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0"/>
  </p:notesMasterIdLst>
  <p:handoutMasterIdLst>
    <p:handoutMasterId r:id="rId11"/>
  </p:handoutMasterIdLst>
  <p:sldIdLst>
    <p:sldId id="264" r:id="rId2"/>
    <p:sldId id="274" r:id="rId3"/>
    <p:sldId id="287" r:id="rId4"/>
    <p:sldId id="309" r:id="rId5"/>
    <p:sldId id="310" r:id="rId6"/>
    <p:sldId id="311" r:id="rId7"/>
    <p:sldId id="312" r:id="rId8"/>
    <p:sldId id="30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34589" autoAdjust="0"/>
    <p:restoredTop sz="86464" autoAdjust="0"/>
  </p:normalViewPr>
  <p:slideViewPr>
    <p:cSldViewPr snapToGrid="0" snapToObjects="1">
      <p:cViewPr varScale="1">
        <p:scale>
          <a:sx n="108" d="100"/>
          <a:sy n="108" d="100"/>
        </p:scale>
        <p:origin x="26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596E-F82F-FA4C-A6DD-239D68ABFEE5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AEE04-E799-D347-A149-1D2AABE9B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917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92906-0828-5247-B990-3C3B515EBE8B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EBFB6-5EE0-0E42-BA51-E4A4882E1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128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BFB6-5EE0-0E42-BA51-E4A4882E1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91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4C0E-1BA5-0248-B711-0D54D2B19B6E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FF4-4CE1-5242-9EC1-72E1E88179B5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27CD-B922-6E44-A838-F435FC9CD370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07A5-6E38-0441-B869-DDB65AE69F46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79C26-C596-1246-9569-249B9DF67C7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949F-0B70-3242-9438-CA48F5ADDA56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0C9A-4693-F04B-A25F-C25EB96E1010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65DC-DADE-0442-A171-AD9EBBEC0F1F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4AA1-623C-9040-AF4C-61A67AD59F4D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F382-E39C-AD44-AAA2-A6679C4AEB35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B0CE-50EF-B04E-B4A9-229909E2D393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4D67-B128-B845-8567-5FDC615F6BCB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949F-0B70-3242-9438-CA48F5ADDA56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Biological Databases and Data Archiving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Creating Archive Requirements</a:t>
            </a:r>
          </a:p>
        </p:txBody>
      </p:sp>
    </p:spTree>
    <p:extLst>
      <p:ext uri="{BB962C8B-B14F-4D97-AF65-F5344CB8AC3E}">
        <p14:creationId xmlns:p14="http://schemas.microsoft.com/office/powerpoint/2010/main" val="85144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Involvement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Stakeholder?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Depositor of data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Scientific user of data in a variety of fields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Biologist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Computer scientist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Statistician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…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Database provider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Software developer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Educator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Student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Funding agency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2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Depositor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Experimental method</a:t>
            </a:r>
          </a:p>
          <a:p>
            <a:r>
              <a:rPr lang="en-US" dirty="0"/>
              <a:t>How many data items are normally collected?</a:t>
            </a:r>
          </a:p>
          <a:p>
            <a:r>
              <a:rPr lang="en-US" dirty="0"/>
              <a:t>How well defined are the data items?</a:t>
            </a:r>
          </a:p>
          <a:p>
            <a:r>
              <a:rPr lang="en-US" dirty="0"/>
              <a:t>What are incentives/benefits for depositing data?</a:t>
            </a:r>
          </a:p>
          <a:p>
            <a:r>
              <a:rPr lang="en-US" dirty="0"/>
              <a:t>How many data items are quantifiable?</a:t>
            </a:r>
          </a:p>
          <a:p>
            <a:r>
              <a:rPr lang="en-US" dirty="0"/>
              <a:t>What will be the burden of deposition?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8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likely queries?</a:t>
            </a:r>
          </a:p>
          <a:p>
            <a:pPr lvl="1"/>
            <a:r>
              <a:rPr lang="en-US" dirty="0"/>
              <a:t>Each type of community needs to be considered</a:t>
            </a:r>
          </a:p>
          <a:p>
            <a:r>
              <a:rPr lang="en-US" dirty="0"/>
              <a:t>How will the data be used?</a:t>
            </a:r>
          </a:p>
          <a:p>
            <a:r>
              <a:rPr lang="en-US" dirty="0"/>
              <a:t>What level of precision is required for analysis?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6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scope of the data resource?</a:t>
            </a:r>
          </a:p>
          <a:p>
            <a:r>
              <a:rPr lang="en-US" dirty="0"/>
              <a:t>Who is the intended audience?</a:t>
            </a:r>
          </a:p>
          <a:p>
            <a:r>
              <a:rPr lang="en-US" dirty="0"/>
              <a:t>What resources are available for creating the data resource?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33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External Software and Instrument Developers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much data is produced by the various external resources?</a:t>
            </a:r>
          </a:p>
          <a:p>
            <a:r>
              <a:rPr lang="en-US"/>
              <a:t>Can those data be harvested?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99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79214"/>
      </p:ext>
    </p:extLst>
  </p:cSld>
  <p:clrMapOvr>
    <a:masterClrMapping/>
  </p:clrMapOvr>
</p:sld>
</file>

<file path=ppt/theme/theme1.xml><?xml version="1.0" encoding="utf-8"?>
<a:theme xmlns:a="http://schemas.openxmlformats.org/drawingml/2006/main" name="edSB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edSB-template.potx</Template>
  <TotalTime>7334</TotalTime>
  <Words>202</Words>
  <Application>Microsoft Macintosh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Copperplate</vt:lpstr>
      <vt:lpstr>edSB-template</vt:lpstr>
      <vt:lpstr>Introduction to Biological Databases and Data Archiving</vt:lpstr>
      <vt:lpstr>Stakeholder Involvement</vt:lpstr>
      <vt:lpstr>What is a Stakeholder?</vt:lpstr>
      <vt:lpstr>Depositor</vt:lpstr>
      <vt:lpstr>User</vt:lpstr>
      <vt:lpstr>Database Provider</vt:lpstr>
      <vt:lpstr>External Software and Instrument Developers</vt:lpstr>
      <vt:lpstr>PowerPoint Presentation</vt:lpstr>
    </vt:vector>
  </TitlesOfParts>
  <Company>Rutgers University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pipeline</dc:title>
  <dc:creator>Catherine Lawson</dc:creator>
  <cp:lastModifiedBy>Catherine Lawson</cp:lastModifiedBy>
  <cp:revision>72</cp:revision>
  <dcterms:created xsi:type="dcterms:W3CDTF">2015-12-02T19:34:31Z</dcterms:created>
  <dcterms:modified xsi:type="dcterms:W3CDTF">2018-07-16T20:23:23Z</dcterms:modified>
</cp:coreProperties>
</file>