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1"/>
  </p:sldMasterIdLst>
  <p:notesMasterIdLst>
    <p:notesMasterId r:id="rId18"/>
  </p:notesMasterIdLst>
  <p:handoutMasterIdLst>
    <p:handoutMasterId r:id="rId19"/>
  </p:handoutMasterIdLst>
  <p:sldIdLst>
    <p:sldId id="284" r:id="rId2"/>
    <p:sldId id="256" r:id="rId3"/>
    <p:sldId id="264" r:id="rId4"/>
    <p:sldId id="265" r:id="rId5"/>
    <p:sldId id="258" r:id="rId6"/>
    <p:sldId id="260" r:id="rId7"/>
    <p:sldId id="261" r:id="rId8"/>
    <p:sldId id="262" r:id="rId9"/>
    <p:sldId id="266" r:id="rId10"/>
    <p:sldId id="259" r:id="rId11"/>
    <p:sldId id="283" r:id="rId12"/>
    <p:sldId id="270" r:id="rId13"/>
    <p:sldId id="272" r:id="rId14"/>
    <p:sldId id="269" r:id="rId15"/>
    <p:sldId id="271" r:id="rId16"/>
    <p:sldId id="30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14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7483B-32FD-435A-973D-D122699ED34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6D51DE-9950-47F3-A368-4BC599F9CF2B}">
      <dgm:prSet phldrT="[Text]" custT="1"/>
      <dgm:spPr/>
      <dgm:t>
        <a:bodyPr/>
        <a:lstStyle/>
        <a:p>
          <a:r>
            <a:rPr lang="en-US" sz="2800" dirty="0"/>
            <a:t>LIFE</a:t>
          </a:r>
        </a:p>
      </dgm:t>
    </dgm:pt>
    <dgm:pt modelId="{3EF61EEE-C91B-43F7-8AE2-C265A1CC4319}" type="parTrans" cxnId="{F0F3CAE8-724C-4EB4-B4D6-EC9B313A0AE2}">
      <dgm:prSet/>
      <dgm:spPr/>
      <dgm:t>
        <a:bodyPr/>
        <a:lstStyle/>
        <a:p>
          <a:endParaRPr lang="en-US"/>
        </a:p>
      </dgm:t>
    </dgm:pt>
    <dgm:pt modelId="{A9ECE026-272E-4F6C-9B6E-0A8265C0A0C4}" type="sibTrans" cxnId="{F0F3CAE8-724C-4EB4-B4D6-EC9B313A0AE2}">
      <dgm:prSet/>
      <dgm:spPr/>
      <dgm:t>
        <a:bodyPr/>
        <a:lstStyle/>
        <a:p>
          <a:endParaRPr lang="en-US"/>
        </a:p>
      </dgm:t>
    </dgm:pt>
    <dgm:pt modelId="{8661625B-FF50-4C2C-B0AC-E850633C66D9}" type="asst">
      <dgm:prSet phldrT="[Text]"/>
      <dgm:spPr/>
      <dgm:t>
        <a:bodyPr/>
        <a:lstStyle/>
        <a:p>
          <a:r>
            <a:rPr lang="en-US" dirty="0"/>
            <a:t>KINGDOM ANIMALIA</a:t>
          </a:r>
        </a:p>
      </dgm:t>
    </dgm:pt>
    <dgm:pt modelId="{D3ACADF8-8134-44E0-8463-1509149F9BA9}" type="parTrans" cxnId="{60A2F772-E523-4FCF-AAFB-C5C50AED6361}">
      <dgm:prSet/>
      <dgm:spPr/>
      <dgm:t>
        <a:bodyPr/>
        <a:lstStyle/>
        <a:p>
          <a:endParaRPr lang="en-US"/>
        </a:p>
      </dgm:t>
    </dgm:pt>
    <dgm:pt modelId="{4B84FBB1-855B-43DC-8E11-F7D1CEACE8BE}" type="sibTrans" cxnId="{60A2F772-E523-4FCF-AAFB-C5C50AED6361}">
      <dgm:prSet/>
      <dgm:spPr/>
      <dgm:t>
        <a:bodyPr/>
        <a:lstStyle/>
        <a:p>
          <a:endParaRPr lang="en-US"/>
        </a:p>
      </dgm:t>
    </dgm:pt>
    <dgm:pt modelId="{B8FE0D8D-CAD3-4186-BAD0-2B50AA668234}" type="asst">
      <dgm:prSet/>
      <dgm:spPr/>
      <dgm:t>
        <a:bodyPr/>
        <a:lstStyle/>
        <a:p>
          <a:r>
            <a:rPr lang="en-US" dirty="0"/>
            <a:t>KINGDOM PLANTS</a:t>
          </a:r>
        </a:p>
      </dgm:t>
    </dgm:pt>
    <dgm:pt modelId="{D16B0213-1DA1-4D08-8FD0-DAF6DE976007}" type="parTrans" cxnId="{4F013877-604B-4610-A6CB-4DA8AECE3AD4}">
      <dgm:prSet/>
      <dgm:spPr/>
      <dgm:t>
        <a:bodyPr/>
        <a:lstStyle/>
        <a:p>
          <a:endParaRPr lang="en-US"/>
        </a:p>
      </dgm:t>
    </dgm:pt>
    <dgm:pt modelId="{BCE94955-6D00-416B-84DB-94BE7C4CA397}" type="sibTrans" cxnId="{4F013877-604B-4610-A6CB-4DA8AECE3AD4}">
      <dgm:prSet/>
      <dgm:spPr/>
      <dgm:t>
        <a:bodyPr/>
        <a:lstStyle/>
        <a:p>
          <a:endParaRPr lang="en-US"/>
        </a:p>
      </dgm:t>
    </dgm:pt>
    <dgm:pt modelId="{DE07F68A-2775-4493-A9A2-46B77CE70DFF}" type="asst">
      <dgm:prSet/>
      <dgm:spPr/>
      <dgm:t>
        <a:bodyPr/>
        <a:lstStyle/>
        <a:p>
          <a:r>
            <a:rPr lang="en-US" dirty="0"/>
            <a:t>WHERE THEY LIFE</a:t>
          </a:r>
        </a:p>
      </dgm:t>
    </dgm:pt>
    <dgm:pt modelId="{BE4D045E-025E-408B-9DE2-CC840200C0DC}" type="parTrans" cxnId="{24FC48A0-CD1A-4F75-BE41-92834A454E26}">
      <dgm:prSet/>
      <dgm:spPr/>
      <dgm:t>
        <a:bodyPr/>
        <a:lstStyle/>
        <a:p>
          <a:endParaRPr lang="en-US"/>
        </a:p>
      </dgm:t>
    </dgm:pt>
    <dgm:pt modelId="{8A9F02CD-40EA-4E23-B889-95EA89CAE850}" type="sibTrans" cxnId="{24FC48A0-CD1A-4F75-BE41-92834A454E26}">
      <dgm:prSet/>
      <dgm:spPr/>
      <dgm:t>
        <a:bodyPr/>
        <a:lstStyle/>
        <a:p>
          <a:endParaRPr lang="en-US"/>
        </a:p>
      </dgm:t>
    </dgm:pt>
    <dgm:pt modelId="{AA7EE9C4-6A84-4458-B7E9-AC73B89FE570}" type="asst">
      <dgm:prSet/>
      <dgm:spPr/>
      <dgm:t>
        <a:bodyPr/>
        <a:lstStyle/>
        <a:p>
          <a:r>
            <a:rPr lang="en-US" dirty="0"/>
            <a:t>WHAT THEY EAT</a:t>
          </a:r>
        </a:p>
      </dgm:t>
    </dgm:pt>
    <dgm:pt modelId="{45D74797-A53B-4CF4-99ED-9BEF8DC40B1D}" type="parTrans" cxnId="{66F2EF08-7A89-4E79-A528-DDFBECB337C3}">
      <dgm:prSet/>
      <dgm:spPr/>
      <dgm:t>
        <a:bodyPr/>
        <a:lstStyle/>
        <a:p>
          <a:endParaRPr lang="en-US"/>
        </a:p>
      </dgm:t>
    </dgm:pt>
    <dgm:pt modelId="{01FD57B9-039F-4DBF-B91D-A33B6C8CBBF7}" type="sibTrans" cxnId="{66F2EF08-7A89-4E79-A528-DDFBECB337C3}">
      <dgm:prSet/>
      <dgm:spPr/>
      <dgm:t>
        <a:bodyPr/>
        <a:lstStyle/>
        <a:p>
          <a:endParaRPr lang="en-US"/>
        </a:p>
      </dgm:t>
    </dgm:pt>
    <dgm:pt modelId="{B7585CB9-42FB-405E-B935-622E65B18932}">
      <dgm:prSet/>
      <dgm:spPr/>
      <dgm:t>
        <a:bodyPr/>
        <a:lstStyle/>
        <a:p>
          <a:r>
            <a:rPr lang="en-US" dirty="0"/>
            <a:t>IN THE WATER</a:t>
          </a:r>
        </a:p>
      </dgm:t>
    </dgm:pt>
    <dgm:pt modelId="{3EA6EAE2-E4BA-42A7-BE56-809DEB492B13}" type="parTrans" cxnId="{0BA3ED52-8952-4656-8B51-809F2C6E1E78}">
      <dgm:prSet/>
      <dgm:spPr/>
      <dgm:t>
        <a:bodyPr/>
        <a:lstStyle/>
        <a:p>
          <a:endParaRPr lang="en-US"/>
        </a:p>
      </dgm:t>
    </dgm:pt>
    <dgm:pt modelId="{A8E87F6D-E5E7-4ECB-ACF8-983F1D028955}" type="sibTrans" cxnId="{0BA3ED52-8952-4656-8B51-809F2C6E1E78}">
      <dgm:prSet/>
      <dgm:spPr/>
      <dgm:t>
        <a:bodyPr/>
        <a:lstStyle/>
        <a:p>
          <a:endParaRPr lang="en-US"/>
        </a:p>
      </dgm:t>
    </dgm:pt>
    <dgm:pt modelId="{D32D7618-8A40-4AD6-8E6D-2793F1DDA472}">
      <dgm:prSet/>
      <dgm:spPr/>
      <dgm:t>
        <a:bodyPr/>
        <a:lstStyle/>
        <a:p>
          <a:r>
            <a:rPr lang="en-US" dirty="0"/>
            <a:t>IN THE LANDS</a:t>
          </a:r>
        </a:p>
      </dgm:t>
    </dgm:pt>
    <dgm:pt modelId="{63277A08-D862-4955-B65D-377A84350410}" type="parTrans" cxnId="{0A2FD031-28DB-46A5-845F-A81875CBEA72}">
      <dgm:prSet/>
      <dgm:spPr/>
      <dgm:t>
        <a:bodyPr/>
        <a:lstStyle/>
        <a:p>
          <a:endParaRPr lang="en-US"/>
        </a:p>
      </dgm:t>
    </dgm:pt>
    <dgm:pt modelId="{C69D6923-68E5-4977-8812-8CF304825E97}" type="sibTrans" cxnId="{0A2FD031-28DB-46A5-845F-A81875CBEA72}">
      <dgm:prSet/>
      <dgm:spPr/>
      <dgm:t>
        <a:bodyPr/>
        <a:lstStyle/>
        <a:p>
          <a:endParaRPr lang="en-US"/>
        </a:p>
      </dgm:t>
    </dgm:pt>
    <dgm:pt modelId="{CC2B9CB3-3384-4D6A-9E53-AEC9103194D6}">
      <dgm:prSet/>
      <dgm:spPr/>
      <dgm:t>
        <a:bodyPr/>
        <a:lstStyle/>
        <a:p>
          <a:r>
            <a:rPr lang="en-US" dirty="0"/>
            <a:t>IN THE AIR</a:t>
          </a:r>
        </a:p>
      </dgm:t>
    </dgm:pt>
    <dgm:pt modelId="{9F043EB3-AE8F-4C81-9E00-5B862C3B0498}" type="parTrans" cxnId="{8F3CEA5E-2F02-4F88-BEFD-8594E0228B19}">
      <dgm:prSet/>
      <dgm:spPr/>
      <dgm:t>
        <a:bodyPr/>
        <a:lstStyle/>
        <a:p>
          <a:endParaRPr lang="en-US"/>
        </a:p>
      </dgm:t>
    </dgm:pt>
    <dgm:pt modelId="{A69CF88A-7C36-4B40-BD08-96F1C2788D4F}" type="sibTrans" cxnId="{8F3CEA5E-2F02-4F88-BEFD-8594E0228B19}">
      <dgm:prSet/>
      <dgm:spPr/>
      <dgm:t>
        <a:bodyPr/>
        <a:lstStyle/>
        <a:p>
          <a:endParaRPr lang="en-US"/>
        </a:p>
      </dgm:t>
    </dgm:pt>
    <dgm:pt modelId="{B285334F-45DD-4E6A-B10E-CCA5B7AE6EED}">
      <dgm:prSet/>
      <dgm:spPr/>
      <dgm:t>
        <a:bodyPr/>
        <a:lstStyle/>
        <a:p>
          <a:r>
            <a:rPr lang="en-US" dirty="0"/>
            <a:t>HERBIVORA</a:t>
          </a:r>
        </a:p>
      </dgm:t>
    </dgm:pt>
    <dgm:pt modelId="{F66F4024-5445-47D0-AE75-EC78C749C791}" type="parTrans" cxnId="{08F1F0B7-B6A1-44B0-8742-17DE3ED6B84F}">
      <dgm:prSet/>
      <dgm:spPr/>
      <dgm:t>
        <a:bodyPr/>
        <a:lstStyle/>
        <a:p>
          <a:endParaRPr lang="en-US"/>
        </a:p>
      </dgm:t>
    </dgm:pt>
    <dgm:pt modelId="{6B87AF16-3CB1-460E-8E0B-12F027396E1D}" type="sibTrans" cxnId="{08F1F0B7-B6A1-44B0-8742-17DE3ED6B84F}">
      <dgm:prSet/>
      <dgm:spPr/>
      <dgm:t>
        <a:bodyPr/>
        <a:lstStyle/>
        <a:p>
          <a:endParaRPr lang="en-US"/>
        </a:p>
      </dgm:t>
    </dgm:pt>
    <dgm:pt modelId="{E39A9FC5-66A4-4CE8-B3A3-94E62FFBCDBC}">
      <dgm:prSet/>
      <dgm:spPr/>
      <dgm:t>
        <a:bodyPr/>
        <a:lstStyle/>
        <a:p>
          <a:r>
            <a:rPr lang="en-US" dirty="0"/>
            <a:t>CARNIVORA</a:t>
          </a:r>
        </a:p>
      </dgm:t>
    </dgm:pt>
    <dgm:pt modelId="{A9C22561-4A4E-493F-84BC-6DFBCACE6FE7}" type="parTrans" cxnId="{CED51264-EF5A-42F9-BFE6-7835AA71292C}">
      <dgm:prSet/>
      <dgm:spPr/>
      <dgm:t>
        <a:bodyPr/>
        <a:lstStyle/>
        <a:p>
          <a:endParaRPr lang="en-US"/>
        </a:p>
      </dgm:t>
    </dgm:pt>
    <dgm:pt modelId="{6DE592D8-6118-442B-9C0C-8958BC7EA3A4}" type="sibTrans" cxnId="{CED51264-EF5A-42F9-BFE6-7835AA71292C}">
      <dgm:prSet/>
      <dgm:spPr/>
      <dgm:t>
        <a:bodyPr/>
        <a:lstStyle/>
        <a:p>
          <a:endParaRPr lang="en-US"/>
        </a:p>
      </dgm:t>
    </dgm:pt>
    <dgm:pt modelId="{E711C7EC-0ED8-4B64-83AD-E870B47A12C2}">
      <dgm:prSet/>
      <dgm:spPr/>
      <dgm:t>
        <a:bodyPr/>
        <a:lstStyle/>
        <a:p>
          <a:r>
            <a:rPr lang="en-US" dirty="0"/>
            <a:t>OMNIVORA</a:t>
          </a:r>
        </a:p>
      </dgm:t>
    </dgm:pt>
    <dgm:pt modelId="{70FA0C91-CAF3-493C-AFEA-CC6A0EE96B47}" type="parTrans" cxnId="{AC979644-12B0-41A4-89EE-FA1193D20C7B}">
      <dgm:prSet/>
      <dgm:spPr/>
      <dgm:t>
        <a:bodyPr/>
        <a:lstStyle/>
        <a:p>
          <a:endParaRPr lang="en-US"/>
        </a:p>
      </dgm:t>
    </dgm:pt>
    <dgm:pt modelId="{1399A230-B8DF-4455-AE13-408F2BFCC603}" type="sibTrans" cxnId="{AC979644-12B0-41A4-89EE-FA1193D20C7B}">
      <dgm:prSet/>
      <dgm:spPr/>
      <dgm:t>
        <a:bodyPr/>
        <a:lstStyle/>
        <a:p>
          <a:endParaRPr lang="en-US"/>
        </a:p>
      </dgm:t>
    </dgm:pt>
    <dgm:pt modelId="{A45CA33A-6B2A-4AE5-9C11-FA82ED1DBEE6}" type="asst">
      <dgm:prSet/>
      <dgm:spPr/>
      <dgm:t>
        <a:bodyPr/>
        <a:lstStyle/>
        <a:p>
          <a:r>
            <a:rPr lang="en-US" dirty="0"/>
            <a:t>WHERE THEY LIFE</a:t>
          </a:r>
        </a:p>
      </dgm:t>
    </dgm:pt>
    <dgm:pt modelId="{FADFD617-EBEC-4DC6-A4FA-B2CB5BA0378B}" type="parTrans" cxnId="{3BE4652D-8650-4084-BCF9-3E906104FA58}">
      <dgm:prSet/>
      <dgm:spPr/>
      <dgm:t>
        <a:bodyPr/>
        <a:lstStyle/>
        <a:p>
          <a:endParaRPr lang="en-US"/>
        </a:p>
      </dgm:t>
    </dgm:pt>
    <dgm:pt modelId="{36F501A7-5848-47ED-9D4D-C427F94C8D92}" type="sibTrans" cxnId="{3BE4652D-8650-4084-BCF9-3E906104FA58}">
      <dgm:prSet/>
      <dgm:spPr/>
      <dgm:t>
        <a:bodyPr/>
        <a:lstStyle/>
        <a:p>
          <a:endParaRPr lang="en-US"/>
        </a:p>
      </dgm:t>
    </dgm:pt>
    <dgm:pt modelId="{7D6AD896-E4DD-4B55-BF23-43FB4210EDBE}">
      <dgm:prSet/>
      <dgm:spPr/>
      <dgm:t>
        <a:bodyPr/>
        <a:lstStyle/>
        <a:p>
          <a:r>
            <a:rPr lang="en-US" dirty="0"/>
            <a:t>XEROFIT</a:t>
          </a:r>
        </a:p>
      </dgm:t>
    </dgm:pt>
    <dgm:pt modelId="{E44101BD-210F-4D55-A07B-88F8512EC2A8}" type="parTrans" cxnId="{0B509250-12A7-4352-81B5-8E199E9CBA23}">
      <dgm:prSet/>
      <dgm:spPr/>
      <dgm:t>
        <a:bodyPr/>
        <a:lstStyle/>
        <a:p>
          <a:endParaRPr lang="en-US"/>
        </a:p>
      </dgm:t>
    </dgm:pt>
    <dgm:pt modelId="{D5BA9687-C3BC-472D-A49D-6EBCACF4E12A}" type="sibTrans" cxnId="{0B509250-12A7-4352-81B5-8E199E9CBA23}">
      <dgm:prSet/>
      <dgm:spPr/>
      <dgm:t>
        <a:bodyPr/>
        <a:lstStyle/>
        <a:p>
          <a:endParaRPr lang="en-US"/>
        </a:p>
      </dgm:t>
    </dgm:pt>
    <dgm:pt modelId="{AAC40020-D9C6-44B9-8BCE-C8AF4DAB62CA}">
      <dgm:prSet/>
      <dgm:spPr/>
      <dgm:t>
        <a:bodyPr/>
        <a:lstStyle/>
        <a:p>
          <a:r>
            <a:rPr lang="en-US" dirty="0"/>
            <a:t>HIGROFIT</a:t>
          </a:r>
        </a:p>
      </dgm:t>
    </dgm:pt>
    <dgm:pt modelId="{B1C84C27-405B-43CE-AE71-D21CB3EE3E15}" type="parTrans" cxnId="{9F0A77A5-4185-4C64-8B40-92E2A5023245}">
      <dgm:prSet/>
      <dgm:spPr/>
      <dgm:t>
        <a:bodyPr/>
        <a:lstStyle/>
        <a:p>
          <a:endParaRPr lang="en-US"/>
        </a:p>
      </dgm:t>
    </dgm:pt>
    <dgm:pt modelId="{9EA418EE-A6F5-4020-860A-BCE020D40A54}" type="sibTrans" cxnId="{9F0A77A5-4185-4C64-8B40-92E2A5023245}">
      <dgm:prSet/>
      <dgm:spPr/>
      <dgm:t>
        <a:bodyPr/>
        <a:lstStyle/>
        <a:p>
          <a:endParaRPr lang="en-US"/>
        </a:p>
      </dgm:t>
    </dgm:pt>
    <dgm:pt modelId="{BA427310-FDF8-4A6D-9FE5-3EE7813AC64D}">
      <dgm:prSet/>
      <dgm:spPr/>
      <dgm:t>
        <a:bodyPr/>
        <a:lstStyle/>
        <a:p>
          <a:r>
            <a:rPr lang="en-US" dirty="0"/>
            <a:t>HIDROFIT</a:t>
          </a:r>
        </a:p>
      </dgm:t>
    </dgm:pt>
    <dgm:pt modelId="{B30F1CF2-6827-451D-B3D5-A36BD47F3E01}" type="parTrans" cxnId="{D94CAF2C-2256-4B8B-925C-BE1BDE84E0B1}">
      <dgm:prSet/>
      <dgm:spPr/>
      <dgm:t>
        <a:bodyPr/>
        <a:lstStyle/>
        <a:p>
          <a:endParaRPr lang="en-US"/>
        </a:p>
      </dgm:t>
    </dgm:pt>
    <dgm:pt modelId="{BBD7277A-072A-417F-9529-595B1AB1458C}" type="sibTrans" cxnId="{D94CAF2C-2256-4B8B-925C-BE1BDE84E0B1}">
      <dgm:prSet/>
      <dgm:spPr/>
      <dgm:t>
        <a:bodyPr/>
        <a:lstStyle/>
        <a:p>
          <a:endParaRPr lang="en-US"/>
        </a:p>
      </dgm:t>
    </dgm:pt>
    <dgm:pt modelId="{9D2C3B7E-F811-49A8-AFB5-F9D862C9FB98}" type="asst">
      <dgm:prSet/>
      <dgm:spPr/>
      <dgm:t>
        <a:bodyPr/>
        <a:lstStyle/>
        <a:p>
          <a:r>
            <a:rPr lang="en-US" dirty="0"/>
            <a:t>PROPERTIES</a:t>
          </a:r>
        </a:p>
      </dgm:t>
    </dgm:pt>
    <dgm:pt modelId="{428D6C27-E661-426E-9F72-974A84797B43}" type="parTrans" cxnId="{AB6CE2AB-8F92-4BC6-945F-43E7C0084AC8}">
      <dgm:prSet/>
      <dgm:spPr/>
      <dgm:t>
        <a:bodyPr/>
        <a:lstStyle/>
        <a:p>
          <a:endParaRPr lang="en-US"/>
        </a:p>
      </dgm:t>
    </dgm:pt>
    <dgm:pt modelId="{0EC554CF-59C8-4F0B-8043-EEBAF32AF761}" type="sibTrans" cxnId="{AB6CE2AB-8F92-4BC6-945F-43E7C0084AC8}">
      <dgm:prSet/>
      <dgm:spPr/>
      <dgm:t>
        <a:bodyPr/>
        <a:lstStyle/>
        <a:p>
          <a:endParaRPr lang="en-US"/>
        </a:p>
      </dgm:t>
    </dgm:pt>
    <dgm:pt modelId="{CD7D6114-3736-4678-94CF-DB479E311E15}">
      <dgm:prSet/>
      <dgm:spPr/>
      <dgm:t>
        <a:bodyPr/>
        <a:lstStyle/>
        <a:p>
          <a:r>
            <a:rPr lang="en-US" dirty="0"/>
            <a:t>TREES</a:t>
          </a:r>
        </a:p>
      </dgm:t>
    </dgm:pt>
    <dgm:pt modelId="{543065FC-9BE0-472F-8D5F-246658AA65BF}" type="parTrans" cxnId="{310DD526-C2E2-463F-B530-D7362058C8D8}">
      <dgm:prSet/>
      <dgm:spPr/>
      <dgm:t>
        <a:bodyPr/>
        <a:lstStyle/>
        <a:p>
          <a:endParaRPr lang="en-US"/>
        </a:p>
      </dgm:t>
    </dgm:pt>
    <dgm:pt modelId="{5A668029-0324-4326-ADC5-6BA8A3D84490}" type="sibTrans" cxnId="{310DD526-C2E2-463F-B530-D7362058C8D8}">
      <dgm:prSet/>
      <dgm:spPr/>
      <dgm:t>
        <a:bodyPr/>
        <a:lstStyle/>
        <a:p>
          <a:endParaRPr lang="en-US"/>
        </a:p>
      </dgm:t>
    </dgm:pt>
    <dgm:pt modelId="{FD0FCE7B-E40C-42F6-8465-BC2F26A991EB}">
      <dgm:prSet/>
      <dgm:spPr/>
      <dgm:t>
        <a:bodyPr/>
        <a:lstStyle/>
        <a:p>
          <a:r>
            <a:rPr lang="en-US" dirty="0"/>
            <a:t>BUSHES</a:t>
          </a:r>
        </a:p>
      </dgm:t>
    </dgm:pt>
    <dgm:pt modelId="{15E48F9D-ED90-41D3-ABA7-CBFA23224142}" type="parTrans" cxnId="{2CA851A9-3A66-4927-AB39-8C60A3DBE003}">
      <dgm:prSet/>
      <dgm:spPr/>
      <dgm:t>
        <a:bodyPr/>
        <a:lstStyle/>
        <a:p>
          <a:endParaRPr lang="en-US"/>
        </a:p>
      </dgm:t>
    </dgm:pt>
    <dgm:pt modelId="{E2255610-45BC-49DA-82EC-604A5259A5DB}" type="sibTrans" cxnId="{2CA851A9-3A66-4927-AB39-8C60A3DBE003}">
      <dgm:prSet/>
      <dgm:spPr/>
      <dgm:t>
        <a:bodyPr/>
        <a:lstStyle/>
        <a:p>
          <a:endParaRPr lang="en-US"/>
        </a:p>
      </dgm:t>
    </dgm:pt>
    <dgm:pt modelId="{5C986DFF-1526-40C4-8EDA-7E3692A41FB6}">
      <dgm:prSet/>
      <dgm:spPr/>
      <dgm:t>
        <a:bodyPr/>
        <a:lstStyle/>
        <a:p>
          <a:r>
            <a:rPr lang="en-US" dirty="0"/>
            <a:t>HERBS</a:t>
          </a:r>
        </a:p>
      </dgm:t>
    </dgm:pt>
    <dgm:pt modelId="{651624CE-C499-431D-8523-83BFB9A53870}" type="parTrans" cxnId="{EB36724B-5984-479A-B2F0-7AF3609F607C}">
      <dgm:prSet/>
      <dgm:spPr/>
      <dgm:t>
        <a:bodyPr/>
        <a:lstStyle/>
        <a:p>
          <a:endParaRPr lang="en-US"/>
        </a:p>
      </dgm:t>
    </dgm:pt>
    <dgm:pt modelId="{EDF5CE88-358A-47E8-BF18-FA8C13283CB4}" type="sibTrans" cxnId="{EB36724B-5984-479A-B2F0-7AF3609F607C}">
      <dgm:prSet/>
      <dgm:spPr/>
      <dgm:t>
        <a:bodyPr/>
        <a:lstStyle/>
        <a:p>
          <a:endParaRPr lang="en-US"/>
        </a:p>
      </dgm:t>
    </dgm:pt>
    <dgm:pt modelId="{1BE7FA4E-8714-4236-8406-1A64E00BD42B}" type="pres">
      <dgm:prSet presAssocID="{82C7483B-32FD-435A-973D-D122699ED3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924FA07-B750-4C71-B0DA-FCF7CA218A08}" type="pres">
      <dgm:prSet presAssocID="{006D51DE-9950-47F3-A368-4BC599F9CF2B}" presName="hierRoot1" presStyleCnt="0">
        <dgm:presLayoutVars>
          <dgm:hierBranch val="init"/>
        </dgm:presLayoutVars>
      </dgm:prSet>
      <dgm:spPr/>
    </dgm:pt>
    <dgm:pt modelId="{139EB1DD-55BB-49EE-9955-1B50C4B1F3D9}" type="pres">
      <dgm:prSet presAssocID="{006D51DE-9950-47F3-A368-4BC599F9CF2B}" presName="rootComposite1" presStyleCnt="0"/>
      <dgm:spPr/>
    </dgm:pt>
    <dgm:pt modelId="{433672E9-A75C-430E-9354-2B580B5E0F6C}" type="pres">
      <dgm:prSet presAssocID="{006D51DE-9950-47F3-A368-4BC599F9CF2B}" presName="rootText1" presStyleLbl="node0" presStyleIdx="0" presStyleCnt="1" custScaleX="117219" custScaleY="124713" custLinFactNeighborX="-1307" custLinFactNeighborY="3875">
        <dgm:presLayoutVars>
          <dgm:chPref val="3"/>
        </dgm:presLayoutVars>
      </dgm:prSet>
      <dgm:spPr/>
    </dgm:pt>
    <dgm:pt modelId="{612E728B-A71E-4EDC-A8E9-C73C207D90B3}" type="pres">
      <dgm:prSet presAssocID="{006D51DE-9950-47F3-A368-4BC599F9CF2B}" presName="rootConnector1" presStyleLbl="node1" presStyleIdx="0" presStyleCnt="0"/>
      <dgm:spPr/>
    </dgm:pt>
    <dgm:pt modelId="{1C237373-37BB-42E7-9B51-B47D9E4674DA}" type="pres">
      <dgm:prSet presAssocID="{006D51DE-9950-47F3-A368-4BC599F9CF2B}" presName="hierChild2" presStyleCnt="0"/>
      <dgm:spPr/>
    </dgm:pt>
    <dgm:pt modelId="{581895B4-A0C6-4A9D-B812-E195EE13FBF8}" type="pres">
      <dgm:prSet presAssocID="{006D51DE-9950-47F3-A368-4BC599F9CF2B}" presName="hierChild3" presStyleCnt="0"/>
      <dgm:spPr/>
    </dgm:pt>
    <dgm:pt modelId="{65D8162D-1E3F-435C-833E-5E52E32FBA4E}" type="pres">
      <dgm:prSet presAssocID="{D3ACADF8-8134-44E0-8463-1509149F9BA9}" presName="Name111" presStyleLbl="parChTrans1D2" presStyleIdx="0" presStyleCnt="2"/>
      <dgm:spPr/>
    </dgm:pt>
    <dgm:pt modelId="{FC71A20A-430E-42E6-A887-9D4E3F9E7425}" type="pres">
      <dgm:prSet presAssocID="{8661625B-FF50-4C2C-B0AC-E850633C66D9}" presName="hierRoot3" presStyleCnt="0">
        <dgm:presLayoutVars>
          <dgm:hierBranch val="init"/>
        </dgm:presLayoutVars>
      </dgm:prSet>
      <dgm:spPr/>
    </dgm:pt>
    <dgm:pt modelId="{89281ADB-11BB-4A74-AAB6-2252E31121A7}" type="pres">
      <dgm:prSet presAssocID="{8661625B-FF50-4C2C-B0AC-E850633C66D9}" presName="rootComposite3" presStyleCnt="0"/>
      <dgm:spPr/>
    </dgm:pt>
    <dgm:pt modelId="{6F430394-C706-4252-BD55-06B664D5A2DA}" type="pres">
      <dgm:prSet presAssocID="{8661625B-FF50-4C2C-B0AC-E850633C66D9}" presName="rootText3" presStyleLbl="asst1" presStyleIdx="0" presStyleCnt="6" custScaleX="111661" custScaleY="88665" custLinFactNeighborX="28727" custLinFactNeighborY="-21409">
        <dgm:presLayoutVars>
          <dgm:chPref val="3"/>
        </dgm:presLayoutVars>
      </dgm:prSet>
      <dgm:spPr/>
    </dgm:pt>
    <dgm:pt modelId="{91FFBB46-A175-43DC-9D7D-8C0ED2F99A9E}" type="pres">
      <dgm:prSet presAssocID="{8661625B-FF50-4C2C-B0AC-E850633C66D9}" presName="rootConnector3" presStyleLbl="asst1" presStyleIdx="0" presStyleCnt="6"/>
      <dgm:spPr/>
    </dgm:pt>
    <dgm:pt modelId="{0F2B2E7F-9741-4BA5-90F6-DD503C1EC500}" type="pres">
      <dgm:prSet presAssocID="{8661625B-FF50-4C2C-B0AC-E850633C66D9}" presName="hierChild6" presStyleCnt="0"/>
      <dgm:spPr/>
    </dgm:pt>
    <dgm:pt modelId="{0630F9D7-09F7-4325-ABEF-AE82F03831B8}" type="pres">
      <dgm:prSet presAssocID="{8661625B-FF50-4C2C-B0AC-E850633C66D9}" presName="hierChild7" presStyleCnt="0"/>
      <dgm:spPr/>
    </dgm:pt>
    <dgm:pt modelId="{C79995EB-3BD6-46EE-B473-E4BD8AB5CFF8}" type="pres">
      <dgm:prSet presAssocID="{BE4D045E-025E-408B-9DE2-CC840200C0DC}" presName="Name111" presStyleLbl="parChTrans1D3" presStyleIdx="0" presStyleCnt="4"/>
      <dgm:spPr/>
    </dgm:pt>
    <dgm:pt modelId="{34992E16-878C-4A25-B1FF-5B61823891E3}" type="pres">
      <dgm:prSet presAssocID="{DE07F68A-2775-4493-A9A2-46B77CE70DFF}" presName="hierRoot3" presStyleCnt="0">
        <dgm:presLayoutVars>
          <dgm:hierBranch val="init"/>
        </dgm:presLayoutVars>
      </dgm:prSet>
      <dgm:spPr/>
    </dgm:pt>
    <dgm:pt modelId="{4FA11E4E-8724-4E10-9F30-62BD6522B437}" type="pres">
      <dgm:prSet presAssocID="{DE07F68A-2775-4493-A9A2-46B77CE70DFF}" presName="rootComposite3" presStyleCnt="0"/>
      <dgm:spPr/>
    </dgm:pt>
    <dgm:pt modelId="{457A3E11-6182-4149-8B18-FF97A41632F9}" type="pres">
      <dgm:prSet presAssocID="{DE07F68A-2775-4493-A9A2-46B77CE70DFF}" presName="rootText3" presStyleLbl="asst1" presStyleIdx="1" presStyleCnt="6" custScaleX="93352" custScaleY="94857" custLinFactNeighborX="76107" custLinFactNeighborY="-25356">
        <dgm:presLayoutVars>
          <dgm:chPref val="3"/>
        </dgm:presLayoutVars>
      </dgm:prSet>
      <dgm:spPr/>
    </dgm:pt>
    <dgm:pt modelId="{0459E48C-8F1B-4F34-8B4A-5D29434D0B96}" type="pres">
      <dgm:prSet presAssocID="{DE07F68A-2775-4493-A9A2-46B77CE70DFF}" presName="rootConnector3" presStyleLbl="asst1" presStyleIdx="1" presStyleCnt="6"/>
      <dgm:spPr/>
    </dgm:pt>
    <dgm:pt modelId="{A61B0F66-7E96-408F-AB08-0EBA5A99FF83}" type="pres">
      <dgm:prSet presAssocID="{DE07F68A-2775-4493-A9A2-46B77CE70DFF}" presName="hierChild6" presStyleCnt="0"/>
      <dgm:spPr/>
    </dgm:pt>
    <dgm:pt modelId="{B43CA4A9-F27F-496B-9AFE-8A581BAEFF07}" type="pres">
      <dgm:prSet presAssocID="{3EA6EAE2-E4BA-42A7-BE56-809DEB492B13}" presName="Name37" presStyleLbl="parChTrans1D4" presStyleIdx="0" presStyleCnt="12"/>
      <dgm:spPr/>
    </dgm:pt>
    <dgm:pt modelId="{FD448A15-04F3-4287-A2FB-82FBDBE04AA3}" type="pres">
      <dgm:prSet presAssocID="{B7585CB9-42FB-405E-B935-622E65B18932}" presName="hierRoot2" presStyleCnt="0">
        <dgm:presLayoutVars>
          <dgm:hierBranch val="init"/>
        </dgm:presLayoutVars>
      </dgm:prSet>
      <dgm:spPr/>
    </dgm:pt>
    <dgm:pt modelId="{B12EB412-2B91-43B9-8203-5150C65B1FF1}" type="pres">
      <dgm:prSet presAssocID="{B7585CB9-42FB-405E-B935-622E65B18932}" presName="rootComposite" presStyleCnt="0"/>
      <dgm:spPr/>
    </dgm:pt>
    <dgm:pt modelId="{46145EC9-BEE2-455E-AC65-A3CABBC21987}" type="pres">
      <dgm:prSet presAssocID="{B7585CB9-42FB-405E-B935-622E65B18932}" presName="rootText" presStyleLbl="node4" presStyleIdx="0" presStyleCnt="12" custLinFactNeighborX="-62904" custLinFactNeighborY="-27614">
        <dgm:presLayoutVars>
          <dgm:chPref val="3"/>
        </dgm:presLayoutVars>
      </dgm:prSet>
      <dgm:spPr/>
    </dgm:pt>
    <dgm:pt modelId="{E3EF2BCF-55C9-4434-BDAD-AD10E2507B11}" type="pres">
      <dgm:prSet presAssocID="{B7585CB9-42FB-405E-B935-622E65B18932}" presName="rootConnector" presStyleLbl="node4" presStyleIdx="0" presStyleCnt="12"/>
      <dgm:spPr/>
    </dgm:pt>
    <dgm:pt modelId="{43AFD217-DE9B-4CFD-AF93-2854D01E9C9B}" type="pres">
      <dgm:prSet presAssocID="{B7585CB9-42FB-405E-B935-622E65B18932}" presName="hierChild4" presStyleCnt="0"/>
      <dgm:spPr/>
    </dgm:pt>
    <dgm:pt modelId="{9A1CC04E-262D-4FC5-8470-649874C70F69}" type="pres">
      <dgm:prSet presAssocID="{B7585CB9-42FB-405E-B935-622E65B18932}" presName="hierChild5" presStyleCnt="0"/>
      <dgm:spPr/>
    </dgm:pt>
    <dgm:pt modelId="{7B07FC4D-410D-42BD-B8FF-DDADC6453C53}" type="pres">
      <dgm:prSet presAssocID="{63277A08-D862-4955-B65D-377A84350410}" presName="Name37" presStyleLbl="parChTrans1D4" presStyleIdx="1" presStyleCnt="12"/>
      <dgm:spPr/>
    </dgm:pt>
    <dgm:pt modelId="{BAB72790-6ACE-4281-BD4C-69CFD144ACDC}" type="pres">
      <dgm:prSet presAssocID="{D32D7618-8A40-4AD6-8E6D-2793F1DDA472}" presName="hierRoot2" presStyleCnt="0">
        <dgm:presLayoutVars>
          <dgm:hierBranch val="init"/>
        </dgm:presLayoutVars>
      </dgm:prSet>
      <dgm:spPr/>
    </dgm:pt>
    <dgm:pt modelId="{341174A5-EFDF-46AA-8B90-2FC0CEA2A0FF}" type="pres">
      <dgm:prSet presAssocID="{D32D7618-8A40-4AD6-8E6D-2793F1DDA472}" presName="rootComposite" presStyleCnt="0"/>
      <dgm:spPr/>
    </dgm:pt>
    <dgm:pt modelId="{3F9641EE-0E7F-4541-95CE-32053D6D684C}" type="pres">
      <dgm:prSet presAssocID="{D32D7618-8A40-4AD6-8E6D-2793F1DDA472}" presName="rootText" presStyleLbl="node4" presStyleIdx="1" presStyleCnt="12" custLinFactNeighborX="-62904" custLinFactNeighborY="-10869">
        <dgm:presLayoutVars>
          <dgm:chPref val="3"/>
        </dgm:presLayoutVars>
      </dgm:prSet>
      <dgm:spPr/>
    </dgm:pt>
    <dgm:pt modelId="{DE8D69E0-6334-4B06-978F-1BD9081467C2}" type="pres">
      <dgm:prSet presAssocID="{D32D7618-8A40-4AD6-8E6D-2793F1DDA472}" presName="rootConnector" presStyleLbl="node4" presStyleIdx="1" presStyleCnt="12"/>
      <dgm:spPr/>
    </dgm:pt>
    <dgm:pt modelId="{06129944-77D9-4E3D-9F07-D3C20958DE49}" type="pres">
      <dgm:prSet presAssocID="{D32D7618-8A40-4AD6-8E6D-2793F1DDA472}" presName="hierChild4" presStyleCnt="0"/>
      <dgm:spPr/>
    </dgm:pt>
    <dgm:pt modelId="{88DB9210-3BE8-41F9-93BF-BEBCB1020C54}" type="pres">
      <dgm:prSet presAssocID="{D32D7618-8A40-4AD6-8E6D-2793F1DDA472}" presName="hierChild5" presStyleCnt="0"/>
      <dgm:spPr/>
    </dgm:pt>
    <dgm:pt modelId="{7937EAC5-FEF1-4FA6-9296-0FD268DFCD4B}" type="pres">
      <dgm:prSet presAssocID="{9F043EB3-AE8F-4C81-9E00-5B862C3B0498}" presName="Name37" presStyleLbl="parChTrans1D4" presStyleIdx="2" presStyleCnt="12"/>
      <dgm:spPr/>
    </dgm:pt>
    <dgm:pt modelId="{DAEC479D-B7A0-41FC-9979-0D64A13CB2E4}" type="pres">
      <dgm:prSet presAssocID="{CC2B9CB3-3384-4D6A-9E53-AEC9103194D6}" presName="hierRoot2" presStyleCnt="0">
        <dgm:presLayoutVars>
          <dgm:hierBranch val="init"/>
        </dgm:presLayoutVars>
      </dgm:prSet>
      <dgm:spPr/>
    </dgm:pt>
    <dgm:pt modelId="{507DD4FA-5215-478B-B889-DE5A94B0526A}" type="pres">
      <dgm:prSet presAssocID="{CC2B9CB3-3384-4D6A-9E53-AEC9103194D6}" presName="rootComposite" presStyleCnt="0"/>
      <dgm:spPr/>
    </dgm:pt>
    <dgm:pt modelId="{185801A2-A88D-4140-80DD-A38AC877FD70}" type="pres">
      <dgm:prSet presAssocID="{CC2B9CB3-3384-4D6A-9E53-AEC9103194D6}" presName="rootText" presStyleLbl="node4" presStyleIdx="2" presStyleCnt="12" custLinFactNeighborX="-64658" custLinFactNeighborY="-8775">
        <dgm:presLayoutVars>
          <dgm:chPref val="3"/>
        </dgm:presLayoutVars>
      </dgm:prSet>
      <dgm:spPr/>
    </dgm:pt>
    <dgm:pt modelId="{0774CFEA-09B8-4347-B452-50CD43E5C66E}" type="pres">
      <dgm:prSet presAssocID="{CC2B9CB3-3384-4D6A-9E53-AEC9103194D6}" presName="rootConnector" presStyleLbl="node4" presStyleIdx="2" presStyleCnt="12"/>
      <dgm:spPr/>
    </dgm:pt>
    <dgm:pt modelId="{83C2DAC6-906F-4870-A7AC-0ADE46AAA465}" type="pres">
      <dgm:prSet presAssocID="{CC2B9CB3-3384-4D6A-9E53-AEC9103194D6}" presName="hierChild4" presStyleCnt="0"/>
      <dgm:spPr/>
    </dgm:pt>
    <dgm:pt modelId="{5BFB0970-1A44-46B0-A441-5E975FAC5C00}" type="pres">
      <dgm:prSet presAssocID="{CC2B9CB3-3384-4D6A-9E53-AEC9103194D6}" presName="hierChild5" presStyleCnt="0"/>
      <dgm:spPr/>
    </dgm:pt>
    <dgm:pt modelId="{8D59B72C-B77B-4B4D-A70D-411182630F5E}" type="pres">
      <dgm:prSet presAssocID="{DE07F68A-2775-4493-A9A2-46B77CE70DFF}" presName="hierChild7" presStyleCnt="0"/>
      <dgm:spPr/>
    </dgm:pt>
    <dgm:pt modelId="{AC3A2D89-BDD3-444D-84C4-A78D6533154D}" type="pres">
      <dgm:prSet presAssocID="{45D74797-A53B-4CF4-99ED-9BEF8DC40B1D}" presName="Name111" presStyleLbl="parChTrans1D3" presStyleIdx="1" presStyleCnt="4"/>
      <dgm:spPr/>
    </dgm:pt>
    <dgm:pt modelId="{4415E493-1D38-4609-8A13-58EAEF169AF3}" type="pres">
      <dgm:prSet presAssocID="{AA7EE9C4-6A84-4458-B7E9-AC73B89FE570}" presName="hierRoot3" presStyleCnt="0">
        <dgm:presLayoutVars>
          <dgm:hierBranch val="init"/>
        </dgm:presLayoutVars>
      </dgm:prSet>
      <dgm:spPr/>
    </dgm:pt>
    <dgm:pt modelId="{4B56C603-8FAA-4255-B323-F7208495E8BD}" type="pres">
      <dgm:prSet presAssocID="{AA7EE9C4-6A84-4458-B7E9-AC73B89FE570}" presName="rootComposite3" presStyleCnt="0"/>
      <dgm:spPr/>
    </dgm:pt>
    <dgm:pt modelId="{8394E00E-B813-4AD6-AA16-3D5C702D4E91}" type="pres">
      <dgm:prSet presAssocID="{AA7EE9C4-6A84-4458-B7E9-AC73B89FE570}" presName="rootText3" presStyleLbl="asst1" presStyleIdx="2" presStyleCnt="6" custScaleY="83922" custLinFactY="-64149" custLinFactNeighborX="68974" custLinFactNeighborY="-100000">
        <dgm:presLayoutVars>
          <dgm:chPref val="3"/>
        </dgm:presLayoutVars>
      </dgm:prSet>
      <dgm:spPr/>
    </dgm:pt>
    <dgm:pt modelId="{1778AFE1-D844-4502-8AE1-E77F76055BEB}" type="pres">
      <dgm:prSet presAssocID="{AA7EE9C4-6A84-4458-B7E9-AC73B89FE570}" presName="rootConnector3" presStyleLbl="asst1" presStyleIdx="2" presStyleCnt="6"/>
      <dgm:spPr/>
    </dgm:pt>
    <dgm:pt modelId="{8A5C480F-7258-40D7-BF40-DEE07D662DCF}" type="pres">
      <dgm:prSet presAssocID="{AA7EE9C4-6A84-4458-B7E9-AC73B89FE570}" presName="hierChild6" presStyleCnt="0"/>
      <dgm:spPr/>
    </dgm:pt>
    <dgm:pt modelId="{2EBAC620-6DBD-4C5B-9334-B1591175EF2A}" type="pres">
      <dgm:prSet presAssocID="{F66F4024-5445-47D0-AE75-EC78C749C791}" presName="Name37" presStyleLbl="parChTrans1D4" presStyleIdx="3" presStyleCnt="12"/>
      <dgm:spPr/>
    </dgm:pt>
    <dgm:pt modelId="{EB435D0D-0F64-46BB-88C2-EC381C18190F}" type="pres">
      <dgm:prSet presAssocID="{B285334F-45DD-4E6A-B10E-CCA5B7AE6EED}" presName="hierRoot2" presStyleCnt="0">
        <dgm:presLayoutVars>
          <dgm:hierBranch val="init"/>
        </dgm:presLayoutVars>
      </dgm:prSet>
      <dgm:spPr/>
    </dgm:pt>
    <dgm:pt modelId="{A3211DD3-9AE3-4F62-96F9-630F8B1B23D4}" type="pres">
      <dgm:prSet presAssocID="{B285334F-45DD-4E6A-B10E-CCA5B7AE6EED}" presName="rootComposite" presStyleCnt="0"/>
      <dgm:spPr/>
    </dgm:pt>
    <dgm:pt modelId="{02B468BC-FE84-4D8E-8D0D-D8317C32CBB5}" type="pres">
      <dgm:prSet presAssocID="{B285334F-45DD-4E6A-B10E-CCA5B7AE6EED}" presName="rootText" presStyleLbl="node4" presStyleIdx="3" presStyleCnt="12" custLinFactNeighborX="-96773" custLinFactNeighborY="-8555">
        <dgm:presLayoutVars>
          <dgm:chPref val="3"/>
        </dgm:presLayoutVars>
      </dgm:prSet>
      <dgm:spPr/>
    </dgm:pt>
    <dgm:pt modelId="{0B6B11FB-B8A9-4943-9AA9-D959B2605838}" type="pres">
      <dgm:prSet presAssocID="{B285334F-45DD-4E6A-B10E-CCA5B7AE6EED}" presName="rootConnector" presStyleLbl="node4" presStyleIdx="3" presStyleCnt="12"/>
      <dgm:spPr/>
    </dgm:pt>
    <dgm:pt modelId="{3942DC04-DB7E-40BF-8A9C-B6CE436B485E}" type="pres">
      <dgm:prSet presAssocID="{B285334F-45DD-4E6A-B10E-CCA5B7AE6EED}" presName="hierChild4" presStyleCnt="0"/>
      <dgm:spPr/>
    </dgm:pt>
    <dgm:pt modelId="{29E1D4E7-D255-4A08-80A6-833E569BEC1A}" type="pres">
      <dgm:prSet presAssocID="{B285334F-45DD-4E6A-B10E-CCA5B7AE6EED}" presName="hierChild5" presStyleCnt="0"/>
      <dgm:spPr/>
    </dgm:pt>
    <dgm:pt modelId="{4A023B8D-5456-4609-A85E-6F74D6F2C598}" type="pres">
      <dgm:prSet presAssocID="{A9C22561-4A4E-493F-84BC-6DFBCACE6FE7}" presName="Name37" presStyleLbl="parChTrans1D4" presStyleIdx="4" presStyleCnt="12"/>
      <dgm:spPr/>
    </dgm:pt>
    <dgm:pt modelId="{63E498BA-950A-4508-AA81-02381279FDE4}" type="pres">
      <dgm:prSet presAssocID="{E39A9FC5-66A4-4CE8-B3A3-94E62FFBCDBC}" presName="hierRoot2" presStyleCnt="0">
        <dgm:presLayoutVars>
          <dgm:hierBranch val="init"/>
        </dgm:presLayoutVars>
      </dgm:prSet>
      <dgm:spPr/>
    </dgm:pt>
    <dgm:pt modelId="{C67EBC95-87AE-41C0-B3EB-F4651A1B9CAE}" type="pres">
      <dgm:prSet presAssocID="{E39A9FC5-66A4-4CE8-B3A3-94E62FFBCDBC}" presName="rootComposite" presStyleCnt="0"/>
      <dgm:spPr/>
    </dgm:pt>
    <dgm:pt modelId="{851C1F3D-CBC1-4FE4-AFE1-E9291442D512}" type="pres">
      <dgm:prSet presAssocID="{E39A9FC5-66A4-4CE8-B3A3-94E62FFBCDBC}" presName="rootText" presStyleLbl="node4" presStyleIdx="4" presStyleCnt="12" custLinFactNeighborX="-96773" custLinFactNeighborY="-5039">
        <dgm:presLayoutVars>
          <dgm:chPref val="3"/>
        </dgm:presLayoutVars>
      </dgm:prSet>
      <dgm:spPr/>
    </dgm:pt>
    <dgm:pt modelId="{0CEB31E3-D852-4E0F-901C-78952D8E038E}" type="pres">
      <dgm:prSet presAssocID="{E39A9FC5-66A4-4CE8-B3A3-94E62FFBCDBC}" presName="rootConnector" presStyleLbl="node4" presStyleIdx="4" presStyleCnt="12"/>
      <dgm:spPr/>
    </dgm:pt>
    <dgm:pt modelId="{83D302FF-7646-4ABE-8D7F-8DF680AAED1A}" type="pres">
      <dgm:prSet presAssocID="{E39A9FC5-66A4-4CE8-B3A3-94E62FFBCDBC}" presName="hierChild4" presStyleCnt="0"/>
      <dgm:spPr/>
    </dgm:pt>
    <dgm:pt modelId="{44C0B750-1D21-4EF0-8CA1-F8A4A4D68244}" type="pres">
      <dgm:prSet presAssocID="{E39A9FC5-66A4-4CE8-B3A3-94E62FFBCDBC}" presName="hierChild5" presStyleCnt="0"/>
      <dgm:spPr/>
    </dgm:pt>
    <dgm:pt modelId="{642BDE09-2881-4024-AD31-5264AD799C5A}" type="pres">
      <dgm:prSet presAssocID="{70FA0C91-CAF3-493C-AFEA-CC6A0EE96B47}" presName="Name37" presStyleLbl="parChTrans1D4" presStyleIdx="5" presStyleCnt="12"/>
      <dgm:spPr/>
    </dgm:pt>
    <dgm:pt modelId="{147600A5-B335-46E0-9503-AF8DE65FF788}" type="pres">
      <dgm:prSet presAssocID="{E711C7EC-0ED8-4B64-83AD-E870B47A12C2}" presName="hierRoot2" presStyleCnt="0">
        <dgm:presLayoutVars>
          <dgm:hierBranch val="init"/>
        </dgm:presLayoutVars>
      </dgm:prSet>
      <dgm:spPr/>
    </dgm:pt>
    <dgm:pt modelId="{74539D20-7661-4C7F-B522-1FC9AC9295E2}" type="pres">
      <dgm:prSet presAssocID="{E711C7EC-0ED8-4B64-83AD-E870B47A12C2}" presName="rootComposite" presStyleCnt="0"/>
      <dgm:spPr/>
    </dgm:pt>
    <dgm:pt modelId="{13D2BDBC-EAED-417B-8445-3742E60B85A4}" type="pres">
      <dgm:prSet presAssocID="{E711C7EC-0ED8-4B64-83AD-E870B47A12C2}" presName="rootText" presStyleLbl="node4" presStyleIdx="5" presStyleCnt="12" custLinFactNeighborX="-96773" custLinFactNeighborY="-1522">
        <dgm:presLayoutVars>
          <dgm:chPref val="3"/>
        </dgm:presLayoutVars>
      </dgm:prSet>
      <dgm:spPr/>
    </dgm:pt>
    <dgm:pt modelId="{5301635D-190D-4A37-9FA0-D746BA307FFE}" type="pres">
      <dgm:prSet presAssocID="{E711C7EC-0ED8-4B64-83AD-E870B47A12C2}" presName="rootConnector" presStyleLbl="node4" presStyleIdx="5" presStyleCnt="12"/>
      <dgm:spPr/>
    </dgm:pt>
    <dgm:pt modelId="{2B348F29-D675-4B08-B4A4-3E72EFECB3B0}" type="pres">
      <dgm:prSet presAssocID="{E711C7EC-0ED8-4B64-83AD-E870B47A12C2}" presName="hierChild4" presStyleCnt="0"/>
      <dgm:spPr/>
    </dgm:pt>
    <dgm:pt modelId="{0F95244F-5249-4F0A-9320-7BCCEF1DFB0A}" type="pres">
      <dgm:prSet presAssocID="{E711C7EC-0ED8-4B64-83AD-E870B47A12C2}" presName="hierChild5" presStyleCnt="0"/>
      <dgm:spPr/>
    </dgm:pt>
    <dgm:pt modelId="{75EFD876-AE54-4382-AD9D-6C7017DBBCF2}" type="pres">
      <dgm:prSet presAssocID="{AA7EE9C4-6A84-4458-B7E9-AC73B89FE570}" presName="hierChild7" presStyleCnt="0"/>
      <dgm:spPr/>
    </dgm:pt>
    <dgm:pt modelId="{BBF4BB30-228B-4720-ABE3-774D32E33CDB}" type="pres">
      <dgm:prSet presAssocID="{D16B0213-1DA1-4D08-8FD0-DAF6DE976007}" presName="Name111" presStyleLbl="parChTrans1D2" presStyleIdx="1" presStyleCnt="2"/>
      <dgm:spPr/>
    </dgm:pt>
    <dgm:pt modelId="{5DA559B4-3E7D-49B0-AFAB-45EF1C067AD5}" type="pres">
      <dgm:prSet presAssocID="{B8FE0D8D-CAD3-4186-BAD0-2B50AA668234}" presName="hierRoot3" presStyleCnt="0">
        <dgm:presLayoutVars>
          <dgm:hierBranch val="init"/>
        </dgm:presLayoutVars>
      </dgm:prSet>
      <dgm:spPr/>
    </dgm:pt>
    <dgm:pt modelId="{2C454011-08BF-4967-A1CB-0D17D99BBF13}" type="pres">
      <dgm:prSet presAssocID="{B8FE0D8D-CAD3-4186-BAD0-2B50AA668234}" presName="rootComposite3" presStyleCnt="0"/>
      <dgm:spPr/>
    </dgm:pt>
    <dgm:pt modelId="{36E2F01E-BCD6-4647-B414-96DE280A2751}" type="pres">
      <dgm:prSet presAssocID="{B8FE0D8D-CAD3-4186-BAD0-2B50AA668234}" presName="rootText3" presStyleLbl="asst1" presStyleIdx="3" presStyleCnt="6" custScaleX="115105" custScaleY="117757" custLinFactNeighborX="-20890" custLinFactNeighborY="-31865">
        <dgm:presLayoutVars>
          <dgm:chPref val="3"/>
        </dgm:presLayoutVars>
      </dgm:prSet>
      <dgm:spPr/>
    </dgm:pt>
    <dgm:pt modelId="{444A54AD-1DF9-4F9B-A4DF-C98137701C60}" type="pres">
      <dgm:prSet presAssocID="{B8FE0D8D-CAD3-4186-BAD0-2B50AA668234}" presName="rootConnector3" presStyleLbl="asst1" presStyleIdx="3" presStyleCnt="6"/>
      <dgm:spPr/>
    </dgm:pt>
    <dgm:pt modelId="{136CDC16-3D84-4632-B580-2EE123F5F1ED}" type="pres">
      <dgm:prSet presAssocID="{B8FE0D8D-CAD3-4186-BAD0-2B50AA668234}" presName="hierChild6" presStyleCnt="0"/>
      <dgm:spPr/>
    </dgm:pt>
    <dgm:pt modelId="{132847DD-9D56-44AE-A3C1-CEF39AE6E2B4}" type="pres">
      <dgm:prSet presAssocID="{B8FE0D8D-CAD3-4186-BAD0-2B50AA668234}" presName="hierChild7" presStyleCnt="0"/>
      <dgm:spPr/>
    </dgm:pt>
    <dgm:pt modelId="{577A4696-BC6E-45FE-805E-FADD4ACBD586}" type="pres">
      <dgm:prSet presAssocID="{FADFD617-EBEC-4DC6-A4FA-B2CB5BA0378B}" presName="Name111" presStyleLbl="parChTrans1D3" presStyleIdx="2" presStyleCnt="4"/>
      <dgm:spPr/>
    </dgm:pt>
    <dgm:pt modelId="{6D5379B2-6D5E-420D-97FA-28EE85C0EE04}" type="pres">
      <dgm:prSet presAssocID="{A45CA33A-6B2A-4AE5-9C11-FA82ED1DBEE6}" presName="hierRoot3" presStyleCnt="0">
        <dgm:presLayoutVars>
          <dgm:hierBranch val="init"/>
        </dgm:presLayoutVars>
      </dgm:prSet>
      <dgm:spPr/>
    </dgm:pt>
    <dgm:pt modelId="{7DEE598B-C49E-4BCD-9BB4-24AFA33AB8B6}" type="pres">
      <dgm:prSet presAssocID="{A45CA33A-6B2A-4AE5-9C11-FA82ED1DBEE6}" presName="rootComposite3" presStyleCnt="0"/>
      <dgm:spPr/>
    </dgm:pt>
    <dgm:pt modelId="{19414B7B-2DB1-42CB-BCEA-293CDC2A1065}" type="pres">
      <dgm:prSet presAssocID="{A45CA33A-6B2A-4AE5-9C11-FA82ED1DBEE6}" presName="rootText3" presStyleLbl="asst1" presStyleIdx="4" presStyleCnt="6" custLinFactNeighborX="21679" custLinFactNeighborY="-21825">
        <dgm:presLayoutVars>
          <dgm:chPref val="3"/>
        </dgm:presLayoutVars>
      </dgm:prSet>
      <dgm:spPr/>
    </dgm:pt>
    <dgm:pt modelId="{C3D4E699-9040-4041-A624-A66E04495981}" type="pres">
      <dgm:prSet presAssocID="{A45CA33A-6B2A-4AE5-9C11-FA82ED1DBEE6}" presName="rootConnector3" presStyleLbl="asst1" presStyleIdx="4" presStyleCnt="6"/>
      <dgm:spPr/>
    </dgm:pt>
    <dgm:pt modelId="{FB921AF6-F446-49C5-AA5D-02E4B208B546}" type="pres">
      <dgm:prSet presAssocID="{A45CA33A-6B2A-4AE5-9C11-FA82ED1DBEE6}" presName="hierChild6" presStyleCnt="0"/>
      <dgm:spPr/>
    </dgm:pt>
    <dgm:pt modelId="{4446E2EC-DEF7-40F6-8109-DBEAAE7DF4CD}" type="pres">
      <dgm:prSet presAssocID="{E44101BD-210F-4D55-A07B-88F8512EC2A8}" presName="Name37" presStyleLbl="parChTrans1D4" presStyleIdx="6" presStyleCnt="12"/>
      <dgm:spPr/>
    </dgm:pt>
    <dgm:pt modelId="{256F7F3E-93ED-4FDC-97ED-7D92D2B745F2}" type="pres">
      <dgm:prSet presAssocID="{7D6AD896-E4DD-4B55-BF23-43FB4210EDBE}" presName="hierRoot2" presStyleCnt="0">
        <dgm:presLayoutVars>
          <dgm:hierBranch val="init"/>
        </dgm:presLayoutVars>
      </dgm:prSet>
      <dgm:spPr/>
    </dgm:pt>
    <dgm:pt modelId="{0C198191-ACA3-4D69-A134-DBFB972D085D}" type="pres">
      <dgm:prSet presAssocID="{7D6AD896-E4DD-4B55-BF23-43FB4210EDBE}" presName="rootComposite" presStyleCnt="0"/>
      <dgm:spPr/>
    </dgm:pt>
    <dgm:pt modelId="{5509251B-6D52-4010-ABCC-FB71ACB49619}" type="pres">
      <dgm:prSet presAssocID="{7D6AD896-E4DD-4B55-BF23-43FB4210EDBE}" presName="rootText" presStyleLbl="node4" presStyleIdx="6" presStyleCnt="12" custLinFactNeighborX="39610" custLinFactNeighborY="17902">
        <dgm:presLayoutVars>
          <dgm:chPref val="3"/>
        </dgm:presLayoutVars>
      </dgm:prSet>
      <dgm:spPr/>
    </dgm:pt>
    <dgm:pt modelId="{6B9E9247-CCC9-49E4-81FE-7A8C5677EF81}" type="pres">
      <dgm:prSet presAssocID="{7D6AD896-E4DD-4B55-BF23-43FB4210EDBE}" presName="rootConnector" presStyleLbl="node4" presStyleIdx="6" presStyleCnt="12"/>
      <dgm:spPr/>
    </dgm:pt>
    <dgm:pt modelId="{B18A21B2-663D-4819-B0A6-E664994847CF}" type="pres">
      <dgm:prSet presAssocID="{7D6AD896-E4DD-4B55-BF23-43FB4210EDBE}" presName="hierChild4" presStyleCnt="0"/>
      <dgm:spPr/>
    </dgm:pt>
    <dgm:pt modelId="{CF3EE77B-878C-444A-9C90-9F04B0235FD7}" type="pres">
      <dgm:prSet presAssocID="{7D6AD896-E4DD-4B55-BF23-43FB4210EDBE}" presName="hierChild5" presStyleCnt="0"/>
      <dgm:spPr/>
    </dgm:pt>
    <dgm:pt modelId="{73118C22-5F76-4D71-BD36-6D2C20114913}" type="pres">
      <dgm:prSet presAssocID="{B1C84C27-405B-43CE-AE71-D21CB3EE3E15}" presName="Name37" presStyleLbl="parChTrans1D4" presStyleIdx="7" presStyleCnt="12"/>
      <dgm:spPr/>
    </dgm:pt>
    <dgm:pt modelId="{D32F3AB4-C4F8-47FF-AFEA-96F04ACDD047}" type="pres">
      <dgm:prSet presAssocID="{AAC40020-D9C6-44B9-8BCE-C8AF4DAB62CA}" presName="hierRoot2" presStyleCnt="0">
        <dgm:presLayoutVars>
          <dgm:hierBranch val="init"/>
        </dgm:presLayoutVars>
      </dgm:prSet>
      <dgm:spPr/>
    </dgm:pt>
    <dgm:pt modelId="{E0326E7F-D621-4B0B-923F-B38345186977}" type="pres">
      <dgm:prSet presAssocID="{AAC40020-D9C6-44B9-8BCE-C8AF4DAB62CA}" presName="rootComposite" presStyleCnt="0"/>
      <dgm:spPr/>
    </dgm:pt>
    <dgm:pt modelId="{A2E15B5B-9CAE-4C22-B593-B79D8C8A33EC}" type="pres">
      <dgm:prSet presAssocID="{AAC40020-D9C6-44B9-8BCE-C8AF4DAB62CA}" presName="rootText" presStyleLbl="node4" presStyleIdx="7" presStyleCnt="12" custLinFactNeighborX="41332" custLinFactNeighborY="8190">
        <dgm:presLayoutVars>
          <dgm:chPref val="3"/>
        </dgm:presLayoutVars>
      </dgm:prSet>
      <dgm:spPr/>
    </dgm:pt>
    <dgm:pt modelId="{B9298E35-5D75-428C-AC14-BC9CC0C74C77}" type="pres">
      <dgm:prSet presAssocID="{AAC40020-D9C6-44B9-8BCE-C8AF4DAB62CA}" presName="rootConnector" presStyleLbl="node4" presStyleIdx="7" presStyleCnt="12"/>
      <dgm:spPr/>
    </dgm:pt>
    <dgm:pt modelId="{CEFC233D-DA44-4ABF-AB0A-9F39ECB435FC}" type="pres">
      <dgm:prSet presAssocID="{AAC40020-D9C6-44B9-8BCE-C8AF4DAB62CA}" presName="hierChild4" presStyleCnt="0"/>
      <dgm:spPr/>
    </dgm:pt>
    <dgm:pt modelId="{0AC2CE0E-D1BC-424A-8DEF-2D2AFE28B205}" type="pres">
      <dgm:prSet presAssocID="{AAC40020-D9C6-44B9-8BCE-C8AF4DAB62CA}" presName="hierChild5" presStyleCnt="0"/>
      <dgm:spPr/>
    </dgm:pt>
    <dgm:pt modelId="{BB791086-6F8D-435A-A12C-34707E67AFC4}" type="pres">
      <dgm:prSet presAssocID="{B30F1CF2-6827-451D-B3D5-A36BD47F3E01}" presName="Name37" presStyleLbl="parChTrans1D4" presStyleIdx="8" presStyleCnt="12"/>
      <dgm:spPr/>
    </dgm:pt>
    <dgm:pt modelId="{4DB576EA-7224-4984-B35E-EF202241CAB9}" type="pres">
      <dgm:prSet presAssocID="{BA427310-FDF8-4A6D-9FE5-3EE7813AC64D}" presName="hierRoot2" presStyleCnt="0">
        <dgm:presLayoutVars>
          <dgm:hierBranch val="init"/>
        </dgm:presLayoutVars>
      </dgm:prSet>
      <dgm:spPr/>
    </dgm:pt>
    <dgm:pt modelId="{2C245602-CA86-4D51-A1E6-DE7261D27365}" type="pres">
      <dgm:prSet presAssocID="{BA427310-FDF8-4A6D-9FE5-3EE7813AC64D}" presName="rootComposite" presStyleCnt="0"/>
      <dgm:spPr/>
    </dgm:pt>
    <dgm:pt modelId="{650F4995-4836-4E0B-ADD1-22B7F19882B5}" type="pres">
      <dgm:prSet presAssocID="{BA427310-FDF8-4A6D-9FE5-3EE7813AC64D}" presName="rootText" presStyleLbl="node4" presStyleIdx="8" presStyleCnt="12" custLinFactNeighborX="39610" custLinFactNeighborY="-1522">
        <dgm:presLayoutVars>
          <dgm:chPref val="3"/>
        </dgm:presLayoutVars>
      </dgm:prSet>
      <dgm:spPr/>
    </dgm:pt>
    <dgm:pt modelId="{679EB815-ADB2-4D5E-AE4F-A872EB2ABAB8}" type="pres">
      <dgm:prSet presAssocID="{BA427310-FDF8-4A6D-9FE5-3EE7813AC64D}" presName="rootConnector" presStyleLbl="node4" presStyleIdx="8" presStyleCnt="12"/>
      <dgm:spPr/>
    </dgm:pt>
    <dgm:pt modelId="{9E9C28F7-6993-414F-A7AA-AECA876E7E34}" type="pres">
      <dgm:prSet presAssocID="{BA427310-FDF8-4A6D-9FE5-3EE7813AC64D}" presName="hierChild4" presStyleCnt="0"/>
      <dgm:spPr/>
    </dgm:pt>
    <dgm:pt modelId="{3163CDED-0D39-46F9-973D-FAF0012B9AE9}" type="pres">
      <dgm:prSet presAssocID="{BA427310-FDF8-4A6D-9FE5-3EE7813AC64D}" presName="hierChild5" presStyleCnt="0"/>
      <dgm:spPr/>
    </dgm:pt>
    <dgm:pt modelId="{F3F59CDC-62E8-4303-BBCE-7FD5E7E2206A}" type="pres">
      <dgm:prSet presAssocID="{A45CA33A-6B2A-4AE5-9C11-FA82ED1DBEE6}" presName="hierChild7" presStyleCnt="0"/>
      <dgm:spPr/>
    </dgm:pt>
    <dgm:pt modelId="{755F13DB-0C40-4A68-8830-FC0BD71428BD}" type="pres">
      <dgm:prSet presAssocID="{428D6C27-E661-426E-9F72-974A84797B43}" presName="Name111" presStyleLbl="parChTrans1D3" presStyleIdx="3" presStyleCnt="4"/>
      <dgm:spPr/>
    </dgm:pt>
    <dgm:pt modelId="{697672A8-5B92-432E-825A-AB9A122461E7}" type="pres">
      <dgm:prSet presAssocID="{9D2C3B7E-F811-49A8-AFB5-F9D862C9FB98}" presName="hierRoot3" presStyleCnt="0">
        <dgm:presLayoutVars>
          <dgm:hierBranch val="init"/>
        </dgm:presLayoutVars>
      </dgm:prSet>
      <dgm:spPr/>
    </dgm:pt>
    <dgm:pt modelId="{2B5340B6-2FB3-439F-9638-8ECA2A45DBF7}" type="pres">
      <dgm:prSet presAssocID="{9D2C3B7E-F811-49A8-AFB5-F9D862C9FB98}" presName="rootComposite3" presStyleCnt="0"/>
      <dgm:spPr/>
    </dgm:pt>
    <dgm:pt modelId="{A9951138-7C80-43A3-8418-D8B5B0ECECDF}" type="pres">
      <dgm:prSet presAssocID="{9D2C3B7E-F811-49A8-AFB5-F9D862C9FB98}" presName="rootText3" presStyleLbl="asst1" presStyleIdx="5" presStyleCnt="6" custLinFactNeighborX="1541" custLinFactNeighborY="-21825">
        <dgm:presLayoutVars>
          <dgm:chPref val="3"/>
        </dgm:presLayoutVars>
      </dgm:prSet>
      <dgm:spPr/>
    </dgm:pt>
    <dgm:pt modelId="{110B360A-8DF4-477C-B944-BB0A05CAD241}" type="pres">
      <dgm:prSet presAssocID="{9D2C3B7E-F811-49A8-AFB5-F9D862C9FB98}" presName="rootConnector3" presStyleLbl="asst1" presStyleIdx="5" presStyleCnt="6"/>
      <dgm:spPr/>
    </dgm:pt>
    <dgm:pt modelId="{8EE2CEFB-4EFC-4E2E-BD43-E847C73B945D}" type="pres">
      <dgm:prSet presAssocID="{9D2C3B7E-F811-49A8-AFB5-F9D862C9FB98}" presName="hierChild6" presStyleCnt="0"/>
      <dgm:spPr/>
    </dgm:pt>
    <dgm:pt modelId="{70379254-BEE3-4321-A6F8-E7165DF47406}" type="pres">
      <dgm:prSet presAssocID="{543065FC-9BE0-472F-8D5F-246658AA65BF}" presName="Name37" presStyleLbl="parChTrans1D4" presStyleIdx="9" presStyleCnt="12"/>
      <dgm:spPr/>
    </dgm:pt>
    <dgm:pt modelId="{86C13A38-2D98-4770-8C66-36558BD7E4DE}" type="pres">
      <dgm:prSet presAssocID="{CD7D6114-3736-4678-94CF-DB479E311E15}" presName="hierRoot2" presStyleCnt="0">
        <dgm:presLayoutVars>
          <dgm:hierBranch val="init"/>
        </dgm:presLayoutVars>
      </dgm:prSet>
      <dgm:spPr/>
    </dgm:pt>
    <dgm:pt modelId="{5B1036D3-DD36-467E-84A3-EDD920393EA9}" type="pres">
      <dgm:prSet presAssocID="{CD7D6114-3736-4678-94CF-DB479E311E15}" presName="rootComposite" presStyleCnt="0"/>
      <dgm:spPr/>
    </dgm:pt>
    <dgm:pt modelId="{EE0957AF-55D3-4A01-9457-136D808678CE}" type="pres">
      <dgm:prSet presAssocID="{CD7D6114-3736-4678-94CF-DB479E311E15}" presName="rootText" presStyleLbl="node4" presStyleIdx="9" presStyleCnt="12" custLinFactNeighborX="7027" custLinFactNeighborY="-8381">
        <dgm:presLayoutVars>
          <dgm:chPref val="3"/>
        </dgm:presLayoutVars>
      </dgm:prSet>
      <dgm:spPr/>
    </dgm:pt>
    <dgm:pt modelId="{C33B6AB2-7364-4109-AC47-0EF43F02EE34}" type="pres">
      <dgm:prSet presAssocID="{CD7D6114-3736-4678-94CF-DB479E311E15}" presName="rootConnector" presStyleLbl="node4" presStyleIdx="9" presStyleCnt="12"/>
      <dgm:spPr/>
    </dgm:pt>
    <dgm:pt modelId="{AD802A62-A823-4CD9-8858-68BF88D42C74}" type="pres">
      <dgm:prSet presAssocID="{CD7D6114-3736-4678-94CF-DB479E311E15}" presName="hierChild4" presStyleCnt="0"/>
      <dgm:spPr/>
    </dgm:pt>
    <dgm:pt modelId="{4CA6A3E2-D2D8-4A27-A5C1-327796C19A38}" type="pres">
      <dgm:prSet presAssocID="{CD7D6114-3736-4678-94CF-DB479E311E15}" presName="hierChild5" presStyleCnt="0"/>
      <dgm:spPr/>
    </dgm:pt>
    <dgm:pt modelId="{8FEFC037-8307-42CB-A49A-51CBA7E1B262}" type="pres">
      <dgm:prSet presAssocID="{15E48F9D-ED90-41D3-ABA7-CBFA23224142}" presName="Name37" presStyleLbl="parChTrans1D4" presStyleIdx="10" presStyleCnt="12"/>
      <dgm:spPr/>
    </dgm:pt>
    <dgm:pt modelId="{A8045389-8EEC-4704-BA24-558E7CC60831}" type="pres">
      <dgm:prSet presAssocID="{FD0FCE7B-E40C-42F6-8465-BC2F26A991EB}" presName="hierRoot2" presStyleCnt="0">
        <dgm:presLayoutVars>
          <dgm:hierBranch val="init"/>
        </dgm:presLayoutVars>
      </dgm:prSet>
      <dgm:spPr/>
    </dgm:pt>
    <dgm:pt modelId="{51A64517-ABC1-473A-AE3B-1B8C026B1A89}" type="pres">
      <dgm:prSet presAssocID="{FD0FCE7B-E40C-42F6-8465-BC2F26A991EB}" presName="rootComposite" presStyleCnt="0"/>
      <dgm:spPr/>
    </dgm:pt>
    <dgm:pt modelId="{FB026064-5AD7-455F-8A4E-476D21AAC3EE}" type="pres">
      <dgm:prSet presAssocID="{FD0FCE7B-E40C-42F6-8465-BC2F26A991EB}" presName="rootText" presStyleLbl="node4" presStyleIdx="10" presStyleCnt="12" custLinFactNeighborX="19471" custLinFactNeighborY="-1746">
        <dgm:presLayoutVars>
          <dgm:chPref val="3"/>
        </dgm:presLayoutVars>
      </dgm:prSet>
      <dgm:spPr/>
    </dgm:pt>
    <dgm:pt modelId="{4B1C600D-9CAC-479D-98F0-C05FD4478950}" type="pres">
      <dgm:prSet presAssocID="{FD0FCE7B-E40C-42F6-8465-BC2F26A991EB}" presName="rootConnector" presStyleLbl="node4" presStyleIdx="10" presStyleCnt="12"/>
      <dgm:spPr/>
    </dgm:pt>
    <dgm:pt modelId="{E2808881-BB6A-48A0-88DE-9A27FC92DDF2}" type="pres">
      <dgm:prSet presAssocID="{FD0FCE7B-E40C-42F6-8465-BC2F26A991EB}" presName="hierChild4" presStyleCnt="0"/>
      <dgm:spPr/>
    </dgm:pt>
    <dgm:pt modelId="{B0B17115-B288-4E35-A376-958463FAD785}" type="pres">
      <dgm:prSet presAssocID="{FD0FCE7B-E40C-42F6-8465-BC2F26A991EB}" presName="hierChild5" presStyleCnt="0"/>
      <dgm:spPr/>
    </dgm:pt>
    <dgm:pt modelId="{518DAB1E-C7FC-4F22-8609-491425493183}" type="pres">
      <dgm:prSet presAssocID="{651624CE-C499-431D-8523-83BFB9A53870}" presName="Name37" presStyleLbl="parChTrans1D4" presStyleIdx="11" presStyleCnt="12"/>
      <dgm:spPr/>
    </dgm:pt>
    <dgm:pt modelId="{404C163D-A1E9-4686-90D1-3A97B068230A}" type="pres">
      <dgm:prSet presAssocID="{5C986DFF-1526-40C4-8EDA-7E3692A41FB6}" presName="hierRoot2" presStyleCnt="0">
        <dgm:presLayoutVars>
          <dgm:hierBranch val="init"/>
        </dgm:presLayoutVars>
      </dgm:prSet>
      <dgm:spPr/>
    </dgm:pt>
    <dgm:pt modelId="{56025628-2E58-44A2-8A93-2A00B3B83BFB}" type="pres">
      <dgm:prSet presAssocID="{5C986DFF-1526-40C4-8EDA-7E3692A41FB6}" presName="rootComposite" presStyleCnt="0"/>
      <dgm:spPr/>
    </dgm:pt>
    <dgm:pt modelId="{709C0B88-3809-4556-B9FF-050A8E709C7B}" type="pres">
      <dgm:prSet presAssocID="{5C986DFF-1526-40C4-8EDA-7E3692A41FB6}" presName="rootText" presStyleLbl="node4" presStyleIdx="11" presStyleCnt="12" custLinFactNeighborX="7027" custLinFactNeighborY="-8007">
        <dgm:presLayoutVars>
          <dgm:chPref val="3"/>
        </dgm:presLayoutVars>
      </dgm:prSet>
      <dgm:spPr/>
    </dgm:pt>
    <dgm:pt modelId="{0FC06315-0789-4F61-8AEE-8E48ED81FF56}" type="pres">
      <dgm:prSet presAssocID="{5C986DFF-1526-40C4-8EDA-7E3692A41FB6}" presName="rootConnector" presStyleLbl="node4" presStyleIdx="11" presStyleCnt="12"/>
      <dgm:spPr/>
    </dgm:pt>
    <dgm:pt modelId="{7A01B0C6-5DE0-4CC6-B471-56C4C9E58B1A}" type="pres">
      <dgm:prSet presAssocID="{5C986DFF-1526-40C4-8EDA-7E3692A41FB6}" presName="hierChild4" presStyleCnt="0"/>
      <dgm:spPr/>
    </dgm:pt>
    <dgm:pt modelId="{9786B8A9-EF49-4CA1-B381-21D416260E16}" type="pres">
      <dgm:prSet presAssocID="{5C986DFF-1526-40C4-8EDA-7E3692A41FB6}" presName="hierChild5" presStyleCnt="0"/>
      <dgm:spPr/>
    </dgm:pt>
    <dgm:pt modelId="{503DBF65-58BC-4BF4-91A2-FCDFD3BF140C}" type="pres">
      <dgm:prSet presAssocID="{9D2C3B7E-F811-49A8-AFB5-F9D862C9FB98}" presName="hierChild7" presStyleCnt="0"/>
      <dgm:spPr/>
    </dgm:pt>
  </dgm:ptLst>
  <dgm:cxnLst>
    <dgm:cxn modelId="{7541E806-1D83-8E4F-A657-B9CC2E63441B}" type="presOf" srcId="{DE07F68A-2775-4493-A9A2-46B77CE70DFF}" destId="{0459E48C-8F1B-4F34-8B4A-5D29434D0B96}" srcOrd="1" destOrd="0" presId="urn:microsoft.com/office/officeart/2005/8/layout/orgChart1"/>
    <dgm:cxn modelId="{66F2EF08-7A89-4E79-A528-DDFBECB337C3}" srcId="{8661625B-FF50-4C2C-B0AC-E850633C66D9}" destId="{AA7EE9C4-6A84-4458-B7E9-AC73B89FE570}" srcOrd="1" destOrd="0" parTransId="{45D74797-A53B-4CF4-99ED-9BEF8DC40B1D}" sibTransId="{01FD57B9-039F-4DBF-B91D-A33B6C8CBBF7}"/>
    <dgm:cxn modelId="{38FAE80C-590D-FA47-B577-91C1E8D9FF72}" type="presOf" srcId="{B1C84C27-405B-43CE-AE71-D21CB3EE3E15}" destId="{73118C22-5F76-4D71-BD36-6D2C20114913}" srcOrd="0" destOrd="0" presId="urn:microsoft.com/office/officeart/2005/8/layout/orgChart1"/>
    <dgm:cxn modelId="{E539C10D-BC7F-144D-BDAD-048734A75C6B}" type="presOf" srcId="{AA7EE9C4-6A84-4458-B7E9-AC73B89FE570}" destId="{1778AFE1-D844-4502-8AE1-E77F76055BEB}" srcOrd="1" destOrd="0" presId="urn:microsoft.com/office/officeart/2005/8/layout/orgChart1"/>
    <dgm:cxn modelId="{FE607810-4447-7440-9FDD-D83ADC04C5EB}" type="presOf" srcId="{7D6AD896-E4DD-4B55-BF23-43FB4210EDBE}" destId="{6B9E9247-CCC9-49E4-81FE-7A8C5677EF81}" srcOrd="1" destOrd="0" presId="urn:microsoft.com/office/officeart/2005/8/layout/orgChart1"/>
    <dgm:cxn modelId="{569C8D12-FA96-E343-B27B-B285DAC89575}" type="presOf" srcId="{FD0FCE7B-E40C-42F6-8465-BC2F26A991EB}" destId="{FB026064-5AD7-455F-8A4E-476D21AAC3EE}" srcOrd="0" destOrd="0" presId="urn:microsoft.com/office/officeart/2005/8/layout/orgChart1"/>
    <dgm:cxn modelId="{2D57AB12-E55B-EE46-B948-71DE51A528E5}" type="presOf" srcId="{D16B0213-1DA1-4D08-8FD0-DAF6DE976007}" destId="{BBF4BB30-228B-4720-ABE3-774D32E33CDB}" srcOrd="0" destOrd="0" presId="urn:microsoft.com/office/officeart/2005/8/layout/orgChart1"/>
    <dgm:cxn modelId="{FA5EA015-B323-6849-AF87-B6B067745861}" type="presOf" srcId="{8661625B-FF50-4C2C-B0AC-E850633C66D9}" destId="{6F430394-C706-4252-BD55-06B664D5A2DA}" srcOrd="0" destOrd="0" presId="urn:microsoft.com/office/officeart/2005/8/layout/orgChart1"/>
    <dgm:cxn modelId="{063F6520-2CAB-4B43-9F59-59F45AADEC59}" type="presOf" srcId="{BA427310-FDF8-4A6D-9FE5-3EE7813AC64D}" destId="{679EB815-ADB2-4D5E-AE4F-A872EB2ABAB8}" srcOrd="1" destOrd="0" presId="urn:microsoft.com/office/officeart/2005/8/layout/orgChart1"/>
    <dgm:cxn modelId="{310DD526-C2E2-463F-B530-D7362058C8D8}" srcId="{9D2C3B7E-F811-49A8-AFB5-F9D862C9FB98}" destId="{CD7D6114-3736-4678-94CF-DB479E311E15}" srcOrd="0" destOrd="0" parTransId="{543065FC-9BE0-472F-8D5F-246658AA65BF}" sibTransId="{5A668029-0324-4326-ADC5-6BA8A3D84490}"/>
    <dgm:cxn modelId="{8C160C28-9034-1443-85BE-04475801E365}" type="presOf" srcId="{BE4D045E-025E-408B-9DE2-CC840200C0DC}" destId="{C79995EB-3BD6-46EE-B473-E4BD8AB5CFF8}" srcOrd="0" destOrd="0" presId="urn:microsoft.com/office/officeart/2005/8/layout/orgChart1"/>
    <dgm:cxn modelId="{D94CAF2C-2256-4B8B-925C-BE1BDE84E0B1}" srcId="{A45CA33A-6B2A-4AE5-9C11-FA82ED1DBEE6}" destId="{BA427310-FDF8-4A6D-9FE5-3EE7813AC64D}" srcOrd="2" destOrd="0" parTransId="{B30F1CF2-6827-451D-B3D5-A36BD47F3E01}" sibTransId="{BBD7277A-072A-417F-9529-595B1AB1458C}"/>
    <dgm:cxn modelId="{3BE4652D-8650-4084-BCF9-3E906104FA58}" srcId="{B8FE0D8D-CAD3-4186-BAD0-2B50AA668234}" destId="{A45CA33A-6B2A-4AE5-9C11-FA82ED1DBEE6}" srcOrd="0" destOrd="0" parTransId="{FADFD617-EBEC-4DC6-A4FA-B2CB5BA0378B}" sibTransId="{36F501A7-5848-47ED-9D4D-C427F94C8D92}"/>
    <dgm:cxn modelId="{0A2FD031-28DB-46A5-845F-A81875CBEA72}" srcId="{DE07F68A-2775-4493-A9A2-46B77CE70DFF}" destId="{D32D7618-8A40-4AD6-8E6D-2793F1DDA472}" srcOrd="1" destOrd="0" parTransId="{63277A08-D862-4955-B65D-377A84350410}" sibTransId="{C69D6923-68E5-4977-8812-8CF304825E97}"/>
    <dgm:cxn modelId="{9F39C133-AAD7-AD42-BF7B-41EAFB57B4BF}" type="presOf" srcId="{9D2C3B7E-F811-49A8-AFB5-F9D862C9FB98}" destId="{110B360A-8DF4-477C-B944-BB0A05CAD241}" srcOrd="1" destOrd="0" presId="urn:microsoft.com/office/officeart/2005/8/layout/orgChart1"/>
    <dgm:cxn modelId="{F23EED38-1E2A-0E4D-A0FD-FE4978714801}" type="presOf" srcId="{82C7483B-32FD-435A-973D-D122699ED342}" destId="{1BE7FA4E-8714-4236-8406-1A64E00BD42B}" srcOrd="0" destOrd="0" presId="urn:microsoft.com/office/officeart/2005/8/layout/orgChart1"/>
    <dgm:cxn modelId="{B077863F-F98E-1F44-90C5-2322265A92F6}" type="presOf" srcId="{A45CA33A-6B2A-4AE5-9C11-FA82ED1DBEE6}" destId="{19414B7B-2DB1-42CB-BCEA-293CDC2A1065}" srcOrd="0" destOrd="0" presId="urn:microsoft.com/office/officeart/2005/8/layout/orgChart1"/>
    <dgm:cxn modelId="{C106B540-96A7-4A44-B005-A66FBD4A9B0C}" type="presOf" srcId="{DE07F68A-2775-4493-A9A2-46B77CE70DFF}" destId="{457A3E11-6182-4149-8B18-FF97A41632F9}" srcOrd="0" destOrd="0" presId="urn:microsoft.com/office/officeart/2005/8/layout/orgChart1"/>
    <dgm:cxn modelId="{AC979644-12B0-41A4-89EE-FA1193D20C7B}" srcId="{AA7EE9C4-6A84-4458-B7E9-AC73B89FE570}" destId="{E711C7EC-0ED8-4B64-83AD-E870B47A12C2}" srcOrd="2" destOrd="0" parTransId="{70FA0C91-CAF3-493C-AFEA-CC6A0EE96B47}" sibTransId="{1399A230-B8DF-4455-AE13-408F2BFCC603}"/>
    <dgm:cxn modelId="{EB36724B-5984-479A-B2F0-7AF3609F607C}" srcId="{9D2C3B7E-F811-49A8-AFB5-F9D862C9FB98}" destId="{5C986DFF-1526-40C4-8EDA-7E3692A41FB6}" srcOrd="2" destOrd="0" parTransId="{651624CE-C499-431D-8523-83BFB9A53870}" sibTransId="{EDF5CE88-358A-47E8-BF18-FA8C13283CB4}"/>
    <dgm:cxn modelId="{AD7EF64B-EDBD-FE40-845D-439B46D99078}" type="presOf" srcId="{D3ACADF8-8134-44E0-8463-1509149F9BA9}" destId="{65D8162D-1E3F-435C-833E-5E52E32FBA4E}" srcOrd="0" destOrd="0" presId="urn:microsoft.com/office/officeart/2005/8/layout/orgChart1"/>
    <dgm:cxn modelId="{E3B9724E-BB9C-E54E-B535-07852234ECB1}" type="presOf" srcId="{E39A9FC5-66A4-4CE8-B3A3-94E62FFBCDBC}" destId="{0CEB31E3-D852-4E0F-901C-78952D8E038E}" srcOrd="1" destOrd="0" presId="urn:microsoft.com/office/officeart/2005/8/layout/orgChart1"/>
    <dgm:cxn modelId="{E1E0624F-75B2-094F-9042-FA4B4CFD6A14}" type="presOf" srcId="{AA7EE9C4-6A84-4458-B7E9-AC73B89FE570}" destId="{8394E00E-B813-4AD6-AA16-3D5C702D4E91}" srcOrd="0" destOrd="0" presId="urn:microsoft.com/office/officeart/2005/8/layout/orgChart1"/>
    <dgm:cxn modelId="{0B509250-12A7-4352-81B5-8E199E9CBA23}" srcId="{A45CA33A-6B2A-4AE5-9C11-FA82ED1DBEE6}" destId="{7D6AD896-E4DD-4B55-BF23-43FB4210EDBE}" srcOrd="0" destOrd="0" parTransId="{E44101BD-210F-4D55-A07B-88F8512EC2A8}" sibTransId="{D5BA9687-C3BC-472D-A49D-6EBCACF4E12A}"/>
    <dgm:cxn modelId="{0BA3ED52-8952-4656-8B51-809F2C6E1E78}" srcId="{DE07F68A-2775-4493-A9A2-46B77CE70DFF}" destId="{B7585CB9-42FB-405E-B935-622E65B18932}" srcOrd="0" destOrd="0" parTransId="{3EA6EAE2-E4BA-42A7-BE56-809DEB492B13}" sibTransId="{A8E87F6D-E5E7-4ECB-ACF8-983F1D028955}"/>
    <dgm:cxn modelId="{AD64A255-882D-524F-BE5E-26B4101EBEE8}" type="presOf" srcId="{006D51DE-9950-47F3-A368-4BC599F9CF2B}" destId="{612E728B-A71E-4EDC-A8E9-C73C207D90B3}" srcOrd="1" destOrd="0" presId="urn:microsoft.com/office/officeart/2005/8/layout/orgChart1"/>
    <dgm:cxn modelId="{8F3CEA5E-2F02-4F88-BEFD-8594E0228B19}" srcId="{DE07F68A-2775-4493-A9A2-46B77CE70DFF}" destId="{CC2B9CB3-3384-4D6A-9E53-AEC9103194D6}" srcOrd="2" destOrd="0" parTransId="{9F043EB3-AE8F-4C81-9E00-5B862C3B0498}" sibTransId="{A69CF88A-7C36-4B40-BD08-96F1C2788D4F}"/>
    <dgm:cxn modelId="{CED51264-EF5A-42F9-BFE6-7835AA71292C}" srcId="{AA7EE9C4-6A84-4458-B7E9-AC73B89FE570}" destId="{E39A9FC5-66A4-4CE8-B3A3-94E62FFBCDBC}" srcOrd="1" destOrd="0" parTransId="{A9C22561-4A4E-493F-84BC-6DFBCACE6FE7}" sibTransId="{6DE592D8-6118-442B-9C0C-8958BC7EA3A4}"/>
    <dgm:cxn modelId="{1B89CA65-F232-844E-A813-FC92CC074553}" type="presOf" srcId="{B8FE0D8D-CAD3-4186-BAD0-2B50AA668234}" destId="{444A54AD-1DF9-4F9B-A4DF-C98137701C60}" srcOrd="1" destOrd="0" presId="urn:microsoft.com/office/officeart/2005/8/layout/orgChart1"/>
    <dgm:cxn modelId="{99CF9E67-B618-B547-BFBD-D134F8D4F643}" type="presOf" srcId="{63277A08-D862-4955-B65D-377A84350410}" destId="{7B07FC4D-410D-42BD-B8FF-DDADC6453C53}" srcOrd="0" destOrd="0" presId="urn:microsoft.com/office/officeart/2005/8/layout/orgChart1"/>
    <dgm:cxn modelId="{145B346C-87E9-304D-A1CD-FA799D4D1AAC}" type="presOf" srcId="{AAC40020-D9C6-44B9-8BCE-C8AF4DAB62CA}" destId="{B9298E35-5D75-428C-AC14-BC9CC0C74C77}" srcOrd="1" destOrd="0" presId="urn:microsoft.com/office/officeart/2005/8/layout/orgChart1"/>
    <dgm:cxn modelId="{C911D96E-0505-D34B-9722-062B3AEB1E61}" type="presOf" srcId="{70FA0C91-CAF3-493C-AFEA-CC6A0EE96B47}" destId="{642BDE09-2881-4024-AD31-5264AD799C5A}" srcOrd="0" destOrd="0" presId="urn:microsoft.com/office/officeart/2005/8/layout/orgChart1"/>
    <dgm:cxn modelId="{60A2F772-E523-4FCF-AAFB-C5C50AED6361}" srcId="{006D51DE-9950-47F3-A368-4BC599F9CF2B}" destId="{8661625B-FF50-4C2C-B0AC-E850633C66D9}" srcOrd="0" destOrd="0" parTransId="{D3ACADF8-8134-44E0-8463-1509149F9BA9}" sibTransId="{4B84FBB1-855B-43DC-8E11-F7D1CEACE8BE}"/>
    <dgm:cxn modelId="{B8FC7974-7A05-BA44-B0E7-D9F37223E9C8}" type="presOf" srcId="{9D2C3B7E-F811-49A8-AFB5-F9D862C9FB98}" destId="{A9951138-7C80-43A3-8418-D8B5B0ECECDF}" srcOrd="0" destOrd="0" presId="urn:microsoft.com/office/officeart/2005/8/layout/orgChart1"/>
    <dgm:cxn modelId="{4F013877-604B-4610-A6CB-4DA8AECE3AD4}" srcId="{006D51DE-9950-47F3-A368-4BC599F9CF2B}" destId="{B8FE0D8D-CAD3-4186-BAD0-2B50AA668234}" srcOrd="1" destOrd="0" parTransId="{D16B0213-1DA1-4D08-8FD0-DAF6DE976007}" sibTransId="{BCE94955-6D00-416B-84DB-94BE7C4CA397}"/>
    <dgm:cxn modelId="{EFCC6C77-E214-1F40-BEF5-6C7EE8C15A7E}" type="presOf" srcId="{B285334F-45DD-4E6A-B10E-CCA5B7AE6EED}" destId="{0B6B11FB-B8A9-4943-9AA9-D959B2605838}" srcOrd="1" destOrd="0" presId="urn:microsoft.com/office/officeart/2005/8/layout/orgChart1"/>
    <dgm:cxn modelId="{A8FF0B78-DE29-C842-9F00-844E55F9219E}" type="presOf" srcId="{CC2B9CB3-3384-4D6A-9E53-AEC9103194D6}" destId="{0774CFEA-09B8-4347-B452-50CD43E5C66E}" srcOrd="1" destOrd="0" presId="urn:microsoft.com/office/officeart/2005/8/layout/orgChart1"/>
    <dgm:cxn modelId="{7A28817D-391C-3A4A-A147-4559A693B9FA}" type="presOf" srcId="{E39A9FC5-66A4-4CE8-B3A3-94E62FFBCDBC}" destId="{851C1F3D-CBC1-4FE4-AFE1-E9291442D512}" srcOrd="0" destOrd="0" presId="urn:microsoft.com/office/officeart/2005/8/layout/orgChart1"/>
    <dgm:cxn modelId="{A364BF80-E7F3-2345-8C56-E692B792500D}" type="presOf" srcId="{E711C7EC-0ED8-4B64-83AD-E870B47A12C2}" destId="{13D2BDBC-EAED-417B-8445-3742E60B85A4}" srcOrd="0" destOrd="0" presId="urn:microsoft.com/office/officeart/2005/8/layout/orgChart1"/>
    <dgm:cxn modelId="{7F121681-5BA0-0A47-8F8F-32A1076F25FA}" type="presOf" srcId="{D32D7618-8A40-4AD6-8E6D-2793F1DDA472}" destId="{DE8D69E0-6334-4B06-978F-1BD9081467C2}" srcOrd="1" destOrd="0" presId="urn:microsoft.com/office/officeart/2005/8/layout/orgChart1"/>
    <dgm:cxn modelId="{1C6B3B8A-2966-B64A-9DD3-6A5B7300A524}" type="presOf" srcId="{D32D7618-8A40-4AD6-8E6D-2793F1DDA472}" destId="{3F9641EE-0E7F-4541-95CE-32053D6D684C}" srcOrd="0" destOrd="0" presId="urn:microsoft.com/office/officeart/2005/8/layout/orgChart1"/>
    <dgm:cxn modelId="{AF604F91-61BA-014E-BB19-F6AB2604138F}" type="presOf" srcId="{E711C7EC-0ED8-4B64-83AD-E870B47A12C2}" destId="{5301635D-190D-4A37-9FA0-D746BA307FFE}" srcOrd="1" destOrd="0" presId="urn:microsoft.com/office/officeart/2005/8/layout/orgChart1"/>
    <dgm:cxn modelId="{7FFBA797-3104-DA4A-99C1-3C3A550A1045}" type="presOf" srcId="{45D74797-A53B-4CF4-99ED-9BEF8DC40B1D}" destId="{AC3A2D89-BDD3-444D-84C4-A78D6533154D}" srcOrd="0" destOrd="0" presId="urn:microsoft.com/office/officeart/2005/8/layout/orgChart1"/>
    <dgm:cxn modelId="{9E3B699A-753E-6143-AC52-4654627FF5B4}" type="presOf" srcId="{543065FC-9BE0-472F-8D5F-246658AA65BF}" destId="{70379254-BEE3-4321-A6F8-E7165DF47406}" srcOrd="0" destOrd="0" presId="urn:microsoft.com/office/officeart/2005/8/layout/orgChart1"/>
    <dgm:cxn modelId="{D7DE059B-5CC6-DC4B-8D5D-3410B73B7DDD}" type="presOf" srcId="{AAC40020-D9C6-44B9-8BCE-C8AF4DAB62CA}" destId="{A2E15B5B-9CAE-4C22-B593-B79D8C8A33EC}" srcOrd="0" destOrd="0" presId="urn:microsoft.com/office/officeart/2005/8/layout/orgChart1"/>
    <dgm:cxn modelId="{04CDF39B-5A01-474C-BA4C-222E263AB252}" type="presOf" srcId="{FD0FCE7B-E40C-42F6-8465-BC2F26A991EB}" destId="{4B1C600D-9CAC-479D-98F0-C05FD4478950}" srcOrd="1" destOrd="0" presId="urn:microsoft.com/office/officeart/2005/8/layout/orgChart1"/>
    <dgm:cxn modelId="{81AB4C9F-3804-2440-B847-6A72AF177BE7}" type="presOf" srcId="{5C986DFF-1526-40C4-8EDA-7E3692A41FB6}" destId="{709C0B88-3809-4556-B9FF-050A8E709C7B}" srcOrd="0" destOrd="0" presId="urn:microsoft.com/office/officeart/2005/8/layout/orgChart1"/>
    <dgm:cxn modelId="{24FC48A0-CD1A-4F75-BE41-92834A454E26}" srcId="{8661625B-FF50-4C2C-B0AC-E850633C66D9}" destId="{DE07F68A-2775-4493-A9A2-46B77CE70DFF}" srcOrd="0" destOrd="0" parTransId="{BE4D045E-025E-408B-9DE2-CC840200C0DC}" sibTransId="{8A9F02CD-40EA-4E23-B889-95EA89CAE850}"/>
    <dgm:cxn modelId="{9F0A77A5-4185-4C64-8B40-92E2A5023245}" srcId="{A45CA33A-6B2A-4AE5-9C11-FA82ED1DBEE6}" destId="{AAC40020-D9C6-44B9-8BCE-C8AF4DAB62CA}" srcOrd="1" destOrd="0" parTransId="{B1C84C27-405B-43CE-AE71-D21CB3EE3E15}" sibTransId="{9EA418EE-A6F5-4020-860A-BCE020D40A54}"/>
    <dgm:cxn modelId="{2CA851A9-3A66-4927-AB39-8C60A3DBE003}" srcId="{9D2C3B7E-F811-49A8-AFB5-F9D862C9FB98}" destId="{FD0FCE7B-E40C-42F6-8465-BC2F26A991EB}" srcOrd="1" destOrd="0" parTransId="{15E48F9D-ED90-41D3-ABA7-CBFA23224142}" sibTransId="{E2255610-45BC-49DA-82EC-604A5259A5DB}"/>
    <dgm:cxn modelId="{1FD64AAA-B72F-1441-B076-548609787A8D}" type="presOf" srcId="{3EA6EAE2-E4BA-42A7-BE56-809DEB492B13}" destId="{B43CA4A9-F27F-496B-9AFE-8A581BAEFF07}" srcOrd="0" destOrd="0" presId="urn:microsoft.com/office/officeart/2005/8/layout/orgChart1"/>
    <dgm:cxn modelId="{6F3C01AB-3D08-1B4C-AB66-1E53A12F4AA3}" type="presOf" srcId="{8661625B-FF50-4C2C-B0AC-E850633C66D9}" destId="{91FFBB46-A175-43DC-9D7D-8C0ED2F99A9E}" srcOrd="1" destOrd="0" presId="urn:microsoft.com/office/officeart/2005/8/layout/orgChart1"/>
    <dgm:cxn modelId="{AB6CE2AB-8F92-4BC6-945F-43E7C0084AC8}" srcId="{B8FE0D8D-CAD3-4186-BAD0-2B50AA668234}" destId="{9D2C3B7E-F811-49A8-AFB5-F9D862C9FB98}" srcOrd="1" destOrd="0" parTransId="{428D6C27-E661-426E-9F72-974A84797B43}" sibTransId="{0EC554CF-59C8-4F0B-8043-EEBAF32AF761}"/>
    <dgm:cxn modelId="{106CD2AF-106C-8F4D-9987-A6941D8E2BE8}" type="presOf" srcId="{428D6C27-E661-426E-9F72-974A84797B43}" destId="{755F13DB-0C40-4A68-8830-FC0BD71428BD}" srcOrd="0" destOrd="0" presId="urn:microsoft.com/office/officeart/2005/8/layout/orgChart1"/>
    <dgm:cxn modelId="{08F1F0B7-B6A1-44B0-8742-17DE3ED6B84F}" srcId="{AA7EE9C4-6A84-4458-B7E9-AC73B89FE570}" destId="{B285334F-45DD-4E6A-B10E-CCA5B7AE6EED}" srcOrd="0" destOrd="0" parTransId="{F66F4024-5445-47D0-AE75-EC78C749C791}" sibTransId="{6B87AF16-3CB1-460E-8E0B-12F027396E1D}"/>
    <dgm:cxn modelId="{498146BD-DBF7-6448-83A5-2489EDC8D3FF}" type="presOf" srcId="{A9C22561-4A4E-493F-84BC-6DFBCACE6FE7}" destId="{4A023B8D-5456-4609-A85E-6F74D6F2C598}" srcOrd="0" destOrd="0" presId="urn:microsoft.com/office/officeart/2005/8/layout/orgChart1"/>
    <dgm:cxn modelId="{D5D6B8BD-FBEB-C142-AFF3-293200209F55}" type="presOf" srcId="{F66F4024-5445-47D0-AE75-EC78C749C791}" destId="{2EBAC620-6DBD-4C5B-9334-B1591175EF2A}" srcOrd="0" destOrd="0" presId="urn:microsoft.com/office/officeart/2005/8/layout/orgChart1"/>
    <dgm:cxn modelId="{DB18E2C1-4847-E343-AB59-774FF51E5044}" type="presOf" srcId="{A45CA33A-6B2A-4AE5-9C11-FA82ED1DBEE6}" destId="{C3D4E699-9040-4041-A624-A66E04495981}" srcOrd="1" destOrd="0" presId="urn:microsoft.com/office/officeart/2005/8/layout/orgChart1"/>
    <dgm:cxn modelId="{8914B2C4-1E61-C240-BD56-F62BA407E603}" type="presOf" srcId="{B7585CB9-42FB-405E-B935-622E65B18932}" destId="{46145EC9-BEE2-455E-AC65-A3CABBC21987}" srcOrd="0" destOrd="0" presId="urn:microsoft.com/office/officeart/2005/8/layout/orgChart1"/>
    <dgm:cxn modelId="{E2487CC5-CB77-3C43-A81C-32C6328E657C}" type="presOf" srcId="{B30F1CF2-6827-451D-B3D5-A36BD47F3E01}" destId="{BB791086-6F8D-435A-A12C-34707E67AFC4}" srcOrd="0" destOrd="0" presId="urn:microsoft.com/office/officeart/2005/8/layout/orgChart1"/>
    <dgm:cxn modelId="{79C68ED2-87C7-D042-9363-783666D28C09}" type="presOf" srcId="{006D51DE-9950-47F3-A368-4BC599F9CF2B}" destId="{433672E9-A75C-430E-9354-2B580B5E0F6C}" srcOrd="0" destOrd="0" presId="urn:microsoft.com/office/officeart/2005/8/layout/orgChart1"/>
    <dgm:cxn modelId="{D32C2FD5-6035-9A42-AE87-35F38DAC1571}" type="presOf" srcId="{B7585CB9-42FB-405E-B935-622E65B18932}" destId="{E3EF2BCF-55C9-4434-BDAD-AD10E2507B11}" srcOrd="1" destOrd="0" presId="urn:microsoft.com/office/officeart/2005/8/layout/orgChart1"/>
    <dgm:cxn modelId="{D5CD89D6-D822-8246-8F45-E7EB9397705B}" type="presOf" srcId="{B285334F-45DD-4E6A-B10E-CCA5B7AE6EED}" destId="{02B468BC-FE84-4D8E-8D0D-D8317C32CBB5}" srcOrd="0" destOrd="0" presId="urn:microsoft.com/office/officeart/2005/8/layout/orgChart1"/>
    <dgm:cxn modelId="{954F8BD7-7371-7142-809E-BBC85EA28D36}" type="presOf" srcId="{B8FE0D8D-CAD3-4186-BAD0-2B50AA668234}" destId="{36E2F01E-BCD6-4647-B414-96DE280A2751}" srcOrd="0" destOrd="0" presId="urn:microsoft.com/office/officeart/2005/8/layout/orgChart1"/>
    <dgm:cxn modelId="{EB4EABDC-29B1-1C46-AC69-228FF3DA6C01}" type="presOf" srcId="{5C986DFF-1526-40C4-8EDA-7E3692A41FB6}" destId="{0FC06315-0789-4F61-8AEE-8E48ED81FF56}" srcOrd="1" destOrd="0" presId="urn:microsoft.com/office/officeart/2005/8/layout/orgChart1"/>
    <dgm:cxn modelId="{D0FF4BDD-6221-324B-B5DF-0474D7D3178F}" type="presOf" srcId="{CC2B9CB3-3384-4D6A-9E53-AEC9103194D6}" destId="{185801A2-A88D-4140-80DD-A38AC877FD70}" srcOrd="0" destOrd="0" presId="urn:microsoft.com/office/officeart/2005/8/layout/orgChart1"/>
    <dgm:cxn modelId="{7CC906E2-2015-7143-8CC0-4C46D470668A}" type="presOf" srcId="{CD7D6114-3736-4678-94CF-DB479E311E15}" destId="{EE0957AF-55D3-4A01-9457-136D808678CE}" srcOrd="0" destOrd="0" presId="urn:microsoft.com/office/officeart/2005/8/layout/orgChart1"/>
    <dgm:cxn modelId="{CC65DEE6-DABB-5740-83DD-A8B22F290721}" type="presOf" srcId="{15E48F9D-ED90-41D3-ABA7-CBFA23224142}" destId="{8FEFC037-8307-42CB-A49A-51CBA7E1B262}" srcOrd="0" destOrd="0" presId="urn:microsoft.com/office/officeart/2005/8/layout/orgChart1"/>
    <dgm:cxn modelId="{7C8F22E7-C8E8-874D-9802-95B743C08EB2}" type="presOf" srcId="{651624CE-C499-431D-8523-83BFB9A53870}" destId="{518DAB1E-C7FC-4F22-8609-491425493183}" srcOrd="0" destOrd="0" presId="urn:microsoft.com/office/officeart/2005/8/layout/orgChart1"/>
    <dgm:cxn modelId="{F0F3CAE8-724C-4EB4-B4D6-EC9B313A0AE2}" srcId="{82C7483B-32FD-435A-973D-D122699ED342}" destId="{006D51DE-9950-47F3-A368-4BC599F9CF2B}" srcOrd="0" destOrd="0" parTransId="{3EF61EEE-C91B-43F7-8AE2-C265A1CC4319}" sibTransId="{A9ECE026-272E-4F6C-9B6E-0A8265C0A0C4}"/>
    <dgm:cxn modelId="{AB8F9AEA-D7EE-B74D-BA00-71EAC0CEFEF3}" type="presOf" srcId="{9F043EB3-AE8F-4C81-9E00-5B862C3B0498}" destId="{7937EAC5-FEF1-4FA6-9296-0FD268DFCD4B}" srcOrd="0" destOrd="0" presId="urn:microsoft.com/office/officeart/2005/8/layout/orgChart1"/>
    <dgm:cxn modelId="{7A0A48EC-23FB-2B45-83B9-7BADE54A7538}" type="presOf" srcId="{FADFD617-EBEC-4DC6-A4FA-B2CB5BA0378B}" destId="{577A4696-BC6E-45FE-805E-FADD4ACBD586}" srcOrd="0" destOrd="0" presId="urn:microsoft.com/office/officeart/2005/8/layout/orgChart1"/>
    <dgm:cxn modelId="{8A5EADF4-4EE2-A546-B71A-01F59373B387}" type="presOf" srcId="{CD7D6114-3736-4678-94CF-DB479E311E15}" destId="{C33B6AB2-7364-4109-AC47-0EF43F02EE34}" srcOrd="1" destOrd="0" presId="urn:microsoft.com/office/officeart/2005/8/layout/orgChart1"/>
    <dgm:cxn modelId="{032C03F7-D7F3-D646-BEF3-BF5C5BB663CA}" type="presOf" srcId="{BA427310-FDF8-4A6D-9FE5-3EE7813AC64D}" destId="{650F4995-4836-4E0B-ADD1-22B7F19882B5}" srcOrd="0" destOrd="0" presId="urn:microsoft.com/office/officeart/2005/8/layout/orgChart1"/>
    <dgm:cxn modelId="{276E64F8-3CE2-4144-A962-90A2916660FA}" type="presOf" srcId="{E44101BD-210F-4D55-A07B-88F8512EC2A8}" destId="{4446E2EC-DEF7-40F6-8109-DBEAAE7DF4CD}" srcOrd="0" destOrd="0" presId="urn:microsoft.com/office/officeart/2005/8/layout/orgChart1"/>
    <dgm:cxn modelId="{70D9FBFB-61CE-7941-9082-5EA5D61ADCFB}" type="presOf" srcId="{7D6AD896-E4DD-4B55-BF23-43FB4210EDBE}" destId="{5509251B-6D52-4010-ABCC-FB71ACB49619}" srcOrd="0" destOrd="0" presId="urn:microsoft.com/office/officeart/2005/8/layout/orgChart1"/>
    <dgm:cxn modelId="{88AB403D-E9C0-0C4A-85AE-89BB59DDD295}" type="presParOf" srcId="{1BE7FA4E-8714-4236-8406-1A64E00BD42B}" destId="{9924FA07-B750-4C71-B0DA-FCF7CA218A08}" srcOrd="0" destOrd="0" presId="urn:microsoft.com/office/officeart/2005/8/layout/orgChart1"/>
    <dgm:cxn modelId="{3E886AAD-6F07-B748-9FEB-BDA6CBAC5C79}" type="presParOf" srcId="{9924FA07-B750-4C71-B0DA-FCF7CA218A08}" destId="{139EB1DD-55BB-49EE-9955-1B50C4B1F3D9}" srcOrd="0" destOrd="0" presId="urn:microsoft.com/office/officeart/2005/8/layout/orgChart1"/>
    <dgm:cxn modelId="{874C935C-5168-A64E-A891-F5B403F1B7AB}" type="presParOf" srcId="{139EB1DD-55BB-49EE-9955-1B50C4B1F3D9}" destId="{433672E9-A75C-430E-9354-2B580B5E0F6C}" srcOrd="0" destOrd="0" presId="urn:microsoft.com/office/officeart/2005/8/layout/orgChart1"/>
    <dgm:cxn modelId="{8D58A5DB-CCFB-EA4A-A349-2985A32D0E24}" type="presParOf" srcId="{139EB1DD-55BB-49EE-9955-1B50C4B1F3D9}" destId="{612E728B-A71E-4EDC-A8E9-C73C207D90B3}" srcOrd="1" destOrd="0" presId="urn:microsoft.com/office/officeart/2005/8/layout/orgChart1"/>
    <dgm:cxn modelId="{5C99B1FE-C4E7-564C-B59C-EE3882445F99}" type="presParOf" srcId="{9924FA07-B750-4C71-B0DA-FCF7CA218A08}" destId="{1C237373-37BB-42E7-9B51-B47D9E4674DA}" srcOrd="1" destOrd="0" presId="urn:microsoft.com/office/officeart/2005/8/layout/orgChart1"/>
    <dgm:cxn modelId="{EDB82096-401C-384F-87CF-DDEB80118729}" type="presParOf" srcId="{9924FA07-B750-4C71-B0DA-FCF7CA218A08}" destId="{581895B4-A0C6-4A9D-B812-E195EE13FBF8}" srcOrd="2" destOrd="0" presId="urn:microsoft.com/office/officeart/2005/8/layout/orgChart1"/>
    <dgm:cxn modelId="{0E155370-3621-2A46-B109-D0050AA5D3A4}" type="presParOf" srcId="{581895B4-A0C6-4A9D-B812-E195EE13FBF8}" destId="{65D8162D-1E3F-435C-833E-5E52E32FBA4E}" srcOrd="0" destOrd="0" presId="urn:microsoft.com/office/officeart/2005/8/layout/orgChart1"/>
    <dgm:cxn modelId="{A4C4E697-4D14-F742-B4F1-5FDEDDD328E8}" type="presParOf" srcId="{581895B4-A0C6-4A9D-B812-E195EE13FBF8}" destId="{FC71A20A-430E-42E6-A887-9D4E3F9E7425}" srcOrd="1" destOrd="0" presId="urn:microsoft.com/office/officeart/2005/8/layout/orgChart1"/>
    <dgm:cxn modelId="{06FC2105-6133-294F-9D88-744979735471}" type="presParOf" srcId="{FC71A20A-430E-42E6-A887-9D4E3F9E7425}" destId="{89281ADB-11BB-4A74-AAB6-2252E31121A7}" srcOrd="0" destOrd="0" presId="urn:microsoft.com/office/officeart/2005/8/layout/orgChart1"/>
    <dgm:cxn modelId="{2ED31CA3-E46B-0F4C-9C76-A18FD7B5D4E4}" type="presParOf" srcId="{89281ADB-11BB-4A74-AAB6-2252E31121A7}" destId="{6F430394-C706-4252-BD55-06B664D5A2DA}" srcOrd="0" destOrd="0" presId="urn:microsoft.com/office/officeart/2005/8/layout/orgChart1"/>
    <dgm:cxn modelId="{798460C4-13AF-4C46-B259-351C6A777007}" type="presParOf" srcId="{89281ADB-11BB-4A74-AAB6-2252E31121A7}" destId="{91FFBB46-A175-43DC-9D7D-8C0ED2F99A9E}" srcOrd="1" destOrd="0" presId="urn:microsoft.com/office/officeart/2005/8/layout/orgChart1"/>
    <dgm:cxn modelId="{253ECFEB-9020-5142-B165-0944139D8990}" type="presParOf" srcId="{FC71A20A-430E-42E6-A887-9D4E3F9E7425}" destId="{0F2B2E7F-9741-4BA5-90F6-DD503C1EC500}" srcOrd="1" destOrd="0" presId="urn:microsoft.com/office/officeart/2005/8/layout/orgChart1"/>
    <dgm:cxn modelId="{7BB91ECB-B7B8-AC4E-92FF-0E306D1E6187}" type="presParOf" srcId="{FC71A20A-430E-42E6-A887-9D4E3F9E7425}" destId="{0630F9D7-09F7-4325-ABEF-AE82F03831B8}" srcOrd="2" destOrd="0" presId="urn:microsoft.com/office/officeart/2005/8/layout/orgChart1"/>
    <dgm:cxn modelId="{E55D20B2-6997-C74A-B6C7-87C126952B6A}" type="presParOf" srcId="{0630F9D7-09F7-4325-ABEF-AE82F03831B8}" destId="{C79995EB-3BD6-46EE-B473-E4BD8AB5CFF8}" srcOrd="0" destOrd="0" presId="urn:microsoft.com/office/officeart/2005/8/layout/orgChart1"/>
    <dgm:cxn modelId="{24C448A0-08C6-CB4A-B38F-8CDD2B3B88C5}" type="presParOf" srcId="{0630F9D7-09F7-4325-ABEF-AE82F03831B8}" destId="{34992E16-878C-4A25-B1FF-5B61823891E3}" srcOrd="1" destOrd="0" presId="urn:microsoft.com/office/officeart/2005/8/layout/orgChart1"/>
    <dgm:cxn modelId="{C40B7272-17F4-2E4D-8956-459E274A641A}" type="presParOf" srcId="{34992E16-878C-4A25-B1FF-5B61823891E3}" destId="{4FA11E4E-8724-4E10-9F30-62BD6522B437}" srcOrd="0" destOrd="0" presId="urn:microsoft.com/office/officeart/2005/8/layout/orgChart1"/>
    <dgm:cxn modelId="{0344F6CB-6748-E149-80E5-0D153A08D13B}" type="presParOf" srcId="{4FA11E4E-8724-4E10-9F30-62BD6522B437}" destId="{457A3E11-6182-4149-8B18-FF97A41632F9}" srcOrd="0" destOrd="0" presId="urn:microsoft.com/office/officeart/2005/8/layout/orgChart1"/>
    <dgm:cxn modelId="{33F06E1F-9C7B-404C-8933-C25DA07857D0}" type="presParOf" srcId="{4FA11E4E-8724-4E10-9F30-62BD6522B437}" destId="{0459E48C-8F1B-4F34-8B4A-5D29434D0B96}" srcOrd="1" destOrd="0" presId="urn:microsoft.com/office/officeart/2005/8/layout/orgChart1"/>
    <dgm:cxn modelId="{9EC36E7A-52CF-384E-881D-CCA157F2A726}" type="presParOf" srcId="{34992E16-878C-4A25-B1FF-5B61823891E3}" destId="{A61B0F66-7E96-408F-AB08-0EBA5A99FF83}" srcOrd="1" destOrd="0" presId="urn:microsoft.com/office/officeart/2005/8/layout/orgChart1"/>
    <dgm:cxn modelId="{8BB8000D-DD75-E24B-9A8A-1C0640ABCADA}" type="presParOf" srcId="{A61B0F66-7E96-408F-AB08-0EBA5A99FF83}" destId="{B43CA4A9-F27F-496B-9AFE-8A581BAEFF07}" srcOrd="0" destOrd="0" presId="urn:microsoft.com/office/officeart/2005/8/layout/orgChart1"/>
    <dgm:cxn modelId="{3BC24C13-DC51-EC4C-B946-705BD3AD04F5}" type="presParOf" srcId="{A61B0F66-7E96-408F-AB08-0EBA5A99FF83}" destId="{FD448A15-04F3-4287-A2FB-82FBDBE04AA3}" srcOrd="1" destOrd="0" presId="urn:microsoft.com/office/officeart/2005/8/layout/orgChart1"/>
    <dgm:cxn modelId="{2F7407B3-57BF-EC41-923E-B618D69AFE19}" type="presParOf" srcId="{FD448A15-04F3-4287-A2FB-82FBDBE04AA3}" destId="{B12EB412-2B91-43B9-8203-5150C65B1FF1}" srcOrd="0" destOrd="0" presId="urn:microsoft.com/office/officeart/2005/8/layout/orgChart1"/>
    <dgm:cxn modelId="{ADCABB6B-E28D-C049-B885-F635A8EA7C85}" type="presParOf" srcId="{B12EB412-2B91-43B9-8203-5150C65B1FF1}" destId="{46145EC9-BEE2-455E-AC65-A3CABBC21987}" srcOrd="0" destOrd="0" presId="urn:microsoft.com/office/officeart/2005/8/layout/orgChart1"/>
    <dgm:cxn modelId="{8834C7C7-5FE6-944E-B1B3-DD994B4903D9}" type="presParOf" srcId="{B12EB412-2B91-43B9-8203-5150C65B1FF1}" destId="{E3EF2BCF-55C9-4434-BDAD-AD10E2507B11}" srcOrd="1" destOrd="0" presId="urn:microsoft.com/office/officeart/2005/8/layout/orgChart1"/>
    <dgm:cxn modelId="{6D6AD38A-3AB1-244E-A26D-47ABDD0B08DF}" type="presParOf" srcId="{FD448A15-04F3-4287-A2FB-82FBDBE04AA3}" destId="{43AFD217-DE9B-4CFD-AF93-2854D01E9C9B}" srcOrd="1" destOrd="0" presId="urn:microsoft.com/office/officeart/2005/8/layout/orgChart1"/>
    <dgm:cxn modelId="{7EC718AD-095E-A644-88E4-6AF958A21016}" type="presParOf" srcId="{FD448A15-04F3-4287-A2FB-82FBDBE04AA3}" destId="{9A1CC04E-262D-4FC5-8470-649874C70F69}" srcOrd="2" destOrd="0" presId="urn:microsoft.com/office/officeart/2005/8/layout/orgChart1"/>
    <dgm:cxn modelId="{6239B514-F239-FA47-83F7-95225B279324}" type="presParOf" srcId="{A61B0F66-7E96-408F-AB08-0EBA5A99FF83}" destId="{7B07FC4D-410D-42BD-B8FF-DDADC6453C53}" srcOrd="2" destOrd="0" presId="urn:microsoft.com/office/officeart/2005/8/layout/orgChart1"/>
    <dgm:cxn modelId="{B9FD1869-2FC2-EA4C-B257-904DCF5D9841}" type="presParOf" srcId="{A61B0F66-7E96-408F-AB08-0EBA5A99FF83}" destId="{BAB72790-6ACE-4281-BD4C-69CFD144ACDC}" srcOrd="3" destOrd="0" presId="urn:microsoft.com/office/officeart/2005/8/layout/orgChart1"/>
    <dgm:cxn modelId="{CF267E84-C223-7340-8E1C-67B1463314C7}" type="presParOf" srcId="{BAB72790-6ACE-4281-BD4C-69CFD144ACDC}" destId="{341174A5-EFDF-46AA-8B90-2FC0CEA2A0FF}" srcOrd="0" destOrd="0" presId="urn:microsoft.com/office/officeart/2005/8/layout/orgChart1"/>
    <dgm:cxn modelId="{638E1D1A-8FC1-6648-B234-659FF32DDEBD}" type="presParOf" srcId="{341174A5-EFDF-46AA-8B90-2FC0CEA2A0FF}" destId="{3F9641EE-0E7F-4541-95CE-32053D6D684C}" srcOrd="0" destOrd="0" presId="urn:microsoft.com/office/officeart/2005/8/layout/orgChart1"/>
    <dgm:cxn modelId="{33C16695-0DE7-B24B-BD25-88FF8AB041FB}" type="presParOf" srcId="{341174A5-EFDF-46AA-8B90-2FC0CEA2A0FF}" destId="{DE8D69E0-6334-4B06-978F-1BD9081467C2}" srcOrd="1" destOrd="0" presId="urn:microsoft.com/office/officeart/2005/8/layout/orgChart1"/>
    <dgm:cxn modelId="{E9018033-F29F-B246-AE7B-116BAA0C8BEC}" type="presParOf" srcId="{BAB72790-6ACE-4281-BD4C-69CFD144ACDC}" destId="{06129944-77D9-4E3D-9F07-D3C20958DE49}" srcOrd="1" destOrd="0" presId="urn:microsoft.com/office/officeart/2005/8/layout/orgChart1"/>
    <dgm:cxn modelId="{30D6B0B4-0BCD-C34B-9A15-1C7C67639663}" type="presParOf" srcId="{BAB72790-6ACE-4281-BD4C-69CFD144ACDC}" destId="{88DB9210-3BE8-41F9-93BF-BEBCB1020C54}" srcOrd="2" destOrd="0" presId="urn:microsoft.com/office/officeart/2005/8/layout/orgChart1"/>
    <dgm:cxn modelId="{579F1E96-EDC3-BC4D-9E3F-A354A3673D70}" type="presParOf" srcId="{A61B0F66-7E96-408F-AB08-0EBA5A99FF83}" destId="{7937EAC5-FEF1-4FA6-9296-0FD268DFCD4B}" srcOrd="4" destOrd="0" presId="urn:microsoft.com/office/officeart/2005/8/layout/orgChart1"/>
    <dgm:cxn modelId="{79A9B45E-1FD5-0842-9D8A-3DF6F1B65981}" type="presParOf" srcId="{A61B0F66-7E96-408F-AB08-0EBA5A99FF83}" destId="{DAEC479D-B7A0-41FC-9979-0D64A13CB2E4}" srcOrd="5" destOrd="0" presId="urn:microsoft.com/office/officeart/2005/8/layout/orgChart1"/>
    <dgm:cxn modelId="{AAFCA80C-3B1D-744A-85B3-05F3D1826570}" type="presParOf" srcId="{DAEC479D-B7A0-41FC-9979-0D64A13CB2E4}" destId="{507DD4FA-5215-478B-B889-DE5A94B0526A}" srcOrd="0" destOrd="0" presId="urn:microsoft.com/office/officeart/2005/8/layout/orgChart1"/>
    <dgm:cxn modelId="{049E4CB4-4E29-4941-8D3B-37DF863134EB}" type="presParOf" srcId="{507DD4FA-5215-478B-B889-DE5A94B0526A}" destId="{185801A2-A88D-4140-80DD-A38AC877FD70}" srcOrd="0" destOrd="0" presId="urn:microsoft.com/office/officeart/2005/8/layout/orgChart1"/>
    <dgm:cxn modelId="{A0558620-6639-284C-BE5E-E2B8848EE9FD}" type="presParOf" srcId="{507DD4FA-5215-478B-B889-DE5A94B0526A}" destId="{0774CFEA-09B8-4347-B452-50CD43E5C66E}" srcOrd="1" destOrd="0" presId="urn:microsoft.com/office/officeart/2005/8/layout/orgChart1"/>
    <dgm:cxn modelId="{B81013DB-ADB4-264F-A534-42737982D732}" type="presParOf" srcId="{DAEC479D-B7A0-41FC-9979-0D64A13CB2E4}" destId="{83C2DAC6-906F-4870-A7AC-0ADE46AAA465}" srcOrd="1" destOrd="0" presId="urn:microsoft.com/office/officeart/2005/8/layout/orgChart1"/>
    <dgm:cxn modelId="{A9239A16-0A3B-7B42-A0E5-0FA52F403FD0}" type="presParOf" srcId="{DAEC479D-B7A0-41FC-9979-0D64A13CB2E4}" destId="{5BFB0970-1A44-46B0-A441-5E975FAC5C00}" srcOrd="2" destOrd="0" presId="urn:microsoft.com/office/officeart/2005/8/layout/orgChart1"/>
    <dgm:cxn modelId="{760035C7-1DA0-AF46-B043-87331CC73001}" type="presParOf" srcId="{34992E16-878C-4A25-B1FF-5B61823891E3}" destId="{8D59B72C-B77B-4B4D-A70D-411182630F5E}" srcOrd="2" destOrd="0" presId="urn:microsoft.com/office/officeart/2005/8/layout/orgChart1"/>
    <dgm:cxn modelId="{BB45D960-428A-8249-98E0-B3AD12700DF3}" type="presParOf" srcId="{0630F9D7-09F7-4325-ABEF-AE82F03831B8}" destId="{AC3A2D89-BDD3-444D-84C4-A78D6533154D}" srcOrd="2" destOrd="0" presId="urn:microsoft.com/office/officeart/2005/8/layout/orgChart1"/>
    <dgm:cxn modelId="{BC8117EB-3C23-824D-9DEF-B73F2895F7EF}" type="presParOf" srcId="{0630F9D7-09F7-4325-ABEF-AE82F03831B8}" destId="{4415E493-1D38-4609-8A13-58EAEF169AF3}" srcOrd="3" destOrd="0" presId="urn:microsoft.com/office/officeart/2005/8/layout/orgChart1"/>
    <dgm:cxn modelId="{CD2C6CF6-A2E7-0142-9497-FB3BCA7C28FB}" type="presParOf" srcId="{4415E493-1D38-4609-8A13-58EAEF169AF3}" destId="{4B56C603-8FAA-4255-B323-F7208495E8BD}" srcOrd="0" destOrd="0" presId="urn:microsoft.com/office/officeart/2005/8/layout/orgChart1"/>
    <dgm:cxn modelId="{27E629AA-770A-2E4E-B5CF-AD63B8D4519F}" type="presParOf" srcId="{4B56C603-8FAA-4255-B323-F7208495E8BD}" destId="{8394E00E-B813-4AD6-AA16-3D5C702D4E91}" srcOrd="0" destOrd="0" presId="urn:microsoft.com/office/officeart/2005/8/layout/orgChart1"/>
    <dgm:cxn modelId="{604B1BA5-B7C4-6A4E-941A-1921524D1016}" type="presParOf" srcId="{4B56C603-8FAA-4255-B323-F7208495E8BD}" destId="{1778AFE1-D844-4502-8AE1-E77F76055BEB}" srcOrd="1" destOrd="0" presId="urn:microsoft.com/office/officeart/2005/8/layout/orgChart1"/>
    <dgm:cxn modelId="{BA0BC5F1-553C-844A-9410-DB44438F45BC}" type="presParOf" srcId="{4415E493-1D38-4609-8A13-58EAEF169AF3}" destId="{8A5C480F-7258-40D7-BF40-DEE07D662DCF}" srcOrd="1" destOrd="0" presId="urn:microsoft.com/office/officeart/2005/8/layout/orgChart1"/>
    <dgm:cxn modelId="{8B019A72-6124-FC46-A5C2-E622E082B874}" type="presParOf" srcId="{8A5C480F-7258-40D7-BF40-DEE07D662DCF}" destId="{2EBAC620-6DBD-4C5B-9334-B1591175EF2A}" srcOrd="0" destOrd="0" presId="urn:microsoft.com/office/officeart/2005/8/layout/orgChart1"/>
    <dgm:cxn modelId="{019E529E-A75C-1C4B-9330-449C1C714226}" type="presParOf" srcId="{8A5C480F-7258-40D7-BF40-DEE07D662DCF}" destId="{EB435D0D-0F64-46BB-88C2-EC381C18190F}" srcOrd="1" destOrd="0" presId="urn:microsoft.com/office/officeart/2005/8/layout/orgChart1"/>
    <dgm:cxn modelId="{E396CA9D-C152-DC40-B9B1-AE563105B362}" type="presParOf" srcId="{EB435D0D-0F64-46BB-88C2-EC381C18190F}" destId="{A3211DD3-9AE3-4F62-96F9-630F8B1B23D4}" srcOrd="0" destOrd="0" presId="urn:microsoft.com/office/officeart/2005/8/layout/orgChart1"/>
    <dgm:cxn modelId="{3F8A1887-EE2D-994C-91E4-5C0CBC9C57B3}" type="presParOf" srcId="{A3211DD3-9AE3-4F62-96F9-630F8B1B23D4}" destId="{02B468BC-FE84-4D8E-8D0D-D8317C32CBB5}" srcOrd="0" destOrd="0" presId="urn:microsoft.com/office/officeart/2005/8/layout/orgChart1"/>
    <dgm:cxn modelId="{F7818CAE-7110-3441-B75D-1520B6E967EF}" type="presParOf" srcId="{A3211DD3-9AE3-4F62-96F9-630F8B1B23D4}" destId="{0B6B11FB-B8A9-4943-9AA9-D959B2605838}" srcOrd="1" destOrd="0" presId="urn:microsoft.com/office/officeart/2005/8/layout/orgChart1"/>
    <dgm:cxn modelId="{7247D9C5-D6DC-AC44-B802-86171D1FD6A2}" type="presParOf" srcId="{EB435D0D-0F64-46BB-88C2-EC381C18190F}" destId="{3942DC04-DB7E-40BF-8A9C-B6CE436B485E}" srcOrd="1" destOrd="0" presId="urn:microsoft.com/office/officeart/2005/8/layout/orgChart1"/>
    <dgm:cxn modelId="{67FC17FB-76C0-1349-A7FE-ED4A9C9E016A}" type="presParOf" srcId="{EB435D0D-0F64-46BB-88C2-EC381C18190F}" destId="{29E1D4E7-D255-4A08-80A6-833E569BEC1A}" srcOrd="2" destOrd="0" presId="urn:microsoft.com/office/officeart/2005/8/layout/orgChart1"/>
    <dgm:cxn modelId="{22F138F7-9A6D-364B-9FE0-3908B37D2F16}" type="presParOf" srcId="{8A5C480F-7258-40D7-BF40-DEE07D662DCF}" destId="{4A023B8D-5456-4609-A85E-6F74D6F2C598}" srcOrd="2" destOrd="0" presId="urn:microsoft.com/office/officeart/2005/8/layout/orgChart1"/>
    <dgm:cxn modelId="{CFA30BC6-0C10-3F43-9BAC-260E3B506A79}" type="presParOf" srcId="{8A5C480F-7258-40D7-BF40-DEE07D662DCF}" destId="{63E498BA-950A-4508-AA81-02381279FDE4}" srcOrd="3" destOrd="0" presId="urn:microsoft.com/office/officeart/2005/8/layout/orgChart1"/>
    <dgm:cxn modelId="{6A595542-1971-F942-A09B-2B8DAFF716B0}" type="presParOf" srcId="{63E498BA-950A-4508-AA81-02381279FDE4}" destId="{C67EBC95-87AE-41C0-B3EB-F4651A1B9CAE}" srcOrd="0" destOrd="0" presId="urn:microsoft.com/office/officeart/2005/8/layout/orgChart1"/>
    <dgm:cxn modelId="{E1556C9A-1969-0B4A-A2AA-8A95D0D1B9FC}" type="presParOf" srcId="{C67EBC95-87AE-41C0-B3EB-F4651A1B9CAE}" destId="{851C1F3D-CBC1-4FE4-AFE1-E9291442D512}" srcOrd="0" destOrd="0" presId="urn:microsoft.com/office/officeart/2005/8/layout/orgChart1"/>
    <dgm:cxn modelId="{11A22898-65E5-4149-BBDE-BCC8E7F127E8}" type="presParOf" srcId="{C67EBC95-87AE-41C0-B3EB-F4651A1B9CAE}" destId="{0CEB31E3-D852-4E0F-901C-78952D8E038E}" srcOrd="1" destOrd="0" presId="urn:microsoft.com/office/officeart/2005/8/layout/orgChart1"/>
    <dgm:cxn modelId="{081177DF-E480-A941-990B-92466D6F6C64}" type="presParOf" srcId="{63E498BA-950A-4508-AA81-02381279FDE4}" destId="{83D302FF-7646-4ABE-8D7F-8DF680AAED1A}" srcOrd="1" destOrd="0" presId="urn:microsoft.com/office/officeart/2005/8/layout/orgChart1"/>
    <dgm:cxn modelId="{C179D557-A983-EC4D-853D-68B2E26F07B6}" type="presParOf" srcId="{63E498BA-950A-4508-AA81-02381279FDE4}" destId="{44C0B750-1D21-4EF0-8CA1-F8A4A4D68244}" srcOrd="2" destOrd="0" presId="urn:microsoft.com/office/officeart/2005/8/layout/orgChart1"/>
    <dgm:cxn modelId="{363D397A-4950-B840-BC2E-E0F2CCC29446}" type="presParOf" srcId="{8A5C480F-7258-40D7-BF40-DEE07D662DCF}" destId="{642BDE09-2881-4024-AD31-5264AD799C5A}" srcOrd="4" destOrd="0" presId="urn:microsoft.com/office/officeart/2005/8/layout/orgChart1"/>
    <dgm:cxn modelId="{05F80639-D5AD-B44D-B3E6-C1D3E7D65452}" type="presParOf" srcId="{8A5C480F-7258-40D7-BF40-DEE07D662DCF}" destId="{147600A5-B335-46E0-9503-AF8DE65FF788}" srcOrd="5" destOrd="0" presId="urn:microsoft.com/office/officeart/2005/8/layout/orgChart1"/>
    <dgm:cxn modelId="{150983D5-E6A6-BA4F-9B01-94AC5250A2AB}" type="presParOf" srcId="{147600A5-B335-46E0-9503-AF8DE65FF788}" destId="{74539D20-7661-4C7F-B522-1FC9AC9295E2}" srcOrd="0" destOrd="0" presId="urn:microsoft.com/office/officeart/2005/8/layout/orgChart1"/>
    <dgm:cxn modelId="{94217FE4-AC23-184F-8938-EBF20BDCC81E}" type="presParOf" srcId="{74539D20-7661-4C7F-B522-1FC9AC9295E2}" destId="{13D2BDBC-EAED-417B-8445-3742E60B85A4}" srcOrd="0" destOrd="0" presId="urn:microsoft.com/office/officeart/2005/8/layout/orgChart1"/>
    <dgm:cxn modelId="{61CCBF56-53AA-7343-8DC6-4DCF3A89CB2B}" type="presParOf" srcId="{74539D20-7661-4C7F-B522-1FC9AC9295E2}" destId="{5301635D-190D-4A37-9FA0-D746BA307FFE}" srcOrd="1" destOrd="0" presId="urn:microsoft.com/office/officeart/2005/8/layout/orgChart1"/>
    <dgm:cxn modelId="{D7D60C47-239C-114A-84B3-D3EE8BBD3D47}" type="presParOf" srcId="{147600A5-B335-46E0-9503-AF8DE65FF788}" destId="{2B348F29-D675-4B08-B4A4-3E72EFECB3B0}" srcOrd="1" destOrd="0" presId="urn:microsoft.com/office/officeart/2005/8/layout/orgChart1"/>
    <dgm:cxn modelId="{25D4A126-C5E2-9444-80B9-4618FFBEEE2F}" type="presParOf" srcId="{147600A5-B335-46E0-9503-AF8DE65FF788}" destId="{0F95244F-5249-4F0A-9320-7BCCEF1DFB0A}" srcOrd="2" destOrd="0" presId="urn:microsoft.com/office/officeart/2005/8/layout/orgChart1"/>
    <dgm:cxn modelId="{C67BDF6F-4F43-D846-B8AB-22C1274BFD9F}" type="presParOf" srcId="{4415E493-1D38-4609-8A13-58EAEF169AF3}" destId="{75EFD876-AE54-4382-AD9D-6C7017DBBCF2}" srcOrd="2" destOrd="0" presId="urn:microsoft.com/office/officeart/2005/8/layout/orgChart1"/>
    <dgm:cxn modelId="{13EC8329-F722-CA40-A2DD-D3AA799D5B5A}" type="presParOf" srcId="{581895B4-A0C6-4A9D-B812-E195EE13FBF8}" destId="{BBF4BB30-228B-4720-ABE3-774D32E33CDB}" srcOrd="2" destOrd="0" presId="urn:microsoft.com/office/officeart/2005/8/layout/orgChart1"/>
    <dgm:cxn modelId="{ED5054F7-988B-C145-96F3-56B310DBD259}" type="presParOf" srcId="{581895B4-A0C6-4A9D-B812-E195EE13FBF8}" destId="{5DA559B4-3E7D-49B0-AFAB-45EF1C067AD5}" srcOrd="3" destOrd="0" presId="urn:microsoft.com/office/officeart/2005/8/layout/orgChart1"/>
    <dgm:cxn modelId="{94E86B1C-B153-6648-9A8A-188E5BB2D9B4}" type="presParOf" srcId="{5DA559B4-3E7D-49B0-AFAB-45EF1C067AD5}" destId="{2C454011-08BF-4967-A1CB-0D17D99BBF13}" srcOrd="0" destOrd="0" presId="urn:microsoft.com/office/officeart/2005/8/layout/orgChart1"/>
    <dgm:cxn modelId="{D2FA1190-E436-A948-B18B-150102465D50}" type="presParOf" srcId="{2C454011-08BF-4967-A1CB-0D17D99BBF13}" destId="{36E2F01E-BCD6-4647-B414-96DE280A2751}" srcOrd="0" destOrd="0" presId="urn:microsoft.com/office/officeart/2005/8/layout/orgChart1"/>
    <dgm:cxn modelId="{EC77C53C-FD70-D84A-9F46-D9BC36E70192}" type="presParOf" srcId="{2C454011-08BF-4967-A1CB-0D17D99BBF13}" destId="{444A54AD-1DF9-4F9B-A4DF-C98137701C60}" srcOrd="1" destOrd="0" presId="urn:microsoft.com/office/officeart/2005/8/layout/orgChart1"/>
    <dgm:cxn modelId="{020444A2-56C6-E046-BB5F-9E01164454BC}" type="presParOf" srcId="{5DA559B4-3E7D-49B0-AFAB-45EF1C067AD5}" destId="{136CDC16-3D84-4632-B580-2EE123F5F1ED}" srcOrd="1" destOrd="0" presId="urn:microsoft.com/office/officeart/2005/8/layout/orgChart1"/>
    <dgm:cxn modelId="{2313D79D-8652-5040-90C0-668B252AA3AC}" type="presParOf" srcId="{5DA559B4-3E7D-49B0-AFAB-45EF1C067AD5}" destId="{132847DD-9D56-44AE-A3C1-CEF39AE6E2B4}" srcOrd="2" destOrd="0" presId="urn:microsoft.com/office/officeart/2005/8/layout/orgChart1"/>
    <dgm:cxn modelId="{8551160F-938A-5D48-B416-A276D719C006}" type="presParOf" srcId="{132847DD-9D56-44AE-A3C1-CEF39AE6E2B4}" destId="{577A4696-BC6E-45FE-805E-FADD4ACBD586}" srcOrd="0" destOrd="0" presId="urn:microsoft.com/office/officeart/2005/8/layout/orgChart1"/>
    <dgm:cxn modelId="{4B8618DB-34C7-C74A-8D77-6A23C5E5B6F8}" type="presParOf" srcId="{132847DD-9D56-44AE-A3C1-CEF39AE6E2B4}" destId="{6D5379B2-6D5E-420D-97FA-28EE85C0EE04}" srcOrd="1" destOrd="0" presId="urn:microsoft.com/office/officeart/2005/8/layout/orgChart1"/>
    <dgm:cxn modelId="{B0001CD4-1716-9249-AB2C-1290EEECFE84}" type="presParOf" srcId="{6D5379B2-6D5E-420D-97FA-28EE85C0EE04}" destId="{7DEE598B-C49E-4BCD-9BB4-24AFA33AB8B6}" srcOrd="0" destOrd="0" presId="urn:microsoft.com/office/officeart/2005/8/layout/orgChart1"/>
    <dgm:cxn modelId="{78B4567E-3C29-A342-A0E2-BB0893617584}" type="presParOf" srcId="{7DEE598B-C49E-4BCD-9BB4-24AFA33AB8B6}" destId="{19414B7B-2DB1-42CB-BCEA-293CDC2A1065}" srcOrd="0" destOrd="0" presId="urn:microsoft.com/office/officeart/2005/8/layout/orgChart1"/>
    <dgm:cxn modelId="{60CC19AB-6161-CC47-9382-577BD7913DAD}" type="presParOf" srcId="{7DEE598B-C49E-4BCD-9BB4-24AFA33AB8B6}" destId="{C3D4E699-9040-4041-A624-A66E04495981}" srcOrd="1" destOrd="0" presId="urn:microsoft.com/office/officeart/2005/8/layout/orgChart1"/>
    <dgm:cxn modelId="{1104A4DF-D9D4-1F4F-A018-C5C35DD6A3A2}" type="presParOf" srcId="{6D5379B2-6D5E-420D-97FA-28EE85C0EE04}" destId="{FB921AF6-F446-49C5-AA5D-02E4B208B546}" srcOrd="1" destOrd="0" presId="urn:microsoft.com/office/officeart/2005/8/layout/orgChart1"/>
    <dgm:cxn modelId="{CA2DC9D0-094A-5F41-961D-8F33F8A53C0A}" type="presParOf" srcId="{FB921AF6-F446-49C5-AA5D-02E4B208B546}" destId="{4446E2EC-DEF7-40F6-8109-DBEAAE7DF4CD}" srcOrd="0" destOrd="0" presId="urn:microsoft.com/office/officeart/2005/8/layout/orgChart1"/>
    <dgm:cxn modelId="{FC04C19C-80C7-BA44-A8ED-A47E5A5C2920}" type="presParOf" srcId="{FB921AF6-F446-49C5-AA5D-02E4B208B546}" destId="{256F7F3E-93ED-4FDC-97ED-7D92D2B745F2}" srcOrd="1" destOrd="0" presId="urn:microsoft.com/office/officeart/2005/8/layout/orgChart1"/>
    <dgm:cxn modelId="{4267143E-B97E-4E43-8D24-16E620BB0D6C}" type="presParOf" srcId="{256F7F3E-93ED-4FDC-97ED-7D92D2B745F2}" destId="{0C198191-ACA3-4D69-A134-DBFB972D085D}" srcOrd="0" destOrd="0" presId="urn:microsoft.com/office/officeart/2005/8/layout/orgChart1"/>
    <dgm:cxn modelId="{C8D84BE9-CB56-C343-8678-9CA10CFF8297}" type="presParOf" srcId="{0C198191-ACA3-4D69-A134-DBFB972D085D}" destId="{5509251B-6D52-4010-ABCC-FB71ACB49619}" srcOrd="0" destOrd="0" presId="urn:microsoft.com/office/officeart/2005/8/layout/orgChart1"/>
    <dgm:cxn modelId="{AA2D92A2-A59E-6D40-A148-7A42110ADE39}" type="presParOf" srcId="{0C198191-ACA3-4D69-A134-DBFB972D085D}" destId="{6B9E9247-CCC9-49E4-81FE-7A8C5677EF81}" srcOrd="1" destOrd="0" presId="urn:microsoft.com/office/officeart/2005/8/layout/orgChart1"/>
    <dgm:cxn modelId="{0EA01F45-E5D4-2A48-A5FA-74317BEC07B7}" type="presParOf" srcId="{256F7F3E-93ED-4FDC-97ED-7D92D2B745F2}" destId="{B18A21B2-663D-4819-B0A6-E664994847CF}" srcOrd="1" destOrd="0" presId="urn:microsoft.com/office/officeart/2005/8/layout/orgChart1"/>
    <dgm:cxn modelId="{93EE3721-E45E-7E4D-8669-2EC21B95E82F}" type="presParOf" srcId="{256F7F3E-93ED-4FDC-97ED-7D92D2B745F2}" destId="{CF3EE77B-878C-444A-9C90-9F04B0235FD7}" srcOrd="2" destOrd="0" presId="urn:microsoft.com/office/officeart/2005/8/layout/orgChart1"/>
    <dgm:cxn modelId="{DC8A0B03-EB2E-AC48-BEA8-6A63439F4086}" type="presParOf" srcId="{FB921AF6-F446-49C5-AA5D-02E4B208B546}" destId="{73118C22-5F76-4D71-BD36-6D2C20114913}" srcOrd="2" destOrd="0" presId="urn:microsoft.com/office/officeart/2005/8/layout/orgChart1"/>
    <dgm:cxn modelId="{E57DA537-23DF-334E-B1CA-A62A8C4FE3B1}" type="presParOf" srcId="{FB921AF6-F446-49C5-AA5D-02E4B208B546}" destId="{D32F3AB4-C4F8-47FF-AFEA-96F04ACDD047}" srcOrd="3" destOrd="0" presId="urn:microsoft.com/office/officeart/2005/8/layout/orgChart1"/>
    <dgm:cxn modelId="{54402D96-1DB1-894A-B403-12445F17A5D7}" type="presParOf" srcId="{D32F3AB4-C4F8-47FF-AFEA-96F04ACDD047}" destId="{E0326E7F-D621-4B0B-923F-B38345186977}" srcOrd="0" destOrd="0" presId="urn:microsoft.com/office/officeart/2005/8/layout/orgChart1"/>
    <dgm:cxn modelId="{04FCA816-EEB5-8A4A-934D-CB395D16DE76}" type="presParOf" srcId="{E0326E7F-D621-4B0B-923F-B38345186977}" destId="{A2E15B5B-9CAE-4C22-B593-B79D8C8A33EC}" srcOrd="0" destOrd="0" presId="urn:microsoft.com/office/officeart/2005/8/layout/orgChart1"/>
    <dgm:cxn modelId="{D066E167-3438-8B46-BF74-F331A5056FE5}" type="presParOf" srcId="{E0326E7F-D621-4B0B-923F-B38345186977}" destId="{B9298E35-5D75-428C-AC14-BC9CC0C74C77}" srcOrd="1" destOrd="0" presId="urn:microsoft.com/office/officeart/2005/8/layout/orgChart1"/>
    <dgm:cxn modelId="{6167D3CA-90E3-2247-8D96-297041EA2B76}" type="presParOf" srcId="{D32F3AB4-C4F8-47FF-AFEA-96F04ACDD047}" destId="{CEFC233D-DA44-4ABF-AB0A-9F39ECB435FC}" srcOrd="1" destOrd="0" presId="urn:microsoft.com/office/officeart/2005/8/layout/orgChart1"/>
    <dgm:cxn modelId="{F5B96A35-E202-0C4E-A4B6-AE3379AD4401}" type="presParOf" srcId="{D32F3AB4-C4F8-47FF-AFEA-96F04ACDD047}" destId="{0AC2CE0E-D1BC-424A-8DEF-2D2AFE28B205}" srcOrd="2" destOrd="0" presId="urn:microsoft.com/office/officeart/2005/8/layout/orgChart1"/>
    <dgm:cxn modelId="{8C305D43-89A7-DF46-BFE0-974DA0A8812C}" type="presParOf" srcId="{FB921AF6-F446-49C5-AA5D-02E4B208B546}" destId="{BB791086-6F8D-435A-A12C-34707E67AFC4}" srcOrd="4" destOrd="0" presId="urn:microsoft.com/office/officeart/2005/8/layout/orgChart1"/>
    <dgm:cxn modelId="{8836F2EC-EC72-444F-9158-98EBF4AB3871}" type="presParOf" srcId="{FB921AF6-F446-49C5-AA5D-02E4B208B546}" destId="{4DB576EA-7224-4984-B35E-EF202241CAB9}" srcOrd="5" destOrd="0" presId="urn:microsoft.com/office/officeart/2005/8/layout/orgChart1"/>
    <dgm:cxn modelId="{0DFCAEA8-0A77-B040-89C9-556474240692}" type="presParOf" srcId="{4DB576EA-7224-4984-B35E-EF202241CAB9}" destId="{2C245602-CA86-4D51-A1E6-DE7261D27365}" srcOrd="0" destOrd="0" presId="urn:microsoft.com/office/officeart/2005/8/layout/orgChart1"/>
    <dgm:cxn modelId="{8893DF60-84F3-3240-8BF2-F9285DE7B192}" type="presParOf" srcId="{2C245602-CA86-4D51-A1E6-DE7261D27365}" destId="{650F4995-4836-4E0B-ADD1-22B7F19882B5}" srcOrd="0" destOrd="0" presId="urn:microsoft.com/office/officeart/2005/8/layout/orgChart1"/>
    <dgm:cxn modelId="{A2CDB965-B7A2-F349-8D1B-FFF482D72906}" type="presParOf" srcId="{2C245602-CA86-4D51-A1E6-DE7261D27365}" destId="{679EB815-ADB2-4D5E-AE4F-A872EB2ABAB8}" srcOrd="1" destOrd="0" presId="urn:microsoft.com/office/officeart/2005/8/layout/orgChart1"/>
    <dgm:cxn modelId="{C09F5CB9-19CA-8047-9F7E-EBD2CF1169A6}" type="presParOf" srcId="{4DB576EA-7224-4984-B35E-EF202241CAB9}" destId="{9E9C28F7-6993-414F-A7AA-AECA876E7E34}" srcOrd="1" destOrd="0" presId="urn:microsoft.com/office/officeart/2005/8/layout/orgChart1"/>
    <dgm:cxn modelId="{599217AE-A21E-154F-88AF-FAAC63266AE9}" type="presParOf" srcId="{4DB576EA-7224-4984-B35E-EF202241CAB9}" destId="{3163CDED-0D39-46F9-973D-FAF0012B9AE9}" srcOrd="2" destOrd="0" presId="urn:microsoft.com/office/officeart/2005/8/layout/orgChart1"/>
    <dgm:cxn modelId="{C9D6810B-5C1C-FC4E-BF50-16C7B7F05F2A}" type="presParOf" srcId="{6D5379B2-6D5E-420D-97FA-28EE85C0EE04}" destId="{F3F59CDC-62E8-4303-BBCE-7FD5E7E2206A}" srcOrd="2" destOrd="0" presId="urn:microsoft.com/office/officeart/2005/8/layout/orgChart1"/>
    <dgm:cxn modelId="{CEB0C136-8032-FB4C-B396-354E9F0ADA97}" type="presParOf" srcId="{132847DD-9D56-44AE-A3C1-CEF39AE6E2B4}" destId="{755F13DB-0C40-4A68-8830-FC0BD71428BD}" srcOrd="2" destOrd="0" presId="urn:microsoft.com/office/officeart/2005/8/layout/orgChart1"/>
    <dgm:cxn modelId="{12A3245C-CE1D-634F-A05B-58AC9E657C2D}" type="presParOf" srcId="{132847DD-9D56-44AE-A3C1-CEF39AE6E2B4}" destId="{697672A8-5B92-432E-825A-AB9A122461E7}" srcOrd="3" destOrd="0" presId="urn:microsoft.com/office/officeart/2005/8/layout/orgChart1"/>
    <dgm:cxn modelId="{D2702D0B-22EE-FA44-B71F-C57C42FC2CF6}" type="presParOf" srcId="{697672A8-5B92-432E-825A-AB9A122461E7}" destId="{2B5340B6-2FB3-439F-9638-8ECA2A45DBF7}" srcOrd="0" destOrd="0" presId="urn:microsoft.com/office/officeart/2005/8/layout/orgChart1"/>
    <dgm:cxn modelId="{27591910-735C-1F48-B413-1828B7798EEF}" type="presParOf" srcId="{2B5340B6-2FB3-439F-9638-8ECA2A45DBF7}" destId="{A9951138-7C80-43A3-8418-D8B5B0ECECDF}" srcOrd="0" destOrd="0" presId="urn:microsoft.com/office/officeart/2005/8/layout/orgChart1"/>
    <dgm:cxn modelId="{C9A47E12-C3C2-7D40-9F14-6ED2C8249EC7}" type="presParOf" srcId="{2B5340B6-2FB3-439F-9638-8ECA2A45DBF7}" destId="{110B360A-8DF4-477C-B944-BB0A05CAD241}" srcOrd="1" destOrd="0" presId="urn:microsoft.com/office/officeart/2005/8/layout/orgChart1"/>
    <dgm:cxn modelId="{2BA96217-DB11-2445-8931-765DECC6C3DA}" type="presParOf" srcId="{697672A8-5B92-432E-825A-AB9A122461E7}" destId="{8EE2CEFB-4EFC-4E2E-BD43-E847C73B945D}" srcOrd="1" destOrd="0" presId="urn:microsoft.com/office/officeart/2005/8/layout/orgChart1"/>
    <dgm:cxn modelId="{4A36FF88-521E-F941-A52D-F800FD9F7E6B}" type="presParOf" srcId="{8EE2CEFB-4EFC-4E2E-BD43-E847C73B945D}" destId="{70379254-BEE3-4321-A6F8-E7165DF47406}" srcOrd="0" destOrd="0" presId="urn:microsoft.com/office/officeart/2005/8/layout/orgChart1"/>
    <dgm:cxn modelId="{D199FD1A-9CE0-5644-BCD5-B9986CFCBD15}" type="presParOf" srcId="{8EE2CEFB-4EFC-4E2E-BD43-E847C73B945D}" destId="{86C13A38-2D98-4770-8C66-36558BD7E4DE}" srcOrd="1" destOrd="0" presId="urn:microsoft.com/office/officeart/2005/8/layout/orgChart1"/>
    <dgm:cxn modelId="{8FE622F1-BBB1-0F4F-81EF-25BFC05F99C2}" type="presParOf" srcId="{86C13A38-2D98-4770-8C66-36558BD7E4DE}" destId="{5B1036D3-DD36-467E-84A3-EDD920393EA9}" srcOrd="0" destOrd="0" presId="urn:microsoft.com/office/officeart/2005/8/layout/orgChart1"/>
    <dgm:cxn modelId="{CC163FE5-F9BB-8446-A925-0F7DB5C8FB4B}" type="presParOf" srcId="{5B1036D3-DD36-467E-84A3-EDD920393EA9}" destId="{EE0957AF-55D3-4A01-9457-136D808678CE}" srcOrd="0" destOrd="0" presId="urn:microsoft.com/office/officeart/2005/8/layout/orgChart1"/>
    <dgm:cxn modelId="{2CD75BAD-1D5A-564B-B504-83D0703DB78B}" type="presParOf" srcId="{5B1036D3-DD36-467E-84A3-EDD920393EA9}" destId="{C33B6AB2-7364-4109-AC47-0EF43F02EE34}" srcOrd="1" destOrd="0" presId="urn:microsoft.com/office/officeart/2005/8/layout/orgChart1"/>
    <dgm:cxn modelId="{B87D4D3F-D258-4246-B22C-6B640DD1D685}" type="presParOf" srcId="{86C13A38-2D98-4770-8C66-36558BD7E4DE}" destId="{AD802A62-A823-4CD9-8858-68BF88D42C74}" srcOrd="1" destOrd="0" presId="urn:microsoft.com/office/officeart/2005/8/layout/orgChart1"/>
    <dgm:cxn modelId="{BAD3BD1D-75D9-AC4C-985E-6C3FDE3DE9AC}" type="presParOf" srcId="{86C13A38-2D98-4770-8C66-36558BD7E4DE}" destId="{4CA6A3E2-D2D8-4A27-A5C1-327796C19A38}" srcOrd="2" destOrd="0" presId="urn:microsoft.com/office/officeart/2005/8/layout/orgChart1"/>
    <dgm:cxn modelId="{109EC346-6377-CC4F-95E4-7DA83899FCC0}" type="presParOf" srcId="{8EE2CEFB-4EFC-4E2E-BD43-E847C73B945D}" destId="{8FEFC037-8307-42CB-A49A-51CBA7E1B262}" srcOrd="2" destOrd="0" presId="urn:microsoft.com/office/officeart/2005/8/layout/orgChart1"/>
    <dgm:cxn modelId="{853241C1-18FF-7446-9B1C-FAE8DAAA8708}" type="presParOf" srcId="{8EE2CEFB-4EFC-4E2E-BD43-E847C73B945D}" destId="{A8045389-8EEC-4704-BA24-558E7CC60831}" srcOrd="3" destOrd="0" presId="urn:microsoft.com/office/officeart/2005/8/layout/orgChart1"/>
    <dgm:cxn modelId="{30B9C15E-8FCE-834F-AC59-71A13DB20010}" type="presParOf" srcId="{A8045389-8EEC-4704-BA24-558E7CC60831}" destId="{51A64517-ABC1-473A-AE3B-1B8C026B1A89}" srcOrd="0" destOrd="0" presId="urn:microsoft.com/office/officeart/2005/8/layout/orgChart1"/>
    <dgm:cxn modelId="{675DD11E-4525-A94E-9F7D-CC94DBD3D245}" type="presParOf" srcId="{51A64517-ABC1-473A-AE3B-1B8C026B1A89}" destId="{FB026064-5AD7-455F-8A4E-476D21AAC3EE}" srcOrd="0" destOrd="0" presId="urn:microsoft.com/office/officeart/2005/8/layout/orgChart1"/>
    <dgm:cxn modelId="{2C617829-6291-1043-B14F-F5D4453EAC0C}" type="presParOf" srcId="{51A64517-ABC1-473A-AE3B-1B8C026B1A89}" destId="{4B1C600D-9CAC-479D-98F0-C05FD4478950}" srcOrd="1" destOrd="0" presId="urn:microsoft.com/office/officeart/2005/8/layout/orgChart1"/>
    <dgm:cxn modelId="{35589583-39B8-5E4A-A69F-23BD3E917353}" type="presParOf" srcId="{A8045389-8EEC-4704-BA24-558E7CC60831}" destId="{E2808881-BB6A-48A0-88DE-9A27FC92DDF2}" srcOrd="1" destOrd="0" presId="urn:microsoft.com/office/officeart/2005/8/layout/orgChart1"/>
    <dgm:cxn modelId="{990FD4A2-BFCD-B240-9942-47DB214B048A}" type="presParOf" srcId="{A8045389-8EEC-4704-BA24-558E7CC60831}" destId="{B0B17115-B288-4E35-A376-958463FAD785}" srcOrd="2" destOrd="0" presId="urn:microsoft.com/office/officeart/2005/8/layout/orgChart1"/>
    <dgm:cxn modelId="{F8EB2E0D-D775-F84C-B9A8-056DAB121FFA}" type="presParOf" srcId="{8EE2CEFB-4EFC-4E2E-BD43-E847C73B945D}" destId="{518DAB1E-C7FC-4F22-8609-491425493183}" srcOrd="4" destOrd="0" presId="urn:microsoft.com/office/officeart/2005/8/layout/orgChart1"/>
    <dgm:cxn modelId="{FB1C63F6-FF9C-9242-ACFA-6CAAB6A034B9}" type="presParOf" srcId="{8EE2CEFB-4EFC-4E2E-BD43-E847C73B945D}" destId="{404C163D-A1E9-4686-90D1-3A97B068230A}" srcOrd="5" destOrd="0" presId="urn:microsoft.com/office/officeart/2005/8/layout/orgChart1"/>
    <dgm:cxn modelId="{11247CA5-E7E8-C04B-8BB6-2D6AA9A7E9E4}" type="presParOf" srcId="{404C163D-A1E9-4686-90D1-3A97B068230A}" destId="{56025628-2E58-44A2-8A93-2A00B3B83BFB}" srcOrd="0" destOrd="0" presId="urn:microsoft.com/office/officeart/2005/8/layout/orgChart1"/>
    <dgm:cxn modelId="{B16D2CEB-5B46-AD4A-9EF6-45248AA4D973}" type="presParOf" srcId="{56025628-2E58-44A2-8A93-2A00B3B83BFB}" destId="{709C0B88-3809-4556-B9FF-050A8E709C7B}" srcOrd="0" destOrd="0" presId="urn:microsoft.com/office/officeart/2005/8/layout/orgChart1"/>
    <dgm:cxn modelId="{C67DAFBC-AEFA-7F48-A980-E1D42C89FEDA}" type="presParOf" srcId="{56025628-2E58-44A2-8A93-2A00B3B83BFB}" destId="{0FC06315-0789-4F61-8AEE-8E48ED81FF56}" srcOrd="1" destOrd="0" presId="urn:microsoft.com/office/officeart/2005/8/layout/orgChart1"/>
    <dgm:cxn modelId="{711C5442-37BA-5846-A49D-D98B7B547844}" type="presParOf" srcId="{404C163D-A1E9-4686-90D1-3A97B068230A}" destId="{7A01B0C6-5DE0-4CC6-B471-56C4C9E58B1A}" srcOrd="1" destOrd="0" presId="urn:microsoft.com/office/officeart/2005/8/layout/orgChart1"/>
    <dgm:cxn modelId="{05047943-BD24-CA4A-86A3-9E5D79BEA254}" type="presParOf" srcId="{404C163D-A1E9-4686-90D1-3A97B068230A}" destId="{9786B8A9-EF49-4CA1-B381-21D416260E16}" srcOrd="2" destOrd="0" presId="urn:microsoft.com/office/officeart/2005/8/layout/orgChart1"/>
    <dgm:cxn modelId="{CFC4357C-031A-5946-9DD3-8662EC73D142}" type="presParOf" srcId="{697672A8-5B92-432E-825A-AB9A122461E7}" destId="{503DBF65-58BC-4BF4-91A2-FCDFD3BF14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DAB1E-C7FC-4F22-8609-491425493183}">
      <dsp:nvSpPr>
        <dsp:cNvPr id="0" name=""/>
        <dsp:cNvSpPr/>
      </dsp:nvSpPr>
      <dsp:spPr>
        <a:xfrm>
          <a:off x="5679404" y="1960226"/>
          <a:ext cx="126438" cy="1822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2333"/>
              </a:lnTo>
              <a:lnTo>
                <a:pt x="126438" y="18223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FC037-8307-42CB-A49A-51CBA7E1B262}">
      <dsp:nvSpPr>
        <dsp:cNvPr id="0" name=""/>
        <dsp:cNvSpPr/>
      </dsp:nvSpPr>
      <dsp:spPr>
        <a:xfrm>
          <a:off x="5679404" y="1960226"/>
          <a:ext cx="126438" cy="1187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776"/>
              </a:lnTo>
              <a:lnTo>
                <a:pt x="126438" y="11877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79254-BEE3-4321-A6F8-E7165DF47406}">
      <dsp:nvSpPr>
        <dsp:cNvPr id="0" name=""/>
        <dsp:cNvSpPr/>
      </dsp:nvSpPr>
      <dsp:spPr>
        <a:xfrm>
          <a:off x="5679404" y="1960226"/>
          <a:ext cx="126438" cy="492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933"/>
              </a:lnTo>
              <a:lnTo>
                <a:pt x="126438" y="4929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F13DB-0C40-4A68-8830-FC0BD71428BD}">
      <dsp:nvSpPr>
        <dsp:cNvPr id="0" name=""/>
        <dsp:cNvSpPr/>
      </dsp:nvSpPr>
      <dsp:spPr>
        <a:xfrm>
          <a:off x="4904027" y="1249465"/>
          <a:ext cx="307893" cy="477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019"/>
              </a:lnTo>
              <a:lnTo>
                <a:pt x="307893" y="4770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91086-6F8D-435A-A12C-34707E67AFC4}">
      <dsp:nvSpPr>
        <dsp:cNvPr id="0" name=""/>
        <dsp:cNvSpPr/>
      </dsp:nvSpPr>
      <dsp:spPr>
        <a:xfrm>
          <a:off x="4128650" y="1960226"/>
          <a:ext cx="307893" cy="1852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2650"/>
              </a:lnTo>
              <a:lnTo>
                <a:pt x="307893" y="18526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18C22-5F76-4D71-BD36-6D2C20114913}">
      <dsp:nvSpPr>
        <dsp:cNvPr id="0" name=""/>
        <dsp:cNvSpPr/>
      </dsp:nvSpPr>
      <dsp:spPr>
        <a:xfrm>
          <a:off x="4128650" y="1960226"/>
          <a:ext cx="323993" cy="1234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4225"/>
              </a:lnTo>
              <a:lnTo>
                <a:pt x="323993" y="12342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E2EC-DEF7-40F6-8109-DBEAAE7DF4CD}">
      <dsp:nvSpPr>
        <dsp:cNvPr id="0" name=""/>
        <dsp:cNvSpPr/>
      </dsp:nvSpPr>
      <dsp:spPr>
        <a:xfrm>
          <a:off x="4128650" y="1960226"/>
          <a:ext cx="307893" cy="615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801"/>
              </a:lnTo>
              <a:lnTo>
                <a:pt x="307893" y="6158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A4696-BC6E-45FE-805E-FADD4ACBD586}">
      <dsp:nvSpPr>
        <dsp:cNvPr id="0" name=""/>
        <dsp:cNvSpPr/>
      </dsp:nvSpPr>
      <dsp:spPr>
        <a:xfrm>
          <a:off x="4596133" y="1249465"/>
          <a:ext cx="307893" cy="477019"/>
        </a:xfrm>
        <a:custGeom>
          <a:avLst/>
          <a:gdLst/>
          <a:ahLst/>
          <a:cxnLst/>
          <a:rect l="0" t="0" r="0" b="0"/>
          <a:pathLst>
            <a:path>
              <a:moveTo>
                <a:pt x="307893" y="0"/>
              </a:moveTo>
              <a:lnTo>
                <a:pt x="307893" y="477019"/>
              </a:lnTo>
              <a:lnTo>
                <a:pt x="0" y="4770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4BB30-228B-4720-ABE3-774D32E33CDB}">
      <dsp:nvSpPr>
        <dsp:cNvPr id="0" name=""/>
        <dsp:cNvSpPr/>
      </dsp:nvSpPr>
      <dsp:spPr>
        <a:xfrm>
          <a:off x="3348084" y="669706"/>
          <a:ext cx="1017846" cy="304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511"/>
              </a:lnTo>
              <a:lnTo>
                <a:pt x="1017846" y="304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BDE09-2881-4024-AD31-5264AD799C5A}">
      <dsp:nvSpPr>
        <dsp:cNvPr id="0" name=""/>
        <dsp:cNvSpPr/>
      </dsp:nvSpPr>
      <dsp:spPr>
        <a:xfrm>
          <a:off x="2357337" y="1174294"/>
          <a:ext cx="474467" cy="2555571"/>
        </a:xfrm>
        <a:custGeom>
          <a:avLst/>
          <a:gdLst/>
          <a:ahLst/>
          <a:cxnLst/>
          <a:rect l="0" t="0" r="0" b="0"/>
          <a:pathLst>
            <a:path>
              <a:moveTo>
                <a:pt x="474467" y="0"/>
              </a:moveTo>
              <a:lnTo>
                <a:pt x="474467" y="2555571"/>
              </a:lnTo>
              <a:lnTo>
                <a:pt x="0" y="25555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23B8D-5456-4609-A85E-6F74D6F2C598}">
      <dsp:nvSpPr>
        <dsp:cNvPr id="0" name=""/>
        <dsp:cNvSpPr/>
      </dsp:nvSpPr>
      <dsp:spPr>
        <a:xfrm>
          <a:off x="2357337" y="1174294"/>
          <a:ext cx="474467" cy="1875304"/>
        </a:xfrm>
        <a:custGeom>
          <a:avLst/>
          <a:gdLst/>
          <a:ahLst/>
          <a:cxnLst/>
          <a:rect l="0" t="0" r="0" b="0"/>
          <a:pathLst>
            <a:path>
              <a:moveTo>
                <a:pt x="474467" y="0"/>
              </a:moveTo>
              <a:lnTo>
                <a:pt x="474467" y="1875304"/>
              </a:lnTo>
              <a:lnTo>
                <a:pt x="0" y="18753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AC620-6DBD-4C5B-9334-B1591175EF2A}">
      <dsp:nvSpPr>
        <dsp:cNvPr id="0" name=""/>
        <dsp:cNvSpPr/>
      </dsp:nvSpPr>
      <dsp:spPr>
        <a:xfrm>
          <a:off x="2357337" y="1174294"/>
          <a:ext cx="474467" cy="1195041"/>
        </a:xfrm>
        <a:custGeom>
          <a:avLst/>
          <a:gdLst/>
          <a:ahLst/>
          <a:cxnLst/>
          <a:rect l="0" t="0" r="0" b="0"/>
          <a:pathLst>
            <a:path>
              <a:moveTo>
                <a:pt x="474467" y="0"/>
              </a:moveTo>
              <a:lnTo>
                <a:pt x="474467" y="1195041"/>
              </a:lnTo>
              <a:lnTo>
                <a:pt x="0" y="11950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A2D89-BDD3-444D-84C4-A78D6533154D}">
      <dsp:nvSpPr>
        <dsp:cNvPr id="0" name=""/>
        <dsp:cNvSpPr/>
      </dsp:nvSpPr>
      <dsp:spPr>
        <a:xfrm>
          <a:off x="1889854" y="978133"/>
          <a:ext cx="474467" cy="210706"/>
        </a:xfrm>
        <a:custGeom>
          <a:avLst/>
          <a:gdLst/>
          <a:ahLst/>
          <a:cxnLst/>
          <a:rect l="0" t="0" r="0" b="0"/>
          <a:pathLst>
            <a:path>
              <a:moveTo>
                <a:pt x="0" y="210706"/>
              </a:moveTo>
              <a:lnTo>
                <a:pt x="474467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7EAC5-FEF1-4FA6-9296-0FD268DFCD4B}">
      <dsp:nvSpPr>
        <dsp:cNvPr id="0" name=""/>
        <dsp:cNvSpPr/>
      </dsp:nvSpPr>
      <dsp:spPr>
        <a:xfrm>
          <a:off x="934966" y="1848687"/>
          <a:ext cx="244693" cy="1847271"/>
        </a:xfrm>
        <a:custGeom>
          <a:avLst/>
          <a:gdLst/>
          <a:ahLst/>
          <a:cxnLst/>
          <a:rect l="0" t="0" r="0" b="0"/>
          <a:pathLst>
            <a:path>
              <a:moveTo>
                <a:pt x="244693" y="0"/>
              </a:moveTo>
              <a:lnTo>
                <a:pt x="244693" y="1847271"/>
              </a:lnTo>
              <a:lnTo>
                <a:pt x="0" y="18472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07FC4D-410D-42BD-B8FF-DDADC6453C53}">
      <dsp:nvSpPr>
        <dsp:cNvPr id="0" name=""/>
        <dsp:cNvSpPr/>
      </dsp:nvSpPr>
      <dsp:spPr>
        <a:xfrm>
          <a:off x="934966" y="1848687"/>
          <a:ext cx="244693" cy="1173656"/>
        </a:xfrm>
        <a:custGeom>
          <a:avLst/>
          <a:gdLst/>
          <a:ahLst/>
          <a:cxnLst/>
          <a:rect l="0" t="0" r="0" b="0"/>
          <a:pathLst>
            <a:path>
              <a:moveTo>
                <a:pt x="244693" y="0"/>
              </a:moveTo>
              <a:lnTo>
                <a:pt x="244693" y="1173656"/>
              </a:lnTo>
              <a:lnTo>
                <a:pt x="0" y="11736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CA4A9-F27F-496B-9AFE-8A581BAEFF07}">
      <dsp:nvSpPr>
        <dsp:cNvPr id="0" name=""/>
        <dsp:cNvSpPr/>
      </dsp:nvSpPr>
      <dsp:spPr>
        <a:xfrm>
          <a:off x="934966" y="1848687"/>
          <a:ext cx="244693" cy="431550"/>
        </a:xfrm>
        <a:custGeom>
          <a:avLst/>
          <a:gdLst/>
          <a:ahLst/>
          <a:cxnLst/>
          <a:rect l="0" t="0" r="0" b="0"/>
          <a:pathLst>
            <a:path>
              <a:moveTo>
                <a:pt x="244693" y="0"/>
              </a:moveTo>
              <a:lnTo>
                <a:pt x="244693" y="431550"/>
              </a:lnTo>
              <a:lnTo>
                <a:pt x="0" y="4315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995EB-3BD6-46EE-B473-E4BD8AB5CFF8}">
      <dsp:nvSpPr>
        <dsp:cNvPr id="0" name=""/>
        <dsp:cNvSpPr/>
      </dsp:nvSpPr>
      <dsp:spPr>
        <a:xfrm>
          <a:off x="1616064" y="1188839"/>
          <a:ext cx="273789" cy="438127"/>
        </a:xfrm>
        <a:custGeom>
          <a:avLst/>
          <a:gdLst/>
          <a:ahLst/>
          <a:cxnLst/>
          <a:rect l="0" t="0" r="0" b="0"/>
          <a:pathLst>
            <a:path>
              <a:moveTo>
                <a:pt x="273789" y="0"/>
              </a:moveTo>
              <a:lnTo>
                <a:pt x="273789" y="438127"/>
              </a:lnTo>
              <a:lnTo>
                <a:pt x="0" y="4381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8162D-1E3F-435C-833E-5E52E32FBA4E}">
      <dsp:nvSpPr>
        <dsp:cNvPr id="0" name=""/>
        <dsp:cNvSpPr/>
      </dsp:nvSpPr>
      <dsp:spPr>
        <a:xfrm>
          <a:off x="2411851" y="669706"/>
          <a:ext cx="936233" cy="311886"/>
        </a:xfrm>
        <a:custGeom>
          <a:avLst/>
          <a:gdLst/>
          <a:ahLst/>
          <a:cxnLst/>
          <a:rect l="0" t="0" r="0" b="0"/>
          <a:pathLst>
            <a:path>
              <a:moveTo>
                <a:pt x="936233" y="0"/>
              </a:moveTo>
              <a:lnTo>
                <a:pt x="936233" y="311886"/>
              </a:lnTo>
              <a:lnTo>
                <a:pt x="0" y="311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672E9-A75C-430E-9354-2B580B5E0F6C}">
      <dsp:nvSpPr>
        <dsp:cNvPr id="0" name=""/>
        <dsp:cNvSpPr/>
      </dsp:nvSpPr>
      <dsp:spPr>
        <a:xfrm>
          <a:off x="2800105" y="86694"/>
          <a:ext cx="1095958" cy="583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LIFE</a:t>
          </a:r>
        </a:p>
      </dsp:txBody>
      <dsp:txXfrm>
        <a:off x="2800105" y="86694"/>
        <a:ext cx="1095958" cy="583012"/>
      </dsp:txXfrm>
    </dsp:sp>
    <dsp:sp modelId="{6F430394-C706-4252-BD55-06B664D5A2DA}">
      <dsp:nvSpPr>
        <dsp:cNvPr id="0" name=""/>
        <dsp:cNvSpPr/>
      </dsp:nvSpPr>
      <dsp:spPr>
        <a:xfrm>
          <a:off x="1367858" y="774345"/>
          <a:ext cx="1043992" cy="414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KINGDOM ANIMALIA</a:t>
          </a:r>
        </a:p>
      </dsp:txBody>
      <dsp:txXfrm>
        <a:off x="1367858" y="774345"/>
        <a:ext cx="1043992" cy="414494"/>
      </dsp:txXfrm>
    </dsp:sp>
    <dsp:sp modelId="{457A3E11-6182-4149-8B18-FF97A41632F9}">
      <dsp:nvSpPr>
        <dsp:cNvPr id="0" name=""/>
        <dsp:cNvSpPr/>
      </dsp:nvSpPr>
      <dsp:spPr>
        <a:xfrm>
          <a:off x="743254" y="1405247"/>
          <a:ext cx="872809" cy="443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WHERE THEY LIFE</a:t>
          </a:r>
        </a:p>
      </dsp:txBody>
      <dsp:txXfrm>
        <a:off x="743254" y="1405247"/>
        <a:ext cx="872809" cy="443440"/>
      </dsp:txXfrm>
    </dsp:sp>
    <dsp:sp modelId="{46145EC9-BEE2-455E-AC65-A3CABBC21987}">
      <dsp:nvSpPr>
        <dsp:cNvPr id="0" name=""/>
        <dsp:cNvSpPr/>
      </dsp:nvSpPr>
      <dsp:spPr>
        <a:xfrm>
          <a:off x="0" y="2046496"/>
          <a:ext cx="934966" cy="46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 THE WATER</a:t>
          </a:r>
        </a:p>
      </dsp:txBody>
      <dsp:txXfrm>
        <a:off x="0" y="2046496"/>
        <a:ext cx="934966" cy="467483"/>
      </dsp:txXfrm>
    </dsp:sp>
    <dsp:sp modelId="{3F9641EE-0E7F-4541-95CE-32053D6D684C}">
      <dsp:nvSpPr>
        <dsp:cNvPr id="0" name=""/>
        <dsp:cNvSpPr/>
      </dsp:nvSpPr>
      <dsp:spPr>
        <a:xfrm>
          <a:off x="0" y="2788602"/>
          <a:ext cx="934966" cy="46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 THE LANDS</a:t>
          </a:r>
        </a:p>
      </dsp:txBody>
      <dsp:txXfrm>
        <a:off x="0" y="2788602"/>
        <a:ext cx="934966" cy="467483"/>
      </dsp:txXfrm>
    </dsp:sp>
    <dsp:sp modelId="{185801A2-A88D-4140-80DD-A38AC877FD70}">
      <dsp:nvSpPr>
        <dsp:cNvPr id="0" name=""/>
        <dsp:cNvSpPr/>
      </dsp:nvSpPr>
      <dsp:spPr>
        <a:xfrm>
          <a:off x="0" y="3462217"/>
          <a:ext cx="934966" cy="46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 THE AIR</a:t>
          </a:r>
        </a:p>
      </dsp:txBody>
      <dsp:txXfrm>
        <a:off x="0" y="3462217"/>
        <a:ext cx="934966" cy="467483"/>
      </dsp:txXfrm>
    </dsp:sp>
    <dsp:sp modelId="{8394E00E-B813-4AD6-AA16-3D5C702D4E91}">
      <dsp:nvSpPr>
        <dsp:cNvPr id="0" name=""/>
        <dsp:cNvSpPr/>
      </dsp:nvSpPr>
      <dsp:spPr>
        <a:xfrm>
          <a:off x="2364322" y="781972"/>
          <a:ext cx="934966" cy="3923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WHAT THEY EAT</a:t>
          </a:r>
        </a:p>
      </dsp:txBody>
      <dsp:txXfrm>
        <a:off x="2364322" y="781972"/>
        <a:ext cx="934966" cy="392321"/>
      </dsp:txXfrm>
    </dsp:sp>
    <dsp:sp modelId="{02B468BC-FE84-4D8E-8D0D-D8317C32CBB5}">
      <dsp:nvSpPr>
        <dsp:cNvPr id="0" name=""/>
        <dsp:cNvSpPr/>
      </dsp:nvSpPr>
      <dsp:spPr>
        <a:xfrm>
          <a:off x="1422371" y="2135593"/>
          <a:ext cx="934966" cy="46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HERBIVORA</a:t>
          </a:r>
        </a:p>
      </dsp:txBody>
      <dsp:txXfrm>
        <a:off x="1422371" y="2135593"/>
        <a:ext cx="934966" cy="467483"/>
      </dsp:txXfrm>
    </dsp:sp>
    <dsp:sp modelId="{851C1F3D-CBC1-4FE4-AFE1-E9291442D512}">
      <dsp:nvSpPr>
        <dsp:cNvPr id="0" name=""/>
        <dsp:cNvSpPr/>
      </dsp:nvSpPr>
      <dsp:spPr>
        <a:xfrm>
          <a:off x="1422371" y="2815856"/>
          <a:ext cx="934966" cy="46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CARNIVORA</a:t>
          </a:r>
        </a:p>
      </dsp:txBody>
      <dsp:txXfrm>
        <a:off x="1422371" y="2815856"/>
        <a:ext cx="934966" cy="467483"/>
      </dsp:txXfrm>
    </dsp:sp>
    <dsp:sp modelId="{13D2BDBC-EAED-417B-8445-3742E60B85A4}">
      <dsp:nvSpPr>
        <dsp:cNvPr id="0" name=""/>
        <dsp:cNvSpPr/>
      </dsp:nvSpPr>
      <dsp:spPr>
        <a:xfrm>
          <a:off x="1422371" y="3496124"/>
          <a:ext cx="934966" cy="46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OMNIVORA</a:t>
          </a:r>
        </a:p>
      </dsp:txBody>
      <dsp:txXfrm>
        <a:off x="1422371" y="3496124"/>
        <a:ext cx="934966" cy="467483"/>
      </dsp:txXfrm>
    </dsp:sp>
    <dsp:sp modelId="{36E2F01E-BCD6-4647-B414-96DE280A2751}">
      <dsp:nvSpPr>
        <dsp:cNvPr id="0" name=""/>
        <dsp:cNvSpPr/>
      </dsp:nvSpPr>
      <dsp:spPr>
        <a:xfrm>
          <a:off x="4365931" y="698971"/>
          <a:ext cx="1076193" cy="5504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KINGDOM PLANTS</a:t>
          </a:r>
        </a:p>
      </dsp:txBody>
      <dsp:txXfrm>
        <a:off x="4365931" y="698971"/>
        <a:ext cx="1076193" cy="550494"/>
      </dsp:txXfrm>
    </dsp:sp>
    <dsp:sp modelId="{19414B7B-2DB1-42CB-BCEA-293CDC2A1065}">
      <dsp:nvSpPr>
        <dsp:cNvPr id="0" name=""/>
        <dsp:cNvSpPr/>
      </dsp:nvSpPr>
      <dsp:spPr>
        <a:xfrm>
          <a:off x="3661167" y="1492743"/>
          <a:ext cx="934966" cy="46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WHERE THEY LIFE</a:t>
          </a:r>
        </a:p>
      </dsp:txBody>
      <dsp:txXfrm>
        <a:off x="3661167" y="1492743"/>
        <a:ext cx="934966" cy="467483"/>
      </dsp:txXfrm>
    </dsp:sp>
    <dsp:sp modelId="{5509251B-6D52-4010-ABCC-FB71ACB49619}">
      <dsp:nvSpPr>
        <dsp:cNvPr id="0" name=""/>
        <dsp:cNvSpPr/>
      </dsp:nvSpPr>
      <dsp:spPr>
        <a:xfrm>
          <a:off x="4436544" y="2342286"/>
          <a:ext cx="934966" cy="46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XEROFIT</a:t>
          </a:r>
        </a:p>
      </dsp:txBody>
      <dsp:txXfrm>
        <a:off x="4436544" y="2342286"/>
        <a:ext cx="934966" cy="467483"/>
      </dsp:txXfrm>
    </dsp:sp>
    <dsp:sp modelId="{A2E15B5B-9CAE-4C22-B593-B79D8C8A33EC}">
      <dsp:nvSpPr>
        <dsp:cNvPr id="0" name=""/>
        <dsp:cNvSpPr/>
      </dsp:nvSpPr>
      <dsp:spPr>
        <a:xfrm>
          <a:off x="4452644" y="2960711"/>
          <a:ext cx="934966" cy="46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HIGROFIT</a:t>
          </a:r>
        </a:p>
      </dsp:txBody>
      <dsp:txXfrm>
        <a:off x="4452644" y="2960711"/>
        <a:ext cx="934966" cy="467483"/>
      </dsp:txXfrm>
    </dsp:sp>
    <dsp:sp modelId="{650F4995-4836-4E0B-ADD1-22B7F19882B5}">
      <dsp:nvSpPr>
        <dsp:cNvPr id="0" name=""/>
        <dsp:cNvSpPr/>
      </dsp:nvSpPr>
      <dsp:spPr>
        <a:xfrm>
          <a:off x="4436544" y="3579135"/>
          <a:ext cx="934966" cy="46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HIDROFIT</a:t>
          </a:r>
        </a:p>
      </dsp:txBody>
      <dsp:txXfrm>
        <a:off x="4436544" y="3579135"/>
        <a:ext cx="934966" cy="467483"/>
      </dsp:txXfrm>
    </dsp:sp>
    <dsp:sp modelId="{A9951138-7C80-43A3-8418-D8B5B0ECECDF}">
      <dsp:nvSpPr>
        <dsp:cNvPr id="0" name=""/>
        <dsp:cNvSpPr/>
      </dsp:nvSpPr>
      <dsp:spPr>
        <a:xfrm>
          <a:off x="5211921" y="1492743"/>
          <a:ext cx="934966" cy="46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PROPERTIES</a:t>
          </a:r>
        </a:p>
      </dsp:txBody>
      <dsp:txXfrm>
        <a:off x="5211921" y="1492743"/>
        <a:ext cx="934966" cy="467483"/>
      </dsp:txXfrm>
    </dsp:sp>
    <dsp:sp modelId="{EE0957AF-55D3-4A01-9457-136D808678CE}">
      <dsp:nvSpPr>
        <dsp:cNvPr id="0" name=""/>
        <dsp:cNvSpPr/>
      </dsp:nvSpPr>
      <dsp:spPr>
        <a:xfrm>
          <a:off x="5805843" y="2219418"/>
          <a:ext cx="934966" cy="46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TREES</a:t>
          </a:r>
        </a:p>
      </dsp:txBody>
      <dsp:txXfrm>
        <a:off x="5805843" y="2219418"/>
        <a:ext cx="934966" cy="467483"/>
      </dsp:txXfrm>
    </dsp:sp>
    <dsp:sp modelId="{FB026064-5AD7-455F-8A4E-476D21AAC3EE}">
      <dsp:nvSpPr>
        <dsp:cNvPr id="0" name=""/>
        <dsp:cNvSpPr/>
      </dsp:nvSpPr>
      <dsp:spPr>
        <a:xfrm>
          <a:off x="5805843" y="2914261"/>
          <a:ext cx="934966" cy="46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BUSHES</a:t>
          </a:r>
        </a:p>
      </dsp:txBody>
      <dsp:txXfrm>
        <a:off x="5805843" y="2914261"/>
        <a:ext cx="934966" cy="467483"/>
      </dsp:txXfrm>
    </dsp:sp>
    <dsp:sp modelId="{709C0B88-3809-4556-B9FF-050A8E709C7B}">
      <dsp:nvSpPr>
        <dsp:cNvPr id="0" name=""/>
        <dsp:cNvSpPr/>
      </dsp:nvSpPr>
      <dsp:spPr>
        <a:xfrm>
          <a:off x="5805843" y="3548819"/>
          <a:ext cx="934966" cy="467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HERBS</a:t>
          </a:r>
        </a:p>
      </dsp:txBody>
      <dsp:txXfrm>
        <a:off x="5805843" y="3548819"/>
        <a:ext cx="934966" cy="4674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B6848-FF7C-AC44-B1AC-F6365B3F41EA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8B828-5758-1746-9A43-46614FD1B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43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70613-934D-D14E-B33C-0F8EA6922B47}" type="datetimeFigureOut">
              <a:rPr lang="en-US" smtClean="0"/>
              <a:t>7/16/18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CAD0-2315-1F4F-97FD-B8154ED39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42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DCAD0-2315-1F4F-97FD-B8154ED395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9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694D4-D506-B443-8DF6-CB9D522E1A99}" type="slidenum">
              <a:rPr lang="x-none"/>
              <a:pPr/>
              <a:t>12</a:t>
            </a:fld>
            <a:endParaRPr lang="en-GB"/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3913188" y="0"/>
            <a:ext cx="29384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3913188" y="8707438"/>
            <a:ext cx="2938462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691" tIns="43845" rIns="87691" bIns="43845" anchor="b"/>
          <a:lstStyle/>
          <a:p>
            <a:pPr algn="r" defTabSz="874713"/>
            <a:r>
              <a:rPr lang="en-US" sz="1200">
                <a:cs typeface="Arial" charset="0"/>
              </a:rPr>
              <a:t>23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0" y="8707438"/>
            <a:ext cx="29384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0" y="0"/>
            <a:ext cx="29384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51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3288" y="4352925"/>
            <a:ext cx="5045075" cy="4129088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7691" tIns="43845" rIns="87691" bIns="43845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Database Systems : Database Environment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CD26F1-5797-0747-9323-28CDCCC44E73}" type="slidenum">
              <a:rPr lang="en-US"/>
              <a:pPr/>
              <a:t>14</a:t>
            </a:fld>
            <a:endParaRPr lang="en-US"/>
          </a:p>
        </p:txBody>
      </p:sp>
      <p:sp>
        <p:nvSpPr>
          <p:cNvPr id="75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342464"/>
            <a:ext cx="5028579" cy="41160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358" tIns="45179" rIns="90358" bIns="45179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0450"/>
            <a:ext cx="7086600" cy="203835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6C95B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925B-CAA3-654A-A033-0DC8A1947C28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DB-logo-9_0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46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9E7E3-9BBE-0742-9244-E96B8E4BB736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16823-57FB-DB48-AEBE-538DE44D0D8D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9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29D29-96D6-874E-B867-3E6A4A698727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28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4023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CBA0-B377-3442-962C-C4E0376B350A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ong-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90549" cy="131818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9806"/>
            <a:ext cx="8229600" cy="4247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40E5-8447-3A4D-B680-E8A23B255A54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2066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C6607-CC7C-C846-BE78-0F6896291556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5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47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359A-2BAC-9C47-BE52-CF3FC5106597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85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833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85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833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7DB7-26AE-274F-87BB-5147C79A8A76}" type="datetime1">
              <a:rPr lang="en-US" smtClean="0"/>
              <a:t>7/16/18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6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DB4CD-F750-784F-8193-C2D37E6A9CEE}" type="datetime1">
              <a:rPr lang="en-US" smtClean="0"/>
              <a:t>7/16/18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A0DA-106D-ED4D-B348-A312FC6EFE50}" type="datetime1">
              <a:rPr lang="en-US" smtClean="0"/>
              <a:t>7/16/18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5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E274-3C19-CE46-A131-98A5682C39E1}" type="datetime1">
              <a:rPr lang="en-US" smtClean="0"/>
              <a:t>7/16/18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7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9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062"/>
            <a:ext cx="8229600" cy="4779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040E5-8447-3A4D-B680-E8A23B255A54}" type="datetime1">
              <a:rPr lang="en-US" smtClean="0"/>
              <a:t>7/16/18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11571" y="0"/>
            <a:ext cx="132429" cy="6858000"/>
          </a:xfrm>
          <a:prstGeom prst="rect">
            <a:avLst/>
          </a:prstGeom>
          <a:solidFill>
            <a:srgbClr val="6C95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49902" y="6400904"/>
            <a:ext cx="440367" cy="2632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9901" y="6324555"/>
            <a:ext cx="407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11E59EF-0C71-8141-81E3-F1B80C0B3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7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Biological Databases and Data Archiving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Designing the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3890208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Biological Taxonomy</a:t>
            </a:r>
            <a:br>
              <a:rPr lang="en-US"/>
            </a:br>
            <a:r>
              <a:rPr lang="en-US"/>
              <a:t>circa 1758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769806"/>
            <a:ext cx="3820957" cy="2916876"/>
          </a:xfrm>
        </p:spPr>
        <p:txBody>
          <a:bodyPr>
            <a:normAutofit fontScale="92500"/>
          </a:bodyPr>
          <a:lstStyle/>
          <a:p>
            <a:pPr marL="285750" indent="-285750"/>
            <a:r>
              <a:rPr lang="en-US" dirty="0"/>
              <a:t>4,400 animal species </a:t>
            </a:r>
          </a:p>
          <a:p>
            <a:pPr marL="285750" indent="-285750"/>
            <a:r>
              <a:rPr lang="en-US" dirty="0"/>
              <a:t>7,700 plant species </a:t>
            </a:r>
          </a:p>
          <a:p>
            <a:pPr marL="285750" indent="-285750"/>
            <a:r>
              <a:rPr lang="en-US" dirty="0"/>
              <a:t>Binomial nomenclature system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850310"/>
            <a:ext cx="4800600" cy="1689100"/>
          </a:xfrm>
          <a:prstGeom prst="rect">
            <a:avLst/>
          </a:prstGeom>
        </p:spPr>
      </p:pic>
      <p:pic>
        <p:nvPicPr>
          <p:cNvPr id="4" name="Picture 3" descr="classification-rank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266" y="744655"/>
            <a:ext cx="1687075" cy="4105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9676" y="4869552"/>
            <a:ext cx="3512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In:  </a:t>
            </a:r>
            <a:r>
              <a:rPr lang="en-US" dirty="0" err="1"/>
              <a:t>Systema</a:t>
            </a:r>
            <a:r>
              <a:rPr lang="en-US" dirty="0"/>
              <a:t> </a:t>
            </a:r>
            <a:r>
              <a:rPr lang="en-US" dirty="0" err="1"/>
              <a:t>Naturae</a:t>
            </a:r>
            <a:r>
              <a:rPr lang="en-US" dirty="0"/>
              <a:t> (first edition)</a:t>
            </a:r>
          </a:p>
          <a:p>
            <a:pPr algn="r"/>
            <a:r>
              <a:rPr lang="en-US" dirty="0"/>
              <a:t>Carl Linnaeus,  Leiden, 1735</a:t>
            </a:r>
          </a:p>
          <a:p>
            <a:pPr algn="r"/>
            <a:r>
              <a:rPr lang="en-US" dirty="0"/>
              <a:t> and final tenth edition in 1758 </a:t>
            </a:r>
          </a:p>
          <a:p>
            <a:endParaRPr lang="en-US" dirty="0"/>
          </a:p>
        </p:txBody>
      </p:sp>
      <p:pic>
        <p:nvPicPr>
          <p:cNvPr id="9" name="Picture 8" descr="systemanaturaecov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95" y="632338"/>
            <a:ext cx="282635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60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models in the </a:t>
            </a:r>
            <a:br>
              <a:rPr lang="en-US" dirty="0"/>
            </a:br>
            <a:r>
              <a:rPr lang="en-US" dirty="0"/>
              <a:t>computer age</a:t>
            </a:r>
            <a:r>
              <a:rPr lang="is-IS" dirty="0"/>
              <a:t>…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5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82" name="Group 2"/>
          <p:cNvGrpSpPr>
            <a:grpSpLocks/>
          </p:cNvGrpSpPr>
          <p:nvPr/>
        </p:nvGrpSpPr>
        <p:grpSpPr bwMode="auto">
          <a:xfrm>
            <a:off x="920262" y="155462"/>
            <a:ext cx="6093069" cy="2058987"/>
            <a:chOff x="580" y="143"/>
            <a:chExt cx="3838" cy="1347"/>
          </a:xfrm>
        </p:grpSpPr>
        <p:sp>
          <p:nvSpPr>
            <p:cNvPr id="174083" name="Freeform 3" descr="50%"/>
            <p:cNvSpPr>
              <a:spLocks/>
            </p:cNvSpPr>
            <p:nvPr/>
          </p:nvSpPr>
          <p:spPr bwMode="auto">
            <a:xfrm>
              <a:off x="580" y="143"/>
              <a:ext cx="3838" cy="1347"/>
            </a:xfrm>
            <a:custGeom>
              <a:avLst/>
              <a:gdLst>
                <a:gd name="T0" fmla="*/ 162 w 3838"/>
                <a:gd name="T1" fmla="*/ 0 h 1347"/>
                <a:gd name="T2" fmla="*/ 127 w 3838"/>
                <a:gd name="T3" fmla="*/ 2 h 1347"/>
                <a:gd name="T4" fmla="*/ 98 w 3838"/>
                <a:gd name="T5" fmla="*/ 14 h 1347"/>
                <a:gd name="T6" fmla="*/ 70 w 3838"/>
                <a:gd name="T7" fmla="*/ 29 h 1347"/>
                <a:gd name="T8" fmla="*/ 49 w 3838"/>
                <a:gd name="T9" fmla="*/ 50 h 1347"/>
                <a:gd name="T10" fmla="*/ 28 w 3838"/>
                <a:gd name="T11" fmla="*/ 74 h 1347"/>
                <a:gd name="T12" fmla="*/ 14 w 3838"/>
                <a:gd name="T13" fmla="*/ 102 h 1347"/>
                <a:gd name="T14" fmla="*/ 0 w 3838"/>
                <a:gd name="T15" fmla="*/ 136 h 1347"/>
                <a:gd name="T16" fmla="*/ 0 w 3838"/>
                <a:gd name="T17" fmla="*/ 169 h 1347"/>
                <a:gd name="T18" fmla="*/ 0 w 3838"/>
                <a:gd name="T19" fmla="*/ 1177 h 1347"/>
                <a:gd name="T20" fmla="*/ 0 w 3838"/>
                <a:gd name="T21" fmla="*/ 1210 h 1347"/>
                <a:gd name="T22" fmla="*/ 14 w 3838"/>
                <a:gd name="T23" fmla="*/ 1244 h 1347"/>
                <a:gd name="T24" fmla="*/ 28 w 3838"/>
                <a:gd name="T25" fmla="*/ 1272 h 1347"/>
                <a:gd name="T26" fmla="*/ 49 w 3838"/>
                <a:gd name="T27" fmla="*/ 1296 h 1347"/>
                <a:gd name="T28" fmla="*/ 70 w 3838"/>
                <a:gd name="T29" fmla="*/ 1317 h 1347"/>
                <a:gd name="T30" fmla="*/ 98 w 3838"/>
                <a:gd name="T31" fmla="*/ 1332 h 1347"/>
                <a:gd name="T32" fmla="*/ 127 w 3838"/>
                <a:gd name="T33" fmla="*/ 1344 h 1347"/>
                <a:gd name="T34" fmla="*/ 162 w 3838"/>
                <a:gd name="T35" fmla="*/ 1346 h 1347"/>
                <a:gd name="T36" fmla="*/ 3667 w 3838"/>
                <a:gd name="T37" fmla="*/ 1346 h 1347"/>
                <a:gd name="T38" fmla="*/ 3703 w 3838"/>
                <a:gd name="T39" fmla="*/ 1344 h 1347"/>
                <a:gd name="T40" fmla="*/ 3731 w 3838"/>
                <a:gd name="T41" fmla="*/ 1332 h 1347"/>
                <a:gd name="T42" fmla="*/ 3759 w 3838"/>
                <a:gd name="T43" fmla="*/ 1317 h 1347"/>
                <a:gd name="T44" fmla="*/ 3788 w 3838"/>
                <a:gd name="T45" fmla="*/ 1296 h 1347"/>
                <a:gd name="T46" fmla="*/ 3809 w 3838"/>
                <a:gd name="T47" fmla="*/ 1272 h 1347"/>
                <a:gd name="T48" fmla="*/ 3823 w 3838"/>
                <a:gd name="T49" fmla="*/ 1244 h 1347"/>
                <a:gd name="T50" fmla="*/ 3837 w 3838"/>
                <a:gd name="T51" fmla="*/ 1210 h 1347"/>
                <a:gd name="T52" fmla="*/ 3837 w 3838"/>
                <a:gd name="T53" fmla="*/ 1177 h 1347"/>
                <a:gd name="T54" fmla="*/ 3837 w 3838"/>
                <a:gd name="T55" fmla="*/ 169 h 1347"/>
                <a:gd name="T56" fmla="*/ 3837 w 3838"/>
                <a:gd name="T57" fmla="*/ 136 h 1347"/>
                <a:gd name="T58" fmla="*/ 3823 w 3838"/>
                <a:gd name="T59" fmla="*/ 102 h 1347"/>
                <a:gd name="T60" fmla="*/ 3809 w 3838"/>
                <a:gd name="T61" fmla="*/ 74 h 1347"/>
                <a:gd name="T62" fmla="*/ 3788 w 3838"/>
                <a:gd name="T63" fmla="*/ 50 h 1347"/>
                <a:gd name="T64" fmla="*/ 3759 w 3838"/>
                <a:gd name="T65" fmla="*/ 29 h 1347"/>
                <a:gd name="T66" fmla="*/ 3731 w 3838"/>
                <a:gd name="T67" fmla="*/ 14 h 1347"/>
                <a:gd name="T68" fmla="*/ 3703 w 3838"/>
                <a:gd name="T69" fmla="*/ 2 h 1347"/>
                <a:gd name="T70" fmla="*/ 3667 w 3838"/>
                <a:gd name="T71" fmla="*/ 0 h 1347"/>
                <a:gd name="T72" fmla="*/ 162 w 3838"/>
                <a:gd name="T73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38" h="1347">
                  <a:moveTo>
                    <a:pt x="162" y="0"/>
                  </a:moveTo>
                  <a:lnTo>
                    <a:pt x="127" y="2"/>
                  </a:lnTo>
                  <a:lnTo>
                    <a:pt x="98" y="14"/>
                  </a:lnTo>
                  <a:lnTo>
                    <a:pt x="70" y="29"/>
                  </a:lnTo>
                  <a:lnTo>
                    <a:pt x="49" y="50"/>
                  </a:lnTo>
                  <a:lnTo>
                    <a:pt x="28" y="74"/>
                  </a:lnTo>
                  <a:lnTo>
                    <a:pt x="14" y="102"/>
                  </a:lnTo>
                  <a:lnTo>
                    <a:pt x="0" y="136"/>
                  </a:lnTo>
                  <a:lnTo>
                    <a:pt x="0" y="169"/>
                  </a:lnTo>
                  <a:lnTo>
                    <a:pt x="0" y="1177"/>
                  </a:lnTo>
                  <a:lnTo>
                    <a:pt x="0" y="1210"/>
                  </a:lnTo>
                  <a:lnTo>
                    <a:pt x="14" y="1244"/>
                  </a:lnTo>
                  <a:lnTo>
                    <a:pt x="28" y="1272"/>
                  </a:lnTo>
                  <a:lnTo>
                    <a:pt x="49" y="1296"/>
                  </a:lnTo>
                  <a:lnTo>
                    <a:pt x="70" y="1317"/>
                  </a:lnTo>
                  <a:lnTo>
                    <a:pt x="98" y="1332"/>
                  </a:lnTo>
                  <a:lnTo>
                    <a:pt x="127" y="1344"/>
                  </a:lnTo>
                  <a:lnTo>
                    <a:pt x="162" y="1346"/>
                  </a:lnTo>
                  <a:lnTo>
                    <a:pt x="3667" y="1346"/>
                  </a:lnTo>
                  <a:lnTo>
                    <a:pt x="3703" y="1344"/>
                  </a:lnTo>
                  <a:lnTo>
                    <a:pt x="3731" y="1332"/>
                  </a:lnTo>
                  <a:lnTo>
                    <a:pt x="3759" y="1317"/>
                  </a:lnTo>
                  <a:lnTo>
                    <a:pt x="3788" y="1296"/>
                  </a:lnTo>
                  <a:lnTo>
                    <a:pt x="3809" y="1272"/>
                  </a:lnTo>
                  <a:lnTo>
                    <a:pt x="3823" y="1244"/>
                  </a:lnTo>
                  <a:lnTo>
                    <a:pt x="3837" y="1210"/>
                  </a:lnTo>
                  <a:lnTo>
                    <a:pt x="3837" y="1177"/>
                  </a:lnTo>
                  <a:lnTo>
                    <a:pt x="3837" y="169"/>
                  </a:lnTo>
                  <a:lnTo>
                    <a:pt x="3837" y="136"/>
                  </a:lnTo>
                  <a:lnTo>
                    <a:pt x="3823" y="102"/>
                  </a:lnTo>
                  <a:lnTo>
                    <a:pt x="3809" y="74"/>
                  </a:lnTo>
                  <a:lnTo>
                    <a:pt x="3788" y="50"/>
                  </a:lnTo>
                  <a:lnTo>
                    <a:pt x="3759" y="29"/>
                  </a:lnTo>
                  <a:lnTo>
                    <a:pt x="3731" y="14"/>
                  </a:lnTo>
                  <a:lnTo>
                    <a:pt x="3703" y="2"/>
                  </a:lnTo>
                  <a:lnTo>
                    <a:pt x="3667" y="0"/>
                  </a:lnTo>
                  <a:lnTo>
                    <a:pt x="162" y="0"/>
                  </a:lnTo>
                </a:path>
              </a:pathLst>
            </a:cu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84" name="Rectangle 4"/>
            <p:cNvSpPr>
              <a:spLocks noChangeArrowheads="1"/>
            </p:cNvSpPr>
            <p:nvPr/>
          </p:nvSpPr>
          <p:spPr bwMode="auto">
            <a:xfrm>
              <a:off x="624" y="192"/>
              <a:ext cx="125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68" tIns="44440" rIns="90468" bIns="44440">
              <a:spAutoFit/>
            </a:bodyPr>
            <a:lstStyle/>
            <a:p>
              <a:r>
                <a:rPr lang="en-US" dirty="0">
                  <a:cs typeface="Arial" charset="0"/>
                </a:rPr>
                <a:t>Conceptual Models</a:t>
              </a:r>
            </a:p>
          </p:txBody>
        </p:sp>
        <p:grpSp>
          <p:nvGrpSpPr>
            <p:cNvPr id="174085" name="Group 5"/>
            <p:cNvGrpSpPr>
              <a:grpSpLocks/>
            </p:cNvGrpSpPr>
            <p:nvPr/>
          </p:nvGrpSpPr>
          <p:grpSpPr bwMode="auto">
            <a:xfrm>
              <a:off x="1056" y="192"/>
              <a:ext cx="2977" cy="1249"/>
              <a:chOff x="1056" y="192"/>
              <a:chExt cx="2977" cy="1249"/>
            </a:xfrm>
          </p:grpSpPr>
          <p:sp>
            <p:nvSpPr>
              <p:cNvPr id="174086" name="Freeform 6"/>
              <p:cNvSpPr>
                <a:spLocks/>
              </p:cNvSpPr>
              <p:nvPr/>
            </p:nvSpPr>
            <p:spPr bwMode="auto">
              <a:xfrm>
                <a:off x="1056" y="192"/>
                <a:ext cx="2977" cy="1249"/>
              </a:xfrm>
              <a:custGeom>
                <a:avLst/>
                <a:gdLst>
                  <a:gd name="T0" fmla="*/ 1579 w 2977"/>
                  <a:gd name="T1" fmla="*/ 251 h 1249"/>
                  <a:gd name="T2" fmla="*/ 1339 w 2977"/>
                  <a:gd name="T3" fmla="*/ 109 h 1249"/>
                  <a:gd name="T4" fmla="*/ 1178 w 2977"/>
                  <a:gd name="T5" fmla="*/ 369 h 1249"/>
                  <a:gd name="T6" fmla="*/ 620 w 2977"/>
                  <a:gd name="T7" fmla="*/ 209 h 1249"/>
                  <a:gd name="T8" fmla="*/ 740 w 2977"/>
                  <a:gd name="T9" fmla="*/ 452 h 1249"/>
                  <a:gd name="T10" fmla="*/ 161 w 2977"/>
                  <a:gd name="T11" fmla="*/ 478 h 1249"/>
                  <a:gd name="T12" fmla="*/ 542 w 2977"/>
                  <a:gd name="T13" fmla="*/ 670 h 1249"/>
                  <a:gd name="T14" fmla="*/ 0 w 2977"/>
                  <a:gd name="T15" fmla="*/ 744 h 1249"/>
                  <a:gd name="T16" fmla="*/ 459 w 2977"/>
                  <a:gd name="T17" fmla="*/ 888 h 1249"/>
                  <a:gd name="T18" fmla="*/ 177 w 2977"/>
                  <a:gd name="T19" fmla="*/ 1030 h 1249"/>
                  <a:gd name="T20" fmla="*/ 662 w 2977"/>
                  <a:gd name="T21" fmla="*/ 1054 h 1249"/>
                  <a:gd name="T22" fmla="*/ 677 w 2977"/>
                  <a:gd name="T23" fmla="*/ 1248 h 1249"/>
                  <a:gd name="T24" fmla="*/ 1037 w 2977"/>
                  <a:gd name="T25" fmla="*/ 1047 h 1249"/>
                  <a:gd name="T26" fmla="*/ 1199 w 2977"/>
                  <a:gd name="T27" fmla="*/ 1139 h 1249"/>
                  <a:gd name="T28" fmla="*/ 1360 w 2977"/>
                  <a:gd name="T29" fmla="*/ 1004 h 1249"/>
                  <a:gd name="T30" fmla="*/ 1600 w 2977"/>
                  <a:gd name="T31" fmla="*/ 1089 h 1249"/>
                  <a:gd name="T32" fmla="*/ 1678 w 2977"/>
                  <a:gd name="T33" fmla="*/ 921 h 1249"/>
                  <a:gd name="T34" fmla="*/ 2059 w 2977"/>
                  <a:gd name="T35" fmla="*/ 1004 h 1249"/>
                  <a:gd name="T36" fmla="*/ 2017 w 2977"/>
                  <a:gd name="T37" fmla="*/ 829 h 1249"/>
                  <a:gd name="T38" fmla="*/ 2601 w 2977"/>
                  <a:gd name="T39" fmla="*/ 903 h 1249"/>
                  <a:gd name="T40" fmla="*/ 2257 w 2977"/>
                  <a:gd name="T41" fmla="*/ 711 h 1249"/>
                  <a:gd name="T42" fmla="*/ 2517 w 2977"/>
                  <a:gd name="T43" fmla="*/ 652 h 1249"/>
                  <a:gd name="T44" fmla="*/ 2340 w 2977"/>
                  <a:gd name="T45" fmla="*/ 543 h 1249"/>
                  <a:gd name="T46" fmla="*/ 2976 w 2977"/>
                  <a:gd name="T47" fmla="*/ 384 h 1249"/>
                  <a:gd name="T48" fmla="*/ 2257 w 2977"/>
                  <a:gd name="T49" fmla="*/ 377 h 1249"/>
                  <a:gd name="T50" fmla="*/ 2481 w 2977"/>
                  <a:gd name="T51" fmla="*/ 183 h 1249"/>
                  <a:gd name="T52" fmla="*/ 2001 w 2977"/>
                  <a:gd name="T53" fmla="*/ 334 h 1249"/>
                  <a:gd name="T54" fmla="*/ 2038 w 2977"/>
                  <a:gd name="T55" fmla="*/ 0 h 1249"/>
                  <a:gd name="T56" fmla="*/ 1579 w 2977"/>
                  <a:gd name="T57" fmla="*/ 251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77" h="1249">
                    <a:moveTo>
                      <a:pt x="1579" y="251"/>
                    </a:moveTo>
                    <a:lnTo>
                      <a:pt x="1339" y="109"/>
                    </a:lnTo>
                    <a:lnTo>
                      <a:pt x="1178" y="369"/>
                    </a:lnTo>
                    <a:lnTo>
                      <a:pt x="620" y="209"/>
                    </a:lnTo>
                    <a:lnTo>
                      <a:pt x="740" y="452"/>
                    </a:lnTo>
                    <a:lnTo>
                      <a:pt x="161" y="478"/>
                    </a:lnTo>
                    <a:lnTo>
                      <a:pt x="542" y="670"/>
                    </a:lnTo>
                    <a:lnTo>
                      <a:pt x="0" y="744"/>
                    </a:lnTo>
                    <a:lnTo>
                      <a:pt x="459" y="888"/>
                    </a:lnTo>
                    <a:lnTo>
                      <a:pt x="177" y="1030"/>
                    </a:lnTo>
                    <a:lnTo>
                      <a:pt x="662" y="1054"/>
                    </a:lnTo>
                    <a:lnTo>
                      <a:pt x="677" y="1248"/>
                    </a:lnTo>
                    <a:lnTo>
                      <a:pt x="1037" y="1047"/>
                    </a:lnTo>
                    <a:lnTo>
                      <a:pt x="1199" y="1139"/>
                    </a:lnTo>
                    <a:lnTo>
                      <a:pt x="1360" y="1004"/>
                    </a:lnTo>
                    <a:lnTo>
                      <a:pt x="1600" y="1089"/>
                    </a:lnTo>
                    <a:lnTo>
                      <a:pt x="1678" y="921"/>
                    </a:lnTo>
                    <a:lnTo>
                      <a:pt x="2059" y="1004"/>
                    </a:lnTo>
                    <a:lnTo>
                      <a:pt x="2017" y="829"/>
                    </a:lnTo>
                    <a:lnTo>
                      <a:pt x="2601" y="903"/>
                    </a:lnTo>
                    <a:lnTo>
                      <a:pt x="2257" y="711"/>
                    </a:lnTo>
                    <a:lnTo>
                      <a:pt x="2517" y="652"/>
                    </a:lnTo>
                    <a:lnTo>
                      <a:pt x="2340" y="543"/>
                    </a:lnTo>
                    <a:lnTo>
                      <a:pt x="2976" y="384"/>
                    </a:lnTo>
                    <a:lnTo>
                      <a:pt x="2257" y="377"/>
                    </a:lnTo>
                    <a:lnTo>
                      <a:pt x="2481" y="183"/>
                    </a:lnTo>
                    <a:lnTo>
                      <a:pt x="2001" y="334"/>
                    </a:lnTo>
                    <a:lnTo>
                      <a:pt x="2038" y="0"/>
                    </a:lnTo>
                    <a:lnTo>
                      <a:pt x="1579" y="251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87" name="Rectangle 7"/>
              <p:cNvSpPr>
                <a:spLocks noChangeArrowheads="1"/>
              </p:cNvSpPr>
              <p:nvPr/>
            </p:nvSpPr>
            <p:spPr bwMode="auto">
              <a:xfrm>
                <a:off x="1828" y="575"/>
                <a:ext cx="1223" cy="5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68" tIns="44440" rIns="90468" bIns="44440" anchor="ctr"/>
              <a:lstStyle/>
              <a:p>
                <a:pPr algn="ctr"/>
                <a:r>
                  <a:rPr lang="en-US" dirty="0">
                    <a:cs typeface="Arial" charset="0"/>
                  </a:rPr>
                  <a:t>Entities, attributes </a:t>
                </a:r>
              </a:p>
              <a:p>
                <a:pPr algn="ctr"/>
                <a:r>
                  <a:rPr lang="en-US" dirty="0">
                    <a:cs typeface="Arial" charset="0"/>
                  </a:rPr>
                  <a:t>&amp; relationships</a:t>
                </a:r>
              </a:p>
            </p:txBody>
          </p:sp>
        </p:grpSp>
      </p:grpSp>
      <p:grpSp>
        <p:nvGrpSpPr>
          <p:cNvPr id="174088" name="Group 8"/>
          <p:cNvGrpSpPr>
            <a:grpSpLocks/>
          </p:cNvGrpSpPr>
          <p:nvPr/>
        </p:nvGrpSpPr>
        <p:grpSpPr bwMode="auto">
          <a:xfrm>
            <a:off x="990600" y="2322128"/>
            <a:ext cx="6025662" cy="1828800"/>
            <a:chOff x="622" y="1678"/>
            <a:chExt cx="3796" cy="1252"/>
          </a:xfrm>
        </p:grpSpPr>
        <p:sp>
          <p:nvSpPr>
            <p:cNvPr id="174089" name="Freeform 9" descr="50%"/>
            <p:cNvSpPr>
              <a:spLocks/>
            </p:cNvSpPr>
            <p:nvPr/>
          </p:nvSpPr>
          <p:spPr bwMode="auto">
            <a:xfrm>
              <a:off x="622" y="1678"/>
              <a:ext cx="3796" cy="1252"/>
            </a:xfrm>
            <a:custGeom>
              <a:avLst/>
              <a:gdLst>
                <a:gd name="T0" fmla="*/ 155 w 3796"/>
                <a:gd name="T1" fmla="*/ 0 h 1252"/>
                <a:gd name="T2" fmla="*/ 127 w 3796"/>
                <a:gd name="T3" fmla="*/ 4 h 1252"/>
                <a:gd name="T4" fmla="*/ 99 w 3796"/>
                <a:gd name="T5" fmla="*/ 14 h 1252"/>
                <a:gd name="T6" fmla="*/ 71 w 3796"/>
                <a:gd name="T7" fmla="*/ 28 h 1252"/>
                <a:gd name="T8" fmla="*/ 49 w 3796"/>
                <a:gd name="T9" fmla="*/ 47 h 1252"/>
                <a:gd name="T10" fmla="*/ 14 w 3796"/>
                <a:gd name="T11" fmla="*/ 98 h 1252"/>
                <a:gd name="T12" fmla="*/ 0 w 3796"/>
                <a:gd name="T13" fmla="*/ 159 h 1252"/>
                <a:gd name="T14" fmla="*/ 0 w 3796"/>
                <a:gd name="T15" fmla="*/ 1092 h 1252"/>
                <a:gd name="T16" fmla="*/ 14 w 3796"/>
                <a:gd name="T17" fmla="*/ 1153 h 1252"/>
                <a:gd name="T18" fmla="*/ 49 w 3796"/>
                <a:gd name="T19" fmla="*/ 1204 h 1252"/>
                <a:gd name="T20" fmla="*/ 71 w 3796"/>
                <a:gd name="T21" fmla="*/ 1223 h 1252"/>
                <a:gd name="T22" fmla="*/ 99 w 3796"/>
                <a:gd name="T23" fmla="*/ 1237 h 1252"/>
                <a:gd name="T24" fmla="*/ 127 w 3796"/>
                <a:gd name="T25" fmla="*/ 1246 h 1252"/>
                <a:gd name="T26" fmla="*/ 155 w 3796"/>
                <a:gd name="T27" fmla="*/ 1251 h 1252"/>
                <a:gd name="T28" fmla="*/ 3640 w 3796"/>
                <a:gd name="T29" fmla="*/ 1251 h 1252"/>
                <a:gd name="T30" fmla="*/ 3668 w 3796"/>
                <a:gd name="T31" fmla="*/ 1246 h 1252"/>
                <a:gd name="T32" fmla="*/ 3703 w 3796"/>
                <a:gd name="T33" fmla="*/ 1237 h 1252"/>
                <a:gd name="T34" fmla="*/ 3724 w 3796"/>
                <a:gd name="T35" fmla="*/ 1223 h 1252"/>
                <a:gd name="T36" fmla="*/ 3753 w 3796"/>
                <a:gd name="T37" fmla="*/ 1204 h 1252"/>
                <a:gd name="T38" fmla="*/ 3781 w 3796"/>
                <a:gd name="T39" fmla="*/ 1153 h 1252"/>
                <a:gd name="T40" fmla="*/ 3795 w 3796"/>
                <a:gd name="T41" fmla="*/ 1092 h 1252"/>
                <a:gd name="T42" fmla="*/ 3795 w 3796"/>
                <a:gd name="T43" fmla="*/ 159 h 1252"/>
                <a:gd name="T44" fmla="*/ 3781 w 3796"/>
                <a:gd name="T45" fmla="*/ 98 h 1252"/>
                <a:gd name="T46" fmla="*/ 3753 w 3796"/>
                <a:gd name="T47" fmla="*/ 47 h 1252"/>
                <a:gd name="T48" fmla="*/ 3724 w 3796"/>
                <a:gd name="T49" fmla="*/ 28 h 1252"/>
                <a:gd name="T50" fmla="*/ 3703 w 3796"/>
                <a:gd name="T51" fmla="*/ 14 h 1252"/>
                <a:gd name="T52" fmla="*/ 3668 w 3796"/>
                <a:gd name="T53" fmla="*/ 4 h 1252"/>
                <a:gd name="T54" fmla="*/ 3640 w 3796"/>
                <a:gd name="T55" fmla="*/ 0 h 1252"/>
                <a:gd name="T56" fmla="*/ 155 w 3796"/>
                <a:gd name="T57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96" h="1252">
                  <a:moveTo>
                    <a:pt x="155" y="0"/>
                  </a:moveTo>
                  <a:lnTo>
                    <a:pt x="127" y="4"/>
                  </a:lnTo>
                  <a:lnTo>
                    <a:pt x="99" y="14"/>
                  </a:lnTo>
                  <a:lnTo>
                    <a:pt x="71" y="28"/>
                  </a:lnTo>
                  <a:lnTo>
                    <a:pt x="49" y="47"/>
                  </a:lnTo>
                  <a:lnTo>
                    <a:pt x="14" y="98"/>
                  </a:lnTo>
                  <a:lnTo>
                    <a:pt x="0" y="159"/>
                  </a:lnTo>
                  <a:lnTo>
                    <a:pt x="0" y="1092"/>
                  </a:lnTo>
                  <a:lnTo>
                    <a:pt x="14" y="1153"/>
                  </a:lnTo>
                  <a:lnTo>
                    <a:pt x="49" y="1204"/>
                  </a:lnTo>
                  <a:lnTo>
                    <a:pt x="71" y="1223"/>
                  </a:lnTo>
                  <a:lnTo>
                    <a:pt x="99" y="1237"/>
                  </a:lnTo>
                  <a:lnTo>
                    <a:pt x="127" y="1246"/>
                  </a:lnTo>
                  <a:lnTo>
                    <a:pt x="155" y="1251"/>
                  </a:lnTo>
                  <a:lnTo>
                    <a:pt x="3640" y="1251"/>
                  </a:lnTo>
                  <a:lnTo>
                    <a:pt x="3668" y="1246"/>
                  </a:lnTo>
                  <a:lnTo>
                    <a:pt x="3703" y="1237"/>
                  </a:lnTo>
                  <a:lnTo>
                    <a:pt x="3724" y="1223"/>
                  </a:lnTo>
                  <a:lnTo>
                    <a:pt x="3753" y="1204"/>
                  </a:lnTo>
                  <a:lnTo>
                    <a:pt x="3781" y="1153"/>
                  </a:lnTo>
                  <a:lnTo>
                    <a:pt x="3795" y="1092"/>
                  </a:lnTo>
                  <a:lnTo>
                    <a:pt x="3795" y="159"/>
                  </a:lnTo>
                  <a:lnTo>
                    <a:pt x="3781" y="98"/>
                  </a:lnTo>
                  <a:lnTo>
                    <a:pt x="3753" y="47"/>
                  </a:lnTo>
                  <a:lnTo>
                    <a:pt x="3724" y="28"/>
                  </a:lnTo>
                  <a:lnTo>
                    <a:pt x="3703" y="14"/>
                  </a:lnTo>
                  <a:lnTo>
                    <a:pt x="3668" y="4"/>
                  </a:lnTo>
                  <a:lnTo>
                    <a:pt x="3640" y="0"/>
                  </a:lnTo>
                  <a:lnTo>
                    <a:pt x="155" y="0"/>
                  </a:lnTo>
                </a:path>
              </a:pathLst>
            </a:custGeom>
            <a:pattFill prst="pct50">
              <a:fgClr>
                <a:schemeClr val="accent1"/>
              </a:fgClr>
              <a:bgClr>
                <a:schemeClr val="bg1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090" name="Rectangle 10"/>
            <p:cNvSpPr>
              <a:spLocks noChangeArrowheads="1"/>
            </p:cNvSpPr>
            <p:nvPr/>
          </p:nvSpPr>
          <p:spPr bwMode="auto">
            <a:xfrm>
              <a:off x="625" y="1729"/>
              <a:ext cx="2639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468" tIns="44440" rIns="90468" bIns="44440">
              <a:spAutoFit/>
            </a:bodyPr>
            <a:lstStyle/>
            <a:p>
              <a:r>
                <a:rPr lang="en-US" dirty="0">
                  <a:cs typeface="Arial" charset="0"/>
                </a:rPr>
                <a:t>Logical Models</a:t>
              </a:r>
            </a:p>
          </p:txBody>
        </p:sp>
        <p:grpSp>
          <p:nvGrpSpPr>
            <p:cNvPr id="174091" name="Group 11"/>
            <p:cNvGrpSpPr>
              <a:grpSpLocks/>
            </p:cNvGrpSpPr>
            <p:nvPr/>
          </p:nvGrpSpPr>
          <p:grpSpPr bwMode="auto">
            <a:xfrm>
              <a:off x="1450" y="1824"/>
              <a:ext cx="2529" cy="1057"/>
              <a:chOff x="1450" y="1824"/>
              <a:chExt cx="2529" cy="1057"/>
            </a:xfrm>
          </p:grpSpPr>
          <p:sp>
            <p:nvSpPr>
              <p:cNvPr id="174092" name="Freeform 12"/>
              <p:cNvSpPr>
                <a:spLocks/>
              </p:cNvSpPr>
              <p:nvPr/>
            </p:nvSpPr>
            <p:spPr bwMode="auto">
              <a:xfrm>
                <a:off x="1450" y="1824"/>
                <a:ext cx="2529" cy="1057"/>
              </a:xfrm>
              <a:custGeom>
                <a:avLst/>
                <a:gdLst>
                  <a:gd name="T0" fmla="*/ 1341 w 2529"/>
                  <a:gd name="T1" fmla="*/ 212 h 1057"/>
                  <a:gd name="T2" fmla="*/ 1138 w 2529"/>
                  <a:gd name="T3" fmla="*/ 92 h 1057"/>
                  <a:gd name="T4" fmla="*/ 1001 w 2529"/>
                  <a:gd name="T5" fmla="*/ 312 h 1057"/>
                  <a:gd name="T6" fmla="*/ 527 w 2529"/>
                  <a:gd name="T7" fmla="*/ 177 h 1057"/>
                  <a:gd name="T8" fmla="*/ 629 w 2529"/>
                  <a:gd name="T9" fmla="*/ 382 h 1057"/>
                  <a:gd name="T10" fmla="*/ 137 w 2529"/>
                  <a:gd name="T11" fmla="*/ 404 h 1057"/>
                  <a:gd name="T12" fmla="*/ 461 w 2529"/>
                  <a:gd name="T13" fmla="*/ 567 h 1057"/>
                  <a:gd name="T14" fmla="*/ 0 w 2529"/>
                  <a:gd name="T15" fmla="*/ 630 h 1057"/>
                  <a:gd name="T16" fmla="*/ 390 w 2529"/>
                  <a:gd name="T17" fmla="*/ 751 h 1057"/>
                  <a:gd name="T18" fmla="*/ 150 w 2529"/>
                  <a:gd name="T19" fmla="*/ 871 h 1057"/>
                  <a:gd name="T20" fmla="*/ 562 w 2529"/>
                  <a:gd name="T21" fmla="*/ 892 h 1057"/>
                  <a:gd name="T22" fmla="*/ 575 w 2529"/>
                  <a:gd name="T23" fmla="*/ 1056 h 1057"/>
                  <a:gd name="T24" fmla="*/ 881 w 2529"/>
                  <a:gd name="T25" fmla="*/ 886 h 1057"/>
                  <a:gd name="T26" fmla="*/ 1018 w 2529"/>
                  <a:gd name="T27" fmla="*/ 964 h 1057"/>
                  <a:gd name="T28" fmla="*/ 1155 w 2529"/>
                  <a:gd name="T29" fmla="*/ 849 h 1057"/>
                  <a:gd name="T30" fmla="*/ 1359 w 2529"/>
                  <a:gd name="T31" fmla="*/ 921 h 1057"/>
                  <a:gd name="T32" fmla="*/ 1426 w 2529"/>
                  <a:gd name="T33" fmla="*/ 779 h 1057"/>
                  <a:gd name="T34" fmla="*/ 1749 w 2529"/>
                  <a:gd name="T35" fmla="*/ 849 h 1057"/>
                  <a:gd name="T36" fmla="*/ 1713 w 2529"/>
                  <a:gd name="T37" fmla="*/ 702 h 1057"/>
                  <a:gd name="T38" fmla="*/ 2209 w 2529"/>
                  <a:gd name="T39" fmla="*/ 764 h 1057"/>
                  <a:gd name="T40" fmla="*/ 1917 w 2529"/>
                  <a:gd name="T41" fmla="*/ 602 h 1057"/>
                  <a:gd name="T42" fmla="*/ 2138 w 2529"/>
                  <a:gd name="T43" fmla="*/ 552 h 1057"/>
                  <a:gd name="T44" fmla="*/ 1988 w 2529"/>
                  <a:gd name="T45" fmla="*/ 460 h 1057"/>
                  <a:gd name="T46" fmla="*/ 2528 w 2529"/>
                  <a:gd name="T47" fmla="*/ 325 h 1057"/>
                  <a:gd name="T48" fmla="*/ 1917 w 2529"/>
                  <a:gd name="T49" fmla="*/ 319 h 1057"/>
                  <a:gd name="T50" fmla="*/ 2107 w 2529"/>
                  <a:gd name="T51" fmla="*/ 155 h 1057"/>
                  <a:gd name="T52" fmla="*/ 1700 w 2529"/>
                  <a:gd name="T53" fmla="*/ 282 h 1057"/>
                  <a:gd name="T54" fmla="*/ 1731 w 2529"/>
                  <a:gd name="T55" fmla="*/ 0 h 1057"/>
                  <a:gd name="T56" fmla="*/ 1341 w 2529"/>
                  <a:gd name="T57" fmla="*/ 212 h 1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529" h="1057">
                    <a:moveTo>
                      <a:pt x="1341" y="212"/>
                    </a:moveTo>
                    <a:lnTo>
                      <a:pt x="1138" y="92"/>
                    </a:lnTo>
                    <a:lnTo>
                      <a:pt x="1001" y="312"/>
                    </a:lnTo>
                    <a:lnTo>
                      <a:pt x="527" y="177"/>
                    </a:lnTo>
                    <a:lnTo>
                      <a:pt x="629" y="382"/>
                    </a:lnTo>
                    <a:lnTo>
                      <a:pt x="137" y="404"/>
                    </a:lnTo>
                    <a:lnTo>
                      <a:pt x="461" y="567"/>
                    </a:lnTo>
                    <a:lnTo>
                      <a:pt x="0" y="630"/>
                    </a:lnTo>
                    <a:lnTo>
                      <a:pt x="390" y="751"/>
                    </a:lnTo>
                    <a:lnTo>
                      <a:pt x="150" y="871"/>
                    </a:lnTo>
                    <a:lnTo>
                      <a:pt x="562" y="892"/>
                    </a:lnTo>
                    <a:lnTo>
                      <a:pt x="575" y="1056"/>
                    </a:lnTo>
                    <a:lnTo>
                      <a:pt x="881" y="886"/>
                    </a:lnTo>
                    <a:lnTo>
                      <a:pt x="1018" y="964"/>
                    </a:lnTo>
                    <a:lnTo>
                      <a:pt x="1155" y="849"/>
                    </a:lnTo>
                    <a:lnTo>
                      <a:pt x="1359" y="921"/>
                    </a:lnTo>
                    <a:lnTo>
                      <a:pt x="1426" y="779"/>
                    </a:lnTo>
                    <a:lnTo>
                      <a:pt x="1749" y="849"/>
                    </a:lnTo>
                    <a:lnTo>
                      <a:pt x="1713" y="702"/>
                    </a:lnTo>
                    <a:lnTo>
                      <a:pt x="2209" y="764"/>
                    </a:lnTo>
                    <a:lnTo>
                      <a:pt x="1917" y="602"/>
                    </a:lnTo>
                    <a:lnTo>
                      <a:pt x="2138" y="552"/>
                    </a:lnTo>
                    <a:lnTo>
                      <a:pt x="1988" y="460"/>
                    </a:lnTo>
                    <a:lnTo>
                      <a:pt x="2528" y="325"/>
                    </a:lnTo>
                    <a:lnTo>
                      <a:pt x="1917" y="319"/>
                    </a:lnTo>
                    <a:lnTo>
                      <a:pt x="2107" y="155"/>
                    </a:lnTo>
                    <a:lnTo>
                      <a:pt x="1700" y="282"/>
                    </a:lnTo>
                    <a:lnTo>
                      <a:pt x="1731" y="0"/>
                    </a:lnTo>
                    <a:lnTo>
                      <a:pt x="1341" y="212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93" name="Rectangle 13"/>
              <p:cNvSpPr>
                <a:spLocks noChangeArrowheads="1"/>
              </p:cNvSpPr>
              <p:nvPr/>
            </p:nvSpPr>
            <p:spPr bwMode="auto">
              <a:xfrm>
                <a:off x="2169" y="2135"/>
                <a:ext cx="1031" cy="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68" tIns="44440" rIns="90468" bIns="44440" anchor="ctr"/>
              <a:lstStyle/>
              <a:p>
                <a:pPr algn="ctr"/>
                <a:r>
                  <a:rPr lang="en-US" dirty="0">
                    <a:cs typeface="Arial" charset="0"/>
                  </a:rPr>
                  <a:t>Adds organization,</a:t>
                </a:r>
              </a:p>
              <a:p>
                <a:pPr algn="ctr"/>
                <a:r>
                  <a:rPr lang="en-US" dirty="0">
                    <a:cs typeface="Arial" charset="0"/>
                  </a:rPr>
                  <a:t> Record Structures</a:t>
                </a:r>
              </a:p>
            </p:txBody>
          </p:sp>
        </p:grpSp>
      </p:grpSp>
      <p:sp>
        <p:nvSpPr>
          <p:cNvPr id="174096" name="Line 16"/>
          <p:cNvSpPr>
            <a:spLocks noChangeShapeType="1"/>
          </p:cNvSpPr>
          <p:nvPr/>
        </p:nvSpPr>
        <p:spPr bwMode="auto">
          <a:xfrm>
            <a:off x="7929196" y="1678397"/>
            <a:ext cx="0" cy="356711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4097" name="Freeform 17" descr="50%"/>
          <p:cNvSpPr>
            <a:spLocks/>
          </p:cNvSpPr>
          <p:nvPr/>
        </p:nvSpPr>
        <p:spPr bwMode="auto">
          <a:xfrm>
            <a:off x="1017432" y="4240720"/>
            <a:ext cx="5949462" cy="1835150"/>
          </a:xfrm>
          <a:custGeom>
            <a:avLst/>
            <a:gdLst>
              <a:gd name="T0" fmla="*/ 147 w 3748"/>
              <a:gd name="T1" fmla="*/ 0 h 1156"/>
              <a:gd name="T2" fmla="*/ 91 w 3748"/>
              <a:gd name="T3" fmla="*/ 13 h 1156"/>
              <a:gd name="T4" fmla="*/ 42 w 3748"/>
              <a:gd name="T5" fmla="*/ 41 h 1156"/>
              <a:gd name="T6" fmla="*/ 14 w 3748"/>
              <a:gd name="T7" fmla="*/ 88 h 1156"/>
              <a:gd name="T8" fmla="*/ 0 w 3748"/>
              <a:gd name="T9" fmla="*/ 143 h 1156"/>
              <a:gd name="T10" fmla="*/ 0 w 3748"/>
              <a:gd name="T11" fmla="*/ 1011 h 1156"/>
              <a:gd name="T12" fmla="*/ 14 w 3748"/>
              <a:gd name="T13" fmla="*/ 1066 h 1156"/>
              <a:gd name="T14" fmla="*/ 42 w 3748"/>
              <a:gd name="T15" fmla="*/ 1114 h 1156"/>
              <a:gd name="T16" fmla="*/ 91 w 3748"/>
              <a:gd name="T17" fmla="*/ 1141 h 1156"/>
              <a:gd name="T18" fmla="*/ 147 w 3748"/>
              <a:gd name="T19" fmla="*/ 1155 h 1156"/>
              <a:gd name="T20" fmla="*/ 3600 w 3748"/>
              <a:gd name="T21" fmla="*/ 1155 h 1156"/>
              <a:gd name="T22" fmla="*/ 3656 w 3748"/>
              <a:gd name="T23" fmla="*/ 1141 h 1156"/>
              <a:gd name="T24" fmla="*/ 3705 w 3748"/>
              <a:gd name="T25" fmla="*/ 1114 h 1156"/>
              <a:gd name="T26" fmla="*/ 3733 w 3748"/>
              <a:gd name="T27" fmla="*/ 1066 h 1156"/>
              <a:gd name="T28" fmla="*/ 3747 w 3748"/>
              <a:gd name="T29" fmla="*/ 1011 h 1156"/>
              <a:gd name="T30" fmla="*/ 3747 w 3748"/>
              <a:gd name="T31" fmla="*/ 143 h 1156"/>
              <a:gd name="T32" fmla="*/ 3733 w 3748"/>
              <a:gd name="T33" fmla="*/ 88 h 1156"/>
              <a:gd name="T34" fmla="*/ 3705 w 3748"/>
              <a:gd name="T35" fmla="*/ 41 h 1156"/>
              <a:gd name="T36" fmla="*/ 3656 w 3748"/>
              <a:gd name="T37" fmla="*/ 13 h 1156"/>
              <a:gd name="T38" fmla="*/ 3600 w 3748"/>
              <a:gd name="T39" fmla="*/ 0 h 1156"/>
              <a:gd name="T40" fmla="*/ 147 w 3748"/>
              <a:gd name="T41" fmla="*/ 0 h 1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48" h="1156">
                <a:moveTo>
                  <a:pt x="147" y="0"/>
                </a:moveTo>
                <a:lnTo>
                  <a:pt x="91" y="13"/>
                </a:lnTo>
                <a:lnTo>
                  <a:pt x="42" y="41"/>
                </a:lnTo>
                <a:lnTo>
                  <a:pt x="14" y="88"/>
                </a:lnTo>
                <a:lnTo>
                  <a:pt x="0" y="143"/>
                </a:lnTo>
                <a:lnTo>
                  <a:pt x="0" y="1011"/>
                </a:lnTo>
                <a:lnTo>
                  <a:pt x="14" y="1066"/>
                </a:lnTo>
                <a:lnTo>
                  <a:pt x="42" y="1114"/>
                </a:lnTo>
                <a:lnTo>
                  <a:pt x="91" y="1141"/>
                </a:lnTo>
                <a:lnTo>
                  <a:pt x="147" y="1155"/>
                </a:lnTo>
                <a:lnTo>
                  <a:pt x="3600" y="1155"/>
                </a:lnTo>
                <a:lnTo>
                  <a:pt x="3656" y="1141"/>
                </a:lnTo>
                <a:lnTo>
                  <a:pt x="3705" y="1114"/>
                </a:lnTo>
                <a:lnTo>
                  <a:pt x="3733" y="1066"/>
                </a:lnTo>
                <a:lnTo>
                  <a:pt x="3747" y="1011"/>
                </a:lnTo>
                <a:lnTo>
                  <a:pt x="3747" y="143"/>
                </a:lnTo>
                <a:lnTo>
                  <a:pt x="3733" y="88"/>
                </a:lnTo>
                <a:lnTo>
                  <a:pt x="3705" y="41"/>
                </a:lnTo>
                <a:lnTo>
                  <a:pt x="3656" y="13"/>
                </a:lnTo>
                <a:lnTo>
                  <a:pt x="3600" y="0"/>
                </a:lnTo>
                <a:lnTo>
                  <a:pt x="147" y="0"/>
                </a:lnTo>
              </a:path>
            </a:pathLst>
          </a:custGeom>
          <a:pattFill prst="pct50">
            <a:fgClr>
              <a:schemeClr val="accent1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098" name="Group 18"/>
          <p:cNvGrpSpPr>
            <a:grpSpLocks/>
          </p:cNvGrpSpPr>
          <p:nvPr/>
        </p:nvGrpSpPr>
        <p:grpSpPr bwMode="auto">
          <a:xfrm>
            <a:off x="1855632" y="4231776"/>
            <a:ext cx="5106866" cy="1830388"/>
            <a:chOff x="1152" y="3120"/>
            <a:chExt cx="3217" cy="1153"/>
          </a:xfrm>
        </p:grpSpPr>
        <p:sp>
          <p:nvSpPr>
            <p:cNvPr id="174099" name="Freeform 19"/>
            <p:cNvSpPr>
              <a:spLocks/>
            </p:cNvSpPr>
            <p:nvPr/>
          </p:nvSpPr>
          <p:spPr bwMode="auto">
            <a:xfrm>
              <a:off x="1152" y="3120"/>
              <a:ext cx="3217" cy="1153"/>
            </a:xfrm>
            <a:custGeom>
              <a:avLst/>
              <a:gdLst>
                <a:gd name="T0" fmla="*/ 1707 w 3217"/>
                <a:gd name="T1" fmla="*/ 232 h 1153"/>
                <a:gd name="T2" fmla="*/ 1447 w 3217"/>
                <a:gd name="T3" fmla="*/ 101 h 1153"/>
                <a:gd name="T4" fmla="*/ 1273 w 3217"/>
                <a:gd name="T5" fmla="*/ 340 h 1153"/>
                <a:gd name="T6" fmla="*/ 670 w 3217"/>
                <a:gd name="T7" fmla="*/ 193 h 1153"/>
                <a:gd name="T8" fmla="*/ 800 w 3217"/>
                <a:gd name="T9" fmla="*/ 417 h 1153"/>
                <a:gd name="T10" fmla="*/ 174 w 3217"/>
                <a:gd name="T11" fmla="*/ 441 h 1153"/>
                <a:gd name="T12" fmla="*/ 586 w 3217"/>
                <a:gd name="T13" fmla="*/ 618 h 1153"/>
                <a:gd name="T14" fmla="*/ 0 w 3217"/>
                <a:gd name="T15" fmla="*/ 687 h 1153"/>
                <a:gd name="T16" fmla="*/ 496 w 3217"/>
                <a:gd name="T17" fmla="*/ 820 h 1153"/>
                <a:gd name="T18" fmla="*/ 191 w 3217"/>
                <a:gd name="T19" fmla="*/ 951 h 1153"/>
                <a:gd name="T20" fmla="*/ 715 w 3217"/>
                <a:gd name="T21" fmla="*/ 973 h 1153"/>
                <a:gd name="T22" fmla="*/ 732 w 3217"/>
                <a:gd name="T23" fmla="*/ 1152 h 1153"/>
                <a:gd name="T24" fmla="*/ 1121 w 3217"/>
                <a:gd name="T25" fmla="*/ 967 h 1153"/>
                <a:gd name="T26" fmla="*/ 1295 w 3217"/>
                <a:gd name="T27" fmla="*/ 1051 h 1153"/>
                <a:gd name="T28" fmla="*/ 1470 w 3217"/>
                <a:gd name="T29" fmla="*/ 926 h 1153"/>
                <a:gd name="T30" fmla="*/ 1729 w 3217"/>
                <a:gd name="T31" fmla="*/ 1005 h 1153"/>
                <a:gd name="T32" fmla="*/ 1813 w 3217"/>
                <a:gd name="T33" fmla="*/ 850 h 1153"/>
                <a:gd name="T34" fmla="*/ 2225 w 3217"/>
                <a:gd name="T35" fmla="*/ 926 h 1153"/>
                <a:gd name="T36" fmla="*/ 2180 w 3217"/>
                <a:gd name="T37" fmla="*/ 765 h 1153"/>
                <a:gd name="T38" fmla="*/ 2811 w 3217"/>
                <a:gd name="T39" fmla="*/ 834 h 1153"/>
                <a:gd name="T40" fmla="*/ 2439 w 3217"/>
                <a:gd name="T41" fmla="*/ 657 h 1153"/>
                <a:gd name="T42" fmla="*/ 2720 w 3217"/>
                <a:gd name="T43" fmla="*/ 602 h 1153"/>
                <a:gd name="T44" fmla="*/ 2529 w 3217"/>
                <a:gd name="T45" fmla="*/ 501 h 1153"/>
                <a:gd name="T46" fmla="*/ 3216 w 3217"/>
                <a:gd name="T47" fmla="*/ 354 h 1153"/>
                <a:gd name="T48" fmla="*/ 2439 w 3217"/>
                <a:gd name="T49" fmla="*/ 348 h 1153"/>
                <a:gd name="T50" fmla="*/ 2681 w 3217"/>
                <a:gd name="T51" fmla="*/ 169 h 1153"/>
                <a:gd name="T52" fmla="*/ 2163 w 3217"/>
                <a:gd name="T53" fmla="*/ 308 h 1153"/>
                <a:gd name="T54" fmla="*/ 2202 w 3217"/>
                <a:gd name="T55" fmla="*/ 0 h 1153"/>
                <a:gd name="T56" fmla="*/ 1707 w 3217"/>
                <a:gd name="T57" fmla="*/ 232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17" h="1153">
                  <a:moveTo>
                    <a:pt x="1707" y="232"/>
                  </a:moveTo>
                  <a:lnTo>
                    <a:pt x="1447" y="101"/>
                  </a:lnTo>
                  <a:lnTo>
                    <a:pt x="1273" y="340"/>
                  </a:lnTo>
                  <a:lnTo>
                    <a:pt x="670" y="193"/>
                  </a:lnTo>
                  <a:lnTo>
                    <a:pt x="800" y="417"/>
                  </a:lnTo>
                  <a:lnTo>
                    <a:pt x="174" y="441"/>
                  </a:lnTo>
                  <a:lnTo>
                    <a:pt x="586" y="618"/>
                  </a:lnTo>
                  <a:lnTo>
                    <a:pt x="0" y="687"/>
                  </a:lnTo>
                  <a:lnTo>
                    <a:pt x="496" y="820"/>
                  </a:lnTo>
                  <a:lnTo>
                    <a:pt x="191" y="951"/>
                  </a:lnTo>
                  <a:lnTo>
                    <a:pt x="715" y="973"/>
                  </a:lnTo>
                  <a:lnTo>
                    <a:pt x="732" y="1152"/>
                  </a:lnTo>
                  <a:lnTo>
                    <a:pt x="1121" y="967"/>
                  </a:lnTo>
                  <a:lnTo>
                    <a:pt x="1295" y="1051"/>
                  </a:lnTo>
                  <a:lnTo>
                    <a:pt x="1470" y="926"/>
                  </a:lnTo>
                  <a:lnTo>
                    <a:pt x="1729" y="1005"/>
                  </a:lnTo>
                  <a:lnTo>
                    <a:pt x="1813" y="850"/>
                  </a:lnTo>
                  <a:lnTo>
                    <a:pt x="2225" y="926"/>
                  </a:lnTo>
                  <a:lnTo>
                    <a:pt x="2180" y="765"/>
                  </a:lnTo>
                  <a:lnTo>
                    <a:pt x="2811" y="834"/>
                  </a:lnTo>
                  <a:lnTo>
                    <a:pt x="2439" y="657"/>
                  </a:lnTo>
                  <a:lnTo>
                    <a:pt x="2720" y="602"/>
                  </a:lnTo>
                  <a:lnTo>
                    <a:pt x="2529" y="501"/>
                  </a:lnTo>
                  <a:lnTo>
                    <a:pt x="3216" y="354"/>
                  </a:lnTo>
                  <a:lnTo>
                    <a:pt x="2439" y="348"/>
                  </a:lnTo>
                  <a:lnTo>
                    <a:pt x="2681" y="169"/>
                  </a:lnTo>
                  <a:lnTo>
                    <a:pt x="2163" y="308"/>
                  </a:lnTo>
                  <a:lnTo>
                    <a:pt x="2202" y="0"/>
                  </a:lnTo>
                  <a:lnTo>
                    <a:pt x="1707" y="23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00" name="Rectangle 20"/>
            <p:cNvSpPr>
              <a:spLocks noChangeArrowheads="1"/>
            </p:cNvSpPr>
            <p:nvPr/>
          </p:nvSpPr>
          <p:spPr bwMode="auto">
            <a:xfrm>
              <a:off x="1983" y="3473"/>
              <a:ext cx="132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68" tIns="44440" rIns="90468" bIns="44440" anchor="ctr"/>
            <a:lstStyle/>
            <a:p>
              <a:pPr algn="ctr"/>
              <a:r>
                <a:rPr lang="en-US" sz="2000" dirty="0">
                  <a:cs typeface="Arial" charset="0"/>
                </a:rPr>
                <a:t>Record formats, </a:t>
              </a:r>
            </a:p>
            <a:p>
              <a:pPr algn="ctr"/>
              <a:r>
                <a:rPr lang="en-US" sz="2000" dirty="0">
                  <a:cs typeface="Arial" charset="0"/>
                </a:rPr>
                <a:t>record orderings, access paths</a:t>
              </a:r>
            </a:p>
          </p:txBody>
        </p:sp>
      </p:grpSp>
      <p:sp>
        <p:nvSpPr>
          <p:cNvPr id="174101" name="Rectangle 21"/>
          <p:cNvSpPr>
            <a:spLocks noChangeArrowheads="1"/>
          </p:cNvSpPr>
          <p:nvPr/>
        </p:nvSpPr>
        <p:spPr bwMode="auto">
          <a:xfrm>
            <a:off x="1061406" y="4304296"/>
            <a:ext cx="2234711" cy="36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68" tIns="44440" rIns="90468" bIns="44440">
            <a:spAutoFit/>
          </a:bodyPr>
          <a:lstStyle/>
          <a:p>
            <a:r>
              <a:rPr lang="en-US" dirty="0">
                <a:cs typeface="Arial" charset="0"/>
              </a:rPr>
              <a:t>Physical Models</a:t>
            </a:r>
          </a:p>
        </p:txBody>
      </p:sp>
      <p:sp>
        <p:nvSpPr>
          <p:cNvPr id="2" name="Rectangle 1"/>
          <p:cNvSpPr/>
          <p:nvPr/>
        </p:nvSpPr>
        <p:spPr>
          <a:xfrm>
            <a:off x="7045109" y="5245509"/>
            <a:ext cx="1859002" cy="58477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12700">
                  <a:noFill/>
                  <a:prstDash val="solid"/>
                </a:ln>
                <a:solidFill>
                  <a:srgbClr val="800000"/>
                </a:solidFill>
              </a:rPr>
              <a:t>Low Level</a:t>
            </a:r>
            <a:endParaRPr lang="en-US" sz="3200" b="1" cap="none" spc="0" dirty="0">
              <a:ln w="12700">
                <a:noFill/>
                <a:prstDash val="solid"/>
              </a:ln>
              <a:solidFill>
                <a:srgbClr val="8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45109" y="877976"/>
            <a:ext cx="1933542" cy="58477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12700">
                  <a:noFill/>
                  <a:prstDash val="solid"/>
                </a:ln>
                <a:solidFill>
                  <a:srgbClr val="800000"/>
                </a:solidFill>
              </a:rPr>
              <a:t>High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400" y="6091719"/>
            <a:ext cx="80411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Commonly applied in modeling relational database model: </a:t>
            </a:r>
            <a:r>
              <a:rPr lang="en-US" sz="1400" dirty="0" err="1"/>
              <a:t>Codd</a:t>
            </a:r>
            <a:r>
              <a:rPr lang="en-US" sz="1400" dirty="0"/>
              <a:t>, E. F. 1970. A relational data model for large shared data banks. Communications of the ACM 13(6), 377-387.  and Date, C.J (2004). An Introduction to Database Systems (8 ed.). Addison Wesley. pp. 592–97. ISBN 0-321-19784-4.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2873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 Spectrum of Data Models</a:t>
            </a:r>
            <a:endParaRPr lang="tr-TR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38062"/>
            <a:ext cx="8229600" cy="4253742"/>
          </a:xfrm>
        </p:spPr>
        <p:txBody>
          <a:bodyPr>
            <a:normAutofit fontScale="70000" lnSpcReduction="20000"/>
          </a:bodyPr>
          <a:lstStyle/>
          <a:p>
            <a:r>
              <a:rPr lang="tr-TR" dirty="0" err="1"/>
              <a:t>Conceptual</a:t>
            </a:r>
            <a:r>
              <a:rPr lang="tr-TR" dirty="0"/>
              <a:t> data </a:t>
            </a:r>
            <a:r>
              <a:rPr lang="tr-TR" dirty="0" err="1"/>
              <a:t>models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concepts</a:t>
            </a:r>
            <a:r>
              <a:rPr lang="tr-TR" dirty="0"/>
              <a:t>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entities</a:t>
            </a:r>
            <a:r>
              <a:rPr lang="tr-TR" dirty="0"/>
              <a:t>, </a:t>
            </a:r>
            <a:r>
              <a:rPr lang="tr-TR" dirty="0" err="1"/>
              <a:t>attributes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relationships</a:t>
            </a:r>
            <a:endParaRPr lang="tr-TR" dirty="0"/>
          </a:p>
          <a:p>
            <a:pPr lvl="1"/>
            <a:r>
              <a:rPr lang="tr-TR" dirty="0"/>
              <a:t>An </a:t>
            </a:r>
            <a:r>
              <a:rPr lang="tr-TR" dirty="0" err="1"/>
              <a:t>entity</a:t>
            </a:r>
            <a:r>
              <a:rPr lang="tr-TR" dirty="0"/>
              <a:t> </a:t>
            </a:r>
            <a:r>
              <a:rPr lang="tr-TR" dirty="0" err="1"/>
              <a:t>represents</a:t>
            </a:r>
            <a:r>
              <a:rPr lang="tr-TR" dirty="0"/>
              <a:t> a </a:t>
            </a:r>
            <a:r>
              <a:rPr lang="tr-TR" dirty="0" err="1"/>
              <a:t>real-world</a:t>
            </a:r>
            <a:r>
              <a:rPr lang="tr-TR" dirty="0"/>
              <a:t> </a:t>
            </a:r>
            <a:r>
              <a:rPr lang="tr-TR" dirty="0" err="1"/>
              <a:t>object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concept</a:t>
            </a:r>
            <a:endParaRPr lang="tr-TR" dirty="0"/>
          </a:p>
          <a:p>
            <a:pPr lvl="1"/>
            <a:r>
              <a:rPr lang="tr-TR" dirty="0"/>
              <a:t>An </a:t>
            </a:r>
            <a:r>
              <a:rPr lang="tr-TR" dirty="0" err="1"/>
              <a:t>attribute</a:t>
            </a:r>
            <a:r>
              <a:rPr lang="tr-TR" dirty="0"/>
              <a:t> </a:t>
            </a:r>
            <a:r>
              <a:rPr lang="tr-TR" dirty="0" err="1"/>
              <a:t>represents</a:t>
            </a:r>
            <a:r>
              <a:rPr lang="tr-TR" dirty="0"/>
              <a:t> a </a:t>
            </a:r>
            <a:r>
              <a:rPr lang="tr-TR" dirty="0" err="1"/>
              <a:t>property</a:t>
            </a:r>
            <a:r>
              <a:rPr lang="tr-TR" dirty="0"/>
              <a:t> </a:t>
            </a:r>
            <a:r>
              <a:rPr lang="en-US" dirty="0"/>
              <a:t>describing an entity. </a:t>
            </a:r>
          </a:p>
          <a:p>
            <a:pPr lvl="1"/>
            <a:r>
              <a:rPr lang="en-US" dirty="0"/>
              <a:t>A relationship represents an association among two or more entities</a:t>
            </a:r>
          </a:p>
          <a:p>
            <a:r>
              <a:rPr lang="en-US" dirty="0"/>
              <a:t>Logical or representational data models add organizational constructs to support requirements of a DBMS. These include the widely used relational data model, network and hierarchical models, object and object relational models, and many others.</a:t>
            </a:r>
          </a:p>
          <a:p>
            <a:r>
              <a:rPr lang="en-US" dirty="0"/>
              <a:t>Physical data models describe how data is stored as files on a computer by representing information such as record formats, record order</a:t>
            </a:r>
            <a:r>
              <a:rPr lang="tr-TR" dirty="0"/>
              <a:t>, </a:t>
            </a:r>
            <a:r>
              <a:rPr lang="en-US" dirty="0"/>
              <a:t>access paths or search indices. </a:t>
            </a:r>
            <a:endParaRPr lang="tr-TR" dirty="0"/>
          </a:p>
          <a:p>
            <a:endParaRPr lang="tr-TR" dirty="0"/>
          </a:p>
          <a:p>
            <a:pPr lvl="1"/>
            <a:endParaRPr 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64986" y="5360986"/>
            <a:ext cx="7557152" cy="1202253"/>
            <a:chOff x="905757" y="2819400"/>
            <a:chExt cx="6143090" cy="1501288"/>
          </a:xfrm>
        </p:grpSpPr>
        <p:sp>
          <p:nvSpPr>
            <p:cNvPr id="7" name="Rectangle 6"/>
            <p:cNvSpPr/>
            <p:nvPr/>
          </p:nvSpPr>
          <p:spPr>
            <a:xfrm>
              <a:off x="990600" y="2819400"/>
              <a:ext cx="5638800" cy="1066800"/>
            </a:xfrm>
            <a:prstGeom prst="rect">
              <a:avLst/>
            </a:prstGeom>
            <a:gradFill flip="none" rotWithShape="1">
              <a:gsLst>
                <a:gs pos="66000">
                  <a:srgbClr val="6BFD7C"/>
                </a:gs>
                <a:gs pos="417">
                  <a:srgbClr val="FD99CB"/>
                </a:gs>
                <a:gs pos="94000">
                  <a:srgbClr val="FDC663"/>
                </a:gs>
                <a:gs pos="10000">
                  <a:srgbClr val="D298FE"/>
                </a:gs>
                <a:gs pos="20000">
                  <a:srgbClr val="9F98FE"/>
                </a:gs>
                <a:gs pos="35000">
                  <a:srgbClr val="0197FD"/>
                </a:gs>
                <a:gs pos="51000">
                  <a:srgbClr val="99FDE3"/>
                </a:gs>
                <a:gs pos="85000">
                  <a:srgbClr val="FEE2B0"/>
                </a:gs>
                <a:gs pos="78000">
                  <a:srgbClr val="E5FE96"/>
                </a:gs>
                <a:gs pos="100000">
                  <a:srgbClr val="F72929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>
              <a:bevelT w="133350" h="25400"/>
              <a:extrusionClr>
                <a:srgbClr val="92D050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5757" y="3857134"/>
              <a:ext cx="1485900" cy="42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</a:rPr>
                <a:t>More Abstract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52711" y="3850249"/>
              <a:ext cx="1296136" cy="42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</a:rPr>
                <a:t>More Concrete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31599" y="3936358"/>
              <a:ext cx="3069154" cy="384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</a:rPr>
                <a:t>Architecture Abstraction Continuum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83164" y="3237384"/>
              <a:ext cx="990600" cy="42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</a:rPr>
                <a:t>Conceptual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62774" y="3237728"/>
              <a:ext cx="866627" cy="42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31599" y="3237384"/>
              <a:ext cx="990600" cy="422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mic Sans MS" pitchFamily="66" charset="0"/>
                </a:rPr>
                <a:t>Logical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128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ANSI-SPARC Architecture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54691" name="Picture 3" descr="DS3-Figure 02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1066800"/>
            <a:ext cx="7244862" cy="50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122277"/>
            <a:ext cx="7935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ANSI/X3/SPARC Study Group on Data Base Management Systems: (1975), Interim Report. FDT, ACM SIGMOD bulletin. Volume 7, No. 2</a:t>
            </a:r>
          </a:p>
        </p:txBody>
      </p:sp>
    </p:spTree>
    <p:extLst>
      <p:ext uri="{BB962C8B-B14F-4D97-AF65-F5344CB8AC3E}">
        <p14:creationId xmlns:p14="http://schemas.microsoft.com/office/powerpoint/2010/main" val="28331581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ANSI-SPARC Architecture</a:t>
            </a:r>
            <a:endParaRPr lang="en-GB" dirty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/>
              <a:t>External Level</a:t>
            </a:r>
          </a:p>
          <a:p>
            <a:pPr lvl="1"/>
            <a:r>
              <a:rPr lang="en-GB"/>
              <a:t>Users’ view of the data. </a:t>
            </a:r>
          </a:p>
          <a:p>
            <a:pPr lvl="1"/>
            <a:r>
              <a:rPr lang="en-GB"/>
              <a:t>Describes a subset of data that is relevant to a particular user.</a:t>
            </a:r>
          </a:p>
          <a:p>
            <a:r>
              <a:rPr lang="en-GB"/>
              <a:t>Conceptual Level</a:t>
            </a:r>
          </a:p>
          <a:p>
            <a:pPr lvl="1"/>
            <a:r>
              <a:rPr lang="en-GB"/>
              <a:t>Community view of the data  </a:t>
            </a:r>
          </a:p>
          <a:p>
            <a:pPr lvl="1"/>
            <a:r>
              <a:rPr lang="en-GB"/>
              <a:t>The most data description including all of the relationships among the data.   </a:t>
            </a:r>
          </a:p>
          <a:p>
            <a:r>
              <a:rPr lang="en-GB"/>
              <a:t>Internal Level</a:t>
            </a:r>
          </a:p>
          <a:p>
            <a:pPr lvl="1"/>
            <a:r>
              <a:rPr lang="en-GB"/>
              <a:t>Physical representation of the data in a database system. </a:t>
            </a:r>
          </a:p>
          <a:p>
            <a:pPr lvl="1"/>
            <a:r>
              <a:rPr lang="en-GB"/>
              <a:t>Describes how the data is stored and accessed in the database.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9CA0-C8A2-4A45-B947-03FC38090EA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5022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A8DBC-4A0D-D346-8994-8FD2F96A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BE3E-5469-444B-A5C7-58093D1A8C96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4" descr="https://mirrors.creativecommons.org/presskit/buttons/88x31/png/by-nc-sa.png">
            <a:extLst>
              <a:ext uri="{FF2B5EF4-FFF2-40B4-BE49-F238E27FC236}">
                <a16:creationId xmlns:a16="http://schemas.microsoft.com/office/drawing/2014/main" id="{56590522-AF29-A742-8F5F-7AD78FEF1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15" y="4251751"/>
            <a:ext cx="1103960" cy="3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8835A-C24F-6245-A1FB-33B6E49C866B}"/>
              </a:ext>
            </a:extLst>
          </p:cNvPr>
          <p:cNvSpPr txBox="1"/>
          <p:nvPr/>
        </p:nvSpPr>
        <p:spPr>
          <a:xfrm>
            <a:off x="308662" y="4889717"/>
            <a:ext cx="8512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pperplate" panose="02000504000000020004" pitchFamily="2" charset="77"/>
              </a:rPr>
              <a:t>This work is licensed under Creative Commons Attribution-</a:t>
            </a:r>
            <a:r>
              <a:rPr lang="en-US" sz="1200" dirty="0" err="1">
                <a:latin typeface="Copperplate" panose="02000504000000020004" pitchFamily="2" charset="77"/>
              </a:rPr>
              <a:t>NonCommercial</a:t>
            </a:r>
            <a:r>
              <a:rPr lang="en-US" sz="1200" dirty="0">
                <a:latin typeface="Copperplate" panose="02000504000000020004" pitchFamily="2" charset="77"/>
              </a:rPr>
              <a:t>-</a:t>
            </a:r>
            <a:r>
              <a:rPr lang="en-US" sz="1200" dirty="0" err="1">
                <a:latin typeface="Copperplate" panose="02000504000000020004" pitchFamily="2" charset="77"/>
              </a:rPr>
              <a:t>ShareAlike</a:t>
            </a:r>
            <a:r>
              <a:rPr lang="en-US" sz="1200" dirty="0">
                <a:latin typeface="Copperplate" panose="02000504000000020004" pitchFamily="2" charset="77"/>
              </a:rPr>
              <a:t> 4.0 International.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0A9763-90C5-8048-A1BE-04D48899B399}"/>
              </a:ext>
            </a:extLst>
          </p:cNvPr>
          <p:cNvCxnSpPr/>
          <p:nvPr/>
        </p:nvCxnSpPr>
        <p:spPr>
          <a:xfrm>
            <a:off x="710214" y="5363852"/>
            <a:ext cx="77091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CA0EC4-A6EC-1341-BAD0-4E6B980F2962}"/>
              </a:ext>
            </a:extLst>
          </p:cNvPr>
          <p:cNvSpPr txBox="1"/>
          <p:nvPr/>
        </p:nvSpPr>
        <p:spPr>
          <a:xfrm>
            <a:off x="611565" y="5591747"/>
            <a:ext cx="7906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Funded by Grant R25 LM012286 from the National Library of Medicine of the National Institutes of Health.</a:t>
            </a:r>
          </a:p>
        </p:txBody>
      </p:sp>
      <p:pic>
        <p:nvPicPr>
          <p:cNvPr id="12" name="Picture 11" descr="PDB-logo-9_03.eps">
            <a:extLst>
              <a:ext uri="{FF2B5EF4-FFF2-40B4-BE49-F238E27FC236}">
                <a16:creationId xmlns:a16="http://schemas.microsoft.com/office/drawing/2014/main" id="{C44A8C09-B974-E94A-94C8-13DFAEA86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19" y="6384905"/>
            <a:ext cx="1308785" cy="3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2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4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035" y="1634509"/>
            <a:ext cx="47734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a data model?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0400" y="3126979"/>
            <a:ext cx="6416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model describing the data items within a domain and how these data items relate to one another.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0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data models </a:t>
            </a:r>
            <a:r>
              <a:rPr lang="is-IS" dirty="0"/>
              <a:t>…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5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664" y="5024246"/>
            <a:ext cx="3906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In: The First Part of the </a:t>
            </a:r>
            <a:r>
              <a:rPr lang="en-US" dirty="0" err="1"/>
              <a:t>Elementarie</a:t>
            </a:r>
            <a:r>
              <a:rPr lang="en-US" dirty="0"/>
              <a:t>,</a:t>
            </a:r>
          </a:p>
          <a:p>
            <a:r>
              <a:rPr lang="en-US" dirty="0"/>
              <a:t>Richard </a:t>
            </a:r>
            <a:r>
              <a:rPr lang="en-US" dirty="0" err="1"/>
              <a:t>Mulcaster</a:t>
            </a:r>
            <a:r>
              <a:rPr lang="en-US" dirty="0"/>
              <a:t>, T. </a:t>
            </a:r>
            <a:r>
              <a:rPr lang="en-US" dirty="0" err="1"/>
              <a:t>Vautroullier</a:t>
            </a:r>
            <a:r>
              <a:rPr lang="en-US" dirty="0"/>
              <a:t>, London, 1582</a:t>
            </a:r>
          </a:p>
        </p:txBody>
      </p:sp>
      <p:pic>
        <p:nvPicPr>
          <p:cNvPr id="5" name="Picture 4" descr="Mulcaster-title-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99" y="0"/>
            <a:ext cx="472190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664" y="2715173"/>
            <a:ext cx="3848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Identified ~8000 words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4664" y="893380"/>
            <a:ext cx="362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Early English Language Dictionary </a:t>
            </a:r>
          </a:p>
          <a:p>
            <a:r>
              <a:rPr lang="en-US" sz="2800" i="1" dirty="0"/>
              <a:t>circa</a:t>
            </a:r>
            <a:r>
              <a:rPr lang="en-US" sz="2800" dirty="0"/>
              <a:t> 1582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1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wdrey-title-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65" y="0"/>
            <a:ext cx="398573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6551" y="5727940"/>
            <a:ext cx="4247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In: Table </a:t>
            </a:r>
            <a:r>
              <a:rPr lang="en-US" dirty="0" err="1"/>
              <a:t>Alphabeticall</a:t>
            </a:r>
            <a:endParaRPr lang="en-US" dirty="0"/>
          </a:p>
          <a:p>
            <a:r>
              <a:rPr lang="en-US" dirty="0"/>
              <a:t>Robert </a:t>
            </a:r>
            <a:r>
              <a:rPr lang="en-US" dirty="0" err="1"/>
              <a:t>Cawdrey</a:t>
            </a:r>
            <a:r>
              <a:rPr lang="en-US" dirty="0"/>
              <a:t>,</a:t>
            </a:r>
          </a:p>
          <a:p>
            <a:r>
              <a:rPr lang="en-US" dirty="0"/>
              <a:t>T. S. for Edmund </a:t>
            </a:r>
            <a:r>
              <a:rPr lang="en-US" dirty="0" err="1"/>
              <a:t>Weauer</a:t>
            </a:r>
            <a:r>
              <a:rPr lang="en-US" dirty="0"/>
              <a:t>, London, 1613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6551" y="2934137"/>
            <a:ext cx="2995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3000 words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Including definitions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Organized alphabetically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306551" y="103880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Early English Language Dictionary </a:t>
            </a:r>
          </a:p>
          <a:p>
            <a:r>
              <a:rPr lang="en-US" sz="2800" i="1" dirty="0"/>
              <a:t>circa</a:t>
            </a:r>
            <a:r>
              <a:rPr lang="en-US" sz="2800" dirty="0"/>
              <a:t> 1613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9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9613" y="57717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In: </a:t>
            </a:r>
            <a:r>
              <a:rPr lang="en-US" dirty="0" err="1"/>
              <a:t>Dictionarium</a:t>
            </a:r>
            <a:r>
              <a:rPr lang="en-US" dirty="0"/>
              <a:t> </a:t>
            </a:r>
            <a:r>
              <a:rPr lang="en-US" dirty="0" err="1"/>
              <a:t>Britannicum</a:t>
            </a:r>
            <a:endParaRPr lang="en-US" dirty="0"/>
          </a:p>
          <a:p>
            <a:r>
              <a:rPr lang="en-US" dirty="0"/>
              <a:t>Nathan Bailey, </a:t>
            </a:r>
          </a:p>
          <a:p>
            <a:r>
              <a:rPr lang="en-US" dirty="0"/>
              <a:t>T. Cox, London, 1730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613" y="3219299"/>
            <a:ext cx="3519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48000 words including technical words and slang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Including definitions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Including pronunciation</a:t>
            </a:r>
          </a:p>
        </p:txBody>
      </p:sp>
      <p:pic>
        <p:nvPicPr>
          <p:cNvPr id="3" name="Picture 2" descr="Bailey-title-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83" y="0"/>
            <a:ext cx="441321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9613" y="977491"/>
            <a:ext cx="39659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Early English Language Dictionary </a:t>
            </a:r>
          </a:p>
          <a:p>
            <a:r>
              <a:rPr lang="en-US" sz="2800" i="1" dirty="0"/>
              <a:t>circa</a:t>
            </a:r>
            <a:r>
              <a:rPr lang="en-US" sz="2800" dirty="0"/>
              <a:t> 1730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09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0866" y="55089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In: Dictionary of the English Language,</a:t>
            </a:r>
          </a:p>
          <a:p>
            <a:r>
              <a:rPr lang="en-US" dirty="0"/>
              <a:t>Samuel Johnson,</a:t>
            </a:r>
          </a:p>
          <a:p>
            <a:r>
              <a:rPr lang="en-US" dirty="0"/>
              <a:t>J. &amp; P. </a:t>
            </a:r>
            <a:r>
              <a:rPr lang="en-US" dirty="0" err="1"/>
              <a:t>Knapton</a:t>
            </a:r>
            <a:r>
              <a:rPr lang="en-US" dirty="0"/>
              <a:t>, London, 1755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866" y="3094533"/>
            <a:ext cx="354044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~40,000 words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Origin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Type (e.g. noun, adjective)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Pronunciation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Definitions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Examples (e.g. quotations)</a:t>
            </a:r>
          </a:p>
        </p:txBody>
      </p:sp>
      <p:pic>
        <p:nvPicPr>
          <p:cNvPr id="7" name="Picture 6" descr="Johnson-l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08" y="0"/>
            <a:ext cx="401910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0866" y="977491"/>
            <a:ext cx="43024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Early English Language Dictionary </a:t>
            </a:r>
          </a:p>
          <a:p>
            <a:r>
              <a:rPr lang="en-US" sz="2800" i="1" dirty="0"/>
              <a:t>circa</a:t>
            </a:r>
            <a:r>
              <a:rPr lang="en-US" sz="2800" dirty="0"/>
              <a:t> 1755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5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res-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" r="8977"/>
          <a:stretch/>
        </p:blipFill>
        <p:spPr>
          <a:xfrm>
            <a:off x="6063436" y="649843"/>
            <a:ext cx="2686465" cy="18214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63436" y="2552644"/>
            <a:ext cx="2694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err="1"/>
              <a:t>Aristotle</a:t>
            </a:r>
            <a:r>
              <a:rPr lang="pt-BR" dirty="0"/>
              <a:t>  (384-322 BC)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85947840"/>
              </p:ext>
            </p:extLst>
          </p:nvPr>
        </p:nvGraphicFramePr>
        <p:xfrm>
          <a:off x="410266" y="1941122"/>
          <a:ext cx="6740810" cy="4122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Biological Taxonomy</a:t>
            </a:r>
            <a:br>
              <a:rPr lang="en-US" dirty="0"/>
            </a:br>
            <a:r>
              <a:rPr lang="en-US" i="1" dirty="0"/>
              <a:t>circa</a:t>
            </a:r>
            <a:r>
              <a:rPr lang="en-US" dirty="0"/>
              <a:t> 350 BC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59EF-0C71-8141-81E3-F1B80C0B30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78240"/>
      </p:ext>
    </p:extLst>
  </p:cSld>
  <p:clrMapOvr>
    <a:masterClrMapping/>
  </p:clrMapOvr>
</p:sld>
</file>

<file path=ppt/theme/theme1.xml><?xml version="1.0" encoding="utf-8"?>
<a:theme xmlns:a="http://schemas.openxmlformats.org/drawingml/2006/main" name="edSB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edSB-template.potx</Template>
  <TotalTime>1507</TotalTime>
  <Words>628</Words>
  <Application>Microsoft Macintosh PowerPoint</Application>
  <PresentationFormat>On-screen Show (4:3)</PresentationFormat>
  <Paragraphs>126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Comic Sans MS</vt:lpstr>
      <vt:lpstr>Copperplate</vt:lpstr>
      <vt:lpstr>Verdana</vt:lpstr>
      <vt:lpstr>edSB-template</vt:lpstr>
      <vt:lpstr>Introduction to Biological Databases and Data Archiving</vt:lpstr>
      <vt:lpstr>Data Models</vt:lpstr>
      <vt:lpstr>PowerPoint Presentation</vt:lpstr>
      <vt:lpstr>Early data models …  </vt:lpstr>
      <vt:lpstr>PowerPoint Presentation</vt:lpstr>
      <vt:lpstr>PowerPoint Presentation</vt:lpstr>
      <vt:lpstr>PowerPoint Presentation</vt:lpstr>
      <vt:lpstr>PowerPoint Presentation</vt:lpstr>
      <vt:lpstr>Early Biological Taxonomy circa 350 BC</vt:lpstr>
      <vt:lpstr>Biological Taxonomy circa 1758</vt:lpstr>
      <vt:lpstr>Data models in the  computer age…  </vt:lpstr>
      <vt:lpstr>PowerPoint Presentation</vt:lpstr>
      <vt:lpstr>A Spectrum of Data Models</vt:lpstr>
      <vt:lpstr>ANSI-SPARC Architecture</vt:lpstr>
      <vt:lpstr>ANSI-SPARC Architecture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Westbrook</dc:creator>
  <cp:lastModifiedBy>Catherine Lawson</cp:lastModifiedBy>
  <cp:revision>92</cp:revision>
  <dcterms:created xsi:type="dcterms:W3CDTF">2015-12-14T13:16:16Z</dcterms:created>
  <dcterms:modified xsi:type="dcterms:W3CDTF">2018-07-16T20:24:30Z</dcterms:modified>
</cp:coreProperties>
</file>