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 id="2147483689" r:id="rId2"/>
    <p:sldMasterId id="2147483701" r:id="rId3"/>
    <p:sldMasterId id="2147483713" r:id="rId4"/>
    <p:sldMasterId id="2147483725" r:id="rId5"/>
    <p:sldMasterId id="2147483737" r:id="rId6"/>
    <p:sldMasterId id="2147483749" r:id="rId7"/>
    <p:sldMasterId id="2147483761" r:id="rId8"/>
    <p:sldMasterId id="2147483773" r:id="rId9"/>
    <p:sldMasterId id="2147483785" r:id="rId10"/>
    <p:sldMasterId id="2147483797" r:id="rId11"/>
    <p:sldMasterId id="2147483809" r:id="rId12"/>
    <p:sldMasterId id="2147483821" r:id="rId13"/>
    <p:sldMasterId id="2147483833" r:id="rId14"/>
    <p:sldMasterId id="2147483845" r:id="rId15"/>
    <p:sldMasterId id="2147483857" r:id="rId16"/>
  </p:sldMasterIdLst>
  <p:notesMasterIdLst>
    <p:notesMasterId r:id="rId31"/>
  </p:notesMasterIdLst>
  <p:handoutMasterIdLst>
    <p:handoutMasterId r:id="rId32"/>
  </p:handoutMasterIdLst>
  <p:sldIdLst>
    <p:sldId id="374" r:id="rId17"/>
    <p:sldId id="371" r:id="rId18"/>
    <p:sldId id="376" r:id="rId19"/>
    <p:sldId id="378" r:id="rId20"/>
    <p:sldId id="379" r:id="rId21"/>
    <p:sldId id="401" r:id="rId22"/>
    <p:sldId id="380" r:id="rId23"/>
    <p:sldId id="381" r:id="rId24"/>
    <p:sldId id="395" r:id="rId25"/>
    <p:sldId id="397" r:id="rId26"/>
    <p:sldId id="400" r:id="rId27"/>
    <p:sldId id="403" r:id="rId28"/>
    <p:sldId id="387" r:id="rId29"/>
    <p:sldId id="394"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udent Work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A961"/>
    <a:srgbClr val="A1A1C1"/>
    <a:srgbClr val="A3A5F1"/>
    <a:srgbClr val="CCCCFF"/>
    <a:srgbClr val="98A048"/>
    <a:srgbClr val="E00040"/>
    <a:srgbClr val="554E7C"/>
    <a:srgbClr val="C8C9B3"/>
    <a:srgbClr val="BABB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3824" autoAdjust="0"/>
  </p:normalViewPr>
  <p:slideViewPr>
    <p:cSldViewPr>
      <p:cViewPr varScale="1">
        <p:scale>
          <a:sx n="99" d="100"/>
          <a:sy n="99" d="100"/>
        </p:scale>
        <p:origin x="-18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0"/>
    </p:cViewPr>
  </p:sorterViewPr>
  <p:notesViewPr>
    <p:cSldViewPr>
      <p:cViewPr>
        <p:scale>
          <a:sx n="66" d="100"/>
          <a:sy n="66" d="100"/>
        </p:scale>
        <p:origin x="-930" y="13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4.xml"/><Relationship Id="rId21" Type="http://schemas.openxmlformats.org/officeDocument/2006/relationships/slide" Target="slides/slide5.xml"/><Relationship Id="rId22" Type="http://schemas.openxmlformats.org/officeDocument/2006/relationships/slide" Target="slides/slide6.xml"/><Relationship Id="rId23" Type="http://schemas.openxmlformats.org/officeDocument/2006/relationships/slide" Target="slides/slide7.xml"/><Relationship Id="rId24" Type="http://schemas.openxmlformats.org/officeDocument/2006/relationships/slide" Target="slides/slide8.xml"/><Relationship Id="rId25" Type="http://schemas.openxmlformats.org/officeDocument/2006/relationships/slide" Target="slides/slide9.xml"/><Relationship Id="rId26" Type="http://schemas.openxmlformats.org/officeDocument/2006/relationships/slide" Target="slides/slide10.xml"/><Relationship Id="rId27" Type="http://schemas.openxmlformats.org/officeDocument/2006/relationships/slide" Target="slides/slide11.xml"/><Relationship Id="rId28" Type="http://schemas.openxmlformats.org/officeDocument/2006/relationships/slide" Target="slides/slide12.xml"/><Relationship Id="rId29" Type="http://schemas.openxmlformats.org/officeDocument/2006/relationships/slide" Target="slides/slide1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4.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 Target="slides/slide1.xml"/><Relationship Id="rId18" Type="http://schemas.openxmlformats.org/officeDocument/2006/relationships/slide" Target="slides/slide2.xml"/><Relationship Id="rId19" Type="http://schemas.openxmlformats.org/officeDocument/2006/relationships/slide" Target="slides/slide3.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ea typeface="+mn-ea"/>
              </a:defRPr>
            </a:lvl1pPr>
          </a:lstStyle>
          <a:p>
            <a:pPr>
              <a:defRPr/>
            </a:pPr>
            <a:endParaRPr lang="en-US" altLang="en-US"/>
          </a:p>
        </p:txBody>
      </p:sp>
      <p:sp>
        <p:nvSpPr>
          <p:cNvPr id="207875"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ea typeface="+mn-ea"/>
              </a:defRPr>
            </a:lvl1pPr>
          </a:lstStyle>
          <a:p>
            <a:pPr>
              <a:defRPr/>
            </a:pPr>
            <a:endParaRPr lang="en-US" altLang="en-US"/>
          </a:p>
        </p:txBody>
      </p:sp>
      <p:sp>
        <p:nvSpPr>
          <p:cNvPr id="207876"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ea typeface="+mn-ea"/>
              </a:defRPr>
            </a:lvl1pPr>
          </a:lstStyle>
          <a:p>
            <a:pPr>
              <a:defRPr/>
            </a:pPr>
            <a:endParaRPr lang="en-US" altLang="en-US"/>
          </a:p>
        </p:txBody>
      </p:sp>
      <p:sp>
        <p:nvSpPr>
          <p:cNvPr id="207877"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69471CF-3B6E-8449-805C-63DB2FD935CC}" type="slidenum">
              <a:rPr lang="en-US"/>
              <a:pPr/>
              <a:t>‹#›</a:t>
            </a:fld>
            <a:endParaRPr lang="en-US"/>
          </a:p>
        </p:txBody>
      </p:sp>
    </p:spTree>
    <p:extLst>
      <p:ext uri="{BB962C8B-B14F-4D97-AF65-F5344CB8AC3E}">
        <p14:creationId xmlns:p14="http://schemas.microsoft.com/office/powerpoint/2010/main" val="30110890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ea typeface="+mn-ea"/>
              </a:defRPr>
            </a:lvl1pPr>
          </a:lstStyle>
          <a:p>
            <a:pPr>
              <a:defRPr/>
            </a:pPr>
            <a:endParaRPr lang="en-US" altLang="en-US"/>
          </a:p>
        </p:txBody>
      </p:sp>
      <p:sp>
        <p:nvSpPr>
          <p:cNvPr id="368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ea typeface="+mn-ea"/>
              </a:defRPr>
            </a:lvl1pPr>
          </a:lstStyle>
          <a:p>
            <a:pPr>
              <a:defRPr/>
            </a:pPr>
            <a:endParaRPr lang="en-US" alt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ea typeface="+mn-ea"/>
              </a:defRPr>
            </a:lvl1pPr>
          </a:lstStyle>
          <a:p>
            <a:pPr>
              <a:defRPr/>
            </a:pPr>
            <a:endParaRPr lang="en-US" alt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C35331D5-CC8E-5542-9972-4FCE376784BA}" type="slidenum">
              <a:rPr lang="en-US"/>
              <a:pPr/>
              <a:t>‹#›</a:t>
            </a:fld>
            <a:endParaRPr lang="en-US"/>
          </a:p>
        </p:txBody>
      </p:sp>
    </p:spTree>
    <p:extLst>
      <p:ext uri="{BB962C8B-B14F-4D97-AF65-F5344CB8AC3E}">
        <p14:creationId xmlns:p14="http://schemas.microsoft.com/office/powerpoint/2010/main" val="36406727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1</a:t>
            </a:fld>
            <a:endParaRPr lang="en-US"/>
          </a:p>
        </p:txBody>
      </p:sp>
    </p:spTree>
    <p:extLst>
      <p:ext uri="{BB962C8B-B14F-4D97-AF65-F5344CB8AC3E}">
        <p14:creationId xmlns:p14="http://schemas.microsoft.com/office/powerpoint/2010/main" val="392740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Younger than 24 </a:t>
            </a:r>
            <a:r>
              <a:rPr lang="en-US" dirty="0" err="1" smtClean="0"/>
              <a:t>yr</a:t>
            </a:r>
            <a:r>
              <a:rPr lang="en-US" baseline="0" dirty="0" smtClean="0"/>
              <a:t> olds with HIV infection often either do not have the means to get to the care facilities/clinics or are too embarrassed/scared to go to the clinics. There are still many stigmas associated with HIV/AIDS</a:t>
            </a:r>
            <a:endParaRPr lang="en-US"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11</a:t>
            </a:fld>
            <a:endParaRPr lang="en-US"/>
          </a:p>
        </p:txBody>
      </p:sp>
    </p:spTree>
    <p:extLst>
      <p:ext uri="{BB962C8B-B14F-4D97-AF65-F5344CB8AC3E}">
        <p14:creationId xmlns:p14="http://schemas.microsoft.com/office/powerpoint/2010/main" val="861241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currently is being promoted</a:t>
            </a:r>
            <a:r>
              <a:rPr lang="en-US" baseline="0" dirty="0" smtClean="0"/>
              <a:t> in all health care facilities (not just specialized HIV clinics)</a:t>
            </a:r>
            <a:endParaRPr lang="en-US"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12</a:t>
            </a:fld>
            <a:endParaRPr lang="en-US"/>
          </a:p>
        </p:txBody>
      </p:sp>
    </p:spTree>
    <p:extLst>
      <p:ext uri="{BB962C8B-B14F-4D97-AF65-F5344CB8AC3E}">
        <p14:creationId xmlns:p14="http://schemas.microsoft.com/office/powerpoint/2010/main" val="108020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Introduce some of the ways</a:t>
            </a:r>
            <a:r>
              <a:rPr lang="en-ZW" baseline="0" dirty="0" smtClean="0"/>
              <a:t> in which adolescents and young adults are exposed to HIV infection</a:t>
            </a:r>
            <a:endParaRPr lang="en-ZW"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3</a:t>
            </a:fld>
            <a:endParaRPr lang="en-US"/>
          </a:p>
        </p:txBody>
      </p:sp>
    </p:spTree>
    <p:extLst>
      <p:ext uri="{BB962C8B-B14F-4D97-AF65-F5344CB8AC3E}">
        <p14:creationId xmlns:p14="http://schemas.microsoft.com/office/powerpoint/2010/main" val="237637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smtClean="0"/>
              <a:t>Primary Infection</a:t>
            </a:r>
            <a:r>
              <a:rPr lang="en-ZW" baseline="0" dirty="0" smtClean="0"/>
              <a:t> (HIV) makes people more susceptible to Secondary Infection (bacteria, parasite, etc.)</a:t>
            </a:r>
          </a:p>
          <a:p>
            <a:endParaRPr lang="en-ZW" baseline="0" dirty="0" smtClean="0"/>
          </a:p>
        </p:txBody>
      </p:sp>
      <p:sp>
        <p:nvSpPr>
          <p:cNvPr id="4" name="Slide Number Placeholder 3"/>
          <p:cNvSpPr>
            <a:spLocks noGrp="1"/>
          </p:cNvSpPr>
          <p:nvPr>
            <p:ph type="sldNum" sz="quarter" idx="10"/>
          </p:nvPr>
        </p:nvSpPr>
        <p:spPr/>
        <p:txBody>
          <a:bodyPr/>
          <a:lstStyle/>
          <a:p>
            <a:fld id="{C35331D5-CC8E-5542-9972-4FCE376784BA}" type="slidenum">
              <a:rPr lang="en-US" smtClean="0"/>
              <a:pPr/>
              <a:t>4</a:t>
            </a:fld>
            <a:endParaRPr lang="en-US"/>
          </a:p>
        </p:txBody>
      </p:sp>
    </p:spTree>
    <p:extLst>
      <p:ext uri="{BB962C8B-B14F-4D97-AF65-F5344CB8AC3E}">
        <p14:creationId xmlns:p14="http://schemas.microsoft.com/office/powerpoint/2010/main" val="376284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baseline="0" dirty="0" smtClean="0"/>
              <a:t>Talk about how there are needle exchange programs as well as the PrEP and PEP medications. This is especially critical for individuals in high risk groups and/or who may have been exposed to infection due to risky behavior</a:t>
            </a:r>
          </a:p>
        </p:txBody>
      </p:sp>
      <p:sp>
        <p:nvSpPr>
          <p:cNvPr id="4" name="Slide Number Placeholder 3"/>
          <p:cNvSpPr>
            <a:spLocks noGrp="1"/>
          </p:cNvSpPr>
          <p:nvPr>
            <p:ph type="sldNum" sz="quarter" idx="10"/>
          </p:nvPr>
        </p:nvSpPr>
        <p:spPr/>
        <p:txBody>
          <a:bodyPr/>
          <a:lstStyle/>
          <a:p>
            <a:fld id="{C35331D5-CC8E-5542-9972-4FCE376784BA}" type="slidenum">
              <a:rPr lang="en-US" smtClean="0"/>
              <a:pPr/>
              <a:t>5</a:t>
            </a:fld>
            <a:endParaRPr lang="en-US"/>
          </a:p>
        </p:txBody>
      </p:sp>
    </p:spTree>
    <p:extLst>
      <p:ext uri="{BB962C8B-B14F-4D97-AF65-F5344CB8AC3E}">
        <p14:creationId xmlns:p14="http://schemas.microsoft.com/office/powerpoint/2010/main" val="43176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a:t>
            </a:r>
            <a:r>
              <a:rPr lang="en-US" baseline="0" dirty="0" smtClean="0"/>
              <a:t> &lt;25 years of age are still developing their ability to think about the big picture – c.f. driving insurances reduce after age 25</a:t>
            </a:r>
          </a:p>
          <a:p>
            <a:r>
              <a:rPr lang="en-US" dirty="0" smtClean="0"/>
              <a:t>Adolescents often think that their behavior</a:t>
            </a:r>
            <a:r>
              <a:rPr lang="en-US" baseline="0" dirty="0" smtClean="0"/>
              <a:t> and their body is their business and they should be able to do what they “want”. They fail to see the potential consequences of their choices </a:t>
            </a:r>
            <a:endParaRPr lang="en-US"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6</a:t>
            </a:fld>
            <a:endParaRPr lang="en-US"/>
          </a:p>
        </p:txBody>
      </p:sp>
    </p:spTree>
    <p:extLst>
      <p:ext uri="{BB962C8B-B14F-4D97-AF65-F5344CB8AC3E}">
        <p14:creationId xmlns:p14="http://schemas.microsoft.com/office/powerpoint/2010/main" val="2383752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7</a:t>
            </a:fld>
            <a:endParaRPr lang="en-US"/>
          </a:p>
        </p:txBody>
      </p:sp>
    </p:spTree>
    <p:extLst>
      <p:ext uri="{BB962C8B-B14F-4D97-AF65-F5344CB8AC3E}">
        <p14:creationId xmlns:p14="http://schemas.microsoft.com/office/powerpoint/2010/main" val="3077281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8</a:t>
            </a:fld>
            <a:endParaRPr lang="en-US"/>
          </a:p>
        </p:txBody>
      </p:sp>
    </p:spTree>
    <p:extLst>
      <p:ext uri="{BB962C8B-B14F-4D97-AF65-F5344CB8AC3E}">
        <p14:creationId xmlns:p14="http://schemas.microsoft.com/office/powerpoint/2010/main" val="2976142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population shown in red</a:t>
            </a:r>
            <a:r>
              <a:rPr lang="en-US" baseline="0" dirty="0" smtClean="0"/>
              <a:t> are those that are considered in the adolescents and young adults discussion</a:t>
            </a:r>
          </a:p>
          <a:p>
            <a:r>
              <a:rPr lang="en-US" baseline="0" dirty="0" smtClean="0"/>
              <a:t>Visit the </a:t>
            </a:r>
            <a:r>
              <a:rPr lang="en-US" baseline="0" dirty="0" err="1" smtClean="0"/>
              <a:t>Aidsvu.org</a:t>
            </a:r>
            <a:r>
              <a:rPr lang="en-US" baseline="0" dirty="0" smtClean="0"/>
              <a:t> for more stats </a:t>
            </a:r>
            <a:r>
              <a:rPr lang="en-US" baseline="0" smtClean="0"/>
              <a:t>and details</a:t>
            </a:r>
            <a:endParaRPr lang="en-US"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9</a:t>
            </a:fld>
            <a:endParaRPr lang="en-US"/>
          </a:p>
        </p:txBody>
      </p:sp>
    </p:spTree>
    <p:extLst>
      <p:ext uri="{BB962C8B-B14F-4D97-AF65-F5344CB8AC3E}">
        <p14:creationId xmlns:p14="http://schemas.microsoft.com/office/powerpoint/2010/main" val="3812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ZW" dirty="0" smtClean="0"/>
              <a:t>HARRT</a:t>
            </a:r>
            <a:r>
              <a:rPr lang="en-ZW" baseline="0" dirty="0" smtClean="0"/>
              <a:t> (highly active antiretroviral therapy) is now CART (combined antiretroviral therapy)</a:t>
            </a:r>
          </a:p>
          <a:p>
            <a:pPr marL="0" marR="0" indent="0" algn="l" defTabSz="914400" rtl="0" eaLnBrk="0" fontAlgn="base" latinLnBrk="0" hangingPunct="0">
              <a:lnSpc>
                <a:spcPct val="100000"/>
              </a:lnSpc>
              <a:spcBef>
                <a:spcPct val="30000"/>
              </a:spcBef>
              <a:spcAft>
                <a:spcPct val="0"/>
              </a:spcAft>
              <a:buClrTx/>
              <a:buSzTx/>
              <a:buFontTx/>
              <a:buNone/>
              <a:tabLst/>
              <a:defRPr/>
            </a:pPr>
            <a:r>
              <a:rPr lang="en-ZW" baseline="0" dirty="0" smtClean="0"/>
              <a:t>Window testing – picks up antibody AND antigen (can detect sooner)</a:t>
            </a:r>
          </a:p>
          <a:p>
            <a:pPr marL="0" marR="0" indent="0" algn="l" defTabSz="914400" rtl="0" eaLnBrk="0" fontAlgn="base" latinLnBrk="0" hangingPunct="0">
              <a:lnSpc>
                <a:spcPct val="100000"/>
              </a:lnSpc>
              <a:spcBef>
                <a:spcPct val="30000"/>
              </a:spcBef>
              <a:spcAft>
                <a:spcPct val="0"/>
              </a:spcAft>
              <a:buClrTx/>
              <a:buSzTx/>
              <a:buFontTx/>
              <a:buNone/>
              <a:tabLst/>
              <a:defRPr/>
            </a:pPr>
            <a:r>
              <a:rPr lang="en-ZW" baseline="0" dirty="0" smtClean="0"/>
              <a:t>Have to have a certain number of bands on the Western Blot test to confirm HIV</a:t>
            </a:r>
          </a:p>
          <a:p>
            <a:pPr marL="0" marR="0" indent="0" algn="l" defTabSz="914400" rtl="0" eaLnBrk="0" fontAlgn="base" latinLnBrk="0" hangingPunct="0">
              <a:lnSpc>
                <a:spcPct val="100000"/>
              </a:lnSpc>
              <a:spcBef>
                <a:spcPct val="30000"/>
              </a:spcBef>
              <a:spcAft>
                <a:spcPct val="0"/>
              </a:spcAft>
              <a:buClrTx/>
              <a:buSzTx/>
              <a:buFontTx/>
              <a:buNone/>
              <a:tabLst/>
              <a:defRPr/>
            </a:pPr>
            <a:endParaRPr lang="en-ZW"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ZW" baseline="0" dirty="0" smtClean="0"/>
              <a:t>Currently the treatment cascade shows that there is a rapid drop in the percentage of individuals who are diagnosed with HIV infection and those that stay in care (taking medications to check viral replication and manage HIV related morbidity and mortality)</a:t>
            </a:r>
            <a:endParaRPr lang="en-ZW" dirty="0"/>
          </a:p>
        </p:txBody>
      </p:sp>
      <p:sp>
        <p:nvSpPr>
          <p:cNvPr id="4" name="Slide Number Placeholder 3"/>
          <p:cNvSpPr>
            <a:spLocks noGrp="1"/>
          </p:cNvSpPr>
          <p:nvPr>
            <p:ph type="sldNum" sz="quarter" idx="10"/>
          </p:nvPr>
        </p:nvSpPr>
        <p:spPr/>
        <p:txBody>
          <a:bodyPr/>
          <a:lstStyle/>
          <a:p>
            <a:fld id="{C35331D5-CC8E-5542-9972-4FCE376784BA}" type="slidenum">
              <a:rPr lang="en-US" smtClean="0"/>
              <a:pPr/>
              <a:t>10</a:t>
            </a:fld>
            <a:endParaRPr lang="en-US"/>
          </a:p>
        </p:txBody>
      </p:sp>
    </p:spTree>
    <p:extLst>
      <p:ext uri="{BB962C8B-B14F-4D97-AF65-F5344CB8AC3E}">
        <p14:creationId xmlns:p14="http://schemas.microsoft.com/office/powerpoint/2010/main" val="413165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altLang="en-US" smtClean="0"/>
              <a:t>Developed as part of the RCSB Collaborative Curriculum Development Program 2014</a:t>
            </a:r>
            <a:endParaRPr lang="en-US"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fld id="{35A30598-BA13-7246-B9FC-66F23A1A3CDC}" type="slidenum">
              <a:rPr lang="en-US"/>
              <a:pPr>
                <a:defRPr/>
              </a:pPr>
              <a:t>‹#›</a:t>
            </a:fld>
            <a:endParaRPr lang="en-US"/>
          </a:p>
        </p:txBody>
      </p:sp>
      <p:pic>
        <p:nvPicPr>
          <p:cNvPr id="8" name="Picture 7"/>
          <p:cNvPicPr>
            <a:picLocks noChangeAspect="1"/>
          </p:cNvPicPr>
          <p:nvPr userDrawn="1"/>
        </p:nvPicPr>
        <p:blipFill>
          <a:blip r:embed="rId2"/>
          <a:stretch>
            <a:fillRect/>
          </a:stretch>
        </p:blipFill>
        <p:spPr>
          <a:xfrm>
            <a:off x="0" y="0"/>
            <a:ext cx="1270000" cy="1905000"/>
          </a:xfrm>
          <a:prstGeom prst="rect">
            <a:avLst/>
          </a:prstGeom>
        </p:spPr>
      </p:pic>
    </p:spTree>
    <p:extLst>
      <p:ext uri="{BB962C8B-B14F-4D97-AF65-F5344CB8AC3E}">
        <p14:creationId xmlns:p14="http://schemas.microsoft.com/office/powerpoint/2010/main" val="345592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6606AA9C-8A1B-B645-B118-9EC35C95A495}" type="slidenum">
              <a:rPr lang="en-US" smtClean="0"/>
              <a:pPr/>
              <a:t>‹#›</a:t>
            </a:fld>
            <a:endParaRPr lang="en-US"/>
          </a:p>
        </p:txBody>
      </p:sp>
    </p:spTree>
    <p:extLst>
      <p:ext uri="{BB962C8B-B14F-4D97-AF65-F5344CB8AC3E}">
        <p14:creationId xmlns:p14="http://schemas.microsoft.com/office/powerpoint/2010/main" val="306303608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4"/>
          <p:cNvSpPr>
            <a:spLocks noGrp="1"/>
          </p:cNvSpPr>
          <p:nvPr>
            <p:ph type="sldNum" sz="quarter" idx="12"/>
          </p:nvPr>
        </p:nvSpPr>
        <p:spPr/>
        <p:txBody>
          <a:bodyPr/>
          <a:lstStyle>
            <a:lvl1pPr>
              <a:defRPr/>
            </a:lvl1pPr>
          </a:lstStyle>
          <a:p>
            <a:pPr>
              <a:defRPr/>
            </a:pPr>
            <a:fld id="{A6F024D7-C1A8-0A4E-9834-C6EAD1A16CDE}" type="slidenum">
              <a:rPr lang="en-US"/>
              <a:pPr>
                <a:defRPr/>
              </a:pPr>
              <a:t>‹#›</a:t>
            </a:fld>
            <a:endParaRPr lang="en-US"/>
          </a:p>
        </p:txBody>
      </p:sp>
    </p:spTree>
    <p:extLst>
      <p:ext uri="{BB962C8B-B14F-4D97-AF65-F5344CB8AC3E}">
        <p14:creationId xmlns:p14="http://schemas.microsoft.com/office/powerpoint/2010/main" val="349923764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4"/>
          <p:cNvSpPr>
            <a:spLocks noGrp="1"/>
          </p:cNvSpPr>
          <p:nvPr>
            <p:ph type="sldNum" sz="quarter" idx="12"/>
          </p:nvPr>
        </p:nvSpPr>
        <p:spPr/>
        <p:txBody>
          <a:bodyPr/>
          <a:lstStyle>
            <a:lvl1pPr>
              <a:defRPr/>
            </a:lvl1pPr>
          </a:lstStyle>
          <a:p>
            <a:pPr>
              <a:defRPr/>
            </a:pPr>
            <a:fld id="{CFFB81F7-3E98-9247-9F09-9693B8CE8DDF}" type="slidenum">
              <a:rPr lang="en-US"/>
              <a:pPr>
                <a:defRPr/>
              </a:pPr>
              <a:t>‹#›</a:t>
            </a:fld>
            <a:endParaRPr lang="en-US"/>
          </a:p>
        </p:txBody>
      </p:sp>
    </p:spTree>
    <p:extLst>
      <p:ext uri="{BB962C8B-B14F-4D97-AF65-F5344CB8AC3E}">
        <p14:creationId xmlns:p14="http://schemas.microsoft.com/office/powerpoint/2010/main" val="295230759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4"/>
          <p:cNvSpPr>
            <a:spLocks noGrp="1"/>
          </p:cNvSpPr>
          <p:nvPr>
            <p:ph type="sldNum" sz="quarter" idx="12"/>
          </p:nvPr>
        </p:nvSpPr>
        <p:spPr/>
        <p:txBody>
          <a:bodyPr/>
          <a:lstStyle>
            <a:lvl1pPr>
              <a:defRPr/>
            </a:lvl1pPr>
          </a:lstStyle>
          <a:p>
            <a:pPr>
              <a:defRPr/>
            </a:pPr>
            <a:fld id="{D77477DC-EFB8-8B43-A1E1-9C8ED952B772}" type="slidenum">
              <a:rPr lang="en-US"/>
              <a:pPr>
                <a:defRPr/>
              </a:pPr>
              <a:t>‹#›</a:t>
            </a:fld>
            <a:endParaRPr lang="en-US"/>
          </a:p>
        </p:txBody>
      </p:sp>
    </p:spTree>
    <p:extLst>
      <p:ext uri="{BB962C8B-B14F-4D97-AF65-F5344CB8AC3E}">
        <p14:creationId xmlns:p14="http://schemas.microsoft.com/office/powerpoint/2010/main" val="2003977113"/>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4"/>
          <p:cNvSpPr>
            <a:spLocks noGrp="1"/>
          </p:cNvSpPr>
          <p:nvPr>
            <p:ph type="sldNum" sz="quarter" idx="12"/>
          </p:nvPr>
        </p:nvSpPr>
        <p:spPr/>
        <p:txBody>
          <a:bodyPr/>
          <a:lstStyle>
            <a:lvl1pPr>
              <a:defRPr/>
            </a:lvl1pPr>
          </a:lstStyle>
          <a:p>
            <a:pPr>
              <a:defRPr/>
            </a:pPr>
            <a:fld id="{A61888FD-6B49-054E-9D91-7F275CA04689}" type="slidenum">
              <a:rPr lang="en-US"/>
              <a:pPr>
                <a:defRPr/>
              </a:pPr>
              <a:t>‹#›</a:t>
            </a:fld>
            <a:endParaRPr lang="en-US"/>
          </a:p>
        </p:txBody>
      </p:sp>
    </p:spTree>
    <p:extLst>
      <p:ext uri="{BB962C8B-B14F-4D97-AF65-F5344CB8AC3E}">
        <p14:creationId xmlns:p14="http://schemas.microsoft.com/office/powerpoint/2010/main" val="305266764"/>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4"/>
          <p:cNvSpPr>
            <a:spLocks noGrp="1"/>
          </p:cNvSpPr>
          <p:nvPr>
            <p:ph type="sldNum" sz="quarter" idx="12"/>
          </p:nvPr>
        </p:nvSpPr>
        <p:spPr/>
        <p:txBody>
          <a:bodyPr/>
          <a:lstStyle>
            <a:lvl1pPr>
              <a:defRPr/>
            </a:lvl1pPr>
          </a:lstStyle>
          <a:p>
            <a:pPr>
              <a:defRPr/>
            </a:pPr>
            <a:fld id="{95A5F9C2-86A3-C44A-95AF-E1F8AD4337F4}" type="slidenum">
              <a:rPr lang="en-US"/>
              <a:pPr>
                <a:defRPr/>
              </a:pPr>
              <a:t>‹#›</a:t>
            </a:fld>
            <a:endParaRPr lang="en-US"/>
          </a:p>
        </p:txBody>
      </p:sp>
    </p:spTree>
    <p:extLst>
      <p:ext uri="{BB962C8B-B14F-4D97-AF65-F5344CB8AC3E}">
        <p14:creationId xmlns:p14="http://schemas.microsoft.com/office/powerpoint/2010/main" val="823189075"/>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4"/>
          <p:cNvSpPr>
            <a:spLocks noGrp="1"/>
          </p:cNvSpPr>
          <p:nvPr>
            <p:ph type="sldNum" sz="quarter" idx="12"/>
          </p:nvPr>
        </p:nvSpPr>
        <p:spPr/>
        <p:txBody>
          <a:bodyPr/>
          <a:lstStyle>
            <a:lvl1pPr>
              <a:defRPr/>
            </a:lvl1pPr>
          </a:lstStyle>
          <a:p>
            <a:pPr>
              <a:defRPr/>
            </a:pPr>
            <a:fld id="{8A526215-5C3B-104C-A3A3-BC73D9182CA6}" type="slidenum">
              <a:rPr lang="en-US"/>
              <a:pPr>
                <a:defRPr/>
              </a:pPr>
              <a:t>‹#›</a:t>
            </a:fld>
            <a:endParaRPr lang="en-US"/>
          </a:p>
        </p:txBody>
      </p:sp>
    </p:spTree>
    <p:extLst>
      <p:ext uri="{BB962C8B-B14F-4D97-AF65-F5344CB8AC3E}">
        <p14:creationId xmlns:p14="http://schemas.microsoft.com/office/powerpoint/2010/main" val="163794523"/>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4"/>
          <p:cNvSpPr>
            <a:spLocks noGrp="1"/>
          </p:cNvSpPr>
          <p:nvPr>
            <p:ph type="sldNum" sz="quarter" idx="12"/>
          </p:nvPr>
        </p:nvSpPr>
        <p:spPr/>
        <p:txBody>
          <a:bodyPr/>
          <a:lstStyle>
            <a:lvl1pPr>
              <a:defRPr/>
            </a:lvl1pPr>
          </a:lstStyle>
          <a:p>
            <a:pPr>
              <a:defRPr/>
            </a:pPr>
            <a:fld id="{589E4D4D-756C-3544-AA27-D495609700F5}" type="slidenum">
              <a:rPr lang="en-US"/>
              <a:pPr>
                <a:defRPr/>
              </a:pPr>
              <a:t>‹#›</a:t>
            </a:fld>
            <a:endParaRPr lang="en-US"/>
          </a:p>
        </p:txBody>
      </p:sp>
    </p:spTree>
    <p:extLst>
      <p:ext uri="{BB962C8B-B14F-4D97-AF65-F5344CB8AC3E}">
        <p14:creationId xmlns:p14="http://schemas.microsoft.com/office/powerpoint/2010/main" val="163221544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4"/>
          <p:cNvSpPr>
            <a:spLocks noGrp="1"/>
          </p:cNvSpPr>
          <p:nvPr>
            <p:ph type="sldNum" sz="quarter" idx="12"/>
          </p:nvPr>
        </p:nvSpPr>
        <p:spPr/>
        <p:txBody>
          <a:bodyPr/>
          <a:lstStyle>
            <a:lvl1pPr>
              <a:defRPr/>
            </a:lvl1pPr>
          </a:lstStyle>
          <a:p>
            <a:pPr>
              <a:defRPr/>
            </a:pPr>
            <a:fld id="{6331B4DC-AECE-6543-8110-88881498995C}" type="slidenum">
              <a:rPr lang="en-US"/>
              <a:pPr>
                <a:defRPr/>
              </a:pPr>
              <a:t>‹#›</a:t>
            </a:fld>
            <a:endParaRPr lang="en-US"/>
          </a:p>
        </p:txBody>
      </p:sp>
    </p:spTree>
    <p:extLst>
      <p:ext uri="{BB962C8B-B14F-4D97-AF65-F5344CB8AC3E}">
        <p14:creationId xmlns:p14="http://schemas.microsoft.com/office/powerpoint/2010/main" val="1171237147"/>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4"/>
          <p:cNvSpPr>
            <a:spLocks noGrp="1"/>
          </p:cNvSpPr>
          <p:nvPr>
            <p:ph type="sldNum" sz="quarter" idx="12"/>
          </p:nvPr>
        </p:nvSpPr>
        <p:spPr/>
        <p:txBody>
          <a:bodyPr/>
          <a:lstStyle>
            <a:lvl1pPr>
              <a:defRPr/>
            </a:lvl1pPr>
          </a:lstStyle>
          <a:p>
            <a:pPr>
              <a:defRPr/>
            </a:pPr>
            <a:fld id="{9F0C984A-18B5-034D-AE4F-A69B3140F2B6}" type="slidenum">
              <a:rPr lang="en-US"/>
              <a:pPr>
                <a:defRPr/>
              </a:pPr>
              <a:t>‹#›</a:t>
            </a:fld>
            <a:endParaRPr lang="en-US"/>
          </a:p>
        </p:txBody>
      </p:sp>
    </p:spTree>
    <p:extLst>
      <p:ext uri="{BB962C8B-B14F-4D97-AF65-F5344CB8AC3E}">
        <p14:creationId xmlns:p14="http://schemas.microsoft.com/office/powerpoint/2010/main" val="4236179137"/>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4"/>
          <p:cNvSpPr>
            <a:spLocks noGrp="1"/>
          </p:cNvSpPr>
          <p:nvPr>
            <p:ph type="sldNum" sz="quarter" idx="12"/>
          </p:nvPr>
        </p:nvSpPr>
        <p:spPr/>
        <p:txBody>
          <a:bodyPr/>
          <a:lstStyle>
            <a:lvl1pPr>
              <a:defRPr/>
            </a:lvl1pPr>
          </a:lstStyle>
          <a:p>
            <a:pPr>
              <a:defRPr/>
            </a:pPr>
            <a:fld id="{F961F5D6-D20F-CF40-BCEF-2BB9DA0909DC}" type="slidenum">
              <a:rPr lang="en-US"/>
              <a:pPr>
                <a:defRPr/>
              </a:pPr>
              <a:t>‹#›</a:t>
            </a:fld>
            <a:endParaRPr lang="en-US"/>
          </a:p>
        </p:txBody>
      </p:sp>
    </p:spTree>
    <p:extLst>
      <p:ext uri="{BB962C8B-B14F-4D97-AF65-F5344CB8AC3E}">
        <p14:creationId xmlns:p14="http://schemas.microsoft.com/office/powerpoint/2010/main" val="278362539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F878029D-F03D-D646-808A-F95685ADE443}" type="slidenum">
              <a:rPr lang="en-US" smtClean="0"/>
              <a:pPr/>
              <a:t>‹#›</a:t>
            </a:fld>
            <a:endParaRPr lang="en-US"/>
          </a:p>
        </p:txBody>
      </p:sp>
    </p:spTree>
    <p:extLst>
      <p:ext uri="{BB962C8B-B14F-4D97-AF65-F5344CB8AC3E}">
        <p14:creationId xmlns:p14="http://schemas.microsoft.com/office/powerpoint/2010/main" val="283214864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4"/>
          <p:cNvSpPr>
            <a:spLocks noGrp="1"/>
          </p:cNvSpPr>
          <p:nvPr>
            <p:ph type="sldNum" sz="quarter" idx="12"/>
          </p:nvPr>
        </p:nvSpPr>
        <p:spPr/>
        <p:txBody>
          <a:bodyPr/>
          <a:lstStyle>
            <a:lvl1pPr>
              <a:defRPr/>
            </a:lvl1pPr>
          </a:lstStyle>
          <a:p>
            <a:pPr>
              <a:defRPr/>
            </a:pPr>
            <a:fld id="{F5DE24E8-FCEC-A741-B1A2-93127B478A50}" type="slidenum">
              <a:rPr lang="en-US"/>
              <a:pPr>
                <a:defRPr/>
              </a:pPr>
              <a:t>‹#›</a:t>
            </a:fld>
            <a:endParaRPr lang="en-US"/>
          </a:p>
        </p:txBody>
      </p:sp>
    </p:spTree>
    <p:extLst>
      <p:ext uri="{BB962C8B-B14F-4D97-AF65-F5344CB8AC3E}">
        <p14:creationId xmlns:p14="http://schemas.microsoft.com/office/powerpoint/2010/main" val="315914810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3"/>
          <p:cNvSpPr>
            <a:spLocks noGrp="1"/>
          </p:cNvSpPr>
          <p:nvPr>
            <p:ph type="sldNum" sz="quarter" idx="12"/>
          </p:nvPr>
        </p:nvSpPr>
        <p:spPr/>
        <p:txBody>
          <a:bodyPr/>
          <a:lstStyle>
            <a:lvl1pPr>
              <a:defRPr/>
            </a:lvl1pPr>
          </a:lstStyle>
          <a:p>
            <a:pPr>
              <a:defRPr/>
            </a:pPr>
            <a:fld id="{527F220B-59DD-874E-BBCA-EB99DD33AF40}" type="slidenum">
              <a:rPr lang="en-US"/>
              <a:pPr>
                <a:defRPr/>
              </a:pPr>
              <a:t>‹#›</a:t>
            </a:fld>
            <a:endParaRPr lang="en-US"/>
          </a:p>
        </p:txBody>
      </p:sp>
    </p:spTree>
    <p:extLst>
      <p:ext uri="{BB962C8B-B14F-4D97-AF65-F5344CB8AC3E}">
        <p14:creationId xmlns:p14="http://schemas.microsoft.com/office/powerpoint/2010/main" val="3938981807"/>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3"/>
          <p:cNvSpPr>
            <a:spLocks noGrp="1"/>
          </p:cNvSpPr>
          <p:nvPr>
            <p:ph type="sldNum" sz="quarter" idx="12"/>
          </p:nvPr>
        </p:nvSpPr>
        <p:spPr/>
        <p:txBody>
          <a:bodyPr/>
          <a:lstStyle>
            <a:lvl1pPr>
              <a:defRPr/>
            </a:lvl1pPr>
          </a:lstStyle>
          <a:p>
            <a:pPr>
              <a:defRPr/>
            </a:pPr>
            <a:fld id="{B4752EDE-30CB-FA4A-B1BC-89CE0F38592A}" type="slidenum">
              <a:rPr lang="en-US"/>
              <a:pPr>
                <a:defRPr/>
              </a:pPr>
              <a:t>‹#›</a:t>
            </a:fld>
            <a:endParaRPr lang="en-US"/>
          </a:p>
        </p:txBody>
      </p:sp>
    </p:spTree>
    <p:extLst>
      <p:ext uri="{BB962C8B-B14F-4D97-AF65-F5344CB8AC3E}">
        <p14:creationId xmlns:p14="http://schemas.microsoft.com/office/powerpoint/2010/main" val="3104718650"/>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3"/>
          <p:cNvSpPr>
            <a:spLocks noGrp="1"/>
          </p:cNvSpPr>
          <p:nvPr>
            <p:ph type="sldNum" sz="quarter" idx="12"/>
          </p:nvPr>
        </p:nvSpPr>
        <p:spPr/>
        <p:txBody>
          <a:bodyPr/>
          <a:lstStyle>
            <a:lvl1pPr>
              <a:defRPr/>
            </a:lvl1pPr>
          </a:lstStyle>
          <a:p>
            <a:pPr>
              <a:defRPr/>
            </a:pPr>
            <a:fld id="{37B61817-DAAF-1E4A-B178-EB6145E95118}" type="slidenum">
              <a:rPr lang="en-US"/>
              <a:pPr>
                <a:defRPr/>
              </a:pPr>
              <a:t>‹#›</a:t>
            </a:fld>
            <a:endParaRPr lang="en-US"/>
          </a:p>
        </p:txBody>
      </p:sp>
    </p:spTree>
    <p:extLst>
      <p:ext uri="{BB962C8B-B14F-4D97-AF65-F5344CB8AC3E}">
        <p14:creationId xmlns:p14="http://schemas.microsoft.com/office/powerpoint/2010/main" val="362795235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3"/>
          <p:cNvSpPr>
            <a:spLocks noGrp="1"/>
          </p:cNvSpPr>
          <p:nvPr>
            <p:ph type="sldNum" sz="quarter" idx="12"/>
          </p:nvPr>
        </p:nvSpPr>
        <p:spPr/>
        <p:txBody>
          <a:bodyPr/>
          <a:lstStyle>
            <a:lvl1pPr>
              <a:defRPr/>
            </a:lvl1pPr>
          </a:lstStyle>
          <a:p>
            <a:pPr>
              <a:defRPr/>
            </a:pPr>
            <a:fld id="{341F02C6-58B9-9749-B80C-5A998A6C2F14}" type="slidenum">
              <a:rPr lang="en-US"/>
              <a:pPr>
                <a:defRPr/>
              </a:pPr>
              <a:t>‹#›</a:t>
            </a:fld>
            <a:endParaRPr lang="en-US"/>
          </a:p>
        </p:txBody>
      </p:sp>
    </p:spTree>
    <p:extLst>
      <p:ext uri="{BB962C8B-B14F-4D97-AF65-F5344CB8AC3E}">
        <p14:creationId xmlns:p14="http://schemas.microsoft.com/office/powerpoint/2010/main" val="2850093121"/>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3"/>
          <p:cNvSpPr>
            <a:spLocks noGrp="1"/>
          </p:cNvSpPr>
          <p:nvPr>
            <p:ph type="sldNum" sz="quarter" idx="12"/>
          </p:nvPr>
        </p:nvSpPr>
        <p:spPr/>
        <p:txBody>
          <a:bodyPr/>
          <a:lstStyle>
            <a:lvl1pPr>
              <a:defRPr/>
            </a:lvl1pPr>
          </a:lstStyle>
          <a:p>
            <a:pPr>
              <a:defRPr/>
            </a:pPr>
            <a:fld id="{7F17E6DC-D49F-254A-B32E-762C1CF09573}" type="slidenum">
              <a:rPr lang="en-US"/>
              <a:pPr>
                <a:defRPr/>
              </a:pPr>
              <a:t>‹#›</a:t>
            </a:fld>
            <a:endParaRPr lang="en-US"/>
          </a:p>
        </p:txBody>
      </p:sp>
    </p:spTree>
    <p:extLst>
      <p:ext uri="{BB962C8B-B14F-4D97-AF65-F5344CB8AC3E}">
        <p14:creationId xmlns:p14="http://schemas.microsoft.com/office/powerpoint/2010/main" val="262990406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3"/>
          <p:cNvSpPr>
            <a:spLocks noGrp="1"/>
          </p:cNvSpPr>
          <p:nvPr>
            <p:ph type="sldNum" sz="quarter" idx="12"/>
          </p:nvPr>
        </p:nvSpPr>
        <p:spPr/>
        <p:txBody>
          <a:bodyPr/>
          <a:lstStyle>
            <a:lvl1pPr>
              <a:defRPr/>
            </a:lvl1pPr>
          </a:lstStyle>
          <a:p>
            <a:pPr>
              <a:defRPr/>
            </a:pPr>
            <a:fld id="{08FBAD75-AFB5-2A4F-B398-EB78D0E6064D}" type="slidenum">
              <a:rPr lang="en-US"/>
              <a:pPr>
                <a:defRPr/>
              </a:pPr>
              <a:t>‹#›</a:t>
            </a:fld>
            <a:endParaRPr lang="en-US"/>
          </a:p>
        </p:txBody>
      </p:sp>
    </p:spTree>
    <p:extLst>
      <p:ext uri="{BB962C8B-B14F-4D97-AF65-F5344CB8AC3E}">
        <p14:creationId xmlns:p14="http://schemas.microsoft.com/office/powerpoint/2010/main" val="2854251205"/>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3"/>
          <p:cNvSpPr>
            <a:spLocks noGrp="1"/>
          </p:cNvSpPr>
          <p:nvPr>
            <p:ph type="sldNum" sz="quarter" idx="12"/>
          </p:nvPr>
        </p:nvSpPr>
        <p:spPr/>
        <p:txBody>
          <a:bodyPr/>
          <a:lstStyle>
            <a:lvl1pPr>
              <a:defRPr/>
            </a:lvl1pPr>
          </a:lstStyle>
          <a:p>
            <a:pPr>
              <a:defRPr/>
            </a:pPr>
            <a:fld id="{5506214D-BF69-7846-B7E8-30205B40F634}" type="slidenum">
              <a:rPr lang="en-US"/>
              <a:pPr>
                <a:defRPr/>
              </a:pPr>
              <a:t>‹#›</a:t>
            </a:fld>
            <a:endParaRPr lang="en-US"/>
          </a:p>
        </p:txBody>
      </p:sp>
    </p:spTree>
    <p:extLst>
      <p:ext uri="{BB962C8B-B14F-4D97-AF65-F5344CB8AC3E}">
        <p14:creationId xmlns:p14="http://schemas.microsoft.com/office/powerpoint/2010/main" val="2949214957"/>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3"/>
          <p:cNvSpPr>
            <a:spLocks noGrp="1"/>
          </p:cNvSpPr>
          <p:nvPr>
            <p:ph type="sldNum" sz="quarter" idx="12"/>
          </p:nvPr>
        </p:nvSpPr>
        <p:spPr/>
        <p:txBody>
          <a:bodyPr/>
          <a:lstStyle>
            <a:lvl1pPr>
              <a:defRPr/>
            </a:lvl1pPr>
          </a:lstStyle>
          <a:p>
            <a:pPr>
              <a:defRPr/>
            </a:pPr>
            <a:fld id="{A28772E0-24A6-AC49-91AE-D086A187186E}" type="slidenum">
              <a:rPr lang="en-US"/>
              <a:pPr>
                <a:defRPr/>
              </a:pPr>
              <a:t>‹#›</a:t>
            </a:fld>
            <a:endParaRPr lang="en-US"/>
          </a:p>
        </p:txBody>
      </p:sp>
    </p:spTree>
    <p:extLst>
      <p:ext uri="{BB962C8B-B14F-4D97-AF65-F5344CB8AC3E}">
        <p14:creationId xmlns:p14="http://schemas.microsoft.com/office/powerpoint/2010/main" val="11777749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3"/>
          <p:cNvSpPr>
            <a:spLocks noGrp="1"/>
          </p:cNvSpPr>
          <p:nvPr>
            <p:ph type="sldNum" sz="quarter" idx="12"/>
          </p:nvPr>
        </p:nvSpPr>
        <p:spPr/>
        <p:txBody>
          <a:bodyPr/>
          <a:lstStyle>
            <a:lvl1pPr>
              <a:defRPr/>
            </a:lvl1pPr>
          </a:lstStyle>
          <a:p>
            <a:pPr>
              <a:defRPr/>
            </a:pPr>
            <a:fld id="{8F923C79-617B-AB49-A0AD-3FE30E64DFD0}" type="slidenum">
              <a:rPr lang="en-US"/>
              <a:pPr>
                <a:defRPr/>
              </a:pPr>
              <a:t>‹#›</a:t>
            </a:fld>
            <a:endParaRPr lang="en-US"/>
          </a:p>
        </p:txBody>
      </p:sp>
    </p:spTree>
    <p:extLst>
      <p:ext uri="{BB962C8B-B14F-4D97-AF65-F5344CB8AC3E}">
        <p14:creationId xmlns:p14="http://schemas.microsoft.com/office/powerpoint/2010/main" val="3557403780"/>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7"/>
          <p:cNvSpPr>
            <a:spLocks noGrp="1"/>
          </p:cNvSpPr>
          <p:nvPr>
            <p:ph type="dt" sz="half" idx="10"/>
          </p:nvPr>
        </p:nvSpPr>
        <p:spPr/>
        <p:txBody>
          <a:bodyPr/>
          <a:lstStyle>
            <a:lvl1pPr>
              <a:defRPr/>
            </a:lvl1pPr>
          </a:lstStyle>
          <a:p>
            <a:pPr>
              <a:defRPr/>
            </a:pPr>
            <a:endParaRPr lang="en-US"/>
          </a:p>
        </p:txBody>
      </p:sp>
      <p:sp>
        <p:nvSpPr>
          <p:cNvPr id="5"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8"/>
          <p:cNvSpPr>
            <a:spLocks noGrp="1"/>
          </p:cNvSpPr>
          <p:nvPr>
            <p:ph type="sldNum" sz="quarter" idx="12"/>
          </p:nvPr>
        </p:nvSpPr>
        <p:spPr/>
        <p:txBody>
          <a:bodyPr/>
          <a:lstStyle>
            <a:lvl1pPr>
              <a:defRPr/>
            </a:lvl1pPr>
          </a:lstStyle>
          <a:p>
            <a:pPr>
              <a:defRPr/>
            </a:pPr>
            <a:fld id="{2BA1A65F-B4F2-2843-9CF8-EFEE92B80FB7}" type="slidenum">
              <a:rPr lang="en-US"/>
              <a:pPr>
                <a:defRPr/>
              </a:pPr>
              <a:t>‹#›</a:t>
            </a:fld>
            <a:endParaRPr lang="en-US"/>
          </a:p>
        </p:txBody>
      </p:sp>
    </p:spTree>
    <p:extLst>
      <p:ext uri="{BB962C8B-B14F-4D97-AF65-F5344CB8AC3E}">
        <p14:creationId xmlns:p14="http://schemas.microsoft.com/office/powerpoint/2010/main" val="3825839255"/>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3"/>
          <p:cNvSpPr>
            <a:spLocks noGrp="1"/>
          </p:cNvSpPr>
          <p:nvPr>
            <p:ph type="sldNum" sz="quarter" idx="12"/>
          </p:nvPr>
        </p:nvSpPr>
        <p:spPr/>
        <p:txBody>
          <a:bodyPr/>
          <a:lstStyle>
            <a:lvl1pPr>
              <a:defRPr/>
            </a:lvl1pPr>
          </a:lstStyle>
          <a:p>
            <a:pPr>
              <a:defRPr/>
            </a:pPr>
            <a:fld id="{8BBBD8AC-385D-7644-8A76-A1AB350F5312}" type="slidenum">
              <a:rPr lang="en-US"/>
              <a:pPr>
                <a:defRPr/>
              </a:pPr>
              <a:t>‹#›</a:t>
            </a:fld>
            <a:endParaRPr lang="en-US"/>
          </a:p>
        </p:txBody>
      </p:sp>
    </p:spTree>
    <p:extLst>
      <p:ext uri="{BB962C8B-B14F-4D97-AF65-F5344CB8AC3E}">
        <p14:creationId xmlns:p14="http://schemas.microsoft.com/office/powerpoint/2010/main" val="4112011197"/>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3"/>
          <p:cNvSpPr>
            <a:spLocks noGrp="1"/>
          </p:cNvSpPr>
          <p:nvPr>
            <p:ph type="sldNum" sz="quarter" idx="12"/>
          </p:nvPr>
        </p:nvSpPr>
        <p:spPr/>
        <p:txBody>
          <a:bodyPr/>
          <a:lstStyle>
            <a:lvl1pPr>
              <a:defRPr/>
            </a:lvl1pPr>
          </a:lstStyle>
          <a:p>
            <a:pPr>
              <a:defRPr/>
            </a:pPr>
            <a:fld id="{C95076E5-E8C8-7040-A663-243DE1B606C9}" type="slidenum">
              <a:rPr lang="en-US"/>
              <a:pPr>
                <a:defRPr/>
              </a:pPr>
              <a:t>‹#›</a:t>
            </a:fld>
            <a:endParaRPr lang="en-US"/>
          </a:p>
        </p:txBody>
      </p:sp>
    </p:spTree>
    <p:extLst>
      <p:ext uri="{BB962C8B-B14F-4D97-AF65-F5344CB8AC3E}">
        <p14:creationId xmlns:p14="http://schemas.microsoft.com/office/powerpoint/2010/main" val="558349448"/>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6"/>
          <p:cNvSpPr>
            <a:spLocks noGrp="1"/>
          </p:cNvSpPr>
          <p:nvPr>
            <p:ph type="sldNum" sz="quarter" idx="10"/>
          </p:nvPr>
        </p:nvSpPr>
        <p:spPr/>
        <p:txBody>
          <a:bodyPr/>
          <a:lstStyle>
            <a:lvl1pPr>
              <a:defRPr/>
            </a:lvl1pPr>
          </a:lstStyle>
          <a:p>
            <a:pPr>
              <a:defRPr/>
            </a:pPr>
            <a:fld id="{508D1090-7E1D-9B4A-A524-785C23EEA080}"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381341702"/>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6"/>
          <p:cNvSpPr>
            <a:spLocks noGrp="1"/>
          </p:cNvSpPr>
          <p:nvPr>
            <p:ph type="sldNum" sz="quarter" idx="10"/>
          </p:nvPr>
        </p:nvSpPr>
        <p:spPr/>
        <p:txBody>
          <a:bodyPr/>
          <a:lstStyle>
            <a:lvl1pPr>
              <a:defRPr/>
            </a:lvl1pPr>
          </a:lstStyle>
          <a:p>
            <a:pPr>
              <a:defRPr/>
            </a:pPr>
            <a:fld id="{934B1308-D3F7-8344-B1FE-8A1E441FF288}"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845653016"/>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6"/>
          <p:cNvSpPr>
            <a:spLocks noGrp="1"/>
          </p:cNvSpPr>
          <p:nvPr>
            <p:ph type="sldNum" sz="quarter" idx="10"/>
          </p:nvPr>
        </p:nvSpPr>
        <p:spPr/>
        <p:txBody>
          <a:bodyPr/>
          <a:lstStyle>
            <a:lvl1pPr>
              <a:defRPr/>
            </a:lvl1pPr>
          </a:lstStyle>
          <a:p>
            <a:pPr>
              <a:defRPr/>
            </a:pPr>
            <a:fld id="{86114416-FD0C-634B-A97A-F7AF415841FA}"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968215089"/>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pPr>
              <a:defRPr/>
            </a:pPr>
            <a:fld id="{371F5D7C-3C9D-5D43-A3B7-AF7E3E154216}" type="slidenum">
              <a:rPr lang="en-US"/>
              <a:pPr>
                <a:defRPr/>
              </a:pPr>
              <a:t>‹#›</a:t>
            </a:fld>
            <a:endParaRPr lang="en-US"/>
          </a:p>
        </p:txBody>
      </p:sp>
      <p:sp>
        <p:nvSpPr>
          <p:cNvPr id="6" name="Date Placeholder 4"/>
          <p:cNvSpPr>
            <a:spLocks noGrp="1"/>
          </p:cNvSpPr>
          <p:nvPr>
            <p:ph type="dt" sz="half" idx="11"/>
          </p:nvPr>
        </p:nvSpPr>
        <p:spPr/>
        <p:txBody>
          <a:bodyPr/>
          <a:lstStyle>
            <a:lvl1pPr>
              <a:defRPr/>
            </a:lvl1pPr>
          </a:lstStyle>
          <a:p>
            <a:pPr>
              <a:defRPr/>
            </a:pPr>
            <a:endParaRPr lang="en-US"/>
          </a:p>
        </p:txBody>
      </p:sp>
      <p:sp>
        <p:nvSpPr>
          <p:cNvPr id="7"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091824091"/>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0927CE64-FD19-1549-9B2B-4015E89D90D3}" type="slidenum">
              <a:rPr lang="en-US"/>
              <a:pPr>
                <a:defRPr/>
              </a:pPr>
              <a:t>‹#›</a:t>
            </a:fld>
            <a:endParaRPr lang="en-US"/>
          </a:p>
        </p:txBody>
      </p:sp>
      <p:sp>
        <p:nvSpPr>
          <p:cNvPr id="8" name="Date Placeholder 4"/>
          <p:cNvSpPr>
            <a:spLocks noGrp="1"/>
          </p:cNvSpPr>
          <p:nvPr>
            <p:ph type="dt" sz="half" idx="11"/>
          </p:nvPr>
        </p:nvSpPr>
        <p:spPr/>
        <p:txBody>
          <a:bodyPr/>
          <a:lstStyle>
            <a:lvl1pPr>
              <a:defRPr/>
            </a:lvl1pPr>
          </a:lstStyle>
          <a:p>
            <a:pPr>
              <a:defRPr/>
            </a:pPr>
            <a:endParaRPr lang="en-US"/>
          </a:p>
        </p:txBody>
      </p:sp>
      <p:sp>
        <p:nvSpPr>
          <p:cNvPr id="9"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969309887"/>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6"/>
          <p:cNvSpPr>
            <a:spLocks noGrp="1"/>
          </p:cNvSpPr>
          <p:nvPr>
            <p:ph type="sldNum" sz="quarter" idx="10"/>
          </p:nvPr>
        </p:nvSpPr>
        <p:spPr/>
        <p:txBody>
          <a:bodyPr/>
          <a:lstStyle>
            <a:lvl1pPr>
              <a:defRPr/>
            </a:lvl1pPr>
          </a:lstStyle>
          <a:p>
            <a:pPr>
              <a:defRPr/>
            </a:pPr>
            <a:fld id="{72099DB2-A12A-EC4F-88AC-410043C08756}" type="slidenum">
              <a:rPr lang="en-US"/>
              <a:pPr>
                <a:defRPr/>
              </a:pPr>
              <a:t>‹#›</a:t>
            </a:fld>
            <a:endParaRPr lang="en-US"/>
          </a:p>
        </p:txBody>
      </p:sp>
      <p:sp>
        <p:nvSpPr>
          <p:cNvPr id="4" name="Date Placeholder 4"/>
          <p:cNvSpPr>
            <a:spLocks noGrp="1"/>
          </p:cNvSpPr>
          <p:nvPr>
            <p:ph type="dt" sz="half" idx="11"/>
          </p:nvPr>
        </p:nvSpPr>
        <p:spPr/>
        <p:txBody>
          <a:bodyPr/>
          <a:lstStyle>
            <a:lvl1pPr>
              <a:defRPr/>
            </a:lvl1pPr>
          </a:lstStyle>
          <a:p>
            <a:pPr>
              <a:defRPr/>
            </a:pPr>
            <a:endParaRPr lang="en-US"/>
          </a:p>
        </p:txBody>
      </p:sp>
      <p:sp>
        <p:nvSpPr>
          <p:cNvPr id="5"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89207156"/>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fld id="{F3BA0C8A-3673-D843-9568-73D07B8AA12F}" type="slidenum">
              <a:rPr lang="en-US"/>
              <a:pPr>
                <a:defRPr/>
              </a:pPr>
              <a:t>‹#›</a:t>
            </a:fld>
            <a:endParaRPr lang="en-US"/>
          </a:p>
        </p:txBody>
      </p:sp>
      <p:sp>
        <p:nvSpPr>
          <p:cNvPr id="3" name="Date Placeholder 4"/>
          <p:cNvSpPr>
            <a:spLocks noGrp="1"/>
          </p:cNvSpPr>
          <p:nvPr>
            <p:ph type="dt" sz="half" idx="11"/>
          </p:nvPr>
        </p:nvSpPr>
        <p:spPr/>
        <p:txBody>
          <a:bodyPr/>
          <a:lstStyle>
            <a:lvl1pPr>
              <a:defRPr/>
            </a:lvl1pPr>
          </a:lstStyle>
          <a:p>
            <a:pPr>
              <a:defRPr/>
            </a:pPr>
            <a:endParaRPr lang="en-US"/>
          </a:p>
        </p:txBody>
      </p:sp>
      <p:sp>
        <p:nvSpPr>
          <p:cNvPr id="4"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897070955"/>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8CAD5DAD-CA70-864B-A84F-08CEFAEC87D6}" type="slidenum">
              <a:rPr lang="en-US"/>
              <a:pPr>
                <a:defRPr/>
              </a:pPr>
              <a:t>‹#›</a:t>
            </a:fld>
            <a:endParaRPr lang="en-US"/>
          </a:p>
        </p:txBody>
      </p:sp>
      <p:sp>
        <p:nvSpPr>
          <p:cNvPr id="6" name="Date Placeholder 4"/>
          <p:cNvSpPr>
            <a:spLocks noGrp="1"/>
          </p:cNvSpPr>
          <p:nvPr>
            <p:ph type="dt" sz="half" idx="11"/>
          </p:nvPr>
        </p:nvSpPr>
        <p:spPr/>
        <p:txBody>
          <a:bodyPr/>
          <a:lstStyle>
            <a:lvl1pPr>
              <a:defRPr/>
            </a:lvl1pPr>
          </a:lstStyle>
          <a:p>
            <a:pPr>
              <a:defRPr/>
            </a:pPr>
            <a:endParaRPr lang="en-US"/>
          </a:p>
        </p:txBody>
      </p:sp>
      <p:sp>
        <p:nvSpPr>
          <p:cNvPr id="7"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86302271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5"/>
          <p:cNvSpPr txBox="1">
            <a:spLocks/>
          </p:cNvSpPr>
          <p:nvPr userDrawn="1"/>
        </p:nvSpPr>
        <p:spPr>
          <a:xfrm>
            <a:off x="87313" y="6492875"/>
            <a:ext cx="9056687" cy="365125"/>
          </a:xfrm>
          <a:prstGeom prst="rect">
            <a:avLst/>
          </a:prstGeom>
        </p:spPr>
        <p:txBody>
          <a:bodyPr anchor="ctr"/>
          <a:lstStyle>
            <a:defPPr>
              <a:defRPr lang="en-US"/>
            </a:defPPr>
            <a:lvl1pPr marL="0" algn="ctr" defTabSz="457200" rtl="0" eaLnBrk="1" latinLnBrk="0" hangingPunct="1">
              <a:defRPr sz="1200" kern="1200">
                <a:solidFill>
                  <a:srgbClr val="95B3D7"/>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err="1" smtClean="0">
                <a:latin typeface="Calibri"/>
              </a:rPr>
              <a:t>Tanaya</a:t>
            </a:r>
            <a:r>
              <a:rPr lang="en-US" dirty="0" smtClean="0">
                <a:latin typeface="Calibri"/>
              </a:rPr>
              <a:t> </a:t>
            </a:r>
            <a:r>
              <a:rPr lang="en-US" dirty="0" err="1" smtClean="0">
                <a:latin typeface="Calibri"/>
              </a:rPr>
              <a:t>Bhowmick</a:t>
            </a:r>
            <a:r>
              <a:rPr lang="en-US" dirty="0" smtClean="0">
                <a:latin typeface="Calibri"/>
              </a:rPr>
              <a:t>                                                                        Developed as part of the RCSB Collaborative Curriculum Development Program 2014.  </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7"/>
          <p:cNvSpPr>
            <a:spLocks noGrp="1"/>
          </p:cNvSpPr>
          <p:nvPr>
            <p:ph type="dt" sz="half" idx="10"/>
          </p:nvPr>
        </p:nvSpPr>
        <p:spPr/>
        <p:txBody>
          <a:bodyPr/>
          <a:lstStyle>
            <a:lvl1pPr>
              <a:defRPr smtClean="0"/>
            </a:lvl1pPr>
          </a:lstStyle>
          <a:p>
            <a:pPr>
              <a:defRPr/>
            </a:pPr>
            <a:endParaRPr lang="en-US"/>
          </a:p>
        </p:txBody>
      </p:sp>
      <p:sp>
        <p:nvSpPr>
          <p:cNvPr id="6" name="Footer Placeholder 16"/>
          <p:cNvSpPr>
            <a:spLocks noGrp="1"/>
          </p:cNvSpPr>
          <p:nvPr>
            <p:ph type="ftr" sz="quarter" idx="11"/>
          </p:nvPr>
        </p:nvSpPr>
        <p:spPr/>
        <p:txBody>
          <a:bodyPr/>
          <a:lstStyle>
            <a:lvl1pPr>
              <a:defRPr smtClean="0"/>
            </a:lvl1pPr>
          </a:lstStyle>
          <a:p>
            <a:pPr>
              <a:defRPr/>
            </a:pPr>
            <a:r>
              <a:rPr lang="en-US" smtClean="0"/>
              <a:t>Developed as part of the RCSB Collaborative Curriculum Development Program 2014</a:t>
            </a:r>
            <a:endParaRPr lang="en-US"/>
          </a:p>
        </p:txBody>
      </p:sp>
      <p:sp>
        <p:nvSpPr>
          <p:cNvPr id="7" name="Slide Number Placeholder 28"/>
          <p:cNvSpPr>
            <a:spLocks noGrp="1"/>
          </p:cNvSpPr>
          <p:nvPr>
            <p:ph type="sldNum" sz="quarter" idx="12"/>
          </p:nvPr>
        </p:nvSpPr>
        <p:spPr/>
        <p:txBody>
          <a:bodyPr/>
          <a:lstStyle>
            <a:lvl1pPr>
              <a:defRPr smtClean="0"/>
            </a:lvl1pPr>
          </a:lstStyle>
          <a:p>
            <a:pPr>
              <a:defRPr/>
            </a:pPr>
            <a:fld id="{43E97513-1C81-1742-A3F4-5942D0E69F57}" type="slidenum">
              <a:rPr lang="en-US"/>
              <a:pPr>
                <a:defRPr/>
              </a:pPr>
              <a:t>‹#›</a:t>
            </a:fld>
            <a:endParaRPr lang="en-US"/>
          </a:p>
        </p:txBody>
      </p:sp>
    </p:spTree>
    <p:extLst>
      <p:ext uri="{BB962C8B-B14F-4D97-AF65-F5344CB8AC3E}">
        <p14:creationId xmlns:p14="http://schemas.microsoft.com/office/powerpoint/2010/main" val="1612004517"/>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441F7EF7-2A8A-314D-A182-467753E32F97}" type="slidenum">
              <a:rPr lang="en-US"/>
              <a:pPr>
                <a:defRPr/>
              </a:pPr>
              <a:t>‹#›</a:t>
            </a:fld>
            <a:endParaRPr lang="en-US"/>
          </a:p>
        </p:txBody>
      </p:sp>
      <p:sp>
        <p:nvSpPr>
          <p:cNvPr id="6" name="Date Placeholder 4"/>
          <p:cNvSpPr>
            <a:spLocks noGrp="1"/>
          </p:cNvSpPr>
          <p:nvPr>
            <p:ph type="dt" sz="half" idx="11"/>
          </p:nvPr>
        </p:nvSpPr>
        <p:spPr/>
        <p:txBody>
          <a:bodyPr/>
          <a:lstStyle>
            <a:lvl1pPr>
              <a:defRPr/>
            </a:lvl1pPr>
          </a:lstStyle>
          <a:p>
            <a:pPr>
              <a:defRPr/>
            </a:pPr>
            <a:endParaRPr lang="en-US"/>
          </a:p>
        </p:txBody>
      </p:sp>
      <p:sp>
        <p:nvSpPr>
          <p:cNvPr id="7"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898281556"/>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6"/>
          <p:cNvSpPr>
            <a:spLocks noGrp="1"/>
          </p:cNvSpPr>
          <p:nvPr>
            <p:ph type="sldNum" sz="quarter" idx="10"/>
          </p:nvPr>
        </p:nvSpPr>
        <p:spPr/>
        <p:txBody>
          <a:bodyPr/>
          <a:lstStyle>
            <a:lvl1pPr>
              <a:defRPr/>
            </a:lvl1pPr>
          </a:lstStyle>
          <a:p>
            <a:pPr>
              <a:defRPr/>
            </a:pPr>
            <a:fld id="{5794515C-8F42-624B-A680-C5CF268BC00B}"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718857553"/>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6"/>
          <p:cNvSpPr>
            <a:spLocks noGrp="1"/>
          </p:cNvSpPr>
          <p:nvPr>
            <p:ph type="sldNum" sz="quarter" idx="10"/>
          </p:nvPr>
        </p:nvSpPr>
        <p:spPr/>
        <p:txBody>
          <a:bodyPr/>
          <a:lstStyle>
            <a:lvl1pPr>
              <a:defRPr/>
            </a:lvl1pPr>
          </a:lstStyle>
          <a:p>
            <a:pPr>
              <a:defRPr/>
            </a:pPr>
            <a:fld id="{6E9308EF-D8CC-B045-88C2-E193DD84E518}"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592293760"/>
      </p:ext>
    </p:extLst>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6"/>
          <p:cNvSpPr>
            <a:spLocks noGrp="1"/>
          </p:cNvSpPr>
          <p:nvPr>
            <p:ph type="sldNum" sz="quarter" idx="10"/>
          </p:nvPr>
        </p:nvSpPr>
        <p:spPr/>
        <p:txBody>
          <a:bodyPr/>
          <a:lstStyle>
            <a:lvl1pPr>
              <a:defRPr/>
            </a:lvl1pPr>
          </a:lstStyle>
          <a:p>
            <a:pPr>
              <a:defRPr/>
            </a:pPr>
            <a:fld id="{1EFCF084-51C0-0043-8AEF-48AEAAC4C855}"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40654412"/>
      </p:ext>
    </p:extLst>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6"/>
          <p:cNvSpPr>
            <a:spLocks noGrp="1"/>
          </p:cNvSpPr>
          <p:nvPr>
            <p:ph type="sldNum" sz="quarter" idx="10"/>
          </p:nvPr>
        </p:nvSpPr>
        <p:spPr/>
        <p:txBody>
          <a:bodyPr/>
          <a:lstStyle>
            <a:lvl1pPr>
              <a:defRPr/>
            </a:lvl1pPr>
          </a:lstStyle>
          <a:p>
            <a:pPr>
              <a:defRPr/>
            </a:pPr>
            <a:fld id="{AF72C2A7-E42E-8740-8577-D8F7C6DF930C}"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867732570"/>
      </p:ext>
    </p:extLst>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6"/>
          <p:cNvSpPr>
            <a:spLocks noGrp="1"/>
          </p:cNvSpPr>
          <p:nvPr>
            <p:ph type="sldNum" sz="quarter" idx="10"/>
          </p:nvPr>
        </p:nvSpPr>
        <p:spPr/>
        <p:txBody>
          <a:bodyPr/>
          <a:lstStyle>
            <a:lvl1pPr>
              <a:defRPr/>
            </a:lvl1pPr>
          </a:lstStyle>
          <a:p>
            <a:pPr>
              <a:defRPr/>
            </a:pPr>
            <a:fld id="{7B60D3B6-C2EB-1C44-852D-202CF5E9367E}"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685539490"/>
      </p:ext>
    </p:extLst>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pPr>
              <a:defRPr/>
            </a:pPr>
            <a:fld id="{D79233B3-C6FE-1447-89AE-FC070273B3C3}" type="slidenum">
              <a:rPr lang="en-US"/>
              <a:pPr>
                <a:defRPr/>
              </a:pPr>
              <a:t>‹#›</a:t>
            </a:fld>
            <a:endParaRPr lang="en-US"/>
          </a:p>
        </p:txBody>
      </p:sp>
      <p:sp>
        <p:nvSpPr>
          <p:cNvPr id="6" name="Date Placeholder 4"/>
          <p:cNvSpPr>
            <a:spLocks noGrp="1"/>
          </p:cNvSpPr>
          <p:nvPr>
            <p:ph type="dt" sz="half" idx="11"/>
          </p:nvPr>
        </p:nvSpPr>
        <p:spPr/>
        <p:txBody>
          <a:bodyPr/>
          <a:lstStyle>
            <a:lvl1pPr>
              <a:defRPr/>
            </a:lvl1pPr>
          </a:lstStyle>
          <a:p>
            <a:pPr>
              <a:defRPr/>
            </a:pPr>
            <a:endParaRPr lang="en-US"/>
          </a:p>
        </p:txBody>
      </p:sp>
      <p:sp>
        <p:nvSpPr>
          <p:cNvPr id="7"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162950949"/>
      </p:ext>
    </p:extLst>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FC1BD406-2325-A34C-A56F-5D133630F36E}" type="slidenum">
              <a:rPr lang="en-US"/>
              <a:pPr>
                <a:defRPr/>
              </a:pPr>
              <a:t>‹#›</a:t>
            </a:fld>
            <a:endParaRPr lang="en-US"/>
          </a:p>
        </p:txBody>
      </p:sp>
      <p:sp>
        <p:nvSpPr>
          <p:cNvPr id="8" name="Date Placeholder 4"/>
          <p:cNvSpPr>
            <a:spLocks noGrp="1"/>
          </p:cNvSpPr>
          <p:nvPr>
            <p:ph type="dt" sz="half" idx="11"/>
          </p:nvPr>
        </p:nvSpPr>
        <p:spPr/>
        <p:txBody>
          <a:bodyPr/>
          <a:lstStyle>
            <a:lvl1pPr>
              <a:defRPr/>
            </a:lvl1pPr>
          </a:lstStyle>
          <a:p>
            <a:pPr>
              <a:defRPr/>
            </a:pPr>
            <a:endParaRPr lang="en-US"/>
          </a:p>
        </p:txBody>
      </p:sp>
      <p:sp>
        <p:nvSpPr>
          <p:cNvPr id="9"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54215349"/>
      </p:ext>
    </p:extLst>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6"/>
          <p:cNvSpPr>
            <a:spLocks noGrp="1"/>
          </p:cNvSpPr>
          <p:nvPr>
            <p:ph type="sldNum" sz="quarter" idx="10"/>
          </p:nvPr>
        </p:nvSpPr>
        <p:spPr/>
        <p:txBody>
          <a:bodyPr/>
          <a:lstStyle>
            <a:lvl1pPr>
              <a:defRPr/>
            </a:lvl1pPr>
          </a:lstStyle>
          <a:p>
            <a:pPr>
              <a:defRPr/>
            </a:pPr>
            <a:fld id="{08BBE76F-7DDD-8448-B6FC-B1D3B93FA035}" type="slidenum">
              <a:rPr lang="en-US"/>
              <a:pPr>
                <a:defRPr/>
              </a:pPr>
              <a:t>‹#›</a:t>
            </a:fld>
            <a:endParaRPr lang="en-US"/>
          </a:p>
        </p:txBody>
      </p:sp>
      <p:sp>
        <p:nvSpPr>
          <p:cNvPr id="4" name="Date Placeholder 4"/>
          <p:cNvSpPr>
            <a:spLocks noGrp="1"/>
          </p:cNvSpPr>
          <p:nvPr>
            <p:ph type="dt" sz="half" idx="11"/>
          </p:nvPr>
        </p:nvSpPr>
        <p:spPr/>
        <p:txBody>
          <a:bodyPr/>
          <a:lstStyle>
            <a:lvl1pPr>
              <a:defRPr/>
            </a:lvl1pPr>
          </a:lstStyle>
          <a:p>
            <a:pPr>
              <a:defRPr/>
            </a:pPr>
            <a:endParaRPr lang="en-US"/>
          </a:p>
        </p:txBody>
      </p:sp>
      <p:sp>
        <p:nvSpPr>
          <p:cNvPr id="5"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411727308"/>
      </p:ext>
    </p:extLst>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fld id="{BFEEEE99-F64D-B346-8CE8-94DFD4D5DD3F}" type="slidenum">
              <a:rPr lang="en-US"/>
              <a:pPr>
                <a:defRPr/>
              </a:pPr>
              <a:t>‹#›</a:t>
            </a:fld>
            <a:endParaRPr lang="en-US"/>
          </a:p>
        </p:txBody>
      </p:sp>
      <p:sp>
        <p:nvSpPr>
          <p:cNvPr id="3" name="Date Placeholder 4"/>
          <p:cNvSpPr>
            <a:spLocks noGrp="1"/>
          </p:cNvSpPr>
          <p:nvPr>
            <p:ph type="dt" sz="half" idx="11"/>
          </p:nvPr>
        </p:nvSpPr>
        <p:spPr/>
        <p:txBody>
          <a:bodyPr/>
          <a:lstStyle>
            <a:lvl1pPr>
              <a:defRPr/>
            </a:lvl1pPr>
          </a:lstStyle>
          <a:p>
            <a:pPr>
              <a:defRPr/>
            </a:pPr>
            <a:endParaRPr lang="en-US"/>
          </a:p>
        </p:txBody>
      </p:sp>
      <p:sp>
        <p:nvSpPr>
          <p:cNvPr id="4"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088287258"/>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7"/>
          <p:cNvSpPr>
            <a:spLocks noGrp="1"/>
          </p:cNvSpPr>
          <p:nvPr>
            <p:ph type="dt" sz="half" idx="10"/>
          </p:nvPr>
        </p:nvSpPr>
        <p:spPr/>
        <p:txBody>
          <a:bodyPr/>
          <a:lstStyle>
            <a:lvl1pPr>
              <a:defRPr/>
            </a:lvl1pPr>
          </a:lstStyle>
          <a:p>
            <a:pPr>
              <a:defRPr/>
            </a:pPr>
            <a:endParaRPr lang="en-US"/>
          </a:p>
        </p:txBody>
      </p:sp>
      <p:sp>
        <p:nvSpPr>
          <p:cNvPr id="5"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8"/>
          <p:cNvSpPr>
            <a:spLocks noGrp="1"/>
          </p:cNvSpPr>
          <p:nvPr>
            <p:ph type="sldNum" sz="quarter" idx="12"/>
          </p:nvPr>
        </p:nvSpPr>
        <p:spPr/>
        <p:txBody>
          <a:bodyPr/>
          <a:lstStyle>
            <a:lvl1pPr>
              <a:defRPr/>
            </a:lvl1pPr>
          </a:lstStyle>
          <a:p>
            <a:pPr>
              <a:defRPr/>
            </a:pPr>
            <a:fld id="{612643FB-551C-AA49-B030-2644910251B0}" type="slidenum">
              <a:rPr lang="en-US"/>
              <a:pPr>
                <a:defRPr/>
              </a:pPr>
              <a:t>‹#›</a:t>
            </a:fld>
            <a:endParaRPr lang="en-US"/>
          </a:p>
        </p:txBody>
      </p:sp>
    </p:spTree>
    <p:extLst>
      <p:ext uri="{BB962C8B-B14F-4D97-AF65-F5344CB8AC3E}">
        <p14:creationId xmlns:p14="http://schemas.microsoft.com/office/powerpoint/2010/main" val="2288618313"/>
      </p:ext>
    </p:extLst>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22186BCB-E2DA-204D-91D5-637E1FFFD11C}" type="slidenum">
              <a:rPr lang="en-US"/>
              <a:pPr>
                <a:defRPr/>
              </a:pPr>
              <a:t>‹#›</a:t>
            </a:fld>
            <a:endParaRPr lang="en-US"/>
          </a:p>
        </p:txBody>
      </p:sp>
      <p:sp>
        <p:nvSpPr>
          <p:cNvPr id="6" name="Date Placeholder 4"/>
          <p:cNvSpPr>
            <a:spLocks noGrp="1"/>
          </p:cNvSpPr>
          <p:nvPr>
            <p:ph type="dt" sz="half" idx="11"/>
          </p:nvPr>
        </p:nvSpPr>
        <p:spPr/>
        <p:txBody>
          <a:bodyPr/>
          <a:lstStyle>
            <a:lvl1pPr>
              <a:defRPr/>
            </a:lvl1pPr>
          </a:lstStyle>
          <a:p>
            <a:pPr>
              <a:defRPr/>
            </a:pPr>
            <a:endParaRPr lang="en-US"/>
          </a:p>
        </p:txBody>
      </p:sp>
      <p:sp>
        <p:nvSpPr>
          <p:cNvPr id="7"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879712885"/>
      </p:ext>
    </p:extLst>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BC66FDD1-C21A-FA44-8EC4-15D94EEAFE52}" type="slidenum">
              <a:rPr lang="en-US"/>
              <a:pPr>
                <a:defRPr/>
              </a:pPr>
              <a:t>‹#›</a:t>
            </a:fld>
            <a:endParaRPr lang="en-US"/>
          </a:p>
        </p:txBody>
      </p:sp>
      <p:sp>
        <p:nvSpPr>
          <p:cNvPr id="6" name="Date Placeholder 4"/>
          <p:cNvSpPr>
            <a:spLocks noGrp="1"/>
          </p:cNvSpPr>
          <p:nvPr>
            <p:ph type="dt" sz="half" idx="11"/>
          </p:nvPr>
        </p:nvSpPr>
        <p:spPr/>
        <p:txBody>
          <a:bodyPr/>
          <a:lstStyle>
            <a:lvl1pPr>
              <a:defRPr/>
            </a:lvl1pPr>
          </a:lstStyle>
          <a:p>
            <a:pPr>
              <a:defRPr/>
            </a:pPr>
            <a:endParaRPr lang="en-US"/>
          </a:p>
        </p:txBody>
      </p:sp>
      <p:sp>
        <p:nvSpPr>
          <p:cNvPr id="7"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070606270"/>
      </p:ext>
    </p:extLst>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6"/>
          <p:cNvSpPr>
            <a:spLocks noGrp="1"/>
          </p:cNvSpPr>
          <p:nvPr>
            <p:ph type="sldNum" sz="quarter" idx="10"/>
          </p:nvPr>
        </p:nvSpPr>
        <p:spPr/>
        <p:txBody>
          <a:bodyPr/>
          <a:lstStyle>
            <a:lvl1pPr>
              <a:defRPr/>
            </a:lvl1pPr>
          </a:lstStyle>
          <a:p>
            <a:pPr>
              <a:defRPr/>
            </a:pPr>
            <a:fld id="{32F33E1A-46BE-6246-BAE6-AD53A34F19E1}"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4122928524"/>
      </p:ext>
    </p:extLst>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6"/>
          <p:cNvSpPr>
            <a:spLocks noGrp="1"/>
          </p:cNvSpPr>
          <p:nvPr>
            <p:ph type="sldNum" sz="quarter" idx="10"/>
          </p:nvPr>
        </p:nvSpPr>
        <p:spPr/>
        <p:txBody>
          <a:bodyPr/>
          <a:lstStyle>
            <a:lvl1pPr>
              <a:defRPr/>
            </a:lvl1pPr>
          </a:lstStyle>
          <a:p>
            <a:pPr>
              <a:defRPr/>
            </a:pPr>
            <a:fld id="{9198ED5F-71A9-064B-AEA9-8128C283A718}" type="slidenum">
              <a:rPr lang="en-US"/>
              <a:pPr>
                <a:defRPr/>
              </a:pPr>
              <a:t>‹#›</a:t>
            </a:fld>
            <a:endParaRPr lang="en-US"/>
          </a:p>
        </p:txBody>
      </p:sp>
      <p:sp>
        <p:nvSpPr>
          <p:cNvPr id="5" name="Date Placeholder 4"/>
          <p:cNvSpPr>
            <a:spLocks noGrp="1"/>
          </p:cNvSpPr>
          <p:nvPr>
            <p:ph type="dt" sz="half" idx="11"/>
          </p:nvPr>
        </p:nvSpPr>
        <p:spPr/>
        <p:txBody>
          <a:bodyPr/>
          <a:lstStyle>
            <a:lvl1pPr>
              <a:defRPr/>
            </a:lvl1pPr>
          </a:lstStyle>
          <a:p>
            <a:pPr>
              <a:defRPr/>
            </a:pPr>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626314592"/>
      </p:ext>
    </p:extLst>
  </p:cSld>
  <p:clrMapOvr>
    <a:masterClrMapping/>
  </p:clrMapOvr>
  <p:transition xmlns:p14="http://schemas.microsoft.com/office/powerpoint/2010/mai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95FD1610-84D6-794F-90A7-4AEBFDE3231A}" type="slidenum">
              <a:rPr lang="en-US"/>
              <a:pPr>
                <a:defRPr/>
              </a:pPr>
              <a:t>‹#›</a:t>
            </a:fld>
            <a:endParaRPr lang="en-US"/>
          </a:p>
        </p:txBody>
      </p:sp>
    </p:spTree>
    <p:extLst>
      <p:ext uri="{BB962C8B-B14F-4D97-AF65-F5344CB8AC3E}">
        <p14:creationId xmlns:p14="http://schemas.microsoft.com/office/powerpoint/2010/main" val="1459812906"/>
      </p:ext>
    </p:extLst>
  </p:cSld>
  <p:clrMapOvr>
    <a:masterClrMapping/>
  </p:clrMapOvr>
  <p:transition xmlns:p14="http://schemas.microsoft.com/office/powerpoint/2010/mai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EB3DF25B-556D-B34D-A22C-0DB71DC6C02D}" type="slidenum">
              <a:rPr lang="en-US"/>
              <a:pPr>
                <a:defRPr/>
              </a:pPr>
              <a:t>‹#›</a:t>
            </a:fld>
            <a:endParaRPr lang="en-US"/>
          </a:p>
        </p:txBody>
      </p:sp>
    </p:spTree>
    <p:extLst>
      <p:ext uri="{BB962C8B-B14F-4D97-AF65-F5344CB8AC3E}">
        <p14:creationId xmlns:p14="http://schemas.microsoft.com/office/powerpoint/2010/main" val="456554038"/>
      </p:ext>
    </p:extLst>
  </p:cSld>
  <p:clrMapOvr>
    <a:masterClrMapping/>
  </p:clrMapOvr>
  <p:transition xmlns:p14="http://schemas.microsoft.com/office/powerpoint/2010/mai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F6A23E75-76EE-B840-A3C0-1D8C7AB458FA}" type="slidenum">
              <a:rPr lang="en-US"/>
              <a:pPr>
                <a:defRPr/>
              </a:pPr>
              <a:t>‹#›</a:t>
            </a:fld>
            <a:endParaRPr lang="en-US"/>
          </a:p>
        </p:txBody>
      </p:sp>
    </p:spTree>
    <p:extLst>
      <p:ext uri="{BB962C8B-B14F-4D97-AF65-F5344CB8AC3E}">
        <p14:creationId xmlns:p14="http://schemas.microsoft.com/office/powerpoint/2010/main" val="1786747248"/>
      </p:ext>
    </p:extLst>
  </p:cSld>
  <p:clrMapOvr>
    <a:masterClrMapping/>
  </p:clrMapOvr>
  <p:transition xmlns:p14="http://schemas.microsoft.com/office/powerpoint/2010/mai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1737F5AD-F9E7-8848-9C56-E1C182DD538B}" type="slidenum">
              <a:rPr lang="en-US"/>
              <a:pPr>
                <a:defRPr/>
              </a:pPr>
              <a:t>‹#›</a:t>
            </a:fld>
            <a:endParaRPr lang="en-US"/>
          </a:p>
        </p:txBody>
      </p:sp>
    </p:spTree>
    <p:extLst>
      <p:ext uri="{BB962C8B-B14F-4D97-AF65-F5344CB8AC3E}">
        <p14:creationId xmlns:p14="http://schemas.microsoft.com/office/powerpoint/2010/main" val="1105067574"/>
      </p:ext>
    </p:extLst>
  </p:cSld>
  <p:clrMapOvr>
    <a:masterClrMapping/>
  </p:clrMapOvr>
  <p:transition xmlns:p14="http://schemas.microsoft.com/office/powerpoint/2010/mai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5"/>
          <p:cNvSpPr>
            <a:spLocks noGrp="1"/>
          </p:cNvSpPr>
          <p:nvPr>
            <p:ph type="sldNum" sz="quarter" idx="12"/>
          </p:nvPr>
        </p:nvSpPr>
        <p:spPr/>
        <p:txBody>
          <a:bodyPr/>
          <a:lstStyle>
            <a:lvl1pPr>
              <a:defRPr/>
            </a:lvl1pPr>
          </a:lstStyle>
          <a:p>
            <a:pPr>
              <a:defRPr/>
            </a:pPr>
            <a:fld id="{A967789F-DA5B-7A47-A7FD-49051ED6C2C6}" type="slidenum">
              <a:rPr lang="en-US"/>
              <a:pPr>
                <a:defRPr/>
              </a:pPr>
              <a:t>‹#›</a:t>
            </a:fld>
            <a:endParaRPr lang="en-US"/>
          </a:p>
        </p:txBody>
      </p:sp>
    </p:spTree>
    <p:extLst>
      <p:ext uri="{BB962C8B-B14F-4D97-AF65-F5344CB8AC3E}">
        <p14:creationId xmlns:p14="http://schemas.microsoft.com/office/powerpoint/2010/main" val="3177021559"/>
      </p:ext>
    </p:extLst>
  </p:cSld>
  <p:clrMapOvr>
    <a:masterClrMapping/>
  </p:clrMapOvr>
  <p:transition xmlns:p14="http://schemas.microsoft.com/office/powerpoint/2010/mai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5"/>
          <p:cNvSpPr>
            <a:spLocks noGrp="1"/>
          </p:cNvSpPr>
          <p:nvPr>
            <p:ph type="sldNum" sz="quarter" idx="12"/>
          </p:nvPr>
        </p:nvSpPr>
        <p:spPr/>
        <p:txBody>
          <a:bodyPr/>
          <a:lstStyle>
            <a:lvl1pPr>
              <a:defRPr/>
            </a:lvl1pPr>
          </a:lstStyle>
          <a:p>
            <a:pPr>
              <a:defRPr/>
            </a:pPr>
            <a:fld id="{419E77F0-BD8B-A448-830A-BD21C6980244}" type="slidenum">
              <a:rPr lang="en-US"/>
              <a:pPr>
                <a:defRPr/>
              </a:pPr>
              <a:t>‹#›</a:t>
            </a:fld>
            <a:endParaRPr lang="en-US"/>
          </a:p>
        </p:txBody>
      </p:sp>
    </p:spTree>
    <p:extLst>
      <p:ext uri="{BB962C8B-B14F-4D97-AF65-F5344CB8AC3E}">
        <p14:creationId xmlns:p14="http://schemas.microsoft.com/office/powerpoint/2010/main" val="374153682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7"/>
          <p:cNvSpPr>
            <a:spLocks noGrp="1"/>
          </p:cNvSpPr>
          <p:nvPr>
            <p:ph type="dt" sz="half" idx="10"/>
          </p:nvPr>
        </p:nvSpPr>
        <p:spPr/>
        <p:txBody>
          <a:bodyPr/>
          <a:lstStyle>
            <a:lvl1pPr>
              <a:defRPr/>
            </a:lvl1pPr>
          </a:lstStyle>
          <a:p>
            <a:pPr>
              <a:defRPr/>
            </a:pPr>
            <a:endParaRPr lang="en-US"/>
          </a:p>
        </p:txBody>
      </p:sp>
      <p:sp>
        <p:nvSpPr>
          <p:cNvPr id="6"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28"/>
          <p:cNvSpPr>
            <a:spLocks noGrp="1"/>
          </p:cNvSpPr>
          <p:nvPr>
            <p:ph type="sldNum" sz="quarter" idx="12"/>
          </p:nvPr>
        </p:nvSpPr>
        <p:spPr/>
        <p:txBody>
          <a:bodyPr/>
          <a:lstStyle>
            <a:lvl1pPr>
              <a:defRPr/>
            </a:lvl1pPr>
          </a:lstStyle>
          <a:p>
            <a:pPr>
              <a:defRPr/>
            </a:pPr>
            <a:fld id="{D96FCCFE-CDC1-DF4F-A83C-CE2237CD4A1B}" type="slidenum">
              <a:rPr lang="en-US"/>
              <a:pPr>
                <a:defRPr/>
              </a:pPr>
              <a:t>‹#›</a:t>
            </a:fld>
            <a:endParaRPr lang="en-US"/>
          </a:p>
        </p:txBody>
      </p:sp>
    </p:spTree>
    <p:extLst>
      <p:ext uri="{BB962C8B-B14F-4D97-AF65-F5344CB8AC3E}">
        <p14:creationId xmlns:p14="http://schemas.microsoft.com/office/powerpoint/2010/main" val="2080407304"/>
      </p:ext>
    </p:extLst>
  </p:cSld>
  <p:clrMapOvr>
    <a:masterClrMapping/>
  </p:clrMapOvr>
  <p:transition xmlns:p14="http://schemas.microsoft.com/office/powerpoint/2010/mai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5"/>
          <p:cNvSpPr>
            <a:spLocks noGrp="1"/>
          </p:cNvSpPr>
          <p:nvPr>
            <p:ph type="sldNum" sz="quarter" idx="12"/>
          </p:nvPr>
        </p:nvSpPr>
        <p:spPr/>
        <p:txBody>
          <a:bodyPr/>
          <a:lstStyle>
            <a:lvl1pPr>
              <a:defRPr/>
            </a:lvl1pPr>
          </a:lstStyle>
          <a:p>
            <a:pPr>
              <a:defRPr/>
            </a:pPr>
            <a:fld id="{475B1ABC-1206-2841-90EB-DEB0CE8F1790}" type="slidenum">
              <a:rPr lang="en-US"/>
              <a:pPr>
                <a:defRPr/>
              </a:pPr>
              <a:t>‹#›</a:t>
            </a:fld>
            <a:endParaRPr lang="en-US"/>
          </a:p>
        </p:txBody>
      </p:sp>
    </p:spTree>
    <p:extLst>
      <p:ext uri="{BB962C8B-B14F-4D97-AF65-F5344CB8AC3E}">
        <p14:creationId xmlns:p14="http://schemas.microsoft.com/office/powerpoint/2010/main" val="1979785214"/>
      </p:ext>
    </p:extLst>
  </p:cSld>
  <p:clrMapOvr>
    <a:masterClrMapping/>
  </p:clrMapOvr>
  <p:transition xmlns:p14="http://schemas.microsoft.com/office/powerpoint/2010/mai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83FCA4D5-5445-0145-9EB0-6D0E017C53CC}" type="slidenum">
              <a:rPr lang="en-US"/>
              <a:pPr>
                <a:defRPr/>
              </a:pPr>
              <a:t>‹#›</a:t>
            </a:fld>
            <a:endParaRPr lang="en-US"/>
          </a:p>
        </p:txBody>
      </p:sp>
    </p:spTree>
    <p:extLst>
      <p:ext uri="{BB962C8B-B14F-4D97-AF65-F5344CB8AC3E}">
        <p14:creationId xmlns:p14="http://schemas.microsoft.com/office/powerpoint/2010/main" val="486555124"/>
      </p:ext>
    </p:extLst>
  </p:cSld>
  <p:clrMapOvr>
    <a:masterClrMapping/>
  </p:clrMapOvr>
  <p:transition xmlns:p14="http://schemas.microsoft.com/office/powerpoint/2010/mai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799F4910-A7F6-8C4E-B328-1266BFB81CB6}" type="slidenum">
              <a:rPr lang="en-US"/>
              <a:pPr>
                <a:defRPr/>
              </a:pPr>
              <a:t>‹#›</a:t>
            </a:fld>
            <a:endParaRPr lang="en-US"/>
          </a:p>
        </p:txBody>
      </p:sp>
    </p:spTree>
    <p:extLst>
      <p:ext uri="{BB962C8B-B14F-4D97-AF65-F5344CB8AC3E}">
        <p14:creationId xmlns:p14="http://schemas.microsoft.com/office/powerpoint/2010/main" val="3088042517"/>
      </p:ext>
    </p:extLst>
  </p:cSld>
  <p:clrMapOvr>
    <a:masterClrMapping/>
  </p:clrMapOvr>
  <p:transition xmlns:p14="http://schemas.microsoft.com/office/powerpoint/2010/mai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FAE4C23B-3A7F-964B-8C0A-CC3B55B2ABD1}" type="slidenum">
              <a:rPr lang="en-US"/>
              <a:pPr>
                <a:defRPr/>
              </a:pPr>
              <a:t>‹#›</a:t>
            </a:fld>
            <a:endParaRPr lang="en-US"/>
          </a:p>
        </p:txBody>
      </p:sp>
    </p:spTree>
    <p:extLst>
      <p:ext uri="{BB962C8B-B14F-4D97-AF65-F5344CB8AC3E}">
        <p14:creationId xmlns:p14="http://schemas.microsoft.com/office/powerpoint/2010/main" val="4058491355"/>
      </p:ext>
    </p:extLst>
  </p:cSld>
  <p:clrMapOvr>
    <a:masterClrMapping/>
  </p:clrMapOvr>
  <p:transition xmlns:p14="http://schemas.microsoft.com/office/powerpoint/2010/mai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4679745C-A22C-694C-8ABC-ACFF0DEA1900}" type="slidenum">
              <a:rPr lang="en-US"/>
              <a:pPr>
                <a:defRPr/>
              </a:pPr>
              <a:t>‹#›</a:t>
            </a:fld>
            <a:endParaRPr lang="en-US"/>
          </a:p>
        </p:txBody>
      </p:sp>
    </p:spTree>
    <p:extLst>
      <p:ext uri="{BB962C8B-B14F-4D97-AF65-F5344CB8AC3E}">
        <p14:creationId xmlns:p14="http://schemas.microsoft.com/office/powerpoint/2010/main" val="1268460578"/>
      </p:ext>
    </p:extLst>
  </p:cSld>
  <p:clrMapOvr>
    <a:masterClrMapping/>
  </p:clrMapOvr>
  <p:transition xmlns:p14="http://schemas.microsoft.com/office/powerpoint/2010/mai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0AB33D4E-54DA-174A-B44F-B16BB0AD1A80}" type="slidenum">
              <a:rPr lang="en-US"/>
              <a:pPr>
                <a:defRPr/>
              </a:pPr>
              <a:t>‹#›</a:t>
            </a:fld>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444707668"/>
      </p:ext>
    </p:extLst>
  </p:cSld>
  <p:clrMapOvr>
    <a:masterClrMapping/>
  </p:clrMapOvr>
  <p:transition xmlns:p14="http://schemas.microsoft.com/office/powerpoint/2010/mai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66520D06-D354-C74F-8F73-DCEC951E3A31}" type="slidenum">
              <a:rPr lang="en-US"/>
              <a:pPr>
                <a:defRPr/>
              </a:pPr>
              <a:t>‹#›</a:t>
            </a:fld>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831180564"/>
      </p:ext>
    </p:extLst>
  </p:cSld>
  <p:clrMapOvr>
    <a:masterClrMapping/>
  </p:clrMapOvr>
  <p:transition xmlns:p14="http://schemas.microsoft.com/office/powerpoint/2010/mai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485481E9-CBEA-1045-A5E3-D874B8447F77}" type="slidenum">
              <a:rPr lang="en-US"/>
              <a:pPr>
                <a:defRPr/>
              </a:pPr>
              <a:t>‹#›</a:t>
            </a:fld>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06753794"/>
      </p:ext>
    </p:extLst>
  </p:cSld>
  <p:clrMapOvr>
    <a:masterClrMapping/>
  </p:clrMapOvr>
  <p:transition xmlns:p14="http://schemas.microsoft.com/office/powerpoint/2010/mai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94169433-39C4-5F4E-A310-98E7E70C370A}" type="slidenum">
              <a:rPr lang="en-US"/>
              <a:pPr>
                <a:defRPr/>
              </a:pPr>
              <a:t>‹#›</a:t>
            </a:fld>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4949117"/>
      </p:ext>
    </p:extLst>
  </p:cSld>
  <p:clrMapOvr>
    <a:masterClrMapping/>
  </p:clrMapOvr>
  <p:transition xmlns:p14="http://schemas.microsoft.com/office/powerpoint/2010/mai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A783FB66-D058-A147-BF9E-D900FB2AC898}" type="slidenum">
              <a:rPr lang="en-US"/>
              <a:pPr>
                <a:defRPr/>
              </a:pPr>
              <a:t>‹#›</a:t>
            </a:fld>
            <a:endParaRPr lang="en-US"/>
          </a:p>
        </p:txBody>
      </p:sp>
      <p:sp>
        <p:nvSpPr>
          <p:cNvPr id="8" name="Date Placeholder 3"/>
          <p:cNvSpPr>
            <a:spLocks noGrp="1"/>
          </p:cNvSpPr>
          <p:nvPr>
            <p:ph type="dt" sz="half" idx="11"/>
          </p:nvPr>
        </p:nvSpPr>
        <p:spPr/>
        <p:txBody>
          <a:bodyPr/>
          <a:lstStyle>
            <a:lvl1pPr>
              <a:defRPr/>
            </a:lvl1pPr>
          </a:lstStyle>
          <a:p>
            <a:pPr>
              <a:defRPr/>
            </a:pPr>
            <a:endParaRPr lang="en-US"/>
          </a:p>
        </p:txBody>
      </p:sp>
      <p:sp>
        <p:nvSpPr>
          <p:cNvPr id="9"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66280115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7"/>
          <p:cNvSpPr>
            <a:spLocks noGrp="1"/>
          </p:cNvSpPr>
          <p:nvPr>
            <p:ph type="dt" sz="half" idx="10"/>
          </p:nvPr>
        </p:nvSpPr>
        <p:spPr/>
        <p:txBody>
          <a:bodyPr/>
          <a:lstStyle>
            <a:lvl1pPr>
              <a:defRPr/>
            </a:lvl1pPr>
          </a:lstStyle>
          <a:p>
            <a:pPr>
              <a:defRPr/>
            </a:pPr>
            <a:endParaRPr lang="en-US"/>
          </a:p>
        </p:txBody>
      </p:sp>
      <p:sp>
        <p:nvSpPr>
          <p:cNvPr id="8"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28"/>
          <p:cNvSpPr>
            <a:spLocks noGrp="1"/>
          </p:cNvSpPr>
          <p:nvPr>
            <p:ph type="sldNum" sz="quarter" idx="12"/>
          </p:nvPr>
        </p:nvSpPr>
        <p:spPr/>
        <p:txBody>
          <a:bodyPr/>
          <a:lstStyle>
            <a:lvl1pPr>
              <a:defRPr/>
            </a:lvl1pPr>
          </a:lstStyle>
          <a:p>
            <a:pPr>
              <a:defRPr/>
            </a:pPr>
            <a:fld id="{BB6C2205-5CF8-4F45-834A-DC6FB35EBCC3}" type="slidenum">
              <a:rPr lang="en-US"/>
              <a:pPr>
                <a:defRPr/>
              </a:pPr>
              <a:t>‹#›</a:t>
            </a:fld>
            <a:endParaRPr lang="en-US"/>
          </a:p>
        </p:txBody>
      </p:sp>
    </p:spTree>
    <p:extLst>
      <p:ext uri="{BB962C8B-B14F-4D97-AF65-F5344CB8AC3E}">
        <p14:creationId xmlns:p14="http://schemas.microsoft.com/office/powerpoint/2010/main" val="575481455"/>
      </p:ext>
    </p:extLst>
  </p:cSld>
  <p:clrMapOvr>
    <a:masterClrMapping/>
  </p:clrMapOvr>
  <p:transition xmlns:p14="http://schemas.microsoft.com/office/powerpoint/2010/mai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B44A56B2-E536-EA4D-8C71-A338EB89F0CE}" type="slidenum">
              <a:rPr lang="en-US"/>
              <a:pPr>
                <a:defRPr/>
              </a:pPr>
              <a:t>‹#›</a:t>
            </a:fld>
            <a:endParaRPr lang="en-US"/>
          </a:p>
        </p:txBody>
      </p:sp>
      <p:sp>
        <p:nvSpPr>
          <p:cNvPr id="4" name="Date Placeholder 3"/>
          <p:cNvSpPr>
            <a:spLocks noGrp="1"/>
          </p:cNvSpPr>
          <p:nvPr>
            <p:ph type="dt" sz="half" idx="11"/>
          </p:nvPr>
        </p:nvSpPr>
        <p:spPr/>
        <p:txBody>
          <a:bodyPr/>
          <a:lstStyle>
            <a:lvl1pPr>
              <a:defRPr/>
            </a:lvl1pPr>
          </a:lstStyle>
          <a:p>
            <a:pPr>
              <a:defRPr/>
            </a:pPr>
            <a:endParaRPr lang="en-US"/>
          </a:p>
        </p:txBody>
      </p:sp>
      <p:sp>
        <p:nvSpPr>
          <p:cNvPr id="5"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312442101"/>
      </p:ext>
    </p:extLst>
  </p:cSld>
  <p:clrMapOvr>
    <a:masterClrMapping/>
  </p:clrMapOvr>
  <p:transition xmlns:p14="http://schemas.microsoft.com/office/powerpoint/2010/mai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B2EF4846-E192-5449-832E-5309769F2CF4}" type="slidenum">
              <a:rPr lang="en-US"/>
              <a:pPr>
                <a:defRPr/>
              </a:pPr>
              <a:t>‹#›</a:t>
            </a:fld>
            <a:endParaRPr lang="en-US"/>
          </a:p>
        </p:txBody>
      </p:sp>
      <p:sp>
        <p:nvSpPr>
          <p:cNvPr id="3" name="Date Placeholder 3"/>
          <p:cNvSpPr>
            <a:spLocks noGrp="1"/>
          </p:cNvSpPr>
          <p:nvPr>
            <p:ph type="dt" sz="half" idx="11"/>
          </p:nvPr>
        </p:nvSpPr>
        <p:spPr/>
        <p:txBody>
          <a:bodyPr/>
          <a:lstStyle>
            <a:lvl1pPr>
              <a:defRPr/>
            </a:lvl1pPr>
          </a:lstStyle>
          <a:p>
            <a:pPr>
              <a:defRPr/>
            </a:pPr>
            <a:endParaRPr lang="en-US"/>
          </a:p>
        </p:txBody>
      </p:sp>
      <p:sp>
        <p:nvSpPr>
          <p:cNvPr id="4"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091072344"/>
      </p:ext>
    </p:extLst>
  </p:cSld>
  <p:clrMapOvr>
    <a:masterClrMapping/>
  </p:clrMapOvr>
  <p:transition xmlns:p14="http://schemas.microsoft.com/office/powerpoint/2010/mai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7D7C284-D55E-2C48-BBB9-A3599D92B83B}" type="slidenum">
              <a:rPr lang="en-US"/>
              <a:pPr>
                <a:defRPr/>
              </a:pPr>
              <a:t>‹#›</a:t>
            </a:fld>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068238424"/>
      </p:ext>
    </p:extLst>
  </p:cSld>
  <p:clrMapOvr>
    <a:masterClrMapping/>
  </p:clrMapOvr>
  <p:transition xmlns:p14="http://schemas.microsoft.com/office/powerpoint/2010/mai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F586169-4DA6-D748-A105-75E460DC2BB9}" type="slidenum">
              <a:rPr lang="en-US"/>
              <a:pPr>
                <a:defRPr/>
              </a:pPr>
              <a:t>‹#›</a:t>
            </a:fld>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818915225"/>
      </p:ext>
    </p:extLst>
  </p:cSld>
  <p:clrMapOvr>
    <a:masterClrMapping/>
  </p:clrMapOvr>
  <p:transition xmlns:p14="http://schemas.microsoft.com/office/powerpoint/2010/mai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531EEA86-A4F8-6145-85EC-3B6BEC5A16EA}" type="slidenum">
              <a:rPr lang="en-US"/>
              <a:pPr>
                <a:defRPr/>
              </a:pPr>
              <a:t>‹#›</a:t>
            </a:fld>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167248473"/>
      </p:ext>
    </p:extLst>
  </p:cSld>
  <p:clrMapOvr>
    <a:masterClrMapping/>
  </p:clrMapOvr>
  <p:transition xmlns:p14="http://schemas.microsoft.com/office/powerpoint/2010/mai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F68E6C1F-D916-9B44-89B7-2435518B326C}" type="slidenum">
              <a:rPr lang="en-US"/>
              <a:pPr>
                <a:defRPr/>
              </a:pPr>
              <a:t>‹#›</a:t>
            </a:fld>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Footer Placeholder 4"/>
          <p:cNvSpPr>
            <a:spLocks noGrp="1"/>
          </p:cNvSpPr>
          <p:nvPr>
            <p:ph type="ftr" sz="quarter" idx="12"/>
          </p:nvPr>
        </p:nvSpPr>
        <p:spPr/>
        <p:txBody>
          <a:bodyPr/>
          <a:lstStyle>
            <a:lvl1pPr>
              <a:defRPr/>
            </a:lvl1p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289766368"/>
      </p:ext>
    </p:extLst>
  </p:cSld>
  <p:clrMapOvr>
    <a:masterClrMapping/>
  </p:clrMapOvr>
  <p:transition xmlns:p14="http://schemas.microsoft.com/office/powerpoint/2010/mai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Rectangle 5"/>
          <p:cNvSpPr>
            <a:spLocks noGrp="1" noChangeArrowheads="1"/>
          </p:cNvSpPr>
          <p:nvPr>
            <p:ph type="sldNum" sz="quarter" idx="12"/>
          </p:nvPr>
        </p:nvSpPr>
        <p:spPr/>
        <p:txBody>
          <a:bodyPr/>
          <a:lstStyle>
            <a:lvl1pPr>
              <a:defRPr/>
            </a:lvl1pPr>
          </a:lstStyle>
          <a:p>
            <a:pPr>
              <a:defRPr/>
            </a:pPr>
            <a:fld id="{1498F1A4-EAC9-E04F-8B86-B1F9223E8FFD}" type="slidenum">
              <a:rPr lang="en-US"/>
              <a:pPr>
                <a:defRPr/>
              </a:pPr>
              <a:t>‹#›</a:t>
            </a:fld>
            <a:endParaRPr lang="en-US"/>
          </a:p>
        </p:txBody>
      </p:sp>
    </p:spTree>
    <p:extLst>
      <p:ext uri="{BB962C8B-B14F-4D97-AF65-F5344CB8AC3E}">
        <p14:creationId xmlns:p14="http://schemas.microsoft.com/office/powerpoint/2010/main" val="3491636927"/>
      </p:ext>
    </p:extLst>
  </p:cSld>
  <p:clrMapOvr>
    <a:masterClrMapping/>
  </p:clrMapOvr>
  <p:transition xmlns:p14="http://schemas.microsoft.com/office/powerpoint/2010/mai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Rectangle 5"/>
          <p:cNvSpPr>
            <a:spLocks noGrp="1" noChangeArrowheads="1"/>
          </p:cNvSpPr>
          <p:nvPr>
            <p:ph type="sldNum" sz="quarter" idx="12"/>
          </p:nvPr>
        </p:nvSpPr>
        <p:spPr/>
        <p:txBody>
          <a:bodyPr/>
          <a:lstStyle>
            <a:lvl1pPr>
              <a:defRPr/>
            </a:lvl1pPr>
          </a:lstStyle>
          <a:p>
            <a:pPr>
              <a:defRPr/>
            </a:pPr>
            <a:fld id="{FC5B7515-0074-B849-90B5-B38B1E9D6380}" type="slidenum">
              <a:rPr lang="en-US"/>
              <a:pPr>
                <a:defRPr/>
              </a:pPr>
              <a:t>‹#›</a:t>
            </a:fld>
            <a:endParaRPr lang="en-US"/>
          </a:p>
        </p:txBody>
      </p:sp>
    </p:spTree>
    <p:extLst>
      <p:ext uri="{BB962C8B-B14F-4D97-AF65-F5344CB8AC3E}">
        <p14:creationId xmlns:p14="http://schemas.microsoft.com/office/powerpoint/2010/main" val="1582889910"/>
      </p:ext>
    </p:extLst>
  </p:cSld>
  <p:clrMapOvr>
    <a:masterClrMapping/>
  </p:clrMapOvr>
  <p:transition xmlns:p14="http://schemas.microsoft.com/office/powerpoint/2010/mai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Rectangle 5"/>
          <p:cNvSpPr>
            <a:spLocks noGrp="1" noChangeArrowheads="1"/>
          </p:cNvSpPr>
          <p:nvPr>
            <p:ph type="sldNum" sz="quarter" idx="12"/>
          </p:nvPr>
        </p:nvSpPr>
        <p:spPr/>
        <p:txBody>
          <a:bodyPr/>
          <a:lstStyle>
            <a:lvl1pPr>
              <a:defRPr/>
            </a:lvl1pPr>
          </a:lstStyle>
          <a:p>
            <a:pPr>
              <a:defRPr/>
            </a:pPr>
            <a:fld id="{A4D70C9A-A546-7745-BAC0-4820D4FBCB73}" type="slidenum">
              <a:rPr lang="en-US"/>
              <a:pPr>
                <a:defRPr/>
              </a:pPr>
              <a:t>‹#›</a:t>
            </a:fld>
            <a:endParaRPr lang="en-US"/>
          </a:p>
        </p:txBody>
      </p:sp>
    </p:spTree>
    <p:extLst>
      <p:ext uri="{BB962C8B-B14F-4D97-AF65-F5344CB8AC3E}">
        <p14:creationId xmlns:p14="http://schemas.microsoft.com/office/powerpoint/2010/main" val="881175765"/>
      </p:ext>
    </p:extLst>
  </p:cSld>
  <p:clrMapOvr>
    <a:masterClrMapping/>
  </p:clrMapOvr>
  <p:transition xmlns:p14="http://schemas.microsoft.com/office/powerpoint/2010/mai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C530ED30-4086-0C40-B7B5-7C2BC6ED5E0F}" type="slidenum">
              <a:rPr lang="en-US"/>
              <a:pPr>
                <a:defRPr/>
              </a:pPr>
              <a:t>‹#›</a:t>
            </a:fld>
            <a:endParaRPr lang="en-US"/>
          </a:p>
        </p:txBody>
      </p:sp>
    </p:spTree>
    <p:extLst>
      <p:ext uri="{BB962C8B-B14F-4D97-AF65-F5344CB8AC3E}">
        <p14:creationId xmlns:p14="http://schemas.microsoft.com/office/powerpoint/2010/main" val="4359071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7"/>
          <p:cNvSpPr>
            <a:spLocks noGrp="1"/>
          </p:cNvSpPr>
          <p:nvPr>
            <p:ph type="dt" sz="half" idx="10"/>
          </p:nvPr>
        </p:nvSpPr>
        <p:spPr/>
        <p:txBody>
          <a:bodyPr/>
          <a:lstStyle>
            <a:lvl1pPr>
              <a:defRPr/>
            </a:lvl1pPr>
          </a:lstStyle>
          <a:p>
            <a:pPr>
              <a:defRPr/>
            </a:pPr>
            <a:endParaRPr lang="en-US"/>
          </a:p>
        </p:txBody>
      </p:sp>
      <p:sp>
        <p:nvSpPr>
          <p:cNvPr id="4"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28"/>
          <p:cNvSpPr>
            <a:spLocks noGrp="1"/>
          </p:cNvSpPr>
          <p:nvPr>
            <p:ph type="sldNum" sz="quarter" idx="12"/>
          </p:nvPr>
        </p:nvSpPr>
        <p:spPr/>
        <p:txBody>
          <a:bodyPr/>
          <a:lstStyle>
            <a:lvl1pPr>
              <a:defRPr/>
            </a:lvl1pPr>
          </a:lstStyle>
          <a:p>
            <a:pPr>
              <a:defRPr/>
            </a:pPr>
            <a:fld id="{DBC148C9-B36F-A843-8CD8-91C1366D760D}" type="slidenum">
              <a:rPr lang="en-US"/>
              <a:pPr>
                <a:defRPr/>
              </a:pPr>
              <a:t>‹#›</a:t>
            </a:fld>
            <a:endParaRPr lang="en-US"/>
          </a:p>
        </p:txBody>
      </p:sp>
    </p:spTree>
    <p:extLst>
      <p:ext uri="{BB962C8B-B14F-4D97-AF65-F5344CB8AC3E}">
        <p14:creationId xmlns:p14="http://schemas.microsoft.com/office/powerpoint/2010/main" val="2254750591"/>
      </p:ext>
    </p:extLst>
  </p:cSld>
  <p:clrMapOvr>
    <a:masterClrMapping/>
  </p:clrMapOvr>
  <p:transition xmlns:p14="http://schemas.microsoft.com/office/powerpoint/2010/mai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Rectangle 8"/>
          <p:cNvSpPr>
            <a:spLocks noGrp="1" noChangeArrowheads="1"/>
          </p:cNvSpPr>
          <p:nvPr>
            <p:ph type="sldNum" sz="quarter" idx="12"/>
          </p:nvPr>
        </p:nvSpPr>
        <p:spPr/>
        <p:txBody>
          <a:bodyPr/>
          <a:lstStyle>
            <a:lvl1pPr>
              <a:defRPr/>
            </a:lvl1pPr>
          </a:lstStyle>
          <a:p>
            <a:pPr>
              <a:defRPr/>
            </a:pPr>
            <a:fld id="{FBAD3A07-28A9-9D46-AC37-C59B8ECB8D29}" type="slidenum">
              <a:rPr lang="en-US"/>
              <a:pPr>
                <a:defRPr/>
              </a:pPr>
              <a:t>‹#›</a:t>
            </a:fld>
            <a:endParaRPr lang="en-US"/>
          </a:p>
        </p:txBody>
      </p:sp>
    </p:spTree>
    <p:extLst>
      <p:ext uri="{BB962C8B-B14F-4D97-AF65-F5344CB8AC3E}">
        <p14:creationId xmlns:p14="http://schemas.microsoft.com/office/powerpoint/2010/main" val="1951532593"/>
      </p:ext>
    </p:extLst>
  </p:cSld>
  <p:clrMapOvr>
    <a:masterClrMapping/>
  </p:clrMapOvr>
  <p:transition xmlns:p14="http://schemas.microsoft.com/office/powerpoint/2010/mai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Rectangle 4"/>
          <p:cNvSpPr>
            <a:spLocks noGrp="1" noChangeArrowheads="1"/>
          </p:cNvSpPr>
          <p:nvPr>
            <p:ph type="sldNum" sz="quarter" idx="12"/>
          </p:nvPr>
        </p:nvSpPr>
        <p:spPr/>
        <p:txBody>
          <a:bodyPr/>
          <a:lstStyle>
            <a:lvl1pPr>
              <a:defRPr/>
            </a:lvl1pPr>
          </a:lstStyle>
          <a:p>
            <a:pPr>
              <a:defRPr/>
            </a:pPr>
            <a:fld id="{9C618505-4DE4-6945-86C5-78F6134465BA}" type="slidenum">
              <a:rPr lang="en-US"/>
              <a:pPr>
                <a:defRPr/>
              </a:pPr>
              <a:t>‹#›</a:t>
            </a:fld>
            <a:endParaRPr lang="en-US"/>
          </a:p>
        </p:txBody>
      </p:sp>
    </p:spTree>
    <p:extLst>
      <p:ext uri="{BB962C8B-B14F-4D97-AF65-F5344CB8AC3E}">
        <p14:creationId xmlns:p14="http://schemas.microsoft.com/office/powerpoint/2010/main" val="2932901910"/>
      </p:ext>
    </p:extLst>
  </p:cSld>
  <p:clrMapOvr>
    <a:masterClrMapping/>
  </p:clrMapOvr>
  <p:transition xmlns:p14="http://schemas.microsoft.com/office/powerpoint/2010/mai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pPr>
              <a:defRPr/>
            </a:pPr>
            <a:endParaRPr lang="en-US"/>
          </a:p>
        </p:txBody>
      </p:sp>
      <p:sp>
        <p:nvSpPr>
          <p:cNvPr id="3" name="Rectangle 2"/>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Rectangle 3"/>
          <p:cNvSpPr>
            <a:spLocks noGrp="1" noChangeArrowheads="1"/>
          </p:cNvSpPr>
          <p:nvPr>
            <p:ph type="sldNum" sz="quarter" idx="12"/>
          </p:nvPr>
        </p:nvSpPr>
        <p:spPr/>
        <p:txBody>
          <a:bodyPr/>
          <a:lstStyle>
            <a:lvl1pPr>
              <a:defRPr/>
            </a:lvl1pPr>
          </a:lstStyle>
          <a:p>
            <a:pPr>
              <a:defRPr/>
            </a:pPr>
            <a:fld id="{92A11C18-DB04-4D42-9153-B09C53CC8DE7}" type="slidenum">
              <a:rPr lang="en-US"/>
              <a:pPr>
                <a:defRPr/>
              </a:pPr>
              <a:t>‹#›</a:t>
            </a:fld>
            <a:endParaRPr lang="en-US"/>
          </a:p>
        </p:txBody>
      </p:sp>
    </p:spTree>
    <p:extLst>
      <p:ext uri="{BB962C8B-B14F-4D97-AF65-F5344CB8AC3E}">
        <p14:creationId xmlns:p14="http://schemas.microsoft.com/office/powerpoint/2010/main" val="2609064420"/>
      </p:ext>
    </p:extLst>
  </p:cSld>
  <p:clrMapOvr>
    <a:masterClrMapping/>
  </p:clrMapOvr>
  <p:transition xmlns:p14="http://schemas.microsoft.com/office/powerpoint/2010/mai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FD7B6798-737D-274F-91D9-4AE7F69DA6CB}" type="slidenum">
              <a:rPr lang="en-US"/>
              <a:pPr>
                <a:defRPr/>
              </a:pPr>
              <a:t>‹#›</a:t>
            </a:fld>
            <a:endParaRPr lang="en-US"/>
          </a:p>
        </p:txBody>
      </p:sp>
    </p:spTree>
    <p:extLst>
      <p:ext uri="{BB962C8B-B14F-4D97-AF65-F5344CB8AC3E}">
        <p14:creationId xmlns:p14="http://schemas.microsoft.com/office/powerpoint/2010/main" val="164186556"/>
      </p:ext>
    </p:extLst>
  </p:cSld>
  <p:clrMapOvr>
    <a:masterClrMapping/>
  </p:clrMapOvr>
  <p:transition xmlns:p14="http://schemas.microsoft.com/office/powerpoint/2010/mai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2B46DBEB-FFBC-B845-9110-F67A732950EB}" type="slidenum">
              <a:rPr lang="en-US"/>
              <a:pPr>
                <a:defRPr/>
              </a:pPr>
              <a:t>‹#›</a:t>
            </a:fld>
            <a:endParaRPr lang="en-US"/>
          </a:p>
        </p:txBody>
      </p:sp>
    </p:spTree>
    <p:extLst>
      <p:ext uri="{BB962C8B-B14F-4D97-AF65-F5344CB8AC3E}">
        <p14:creationId xmlns:p14="http://schemas.microsoft.com/office/powerpoint/2010/main" val="1732634751"/>
      </p:ext>
    </p:extLst>
  </p:cSld>
  <p:clrMapOvr>
    <a:masterClrMapping/>
  </p:clrMapOvr>
  <p:transition xmlns:p14="http://schemas.microsoft.com/office/powerpoint/2010/mai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Rectangle 5"/>
          <p:cNvSpPr>
            <a:spLocks noGrp="1" noChangeArrowheads="1"/>
          </p:cNvSpPr>
          <p:nvPr>
            <p:ph type="sldNum" sz="quarter" idx="12"/>
          </p:nvPr>
        </p:nvSpPr>
        <p:spPr/>
        <p:txBody>
          <a:bodyPr/>
          <a:lstStyle>
            <a:lvl1pPr>
              <a:defRPr/>
            </a:lvl1pPr>
          </a:lstStyle>
          <a:p>
            <a:pPr>
              <a:defRPr/>
            </a:pPr>
            <a:fld id="{A12A4891-0774-E640-BC88-A6F84D8364A5}" type="slidenum">
              <a:rPr lang="en-US"/>
              <a:pPr>
                <a:defRPr/>
              </a:pPr>
              <a:t>‹#›</a:t>
            </a:fld>
            <a:endParaRPr lang="en-US"/>
          </a:p>
        </p:txBody>
      </p:sp>
    </p:spTree>
    <p:extLst>
      <p:ext uri="{BB962C8B-B14F-4D97-AF65-F5344CB8AC3E}">
        <p14:creationId xmlns:p14="http://schemas.microsoft.com/office/powerpoint/2010/main" val="2206430432"/>
      </p:ext>
    </p:extLst>
  </p:cSld>
  <p:clrMapOvr>
    <a:masterClrMapping/>
  </p:clrMapOvr>
  <p:transition xmlns:p14="http://schemas.microsoft.com/office/powerpoint/2010/mai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Rectangle 5"/>
          <p:cNvSpPr>
            <a:spLocks noGrp="1" noChangeArrowheads="1"/>
          </p:cNvSpPr>
          <p:nvPr>
            <p:ph type="sldNum" sz="quarter" idx="12"/>
          </p:nvPr>
        </p:nvSpPr>
        <p:spPr/>
        <p:txBody>
          <a:bodyPr/>
          <a:lstStyle>
            <a:lvl1pPr>
              <a:defRPr/>
            </a:lvl1pPr>
          </a:lstStyle>
          <a:p>
            <a:pPr>
              <a:defRPr/>
            </a:pPr>
            <a:fld id="{AF351210-D988-E24D-9838-2BCFFC36787F}" type="slidenum">
              <a:rPr lang="en-US"/>
              <a:pPr>
                <a:defRPr/>
              </a:pPr>
              <a:t>‹#›</a:t>
            </a:fld>
            <a:endParaRPr lang="en-US"/>
          </a:p>
        </p:txBody>
      </p:sp>
    </p:spTree>
    <p:extLst>
      <p:ext uri="{BB962C8B-B14F-4D97-AF65-F5344CB8AC3E}">
        <p14:creationId xmlns:p14="http://schemas.microsoft.com/office/powerpoint/2010/main" val="4159644766"/>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7"/>
          <p:cNvSpPr>
            <a:spLocks noGrp="1"/>
          </p:cNvSpPr>
          <p:nvPr>
            <p:ph type="dt" sz="half" idx="10"/>
          </p:nvPr>
        </p:nvSpPr>
        <p:spPr/>
        <p:txBody>
          <a:bodyPr/>
          <a:lstStyle>
            <a:lvl1pPr>
              <a:defRPr/>
            </a:lvl1pPr>
          </a:lstStyle>
          <a:p>
            <a:pPr>
              <a:defRPr/>
            </a:pPr>
            <a:endParaRPr lang="en-US"/>
          </a:p>
        </p:txBody>
      </p:sp>
      <p:sp>
        <p:nvSpPr>
          <p:cNvPr id="3"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28"/>
          <p:cNvSpPr>
            <a:spLocks noGrp="1"/>
          </p:cNvSpPr>
          <p:nvPr>
            <p:ph type="sldNum" sz="quarter" idx="12"/>
          </p:nvPr>
        </p:nvSpPr>
        <p:spPr/>
        <p:txBody>
          <a:bodyPr/>
          <a:lstStyle>
            <a:lvl1pPr>
              <a:defRPr/>
            </a:lvl1pPr>
          </a:lstStyle>
          <a:p>
            <a:pPr>
              <a:defRPr/>
            </a:pPr>
            <a:fld id="{0A45676D-AFBF-3140-BC60-02779737ED1C}" type="slidenum">
              <a:rPr lang="en-US"/>
              <a:pPr>
                <a:defRPr/>
              </a:pPr>
              <a:t>‹#›</a:t>
            </a:fld>
            <a:endParaRPr lang="en-US"/>
          </a:p>
        </p:txBody>
      </p:sp>
    </p:spTree>
    <p:extLst>
      <p:ext uri="{BB962C8B-B14F-4D97-AF65-F5344CB8AC3E}">
        <p14:creationId xmlns:p14="http://schemas.microsoft.com/office/powerpoint/2010/main" val="927495081"/>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7"/>
          <p:cNvSpPr>
            <a:spLocks noGrp="1"/>
          </p:cNvSpPr>
          <p:nvPr>
            <p:ph type="dt" sz="half" idx="10"/>
          </p:nvPr>
        </p:nvSpPr>
        <p:spPr/>
        <p:txBody>
          <a:bodyPr/>
          <a:lstStyle>
            <a:lvl1pPr>
              <a:defRPr/>
            </a:lvl1pPr>
          </a:lstStyle>
          <a:p>
            <a:pPr>
              <a:defRPr/>
            </a:pPr>
            <a:endParaRPr lang="en-US"/>
          </a:p>
        </p:txBody>
      </p:sp>
      <p:sp>
        <p:nvSpPr>
          <p:cNvPr id="6"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28"/>
          <p:cNvSpPr>
            <a:spLocks noGrp="1"/>
          </p:cNvSpPr>
          <p:nvPr>
            <p:ph type="sldNum" sz="quarter" idx="12"/>
          </p:nvPr>
        </p:nvSpPr>
        <p:spPr/>
        <p:txBody>
          <a:bodyPr/>
          <a:lstStyle>
            <a:lvl1pPr>
              <a:defRPr/>
            </a:lvl1pPr>
          </a:lstStyle>
          <a:p>
            <a:pPr>
              <a:defRPr/>
            </a:pPr>
            <a:fld id="{6F7890F1-6A07-1549-8BBD-1770D4276B1D}" type="slidenum">
              <a:rPr lang="en-US"/>
              <a:pPr>
                <a:defRPr/>
              </a:pPr>
              <a:t>‹#›</a:t>
            </a:fld>
            <a:endParaRPr lang="en-US"/>
          </a:p>
        </p:txBody>
      </p:sp>
    </p:spTree>
    <p:extLst>
      <p:ext uri="{BB962C8B-B14F-4D97-AF65-F5344CB8AC3E}">
        <p14:creationId xmlns:p14="http://schemas.microsoft.com/office/powerpoint/2010/main" val="425788185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7F8881F3-BA8F-4B4E-9F85-F439DACAF3CF}" type="slidenum">
              <a:rPr lang="en-US" smtClean="0"/>
              <a:pPr/>
              <a:t>‹#›</a:t>
            </a:fld>
            <a:endParaRPr lang="en-US"/>
          </a:p>
        </p:txBody>
      </p:sp>
    </p:spTree>
    <p:extLst>
      <p:ext uri="{BB962C8B-B14F-4D97-AF65-F5344CB8AC3E}">
        <p14:creationId xmlns:p14="http://schemas.microsoft.com/office/powerpoint/2010/main" val="39448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7"/>
          <p:cNvSpPr>
            <a:spLocks noGrp="1"/>
          </p:cNvSpPr>
          <p:nvPr>
            <p:ph type="dt" sz="half" idx="10"/>
          </p:nvPr>
        </p:nvSpPr>
        <p:spPr/>
        <p:txBody>
          <a:bodyPr/>
          <a:lstStyle>
            <a:lvl1pPr>
              <a:defRPr/>
            </a:lvl1pPr>
          </a:lstStyle>
          <a:p>
            <a:pPr>
              <a:defRPr/>
            </a:pPr>
            <a:endParaRPr lang="en-US"/>
          </a:p>
        </p:txBody>
      </p:sp>
      <p:sp>
        <p:nvSpPr>
          <p:cNvPr id="6"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28"/>
          <p:cNvSpPr>
            <a:spLocks noGrp="1"/>
          </p:cNvSpPr>
          <p:nvPr>
            <p:ph type="sldNum" sz="quarter" idx="12"/>
          </p:nvPr>
        </p:nvSpPr>
        <p:spPr/>
        <p:txBody>
          <a:bodyPr/>
          <a:lstStyle>
            <a:lvl1pPr>
              <a:defRPr/>
            </a:lvl1pPr>
          </a:lstStyle>
          <a:p>
            <a:pPr>
              <a:defRPr/>
            </a:pPr>
            <a:fld id="{8FE9623F-8AE7-6E4A-A107-FC3C1795EFB4}" type="slidenum">
              <a:rPr lang="en-US"/>
              <a:pPr>
                <a:defRPr/>
              </a:pPr>
              <a:t>‹#›</a:t>
            </a:fld>
            <a:endParaRPr lang="en-US"/>
          </a:p>
        </p:txBody>
      </p:sp>
    </p:spTree>
    <p:extLst>
      <p:ext uri="{BB962C8B-B14F-4D97-AF65-F5344CB8AC3E}">
        <p14:creationId xmlns:p14="http://schemas.microsoft.com/office/powerpoint/2010/main" val="2443242008"/>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7"/>
          <p:cNvSpPr>
            <a:spLocks noGrp="1"/>
          </p:cNvSpPr>
          <p:nvPr>
            <p:ph type="dt" sz="half" idx="10"/>
          </p:nvPr>
        </p:nvSpPr>
        <p:spPr/>
        <p:txBody>
          <a:bodyPr/>
          <a:lstStyle>
            <a:lvl1pPr>
              <a:defRPr/>
            </a:lvl1pPr>
          </a:lstStyle>
          <a:p>
            <a:pPr>
              <a:defRPr/>
            </a:pPr>
            <a:endParaRPr lang="en-US"/>
          </a:p>
        </p:txBody>
      </p:sp>
      <p:sp>
        <p:nvSpPr>
          <p:cNvPr id="5"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8"/>
          <p:cNvSpPr>
            <a:spLocks noGrp="1"/>
          </p:cNvSpPr>
          <p:nvPr>
            <p:ph type="sldNum" sz="quarter" idx="12"/>
          </p:nvPr>
        </p:nvSpPr>
        <p:spPr/>
        <p:txBody>
          <a:bodyPr/>
          <a:lstStyle>
            <a:lvl1pPr>
              <a:defRPr/>
            </a:lvl1pPr>
          </a:lstStyle>
          <a:p>
            <a:pPr>
              <a:defRPr/>
            </a:pPr>
            <a:fld id="{E517EEEB-D90F-4340-8F68-AA37953D92D1}" type="slidenum">
              <a:rPr lang="en-US"/>
              <a:pPr>
                <a:defRPr/>
              </a:pPr>
              <a:t>‹#›</a:t>
            </a:fld>
            <a:endParaRPr lang="en-US"/>
          </a:p>
        </p:txBody>
      </p:sp>
    </p:spTree>
    <p:extLst>
      <p:ext uri="{BB962C8B-B14F-4D97-AF65-F5344CB8AC3E}">
        <p14:creationId xmlns:p14="http://schemas.microsoft.com/office/powerpoint/2010/main" val="426006550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7"/>
          <p:cNvSpPr>
            <a:spLocks noGrp="1"/>
          </p:cNvSpPr>
          <p:nvPr>
            <p:ph type="dt" sz="half" idx="10"/>
          </p:nvPr>
        </p:nvSpPr>
        <p:spPr/>
        <p:txBody>
          <a:bodyPr/>
          <a:lstStyle>
            <a:lvl1pPr>
              <a:defRPr/>
            </a:lvl1pPr>
          </a:lstStyle>
          <a:p>
            <a:pPr>
              <a:defRPr/>
            </a:pPr>
            <a:endParaRPr lang="en-US"/>
          </a:p>
        </p:txBody>
      </p:sp>
      <p:sp>
        <p:nvSpPr>
          <p:cNvPr id="5" name="Footer Placeholder 16"/>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8"/>
          <p:cNvSpPr>
            <a:spLocks noGrp="1"/>
          </p:cNvSpPr>
          <p:nvPr>
            <p:ph type="sldNum" sz="quarter" idx="12"/>
          </p:nvPr>
        </p:nvSpPr>
        <p:spPr/>
        <p:txBody>
          <a:bodyPr/>
          <a:lstStyle>
            <a:lvl1pPr>
              <a:defRPr/>
            </a:lvl1pPr>
          </a:lstStyle>
          <a:p>
            <a:pPr>
              <a:defRPr/>
            </a:pPr>
            <a:fld id="{B815EF3F-88BF-854E-AD41-3E634CC47E89}" type="slidenum">
              <a:rPr lang="en-US"/>
              <a:pPr>
                <a:defRPr/>
              </a:pPr>
              <a:t>‹#›</a:t>
            </a:fld>
            <a:endParaRPr lang="en-US"/>
          </a:p>
        </p:txBody>
      </p:sp>
    </p:spTree>
    <p:extLst>
      <p:ext uri="{BB962C8B-B14F-4D97-AF65-F5344CB8AC3E}">
        <p14:creationId xmlns:p14="http://schemas.microsoft.com/office/powerpoint/2010/main" val="314581021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B9FED325-F274-C447-B23D-D2E6B86F58B0}" type="slidenum">
              <a:rPr lang="en-US"/>
              <a:pPr>
                <a:defRPr/>
              </a:pPr>
              <a:t>‹#›</a:t>
            </a:fld>
            <a:endParaRPr lang="en-US"/>
          </a:p>
        </p:txBody>
      </p:sp>
    </p:spTree>
    <p:extLst>
      <p:ext uri="{BB962C8B-B14F-4D97-AF65-F5344CB8AC3E}">
        <p14:creationId xmlns:p14="http://schemas.microsoft.com/office/powerpoint/2010/main" val="35820292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79D3187A-FEF3-6345-AFD4-048044FDE2FE}" type="slidenum">
              <a:rPr lang="en-US"/>
              <a:pPr>
                <a:defRPr/>
              </a:pPr>
              <a:t>‹#›</a:t>
            </a:fld>
            <a:endParaRPr lang="en-US"/>
          </a:p>
        </p:txBody>
      </p:sp>
    </p:spTree>
    <p:extLst>
      <p:ext uri="{BB962C8B-B14F-4D97-AF65-F5344CB8AC3E}">
        <p14:creationId xmlns:p14="http://schemas.microsoft.com/office/powerpoint/2010/main" val="3603974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DDDEAEB0-0026-6145-836F-5C64E589ABC2}" type="slidenum">
              <a:rPr lang="en-US"/>
              <a:pPr>
                <a:defRPr/>
              </a:pPr>
              <a:t>‹#›</a:t>
            </a:fld>
            <a:endParaRPr lang="en-US"/>
          </a:p>
        </p:txBody>
      </p:sp>
    </p:spTree>
    <p:extLst>
      <p:ext uri="{BB962C8B-B14F-4D97-AF65-F5344CB8AC3E}">
        <p14:creationId xmlns:p14="http://schemas.microsoft.com/office/powerpoint/2010/main" val="14970066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A2A9FCE3-5BFA-334B-B5D4-0EF0D20553AF}" type="slidenum">
              <a:rPr lang="en-US"/>
              <a:pPr>
                <a:defRPr/>
              </a:pPr>
              <a:t>‹#›</a:t>
            </a:fld>
            <a:endParaRPr lang="en-US"/>
          </a:p>
        </p:txBody>
      </p:sp>
    </p:spTree>
    <p:extLst>
      <p:ext uri="{BB962C8B-B14F-4D97-AF65-F5344CB8AC3E}">
        <p14:creationId xmlns:p14="http://schemas.microsoft.com/office/powerpoint/2010/main" val="1092364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5"/>
          <p:cNvSpPr>
            <a:spLocks noGrp="1"/>
          </p:cNvSpPr>
          <p:nvPr>
            <p:ph type="sldNum" sz="quarter" idx="12"/>
          </p:nvPr>
        </p:nvSpPr>
        <p:spPr/>
        <p:txBody>
          <a:bodyPr/>
          <a:lstStyle>
            <a:lvl1pPr>
              <a:defRPr/>
            </a:lvl1pPr>
          </a:lstStyle>
          <a:p>
            <a:pPr>
              <a:defRPr/>
            </a:pPr>
            <a:fld id="{EE32A61D-7826-584D-9A76-DE1BEE91C667}" type="slidenum">
              <a:rPr lang="en-US"/>
              <a:pPr>
                <a:defRPr/>
              </a:pPr>
              <a:t>‹#›</a:t>
            </a:fld>
            <a:endParaRPr lang="en-US"/>
          </a:p>
        </p:txBody>
      </p:sp>
    </p:spTree>
    <p:extLst>
      <p:ext uri="{BB962C8B-B14F-4D97-AF65-F5344CB8AC3E}">
        <p14:creationId xmlns:p14="http://schemas.microsoft.com/office/powerpoint/2010/main" val="2394242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5"/>
          <p:cNvSpPr>
            <a:spLocks noGrp="1"/>
          </p:cNvSpPr>
          <p:nvPr>
            <p:ph type="sldNum" sz="quarter" idx="12"/>
          </p:nvPr>
        </p:nvSpPr>
        <p:spPr/>
        <p:txBody>
          <a:bodyPr/>
          <a:lstStyle>
            <a:lvl1pPr>
              <a:defRPr/>
            </a:lvl1pPr>
          </a:lstStyle>
          <a:p>
            <a:pPr>
              <a:defRPr/>
            </a:pPr>
            <a:fld id="{CE771D59-AA19-4244-AD6D-19A3FE3F7497}" type="slidenum">
              <a:rPr lang="en-US"/>
              <a:pPr>
                <a:defRPr/>
              </a:pPr>
              <a:t>‹#›</a:t>
            </a:fld>
            <a:endParaRPr lang="en-US"/>
          </a:p>
        </p:txBody>
      </p:sp>
    </p:spTree>
    <p:extLst>
      <p:ext uri="{BB962C8B-B14F-4D97-AF65-F5344CB8AC3E}">
        <p14:creationId xmlns:p14="http://schemas.microsoft.com/office/powerpoint/2010/main" val="877025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5"/>
          <p:cNvSpPr>
            <a:spLocks noGrp="1"/>
          </p:cNvSpPr>
          <p:nvPr>
            <p:ph type="sldNum" sz="quarter" idx="12"/>
          </p:nvPr>
        </p:nvSpPr>
        <p:spPr/>
        <p:txBody>
          <a:bodyPr/>
          <a:lstStyle>
            <a:lvl1pPr>
              <a:defRPr/>
            </a:lvl1pPr>
          </a:lstStyle>
          <a:p>
            <a:pPr>
              <a:defRPr/>
            </a:pPr>
            <a:fld id="{071DBBDF-AC16-CB46-B4EC-07A3CB2ED629}" type="slidenum">
              <a:rPr lang="en-US"/>
              <a:pPr>
                <a:defRPr/>
              </a:pPr>
              <a:t>‹#›</a:t>
            </a:fld>
            <a:endParaRPr lang="en-US"/>
          </a:p>
        </p:txBody>
      </p:sp>
    </p:spTree>
    <p:extLst>
      <p:ext uri="{BB962C8B-B14F-4D97-AF65-F5344CB8AC3E}">
        <p14:creationId xmlns:p14="http://schemas.microsoft.com/office/powerpoint/2010/main" val="26326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3D987DAA-A896-1841-BC8A-D645CCE33E3D}" type="slidenum">
              <a:rPr lang="en-US" smtClean="0"/>
              <a:pPr/>
              <a:t>‹#›</a:t>
            </a:fld>
            <a:endParaRPr lang="en-US"/>
          </a:p>
        </p:txBody>
      </p:sp>
    </p:spTree>
    <p:extLst>
      <p:ext uri="{BB962C8B-B14F-4D97-AF65-F5344CB8AC3E}">
        <p14:creationId xmlns:p14="http://schemas.microsoft.com/office/powerpoint/2010/main" val="18672372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2F9D8568-07DD-2B49-B8D2-E976B2D03EE9}" type="slidenum">
              <a:rPr lang="en-US"/>
              <a:pPr>
                <a:defRPr/>
              </a:pPr>
              <a:t>‹#›</a:t>
            </a:fld>
            <a:endParaRPr lang="en-US"/>
          </a:p>
        </p:txBody>
      </p:sp>
    </p:spTree>
    <p:extLst>
      <p:ext uri="{BB962C8B-B14F-4D97-AF65-F5344CB8AC3E}">
        <p14:creationId xmlns:p14="http://schemas.microsoft.com/office/powerpoint/2010/main" val="10450632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D2DDD9F5-3C75-8941-B202-A936F813737A}" type="slidenum">
              <a:rPr lang="en-US"/>
              <a:pPr>
                <a:defRPr/>
              </a:pPr>
              <a:t>‹#›</a:t>
            </a:fld>
            <a:endParaRPr lang="en-US"/>
          </a:p>
        </p:txBody>
      </p:sp>
    </p:spTree>
    <p:extLst>
      <p:ext uri="{BB962C8B-B14F-4D97-AF65-F5344CB8AC3E}">
        <p14:creationId xmlns:p14="http://schemas.microsoft.com/office/powerpoint/2010/main" val="8337136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E5D16196-0A00-C64E-A514-DDAE45CABA33}" type="slidenum">
              <a:rPr lang="en-US"/>
              <a:pPr>
                <a:defRPr/>
              </a:pPr>
              <a:t>‹#›</a:t>
            </a:fld>
            <a:endParaRPr lang="en-US"/>
          </a:p>
        </p:txBody>
      </p:sp>
    </p:spTree>
    <p:extLst>
      <p:ext uri="{BB962C8B-B14F-4D97-AF65-F5344CB8AC3E}">
        <p14:creationId xmlns:p14="http://schemas.microsoft.com/office/powerpoint/2010/main" val="11577664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02ECC9BE-0971-8E48-85D3-B60DD6DDC885}" type="slidenum">
              <a:rPr lang="en-US"/>
              <a:pPr>
                <a:defRPr/>
              </a:pPr>
              <a:t>‹#›</a:t>
            </a:fld>
            <a:endParaRPr lang="en-US"/>
          </a:p>
        </p:txBody>
      </p:sp>
    </p:spTree>
    <p:extLst>
      <p:ext uri="{BB962C8B-B14F-4D97-AF65-F5344CB8AC3E}">
        <p14:creationId xmlns:p14="http://schemas.microsoft.com/office/powerpoint/2010/main" val="17395941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60BD751D-43E8-3F4D-A304-95DA7E4467C1}" type="slidenum">
              <a:rPr lang="en-US"/>
              <a:pPr>
                <a:defRPr/>
              </a:pPr>
              <a:t>‹#›</a:t>
            </a:fld>
            <a:endParaRPr lang="en-US"/>
          </a:p>
        </p:txBody>
      </p:sp>
    </p:spTree>
    <p:extLst>
      <p:ext uri="{BB962C8B-B14F-4D97-AF65-F5344CB8AC3E}">
        <p14:creationId xmlns:p14="http://schemas.microsoft.com/office/powerpoint/2010/main" val="20971161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4A92DD57-CEB9-7843-8401-2CED543D28AD}" type="slidenum">
              <a:rPr lang="en-US"/>
              <a:pPr>
                <a:defRPr/>
              </a:pPr>
              <a:t>‹#›</a:t>
            </a:fld>
            <a:endParaRPr lang="en-US"/>
          </a:p>
        </p:txBody>
      </p:sp>
    </p:spTree>
    <p:extLst>
      <p:ext uri="{BB962C8B-B14F-4D97-AF65-F5344CB8AC3E}">
        <p14:creationId xmlns:p14="http://schemas.microsoft.com/office/powerpoint/2010/main" val="25537133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3FA0A05A-74B4-BD40-A596-6294EF35258E}" type="slidenum">
              <a:rPr lang="en-US"/>
              <a:pPr>
                <a:defRPr/>
              </a:pPr>
              <a:t>‹#›</a:t>
            </a:fld>
            <a:endParaRPr lang="en-US"/>
          </a:p>
        </p:txBody>
      </p:sp>
    </p:spTree>
    <p:extLst>
      <p:ext uri="{BB962C8B-B14F-4D97-AF65-F5344CB8AC3E}">
        <p14:creationId xmlns:p14="http://schemas.microsoft.com/office/powerpoint/2010/main" val="23785816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BE10895E-BBF6-FB4A-A0E0-EE5645FC32A9}" type="slidenum">
              <a:rPr lang="en-US"/>
              <a:pPr>
                <a:defRPr/>
              </a:pPr>
              <a:t>‹#›</a:t>
            </a:fld>
            <a:endParaRPr lang="en-US"/>
          </a:p>
        </p:txBody>
      </p:sp>
    </p:spTree>
    <p:extLst>
      <p:ext uri="{BB962C8B-B14F-4D97-AF65-F5344CB8AC3E}">
        <p14:creationId xmlns:p14="http://schemas.microsoft.com/office/powerpoint/2010/main" val="28989969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5"/>
          <p:cNvSpPr>
            <a:spLocks noGrp="1"/>
          </p:cNvSpPr>
          <p:nvPr>
            <p:ph type="sldNum" sz="quarter" idx="12"/>
          </p:nvPr>
        </p:nvSpPr>
        <p:spPr/>
        <p:txBody>
          <a:bodyPr/>
          <a:lstStyle>
            <a:lvl1pPr>
              <a:defRPr/>
            </a:lvl1pPr>
          </a:lstStyle>
          <a:p>
            <a:pPr>
              <a:defRPr/>
            </a:pPr>
            <a:fld id="{40506A47-8DCD-4145-8544-1F60DEB687D7}" type="slidenum">
              <a:rPr lang="en-US"/>
              <a:pPr>
                <a:defRPr/>
              </a:pPr>
              <a:t>‹#›</a:t>
            </a:fld>
            <a:endParaRPr lang="en-US"/>
          </a:p>
        </p:txBody>
      </p:sp>
    </p:spTree>
    <p:extLst>
      <p:ext uri="{BB962C8B-B14F-4D97-AF65-F5344CB8AC3E}">
        <p14:creationId xmlns:p14="http://schemas.microsoft.com/office/powerpoint/2010/main" val="1041754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5"/>
          <p:cNvSpPr>
            <a:spLocks noGrp="1"/>
          </p:cNvSpPr>
          <p:nvPr>
            <p:ph type="sldNum" sz="quarter" idx="12"/>
          </p:nvPr>
        </p:nvSpPr>
        <p:spPr/>
        <p:txBody>
          <a:bodyPr/>
          <a:lstStyle>
            <a:lvl1pPr>
              <a:defRPr/>
            </a:lvl1pPr>
          </a:lstStyle>
          <a:p>
            <a:pPr>
              <a:defRPr/>
            </a:pPr>
            <a:fld id="{1B18A577-B4F2-0642-9560-D52AB848DD8D}" type="slidenum">
              <a:rPr lang="en-US"/>
              <a:pPr>
                <a:defRPr/>
              </a:pPr>
              <a:t>‹#›</a:t>
            </a:fld>
            <a:endParaRPr lang="en-US"/>
          </a:p>
        </p:txBody>
      </p:sp>
    </p:spTree>
    <p:extLst>
      <p:ext uri="{BB962C8B-B14F-4D97-AF65-F5344CB8AC3E}">
        <p14:creationId xmlns:p14="http://schemas.microsoft.com/office/powerpoint/2010/main" val="632653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B2EAB432-7ED5-A146-8045-70BEC1533191}" type="slidenum">
              <a:rPr lang="en-US" smtClean="0"/>
              <a:pPr/>
              <a:t>‹#›</a:t>
            </a:fld>
            <a:endParaRPr lang="en-US"/>
          </a:p>
        </p:txBody>
      </p:sp>
    </p:spTree>
    <p:extLst>
      <p:ext uri="{BB962C8B-B14F-4D97-AF65-F5344CB8AC3E}">
        <p14:creationId xmlns:p14="http://schemas.microsoft.com/office/powerpoint/2010/main" val="7682678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5"/>
          <p:cNvSpPr>
            <a:spLocks noGrp="1"/>
          </p:cNvSpPr>
          <p:nvPr>
            <p:ph type="sldNum" sz="quarter" idx="12"/>
          </p:nvPr>
        </p:nvSpPr>
        <p:spPr/>
        <p:txBody>
          <a:bodyPr/>
          <a:lstStyle>
            <a:lvl1pPr>
              <a:defRPr/>
            </a:lvl1pPr>
          </a:lstStyle>
          <a:p>
            <a:pPr>
              <a:defRPr/>
            </a:pPr>
            <a:fld id="{25E04C1D-F219-F342-BF8D-BB2CCECC8629}" type="slidenum">
              <a:rPr lang="en-US"/>
              <a:pPr>
                <a:defRPr/>
              </a:pPr>
              <a:t>‹#›</a:t>
            </a:fld>
            <a:endParaRPr lang="en-US"/>
          </a:p>
        </p:txBody>
      </p:sp>
    </p:spTree>
    <p:extLst>
      <p:ext uri="{BB962C8B-B14F-4D97-AF65-F5344CB8AC3E}">
        <p14:creationId xmlns:p14="http://schemas.microsoft.com/office/powerpoint/2010/main" val="10416407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DBA6FE40-921D-B74A-AFC0-8AF44D557926}" type="slidenum">
              <a:rPr lang="en-US"/>
              <a:pPr>
                <a:defRPr/>
              </a:pPr>
              <a:t>‹#›</a:t>
            </a:fld>
            <a:endParaRPr lang="en-US"/>
          </a:p>
        </p:txBody>
      </p:sp>
    </p:spTree>
    <p:extLst>
      <p:ext uri="{BB962C8B-B14F-4D97-AF65-F5344CB8AC3E}">
        <p14:creationId xmlns:p14="http://schemas.microsoft.com/office/powerpoint/2010/main" val="26451646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CE51BAE5-C8AE-464A-9F08-9E7F08B4990E}" type="slidenum">
              <a:rPr lang="en-US"/>
              <a:pPr>
                <a:defRPr/>
              </a:pPr>
              <a:t>‹#›</a:t>
            </a:fld>
            <a:endParaRPr lang="en-US"/>
          </a:p>
        </p:txBody>
      </p:sp>
    </p:spTree>
    <p:extLst>
      <p:ext uri="{BB962C8B-B14F-4D97-AF65-F5344CB8AC3E}">
        <p14:creationId xmlns:p14="http://schemas.microsoft.com/office/powerpoint/2010/main" val="17047487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525A66B8-6DF6-9745-8924-6F865465E116}" type="slidenum">
              <a:rPr lang="en-US"/>
              <a:pPr>
                <a:defRPr/>
              </a:pPr>
              <a:t>‹#›</a:t>
            </a:fld>
            <a:endParaRPr lang="en-US"/>
          </a:p>
        </p:txBody>
      </p:sp>
    </p:spTree>
    <p:extLst>
      <p:ext uri="{BB962C8B-B14F-4D97-AF65-F5344CB8AC3E}">
        <p14:creationId xmlns:p14="http://schemas.microsoft.com/office/powerpoint/2010/main" val="28538969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092E8826-A0A0-8747-BEB7-12E52650872A}" type="slidenum">
              <a:rPr lang="en-US"/>
              <a:pPr>
                <a:defRPr/>
              </a:pPr>
              <a:t>‹#›</a:t>
            </a:fld>
            <a:endParaRPr lang="en-US"/>
          </a:p>
        </p:txBody>
      </p:sp>
    </p:spTree>
    <p:extLst>
      <p:ext uri="{BB962C8B-B14F-4D97-AF65-F5344CB8AC3E}">
        <p14:creationId xmlns:p14="http://schemas.microsoft.com/office/powerpoint/2010/main" val="35959803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2"/>
          <p:cNvSpPr>
            <a:spLocks noGrp="1"/>
          </p:cNvSpPr>
          <p:nvPr>
            <p:ph type="sldNum" sz="quarter" idx="12"/>
          </p:nvPr>
        </p:nvSpPr>
        <p:spPr/>
        <p:txBody>
          <a:bodyPr/>
          <a:lstStyle>
            <a:lvl1pPr>
              <a:defRPr/>
            </a:lvl1pPr>
          </a:lstStyle>
          <a:p>
            <a:pPr>
              <a:defRPr/>
            </a:pPr>
            <a:fld id="{C6C26394-F06C-594F-A972-7EE4B16F9ACC}" type="slidenum">
              <a:rPr lang="en-US"/>
              <a:pPr>
                <a:defRPr/>
              </a:pPr>
              <a:t>‹#›</a:t>
            </a:fld>
            <a:endParaRPr lang="en-US"/>
          </a:p>
        </p:txBody>
      </p:sp>
    </p:spTree>
    <p:extLst>
      <p:ext uri="{BB962C8B-B14F-4D97-AF65-F5344CB8AC3E}">
        <p14:creationId xmlns:p14="http://schemas.microsoft.com/office/powerpoint/2010/main" val="39463135"/>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2"/>
          <p:cNvSpPr>
            <a:spLocks noGrp="1"/>
          </p:cNvSpPr>
          <p:nvPr>
            <p:ph type="sldNum" sz="quarter" idx="12"/>
          </p:nvPr>
        </p:nvSpPr>
        <p:spPr/>
        <p:txBody>
          <a:bodyPr/>
          <a:lstStyle>
            <a:lvl1pPr>
              <a:defRPr/>
            </a:lvl1pPr>
          </a:lstStyle>
          <a:p>
            <a:pPr>
              <a:defRPr/>
            </a:pPr>
            <a:fld id="{13207814-C059-4A45-B7B1-C3964B1FAFBB}" type="slidenum">
              <a:rPr lang="en-US"/>
              <a:pPr>
                <a:defRPr/>
              </a:pPr>
              <a:t>‹#›</a:t>
            </a:fld>
            <a:endParaRPr lang="en-US"/>
          </a:p>
        </p:txBody>
      </p:sp>
    </p:spTree>
    <p:extLst>
      <p:ext uri="{BB962C8B-B14F-4D97-AF65-F5344CB8AC3E}">
        <p14:creationId xmlns:p14="http://schemas.microsoft.com/office/powerpoint/2010/main" val="37799847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2"/>
          <p:cNvSpPr>
            <a:spLocks noGrp="1"/>
          </p:cNvSpPr>
          <p:nvPr>
            <p:ph type="sldNum" sz="quarter" idx="12"/>
          </p:nvPr>
        </p:nvSpPr>
        <p:spPr/>
        <p:txBody>
          <a:bodyPr/>
          <a:lstStyle>
            <a:lvl1pPr>
              <a:defRPr/>
            </a:lvl1pPr>
          </a:lstStyle>
          <a:p>
            <a:pPr>
              <a:defRPr/>
            </a:pPr>
            <a:fld id="{82377259-574C-BC4F-8D60-C1564D18FE42}" type="slidenum">
              <a:rPr lang="en-US"/>
              <a:pPr>
                <a:defRPr/>
              </a:pPr>
              <a:t>‹#›</a:t>
            </a:fld>
            <a:endParaRPr lang="en-US"/>
          </a:p>
        </p:txBody>
      </p:sp>
    </p:spTree>
    <p:extLst>
      <p:ext uri="{BB962C8B-B14F-4D97-AF65-F5344CB8AC3E}">
        <p14:creationId xmlns:p14="http://schemas.microsoft.com/office/powerpoint/2010/main" val="381521561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22"/>
          <p:cNvSpPr>
            <a:spLocks noGrp="1"/>
          </p:cNvSpPr>
          <p:nvPr>
            <p:ph type="sldNum" sz="quarter" idx="12"/>
          </p:nvPr>
        </p:nvSpPr>
        <p:spPr/>
        <p:txBody>
          <a:bodyPr/>
          <a:lstStyle>
            <a:lvl1pPr>
              <a:defRPr/>
            </a:lvl1pPr>
          </a:lstStyle>
          <a:p>
            <a:pPr>
              <a:defRPr/>
            </a:pPr>
            <a:fld id="{7145928B-9261-3945-ACDC-0D1FDE8B67F2}" type="slidenum">
              <a:rPr lang="en-US"/>
              <a:pPr>
                <a:defRPr/>
              </a:pPr>
              <a:t>‹#›</a:t>
            </a:fld>
            <a:endParaRPr lang="en-US"/>
          </a:p>
        </p:txBody>
      </p:sp>
    </p:spTree>
    <p:extLst>
      <p:ext uri="{BB962C8B-B14F-4D97-AF65-F5344CB8AC3E}">
        <p14:creationId xmlns:p14="http://schemas.microsoft.com/office/powerpoint/2010/main" val="25060698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22"/>
          <p:cNvSpPr>
            <a:spLocks noGrp="1"/>
          </p:cNvSpPr>
          <p:nvPr>
            <p:ph type="sldNum" sz="quarter" idx="12"/>
          </p:nvPr>
        </p:nvSpPr>
        <p:spPr/>
        <p:txBody>
          <a:bodyPr/>
          <a:lstStyle>
            <a:lvl1pPr>
              <a:defRPr/>
            </a:lvl1pPr>
          </a:lstStyle>
          <a:p>
            <a:pPr>
              <a:defRPr/>
            </a:pPr>
            <a:fld id="{CED32D1B-5278-8946-88A4-751BB694A6A6}" type="slidenum">
              <a:rPr lang="en-US"/>
              <a:pPr>
                <a:defRPr/>
              </a:pPr>
              <a:t>‹#›</a:t>
            </a:fld>
            <a:endParaRPr lang="en-US"/>
          </a:p>
        </p:txBody>
      </p:sp>
    </p:spTree>
    <p:extLst>
      <p:ext uri="{BB962C8B-B14F-4D97-AF65-F5344CB8AC3E}">
        <p14:creationId xmlns:p14="http://schemas.microsoft.com/office/powerpoint/2010/main" val="2631682778"/>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9F49499B-0A11-F941-988B-5A98BBA90756}" type="slidenum">
              <a:rPr lang="en-US" smtClean="0"/>
              <a:pPr/>
              <a:t>‹#›</a:t>
            </a:fld>
            <a:endParaRPr lang="en-US"/>
          </a:p>
        </p:txBody>
      </p:sp>
    </p:spTree>
    <p:extLst>
      <p:ext uri="{BB962C8B-B14F-4D97-AF65-F5344CB8AC3E}">
        <p14:creationId xmlns:p14="http://schemas.microsoft.com/office/powerpoint/2010/main" val="27997893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22"/>
          <p:cNvSpPr>
            <a:spLocks noGrp="1"/>
          </p:cNvSpPr>
          <p:nvPr>
            <p:ph type="sldNum" sz="quarter" idx="12"/>
          </p:nvPr>
        </p:nvSpPr>
        <p:spPr/>
        <p:txBody>
          <a:bodyPr/>
          <a:lstStyle>
            <a:lvl1pPr>
              <a:defRPr/>
            </a:lvl1pPr>
          </a:lstStyle>
          <a:p>
            <a:pPr>
              <a:defRPr/>
            </a:pPr>
            <a:fld id="{A259727F-05A6-6847-AD33-B07D2ED95F26}" type="slidenum">
              <a:rPr lang="en-US"/>
              <a:pPr>
                <a:defRPr/>
              </a:pPr>
              <a:t>‹#›</a:t>
            </a:fld>
            <a:endParaRPr lang="en-US"/>
          </a:p>
        </p:txBody>
      </p:sp>
    </p:spTree>
    <p:extLst>
      <p:ext uri="{BB962C8B-B14F-4D97-AF65-F5344CB8AC3E}">
        <p14:creationId xmlns:p14="http://schemas.microsoft.com/office/powerpoint/2010/main" val="468723751"/>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22"/>
          <p:cNvSpPr>
            <a:spLocks noGrp="1"/>
          </p:cNvSpPr>
          <p:nvPr>
            <p:ph type="sldNum" sz="quarter" idx="12"/>
          </p:nvPr>
        </p:nvSpPr>
        <p:spPr/>
        <p:txBody>
          <a:bodyPr/>
          <a:lstStyle>
            <a:lvl1pPr>
              <a:defRPr/>
            </a:lvl1pPr>
          </a:lstStyle>
          <a:p>
            <a:pPr>
              <a:defRPr/>
            </a:pPr>
            <a:fld id="{FC1FDDCF-2F6C-4744-9D22-9674BFE0B5EE}" type="slidenum">
              <a:rPr lang="en-US"/>
              <a:pPr>
                <a:defRPr/>
              </a:pPr>
              <a:t>‹#›</a:t>
            </a:fld>
            <a:endParaRPr lang="en-US"/>
          </a:p>
        </p:txBody>
      </p:sp>
    </p:spTree>
    <p:extLst>
      <p:ext uri="{BB962C8B-B14F-4D97-AF65-F5344CB8AC3E}">
        <p14:creationId xmlns:p14="http://schemas.microsoft.com/office/powerpoint/2010/main" val="2185511767"/>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22"/>
          <p:cNvSpPr>
            <a:spLocks noGrp="1"/>
          </p:cNvSpPr>
          <p:nvPr>
            <p:ph type="sldNum" sz="quarter" idx="12"/>
          </p:nvPr>
        </p:nvSpPr>
        <p:spPr/>
        <p:txBody>
          <a:bodyPr/>
          <a:lstStyle>
            <a:lvl1pPr>
              <a:defRPr/>
            </a:lvl1pPr>
          </a:lstStyle>
          <a:p>
            <a:pPr>
              <a:defRPr/>
            </a:pPr>
            <a:fld id="{58F63208-286E-7342-AB19-989E7D7893F0}" type="slidenum">
              <a:rPr lang="en-US"/>
              <a:pPr>
                <a:defRPr/>
              </a:pPr>
              <a:t>‹#›</a:t>
            </a:fld>
            <a:endParaRPr lang="en-US"/>
          </a:p>
        </p:txBody>
      </p:sp>
    </p:spTree>
    <p:extLst>
      <p:ext uri="{BB962C8B-B14F-4D97-AF65-F5344CB8AC3E}">
        <p14:creationId xmlns:p14="http://schemas.microsoft.com/office/powerpoint/2010/main" val="105307816"/>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22"/>
          <p:cNvSpPr>
            <a:spLocks noGrp="1"/>
          </p:cNvSpPr>
          <p:nvPr>
            <p:ph type="sldNum" sz="quarter" idx="12"/>
          </p:nvPr>
        </p:nvSpPr>
        <p:spPr/>
        <p:txBody>
          <a:bodyPr/>
          <a:lstStyle>
            <a:lvl1pPr>
              <a:defRPr/>
            </a:lvl1pPr>
          </a:lstStyle>
          <a:p>
            <a:pPr>
              <a:defRPr/>
            </a:pPr>
            <a:fld id="{E0701A50-58B3-EB4C-A7E1-647C6C0AA21A}" type="slidenum">
              <a:rPr lang="en-US"/>
              <a:pPr>
                <a:defRPr/>
              </a:pPr>
              <a:t>‹#›</a:t>
            </a:fld>
            <a:endParaRPr lang="en-US"/>
          </a:p>
        </p:txBody>
      </p:sp>
    </p:spTree>
    <p:extLst>
      <p:ext uri="{BB962C8B-B14F-4D97-AF65-F5344CB8AC3E}">
        <p14:creationId xmlns:p14="http://schemas.microsoft.com/office/powerpoint/2010/main" val="1136731438"/>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2"/>
          <p:cNvSpPr>
            <a:spLocks noGrp="1"/>
          </p:cNvSpPr>
          <p:nvPr>
            <p:ph type="sldNum" sz="quarter" idx="12"/>
          </p:nvPr>
        </p:nvSpPr>
        <p:spPr/>
        <p:txBody>
          <a:bodyPr/>
          <a:lstStyle>
            <a:lvl1pPr>
              <a:defRPr/>
            </a:lvl1pPr>
          </a:lstStyle>
          <a:p>
            <a:pPr>
              <a:defRPr/>
            </a:pPr>
            <a:fld id="{6A982E16-4EDB-9546-9BB3-20664B2C024D}" type="slidenum">
              <a:rPr lang="en-US"/>
              <a:pPr>
                <a:defRPr/>
              </a:pPr>
              <a:t>‹#›</a:t>
            </a:fld>
            <a:endParaRPr lang="en-US"/>
          </a:p>
        </p:txBody>
      </p:sp>
    </p:spTree>
    <p:extLst>
      <p:ext uri="{BB962C8B-B14F-4D97-AF65-F5344CB8AC3E}">
        <p14:creationId xmlns:p14="http://schemas.microsoft.com/office/powerpoint/2010/main" val="310757363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22"/>
          <p:cNvSpPr>
            <a:spLocks noGrp="1"/>
          </p:cNvSpPr>
          <p:nvPr>
            <p:ph type="sldNum" sz="quarter" idx="12"/>
          </p:nvPr>
        </p:nvSpPr>
        <p:spPr/>
        <p:txBody>
          <a:bodyPr/>
          <a:lstStyle>
            <a:lvl1pPr>
              <a:defRPr/>
            </a:lvl1pPr>
          </a:lstStyle>
          <a:p>
            <a:pPr>
              <a:defRPr/>
            </a:pPr>
            <a:fld id="{F38985F2-966D-8142-BAB0-EF0C3791202C}" type="slidenum">
              <a:rPr lang="en-US"/>
              <a:pPr>
                <a:defRPr/>
              </a:pPr>
              <a:t>‹#›</a:t>
            </a:fld>
            <a:endParaRPr lang="en-US"/>
          </a:p>
        </p:txBody>
      </p:sp>
    </p:spTree>
    <p:extLst>
      <p:ext uri="{BB962C8B-B14F-4D97-AF65-F5344CB8AC3E}">
        <p14:creationId xmlns:p14="http://schemas.microsoft.com/office/powerpoint/2010/main" val="230425085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F00F17F2-B0BB-F047-AFB3-757E76766D3D}" type="slidenum">
              <a:rPr lang="en-US"/>
              <a:pPr>
                <a:defRPr/>
              </a:pPr>
              <a:t>‹#›</a:t>
            </a:fld>
            <a:endParaRPr lang="en-US"/>
          </a:p>
        </p:txBody>
      </p:sp>
    </p:spTree>
    <p:extLst>
      <p:ext uri="{BB962C8B-B14F-4D97-AF65-F5344CB8AC3E}">
        <p14:creationId xmlns:p14="http://schemas.microsoft.com/office/powerpoint/2010/main" val="1565394027"/>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6B1B17B6-F418-924E-BC8C-C3C0AE6755DC}" type="slidenum">
              <a:rPr lang="en-US"/>
              <a:pPr>
                <a:defRPr/>
              </a:pPr>
              <a:t>‹#›</a:t>
            </a:fld>
            <a:endParaRPr lang="en-US"/>
          </a:p>
        </p:txBody>
      </p:sp>
    </p:spTree>
    <p:extLst>
      <p:ext uri="{BB962C8B-B14F-4D97-AF65-F5344CB8AC3E}">
        <p14:creationId xmlns:p14="http://schemas.microsoft.com/office/powerpoint/2010/main" val="378993537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6193761B-A9F0-2B40-917A-EB32019EF12D}" type="slidenum">
              <a:rPr lang="en-US"/>
              <a:pPr>
                <a:defRPr/>
              </a:pPr>
              <a:t>‹#›</a:t>
            </a:fld>
            <a:endParaRPr lang="en-US"/>
          </a:p>
        </p:txBody>
      </p:sp>
    </p:spTree>
    <p:extLst>
      <p:ext uri="{BB962C8B-B14F-4D97-AF65-F5344CB8AC3E}">
        <p14:creationId xmlns:p14="http://schemas.microsoft.com/office/powerpoint/2010/main" val="1115443660"/>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C267ABD6-38B6-CF41-BEE2-2EB489165D13}" type="slidenum">
              <a:rPr lang="en-US"/>
              <a:pPr>
                <a:defRPr/>
              </a:pPr>
              <a:t>‹#›</a:t>
            </a:fld>
            <a:endParaRPr lang="en-US"/>
          </a:p>
        </p:txBody>
      </p:sp>
    </p:spTree>
    <p:extLst>
      <p:ext uri="{BB962C8B-B14F-4D97-AF65-F5344CB8AC3E}">
        <p14:creationId xmlns:p14="http://schemas.microsoft.com/office/powerpoint/2010/main" val="1296640207"/>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DB0A249C-C385-6343-9E2D-0B8524CBBFBC}" type="slidenum">
              <a:rPr lang="en-US" smtClean="0"/>
              <a:pPr/>
              <a:t>‹#›</a:t>
            </a:fld>
            <a:endParaRPr lang="en-US"/>
          </a:p>
        </p:txBody>
      </p:sp>
    </p:spTree>
    <p:extLst>
      <p:ext uri="{BB962C8B-B14F-4D97-AF65-F5344CB8AC3E}">
        <p14:creationId xmlns:p14="http://schemas.microsoft.com/office/powerpoint/2010/main" val="473086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5"/>
          <p:cNvSpPr>
            <a:spLocks noGrp="1"/>
          </p:cNvSpPr>
          <p:nvPr>
            <p:ph type="sldNum" sz="quarter" idx="12"/>
          </p:nvPr>
        </p:nvSpPr>
        <p:spPr/>
        <p:txBody>
          <a:bodyPr/>
          <a:lstStyle>
            <a:lvl1pPr>
              <a:defRPr/>
            </a:lvl1pPr>
          </a:lstStyle>
          <a:p>
            <a:pPr>
              <a:defRPr/>
            </a:pPr>
            <a:fld id="{5E06E764-E066-894F-8859-46C3FA08156D}" type="slidenum">
              <a:rPr lang="en-US"/>
              <a:pPr>
                <a:defRPr/>
              </a:pPr>
              <a:t>‹#›</a:t>
            </a:fld>
            <a:endParaRPr lang="en-US"/>
          </a:p>
        </p:txBody>
      </p:sp>
    </p:spTree>
    <p:extLst>
      <p:ext uri="{BB962C8B-B14F-4D97-AF65-F5344CB8AC3E}">
        <p14:creationId xmlns:p14="http://schemas.microsoft.com/office/powerpoint/2010/main" val="345797678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5"/>
          <p:cNvSpPr>
            <a:spLocks noGrp="1"/>
          </p:cNvSpPr>
          <p:nvPr>
            <p:ph type="sldNum" sz="quarter" idx="12"/>
          </p:nvPr>
        </p:nvSpPr>
        <p:spPr/>
        <p:txBody>
          <a:bodyPr/>
          <a:lstStyle>
            <a:lvl1pPr>
              <a:defRPr/>
            </a:lvl1pPr>
          </a:lstStyle>
          <a:p>
            <a:pPr>
              <a:defRPr/>
            </a:pPr>
            <a:fld id="{1B099491-8FD6-6444-8483-A57F18E30D83}" type="slidenum">
              <a:rPr lang="en-US"/>
              <a:pPr>
                <a:defRPr/>
              </a:pPr>
              <a:t>‹#›</a:t>
            </a:fld>
            <a:endParaRPr lang="en-US"/>
          </a:p>
        </p:txBody>
      </p:sp>
    </p:spTree>
    <p:extLst>
      <p:ext uri="{BB962C8B-B14F-4D97-AF65-F5344CB8AC3E}">
        <p14:creationId xmlns:p14="http://schemas.microsoft.com/office/powerpoint/2010/main" val="532877514"/>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5"/>
          <p:cNvSpPr>
            <a:spLocks noGrp="1"/>
          </p:cNvSpPr>
          <p:nvPr>
            <p:ph type="sldNum" sz="quarter" idx="12"/>
          </p:nvPr>
        </p:nvSpPr>
        <p:spPr/>
        <p:txBody>
          <a:bodyPr/>
          <a:lstStyle>
            <a:lvl1pPr>
              <a:defRPr/>
            </a:lvl1pPr>
          </a:lstStyle>
          <a:p>
            <a:pPr>
              <a:defRPr/>
            </a:pPr>
            <a:fld id="{354E57BC-5DCE-4045-BA8B-26FE08377988}" type="slidenum">
              <a:rPr lang="en-US"/>
              <a:pPr>
                <a:defRPr/>
              </a:pPr>
              <a:t>‹#›</a:t>
            </a:fld>
            <a:endParaRPr lang="en-US"/>
          </a:p>
        </p:txBody>
      </p:sp>
    </p:spTree>
    <p:extLst>
      <p:ext uri="{BB962C8B-B14F-4D97-AF65-F5344CB8AC3E}">
        <p14:creationId xmlns:p14="http://schemas.microsoft.com/office/powerpoint/2010/main" val="2752286361"/>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42D65E49-1FB2-994F-A51E-0540E686F875}" type="slidenum">
              <a:rPr lang="en-US"/>
              <a:pPr>
                <a:defRPr/>
              </a:pPr>
              <a:t>‹#›</a:t>
            </a:fld>
            <a:endParaRPr lang="en-US"/>
          </a:p>
        </p:txBody>
      </p:sp>
    </p:spTree>
    <p:extLst>
      <p:ext uri="{BB962C8B-B14F-4D97-AF65-F5344CB8AC3E}">
        <p14:creationId xmlns:p14="http://schemas.microsoft.com/office/powerpoint/2010/main" val="377250705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5"/>
          <p:cNvSpPr>
            <a:spLocks noGrp="1"/>
          </p:cNvSpPr>
          <p:nvPr>
            <p:ph type="sldNum" sz="quarter" idx="12"/>
          </p:nvPr>
        </p:nvSpPr>
        <p:spPr/>
        <p:txBody>
          <a:bodyPr/>
          <a:lstStyle>
            <a:lvl1pPr>
              <a:defRPr/>
            </a:lvl1pPr>
          </a:lstStyle>
          <a:p>
            <a:pPr>
              <a:defRPr/>
            </a:pPr>
            <a:fld id="{D94E2CB9-6824-EB4E-B203-916FF9E28C89}" type="slidenum">
              <a:rPr lang="en-US"/>
              <a:pPr>
                <a:defRPr/>
              </a:pPr>
              <a:t>‹#›</a:t>
            </a:fld>
            <a:endParaRPr lang="en-US"/>
          </a:p>
        </p:txBody>
      </p:sp>
    </p:spTree>
    <p:extLst>
      <p:ext uri="{BB962C8B-B14F-4D97-AF65-F5344CB8AC3E}">
        <p14:creationId xmlns:p14="http://schemas.microsoft.com/office/powerpoint/2010/main" val="2529765882"/>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518A918E-307F-4145-96CA-A64F33E87469}" type="slidenum">
              <a:rPr lang="en-US"/>
              <a:pPr>
                <a:defRPr/>
              </a:pPr>
              <a:t>‹#›</a:t>
            </a:fld>
            <a:endParaRPr lang="en-US"/>
          </a:p>
        </p:txBody>
      </p:sp>
    </p:spTree>
    <p:extLst>
      <p:ext uri="{BB962C8B-B14F-4D97-AF65-F5344CB8AC3E}">
        <p14:creationId xmlns:p14="http://schemas.microsoft.com/office/powerpoint/2010/main" val="234275964"/>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C7CF83BE-48D0-9F45-9228-D1F42BE8FD52}" type="slidenum">
              <a:rPr lang="en-US"/>
              <a:pPr>
                <a:defRPr/>
              </a:pPr>
              <a:t>‹#›</a:t>
            </a:fld>
            <a:endParaRPr lang="en-US"/>
          </a:p>
        </p:txBody>
      </p:sp>
    </p:spTree>
    <p:extLst>
      <p:ext uri="{BB962C8B-B14F-4D97-AF65-F5344CB8AC3E}">
        <p14:creationId xmlns:p14="http://schemas.microsoft.com/office/powerpoint/2010/main" val="4247250443"/>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6C7D6D-AE88-AE4F-BAA9-AB693DACEEBF}" type="slidenum">
              <a:rPr lang="en-US"/>
              <a:pPr>
                <a:defRPr/>
              </a:pPr>
              <a:t>‹#›</a:t>
            </a:fld>
            <a:endParaRPr lang="en-US"/>
          </a:p>
        </p:txBody>
      </p:sp>
    </p:spTree>
    <p:extLst>
      <p:ext uri="{BB962C8B-B14F-4D97-AF65-F5344CB8AC3E}">
        <p14:creationId xmlns:p14="http://schemas.microsoft.com/office/powerpoint/2010/main" val="56910124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07D568-D551-314E-B275-CCBF333334F6}" type="slidenum">
              <a:rPr lang="en-US"/>
              <a:pPr>
                <a:defRPr/>
              </a:pPr>
              <a:t>‹#›</a:t>
            </a:fld>
            <a:endParaRPr lang="en-US"/>
          </a:p>
        </p:txBody>
      </p:sp>
    </p:spTree>
    <p:extLst>
      <p:ext uri="{BB962C8B-B14F-4D97-AF65-F5344CB8AC3E}">
        <p14:creationId xmlns:p14="http://schemas.microsoft.com/office/powerpoint/2010/main" val="4038428872"/>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52AD40-F1FD-AB45-8B6D-4B311A6B2146}" type="slidenum">
              <a:rPr lang="en-US"/>
              <a:pPr>
                <a:defRPr/>
              </a:pPr>
              <a:t>‹#›</a:t>
            </a:fld>
            <a:endParaRPr lang="en-US"/>
          </a:p>
        </p:txBody>
      </p:sp>
    </p:spTree>
    <p:extLst>
      <p:ext uri="{BB962C8B-B14F-4D97-AF65-F5344CB8AC3E}">
        <p14:creationId xmlns:p14="http://schemas.microsoft.com/office/powerpoint/2010/main" val="1116951454"/>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7DD1BA20-3B1F-8544-ADC7-70EC2EFB7AE2}" type="slidenum">
              <a:rPr lang="en-US" smtClean="0"/>
              <a:pPr/>
              <a:t>‹#›</a:t>
            </a:fld>
            <a:endParaRPr lang="en-US"/>
          </a:p>
        </p:txBody>
      </p:sp>
    </p:spTree>
    <p:extLst>
      <p:ext uri="{BB962C8B-B14F-4D97-AF65-F5344CB8AC3E}">
        <p14:creationId xmlns:p14="http://schemas.microsoft.com/office/powerpoint/2010/main" val="184566544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459211-770E-C043-9A6F-CF6ED8CDA25C}" type="slidenum">
              <a:rPr lang="en-US"/>
              <a:pPr>
                <a:defRPr/>
              </a:pPr>
              <a:t>‹#›</a:t>
            </a:fld>
            <a:endParaRPr lang="en-US"/>
          </a:p>
        </p:txBody>
      </p:sp>
    </p:spTree>
    <p:extLst>
      <p:ext uri="{BB962C8B-B14F-4D97-AF65-F5344CB8AC3E}">
        <p14:creationId xmlns:p14="http://schemas.microsoft.com/office/powerpoint/2010/main" val="338685188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8" name="Date Placeholder 3"/>
          <p:cNvSpPr>
            <a:spLocks noGrp="1"/>
          </p:cNvSpPr>
          <p:nvPr>
            <p:ph type="dt" sz="half"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DFB663-8E76-FA43-BF3A-BC25A7A1EAD0}" type="slidenum">
              <a:rPr lang="en-US"/>
              <a:pPr>
                <a:defRPr/>
              </a:pPr>
              <a:t>‹#›</a:t>
            </a:fld>
            <a:endParaRPr lang="en-US"/>
          </a:p>
        </p:txBody>
      </p:sp>
    </p:spTree>
    <p:extLst>
      <p:ext uri="{BB962C8B-B14F-4D97-AF65-F5344CB8AC3E}">
        <p14:creationId xmlns:p14="http://schemas.microsoft.com/office/powerpoint/2010/main" val="416015669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Date Placeholder 3"/>
          <p:cNvSpPr>
            <a:spLocks noGrp="1"/>
          </p:cNvSpPr>
          <p:nvPr>
            <p:ph type="dt" sz="half"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D83E0E6-9D70-A446-8BF8-B9113592E90F}" type="slidenum">
              <a:rPr lang="en-US"/>
              <a:pPr>
                <a:defRPr/>
              </a:pPr>
              <a:t>‹#›</a:t>
            </a:fld>
            <a:endParaRPr lang="en-US"/>
          </a:p>
        </p:txBody>
      </p:sp>
    </p:spTree>
    <p:extLst>
      <p:ext uri="{BB962C8B-B14F-4D97-AF65-F5344CB8AC3E}">
        <p14:creationId xmlns:p14="http://schemas.microsoft.com/office/powerpoint/2010/main" val="306043323"/>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3" name="Date Placeholder 3"/>
          <p:cNvSpPr>
            <a:spLocks noGrp="1"/>
          </p:cNvSpPr>
          <p:nvPr>
            <p:ph type="dt" sz="half"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5D2948-06C2-B24A-B872-536D3C50508C}" type="slidenum">
              <a:rPr lang="en-US"/>
              <a:pPr>
                <a:defRPr/>
              </a:pPr>
              <a:t>‹#›</a:t>
            </a:fld>
            <a:endParaRPr lang="en-US"/>
          </a:p>
        </p:txBody>
      </p:sp>
    </p:spTree>
    <p:extLst>
      <p:ext uri="{BB962C8B-B14F-4D97-AF65-F5344CB8AC3E}">
        <p14:creationId xmlns:p14="http://schemas.microsoft.com/office/powerpoint/2010/main" val="1706499262"/>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E0CC79-B9F3-EF46-A8B2-BD23E7E0A281}" type="slidenum">
              <a:rPr lang="en-US"/>
              <a:pPr>
                <a:defRPr/>
              </a:pPr>
              <a:t>‹#›</a:t>
            </a:fld>
            <a:endParaRPr lang="en-US"/>
          </a:p>
        </p:txBody>
      </p:sp>
    </p:spTree>
    <p:extLst>
      <p:ext uri="{BB962C8B-B14F-4D97-AF65-F5344CB8AC3E}">
        <p14:creationId xmlns:p14="http://schemas.microsoft.com/office/powerpoint/2010/main" val="94175650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A07ECC-3059-2946-96B3-09EAEF05491E}" type="slidenum">
              <a:rPr lang="en-US"/>
              <a:pPr>
                <a:defRPr/>
              </a:pPr>
              <a:t>‹#›</a:t>
            </a:fld>
            <a:endParaRPr lang="en-US"/>
          </a:p>
        </p:txBody>
      </p:sp>
    </p:spTree>
    <p:extLst>
      <p:ext uri="{BB962C8B-B14F-4D97-AF65-F5344CB8AC3E}">
        <p14:creationId xmlns:p14="http://schemas.microsoft.com/office/powerpoint/2010/main" val="1604775636"/>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11210-9A58-9A4A-8048-EABFCE9119BA}" type="slidenum">
              <a:rPr lang="en-US"/>
              <a:pPr>
                <a:defRPr/>
              </a:pPr>
              <a:t>‹#›</a:t>
            </a:fld>
            <a:endParaRPr lang="en-US"/>
          </a:p>
        </p:txBody>
      </p:sp>
    </p:spTree>
    <p:extLst>
      <p:ext uri="{BB962C8B-B14F-4D97-AF65-F5344CB8AC3E}">
        <p14:creationId xmlns:p14="http://schemas.microsoft.com/office/powerpoint/2010/main" val="3378455929"/>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Date Placeholder 3"/>
          <p:cNvSpPr>
            <a:spLocks noGrp="1"/>
          </p:cNvSpPr>
          <p:nvPr>
            <p:ph type="dt" sz="half"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7BC561-E4FC-114C-9118-06DC52805B37}" type="slidenum">
              <a:rPr lang="en-US"/>
              <a:pPr>
                <a:defRPr/>
              </a:pPr>
              <a:t>‹#›</a:t>
            </a:fld>
            <a:endParaRPr lang="en-US"/>
          </a:p>
        </p:txBody>
      </p:sp>
    </p:spTree>
    <p:extLst>
      <p:ext uri="{BB962C8B-B14F-4D97-AF65-F5344CB8AC3E}">
        <p14:creationId xmlns:p14="http://schemas.microsoft.com/office/powerpoint/2010/main" val="2452257624"/>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4"/>
          <p:cNvSpPr>
            <a:spLocks noGrp="1"/>
          </p:cNvSpPr>
          <p:nvPr>
            <p:ph type="dt" sz="half" idx="10"/>
          </p:nvPr>
        </p:nvSpPr>
        <p:spPr/>
        <p:txBody>
          <a:bodyPr/>
          <a:lstStyle>
            <a:lvl1pPr>
              <a:defRPr/>
            </a:lvl1pPr>
          </a:lstStyle>
          <a:p>
            <a:pPr>
              <a:defRPr/>
            </a:pP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6"/>
          <p:cNvSpPr>
            <a:spLocks noGrp="1"/>
          </p:cNvSpPr>
          <p:nvPr>
            <p:ph type="sldNum" sz="quarter" idx="12"/>
          </p:nvPr>
        </p:nvSpPr>
        <p:spPr/>
        <p:txBody>
          <a:bodyPr/>
          <a:lstStyle>
            <a:lvl1pPr>
              <a:defRPr/>
            </a:lvl1pPr>
          </a:lstStyle>
          <a:p>
            <a:pPr>
              <a:defRPr/>
            </a:pPr>
            <a:fld id="{A77076AC-C830-B94A-9B48-75F3517055D1}" type="slidenum">
              <a:rPr lang="en-US"/>
              <a:pPr>
                <a:defRPr/>
              </a:pPr>
              <a:t>‹#›</a:t>
            </a:fld>
            <a:endParaRPr lang="en-US"/>
          </a:p>
        </p:txBody>
      </p:sp>
    </p:spTree>
    <p:extLst>
      <p:ext uri="{BB962C8B-B14F-4D97-AF65-F5344CB8AC3E}">
        <p14:creationId xmlns:p14="http://schemas.microsoft.com/office/powerpoint/2010/main" val="101609831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6"/>
          <p:cNvSpPr>
            <a:spLocks noGrp="1"/>
          </p:cNvSpPr>
          <p:nvPr>
            <p:ph type="sldNum" sz="quarter" idx="12"/>
          </p:nvPr>
        </p:nvSpPr>
        <p:spPr/>
        <p:txBody>
          <a:bodyPr/>
          <a:lstStyle>
            <a:lvl1pPr>
              <a:defRPr/>
            </a:lvl1pPr>
          </a:lstStyle>
          <a:p>
            <a:pPr>
              <a:defRPr/>
            </a:pPr>
            <a:fld id="{90034554-6678-044E-AD69-0FC832A5AF13}" type="slidenum">
              <a:rPr lang="en-US"/>
              <a:pPr>
                <a:defRPr/>
              </a:pPr>
              <a:t>‹#›</a:t>
            </a:fld>
            <a:endParaRPr lang="en-US"/>
          </a:p>
        </p:txBody>
      </p:sp>
    </p:spTree>
    <p:extLst>
      <p:ext uri="{BB962C8B-B14F-4D97-AF65-F5344CB8AC3E}">
        <p14:creationId xmlns:p14="http://schemas.microsoft.com/office/powerpoint/2010/main" val="4019491906"/>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0315EEE4-BBAF-9942-8B21-7A286C67FDAE}" type="slidenum">
              <a:rPr lang="en-US" smtClean="0"/>
              <a:pPr/>
              <a:t>‹#›</a:t>
            </a:fld>
            <a:endParaRPr lang="en-US"/>
          </a:p>
        </p:txBody>
      </p:sp>
    </p:spTree>
    <p:extLst>
      <p:ext uri="{BB962C8B-B14F-4D97-AF65-F5344CB8AC3E}">
        <p14:creationId xmlns:p14="http://schemas.microsoft.com/office/powerpoint/2010/main" val="214912080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4"/>
          <p:cNvSpPr>
            <a:spLocks noGrp="1"/>
          </p:cNvSpPr>
          <p:nvPr>
            <p:ph type="dt" sz="half" idx="10"/>
          </p:nvPr>
        </p:nvSpPr>
        <p:spPr/>
        <p:txBody>
          <a:bodyPr/>
          <a:lstStyle>
            <a:lvl1pPr>
              <a:defRPr/>
            </a:lvl1pPr>
          </a:lstStyle>
          <a:p>
            <a:pPr>
              <a:defRPr/>
            </a:pP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6"/>
          <p:cNvSpPr>
            <a:spLocks noGrp="1"/>
          </p:cNvSpPr>
          <p:nvPr>
            <p:ph type="sldNum" sz="quarter" idx="12"/>
          </p:nvPr>
        </p:nvSpPr>
        <p:spPr/>
        <p:txBody>
          <a:bodyPr/>
          <a:lstStyle>
            <a:lvl1pPr>
              <a:defRPr/>
            </a:lvl1pPr>
          </a:lstStyle>
          <a:p>
            <a:pPr>
              <a:defRPr/>
            </a:pPr>
            <a:fld id="{D8AB39A0-A508-3D42-A5EE-2C1DC958C1B3}" type="slidenum">
              <a:rPr lang="en-US"/>
              <a:pPr>
                <a:defRPr/>
              </a:pPr>
              <a:t>‹#›</a:t>
            </a:fld>
            <a:endParaRPr lang="en-US"/>
          </a:p>
        </p:txBody>
      </p:sp>
    </p:spTree>
    <p:extLst>
      <p:ext uri="{BB962C8B-B14F-4D97-AF65-F5344CB8AC3E}">
        <p14:creationId xmlns:p14="http://schemas.microsoft.com/office/powerpoint/2010/main" val="2981085535"/>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6"/>
          <p:cNvSpPr>
            <a:spLocks noGrp="1"/>
          </p:cNvSpPr>
          <p:nvPr>
            <p:ph type="sldNum" sz="quarter" idx="12"/>
          </p:nvPr>
        </p:nvSpPr>
        <p:spPr/>
        <p:txBody>
          <a:bodyPr/>
          <a:lstStyle>
            <a:lvl1pPr>
              <a:defRPr/>
            </a:lvl1pPr>
          </a:lstStyle>
          <a:p>
            <a:pPr>
              <a:defRPr/>
            </a:pPr>
            <a:fld id="{1B03BE91-ABFE-CA41-B276-0E89BA70F3D2}" type="slidenum">
              <a:rPr lang="en-US"/>
              <a:pPr>
                <a:defRPr/>
              </a:pPr>
              <a:t>‹#›</a:t>
            </a:fld>
            <a:endParaRPr lang="en-US"/>
          </a:p>
        </p:txBody>
      </p:sp>
    </p:spTree>
    <p:extLst>
      <p:ext uri="{BB962C8B-B14F-4D97-AF65-F5344CB8AC3E}">
        <p14:creationId xmlns:p14="http://schemas.microsoft.com/office/powerpoint/2010/main" val="181411484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6"/>
          <p:cNvSpPr>
            <a:spLocks noGrp="1"/>
          </p:cNvSpPr>
          <p:nvPr>
            <p:ph type="sldNum" sz="quarter" idx="12"/>
          </p:nvPr>
        </p:nvSpPr>
        <p:spPr/>
        <p:txBody>
          <a:bodyPr/>
          <a:lstStyle>
            <a:lvl1pPr>
              <a:defRPr/>
            </a:lvl1pPr>
          </a:lstStyle>
          <a:p>
            <a:pPr>
              <a:defRPr/>
            </a:pPr>
            <a:fld id="{14F71C11-C802-2E40-A341-C2847AF45522}" type="slidenum">
              <a:rPr lang="en-US"/>
              <a:pPr>
                <a:defRPr/>
              </a:pPr>
              <a:t>‹#›</a:t>
            </a:fld>
            <a:endParaRPr lang="en-US"/>
          </a:p>
        </p:txBody>
      </p:sp>
    </p:spTree>
    <p:extLst>
      <p:ext uri="{BB962C8B-B14F-4D97-AF65-F5344CB8AC3E}">
        <p14:creationId xmlns:p14="http://schemas.microsoft.com/office/powerpoint/2010/main" val="23243980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4"/>
          <p:cNvSpPr>
            <a:spLocks noGrp="1"/>
          </p:cNvSpPr>
          <p:nvPr>
            <p:ph type="dt" sz="half" idx="10"/>
          </p:nvPr>
        </p:nvSpPr>
        <p:spPr/>
        <p:txBody>
          <a:bodyPr/>
          <a:lstStyle>
            <a:lvl1pPr>
              <a:defRPr/>
            </a:lvl1pPr>
          </a:lstStyle>
          <a:p>
            <a:pPr>
              <a:defRPr/>
            </a:pPr>
            <a:endParaRPr lang="en-US"/>
          </a:p>
        </p:txBody>
      </p:sp>
      <p:sp>
        <p:nvSpPr>
          <p:cNvPr id="4"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6"/>
          <p:cNvSpPr>
            <a:spLocks noGrp="1"/>
          </p:cNvSpPr>
          <p:nvPr>
            <p:ph type="sldNum" sz="quarter" idx="12"/>
          </p:nvPr>
        </p:nvSpPr>
        <p:spPr/>
        <p:txBody>
          <a:bodyPr/>
          <a:lstStyle>
            <a:lvl1pPr>
              <a:defRPr/>
            </a:lvl1pPr>
          </a:lstStyle>
          <a:p>
            <a:pPr>
              <a:defRPr/>
            </a:pPr>
            <a:fld id="{E7FDB396-6E6C-514B-B637-7094441D2125}" type="slidenum">
              <a:rPr lang="en-US"/>
              <a:pPr>
                <a:defRPr/>
              </a:pPr>
              <a:t>‹#›</a:t>
            </a:fld>
            <a:endParaRPr lang="en-US"/>
          </a:p>
        </p:txBody>
      </p:sp>
    </p:spTree>
    <p:extLst>
      <p:ext uri="{BB962C8B-B14F-4D97-AF65-F5344CB8AC3E}">
        <p14:creationId xmlns:p14="http://schemas.microsoft.com/office/powerpoint/2010/main" val="3698121282"/>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endParaRPr lang="en-US"/>
          </a:p>
        </p:txBody>
      </p:sp>
      <p:sp>
        <p:nvSpPr>
          <p:cNvPr id="3"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6"/>
          <p:cNvSpPr>
            <a:spLocks noGrp="1"/>
          </p:cNvSpPr>
          <p:nvPr>
            <p:ph type="sldNum" sz="quarter" idx="12"/>
          </p:nvPr>
        </p:nvSpPr>
        <p:spPr/>
        <p:txBody>
          <a:bodyPr/>
          <a:lstStyle>
            <a:lvl1pPr>
              <a:defRPr/>
            </a:lvl1pPr>
          </a:lstStyle>
          <a:p>
            <a:pPr>
              <a:defRPr/>
            </a:pPr>
            <a:fld id="{BFDDDC26-4B14-884C-82E7-375DC3BEA410}" type="slidenum">
              <a:rPr lang="en-US"/>
              <a:pPr>
                <a:defRPr/>
              </a:pPr>
              <a:t>‹#›</a:t>
            </a:fld>
            <a:endParaRPr lang="en-US"/>
          </a:p>
        </p:txBody>
      </p:sp>
    </p:spTree>
    <p:extLst>
      <p:ext uri="{BB962C8B-B14F-4D97-AF65-F5344CB8AC3E}">
        <p14:creationId xmlns:p14="http://schemas.microsoft.com/office/powerpoint/2010/main" val="68900943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6"/>
          <p:cNvSpPr>
            <a:spLocks noGrp="1"/>
          </p:cNvSpPr>
          <p:nvPr>
            <p:ph type="sldNum" sz="quarter" idx="12"/>
          </p:nvPr>
        </p:nvSpPr>
        <p:spPr/>
        <p:txBody>
          <a:bodyPr/>
          <a:lstStyle>
            <a:lvl1pPr>
              <a:defRPr/>
            </a:lvl1pPr>
          </a:lstStyle>
          <a:p>
            <a:pPr>
              <a:defRPr/>
            </a:pPr>
            <a:fld id="{33F39E5A-6F26-5045-AF6F-240EA6A166C9}" type="slidenum">
              <a:rPr lang="en-US"/>
              <a:pPr>
                <a:defRPr/>
              </a:pPr>
              <a:t>‹#›</a:t>
            </a:fld>
            <a:endParaRPr lang="en-US"/>
          </a:p>
        </p:txBody>
      </p:sp>
    </p:spTree>
    <p:extLst>
      <p:ext uri="{BB962C8B-B14F-4D97-AF65-F5344CB8AC3E}">
        <p14:creationId xmlns:p14="http://schemas.microsoft.com/office/powerpoint/2010/main" val="69943452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6"/>
          <p:cNvSpPr>
            <a:spLocks noGrp="1"/>
          </p:cNvSpPr>
          <p:nvPr>
            <p:ph type="sldNum" sz="quarter" idx="12"/>
          </p:nvPr>
        </p:nvSpPr>
        <p:spPr/>
        <p:txBody>
          <a:bodyPr/>
          <a:lstStyle>
            <a:lvl1pPr>
              <a:defRPr/>
            </a:lvl1pPr>
          </a:lstStyle>
          <a:p>
            <a:pPr>
              <a:defRPr/>
            </a:pPr>
            <a:fld id="{636D1C30-9162-934F-9237-960DF158E16D}" type="slidenum">
              <a:rPr lang="en-US"/>
              <a:pPr>
                <a:defRPr/>
              </a:pPr>
              <a:t>‹#›</a:t>
            </a:fld>
            <a:endParaRPr lang="en-US"/>
          </a:p>
        </p:txBody>
      </p:sp>
    </p:spTree>
    <p:extLst>
      <p:ext uri="{BB962C8B-B14F-4D97-AF65-F5344CB8AC3E}">
        <p14:creationId xmlns:p14="http://schemas.microsoft.com/office/powerpoint/2010/main" val="518681499"/>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6"/>
          <p:cNvSpPr>
            <a:spLocks noGrp="1"/>
          </p:cNvSpPr>
          <p:nvPr>
            <p:ph type="sldNum" sz="quarter" idx="12"/>
          </p:nvPr>
        </p:nvSpPr>
        <p:spPr/>
        <p:txBody>
          <a:bodyPr/>
          <a:lstStyle>
            <a:lvl1pPr>
              <a:defRPr/>
            </a:lvl1pPr>
          </a:lstStyle>
          <a:p>
            <a:pPr>
              <a:defRPr/>
            </a:pPr>
            <a:fld id="{3827633A-1AA4-C349-8E37-005BCDEF5FED}" type="slidenum">
              <a:rPr lang="en-US"/>
              <a:pPr>
                <a:defRPr/>
              </a:pPr>
              <a:t>‹#›</a:t>
            </a:fld>
            <a:endParaRPr lang="en-US"/>
          </a:p>
        </p:txBody>
      </p:sp>
    </p:spTree>
    <p:extLst>
      <p:ext uri="{BB962C8B-B14F-4D97-AF65-F5344CB8AC3E}">
        <p14:creationId xmlns:p14="http://schemas.microsoft.com/office/powerpoint/2010/main" val="1685220142"/>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endParaRPr lang="en-US"/>
          </a:p>
        </p:txBody>
      </p:sp>
      <p:sp>
        <p:nvSpPr>
          <p:cNvPr id="5" name="Footer Placeholder 5"/>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6"/>
          <p:cNvSpPr>
            <a:spLocks noGrp="1"/>
          </p:cNvSpPr>
          <p:nvPr>
            <p:ph type="sldNum" sz="quarter" idx="12"/>
          </p:nvPr>
        </p:nvSpPr>
        <p:spPr/>
        <p:txBody>
          <a:bodyPr/>
          <a:lstStyle>
            <a:lvl1pPr>
              <a:defRPr/>
            </a:lvl1pPr>
          </a:lstStyle>
          <a:p>
            <a:pPr>
              <a:defRPr/>
            </a:pPr>
            <a:fld id="{03B3A6EE-BA8D-6042-81E2-668ECC016961}" type="slidenum">
              <a:rPr lang="en-US"/>
              <a:pPr>
                <a:defRPr/>
              </a:pPr>
              <a:t>‹#›</a:t>
            </a:fld>
            <a:endParaRPr lang="en-US"/>
          </a:p>
        </p:txBody>
      </p:sp>
    </p:spTree>
    <p:extLst>
      <p:ext uri="{BB962C8B-B14F-4D97-AF65-F5344CB8AC3E}">
        <p14:creationId xmlns:p14="http://schemas.microsoft.com/office/powerpoint/2010/main" val="399527425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8"/>
          <p:cNvSpPr>
            <a:spLocks noGrp="1"/>
          </p:cNvSpPr>
          <p:nvPr>
            <p:ph type="sldNum" sz="quarter" idx="12"/>
          </p:nvPr>
        </p:nvSpPr>
        <p:spPr/>
        <p:txBody>
          <a:bodyPr/>
          <a:lstStyle>
            <a:lvl1pPr>
              <a:defRPr/>
            </a:lvl1pPr>
          </a:lstStyle>
          <a:p>
            <a:pPr>
              <a:defRPr/>
            </a:pPr>
            <a:fld id="{CB82BF23-0FF3-C44B-9819-2B3EC74D726A}" type="slidenum">
              <a:rPr lang="en-US"/>
              <a:pPr>
                <a:defRPr/>
              </a:pPr>
              <a:t>‹#›</a:t>
            </a:fld>
            <a:endParaRPr lang="en-US"/>
          </a:p>
        </p:txBody>
      </p:sp>
    </p:spTree>
    <p:extLst>
      <p:ext uri="{BB962C8B-B14F-4D97-AF65-F5344CB8AC3E}">
        <p14:creationId xmlns:p14="http://schemas.microsoft.com/office/powerpoint/2010/main" val="3287878930"/>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pPr>
              <a:defRPr/>
            </a:pPr>
            <a:endParaRPr lang="en-US" alt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ea typeface="ＭＳ Ｐゴシック" charset="0"/>
              </a:defRPr>
            </a:lvl1pPr>
          </a:lstStyle>
          <a:p>
            <a:pPr>
              <a:defRPr/>
            </a:pPr>
            <a:r>
              <a:rPr lang="en-US" smtClean="0"/>
              <a:t>Developed as part of the RCSB Collaborative Curriculum Development Program 2014</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Calibri"/>
                <a:ea typeface="+mn-ea"/>
                <a:cs typeface="+mn-cs"/>
              </a:defRPr>
            </a:lvl1pPr>
          </a:lstStyle>
          <a:p>
            <a:fld id="{AB159995-A1BE-BF4E-BC5F-5A773C9D0009}" type="slidenum">
              <a:rPr lang="en-US" smtClean="0"/>
              <a:pPr/>
              <a:t>‹#›</a:t>
            </a:fld>
            <a:endParaRPr lang="en-US"/>
          </a:p>
        </p:txBody>
      </p:sp>
    </p:spTree>
    <p:extLst>
      <p:ext uri="{BB962C8B-B14F-4D97-AF65-F5344CB8AC3E}">
        <p14:creationId xmlns:p14="http://schemas.microsoft.com/office/powerpoint/2010/main" val="300920212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8"/>
          <p:cNvSpPr>
            <a:spLocks noGrp="1"/>
          </p:cNvSpPr>
          <p:nvPr>
            <p:ph type="sldNum" sz="quarter" idx="12"/>
          </p:nvPr>
        </p:nvSpPr>
        <p:spPr/>
        <p:txBody>
          <a:bodyPr/>
          <a:lstStyle>
            <a:lvl1pPr>
              <a:defRPr/>
            </a:lvl1pPr>
          </a:lstStyle>
          <a:p>
            <a:pPr>
              <a:defRPr/>
            </a:pPr>
            <a:fld id="{2F7BAC1B-D97C-D044-9714-942BE9C7C6C0}" type="slidenum">
              <a:rPr lang="en-US"/>
              <a:pPr>
                <a:defRPr/>
              </a:pPr>
              <a:t>‹#›</a:t>
            </a:fld>
            <a:endParaRPr lang="en-US"/>
          </a:p>
        </p:txBody>
      </p:sp>
    </p:spTree>
    <p:extLst>
      <p:ext uri="{BB962C8B-B14F-4D97-AF65-F5344CB8AC3E}">
        <p14:creationId xmlns:p14="http://schemas.microsoft.com/office/powerpoint/2010/main" val="304937249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8"/>
          <p:cNvSpPr>
            <a:spLocks noGrp="1"/>
          </p:cNvSpPr>
          <p:nvPr>
            <p:ph type="sldNum" sz="quarter" idx="12"/>
          </p:nvPr>
        </p:nvSpPr>
        <p:spPr/>
        <p:txBody>
          <a:bodyPr/>
          <a:lstStyle>
            <a:lvl1pPr>
              <a:defRPr/>
            </a:lvl1pPr>
          </a:lstStyle>
          <a:p>
            <a:pPr>
              <a:defRPr/>
            </a:pPr>
            <a:fld id="{10225441-3B05-8D49-9A83-941433F190B3}" type="slidenum">
              <a:rPr lang="en-US"/>
              <a:pPr>
                <a:defRPr/>
              </a:pPr>
              <a:t>‹#›</a:t>
            </a:fld>
            <a:endParaRPr lang="en-US"/>
          </a:p>
        </p:txBody>
      </p:sp>
    </p:spTree>
    <p:extLst>
      <p:ext uri="{BB962C8B-B14F-4D97-AF65-F5344CB8AC3E}">
        <p14:creationId xmlns:p14="http://schemas.microsoft.com/office/powerpoint/2010/main" val="789881950"/>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8"/>
          <p:cNvSpPr>
            <a:spLocks noGrp="1"/>
          </p:cNvSpPr>
          <p:nvPr>
            <p:ph type="sldNum" sz="quarter" idx="12"/>
          </p:nvPr>
        </p:nvSpPr>
        <p:spPr/>
        <p:txBody>
          <a:bodyPr/>
          <a:lstStyle>
            <a:lvl1pPr>
              <a:defRPr/>
            </a:lvl1pPr>
          </a:lstStyle>
          <a:p>
            <a:pPr>
              <a:defRPr/>
            </a:pPr>
            <a:fld id="{1F5713A8-C87D-6C4B-AF1D-C011A240B7C8}" type="slidenum">
              <a:rPr lang="en-US"/>
              <a:pPr>
                <a:defRPr/>
              </a:pPr>
              <a:t>‹#›</a:t>
            </a:fld>
            <a:endParaRPr lang="en-US"/>
          </a:p>
        </p:txBody>
      </p:sp>
    </p:spTree>
    <p:extLst>
      <p:ext uri="{BB962C8B-B14F-4D97-AF65-F5344CB8AC3E}">
        <p14:creationId xmlns:p14="http://schemas.microsoft.com/office/powerpoint/2010/main" val="2474627856"/>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9" name="Slide Number Placeholder 8"/>
          <p:cNvSpPr>
            <a:spLocks noGrp="1"/>
          </p:cNvSpPr>
          <p:nvPr>
            <p:ph type="sldNum" sz="quarter" idx="12"/>
          </p:nvPr>
        </p:nvSpPr>
        <p:spPr/>
        <p:txBody>
          <a:bodyPr/>
          <a:lstStyle>
            <a:lvl1pPr>
              <a:defRPr/>
            </a:lvl1pPr>
          </a:lstStyle>
          <a:p>
            <a:pPr>
              <a:defRPr/>
            </a:pPr>
            <a:fld id="{165F791D-BB80-4C41-BBE7-CFB536537FF1}" type="slidenum">
              <a:rPr lang="en-US"/>
              <a:pPr>
                <a:defRPr/>
              </a:pPr>
              <a:t>‹#›</a:t>
            </a:fld>
            <a:endParaRPr lang="en-US"/>
          </a:p>
        </p:txBody>
      </p:sp>
    </p:spTree>
    <p:extLst>
      <p:ext uri="{BB962C8B-B14F-4D97-AF65-F5344CB8AC3E}">
        <p14:creationId xmlns:p14="http://schemas.microsoft.com/office/powerpoint/2010/main" val="2918871489"/>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6"/>
          <p:cNvSpPr>
            <a:spLocks noGrp="1"/>
          </p:cNvSpPr>
          <p:nvPr>
            <p:ph type="dt" sz="half" idx="10"/>
          </p:nvPr>
        </p:nvSpPr>
        <p:spPr/>
        <p:txBody>
          <a:bodyPr/>
          <a:lstStyle>
            <a:lvl1pPr>
              <a:defRPr/>
            </a:lvl1pPr>
          </a:lstStyle>
          <a:p>
            <a:pPr>
              <a:defRPr/>
            </a:pPr>
            <a:endParaRPr lang="en-US"/>
          </a:p>
        </p:txBody>
      </p:sp>
      <p:sp>
        <p:nvSpPr>
          <p:cNvPr id="4"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5" name="Slide Number Placeholder 8"/>
          <p:cNvSpPr>
            <a:spLocks noGrp="1"/>
          </p:cNvSpPr>
          <p:nvPr>
            <p:ph type="sldNum" sz="quarter" idx="12"/>
          </p:nvPr>
        </p:nvSpPr>
        <p:spPr/>
        <p:txBody>
          <a:bodyPr/>
          <a:lstStyle>
            <a:lvl1pPr>
              <a:defRPr/>
            </a:lvl1pPr>
          </a:lstStyle>
          <a:p>
            <a:pPr>
              <a:defRPr/>
            </a:pPr>
            <a:fld id="{42BCDC68-5C84-4F4D-B252-4CDA39A9FE3F}" type="slidenum">
              <a:rPr lang="en-US"/>
              <a:pPr>
                <a:defRPr/>
              </a:pPr>
              <a:t>‹#›</a:t>
            </a:fld>
            <a:endParaRPr lang="en-US"/>
          </a:p>
        </p:txBody>
      </p:sp>
    </p:spTree>
    <p:extLst>
      <p:ext uri="{BB962C8B-B14F-4D97-AF65-F5344CB8AC3E}">
        <p14:creationId xmlns:p14="http://schemas.microsoft.com/office/powerpoint/2010/main" val="885986463"/>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p:cNvSpPr>
            <a:spLocks noGrp="1"/>
          </p:cNvSpPr>
          <p:nvPr>
            <p:ph type="dt" sz="half" idx="10"/>
          </p:nvPr>
        </p:nvSpPr>
        <p:spPr/>
        <p:txBody>
          <a:bodyPr/>
          <a:lstStyle>
            <a:lvl1pPr>
              <a:defRPr/>
            </a:lvl1pPr>
          </a:lstStyle>
          <a:p>
            <a:pPr>
              <a:defRPr/>
            </a:pPr>
            <a:endParaRPr lang="en-US"/>
          </a:p>
        </p:txBody>
      </p:sp>
      <p:sp>
        <p:nvSpPr>
          <p:cNvPr id="3"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4" name="Slide Number Placeholder 8"/>
          <p:cNvSpPr>
            <a:spLocks noGrp="1"/>
          </p:cNvSpPr>
          <p:nvPr>
            <p:ph type="sldNum" sz="quarter" idx="12"/>
          </p:nvPr>
        </p:nvSpPr>
        <p:spPr/>
        <p:txBody>
          <a:bodyPr/>
          <a:lstStyle>
            <a:lvl1pPr>
              <a:defRPr/>
            </a:lvl1pPr>
          </a:lstStyle>
          <a:p>
            <a:pPr>
              <a:defRPr/>
            </a:pPr>
            <a:fld id="{12EEA001-6574-FD40-BD87-6BD928352C6A}" type="slidenum">
              <a:rPr lang="en-US"/>
              <a:pPr>
                <a:defRPr/>
              </a:pPr>
              <a:t>‹#›</a:t>
            </a:fld>
            <a:endParaRPr lang="en-US"/>
          </a:p>
        </p:txBody>
      </p:sp>
    </p:spTree>
    <p:extLst>
      <p:ext uri="{BB962C8B-B14F-4D97-AF65-F5344CB8AC3E}">
        <p14:creationId xmlns:p14="http://schemas.microsoft.com/office/powerpoint/2010/main" val="3206970942"/>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8"/>
          <p:cNvSpPr>
            <a:spLocks noGrp="1"/>
          </p:cNvSpPr>
          <p:nvPr>
            <p:ph type="sldNum" sz="quarter" idx="12"/>
          </p:nvPr>
        </p:nvSpPr>
        <p:spPr/>
        <p:txBody>
          <a:bodyPr/>
          <a:lstStyle>
            <a:lvl1pPr>
              <a:defRPr/>
            </a:lvl1pPr>
          </a:lstStyle>
          <a:p>
            <a:pPr>
              <a:defRPr/>
            </a:pPr>
            <a:fld id="{D2F84918-6A58-E748-B940-006CCF3B7D42}" type="slidenum">
              <a:rPr lang="en-US"/>
              <a:pPr>
                <a:defRPr/>
              </a:pPr>
              <a:t>‹#›</a:t>
            </a:fld>
            <a:endParaRPr lang="en-US"/>
          </a:p>
        </p:txBody>
      </p:sp>
    </p:spTree>
    <p:extLst>
      <p:ext uri="{BB962C8B-B14F-4D97-AF65-F5344CB8AC3E}">
        <p14:creationId xmlns:p14="http://schemas.microsoft.com/office/powerpoint/2010/main" val="88560471"/>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7" name="Slide Number Placeholder 8"/>
          <p:cNvSpPr>
            <a:spLocks noGrp="1"/>
          </p:cNvSpPr>
          <p:nvPr>
            <p:ph type="sldNum" sz="quarter" idx="12"/>
          </p:nvPr>
        </p:nvSpPr>
        <p:spPr/>
        <p:txBody>
          <a:bodyPr/>
          <a:lstStyle>
            <a:lvl1pPr>
              <a:defRPr/>
            </a:lvl1pPr>
          </a:lstStyle>
          <a:p>
            <a:pPr>
              <a:defRPr/>
            </a:pPr>
            <a:fld id="{309A6DDF-BA93-B449-8E55-6C85B418FCF3}" type="slidenum">
              <a:rPr lang="en-US"/>
              <a:pPr>
                <a:defRPr/>
              </a:pPr>
              <a:t>‹#›</a:t>
            </a:fld>
            <a:endParaRPr lang="en-US"/>
          </a:p>
        </p:txBody>
      </p:sp>
    </p:spTree>
    <p:extLst>
      <p:ext uri="{BB962C8B-B14F-4D97-AF65-F5344CB8AC3E}">
        <p14:creationId xmlns:p14="http://schemas.microsoft.com/office/powerpoint/2010/main" val="112393506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8"/>
          <p:cNvSpPr>
            <a:spLocks noGrp="1"/>
          </p:cNvSpPr>
          <p:nvPr>
            <p:ph type="sldNum" sz="quarter" idx="12"/>
          </p:nvPr>
        </p:nvSpPr>
        <p:spPr/>
        <p:txBody>
          <a:bodyPr/>
          <a:lstStyle>
            <a:lvl1pPr>
              <a:defRPr/>
            </a:lvl1pPr>
          </a:lstStyle>
          <a:p>
            <a:pPr>
              <a:defRPr/>
            </a:pPr>
            <a:fld id="{4EB452C9-CE95-EE4B-BF40-0432B76D9BDA}" type="slidenum">
              <a:rPr lang="en-US"/>
              <a:pPr>
                <a:defRPr/>
              </a:pPr>
              <a:t>‹#›</a:t>
            </a:fld>
            <a:endParaRPr lang="en-US"/>
          </a:p>
        </p:txBody>
      </p:sp>
    </p:spTree>
    <p:extLst>
      <p:ext uri="{BB962C8B-B14F-4D97-AF65-F5344CB8AC3E}">
        <p14:creationId xmlns:p14="http://schemas.microsoft.com/office/powerpoint/2010/main" val="129502910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28600"/>
            <a:ext cx="2133600"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48400"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lvl1pPr>
          </a:lstStyle>
          <a:p>
            <a:pPr>
              <a:defRPr/>
            </a:pPr>
            <a:r>
              <a:rPr lang="en-US" smtClean="0"/>
              <a:t>Developed as part of the RCSB Collaborative Curriculum Development Program 2014</a:t>
            </a:r>
            <a:endParaRPr lang="en-US"/>
          </a:p>
        </p:txBody>
      </p:sp>
      <p:sp>
        <p:nvSpPr>
          <p:cNvPr id="6" name="Slide Number Placeholder 8"/>
          <p:cNvSpPr>
            <a:spLocks noGrp="1"/>
          </p:cNvSpPr>
          <p:nvPr>
            <p:ph type="sldNum" sz="quarter" idx="12"/>
          </p:nvPr>
        </p:nvSpPr>
        <p:spPr/>
        <p:txBody>
          <a:bodyPr/>
          <a:lstStyle>
            <a:lvl1pPr>
              <a:defRPr/>
            </a:lvl1pPr>
          </a:lstStyle>
          <a:p>
            <a:pPr>
              <a:defRPr/>
            </a:pPr>
            <a:fld id="{A875BC82-F9C2-D542-815D-1C686A7DC0E2}" type="slidenum">
              <a:rPr lang="en-US"/>
              <a:pPr>
                <a:defRPr/>
              </a:pPr>
              <a:t>‹#›</a:t>
            </a:fld>
            <a:endParaRPr lang="en-US"/>
          </a:p>
        </p:txBody>
      </p:sp>
    </p:spTree>
    <p:extLst>
      <p:ext uri="{BB962C8B-B14F-4D97-AF65-F5344CB8AC3E}">
        <p14:creationId xmlns:p14="http://schemas.microsoft.com/office/powerpoint/2010/main" val="384651045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11" Type="http://schemas.openxmlformats.org/officeDocument/2006/relationships/slideLayout" Target="../slideLayouts/slideLayout165.xml"/><Relationship Id="rId12" Type="http://schemas.openxmlformats.org/officeDocument/2006/relationships/theme" Target="../theme/theme15.xml"/><Relationship Id="rId1" Type="http://schemas.openxmlformats.org/officeDocument/2006/relationships/slideLayout" Target="../slideLayouts/slideLayout155.xml"/><Relationship Id="rId2" Type="http://schemas.openxmlformats.org/officeDocument/2006/relationships/slideLayout" Target="../slideLayouts/slideLayout156.xml"/><Relationship Id="rId3" Type="http://schemas.openxmlformats.org/officeDocument/2006/relationships/slideLayout" Target="../slideLayouts/slideLayout157.xml"/><Relationship Id="rId4" Type="http://schemas.openxmlformats.org/officeDocument/2006/relationships/slideLayout" Target="../slideLayouts/slideLayout158.xml"/><Relationship Id="rId5" Type="http://schemas.openxmlformats.org/officeDocument/2006/relationships/slideLayout" Target="../slideLayouts/slideLayout159.xml"/><Relationship Id="rId6" Type="http://schemas.openxmlformats.org/officeDocument/2006/relationships/slideLayout" Target="../slideLayouts/slideLayout160.xml"/><Relationship Id="rId7" Type="http://schemas.openxmlformats.org/officeDocument/2006/relationships/slideLayout" Target="../slideLayouts/slideLayout161.xml"/><Relationship Id="rId8" Type="http://schemas.openxmlformats.org/officeDocument/2006/relationships/slideLayout" Target="../slideLayouts/slideLayout162.xml"/><Relationship Id="rId9" Type="http://schemas.openxmlformats.org/officeDocument/2006/relationships/slideLayout" Target="../slideLayouts/slideLayout163.xml"/><Relationship Id="rId10"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11" Type="http://schemas.openxmlformats.org/officeDocument/2006/relationships/slideLayout" Target="../slideLayouts/slideLayout176.xml"/><Relationship Id="rId12" Type="http://schemas.openxmlformats.org/officeDocument/2006/relationships/theme" Target="../theme/theme16.xml"/><Relationship Id="rId1" Type="http://schemas.openxmlformats.org/officeDocument/2006/relationships/slideLayout" Target="../slideLayouts/slideLayout166.xml"/><Relationship Id="rId2" Type="http://schemas.openxmlformats.org/officeDocument/2006/relationships/slideLayout" Target="../slideLayouts/slideLayout167.xml"/><Relationship Id="rId3" Type="http://schemas.openxmlformats.org/officeDocument/2006/relationships/slideLayout" Target="../slideLayouts/slideLayout168.xml"/><Relationship Id="rId4" Type="http://schemas.openxmlformats.org/officeDocument/2006/relationships/slideLayout" Target="../slideLayouts/slideLayout169.xml"/><Relationship Id="rId5" Type="http://schemas.openxmlformats.org/officeDocument/2006/relationships/slideLayout" Target="../slideLayouts/slideLayout170.xml"/><Relationship Id="rId6" Type="http://schemas.openxmlformats.org/officeDocument/2006/relationships/slideLayout" Target="../slideLayouts/slideLayout171.xml"/><Relationship Id="rId7" Type="http://schemas.openxmlformats.org/officeDocument/2006/relationships/slideLayout" Target="../slideLayouts/slideLayout172.xml"/><Relationship Id="rId8" Type="http://schemas.openxmlformats.org/officeDocument/2006/relationships/slideLayout" Target="../slideLayouts/slideLayout173.xml"/><Relationship Id="rId9" Type="http://schemas.openxmlformats.org/officeDocument/2006/relationships/slideLayout" Target="../slideLayouts/slideLayout174.xml"/><Relationship Id="rId10" Type="http://schemas.openxmlformats.org/officeDocument/2006/relationships/slideLayout" Target="../slideLayouts/slideLayout175.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580188"/>
            <a:ext cx="9144000" cy="282575"/>
          </a:xfrm>
          <a:prstGeom prst="rect">
            <a:avLst/>
          </a:prstGeom>
          <a:solidFill>
            <a:srgbClr val="6B96B7">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solidFill>
                <a:prstClr val="white"/>
              </a:solidFill>
              <a:latin typeface="Calibri"/>
            </a:endParaRPr>
          </a:p>
        </p:txBody>
      </p:sp>
      <p:sp>
        <p:nvSpPr>
          <p:cNvPr id="8" name="Rectangle 7"/>
          <p:cNvSpPr/>
          <p:nvPr/>
        </p:nvSpPr>
        <p:spPr>
          <a:xfrm>
            <a:off x="0" y="0"/>
            <a:ext cx="9144000" cy="742950"/>
          </a:xfrm>
          <a:prstGeom prst="rect">
            <a:avLst/>
          </a:prstGeom>
          <a:solidFill>
            <a:srgbClr val="6B96B7">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solidFill>
                <a:prstClr val="white"/>
              </a:solidFill>
              <a:latin typeface="Calibri"/>
            </a:endParaRPr>
          </a:p>
        </p:txBody>
      </p:sp>
      <p:sp>
        <p:nvSpPr>
          <p:cNvPr id="179204" name="Title Placeholder 1"/>
          <p:cNvSpPr>
            <a:spLocks noGrp="1"/>
          </p:cNvSpPr>
          <p:nvPr>
            <p:ph type="title"/>
          </p:nvPr>
        </p:nvSpPr>
        <p:spPr bwMode="auto">
          <a:xfrm>
            <a:off x="368300" y="147638"/>
            <a:ext cx="81661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79205" name="Text Placeholder 2"/>
          <p:cNvSpPr>
            <a:spLocks noGrp="1"/>
          </p:cNvSpPr>
          <p:nvPr>
            <p:ph type="body" idx="1"/>
          </p:nvPr>
        </p:nvSpPr>
        <p:spPr bwMode="auto">
          <a:xfrm>
            <a:off x="407988" y="1071563"/>
            <a:ext cx="8229600" cy="511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0" y="6572250"/>
            <a:ext cx="9144000" cy="263525"/>
          </a:xfrm>
          <a:prstGeom prst="rect">
            <a:avLst/>
          </a:prstGeom>
        </p:spPr>
        <p:txBody>
          <a:bodyPr vert="horz" lIns="91440" tIns="45720" rIns="91440" bIns="45720" rtlCol="0" anchor="ctr"/>
          <a:lstStyle>
            <a:lvl1pPr algn="ctr" defTabSz="457200" fontAlgn="auto">
              <a:spcBef>
                <a:spcPts val="0"/>
              </a:spcBef>
              <a:spcAft>
                <a:spcPts val="0"/>
              </a:spcAft>
              <a:defRPr sz="1100" smtClean="0">
                <a:solidFill>
                  <a:srgbClr val="6B96B7"/>
                </a:solidFill>
                <a:latin typeface="Calibri"/>
                <a:ea typeface="+mn-ea"/>
                <a:cs typeface="+mn-cs"/>
              </a:defRPr>
            </a:lvl1pPr>
          </a:lstStyle>
          <a:p>
            <a:pPr>
              <a:defRPr/>
            </a:pPr>
            <a:r>
              <a:rPr lang="en-US" dirty="0" smtClean="0"/>
              <a:t>Developed </a:t>
            </a:r>
            <a:r>
              <a:rPr lang="en-US" dirty="0"/>
              <a:t>as part of the RCSB </a:t>
            </a:r>
            <a:r>
              <a:rPr lang="en-US" dirty="0" smtClean="0"/>
              <a:t>Collaborative </a:t>
            </a:r>
            <a:r>
              <a:rPr lang="en-US" dirty="0"/>
              <a:t>Curriculum Development Program 2014</a:t>
            </a:r>
          </a:p>
        </p:txBody>
      </p:sp>
      <p:pic>
        <p:nvPicPr>
          <p:cNvPr id="179207" name="Picture 6" descr="PDB-RCSB-logo-blue.eps"/>
          <p:cNvPicPr>
            <a:picLocks noChangeAspect="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7473950" y="287338"/>
            <a:ext cx="149225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457200" rtl="0" eaLnBrk="1" fontAlgn="base" hangingPunct="1">
        <a:spcBef>
          <a:spcPct val="0"/>
        </a:spcBef>
        <a:spcAft>
          <a:spcPct val="0"/>
        </a:spcAft>
        <a:defRPr sz="3200" b="1" kern="1200">
          <a:solidFill>
            <a:srgbClr val="3A5265"/>
          </a:solidFill>
          <a:latin typeface="+mj-lt"/>
          <a:ea typeface="ＭＳ Ｐゴシック" charset="0"/>
          <a:cs typeface="ＭＳ Ｐゴシック" charset="0"/>
        </a:defRPr>
      </a:lvl1pPr>
      <a:lvl2pPr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2pPr>
      <a:lvl3pPr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3pPr>
      <a:lvl4pPr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4pPr>
      <a:lvl5pPr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5pPr>
      <a:lvl6pPr marL="457200"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6pPr>
      <a:lvl7pPr marL="914400"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7pPr>
      <a:lvl8pPr marL="1371600"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8pPr>
      <a:lvl9pPr marL="1828800" algn="l" defTabSz="457200" rtl="0" eaLnBrk="1" fontAlgn="base" hangingPunct="1">
        <a:spcBef>
          <a:spcPct val="0"/>
        </a:spcBef>
        <a:spcAft>
          <a:spcPct val="0"/>
        </a:spcAft>
        <a:defRPr sz="3200" b="1">
          <a:solidFill>
            <a:srgbClr val="3A5265"/>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7171"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7172"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7173"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4763"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74764"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21" name="Footer Placeholder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22" name="Slide Number Placeholder 4"/>
          <p:cNvSpPr>
            <a:spLocks noGrp="1"/>
          </p:cNvSpPr>
          <p:nvPr>
            <p:ph type="sldNum" sz="quarter" idx="4"/>
          </p:nvPr>
        </p:nvSpPr>
        <p:spPr>
          <a:xfrm>
            <a:off x="4343400" y="103663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C6B8FB97-832A-2F42-9A93-D3A37A1E14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8195"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8196"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819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5" name="Rectangle 2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6" name="Rectangle 2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704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8704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7" name="Date Placeholder 1"/>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28" name="Footer Placeholder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29" name="Slide Number Placeholder 3"/>
          <p:cNvSpPr>
            <a:spLocks noGrp="1"/>
          </p:cNvSpPr>
          <p:nvPr>
            <p:ph type="sldNum" sz="quarter" idx="4"/>
          </p:nvPr>
        </p:nvSpPr>
        <p:spPr>
          <a:xfrm>
            <a:off x="4267200" y="6324600"/>
            <a:ext cx="6096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FFFFFF"/>
                </a:solidFill>
                <a:latin typeface="Georgia" charset="0"/>
                <a:cs typeface="+mn-cs"/>
              </a:defRPr>
            </a:lvl1pPr>
          </a:lstStyle>
          <a:p>
            <a:pPr>
              <a:defRPr/>
            </a:pPr>
            <a:fld id="{E5CDC9BD-436B-8C41-B73F-8AABC0168A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9219"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220"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221"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222"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6" name="Rectangle 25"/>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Rectangle 26"/>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8" name="Straight Connector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9"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Rectangle 3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99341"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99342"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2" name="Slide Number Placeholder 6"/>
          <p:cNvSpPr>
            <a:spLocks noGrp="1"/>
          </p:cNvSpPr>
          <p:nvPr>
            <p:ph type="sldNum" sz="quarter" idx="4"/>
          </p:nvPr>
        </p:nvSpPr>
        <p:spPr>
          <a:xfrm>
            <a:off x="1371600" y="31273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29C93EE0-FE68-0349-9EB7-467CFF4D7D43}" type="slidenum">
              <a:rPr lang="en-US"/>
              <a:pPr>
                <a:defRPr/>
              </a:pPr>
              <a:t>‹#›</a:t>
            </a:fld>
            <a:endParaRPr lang="en-US"/>
          </a:p>
        </p:txBody>
      </p:sp>
      <p:sp>
        <p:nvSpPr>
          <p:cNvPr id="33" name="Date Placeholder 4"/>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34" name="Footer Placeholder 5"/>
          <p:cNvSpPr>
            <a:spLocks noGrp="1"/>
          </p:cNvSpPr>
          <p:nvPr>
            <p:ph type="ftr" sz="quarter" idx="3"/>
          </p:nvPr>
        </p:nvSpPr>
        <p:spPr>
          <a:xfrm>
            <a:off x="301625" y="6410325"/>
            <a:ext cx="3382963"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Straight Connector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243"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024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0245"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0246"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6" name="Rectangle 25"/>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7" name="Rectangle 26"/>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Rectangle 2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9" name="Oval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Oval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Rectangle 3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11629"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11630"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2" name="Slide Number Placeholder 6"/>
          <p:cNvSpPr>
            <a:spLocks noGrp="1"/>
          </p:cNvSpPr>
          <p:nvPr>
            <p:ph type="sldNum" sz="quarter" idx="4"/>
          </p:nvPr>
        </p:nvSpPr>
        <p:spPr>
          <a:xfrm>
            <a:off x="1371600" y="31273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29479661-A0FD-3E49-9C69-E2E463181B37}" type="slidenum">
              <a:rPr lang="en-US"/>
              <a:pPr>
                <a:defRPr/>
              </a:pPr>
              <a:t>‹#›</a:t>
            </a:fld>
            <a:endParaRPr lang="en-US"/>
          </a:p>
        </p:txBody>
      </p:sp>
      <p:sp>
        <p:nvSpPr>
          <p:cNvPr id="33" name="Date Placeholder 4"/>
          <p:cNvSpPr>
            <a:spLocks noGrp="1"/>
          </p:cNvSpPr>
          <p:nvPr>
            <p:ph type="dt" sz="half" idx="2"/>
          </p:nvPr>
        </p:nvSpPr>
        <p:spPr>
          <a:xfrm>
            <a:off x="5788025"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34" name="Footer Placeholder 5"/>
          <p:cNvSpPr>
            <a:spLocks noGrp="1"/>
          </p:cNvSpPr>
          <p:nvPr>
            <p:ph type="ftr" sz="quarter" idx="3"/>
          </p:nvPr>
        </p:nvSpPr>
        <p:spPr>
          <a:xfrm>
            <a:off x="301625" y="6410325"/>
            <a:ext cx="3584575"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26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126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126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126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3915"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23916"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21" name="Footer Placeholder 4"/>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22" name="Slide Number Placeholder 5"/>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0CD3068D-9223-DF4B-B491-960AA92673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2290"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2291"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2292"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2293"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5" name="Rectangle 2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6" name="Rectangle 25"/>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7" name="Straight Connector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8" name="Oval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Oval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6203"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36204"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 name="Slide Number Placeholder 5"/>
          <p:cNvSpPr>
            <a:spLocks noGrp="1"/>
          </p:cNvSpPr>
          <p:nvPr>
            <p:ph type="sldNum" sz="quarter" idx="4"/>
          </p:nvPr>
        </p:nvSpPr>
        <p:spPr>
          <a:xfrm>
            <a:off x="6915150" y="3009900"/>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0720593D-5701-7043-91F0-93174E675C83}" type="slidenum">
              <a:rPr lang="en-US"/>
              <a:pPr>
                <a:defRPr/>
              </a:pPr>
              <a:t>‹#›</a:t>
            </a:fld>
            <a:endParaRPr lang="en-US"/>
          </a:p>
        </p:txBody>
      </p:sp>
      <p:sp>
        <p:nvSpPr>
          <p:cNvPr id="31" name="Date Placeholder 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32" name="Footer Placeholder 4"/>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ransition xmlns:p14="http://schemas.microsoft.com/office/powerpoint/2010/main"/>
  <p:timing>
    <p:tnLst>
      <p:par>
        <p:cTn xmlns:p14="http://schemas.microsoft.com/office/powerpoint/2010/main" id="1" dur="indefinite" restart="never" nodeType="tmRoot"/>
      </p:par>
    </p:tnLst>
  </p:timing>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3315"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3316"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3317"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8491"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48492"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19"/>
          <p:cNvSpPr>
            <a:spLocks noGrp="1" noChangeArrowheads="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solidFill>
                  <a:srgbClr val="FFFFFF"/>
                </a:solidFill>
                <a:latin typeface="+mn-lt"/>
                <a:ea typeface="+mn-ea"/>
                <a:cs typeface="+mn-cs"/>
              </a:defRPr>
            </a:lvl1pPr>
          </a:lstStyle>
          <a:p>
            <a:pPr>
              <a:defRPr/>
            </a:pPr>
            <a:endParaRPr lang="en-US"/>
          </a:p>
        </p:txBody>
      </p:sp>
      <p:sp>
        <p:nvSpPr>
          <p:cNvPr id="21" name="Footer Placeholder 20"/>
          <p:cNvSpPr>
            <a:spLocks noGrp="1" noChangeArrowheads="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22" name="Slide Number Placeholder 21"/>
          <p:cNvSpPr>
            <a:spLocks noGrp="1" noChangeArrowheads="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021BD16D-5A80-6642-83B9-B9206BB787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ransition xmlns:p14="http://schemas.microsoft.com/office/powerpoint/2010/main"/>
  <p:timing>
    <p:tnLst>
      <p:par>
        <p:cTn xmlns:p14="http://schemas.microsoft.com/office/powerpoint/2010/main" id="1" dur="indefinite" restart="never" nodeType="tmRoot"/>
      </p:par>
    </p:tnLst>
  </p:timing>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6"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027"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028"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1029"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5" name="Rectangle 2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6" name="Straight Connector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7" name="Rectangle 26"/>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8" name="Oval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Oval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5"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36"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 name="Date Placeholder 27"/>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31" name="Footer Placeholder 16"/>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32" name="Slide Number Placeholder 28"/>
          <p:cNvSpPr>
            <a:spLocks noGrp="1"/>
          </p:cNvSpPr>
          <p:nvPr>
            <p:ph type="sldNum" sz="quarter" idx="4"/>
          </p:nvPr>
        </p:nvSpPr>
        <p:spPr>
          <a:xfrm>
            <a:off x="4343400" y="219868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2B389914-EA10-0C49-B944-CC3516C0F1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715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7715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cs typeface="+mn-cs"/>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n-cs"/>
              </a:defRPr>
            </a:lvl1pPr>
          </a:lstStyle>
          <a:p>
            <a:pPr>
              <a:defRPr/>
            </a:pPr>
            <a:fld id="{FAA297BE-1D9D-6C4E-9271-F1AD298268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817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7817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cs typeface="+mn-cs"/>
              </a:defRPr>
            </a:lvl1pPr>
          </a:lstStyle>
          <a:p>
            <a:pPr>
              <a:defRPr/>
            </a:pPr>
            <a:r>
              <a:rPr lang="en-US" smtClean="0"/>
              <a:t>Developed as part of the RCSB Collaborative Curriculum Development Program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n-cs"/>
              </a:defRPr>
            </a:lvl1pPr>
          </a:lstStyle>
          <a:p>
            <a:pPr>
              <a:defRPr/>
            </a:pPr>
            <a:fld id="{1E7A471D-F3CE-5946-AAAF-33926E25E7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051"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052"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ea typeface="+mn-ea"/>
                <a:cs typeface="+mn-cs"/>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FEB33A38-BC65-0644-BE35-CB97D8B06B4F}" type="slidenum">
              <a:rPr lang="en-US"/>
              <a:pPr>
                <a:defRPr/>
              </a:pPr>
              <a:t>‹#›</a:t>
            </a:fld>
            <a:endParaRPr lang="en-US"/>
          </a:p>
        </p:txBody>
      </p:sp>
      <p:sp>
        <p:nvSpPr>
          <p:cNvPr id="13326"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3327"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3074"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3075"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3076"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3077"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611"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25612"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21" name="Footer Placeholder 4"/>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22" name="Slide Number Placeholder 5"/>
          <p:cNvSpPr>
            <a:spLocks noGrp="1"/>
          </p:cNvSpPr>
          <p:nvPr>
            <p:ph type="sldNum" sz="quarter" idx="4"/>
          </p:nvPr>
        </p:nvSpPr>
        <p:spPr>
          <a:xfrm>
            <a:off x="4362450" y="10271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977E7A4E-E574-F84F-9EFB-5D0CE9FA13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4099"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4100"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4101"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4102"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4103"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7" name="Rectangle 26"/>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8" name="Rectangle 2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9" name="Straight Connector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30" name="Oval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Oval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901"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37902"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2" name="Footer Placeholder 4"/>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33" name="Date Placeholder 3"/>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34" name="Slide Number Placeholder 5"/>
          <p:cNvSpPr>
            <a:spLocks noGrp="1"/>
          </p:cNvSpPr>
          <p:nvPr>
            <p:ph type="sldNum" sz="quarter" idx="4"/>
          </p:nvPr>
        </p:nvSpPr>
        <p:spPr>
          <a:xfrm>
            <a:off x="4343400" y="219868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1DC4DF74-EF46-EB48-B8A9-92A4F6DC2D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122"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5123"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5124"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5125"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0187" name="Straight Connector 19"/>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5018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Date Placeholder 4"/>
          <p:cNvSpPr>
            <a:spLocks noGrp="1"/>
          </p:cNvSpPr>
          <p:nvPr>
            <p:ph type="dt" sz="half" idx="2"/>
          </p:nvPr>
        </p:nvSpPr>
        <p:spPr>
          <a:xfrm>
            <a:off x="5791200" y="6410325"/>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22" name="Footer Placeholder 5"/>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24" name="Slide Number Placeholder 6"/>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7B99BC8C-47D3-F246-9C8F-39AE4FAA2C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62466" name="Straight Connector 19"/>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7"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6148"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6149"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6150"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latin typeface="Georgia" pitchFamily="18" charset="0"/>
              <a:ea typeface="+mn-ea"/>
              <a:cs typeface="+mn-cs"/>
            </a:endParaRPr>
          </a:p>
        </p:txBody>
      </p:sp>
      <p:sp>
        <p:nvSpPr>
          <p:cNvPr id="26" name="Rectangle 25"/>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Rectangle 26"/>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8" name="Straight Connector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29" name="Rectangle 2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a typeface="+mn-ea"/>
              <a:cs typeface="+mn-cs"/>
            </a:endParaRPr>
          </a:p>
        </p:txBody>
      </p:sp>
      <p:sp>
        <p:nvSpPr>
          <p:cNvPr id="30" name="Oval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Oval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2477"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62478"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2" name="Date Placeholder 6"/>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smtClean="0">
                <a:solidFill>
                  <a:srgbClr val="FFFFFF"/>
                </a:solidFill>
                <a:latin typeface="+mn-lt"/>
                <a:ea typeface="+mn-ea"/>
                <a:cs typeface="+mn-cs"/>
              </a:defRPr>
            </a:lvl1pPr>
          </a:lstStyle>
          <a:p>
            <a:pPr>
              <a:defRPr/>
            </a:pPr>
            <a:endParaRPr lang="en-US"/>
          </a:p>
        </p:txBody>
      </p:sp>
      <p:sp>
        <p:nvSpPr>
          <p:cNvPr id="33" name="Footer Placeholder 7"/>
          <p:cNvSpPr>
            <a:spLocks noGrp="1"/>
          </p:cNvSpPr>
          <p:nvPr>
            <p:ph type="ftr" sz="quarter" idx="3"/>
          </p:nvPr>
        </p:nvSpPr>
        <p:spPr>
          <a:xfrm>
            <a:off x="304800" y="6410325"/>
            <a:ext cx="3581400" cy="365125"/>
          </a:xfrm>
          <a:prstGeom prst="rect">
            <a:avLst/>
          </a:prstGeom>
        </p:spPr>
        <p:txBody>
          <a:bodyPr vert="horz" wrap="square" lIns="91440" tIns="45720" rIns="91440" bIns="45720" numCol="1" anchor="t" anchorCtr="0" compatLnSpc="1">
            <a:prstTxWarp prst="textNoShape">
              <a:avLst/>
            </a:prstTxWarp>
          </a:bodyPr>
          <a:lstStyle>
            <a:lvl1pPr>
              <a:defRPr sz="1200" smtClean="0">
                <a:solidFill>
                  <a:srgbClr val="FFFFFF"/>
                </a:solidFill>
                <a:latin typeface="+mn-lt"/>
                <a:ea typeface="+mn-ea"/>
                <a:cs typeface="+mn-cs"/>
              </a:defRPr>
            </a:lvl1pPr>
          </a:lstStyle>
          <a:p>
            <a:pPr>
              <a:defRPr/>
            </a:pPr>
            <a:r>
              <a:rPr lang="en-US" smtClean="0"/>
              <a:t>Developed as part of the RCSB Collaborative Curriculum Development Program 2014</a:t>
            </a:r>
            <a:endParaRPr lang="en-US"/>
          </a:p>
        </p:txBody>
      </p:sp>
      <p:sp>
        <p:nvSpPr>
          <p:cNvPr id="34" name="Slide Number Placeholder 8"/>
          <p:cNvSpPr>
            <a:spLocks noGrp="1"/>
          </p:cNvSpPr>
          <p:nvPr>
            <p:ph type="sldNum" sz="quarter" idx="4"/>
          </p:nvPr>
        </p:nvSpPr>
        <p:spPr>
          <a:xfrm>
            <a:off x="4343400" y="1042988"/>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E1E1E1"/>
                </a:solidFill>
                <a:latin typeface="Georgia" charset="0"/>
                <a:cs typeface="+mn-cs"/>
              </a:defRPr>
            </a:lvl1pPr>
          </a:lstStyle>
          <a:p>
            <a:pPr>
              <a:defRPr/>
            </a:pPr>
            <a:fld id="{C75138CB-138E-5E46-9B2D-A061DFA97D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xmlns:p14="http://schemas.microsoft.com/office/powerpoint/2010/main"/>
  <p:hf sldNum="0" hdr="0" dt="0"/>
  <p:txStyles>
    <p:titleStyle>
      <a:lvl1pPr algn="ctr" rtl="0" eaLnBrk="1" fontAlgn="base" hangingPunct="1">
        <a:spcBef>
          <a:spcPct val="0"/>
        </a:spcBef>
        <a:spcAft>
          <a:spcPct val="0"/>
        </a:spcAft>
        <a:defRPr sz="33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charset="0"/>
        <a:buChar char=""/>
        <a:defRPr sz="27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charset="0"/>
        <a:buChar char=""/>
        <a:defRPr sz="2200">
          <a:solidFill>
            <a:schemeClr val="tx2"/>
          </a:solidFill>
          <a:latin typeface="+mn-lt"/>
          <a:ea typeface="ＭＳ Ｐゴシック" charset="0"/>
        </a:defRPr>
      </a:lvl2pPr>
      <a:lvl3pPr marL="822325" indent="-228600" algn="l" rtl="0" eaLnBrk="1" fontAlgn="base" hangingPunct="1">
        <a:spcBef>
          <a:spcPct val="20000"/>
        </a:spcBef>
        <a:spcAft>
          <a:spcPct val="0"/>
        </a:spcAft>
        <a:buClr>
          <a:srgbClr val="8CADAE"/>
        </a:buClr>
        <a:buSzPct val="75000"/>
        <a:buFont typeface="Wingdings 2" charset="0"/>
        <a:buChar char=""/>
        <a:defRPr sz="2000">
          <a:solidFill>
            <a:schemeClr val="tx1"/>
          </a:solidFill>
          <a:latin typeface="+mn-lt"/>
          <a:ea typeface="ＭＳ Ｐゴシック" charset="0"/>
        </a:defRPr>
      </a:lvl3pPr>
      <a:lvl4pPr marL="1096963" indent="-228600" algn="l" rtl="0" eaLnBrk="1" fontAlgn="base" hangingPunct="1">
        <a:spcBef>
          <a:spcPct val="20000"/>
        </a:spcBef>
        <a:spcAft>
          <a:spcPct val="0"/>
        </a:spcAft>
        <a:buClr>
          <a:srgbClr val="8C7B70"/>
        </a:buClr>
        <a:buSzPct val="70000"/>
        <a:buFont typeface="Wingdings" charset="0"/>
        <a:buChar char=""/>
        <a:defRPr sz="2000">
          <a:solidFill>
            <a:schemeClr val="tx2"/>
          </a:solidFill>
          <a:latin typeface="+mn-lt"/>
          <a:ea typeface="ＭＳ Ｐゴシック" charset="0"/>
        </a:defRPr>
      </a:lvl4pPr>
      <a:lvl5pPr marL="1371600" indent="-228600" algn="l" rtl="0" eaLnBrk="1" fontAlgn="base" hangingPunct="1">
        <a:spcBef>
          <a:spcPct val="20000"/>
        </a:spcBef>
        <a:spcAft>
          <a:spcPct val="0"/>
        </a:spcAft>
        <a:buClr>
          <a:srgbClr val="8FB08C"/>
        </a:buClr>
        <a:buChar char="•"/>
        <a:defRPr sz="2000">
          <a:solidFill>
            <a:schemeClr val="tx1"/>
          </a:solidFill>
          <a:latin typeface="+mn-lt"/>
          <a:ea typeface="ＭＳ Ｐゴシック" charset="0"/>
        </a:defRPr>
      </a:lvl5pPr>
      <a:lvl6pPr marL="1828800" indent="-228600" algn="l" rtl="0" eaLnBrk="1" fontAlgn="base" hangingPunct="1">
        <a:spcBef>
          <a:spcPct val="20000"/>
        </a:spcBef>
        <a:spcAft>
          <a:spcPct val="0"/>
        </a:spcAft>
        <a:buClr>
          <a:srgbClr val="8FB08C"/>
        </a:buClr>
        <a:buChar char="•"/>
        <a:defRPr sz="2000">
          <a:solidFill>
            <a:schemeClr val="tx1"/>
          </a:solidFill>
          <a:latin typeface="+mn-lt"/>
        </a:defRPr>
      </a:lvl6pPr>
      <a:lvl7pPr marL="2286000" indent="-228600" algn="l" rtl="0" eaLnBrk="1" fontAlgn="base" hangingPunct="1">
        <a:spcBef>
          <a:spcPct val="20000"/>
        </a:spcBef>
        <a:spcAft>
          <a:spcPct val="0"/>
        </a:spcAft>
        <a:buClr>
          <a:srgbClr val="8FB08C"/>
        </a:buClr>
        <a:buChar char="•"/>
        <a:defRPr sz="2000">
          <a:solidFill>
            <a:schemeClr val="tx1"/>
          </a:solidFill>
          <a:latin typeface="+mn-lt"/>
        </a:defRPr>
      </a:lvl7pPr>
      <a:lvl8pPr marL="2743200" indent="-228600" algn="l" rtl="0" eaLnBrk="1" fontAlgn="base" hangingPunct="1">
        <a:spcBef>
          <a:spcPct val="20000"/>
        </a:spcBef>
        <a:spcAft>
          <a:spcPct val="0"/>
        </a:spcAft>
        <a:buClr>
          <a:srgbClr val="8FB08C"/>
        </a:buClr>
        <a:buChar char="•"/>
        <a:defRPr sz="2000">
          <a:solidFill>
            <a:schemeClr val="tx1"/>
          </a:solidFill>
          <a:latin typeface="+mn-lt"/>
        </a:defRPr>
      </a:lvl8pPr>
      <a:lvl9pPr marL="3200400" indent="-228600" algn="l" rtl="0" eaLnBrk="1" fontAlgn="base" hangingPunct="1">
        <a:spcBef>
          <a:spcPct val="20000"/>
        </a:spcBef>
        <a:spcAft>
          <a:spcPct val="0"/>
        </a:spcAft>
        <a:buClr>
          <a:srgbClr val="8FB08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 Id="rId3" Type="http://schemas.openxmlformats.org/officeDocument/2006/relationships/hyperlink" Target="http://aidset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dirty="0" smtClean="0">
                <a:latin typeface="Arial" charset="0"/>
              </a:rPr>
              <a:t>Adolescents/Young Adults and HIV</a:t>
            </a:r>
            <a:endParaRPr lang="en-US" dirty="0">
              <a:latin typeface="Arial" charset="0"/>
            </a:endParaRPr>
          </a:p>
        </p:txBody>
      </p:sp>
      <p:sp>
        <p:nvSpPr>
          <p:cNvPr id="3075" name="Rectangle 3"/>
          <p:cNvSpPr>
            <a:spLocks noGrp="1" noChangeArrowheads="1"/>
          </p:cNvSpPr>
          <p:nvPr>
            <p:ph type="subTitle" idx="1"/>
          </p:nvPr>
        </p:nvSpPr>
        <p:spPr/>
        <p:txBody>
          <a:bodyPr/>
          <a:lstStyle/>
          <a:p>
            <a:pPr algn="ctr" eaLnBrk="1" hangingPunct="1"/>
            <a:endParaRPr lang="en-US" dirty="0" smtClean="0">
              <a:latin typeface="Arial" charset="0"/>
            </a:endParaRPr>
          </a:p>
          <a:p>
            <a:pPr algn="ctr" eaLnBrk="1" hangingPunct="1"/>
            <a:r>
              <a:rPr lang="en-US" dirty="0" smtClean="0">
                <a:latin typeface="Arial" charset="0"/>
              </a:rPr>
              <a:t>John Nelson, PhD, CPNP</a:t>
            </a:r>
          </a:p>
          <a:p>
            <a:pPr algn="ctr" eaLnBrk="1" hangingPunct="1"/>
            <a:r>
              <a:rPr lang="en-US" dirty="0" smtClean="0">
                <a:latin typeface="Arial" charset="0"/>
              </a:rPr>
              <a:t>July 31, 2014</a:t>
            </a:r>
          </a:p>
        </p:txBody>
      </p:sp>
      <p:sp>
        <p:nvSpPr>
          <p:cNvPr id="2" name="Footer Placeholder 1"/>
          <p:cNvSpPr>
            <a:spLocks noGrp="1"/>
          </p:cNvSpPr>
          <p:nvPr>
            <p:ph type="ftr" sz="quarter" idx="11"/>
          </p:nvPr>
        </p:nvSpPr>
        <p:spPr/>
        <p:txBody>
          <a:bodyPr/>
          <a:lstStyle/>
          <a:p>
            <a:pPr>
              <a:defRPr/>
            </a:pPr>
            <a:r>
              <a:rPr lang="en-US" altLang="en-US" smtClean="0"/>
              <a:t>Developed as part of the RCSB Collaborative Curriculum Development Program 2014</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HIV Treatment Cascade</a:t>
            </a:r>
            <a:endParaRPr lang="en-US" dirty="0"/>
          </a:p>
        </p:txBody>
      </p:sp>
      <p:pic>
        <p:nvPicPr>
          <p:cNvPr id="8" name="Content Placeholder 7"/>
          <p:cNvPicPr>
            <a:picLocks noGrp="1" noChangeAspect="1"/>
          </p:cNvPicPr>
          <p:nvPr>
            <p:ph idx="1"/>
          </p:nvPr>
        </p:nvPicPr>
        <p:blipFill>
          <a:blip r:embed="rId3" cstate="email">
            <a:extLst>
              <a:ext uri="{28A0092B-C50C-407E-A947-70E740481C1C}">
                <a14:useLocalDpi xmlns:a14="http://schemas.microsoft.com/office/drawing/2010/main" val="0"/>
              </a:ext>
            </a:extLst>
          </a:blip>
          <a:srcRect l="3379" r="3379"/>
          <a:stretch>
            <a:fillRect/>
          </a:stretch>
        </p:blipFill>
        <p:spPr/>
      </p:pic>
      <p:sp>
        <p:nvSpPr>
          <p:cNvPr id="3" name="Footer Placeholder 2"/>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4415548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txBox="1">
            <a:spLocks noGrp="1"/>
          </p:cNvSpPr>
          <p:nvPr/>
        </p:nvSpPr>
        <p:spPr bwMode="auto">
          <a:xfrm>
            <a:off x="0" y="6223000"/>
            <a:ext cx="2540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0" tIns="63500" rIns="127000" bIns="63500" anchor="ct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r>
              <a:rPr lang="en-US" sz="1100">
                <a:solidFill>
                  <a:srgbClr val="999999"/>
                </a:solidFill>
                <a:latin typeface="Helvetica" pitchFamily="34" charset="0"/>
              </a:rPr>
              <a:t>Date of download:  9/13/2013</a:t>
            </a:r>
          </a:p>
        </p:txBody>
      </p:sp>
      <p:sp>
        <p:nvSpPr>
          <p:cNvPr id="15363" name="Footer Placeholder 4"/>
          <p:cNvSpPr txBox="1">
            <a:spLocks noGrp="1"/>
          </p:cNvSpPr>
          <p:nvPr/>
        </p:nvSpPr>
        <p:spPr bwMode="auto">
          <a:xfrm>
            <a:off x="2971800" y="6223000"/>
            <a:ext cx="3200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algn="ctr" eaLnBrk="1" hangingPunct="1"/>
            <a:r>
              <a:rPr lang="en-US" sz="1100">
                <a:solidFill>
                  <a:srgbClr val="999999"/>
                </a:solidFill>
                <a:latin typeface="Helvetica" pitchFamily="34" charset="0"/>
              </a:rPr>
              <a:t>Copyright © 2012 American Medical Association. All rights reserved.</a:t>
            </a:r>
          </a:p>
        </p:txBody>
      </p:sp>
      <p:sp>
        <p:nvSpPr>
          <p:cNvPr id="15364" name="Text Placeholder 2"/>
          <p:cNvSpPr txBox="1">
            <a:spLocks/>
          </p:cNvSpPr>
          <p:nvPr/>
        </p:nvSpPr>
        <p:spPr bwMode="auto">
          <a:xfrm>
            <a:off x="0" y="1789680"/>
            <a:ext cx="9144000" cy="49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0" tIns="63500" rIns="127000" bIns="0"/>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r>
              <a:rPr lang="en-US" sz="1300">
                <a:latin typeface="Helvetica" pitchFamily="34" charset="0"/>
              </a:rPr>
              <a:t>From: </a:t>
            </a:r>
            <a:r>
              <a:rPr lang="en-US" sz="1300" b="1">
                <a:latin typeface="Helvetica" pitchFamily="34" charset="0"/>
              </a:rPr>
              <a:t>Differences in Human Immunodeficiency Virus Care and Treatment Among Subpopulations in the United States</a:t>
            </a:r>
          </a:p>
        </p:txBody>
      </p:sp>
      <p:cxnSp>
        <p:nvCxnSpPr>
          <p:cNvPr id="15365" name="Straight Connector 8"/>
          <p:cNvCxnSpPr>
            <a:cxnSpLocks noChangeShapeType="1"/>
          </p:cNvCxnSpPr>
          <p:nvPr/>
        </p:nvCxnSpPr>
        <p:spPr bwMode="auto">
          <a:xfrm flipV="1">
            <a:off x="0" y="6215063"/>
            <a:ext cx="9144000" cy="7937"/>
          </a:xfrm>
          <a:prstGeom prst="line">
            <a:avLst/>
          </a:prstGeom>
          <a:noFill/>
          <a:ln w="12700">
            <a:solidFill>
              <a:srgbClr val="999999"/>
            </a:solidFill>
            <a:round/>
            <a:headEnd/>
            <a:tailEnd/>
          </a:ln>
          <a:extLst>
            <a:ext uri="{909E8E84-426E-40dd-AFC4-6F175D3DCCD1}">
              <a14:hiddenFill xmlns:a14="http://schemas.microsoft.com/office/drawing/2010/main">
                <a:noFill/>
              </a14:hiddenFill>
            </a:ext>
          </a:extLst>
        </p:spPr>
      </p:cxnSp>
      <p:sp>
        <p:nvSpPr>
          <p:cNvPr id="15366" name="Text Placeholder 2"/>
          <p:cNvSpPr txBox="1">
            <a:spLocks/>
          </p:cNvSpPr>
          <p:nvPr/>
        </p:nvSpPr>
        <p:spPr bwMode="auto">
          <a:xfrm>
            <a:off x="-17253" y="1601788"/>
            <a:ext cx="91440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0" tIns="0" rIns="127000" bIns="63500"/>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r>
              <a:rPr lang="en-US" sz="1200" dirty="0">
                <a:latin typeface="Helvetica" pitchFamily="34" charset="0"/>
              </a:rPr>
              <a:t>JAMA Intern Med. 2013;173(14):1337-1344. doi:10.1001/jamainternmed.2013.6841</a:t>
            </a:r>
          </a:p>
        </p:txBody>
      </p:sp>
      <p:sp>
        <p:nvSpPr>
          <p:cNvPr id="15367" name="Text Placeholder 2"/>
          <p:cNvSpPr txBox="1">
            <a:spLocks/>
          </p:cNvSpPr>
          <p:nvPr/>
        </p:nvSpPr>
        <p:spPr bwMode="auto">
          <a:xfrm>
            <a:off x="0" y="5575300"/>
            <a:ext cx="9144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0" tIns="0" rIns="0" bIns="63500"/>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spcBef>
                <a:spcPct val="20000"/>
              </a:spcBef>
            </a:pPr>
            <a:r>
              <a:rPr lang="en-US" sz="1200" dirty="0">
                <a:latin typeface="Helvetica" pitchFamily="34" charset="0"/>
              </a:rPr>
              <a:t>Percentage of Persons With Human Immunodeficiency Virus (HIV) Infection Percentages are shown for US individuals engaged in selected stages of the continuum of care by age. ART indicates antiretroviral therapy.
</a:t>
            </a:r>
          </a:p>
        </p:txBody>
      </p:sp>
      <p:sp>
        <p:nvSpPr>
          <p:cNvPr id="15368" name="TextBox 11"/>
          <p:cNvSpPr txBox="1">
            <a:spLocks noChangeArrowheads="1"/>
          </p:cNvSpPr>
          <p:nvPr/>
        </p:nvSpPr>
        <p:spPr bwMode="auto">
          <a:xfrm>
            <a:off x="0" y="5305425"/>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4000" tIns="0" rIns="0" bIns="63500">
            <a:spAutoFit/>
          </a:bodyPr>
          <a:lstStyle>
            <a:lvl1pPr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charset="-128"/>
              </a:defRPr>
            </a:lvl9pPr>
          </a:lstStyle>
          <a:p>
            <a:pPr eaLnBrk="1" hangingPunct="1"/>
            <a:r>
              <a:rPr lang="en-US" sz="1200" b="1">
                <a:latin typeface="Helvetica" pitchFamily="34" charset="0"/>
              </a:rPr>
              <a:t>Figure </a:t>
            </a:r>
            <a:r>
              <a:rPr lang="en-US" sz="1300" b="1">
                <a:latin typeface="Helvetica" pitchFamily="34" charset="0"/>
              </a:rPr>
              <a:t>Legend</a:t>
            </a:r>
            <a:r>
              <a:rPr lang="en-US" sz="1200" b="1">
                <a:latin typeface="Helvetica" pitchFamily="34" charset="0"/>
              </a:rPr>
              <a:t>:</a:t>
            </a:r>
          </a:p>
        </p:txBody>
      </p:sp>
      <p:cxnSp>
        <p:nvCxnSpPr>
          <p:cNvPr id="15369" name="Straight Connector 5"/>
          <p:cNvCxnSpPr>
            <a:cxnSpLocks noChangeShapeType="1"/>
          </p:cNvCxnSpPr>
          <p:nvPr/>
        </p:nvCxnSpPr>
        <p:spPr bwMode="auto">
          <a:xfrm>
            <a:off x="0" y="1143000"/>
            <a:ext cx="9144000" cy="0"/>
          </a:xfrm>
          <a:prstGeom prst="line">
            <a:avLst/>
          </a:prstGeom>
          <a:noFill/>
          <a:ln w="38100">
            <a:solidFill>
              <a:srgbClr val="999999"/>
            </a:solidFill>
            <a:round/>
            <a:headEnd/>
            <a:tailEnd/>
          </a:ln>
          <a:extLst>
            <a:ext uri="{909E8E84-426E-40dd-AFC4-6F175D3DCCD1}">
              <a14:hiddenFill xmlns:a14="http://schemas.microsoft.com/office/drawing/2010/main">
                <a:noFill/>
              </a14:hiddenFill>
            </a:ext>
          </a:extLst>
        </p:spPr>
      </p:cxnSp>
      <p:pic>
        <p:nvPicPr>
          <p:cNvPr id="15372" name="Picture 12" descr="Cove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815" y="2438400"/>
            <a:ext cx="7391400" cy="287619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t>Treatment Cascade by Age group</a:t>
            </a:r>
            <a:endParaRPr lang="en-US" dirty="0"/>
          </a:p>
        </p:txBody>
      </p:sp>
      <p:sp>
        <p:nvSpPr>
          <p:cNvPr id="2" name="Footer Placeholder 1"/>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27008160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Implications</a:t>
            </a:r>
            <a:endParaRPr lang="en-US" dirty="0"/>
          </a:p>
        </p:txBody>
      </p:sp>
      <p:sp>
        <p:nvSpPr>
          <p:cNvPr id="3" name="Content Placeholder 2"/>
          <p:cNvSpPr>
            <a:spLocks noGrp="1"/>
          </p:cNvSpPr>
          <p:nvPr>
            <p:ph idx="1"/>
          </p:nvPr>
        </p:nvSpPr>
        <p:spPr>
          <a:xfrm>
            <a:off x="228600" y="827088"/>
            <a:ext cx="8686800" cy="5726112"/>
          </a:xfrm>
        </p:spPr>
        <p:txBody>
          <a:bodyPr/>
          <a:lstStyle/>
          <a:p>
            <a:r>
              <a:rPr lang="en-US" dirty="0"/>
              <a:t>R</a:t>
            </a:r>
            <a:r>
              <a:rPr lang="en-US" dirty="0" smtClean="0"/>
              <a:t>outine care: </a:t>
            </a:r>
            <a:r>
              <a:rPr lang="en-US" dirty="0"/>
              <a:t>persons living with HIV/AIDS (PLWHA)  need </a:t>
            </a:r>
            <a:r>
              <a:rPr lang="en-US" dirty="0" smtClean="0"/>
              <a:t>risk </a:t>
            </a:r>
            <a:r>
              <a:rPr lang="en-US" dirty="0"/>
              <a:t>assessments &amp; counseling </a:t>
            </a:r>
            <a:r>
              <a:rPr lang="en-US" dirty="0" smtClean="0"/>
              <a:t>to </a:t>
            </a:r>
            <a:r>
              <a:rPr lang="en-US" dirty="0"/>
              <a:t>reduce transmission of STIs and HIV</a:t>
            </a:r>
            <a:r>
              <a:rPr lang="en-US" dirty="0" smtClean="0"/>
              <a:t>.</a:t>
            </a:r>
          </a:p>
          <a:p>
            <a:pPr fontAlgn="auto">
              <a:spcAft>
                <a:spcPts val="0"/>
              </a:spcAft>
              <a:defRPr/>
            </a:pPr>
            <a:r>
              <a:rPr lang="en-US" dirty="0" smtClean="0"/>
              <a:t>Health care providers </a:t>
            </a:r>
            <a:r>
              <a:rPr lang="en-US" dirty="0"/>
              <a:t>should (ASI):</a:t>
            </a:r>
          </a:p>
          <a:p>
            <a:pPr lvl="1" fontAlgn="auto">
              <a:spcAft>
                <a:spcPts val="0"/>
              </a:spcAft>
              <a:buFont typeface="Arial" pitchFamily="34" charset="0"/>
              <a:buChar char="–"/>
              <a:defRPr/>
            </a:pPr>
            <a:r>
              <a:rPr lang="en-US" b="1" dirty="0" smtClean="0"/>
              <a:t>ASK</a:t>
            </a:r>
            <a:r>
              <a:rPr lang="en-US" dirty="0" smtClean="0"/>
              <a:t> about behavioral risks</a:t>
            </a:r>
          </a:p>
          <a:p>
            <a:pPr lvl="1" fontAlgn="auto">
              <a:spcAft>
                <a:spcPts val="0"/>
              </a:spcAft>
              <a:buFont typeface="Arial" pitchFamily="34" charset="0"/>
              <a:buChar char="–"/>
              <a:defRPr/>
            </a:pPr>
            <a:r>
              <a:rPr lang="en-US" b="1" dirty="0" smtClean="0"/>
              <a:t>SCREEN</a:t>
            </a:r>
            <a:r>
              <a:rPr lang="en-US" dirty="0" smtClean="0"/>
              <a:t> for sexually transmitted infections</a:t>
            </a:r>
          </a:p>
          <a:p>
            <a:pPr lvl="1" fontAlgn="auto">
              <a:spcAft>
                <a:spcPts val="0"/>
              </a:spcAft>
              <a:buFont typeface="Arial" pitchFamily="34" charset="0"/>
              <a:buChar char="–"/>
              <a:defRPr/>
            </a:pPr>
            <a:r>
              <a:rPr lang="en-US" b="1" dirty="0" smtClean="0"/>
              <a:t>INTERVENE</a:t>
            </a:r>
            <a:r>
              <a:rPr lang="en-US" dirty="0" smtClean="0"/>
              <a:t> by </a:t>
            </a:r>
          </a:p>
          <a:p>
            <a:pPr lvl="2" fontAlgn="auto">
              <a:spcAft>
                <a:spcPts val="0"/>
              </a:spcAft>
              <a:buFont typeface="Arial" pitchFamily="34" charset="0"/>
              <a:buChar char="–"/>
              <a:defRPr/>
            </a:pPr>
            <a:r>
              <a:rPr lang="en-US" dirty="0" smtClean="0"/>
              <a:t>delivering tailored harm reduction interventions. </a:t>
            </a:r>
          </a:p>
          <a:p>
            <a:pPr lvl="2" fontAlgn="auto">
              <a:spcAft>
                <a:spcPts val="0"/>
              </a:spcAft>
              <a:buFont typeface="Arial" pitchFamily="34" charset="0"/>
              <a:buChar char="–"/>
              <a:defRPr/>
            </a:pPr>
            <a:r>
              <a:rPr lang="en-US" dirty="0" smtClean="0"/>
              <a:t>Focus on beliefs, attitudes, norms, skills, self-efficacy, environmental circumstances, </a:t>
            </a:r>
          </a:p>
          <a:p>
            <a:pPr lvl="2" fontAlgn="auto">
              <a:spcAft>
                <a:spcPts val="0"/>
              </a:spcAft>
              <a:buFont typeface="Arial" pitchFamily="34" charset="0"/>
              <a:buChar char="–"/>
              <a:defRPr/>
            </a:pPr>
            <a:r>
              <a:rPr lang="en-US" dirty="0" smtClean="0"/>
              <a:t>Motivate change while setting concrete and realistic behavioral goals. </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
        <p:nvSpPr>
          <p:cNvPr id="5" name="TextBox 4"/>
          <p:cNvSpPr txBox="1"/>
          <p:nvPr/>
        </p:nvSpPr>
        <p:spPr>
          <a:xfrm>
            <a:off x="4407915" y="6172200"/>
            <a:ext cx="4812285" cy="307777"/>
          </a:xfrm>
          <a:prstGeom prst="rect">
            <a:avLst/>
          </a:prstGeom>
          <a:noFill/>
        </p:spPr>
        <p:txBody>
          <a:bodyPr wrap="none" rtlCol="0">
            <a:spAutoFit/>
          </a:bodyPr>
          <a:lstStyle/>
          <a:p>
            <a:pPr marL="0" lvl="1"/>
            <a:r>
              <a:rPr lang="en-US" sz="1400" dirty="0"/>
              <a:t>MMWR Recommendations and Reports. 2003;52(RR-12):1–24</a:t>
            </a:r>
            <a:r>
              <a:rPr lang="en-US" sz="1400" dirty="0" smtClean="0"/>
              <a:t>.</a:t>
            </a:r>
            <a:endParaRPr lang="en-US" sz="1400" dirty="0"/>
          </a:p>
        </p:txBody>
      </p:sp>
    </p:spTree>
    <p:extLst>
      <p:ext uri="{BB962C8B-B14F-4D97-AF65-F5344CB8AC3E}">
        <p14:creationId xmlns:p14="http://schemas.microsoft.com/office/powerpoint/2010/main" val="1339671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bodyPr>
          <a:lstStyle/>
          <a:p>
            <a:r>
              <a:rPr lang="en-US" dirty="0"/>
              <a:t>Barriers to Health Care Services</a:t>
            </a:r>
          </a:p>
        </p:txBody>
      </p:sp>
      <p:sp>
        <p:nvSpPr>
          <p:cNvPr id="3" name="Content Placeholder 2"/>
          <p:cNvSpPr>
            <a:spLocks noGrp="1"/>
          </p:cNvSpPr>
          <p:nvPr>
            <p:ph idx="1"/>
          </p:nvPr>
        </p:nvSpPr>
        <p:spPr>
          <a:xfrm>
            <a:off x="228600" y="838200"/>
            <a:ext cx="8763000" cy="5349875"/>
          </a:xfrm>
        </p:spPr>
        <p:txBody>
          <a:bodyPr/>
          <a:lstStyle/>
          <a:p>
            <a:pPr marL="0" indent="0" fontAlgn="auto">
              <a:spcAft>
                <a:spcPts val="0"/>
              </a:spcAft>
              <a:buNone/>
              <a:defRPr/>
            </a:pPr>
            <a:r>
              <a:rPr lang="en-US" sz="2800" dirty="0" smtClean="0"/>
              <a:t>Concerns for HIV</a:t>
            </a:r>
            <a:r>
              <a:rPr lang="en-US" sz="2800" dirty="0"/>
              <a:t>+ and HIV at-risk Adolescents in the U.S</a:t>
            </a:r>
            <a:r>
              <a:rPr lang="en-US" sz="2800" dirty="0" smtClean="0"/>
              <a:t>.</a:t>
            </a:r>
          </a:p>
          <a:p>
            <a:pPr lvl="1" fontAlgn="auto">
              <a:spcAft>
                <a:spcPts val="0"/>
              </a:spcAft>
              <a:buFont typeface="Arial" pitchFamily="34" charset="0"/>
              <a:buChar char="•"/>
              <a:defRPr/>
            </a:pPr>
            <a:r>
              <a:rPr lang="en-US" sz="2400" dirty="0" smtClean="0"/>
              <a:t>Payment: (</a:t>
            </a:r>
            <a:r>
              <a:rPr lang="en-US" sz="2400" dirty="0"/>
              <a:t>no insurance, parental insurance and confidentiality, no money for co-payment)</a:t>
            </a:r>
          </a:p>
          <a:p>
            <a:pPr lvl="1" fontAlgn="auto">
              <a:spcAft>
                <a:spcPts val="0"/>
              </a:spcAft>
              <a:buFont typeface="Arial" pitchFamily="34" charset="0"/>
              <a:buChar char="•"/>
              <a:defRPr/>
            </a:pPr>
            <a:r>
              <a:rPr lang="en-US" sz="2400" dirty="0" smtClean="0"/>
              <a:t>Transportation: (</a:t>
            </a:r>
            <a:r>
              <a:rPr lang="en-US" sz="2400" dirty="0"/>
              <a:t>may not want to be tested in home neighborhood; how do they get to another site without money or without parents finding out?)</a:t>
            </a:r>
          </a:p>
          <a:p>
            <a:pPr lvl="1" fontAlgn="auto">
              <a:spcAft>
                <a:spcPts val="0"/>
              </a:spcAft>
              <a:buFont typeface="Arial" pitchFamily="34" charset="0"/>
              <a:buChar char="•"/>
              <a:defRPr/>
            </a:pPr>
            <a:r>
              <a:rPr lang="en-US" sz="2400" dirty="0" smtClean="0"/>
              <a:t>Confidentiality: (</a:t>
            </a:r>
            <a:r>
              <a:rPr lang="en-US" sz="2400" dirty="0"/>
              <a:t>“Will my parents find out?” “What </a:t>
            </a:r>
            <a:r>
              <a:rPr lang="en-US" sz="2400" dirty="0" smtClean="0"/>
              <a:t>if </a:t>
            </a:r>
            <a:r>
              <a:rPr lang="en-US" sz="2400" dirty="0"/>
              <a:t>someone I know is at that </a:t>
            </a:r>
            <a:r>
              <a:rPr lang="en-US" sz="2400" dirty="0" smtClean="0"/>
              <a:t>clinic or works at that hospital/clinic?”)</a:t>
            </a:r>
            <a:endParaRPr lang="en-US" sz="2400" dirty="0"/>
          </a:p>
          <a:p>
            <a:pPr lvl="1" fontAlgn="auto">
              <a:spcAft>
                <a:spcPts val="0"/>
              </a:spcAft>
              <a:buFont typeface="Arial" pitchFamily="34" charset="0"/>
              <a:buChar char="•"/>
              <a:defRPr/>
            </a:pPr>
            <a:r>
              <a:rPr lang="en-US" sz="2400" dirty="0" smtClean="0"/>
              <a:t>Legal: (</a:t>
            </a:r>
            <a:r>
              <a:rPr lang="en-US" sz="2400" dirty="0"/>
              <a:t>deportation, DOH notification, </a:t>
            </a:r>
            <a:r>
              <a:rPr lang="en-US" sz="2400" dirty="0" smtClean="0"/>
              <a:t>DFYS notification, “street</a:t>
            </a:r>
            <a:r>
              <a:rPr lang="en-US" sz="2400" dirty="0"/>
              <a:t>” minors)</a:t>
            </a:r>
          </a:p>
          <a:p>
            <a:pPr lvl="1" fontAlgn="auto">
              <a:spcAft>
                <a:spcPts val="0"/>
              </a:spcAft>
              <a:buFont typeface="Arial" pitchFamily="34" charset="0"/>
              <a:buChar char="•"/>
              <a:defRPr/>
            </a:pPr>
            <a:r>
              <a:rPr lang="en-US" sz="2400" dirty="0" smtClean="0"/>
              <a:t>Social: Fear </a:t>
            </a:r>
            <a:r>
              <a:rPr lang="en-US" sz="2400" dirty="0"/>
              <a:t>of disapproval from a provider when reveals personal information regarding sexuality, sexual behaviors, substance use, problems at home . . . </a:t>
            </a:r>
          </a:p>
          <a:p>
            <a:endParaRPr lang="en-US" dirty="0"/>
          </a:p>
        </p:txBody>
      </p:sp>
      <p:sp>
        <p:nvSpPr>
          <p:cNvPr id="5" name="Footer Placeholder 4"/>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6304496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cstate="email">
            <a:extLst>
              <a:ext uri="{28A0092B-C50C-407E-A947-70E740481C1C}">
                <a14:useLocalDpi xmlns:a14="http://schemas.microsoft.com/office/drawing/2010/main" val="0"/>
              </a:ext>
            </a:extLst>
          </a:blip>
          <a:srcRect l="3749" r="3749"/>
          <a:stretch>
            <a:fillRect/>
          </a:stretch>
        </p:blipFill>
        <p:spPr>
          <a:xfrm>
            <a:off x="1792288" y="1143000"/>
            <a:ext cx="5486400" cy="4114800"/>
          </a:xfrm>
        </p:spPr>
      </p:pic>
      <p:sp>
        <p:nvSpPr>
          <p:cNvPr id="7" name="Text Placeholder 6"/>
          <p:cNvSpPr>
            <a:spLocks noGrp="1"/>
          </p:cNvSpPr>
          <p:nvPr>
            <p:ph type="body" sz="half" idx="2"/>
          </p:nvPr>
        </p:nvSpPr>
        <p:spPr>
          <a:xfrm>
            <a:off x="381000" y="5367338"/>
            <a:ext cx="8458200" cy="804862"/>
          </a:xfrm>
        </p:spPr>
        <p:txBody>
          <a:bodyPr/>
          <a:lstStyle/>
          <a:p>
            <a:pPr algn="ctr"/>
            <a:r>
              <a:rPr lang="en-US" sz="2800" dirty="0" smtClean="0"/>
              <a:t>For additional information and details </a:t>
            </a:r>
            <a:r>
              <a:rPr lang="en-US" sz="2800" dirty="0"/>
              <a:t>visit </a:t>
            </a:r>
            <a:r>
              <a:rPr lang="en-US" sz="2800" dirty="0">
                <a:hlinkClick r:id="rId3"/>
              </a:rPr>
              <a:t>http://aidsetc.org</a:t>
            </a:r>
            <a:r>
              <a:rPr lang="en-US" sz="2800" dirty="0" smtClean="0">
                <a:hlinkClick r:id="rId3"/>
              </a:rPr>
              <a:t>/</a:t>
            </a:r>
            <a:r>
              <a:rPr lang="en-US" sz="2800" dirty="0" smtClean="0"/>
              <a:t>  and explore the Resource Library</a:t>
            </a:r>
            <a:endParaRPr lang="en-US" sz="2800" dirty="0"/>
          </a:p>
        </p:txBody>
      </p:sp>
      <p:sp>
        <p:nvSpPr>
          <p:cNvPr id="2" name="Footer Placeholder 1"/>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10750877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lgn="ctr" eaLnBrk="1" hangingPunct="1"/>
            <a:r>
              <a:rPr lang="en-US" dirty="0" smtClean="0">
                <a:latin typeface="Arial" charset="0"/>
              </a:rPr>
              <a:t>Learning Objectives</a:t>
            </a:r>
            <a:endParaRPr lang="en-US" dirty="0">
              <a:latin typeface="Arial" charset="0"/>
            </a:endParaRPr>
          </a:p>
        </p:txBody>
      </p:sp>
      <p:sp>
        <p:nvSpPr>
          <p:cNvPr id="4100" name="Rectangle 3"/>
          <p:cNvSpPr>
            <a:spLocks noGrp="1" noChangeArrowheads="1"/>
          </p:cNvSpPr>
          <p:nvPr>
            <p:ph idx="1"/>
          </p:nvPr>
        </p:nvSpPr>
        <p:spPr>
          <a:xfrm>
            <a:off x="407988" y="1371599"/>
            <a:ext cx="8229600" cy="3810001"/>
          </a:xfrm>
        </p:spPr>
        <p:txBody>
          <a:bodyPr/>
          <a:lstStyle/>
          <a:p>
            <a:pPr fontAlgn="auto">
              <a:spcAft>
                <a:spcPts val="0"/>
              </a:spcAft>
              <a:buFont typeface="Arial" pitchFamily="34" charset="0"/>
              <a:buChar char="•"/>
              <a:defRPr/>
            </a:pPr>
            <a:r>
              <a:rPr lang="en-US" dirty="0" smtClean="0"/>
              <a:t>Identify factors </a:t>
            </a:r>
            <a:r>
              <a:rPr lang="en-US" dirty="0"/>
              <a:t>leading </a:t>
            </a:r>
            <a:r>
              <a:rPr lang="en-US" dirty="0" smtClean="0"/>
              <a:t>to “</a:t>
            </a:r>
            <a:r>
              <a:rPr lang="en-US" dirty="0"/>
              <a:t>high-risk” for HIV infection </a:t>
            </a:r>
            <a:r>
              <a:rPr lang="en-US" dirty="0" smtClean="0"/>
              <a:t>in adolescents </a:t>
            </a:r>
            <a:r>
              <a:rPr lang="en-US" dirty="0"/>
              <a:t>and young </a:t>
            </a:r>
            <a:r>
              <a:rPr lang="en-US" dirty="0" smtClean="0"/>
              <a:t>adults.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Identify barriers </a:t>
            </a:r>
            <a:r>
              <a:rPr lang="en-US" dirty="0"/>
              <a:t>to HIV-related health care services for adolescents and young adults</a:t>
            </a:r>
          </a:p>
          <a:p>
            <a:endParaRPr lang="en-US" dirty="0" smtClean="0">
              <a:latin typeface="Arial" charset="0"/>
            </a:endParaRPr>
          </a:p>
          <a:p>
            <a:endParaRPr lang="en-US" dirty="0">
              <a:latin typeface="Arial" charset="0"/>
            </a:endParaRPr>
          </a:p>
        </p:txBody>
      </p:sp>
      <p:sp>
        <p:nvSpPr>
          <p:cNvPr id="2" name="Footer Placeholder 1"/>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7638"/>
            <a:ext cx="8166100" cy="595312"/>
          </a:xfrm>
          <a:noFill/>
          <a:ln>
            <a:noFill/>
          </a:ln>
        </p:spPr>
        <p:txBody>
          <a:bodyPr vert="horz" wrap="square" lIns="91440" tIns="45720" rIns="91440" bIns="45720" numCol="1" anchor="ctr" anchorCtr="0" compatLnSpc="1">
            <a:prstTxWarp prst="textNoShape">
              <a:avLst/>
            </a:prstTxWarp>
          </a:bodyPr>
          <a:lstStyle/>
          <a:p>
            <a:r>
              <a:rPr lang="en-US" dirty="0" smtClean="0">
                <a:latin typeface="Arial" charset="0"/>
              </a:rPr>
              <a:t>History of Adolescent HIV Infections</a:t>
            </a:r>
            <a:endParaRPr lang="en-US" dirty="0">
              <a:latin typeface="Arial" charset="0"/>
            </a:endParaRPr>
          </a:p>
        </p:txBody>
      </p:sp>
      <p:sp>
        <p:nvSpPr>
          <p:cNvPr id="3" name="Content Placeholder 2"/>
          <p:cNvSpPr>
            <a:spLocks noGrp="1"/>
          </p:cNvSpPr>
          <p:nvPr>
            <p:ph idx="1"/>
          </p:nvPr>
        </p:nvSpPr>
        <p:spPr>
          <a:xfrm>
            <a:off x="152400" y="838200"/>
            <a:ext cx="8485188" cy="5562599"/>
          </a:xfrm>
        </p:spPr>
        <p:txBody>
          <a:bodyPr/>
          <a:lstStyle/>
          <a:p>
            <a:pPr fontAlgn="auto">
              <a:spcAft>
                <a:spcPts val="0"/>
              </a:spcAft>
              <a:buFont typeface="Arial"/>
              <a:buChar char="•"/>
              <a:defRPr/>
            </a:pPr>
            <a:r>
              <a:rPr lang="en-US" dirty="0" smtClean="0"/>
              <a:t>Blood transfusion</a:t>
            </a:r>
          </a:p>
          <a:p>
            <a:pPr lvl="1" fontAlgn="auto">
              <a:spcAft>
                <a:spcPts val="0"/>
              </a:spcAft>
              <a:buFont typeface="Arial"/>
              <a:buChar char="•"/>
              <a:defRPr/>
            </a:pPr>
            <a:r>
              <a:rPr lang="en-US" dirty="0" smtClean="0"/>
              <a:t>Hemophiliacs </a:t>
            </a:r>
            <a:r>
              <a:rPr lang="en-US" dirty="0"/>
              <a:t>and other children/adolescents receiving blood transfusions before 1985</a:t>
            </a:r>
          </a:p>
          <a:p>
            <a:pPr fontAlgn="auto">
              <a:spcAft>
                <a:spcPts val="0"/>
              </a:spcAft>
              <a:buFont typeface="Arial"/>
              <a:buChar char="•"/>
              <a:defRPr/>
            </a:pPr>
            <a:r>
              <a:rPr lang="en-US" dirty="0" smtClean="0"/>
              <a:t>Sexual practices</a:t>
            </a:r>
          </a:p>
          <a:p>
            <a:pPr lvl="1" fontAlgn="auto">
              <a:spcAft>
                <a:spcPts val="0"/>
              </a:spcAft>
              <a:buFont typeface="Arial"/>
              <a:buChar char="•"/>
              <a:defRPr/>
            </a:pPr>
            <a:r>
              <a:rPr lang="en-US" dirty="0" smtClean="0"/>
              <a:t>Gay</a:t>
            </a:r>
            <a:r>
              <a:rPr lang="en-US" dirty="0"/>
              <a:t>, bisexual, </a:t>
            </a:r>
            <a:r>
              <a:rPr lang="en-US" dirty="0" smtClean="0"/>
              <a:t>and transgender adolescents</a:t>
            </a:r>
          </a:p>
          <a:p>
            <a:pPr lvl="1" fontAlgn="auto">
              <a:spcAft>
                <a:spcPts val="0"/>
              </a:spcAft>
              <a:buFont typeface="Arial"/>
              <a:buChar char="•"/>
              <a:defRPr/>
            </a:pPr>
            <a:r>
              <a:rPr lang="en-US" dirty="0" smtClean="0"/>
              <a:t>Heterosexual adolescents</a:t>
            </a:r>
          </a:p>
          <a:p>
            <a:pPr lvl="1" fontAlgn="auto">
              <a:spcAft>
                <a:spcPts val="0"/>
              </a:spcAft>
              <a:buFont typeface="Arial"/>
              <a:buChar char="•"/>
              <a:defRPr/>
            </a:pPr>
            <a:r>
              <a:rPr lang="en-US" dirty="0" smtClean="0"/>
              <a:t>Sexually abused children/adolescents</a:t>
            </a:r>
          </a:p>
          <a:p>
            <a:pPr fontAlgn="auto">
              <a:spcAft>
                <a:spcPts val="0"/>
              </a:spcAft>
              <a:buFont typeface="Arial"/>
              <a:buChar char="•"/>
              <a:defRPr/>
            </a:pPr>
            <a:r>
              <a:rPr lang="en-US" dirty="0" smtClean="0"/>
              <a:t>Injection </a:t>
            </a:r>
            <a:r>
              <a:rPr lang="en-US" dirty="0"/>
              <a:t>drug use </a:t>
            </a:r>
            <a:r>
              <a:rPr lang="en-US" dirty="0" smtClean="0"/>
              <a:t>(IDU) and </a:t>
            </a:r>
            <a:r>
              <a:rPr lang="en-US" dirty="0"/>
              <a:t>other needle-sharing (steroids, hormones) </a:t>
            </a:r>
            <a:r>
              <a:rPr lang="en-US" dirty="0" smtClean="0"/>
              <a:t>adolescents</a:t>
            </a:r>
          </a:p>
          <a:p>
            <a:pPr fontAlgn="auto">
              <a:spcAft>
                <a:spcPts val="0"/>
              </a:spcAft>
              <a:buFont typeface="Arial"/>
              <a:buChar char="•"/>
              <a:defRPr/>
            </a:pPr>
            <a:r>
              <a:rPr lang="en-US" dirty="0" err="1"/>
              <a:t>Perinatally</a:t>
            </a:r>
            <a:r>
              <a:rPr lang="en-US" dirty="0"/>
              <a:t> infected </a:t>
            </a:r>
            <a:r>
              <a:rPr lang="en-US" dirty="0" smtClean="0"/>
              <a:t>individuals</a:t>
            </a:r>
            <a:endParaRPr lang="en-US" dirty="0"/>
          </a:p>
          <a:p>
            <a:pPr fontAlgn="auto">
              <a:spcAft>
                <a:spcPts val="0"/>
              </a:spcAft>
              <a:buFont typeface="Arial"/>
              <a:buChar char="•"/>
              <a:defRPr/>
            </a:pPr>
            <a:endParaRPr lang="en-US" sz="2400" dirty="0"/>
          </a:p>
          <a:p>
            <a:pPr>
              <a:buFont typeface="Arial"/>
              <a:buChar char="•"/>
            </a:pPr>
            <a:endParaRPr lang="en-US" dirty="0"/>
          </a:p>
        </p:txBody>
      </p:sp>
      <p:sp>
        <p:nvSpPr>
          <p:cNvPr id="5" name="Footer Placeholder 4"/>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6447658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bodyPr>
          <a:lstStyle/>
          <a:p>
            <a:r>
              <a:rPr lang="en-US" dirty="0">
                <a:latin typeface="Arial" charset="0"/>
              </a:rPr>
              <a:t>Risk </a:t>
            </a:r>
            <a:r>
              <a:rPr lang="en-US" dirty="0" smtClean="0">
                <a:latin typeface="Arial" charset="0"/>
              </a:rPr>
              <a:t>Factors 1</a:t>
            </a:r>
            <a:endParaRPr lang="en-US" dirty="0">
              <a:latin typeface="Arial" charset="0"/>
            </a:endParaRPr>
          </a:p>
        </p:txBody>
      </p:sp>
      <p:sp>
        <p:nvSpPr>
          <p:cNvPr id="3" name="Content Placeholder 2"/>
          <p:cNvSpPr>
            <a:spLocks noGrp="1"/>
          </p:cNvSpPr>
          <p:nvPr>
            <p:ph idx="1"/>
          </p:nvPr>
        </p:nvSpPr>
        <p:spPr>
          <a:xfrm>
            <a:off x="304800" y="1071562"/>
            <a:ext cx="8610600" cy="5481637"/>
          </a:xfrm>
        </p:spPr>
        <p:txBody>
          <a:bodyPr/>
          <a:lstStyle/>
          <a:p>
            <a:pPr fontAlgn="auto">
              <a:spcAft>
                <a:spcPts val="0"/>
              </a:spcAft>
              <a:buFont typeface="Wingdings" pitchFamily="2" charset="2"/>
              <a:buChar char="§"/>
              <a:defRPr/>
            </a:pPr>
            <a:r>
              <a:rPr lang="en-US" sz="2800" dirty="0"/>
              <a:t>Education (low health </a:t>
            </a:r>
            <a:r>
              <a:rPr lang="en-US" sz="2800" dirty="0" smtClean="0"/>
              <a:t>literacy - ability to navigate health care system and understand health terminology) </a:t>
            </a:r>
          </a:p>
          <a:p>
            <a:pPr fontAlgn="auto">
              <a:spcAft>
                <a:spcPts val="0"/>
              </a:spcAft>
              <a:buFont typeface="Wingdings" pitchFamily="2" charset="2"/>
              <a:buChar char="§"/>
              <a:defRPr/>
            </a:pPr>
            <a:r>
              <a:rPr lang="en-US" sz="2800" dirty="0" smtClean="0"/>
              <a:t>Motivation </a:t>
            </a:r>
            <a:r>
              <a:rPr lang="en-US" sz="2800" dirty="0"/>
              <a:t>and Self-Esteem (“Am I worth protecting?”</a:t>
            </a:r>
            <a:r>
              <a:rPr lang="en-US" sz="2800" dirty="0" smtClean="0"/>
              <a:t>)</a:t>
            </a:r>
          </a:p>
          <a:p>
            <a:pPr fontAlgn="auto">
              <a:spcAft>
                <a:spcPts val="0"/>
              </a:spcAft>
              <a:buFont typeface="Wingdings" pitchFamily="2" charset="2"/>
              <a:buChar char="§"/>
              <a:defRPr/>
            </a:pPr>
            <a:r>
              <a:rPr lang="en-US" sz="2800" dirty="0" smtClean="0"/>
              <a:t>Mental </a:t>
            </a:r>
            <a:r>
              <a:rPr lang="en-US" sz="2800" dirty="0"/>
              <a:t>Health (i.e. anxiety, depression, PTSD are associated with increased risk behaviors</a:t>
            </a:r>
            <a:r>
              <a:rPr lang="en-US" sz="2800" dirty="0" smtClean="0"/>
              <a:t>)</a:t>
            </a:r>
          </a:p>
          <a:p>
            <a:pPr fontAlgn="auto">
              <a:spcAft>
                <a:spcPts val="0"/>
              </a:spcAft>
              <a:buFont typeface="Wingdings" pitchFamily="2" charset="2"/>
              <a:buChar char="§"/>
              <a:defRPr/>
            </a:pPr>
            <a:r>
              <a:rPr lang="en-US" sz="2800" dirty="0" smtClean="0"/>
              <a:t>Social Networking/Social Determinants </a:t>
            </a:r>
            <a:r>
              <a:rPr lang="en-US" sz="2800" dirty="0"/>
              <a:t>(living or socializing in high HIV prevalence areas/neighborhoods); </a:t>
            </a:r>
            <a:r>
              <a:rPr lang="en-US" sz="2800" dirty="0" smtClean="0"/>
              <a:t>incarceration</a:t>
            </a:r>
          </a:p>
          <a:p>
            <a:pPr fontAlgn="auto">
              <a:spcAft>
                <a:spcPts val="0"/>
              </a:spcAft>
              <a:buFont typeface="Wingdings" pitchFamily="2" charset="2"/>
              <a:buChar char="§"/>
              <a:defRPr/>
            </a:pPr>
            <a:r>
              <a:rPr lang="en-US" sz="2800" dirty="0" smtClean="0"/>
              <a:t>Social </a:t>
            </a:r>
            <a:r>
              <a:rPr lang="en-US" sz="2800" dirty="0"/>
              <a:t>Injustice:  racism, sexism, classism, age-ism, heterosexism, able-ism (all are associated with stigma, anxiety, depression)</a:t>
            </a:r>
          </a:p>
          <a:p>
            <a:endParaRPr lang="en-US" sz="2800" dirty="0"/>
          </a:p>
        </p:txBody>
      </p:sp>
      <p:sp>
        <p:nvSpPr>
          <p:cNvPr id="5" name="Footer Placeholder 4"/>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4541288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bodyPr>
          <a:lstStyle/>
          <a:p>
            <a:r>
              <a:rPr lang="en-US" dirty="0">
                <a:latin typeface="Arial" charset="0"/>
              </a:rPr>
              <a:t>Risk Factors 2</a:t>
            </a:r>
          </a:p>
        </p:txBody>
      </p:sp>
      <p:sp>
        <p:nvSpPr>
          <p:cNvPr id="3" name="Content Placeholder 2"/>
          <p:cNvSpPr>
            <a:spLocks noGrp="1"/>
          </p:cNvSpPr>
          <p:nvPr>
            <p:ph idx="1"/>
          </p:nvPr>
        </p:nvSpPr>
        <p:spPr>
          <a:xfrm>
            <a:off x="228600" y="914400"/>
            <a:ext cx="8763000" cy="5786438"/>
          </a:xfrm>
        </p:spPr>
        <p:txBody>
          <a:bodyPr/>
          <a:lstStyle/>
          <a:p>
            <a:pPr fontAlgn="auto">
              <a:spcAft>
                <a:spcPts val="0"/>
              </a:spcAft>
              <a:buFont typeface="Wingdings" pitchFamily="2" charset="2"/>
              <a:buChar char="§"/>
              <a:defRPr/>
            </a:pPr>
            <a:r>
              <a:rPr lang="en-US" sz="2800" dirty="0"/>
              <a:t>Substance </a:t>
            </a:r>
            <a:r>
              <a:rPr lang="en-US" sz="2800" dirty="0" smtClean="0"/>
              <a:t>use -  Non-Injection Drug Use as well as IDU </a:t>
            </a:r>
          </a:p>
          <a:p>
            <a:pPr lvl="1" fontAlgn="auto">
              <a:spcAft>
                <a:spcPts val="0"/>
              </a:spcAft>
              <a:buFont typeface="Wingdings" pitchFamily="2" charset="2"/>
              <a:buChar char="§"/>
              <a:defRPr/>
            </a:pPr>
            <a:r>
              <a:rPr lang="en-US" sz="2400" dirty="0" smtClean="0"/>
              <a:t>E.g. Alcohol</a:t>
            </a:r>
            <a:r>
              <a:rPr lang="en-US" sz="2400" dirty="0"/>
              <a:t>, marijuana, cocaine, heroin, </a:t>
            </a:r>
            <a:r>
              <a:rPr lang="en-US" sz="2400" dirty="0" smtClean="0"/>
              <a:t>meth</a:t>
            </a:r>
          </a:p>
          <a:p>
            <a:pPr fontAlgn="auto">
              <a:spcAft>
                <a:spcPts val="0"/>
              </a:spcAft>
              <a:buFont typeface="Wingdings" pitchFamily="2" charset="2"/>
              <a:buChar char="§"/>
              <a:defRPr/>
            </a:pPr>
            <a:r>
              <a:rPr lang="en-US" sz="2800" dirty="0" smtClean="0"/>
              <a:t>Mucosal Conditions </a:t>
            </a:r>
          </a:p>
          <a:p>
            <a:pPr lvl="1" fontAlgn="auto">
              <a:spcAft>
                <a:spcPts val="0"/>
              </a:spcAft>
              <a:buFont typeface="Wingdings" pitchFamily="2" charset="2"/>
              <a:buChar char="§"/>
              <a:defRPr/>
            </a:pPr>
            <a:r>
              <a:rPr lang="en-US" sz="2400" dirty="0" smtClean="0"/>
              <a:t>Presence of another STI – many STIs may be asymptomatic</a:t>
            </a:r>
          </a:p>
          <a:p>
            <a:pPr lvl="1" fontAlgn="auto">
              <a:spcAft>
                <a:spcPts val="0"/>
              </a:spcAft>
              <a:buFont typeface="Wingdings" pitchFamily="2" charset="2"/>
              <a:buChar char="§"/>
              <a:defRPr/>
            </a:pPr>
            <a:r>
              <a:rPr lang="en-US" sz="2400" dirty="0" smtClean="0"/>
              <a:t>Use of hyperosmolar douches/lubricants etc. </a:t>
            </a:r>
          </a:p>
          <a:p>
            <a:pPr fontAlgn="auto">
              <a:spcAft>
                <a:spcPts val="0"/>
              </a:spcAft>
              <a:buFont typeface="Wingdings" pitchFamily="2" charset="2"/>
              <a:buChar char="§"/>
              <a:defRPr/>
            </a:pPr>
            <a:r>
              <a:rPr lang="en-US" sz="2800" dirty="0" smtClean="0"/>
              <a:t>Male </a:t>
            </a:r>
            <a:r>
              <a:rPr lang="en-US" sz="2800" dirty="0"/>
              <a:t>Circumcision </a:t>
            </a:r>
            <a:endParaRPr lang="en-US" sz="2800" dirty="0" smtClean="0"/>
          </a:p>
          <a:p>
            <a:pPr lvl="1" fontAlgn="auto">
              <a:spcAft>
                <a:spcPts val="0"/>
              </a:spcAft>
              <a:buFont typeface="Wingdings" pitchFamily="2" charset="2"/>
              <a:buChar char="§"/>
              <a:defRPr/>
            </a:pPr>
            <a:r>
              <a:rPr lang="en-US" sz="2400" dirty="0" smtClean="0"/>
              <a:t>Studies show that uncircumcised </a:t>
            </a:r>
            <a:r>
              <a:rPr lang="en-US" sz="2400" dirty="0"/>
              <a:t>males can become </a:t>
            </a:r>
            <a:r>
              <a:rPr lang="en-US" sz="2400" dirty="0" smtClean="0"/>
              <a:t>infected </a:t>
            </a:r>
            <a:r>
              <a:rPr lang="en-US" sz="2400" dirty="0"/>
              <a:t>more </a:t>
            </a:r>
            <a:r>
              <a:rPr lang="en-US" sz="2400" dirty="0" smtClean="0"/>
              <a:t>easily</a:t>
            </a:r>
          </a:p>
          <a:p>
            <a:pPr fontAlgn="auto">
              <a:spcAft>
                <a:spcPts val="0"/>
              </a:spcAft>
              <a:buFont typeface="Wingdings" pitchFamily="2" charset="2"/>
              <a:buChar char="§"/>
              <a:defRPr/>
            </a:pPr>
            <a:r>
              <a:rPr lang="en-US" sz="2800" dirty="0" smtClean="0"/>
              <a:t>Availability </a:t>
            </a:r>
            <a:r>
              <a:rPr lang="en-US" sz="2800" dirty="0"/>
              <a:t>of </a:t>
            </a:r>
            <a:r>
              <a:rPr lang="en-US" sz="2800" dirty="0" smtClean="0"/>
              <a:t>protective measures</a:t>
            </a:r>
          </a:p>
          <a:p>
            <a:pPr lvl="1" fontAlgn="auto">
              <a:spcAft>
                <a:spcPts val="0"/>
              </a:spcAft>
              <a:buFont typeface="Wingdings" pitchFamily="2" charset="2"/>
              <a:buChar char="§"/>
              <a:defRPr/>
            </a:pPr>
            <a:r>
              <a:rPr lang="en-US" sz="2400" dirty="0" smtClean="0"/>
              <a:t>Condoms</a:t>
            </a:r>
            <a:r>
              <a:rPr lang="en-US" sz="2400" dirty="0"/>
              <a:t>, Dental Dams, Clean </a:t>
            </a:r>
            <a:r>
              <a:rPr lang="en-US" sz="2400" dirty="0" smtClean="0"/>
              <a:t>Needles, </a:t>
            </a:r>
            <a:r>
              <a:rPr lang="en-US" sz="2400" dirty="0" err="1" smtClean="0"/>
              <a:t>PrEP</a:t>
            </a:r>
            <a:r>
              <a:rPr lang="en-US" sz="2400" dirty="0" smtClean="0"/>
              <a:t>/PEP</a:t>
            </a:r>
          </a:p>
        </p:txBody>
      </p:sp>
      <p:sp>
        <p:nvSpPr>
          <p:cNvPr id="5" name="Footer Placeholder 4"/>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
        <p:nvSpPr>
          <p:cNvPr id="6" name="TextBox 5"/>
          <p:cNvSpPr txBox="1"/>
          <p:nvPr/>
        </p:nvSpPr>
        <p:spPr>
          <a:xfrm>
            <a:off x="3276600" y="5611404"/>
            <a:ext cx="5715915" cy="941796"/>
          </a:xfrm>
          <a:prstGeom prst="rect">
            <a:avLst/>
          </a:prstGeom>
          <a:noFill/>
          <a:ln>
            <a:solidFill>
              <a:schemeClr val="tx1"/>
            </a:solidFill>
          </a:ln>
        </p:spPr>
        <p:txBody>
          <a:bodyPr wrap="square" rtlCol="0">
            <a:spAutoFit/>
          </a:bodyPr>
          <a:lstStyle/>
          <a:p>
            <a:r>
              <a:rPr lang="en-ZW" dirty="0">
                <a:solidFill>
                  <a:schemeClr val="accent1">
                    <a:lumMod val="75000"/>
                  </a:schemeClr>
                </a:solidFill>
                <a:latin typeface="+mn-lt"/>
              </a:rPr>
              <a:t>PrEP – </a:t>
            </a:r>
            <a:r>
              <a:rPr lang="en-ZW" dirty="0" smtClean="0">
                <a:solidFill>
                  <a:schemeClr val="accent1">
                    <a:lumMod val="75000"/>
                  </a:schemeClr>
                </a:solidFill>
                <a:latin typeface="+mn-lt"/>
              </a:rPr>
              <a:t>Pre-Exposure Prophylaxis medication</a:t>
            </a:r>
            <a:endParaRPr lang="en-ZW" dirty="0">
              <a:solidFill>
                <a:schemeClr val="accent1">
                  <a:lumMod val="75000"/>
                </a:schemeClr>
              </a:solidFill>
              <a:latin typeface="+mn-lt"/>
            </a:endParaRPr>
          </a:p>
          <a:p>
            <a:pPr eaLnBrk="0" hangingPunct="0">
              <a:spcBef>
                <a:spcPct val="30000"/>
              </a:spcBef>
              <a:defRPr/>
            </a:pPr>
            <a:r>
              <a:rPr lang="en-ZW" dirty="0">
                <a:solidFill>
                  <a:schemeClr val="accent1">
                    <a:lumMod val="75000"/>
                  </a:schemeClr>
                </a:solidFill>
                <a:latin typeface="+mn-lt"/>
              </a:rPr>
              <a:t>PEP – </a:t>
            </a:r>
            <a:r>
              <a:rPr lang="en-ZW" dirty="0" smtClean="0">
                <a:solidFill>
                  <a:schemeClr val="accent1">
                    <a:lumMod val="75000"/>
                  </a:schemeClr>
                </a:solidFill>
                <a:latin typeface="+mn-lt"/>
              </a:rPr>
              <a:t>Post-Exposure Prophylaxis medication</a:t>
            </a:r>
            <a:endParaRPr lang="en-ZW" dirty="0">
              <a:solidFill>
                <a:schemeClr val="accent1">
                  <a:lumMod val="75000"/>
                </a:schemeClr>
              </a:solidFill>
              <a:latin typeface="+mn-lt"/>
            </a:endParaRPr>
          </a:p>
        </p:txBody>
      </p:sp>
    </p:spTree>
    <p:extLst>
      <p:ext uri="{BB962C8B-B14F-4D97-AF65-F5344CB8AC3E}">
        <p14:creationId xmlns:p14="http://schemas.microsoft.com/office/powerpoint/2010/main" val="31773437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3</a:t>
            </a:r>
            <a:endParaRPr lang="en-US" dirty="0"/>
          </a:p>
        </p:txBody>
      </p:sp>
      <p:sp>
        <p:nvSpPr>
          <p:cNvPr id="3" name="Content Placeholder 2"/>
          <p:cNvSpPr>
            <a:spLocks noGrp="1"/>
          </p:cNvSpPr>
          <p:nvPr>
            <p:ph idx="1"/>
          </p:nvPr>
        </p:nvSpPr>
        <p:spPr>
          <a:xfrm>
            <a:off x="407988" y="762000"/>
            <a:ext cx="8229600" cy="5791199"/>
          </a:xfrm>
        </p:spPr>
        <p:txBody>
          <a:bodyPr/>
          <a:lstStyle/>
          <a:p>
            <a:r>
              <a:rPr lang="en-US" dirty="0"/>
              <a:t>Cognitive abilities of the adolescent </a:t>
            </a:r>
            <a:endParaRPr lang="en-US" dirty="0" smtClean="0"/>
          </a:p>
          <a:p>
            <a:pPr lvl="1"/>
            <a:r>
              <a:rPr lang="en-US" dirty="0" smtClean="0"/>
              <a:t>concrete </a:t>
            </a:r>
            <a:r>
              <a:rPr lang="en-US" dirty="0"/>
              <a:t>vs. abstract thinking ability; </a:t>
            </a:r>
            <a:endParaRPr lang="en-US" dirty="0" smtClean="0"/>
          </a:p>
          <a:p>
            <a:pPr lvl="1"/>
            <a:r>
              <a:rPr lang="en-US" dirty="0" smtClean="0"/>
              <a:t>living </a:t>
            </a:r>
            <a:r>
              <a:rPr lang="en-US" dirty="0"/>
              <a:t>for the moment vs. thinking about the </a:t>
            </a:r>
            <a:r>
              <a:rPr lang="en-US" dirty="0" smtClean="0"/>
              <a:t>future</a:t>
            </a:r>
          </a:p>
          <a:p>
            <a:r>
              <a:rPr lang="en-US" dirty="0"/>
              <a:t>Developmental Issues related to adolescence </a:t>
            </a:r>
          </a:p>
          <a:p>
            <a:pPr lvl="1"/>
            <a:r>
              <a:rPr lang="en-US" dirty="0" smtClean="0"/>
              <a:t>“</a:t>
            </a:r>
            <a:r>
              <a:rPr lang="en-US" dirty="0"/>
              <a:t>We’re in love - since (s)he’s positive, I don’t care if I become positive.</a:t>
            </a:r>
            <a:r>
              <a:rPr lang="en-US" dirty="0" smtClean="0"/>
              <a:t>”</a:t>
            </a:r>
            <a:endParaRPr lang="en-US" dirty="0"/>
          </a:p>
          <a:p>
            <a:pPr fontAlgn="auto">
              <a:spcAft>
                <a:spcPts val="0"/>
              </a:spcAft>
              <a:buFont typeface="Wingdings" pitchFamily="2" charset="2"/>
              <a:buChar char="§"/>
              <a:defRPr/>
            </a:pPr>
            <a:r>
              <a:rPr lang="en-US" dirty="0"/>
              <a:t>Adolescent’s who perceive an early mortality for themselves </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303042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bodyPr>
          <a:lstStyle/>
          <a:p>
            <a:r>
              <a:rPr lang="en-US" dirty="0">
                <a:latin typeface="Arial" charset="0"/>
              </a:rPr>
              <a:t>Risk Factors </a:t>
            </a:r>
            <a:r>
              <a:rPr lang="en-US" dirty="0" smtClean="0">
                <a:latin typeface="Arial" charset="0"/>
              </a:rPr>
              <a:t>4</a:t>
            </a:r>
            <a:endParaRPr lang="en-US" dirty="0">
              <a:latin typeface="Arial" charset="0"/>
            </a:endParaRPr>
          </a:p>
        </p:txBody>
      </p:sp>
      <p:sp>
        <p:nvSpPr>
          <p:cNvPr id="3" name="Content Placeholder 2"/>
          <p:cNvSpPr>
            <a:spLocks noGrp="1"/>
          </p:cNvSpPr>
          <p:nvPr>
            <p:ph idx="1"/>
          </p:nvPr>
        </p:nvSpPr>
        <p:spPr>
          <a:xfrm>
            <a:off x="407988" y="990600"/>
            <a:ext cx="8229600" cy="5410200"/>
          </a:xfrm>
        </p:spPr>
        <p:txBody>
          <a:bodyPr/>
          <a:lstStyle/>
          <a:p>
            <a:pPr fontAlgn="auto">
              <a:spcAft>
                <a:spcPts val="0"/>
              </a:spcAft>
              <a:defRPr/>
            </a:pPr>
            <a:r>
              <a:rPr lang="en-US" dirty="0" smtClean="0"/>
              <a:t>Motivation for sex </a:t>
            </a:r>
          </a:p>
          <a:p>
            <a:pPr lvl="1" fontAlgn="auto">
              <a:spcAft>
                <a:spcPts val="0"/>
              </a:spcAft>
              <a:buFont typeface="Wingdings" pitchFamily="2" charset="2"/>
              <a:buChar char="§"/>
              <a:defRPr/>
            </a:pPr>
            <a:r>
              <a:rPr lang="en-US" dirty="0" smtClean="0"/>
              <a:t>(</a:t>
            </a:r>
            <a:r>
              <a:rPr lang="en-US" dirty="0"/>
              <a:t>i.e. survival sex, pleasure, </a:t>
            </a:r>
            <a:r>
              <a:rPr lang="en-US" dirty="0" smtClean="0"/>
              <a:t>“to feel loved,” reproduction</a:t>
            </a:r>
            <a:r>
              <a:rPr lang="en-US" dirty="0"/>
              <a:t>, comfort, or abusive/forced</a:t>
            </a:r>
            <a:r>
              <a:rPr lang="en-US" dirty="0" smtClean="0"/>
              <a:t>)</a:t>
            </a:r>
          </a:p>
          <a:p>
            <a:pPr fontAlgn="auto">
              <a:spcAft>
                <a:spcPts val="0"/>
              </a:spcAft>
              <a:buFont typeface="Wingdings" pitchFamily="2" charset="2"/>
              <a:buChar char="§"/>
              <a:defRPr/>
            </a:pPr>
            <a:r>
              <a:rPr lang="en-US" dirty="0" smtClean="0"/>
              <a:t>Relationship </a:t>
            </a:r>
            <a:r>
              <a:rPr lang="en-US" dirty="0"/>
              <a:t>power </a:t>
            </a:r>
            <a:endParaRPr lang="en-US" dirty="0" smtClean="0"/>
          </a:p>
          <a:p>
            <a:pPr lvl="1" fontAlgn="auto">
              <a:spcAft>
                <a:spcPts val="0"/>
              </a:spcAft>
              <a:buFont typeface="Wingdings" pitchFamily="2" charset="2"/>
              <a:buChar char="§"/>
              <a:defRPr/>
            </a:pPr>
            <a:r>
              <a:rPr lang="en-US" dirty="0" smtClean="0"/>
              <a:t>(</a:t>
            </a:r>
            <a:r>
              <a:rPr lang="en-US" dirty="0"/>
              <a:t>unequal power in a relationship is associated with greater risk behaviors</a:t>
            </a:r>
            <a:r>
              <a:rPr lang="en-US" dirty="0" smtClean="0"/>
              <a:t>)</a:t>
            </a:r>
          </a:p>
          <a:p>
            <a:pPr fontAlgn="auto">
              <a:spcAft>
                <a:spcPts val="0"/>
              </a:spcAft>
              <a:buFont typeface="Wingdings" pitchFamily="2" charset="2"/>
              <a:buChar char="§"/>
              <a:defRPr/>
            </a:pPr>
            <a:r>
              <a:rPr lang="en-US" dirty="0" smtClean="0"/>
              <a:t>Health Belief</a:t>
            </a:r>
          </a:p>
          <a:p>
            <a:pPr fontAlgn="auto">
              <a:spcAft>
                <a:spcPts val="0"/>
              </a:spcAft>
              <a:buFont typeface="Wingdings" pitchFamily="2" charset="2"/>
              <a:buChar char="§"/>
              <a:defRPr/>
            </a:pPr>
            <a:r>
              <a:rPr lang="en-US" dirty="0" smtClean="0"/>
              <a:t>Family history - Adolescents </a:t>
            </a:r>
            <a:r>
              <a:rPr lang="en-US" dirty="0"/>
              <a:t>who have a parent or grandparent who died of HIV/AIDS related </a:t>
            </a:r>
            <a:r>
              <a:rPr lang="en-US" dirty="0" smtClean="0"/>
              <a:t>disease </a:t>
            </a:r>
            <a:endParaRPr lang="en-US" dirty="0"/>
          </a:p>
          <a:p>
            <a:endParaRPr lang="en-US" dirty="0"/>
          </a:p>
        </p:txBody>
      </p:sp>
      <p:sp>
        <p:nvSpPr>
          <p:cNvPr id="5" name="Footer Placeholder 4"/>
          <p:cNvSpPr>
            <a:spLocks noGrp="1"/>
          </p:cNvSpPr>
          <p:nvPr>
            <p:ph type="ftr" sz="quarter" idx="11"/>
          </p:nvPr>
        </p:nvSpPr>
        <p:spPr/>
        <p:txBody>
          <a:bodyPr/>
          <a:lstStyle/>
          <a:p>
            <a:pPr>
              <a:defRPr/>
            </a:pPr>
            <a:r>
              <a:rPr lang="en-US" dirty="0" smtClean="0"/>
              <a:t>Developed as part of the RCSB Collaborative Curriculum Development Program 2014</a:t>
            </a:r>
            <a:endParaRPr lang="en-US" dirty="0"/>
          </a:p>
        </p:txBody>
      </p:sp>
    </p:spTree>
    <p:extLst>
      <p:ext uri="{BB962C8B-B14F-4D97-AF65-F5344CB8AC3E}">
        <p14:creationId xmlns:p14="http://schemas.microsoft.com/office/powerpoint/2010/main" val="266856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bodyPr>
          <a:lstStyle/>
          <a:p>
            <a:r>
              <a:rPr lang="en-US" dirty="0">
                <a:latin typeface="Arial" charset="0"/>
              </a:rPr>
              <a:t>Subpopulations </a:t>
            </a:r>
            <a:r>
              <a:rPr lang="en-US" dirty="0" smtClean="0">
                <a:latin typeface="Arial" charset="0"/>
              </a:rPr>
              <a:t>at </a:t>
            </a:r>
            <a:r>
              <a:rPr lang="en-US" dirty="0">
                <a:latin typeface="Arial" charset="0"/>
              </a:rPr>
              <a:t>Greatest </a:t>
            </a:r>
            <a:r>
              <a:rPr lang="en-US" dirty="0" smtClean="0">
                <a:latin typeface="Arial" charset="0"/>
              </a:rPr>
              <a:t>Risk</a:t>
            </a:r>
            <a:endParaRPr lang="en-US" dirty="0">
              <a:latin typeface="Arial" charset="0"/>
            </a:endParaRPr>
          </a:p>
        </p:txBody>
      </p:sp>
      <p:sp>
        <p:nvSpPr>
          <p:cNvPr id="3" name="Content Placeholder 2"/>
          <p:cNvSpPr>
            <a:spLocks noGrp="1"/>
          </p:cNvSpPr>
          <p:nvPr>
            <p:ph idx="1"/>
          </p:nvPr>
        </p:nvSpPr>
        <p:spPr/>
        <p:txBody>
          <a:bodyPr/>
          <a:lstStyle/>
          <a:p>
            <a:pPr fontAlgn="auto">
              <a:spcAft>
                <a:spcPts val="0"/>
              </a:spcAft>
              <a:buFont typeface="Wingdings" pitchFamily="2" charset="2"/>
              <a:buChar char="§"/>
              <a:defRPr/>
            </a:pPr>
            <a:r>
              <a:rPr lang="en-US" dirty="0"/>
              <a:t>“Street” youth (homeless, runaway, throw-away, abandoned, foster care, familial/parental drug abuse, incarceration, mental illness or death</a:t>
            </a:r>
            <a:r>
              <a:rPr lang="en-US" dirty="0" smtClean="0"/>
              <a:t>)</a:t>
            </a:r>
          </a:p>
          <a:p>
            <a:pPr fontAlgn="auto">
              <a:spcAft>
                <a:spcPts val="0"/>
              </a:spcAft>
              <a:buFont typeface="Wingdings" pitchFamily="2" charset="2"/>
              <a:buChar char="§"/>
              <a:defRPr/>
            </a:pPr>
            <a:r>
              <a:rPr lang="en-US" dirty="0" smtClean="0"/>
              <a:t>Sexually </a:t>
            </a:r>
            <a:r>
              <a:rPr lang="en-US" dirty="0"/>
              <a:t>active </a:t>
            </a:r>
            <a:r>
              <a:rPr lang="en-US" dirty="0" smtClean="0"/>
              <a:t>Gay, Bisexual and Transgender youth </a:t>
            </a:r>
          </a:p>
          <a:p>
            <a:pPr fontAlgn="auto">
              <a:spcAft>
                <a:spcPts val="0"/>
              </a:spcAft>
              <a:buFont typeface="Wingdings" pitchFamily="2" charset="2"/>
              <a:buChar char="§"/>
              <a:defRPr/>
            </a:pPr>
            <a:r>
              <a:rPr lang="en-US" dirty="0" smtClean="0"/>
              <a:t>Sexually </a:t>
            </a:r>
            <a:r>
              <a:rPr lang="en-US" dirty="0"/>
              <a:t>active heterosexual </a:t>
            </a:r>
            <a:r>
              <a:rPr lang="en-US" dirty="0" smtClean="0"/>
              <a:t>youth </a:t>
            </a:r>
            <a:r>
              <a:rPr lang="en-US" dirty="0"/>
              <a:t>(primarily with </a:t>
            </a:r>
            <a:r>
              <a:rPr lang="en-US" dirty="0" smtClean="0"/>
              <a:t>an </a:t>
            </a:r>
            <a:r>
              <a:rPr lang="en-US" dirty="0"/>
              <a:t>STI</a:t>
            </a:r>
            <a:r>
              <a:rPr lang="en-US" dirty="0" smtClean="0"/>
              <a:t>)</a:t>
            </a:r>
          </a:p>
          <a:p>
            <a:pPr fontAlgn="auto">
              <a:spcAft>
                <a:spcPts val="0"/>
              </a:spcAft>
              <a:buFont typeface="Wingdings" pitchFamily="2" charset="2"/>
              <a:buChar char="§"/>
              <a:defRPr/>
            </a:pPr>
            <a:r>
              <a:rPr lang="en-US" dirty="0" smtClean="0"/>
              <a:t>Substance </a:t>
            </a:r>
            <a:r>
              <a:rPr lang="en-US" dirty="0"/>
              <a:t>users (</a:t>
            </a:r>
            <a:r>
              <a:rPr lang="en-US" dirty="0" smtClean="0"/>
              <a:t>IDU </a:t>
            </a:r>
            <a:r>
              <a:rPr lang="en-US" dirty="0"/>
              <a:t>and </a:t>
            </a:r>
            <a:r>
              <a:rPr lang="en-US" dirty="0" smtClean="0"/>
              <a:t>non-IDU</a:t>
            </a:r>
            <a:r>
              <a:rPr lang="en-US" dirty="0"/>
              <a:t>)</a:t>
            </a:r>
          </a:p>
          <a:p>
            <a:endParaRPr lang="en-US" dirty="0"/>
          </a:p>
        </p:txBody>
      </p:sp>
      <p:sp>
        <p:nvSpPr>
          <p:cNvPr id="5" name="Footer Placeholder 4"/>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Tree>
    <p:extLst>
      <p:ext uri="{BB962C8B-B14F-4D97-AF65-F5344CB8AC3E}">
        <p14:creationId xmlns:p14="http://schemas.microsoft.com/office/powerpoint/2010/main" val="518168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bodyPr>
          <a:lstStyle/>
          <a:p>
            <a:r>
              <a:rPr lang="en-US" dirty="0">
                <a:latin typeface="Arial" charset="0"/>
              </a:rPr>
              <a:t>Diagnoses of </a:t>
            </a:r>
            <a:r>
              <a:rPr lang="en-US" dirty="0" smtClean="0">
                <a:latin typeface="Arial" charset="0"/>
              </a:rPr>
              <a:t>HIV/AIDS</a:t>
            </a:r>
            <a:endParaRPr lang="en-US" dirty="0">
              <a:latin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1608324"/>
              </p:ext>
            </p:extLst>
          </p:nvPr>
        </p:nvGraphicFramePr>
        <p:xfrm>
          <a:off x="228600" y="838201"/>
          <a:ext cx="8456244" cy="5148320"/>
        </p:xfrm>
        <a:graphic>
          <a:graphicData uri="http://schemas.openxmlformats.org/drawingml/2006/table">
            <a:tbl>
              <a:tblPr/>
              <a:tblGrid>
                <a:gridCol w="3367638"/>
                <a:gridCol w="5088606"/>
              </a:tblGrid>
              <a:tr h="634590">
                <a:tc>
                  <a:txBody>
                    <a:bodyPr/>
                    <a:lstStyle/>
                    <a:p>
                      <a:pPr algn="ctr"/>
                      <a:r>
                        <a:rPr lang="en-US" sz="1800" dirty="0"/>
                        <a:t>Age (Years)</a:t>
                      </a:r>
                    </a:p>
                  </a:txBody>
                  <a:tcPr marL="99687" marR="99687" marT="31306" marB="31306" anchor="ctr">
                    <a:lnL>
                      <a:noFill/>
                    </a:lnL>
                    <a:lnR>
                      <a:noFill/>
                    </a:lnR>
                    <a:lnT>
                      <a:noFill/>
                    </a:lnT>
                    <a:lnB>
                      <a:noFill/>
                    </a:lnB>
                  </a:tcPr>
                </a:tc>
                <a:tc>
                  <a:txBody>
                    <a:bodyPr/>
                    <a:lstStyle/>
                    <a:p>
                      <a:pPr algn="ctr"/>
                      <a:r>
                        <a:rPr lang="en-US" sz="1800"/>
                        <a:t>Estimated Number of Diagnoses</a:t>
                      </a:r>
                      <a:br>
                        <a:rPr lang="en-US" sz="1800"/>
                      </a:br>
                      <a:r>
                        <a:rPr lang="en-US" sz="1800"/>
                        <a:t>of HIV Infection, 2011</a:t>
                      </a:r>
                    </a:p>
                  </a:txBody>
                  <a:tcPr marL="99687" marR="99687" marT="31306" marB="31306" anchor="ctr">
                    <a:lnL>
                      <a:noFill/>
                    </a:lnL>
                    <a:lnR>
                      <a:noFill/>
                    </a:lnR>
                    <a:lnT>
                      <a:noFill/>
                    </a:lnT>
                    <a:lnB>
                      <a:noFill/>
                    </a:lnB>
                  </a:tcPr>
                </a:tc>
              </a:tr>
              <a:tr h="347210">
                <a:tc>
                  <a:txBody>
                    <a:bodyPr/>
                    <a:lstStyle/>
                    <a:p>
                      <a:pPr algn="ctr"/>
                      <a:r>
                        <a:rPr lang="en-US" sz="1800" dirty="0"/>
                        <a:t>Under 13</a:t>
                      </a:r>
                    </a:p>
                  </a:txBody>
                  <a:tcPr marL="99687" marR="99687" marT="31306" marB="31306" anchor="ctr">
                    <a:lnL>
                      <a:noFill/>
                    </a:lnL>
                    <a:lnR>
                      <a:noFill/>
                    </a:lnR>
                    <a:lnT>
                      <a:noFill/>
                    </a:lnT>
                    <a:lnB>
                      <a:noFill/>
                    </a:lnB>
                  </a:tcPr>
                </a:tc>
                <a:tc>
                  <a:txBody>
                    <a:bodyPr/>
                    <a:lstStyle/>
                    <a:p>
                      <a:pPr algn="ctr"/>
                      <a:r>
                        <a:rPr lang="en-US" sz="1800"/>
                        <a:t>192</a:t>
                      </a:r>
                    </a:p>
                  </a:txBody>
                  <a:tcPr marL="99687" marR="99687" marT="31306" marB="31306" anchor="ctr">
                    <a:lnL>
                      <a:noFill/>
                    </a:lnL>
                    <a:lnR>
                      <a:noFill/>
                    </a:lnR>
                    <a:lnT>
                      <a:noFill/>
                    </a:lnT>
                    <a:lnB>
                      <a:noFill/>
                    </a:lnB>
                  </a:tcPr>
                </a:tc>
              </a:tr>
              <a:tr h="347210">
                <a:tc>
                  <a:txBody>
                    <a:bodyPr/>
                    <a:lstStyle/>
                    <a:p>
                      <a:pPr algn="ctr"/>
                      <a:r>
                        <a:rPr lang="en-US" sz="1800" dirty="0">
                          <a:solidFill>
                            <a:srgbClr val="FF0000"/>
                          </a:solidFill>
                        </a:rPr>
                        <a:t>Ages 13-14</a:t>
                      </a:r>
                    </a:p>
                  </a:txBody>
                  <a:tcPr marL="99687" marR="99687" marT="31306" marB="31306" anchor="ctr">
                    <a:lnL>
                      <a:noFill/>
                    </a:lnL>
                    <a:lnR>
                      <a:noFill/>
                    </a:lnR>
                    <a:lnT>
                      <a:noFill/>
                    </a:lnT>
                    <a:lnB>
                      <a:noFill/>
                    </a:lnB>
                  </a:tcPr>
                </a:tc>
                <a:tc>
                  <a:txBody>
                    <a:bodyPr/>
                    <a:lstStyle/>
                    <a:p>
                      <a:pPr algn="ctr"/>
                      <a:r>
                        <a:rPr lang="en-US" sz="1800" dirty="0">
                          <a:solidFill>
                            <a:srgbClr val="FF0000"/>
                          </a:solidFill>
                        </a:rPr>
                        <a:t>53</a:t>
                      </a:r>
                    </a:p>
                  </a:txBody>
                  <a:tcPr marL="99687" marR="99687" marT="31306" marB="31306" anchor="ctr">
                    <a:lnL>
                      <a:noFill/>
                    </a:lnL>
                    <a:lnR>
                      <a:noFill/>
                    </a:lnR>
                    <a:lnT>
                      <a:noFill/>
                    </a:lnT>
                    <a:lnB>
                      <a:noFill/>
                    </a:lnB>
                  </a:tcPr>
                </a:tc>
              </a:tr>
              <a:tr h="347210">
                <a:tc>
                  <a:txBody>
                    <a:bodyPr/>
                    <a:lstStyle/>
                    <a:p>
                      <a:pPr algn="ctr"/>
                      <a:r>
                        <a:rPr lang="en-US" sz="1800" dirty="0">
                          <a:solidFill>
                            <a:srgbClr val="FF0000"/>
                          </a:solidFill>
                        </a:rPr>
                        <a:t>Ages 15-19</a:t>
                      </a:r>
                    </a:p>
                  </a:txBody>
                  <a:tcPr marL="99687" marR="99687" marT="31306" marB="31306" anchor="ctr">
                    <a:lnL>
                      <a:noFill/>
                    </a:lnL>
                    <a:lnR>
                      <a:noFill/>
                    </a:lnR>
                    <a:lnT>
                      <a:noFill/>
                    </a:lnT>
                    <a:lnB>
                      <a:noFill/>
                    </a:lnB>
                  </a:tcPr>
                </a:tc>
                <a:tc>
                  <a:txBody>
                    <a:bodyPr/>
                    <a:lstStyle/>
                    <a:p>
                      <a:pPr algn="ctr"/>
                      <a:r>
                        <a:rPr lang="en-US" sz="1800" dirty="0">
                          <a:solidFill>
                            <a:srgbClr val="FF0000"/>
                          </a:solidFill>
                        </a:rPr>
                        <a:t>2,240</a:t>
                      </a:r>
                    </a:p>
                  </a:txBody>
                  <a:tcPr marL="99687" marR="99687" marT="31306" marB="31306" anchor="ctr">
                    <a:lnL>
                      <a:noFill/>
                    </a:lnL>
                    <a:lnR>
                      <a:noFill/>
                    </a:lnR>
                    <a:lnT>
                      <a:noFill/>
                    </a:lnT>
                    <a:lnB>
                      <a:noFill/>
                    </a:lnB>
                  </a:tcPr>
                </a:tc>
              </a:tr>
              <a:tr h="347210">
                <a:tc>
                  <a:txBody>
                    <a:bodyPr/>
                    <a:lstStyle/>
                    <a:p>
                      <a:pPr algn="ctr"/>
                      <a:r>
                        <a:rPr lang="en-US" sz="1800" dirty="0">
                          <a:solidFill>
                            <a:srgbClr val="FF0000"/>
                          </a:solidFill>
                        </a:rPr>
                        <a:t>Ages 20-24</a:t>
                      </a:r>
                    </a:p>
                  </a:txBody>
                  <a:tcPr marL="99687" marR="99687" marT="31306" marB="31306" anchor="ctr">
                    <a:lnL>
                      <a:noFill/>
                    </a:lnL>
                    <a:lnR>
                      <a:noFill/>
                    </a:lnR>
                    <a:lnT>
                      <a:noFill/>
                    </a:lnT>
                    <a:lnB>
                      <a:noFill/>
                    </a:lnB>
                  </a:tcPr>
                </a:tc>
                <a:tc>
                  <a:txBody>
                    <a:bodyPr/>
                    <a:lstStyle/>
                    <a:p>
                      <a:pPr algn="ctr"/>
                      <a:r>
                        <a:rPr lang="en-US" sz="1800" dirty="0">
                          <a:solidFill>
                            <a:srgbClr val="FF0000"/>
                          </a:solidFill>
                        </a:rPr>
                        <a:t>8,054</a:t>
                      </a:r>
                    </a:p>
                  </a:txBody>
                  <a:tcPr marL="99687" marR="99687" marT="31306" marB="31306" anchor="ctr">
                    <a:lnL>
                      <a:noFill/>
                    </a:lnL>
                    <a:lnR>
                      <a:noFill/>
                    </a:lnR>
                    <a:lnT>
                      <a:noFill/>
                    </a:lnT>
                    <a:lnB>
                      <a:noFill/>
                    </a:lnB>
                  </a:tcPr>
                </a:tc>
              </a:tr>
              <a:tr h="347210">
                <a:tc>
                  <a:txBody>
                    <a:bodyPr/>
                    <a:lstStyle/>
                    <a:p>
                      <a:pPr algn="ctr"/>
                      <a:r>
                        <a:rPr lang="en-US" sz="1800" dirty="0"/>
                        <a:t>Ages 25-29</a:t>
                      </a:r>
                    </a:p>
                  </a:txBody>
                  <a:tcPr marL="99687" marR="99687" marT="31306" marB="31306" anchor="ctr">
                    <a:lnL>
                      <a:noFill/>
                    </a:lnL>
                    <a:lnR>
                      <a:noFill/>
                    </a:lnR>
                    <a:lnT>
                      <a:noFill/>
                    </a:lnT>
                    <a:lnB>
                      <a:noFill/>
                    </a:lnB>
                  </a:tcPr>
                </a:tc>
                <a:tc>
                  <a:txBody>
                    <a:bodyPr/>
                    <a:lstStyle/>
                    <a:p>
                      <a:pPr algn="ctr"/>
                      <a:r>
                        <a:rPr lang="en-US" sz="1800" dirty="0"/>
                        <a:t>7,484</a:t>
                      </a:r>
                    </a:p>
                  </a:txBody>
                  <a:tcPr marL="99687" marR="99687" marT="31306" marB="31306" anchor="ctr">
                    <a:lnL>
                      <a:noFill/>
                    </a:lnL>
                    <a:lnR>
                      <a:noFill/>
                    </a:lnR>
                    <a:lnT>
                      <a:noFill/>
                    </a:lnT>
                    <a:lnB>
                      <a:noFill/>
                    </a:lnB>
                  </a:tcPr>
                </a:tc>
              </a:tr>
              <a:tr h="347210">
                <a:tc>
                  <a:txBody>
                    <a:bodyPr/>
                    <a:lstStyle/>
                    <a:p>
                      <a:pPr algn="ctr"/>
                      <a:r>
                        <a:rPr lang="en-US" sz="1800"/>
                        <a:t>Ages 30-34</a:t>
                      </a:r>
                    </a:p>
                  </a:txBody>
                  <a:tcPr marL="99687" marR="99687" marT="31306" marB="31306" anchor="ctr">
                    <a:lnL>
                      <a:noFill/>
                    </a:lnL>
                    <a:lnR>
                      <a:noFill/>
                    </a:lnR>
                    <a:lnT>
                      <a:noFill/>
                    </a:lnT>
                    <a:lnB>
                      <a:noFill/>
                    </a:lnB>
                  </a:tcPr>
                </a:tc>
                <a:tc>
                  <a:txBody>
                    <a:bodyPr/>
                    <a:lstStyle/>
                    <a:p>
                      <a:pPr algn="ctr"/>
                      <a:r>
                        <a:rPr lang="en-US" sz="1800"/>
                        <a:t>6,209</a:t>
                      </a:r>
                    </a:p>
                  </a:txBody>
                  <a:tcPr marL="99687" marR="99687" marT="31306" marB="31306" anchor="ctr">
                    <a:lnL>
                      <a:noFill/>
                    </a:lnL>
                    <a:lnR>
                      <a:noFill/>
                    </a:lnR>
                    <a:lnT>
                      <a:noFill/>
                    </a:lnT>
                    <a:lnB>
                      <a:noFill/>
                    </a:lnB>
                  </a:tcPr>
                </a:tc>
              </a:tr>
              <a:tr h="347210">
                <a:tc>
                  <a:txBody>
                    <a:bodyPr/>
                    <a:lstStyle/>
                    <a:p>
                      <a:pPr algn="ctr"/>
                      <a:r>
                        <a:rPr lang="en-US" sz="1800"/>
                        <a:t>Ages 35-39</a:t>
                      </a:r>
                    </a:p>
                  </a:txBody>
                  <a:tcPr marL="99687" marR="99687" marT="31306" marB="31306" anchor="ctr">
                    <a:lnL>
                      <a:noFill/>
                    </a:lnL>
                    <a:lnR>
                      <a:noFill/>
                    </a:lnR>
                    <a:lnT>
                      <a:noFill/>
                    </a:lnT>
                    <a:lnB>
                      <a:noFill/>
                    </a:lnB>
                  </a:tcPr>
                </a:tc>
                <a:tc>
                  <a:txBody>
                    <a:bodyPr/>
                    <a:lstStyle/>
                    <a:p>
                      <a:pPr algn="ctr"/>
                      <a:r>
                        <a:rPr lang="en-US" sz="1800"/>
                        <a:t>5,285</a:t>
                      </a:r>
                    </a:p>
                  </a:txBody>
                  <a:tcPr marL="99687" marR="99687" marT="31306" marB="31306" anchor="ctr">
                    <a:lnL>
                      <a:noFill/>
                    </a:lnL>
                    <a:lnR>
                      <a:noFill/>
                    </a:lnR>
                    <a:lnT>
                      <a:noFill/>
                    </a:lnT>
                    <a:lnB>
                      <a:noFill/>
                    </a:lnB>
                  </a:tcPr>
                </a:tc>
              </a:tr>
              <a:tr h="347210">
                <a:tc>
                  <a:txBody>
                    <a:bodyPr/>
                    <a:lstStyle/>
                    <a:p>
                      <a:pPr algn="ctr"/>
                      <a:r>
                        <a:rPr lang="en-US" sz="1800"/>
                        <a:t>Ages 40-44</a:t>
                      </a:r>
                    </a:p>
                  </a:txBody>
                  <a:tcPr marL="99687" marR="99687" marT="31306" marB="31306" anchor="ctr">
                    <a:lnL>
                      <a:noFill/>
                    </a:lnL>
                    <a:lnR>
                      <a:noFill/>
                    </a:lnR>
                    <a:lnT>
                      <a:noFill/>
                    </a:lnT>
                    <a:lnB>
                      <a:noFill/>
                    </a:lnB>
                  </a:tcPr>
                </a:tc>
                <a:tc>
                  <a:txBody>
                    <a:bodyPr/>
                    <a:lstStyle/>
                    <a:p>
                      <a:pPr algn="ctr"/>
                      <a:r>
                        <a:rPr lang="en-US" sz="1800"/>
                        <a:t>5,753</a:t>
                      </a:r>
                    </a:p>
                  </a:txBody>
                  <a:tcPr marL="99687" marR="99687" marT="31306" marB="31306" anchor="ctr">
                    <a:lnL>
                      <a:noFill/>
                    </a:lnL>
                    <a:lnR>
                      <a:noFill/>
                    </a:lnR>
                    <a:lnT>
                      <a:noFill/>
                    </a:lnT>
                    <a:lnB>
                      <a:noFill/>
                    </a:lnB>
                  </a:tcPr>
                </a:tc>
              </a:tr>
              <a:tr h="347210">
                <a:tc>
                  <a:txBody>
                    <a:bodyPr/>
                    <a:lstStyle/>
                    <a:p>
                      <a:pPr algn="ctr"/>
                      <a:r>
                        <a:rPr lang="en-US" sz="1800"/>
                        <a:t>Ages 45-49</a:t>
                      </a:r>
                    </a:p>
                  </a:txBody>
                  <a:tcPr marL="99687" marR="99687" marT="31306" marB="31306" anchor="ctr">
                    <a:lnL>
                      <a:noFill/>
                    </a:lnL>
                    <a:lnR>
                      <a:noFill/>
                    </a:lnR>
                    <a:lnT>
                      <a:noFill/>
                    </a:lnT>
                    <a:lnB>
                      <a:noFill/>
                    </a:lnB>
                  </a:tcPr>
                </a:tc>
                <a:tc>
                  <a:txBody>
                    <a:bodyPr/>
                    <a:lstStyle/>
                    <a:p>
                      <a:pPr algn="ctr"/>
                      <a:r>
                        <a:rPr lang="en-US" sz="1800"/>
                        <a:t>5,564</a:t>
                      </a:r>
                    </a:p>
                  </a:txBody>
                  <a:tcPr marL="99687" marR="99687" marT="31306" marB="31306" anchor="ctr">
                    <a:lnL>
                      <a:noFill/>
                    </a:lnL>
                    <a:lnR>
                      <a:noFill/>
                    </a:lnR>
                    <a:lnT>
                      <a:noFill/>
                    </a:lnT>
                    <a:lnB>
                      <a:noFill/>
                    </a:lnB>
                  </a:tcPr>
                </a:tc>
              </a:tr>
              <a:tr h="347210">
                <a:tc>
                  <a:txBody>
                    <a:bodyPr/>
                    <a:lstStyle/>
                    <a:p>
                      <a:pPr algn="ctr"/>
                      <a:r>
                        <a:rPr lang="en-US" sz="1800" dirty="0"/>
                        <a:t>Ages 50-54</a:t>
                      </a:r>
                    </a:p>
                  </a:txBody>
                  <a:tcPr marL="99687" marR="99687" marT="31306" marB="31306" anchor="ctr">
                    <a:lnL>
                      <a:noFill/>
                    </a:lnL>
                    <a:lnR>
                      <a:noFill/>
                    </a:lnR>
                    <a:lnT>
                      <a:noFill/>
                    </a:lnT>
                    <a:lnB>
                      <a:noFill/>
                    </a:lnB>
                  </a:tcPr>
                </a:tc>
                <a:tc>
                  <a:txBody>
                    <a:bodyPr/>
                    <a:lstStyle/>
                    <a:p>
                      <a:pPr algn="ctr"/>
                      <a:r>
                        <a:rPr lang="en-US" sz="1800"/>
                        <a:t>3,951</a:t>
                      </a:r>
                    </a:p>
                  </a:txBody>
                  <a:tcPr marL="99687" marR="99687" marT="31306" marB="31306" anchor="ctr">
                    <a:lnL>
                      <a:noFill/>
                    </a:lnL>
                    <a:lnR>
                      <a:noFill/>
                    </a:lnR>
                    <a:lnT>
                      <a:noFill/>
                    </a:lnT>
                    <a:lnB>
                      <a:noFill/>
                    </a:lnB>
                  </a:tcPr>
                </a:tc>
              </a:tr>
              <a:tr h="347210">
                <a:tc>
                  <a:txBody>
                    <a:bodyPr/>
                    <a:lstStyle/>
                    <a:p>
                      <a:pPr algn="ctr"/>
                      <a:r>
                        <a:rPr lang="en-US" sz="1800"/>
                        <a:t>Ages 55-59</a:t>
                      </a:r>
                    </a:p>
                  </a:txBody>
                  <a:tcPr marL="99687" marR="99687" marT="31306" marB="31306" anchor="ctr">
                    <a:lnL>
                      <a:noFill/>
                    </a:lnL>
                    <a:lnR>
                      <a:noFill/>
                    </a:lnR>
                    <a:lnT>
                      <a:noFill/>
                    </a:lnT>
                    <a:lnB>
                      <a:noFill/>
                    </a:lnB>
                  </a:tcPr>
                </a:tc>
                <a:tc>
                  <a:txBody>
                    <a:bodyPr/>
                    <a:lstStyle/>
                    <a:p>
                      <a:pPr algn="ctr"/>
                      <a:r>
                        <a:rPr lang="en-US" sz="1800"/>
                        <a:t>2,312</a:t>
                      </a:r>
                    </a:p>
                  </a:txBody>
                  <a:tcPr marL="99687" marR="99687" marT="31306" marB="31306" anchor="ctr">
                    <a:lnL>
                      <a:noFill/>
                    </a:lnL>
                    <a:lnR>
                      <a:noFill/>
                    </a:lnR>
                    <a:lnT>
                      <a:noFill/>
                    </a:lnT>
                    <a:lnB>
                      <a:noFill/>
                    </a:lnB>
                  </a:tcPr>
                </a:tc>
              </a:tr>
              <a:tr h="347210">
                <a:tc>
                  <a:txBody>
                    <a:bodyPr/>
                    <a:lstStyle/>
                    <a:p>
                      <a:pPr algn="ctr"/>
                      <a:r>
                        <a:rPr lang="en-US" sz="1800"/>
                        <a:t>Ages 60-64</a:t>
                      </a:r>
                    </a:p>
                  </a:txBody>
                  <a:tcPr marL="99687" marR="99687" marT="31306" marB="31306" anchor="ctr">
                    <a:lnL>
                      <a:noFill/>
                    </a:lnL>
                    <a:lnR>
                      <a:noFill/>
                    </a:lnR>
                    <a:lnT>
                      <a:noFill/>
                    </a:lnT>
                    <a:lnB>
                      <a:noFill/>
                    </a:lnB>
                  </a:tcPr>
                </a:tc>
                <a:tc>
                  <a:txBody>
                    <a:bodyPr/>
                    <a:lstStyle/>
                    <a:p>
                      <a:pPr algn="ctr"/>
                      <a:r>
                        <a:rPr lang="en-US" sz="1800"/>
                        <a:t>1,229</a:t>
                      </a:r>
                    </a:p>
                  </a:txBody>
                  <a:tcPr marL="99687" marR="99687" marT="31306" marB="31306" anchor="ctr">
                    <a:lnL>
                      <a:noFill/>
                    </a:lnL>
                    <a:lnR>
                      <a:noFill/>
                    </a:lnR>
                    <a:lnT>
                      <a:noFill/>
                    </a:lnT>
                    <a:lnB>
                      <a:noFill/>
                    </a:lnB>
                  </a:tcPr>
                </a:tc>
              </a:tr>
              <a:tr h="347210">
                <a:tc>
                  <a:txBody>
                    <a:bodyPr/>
                    <a:lstStyle/>
                    <a:p>
                      <a:pPr algn="ctr"/>
                      <a:r>
                        <a:rPr lang="en-US" sz="1800"/>
                        <a:t>Ages 65 or older</a:t>
                      </a:r>
                    </a:p>
                  </a:txBody>
                  <a:tcPr marL="99687" marR="99687" marT="31306" marB="31306" anchor="ctr">
                    <a:lnL>
                      <a:noFill/>
                    </a:lnL>
                    <a:lnR>
                      <a:noFill/>
                    </a:lnR>
                    <a:lnT>
                      <a:noFill/>
                    </a:lnT>
                    <a:lnB>
                      <a:noFill/>
                    </a:lnB>
                  </a:tcPr>
                </a:tc>
                <a:tc>
                  <a:txBody>
                    <a:bodyPr/>
                    <a:lstStyle/>
                    <a:p>
                      <a:pPr algn="ctr"/>
                      <a:r>
                        <a:rPr lang="en-US" sz="1800" dirty="0"/>
                        <a:t>948</a:t>
                      </a:r>
                    </a:p>
                  </a:txBody>
                  <a:tcPr marL="99687" marR="99687" marT="31306" marB="31306" anchor="ctr">
                    <a:lnL>
                      <a:noFill/>
                    </a:lnL>
                    <a:lnR>
                      <a:noFill/>
                    </a:lnR>
                    <a:lnT>
                      <a:noFill/>
                    </a:lnT>
                    <a:lnB>
                      <a:noFill/>
                    </a:lnB>
                  </a:tcPr>
                </a:tc>
              </a:tr>
            </a:tbl>
          </a:graphicData>
        </a:graphic>
      </p:graphicFrame>
      <p:sp>
        <p:nvSpPr>
          <p:cNvPr id="3" name="Footer Placeholder 2"/>
          <p:cNvSpPr>
            <a:spLocks noGrp="1"/>
          </p:cNvSpPr>
          <p:nvPr>
            <p:ph type="ftr" sz="quarter" idx="11"/>
          </p:nvPr>
        </p:nvSpPr>
        <p:spPr/>
        <p:txBody>
          <a:bodyPr/>
          <a:lstStyle/>
          <a:p>
            <a:pPr>
              <a:defRPr/>
            </a:pPr>
            <a:r>
              <a:rPr lang="en-US" smtClean="0"/>
              <a:t>Developed as part of the RCSB Collaborative Curriculum Development Program 2014</a:t>
            </a:r>
            <a:endParaRPr lang="en-US"/>
          </a:p>
        </p:txBody>
      </p:sp>
      <p:sp>
        <p:nvSpPr>
          <p:cNvPr id="6" name="TextBox 5"/>
          <p:cNvSpPr txBox="1"/>
          <p:nvPr/>
        </p:nvSpPr>
        <p:spPr>
          <a:xfrm>
            <a:off x="23629" y="6096000"/>
            <a:ext cx="9194268" cy="307777"/>
          </a:xfrm>
          <a:prstGeom prst="rect">
            <a:avLst/>
          </a:prstGeom>
          <a:noFill/>
        </p:spPr>
        <p:txBody>
          <a:bodyPr wrap="none" rtlCol="0">
            <a:spAutoFit/>
          </a:bodyPr>
          <a:lstStyle/>
          <a:p>
            <a:r>
              <a:rPr lang="en-US" sz="1400" dirty="0">
                <a:latin typeface="+mn-lt"/>
              </a:rPr>
              <a:t>CDC. HIV Surveillance Report: Diagnoses of HIV Infection and AIDS in the United States and Dependent Areas, 2011; Vol. 23. </a:t>
            </a:r>
          </a:p>
        </p:txBody>
      </p:sp>
    </p:spTree>
    <p:extLst>
      <p:ext uri="{BB962C8B-B14F-4D97-AF65-F5344CB8AC3E}">
        <p14:creationId xmlns:p14="http://schemas.microsoft.com/office/powerpoint/2010/main" val="8961664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db-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6_Civic">
  <a:themeElements>
    <a:clrScheme name="6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6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Civic">
  <a:themeElements>
    <a:clrScheme name="7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Civic">
  <a:themeElements>
    <a:clrScheme name="8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8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Civic">
  <a:themeElements>
    <a:clrScheme name="9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9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Civic">
  <a:themeElements>
    <a:clrScheme name="10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10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Civic">
  <a:themeElements>
    <a:clrScheme name="11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11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1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Civic">
  <a:themeElements>
    <a:clrScheme name="12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12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2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vic">
  <a:themeElements>
    <a:clrScheme name="1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1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ivic">
  <a:themeElements>
    <a:clrScheme name="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Civic">
  <a:themeElements>
    <a:clrScheme name="2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2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Civic">
  <a:themeElements>
    <a:clrScheme name="3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3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Civic">
  <a:themeElements>
    <a:clrScheme name="4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4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Civic">
  <a:themeElements>
    <a:clrScheme name="5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5_Civic">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ivic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CCDP-2014-template.potx</Template>
  <TotalTime>2439</TotalTime>
  <Words>1410</Words>
  <Application>Microsoft Macintosh PowerPoint</Application>
  <PresentationFormat>On-screen Show (4:3)</PresentationFormat>
  <Paragraphs>149</Paragraphs>
  <Slides>14</Slides>
  <Notes>11</Notes>
  <HiddenSlides>0</HiddenSlides>
  <MMClips>0</MMClips>
  <ScaleCrop>false</ScaleCrop>
  <HeadingPairs>
    <vt:vector size="4" baseType="variant">
      <vt:variant>
        <vt:lpstr>Theme</vt:lpstr>
      </vt:variant>
      <vt:variant>
        <vt:i4>16</vt:i4>
      </vt:variant>
      <vt:variant>
        <vt:lpstr>Slide Titles</vt:lpstr>
      </vt:variant>
      <vt:variant>
        <vt:i4>14</vt:i4>
      </vt:variant>
    </vt:vector>
  </HeadingPairs>
  <TitlesOfParts>
    <vt:vector size="30" baseType="lpstr">
      <vt:lpstr>pdb-template</vt:lpstr>
      <vt:lpstr>1_Civic</vt:lpstr>
      <vt:lpstr>1_Custom Design</vt:lpstr>
      <vt:lpstr>Custom Design</vt:lpstr>
      <vt:lpstr>Civic</vt:lpstr>
      <vt:lpstr>2_Civic</vt:lpstr>
      <vt:lpstr>3_Civic</vt:lpstr>
      <vt:lpstr>4_Civic</vt:lpstr>
      <vt:lpstr>5_Civic</vt:lpstr>
      <vt:lpstr>6_Civic</vt:lpstr>
      <vt:lpstr>7_Civic</vt:lpstr>
      <vt:lpstr>8_Civic</vt:lpstr>
      <vt:lpstr>9_Civic</vt:lpstr>
      <vt:lpstr>10_Civic</vt:lpstr>
      <vt:lpstr>11_Civic</vt:lpstr>
      <vt:lpstr>12_Civic</vt:lpstr>
      <vt:lpstr>Adolescents/Young Adults and HIV</vt:lpstr>
      <vt:lpstr>Learning Objectives</vt:lpstr>
      <vt:lpstr>History of Adolescent HIV Infections</vt:lpstr>
      <vt:lpstr>Risk Factors 1</vt:lpstr>
      <vt:lpstr>Risk Factors 2</vt:lpstr>
      <vt:lpstr>Risk Factors 3</vt:lpstr>
      <vt:lpstr>Risk Factors 4</vt:lpstr>
      <vt:lpstr>Subpopulations at Greatest Risk</vt:lpstr>
      <vt:lpstr>Diagnoses of HIV/AIDS</vt:lpstr>
      <vt:lpstr>HIV Treatment Cascade</vt:lpstr>
      <vt:lpstr>Treatment Cascade by Age group</vt:lpstr>
      <vt:lpstr>Public Health Implications</vt:lpstr>
      <vt:lpstr>Barriers to Health Care Services</vt:lpstr>
      <vt:lpstr>PowerPoint Presentation</vt:lpstr>
    </vt:vector>
  </TitlesOfParts>
  <Company>U.M.D.N.J.</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Adolescents/Young Adults and HIV in 2013</dc:title>
  <dc:creator>John Nelson</dc:creator>
  <cp:lastModifiedBy>pdb</cp:lastModifiedBy>
  <cp:revision>61</cp:revision>
  <dcterms:created xsi:type="dcterms:W3CDTF">2013-09-09T13:49:47Z</dcterms:created>
  <dcterms:modified xsi:type="dcterms:W3CDTF">2015-11-24T21:47:21Z</dcterms:modified>
</cp:coreProperties>
</file>