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c7eaec3b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8c7eaec3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Stimulating the immune system to a particular antigen involves activating multiple cells. 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Innate immune cells will respond to the SARS-COV-2 virus and then activate the adaptive immune response. 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The antigen presenting cells will activate specific B and T cells. 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 cells once presented with the antigen will directly attack virus infected cells. 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Some of those T cells will remain as memory T cells and will be able to respond to reinfection of the Virus. 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 cells will produce Antibodies specific to a viral protein (e.g. SARS-COV-2 Spike Protein). 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Antibodies will travel through the blood-stream to the site of infection and bind to that protein, thus blocking the virus from infecting cells.  These neutralizing antibodies are very effective at preventing infection.  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Some antibodies are made in response to other parts of the virus and do not effectively block viral entry.  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Once the infection has cleared some of the B cells will live on as memory B Cells. They will continue to make antibodies and protect a person from reinfection. This protection from Antibodies is the key strategy to vaccine development and success.  Vaccines must stimulate neutralizing antibodies and block viruses from infecting a host cell.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c7eaec3b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c7eaec3b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There are 4 strategies used to develop a vaccine: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1.Protein Based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a.  Subunit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b.  Virus Like Particle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2.  Virus Based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a.  Inactivated or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b.  Live Attenuated Virus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3.  Nucleic Acid Based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a.  mRNA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-Replicating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-Non-replicating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b.  DNA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4.  Viral Vectors</a:t>
            </a:r>
            <a:endParaRPr/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a. Replicating</a:t>
            </a:r>
            <a:endParaRPr/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b.  Non-replicating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c7eaec3b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c7eaec3b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main target of the COVID-19 vaccine is the SARS-COV-2 spike protein.  Stimulating the production of neutralizing antibodies that will bind to this protein can prevent viral infection of the host cell.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c8540093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c854009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c7eaec3b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c7eaec3b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Many vaccines are currently in clinical trials and will continue to be in the near future.  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Many companies have developed vaccines using all 4 strategies. 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Major concerns with all vaccines are  efficacy and safety. 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Depending on the strategy used that can vary.  Some of the very effective vaccines can have more side effects and vice versa. 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Clinical trials a performed to determine the safety and efficacy of all vaccines.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Developing a Vaccine Against SARS-CoV-2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Collaborative Curriculum Development Program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2020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6000" y="295875"/>
            <a:ext cx="876300" cy="228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Google Shape;57;p13"/>
          <p:cNvCxnSpPr>
            <a:endCxn id="56" idx="1"/>
          </p:cNvCxnSpPr>
          <p:nvPr/>
        </p:nvCxnSpPr>
        <p:spPr>
          <a:xfrm>
            <a:off x="340800" y="403875"/>
            <a:ext cx="7615200" cy="6300"/>
          </a:xfrm>
          <a:prstGeom prst="straightConnector1">
            <a:avLst/>
          </a:prstGeom>
          <a:noFill/>
          <a:ln cap="flat" cmpd="sng" w="28575">
            <a:solidFill>
              <a:srgbClr val="6D9EEB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Rationale for Vaccine Design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9900" y="1017725"/>
            <a:ext cx="6249268" cy="39733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 rot="-5400000">
            <a:off x="6030275" y="2766300"/>
            <a:ext cx="40371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/>
              <a:t>https://www.invivogen.com/spotlight-covid-19-vaccine-development</a:t>
            </a:r>
            <a:endParaRPr sz="1000"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175" y="53225"/>
            <a:ext cx="7315200" cy="503703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idx="4294967295" type="title"/>
          </p:nvPr>
        </p:nvSpPr>
        <p:spPr>
          <a:xfrm>
            <a:off x="867950" y="3355400"/>
            <a:ext cx="3474900" cy="161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Vaccine Development Approaches</a:t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 rot="-5400000">
            <a:off x="6005350" y="2581700"/>
            <a:ext cx="4503600" cy="4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https://www.pharmaceutical-journal.com/download?ac=1079940</a:t>
            </a:r>
            <a:endParaRPr sz="1200"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Vaccine Target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988" y="1140050"/>
            <a:ext cx="5258016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 rot="-5400000">
            <a:off x="5610850" y="2726088"/>
            <a:ext cx="38292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https://promega.media/-/media/images/products-and-services/coronavirus-detection/coronavirus-labeled2.jpg </a:t>
            </a: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SARS-CoV-2 Vaccines in Clinical Trials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1113" y="1143125"/>
            <a:ext cx="5201764" cy="3820975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5" name="Google Shape;85;p17"/>
          <p:cNvSpPr txBox="1"/>
          <p:nvPr/>
        </p:nvSpPr>
        <p:spPr>
          <a:xfrm rot="-5399460">
            <a:off x="5767075" y="2626500"/>
            <a:ext cx="38199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https://asm.org/ASM/media/Article-Images/2020/May/COVID-Vaccine-Infographic-874x642.jpg?ext=.jpg</a:t>
            </a:r>
            <a:endParaRPr sz="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Efficacy and Safety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950" y="1155100"/>
            <a:ext cx="7910088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