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8A0700-1502-6043-AFF5-1B63AE059445}" type="doc">
      <dgm:prSet loTypeId="urn:microsoft.com/office/officeart/2005/8/layout/hProcess9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6F309C4-CE18-5449-BE97-4A426C7C87C3}">
      <dgm:prSet phldrT="[Text]"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Background info</a:t>
          </a:r>
        </a:p>
      </dgm:t>
    </dgm:pt>
    <dgm:pt modelId="{6B16C861-2333-A647-AC93-0CAFAEB091CD}" type="parTrans" cxnId="{4341EFFA-E61B-FA4C-B8A8-28281C790148}">
      <dgm:prSet/>
      <dgm:spPr/>
      <dgm:t>
        <a:bodyPr/>
        <a:lstStyle/>
        <a:p>
          <a:endParaRPr lang="en-US"/>
        </a:p>
      </dgm:t>
    </dgm:pt>
    <dgm:pt modelId="{DA4D4B30-88A2-974E-BAA0-7B00A31C28FD}" type="sibTrans" cxnId="{4341EFFA-E61B-FA4C-B8A8-28281C790148}">
      <dgm:prSet/>
      <dgm:spPr/>
      <dgm:t>
        <a:bodyPr/>
        <a:lstStyle/>
        <a:p>
          <a:endParaRPr lang="en-US"/>
        </a:p>
      </dgm:t>
    </dgm:pt>
    <dgm:pt modelId="{179F6EE6-A491-F64B-AB42-CBFB46CE38CB}">
      <dgm:prSet phldrT="[Text]"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PDB Query By</a:t>
          </a:r>
          <a:endParaRPr lang="en-US" dirty="0"/>
        </a:p>
      </dgm:t>
    </dgm:pt>
    <dgm:pt modelId="{F3D4A7A9-C3F2-D341-8A37-61678321F47B}" type="parTrans" cxnId="{638AE320-C071-6D47-9954-ED6DD44A938B}">
      <dgm:prSet/>
      <dgm:spPr/>
      <dgm:t>
        <a:bodyPr/>
        <a:lstStyle/>
        <a:p>
          <a:endParaRPr lang="en-US"/>
        </a:p>
      </dgm:t>
    </dgm:pt>
    <dgm:pt modelId="{8AE36D2D-1FFE-D047-8DE6-B1D2393D457C}" type="sibTrans" cxnId="{638AE320-C071-6D47-9954-ED6DD44A938B}">
      <dgm:prSet/>
      <dgm:spPr/>
      <dgm:t>
        <a:bodyPr/>
        <a:lstStyle/>
        <a:p>
          <a:endParaRPr lang="en-US"/>
        </a:p>
      </dgm:t>
    </dgm:pt>
    <dgm:pt modelId="{58CE6D14-294C-EF4E-B960-17537FA0791C}">
      <dgm:prSet phldrT="[Text]"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Select Relevant PDB ID</a:t>
          </a:r>
          <a:endParaRPr lang="en-US" dirty="0"/>
        </a:p>
      </dgm:t>
    </dgm:pt>
    <dgm:pt modelId="{03D02723-D5A9-B14E-8B24-559964CCDA09}" type="parTrans" cxnId="{E82EA395-513E-6748-8126-F9DE2EE81EC0}">
      <dgm:prSet/>
      <dgm:spPr/>
      <dgm:t>
        <a:bodyPr/>
        <a:lstStyle/>
        <a:p>
          <a:endParaRPr lang="en-US"/>
        </a:p>
      </dgm:t>
    </dgm:pt>
    <dgm:pt modelId="{B1918212-B90D-B449-A966-58FA5F291325}" type="sibTrans" cxnId="{E82EA395-513E-6748-8126-F9DE2EE81EC0}">
      <dgm:prSet/>
      <dgm:spPr/>
      <dgm:t>
        <a:bodyPr/>
        <a:lstStyle/>
        <a:p>
          <a:endParaRPr lang="en-US"/>
        </a:p>
      </dgm:t>
    </dgm:pt>
    <dgm:pt modelId="{2648CA82-C1B1-FB42-BEE6-03C5F4C90176}">
      <dgm:prSet phldrT="[Text]"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Get Started</a:t>
          </a:r>
          <a:endParaRPr lang="en-US" dirty="0"/>
        </a:p>
      </dgm:t>
    </dgm:pt>
    <dgm:pt modelId="{EC827A2F-785A-7E4F-884E-5352C64BC2C5}" type="parTrans" cxnId="{5BAD22EF-6070-4E45-A846-E7CD590B936C}">
      <dgm:prSet/>
      <dgm:spPr/>
      <dgm:t>
        <a:bodyPr/>
        <a:lstStyle/>
        <a:p>
          <a:endParaRPr lang="en-US"/>
        </a:p>
      </dgm:t>
    </dgm:pt>
    <dgm:pt modelId="{05F21BF5-22BF-EF45-B89E-54EA2E2E41A2}" type="sibTrans" cxnId="{5BAD22EF-6070-4E45-A846-E7CD590B936C}">
      <dgm:prSet/>
      <dgm:spPr/>
      <dgm:t>
        <a:bodyPr/>
        <a:lstStyle/>
        <a:p>
          <a:endParaRPr lang="en-US"/>
        </a:p>
      </dgm:t>
    </dgm:pt>
    <dgm:pt modelId="{06CF2DFB-C554-5A4C-9F9D-BD349551865F}">
      <dgm:prSet phldrT="[Text]"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Names of relevant proteins, drugs etc.</a:t>
          </a:r>
        </a:p>
      </dgm:t>
    </dgm:pt>
    <dgm:pt modelId="{00A456DB-A546-9041-9C50-768168586837}" type="parTrans" cxnId="{730F552C-38D9-504A-BC6F-8CFE2E2F3FCD}">
      <dgm:prSet/>
      <dgm:spPr/>
      <dgm:t>
        <a:bodyPr/>
        <a:lstStyle/>
        <a:p>
          <a:endParaRPr lang="en-US"/>
        </a:p>
      </dgm:t>
    </dgm:pt>
    <dgm:pt modelId="{E76DECB5-2651-164C-B954-DDC9BC84FE60}" type="sibTrans" cxnId="{730F552C-38D9-504A-BC6F-8CFE2E2F3FCD}">
      <dgm:prSet/>
      <dgm:spPr/>
      <dgm:t>
        <a:bodyPr/>
        <a:lstStyle/>
        <a:p>
          <a:endParaRPr lang="en-US"/>
        </a:p>
      </dgm:t>
    </dgm:pt>
    <dgm:pt modelId="{DC57684D-0178-7346-8682-332B56402D40}">
      <dgm:prSet/>
      <dgm:spPr>
        <a:ln>
          <a:solidFill>
            <a:srgbClr val="000000"/>
          </a:solidFill>
        </a:ln>
      </dgm:spPr>
      <dgm:t>
        <a:bodyPr/>
        <a:lstStyle/>
        <a:p>
          <a:r>
            <a:rPr lang="en-US" smtClean="0"/>
            <a:t>Sort/Refine Results</a:t>
          </a:r>
          <a:endParaRPr lang="en-US" dirty="0"/>
        </a:p>
      </dgm:t>
    </dgm:pt>
    <dgm:pt modelId="{48B50DBE-EF73-564C-91BA-F5509BDAB85F}" type="parTrans" cxnId="{F1A8FAFC-DED4-0343-97E1-F7B4BF153910}">
      <dgm:prSet/>
      <dgm:spPr/>
      <dgm:t>
        <a:bodyPr/>
        <a:lstStyle/>
        <a:p>
          <a:endParaRPr lang="en-US"/>
        </a:p>
      </dgm:t>
    </dgm:pt>
    <dgm:pt modelId="{CB374EB8-0F72-5541-81F0-3B14CED725F4}" type="sibTrans" cxnId="{F1A8FAFC-DED4-0343-97E1-F7B4BF153910}">
      <dgm:prSet/>
      <dgm:spPr/>
      <dgm:t>
        <a:bodyPr/>
        <a:lstStyle/>
        <a:p>
          <a:endParaRPr lang="en-US"/>
        </a:p>
      </dgm:t>
    </dgm:pt>
    <dgm:pt modelId="{1AC87C93-63FD-1D4B-AC69-CAB04AB811FB}">
      <dgm:prSet phldrT="[Text]"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Visualize structure</a:t>
          </a:r>
          <a:endParaRPr lang="en-US" dirty="0"/>
        </a:p>
      </dgm:t>
    </dgm:pt>
    <dgm:pt modelId="{BDBAD2E4-1634-9443-B00A-8EFFB5BA099A}" type="parTrans" cxnId="{2DA2E2B9-D51D-A348-8BDC-2703515CC533}">
      <dgm:prSet/>
      <dgm:spPr/>
      <dgm:t>
        <a:bodyPr/>
        <a:lstStyle/>
        <a:p>
          <a:endParaRPr lang="en-US"/>
        </a:p>
      </dgm:t>
    </dgm:pt>
    <dgm:pt modelId="{45664251-4F2D-874C-B4E2-1B6E39025EDD}" type="sibTrans" cxnId="{2DA2E2B9-D51D-A348-8BDC-2703515CC533}">
      <dgm:prSet/>
      <dgm:spPr/>
      <dgm:t>
        <a:bodyPr/>
        <a:lstStyle/>
        <a:p>
          <a:endParaRPr lang="en-US"/>
        </a:p>
      </dgm:t>
    </dgm:pt>
    <dgm:pt modelId="{FFBB11E7-6D0E-DE4A-9B44-4F5F7A5768E2}">
      <dgm:prSet phldrT="[Text]"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Read primary citation</a:t>
          </a:r>
          <a:endParaRPr lang="en-US" dirty="0"/>
        </a:p>
      </dgm:t>
    </dgm:pt>
    <dgm:pt modelId="{91ECED17-BEEE-494B-BE79-DB478C0DDBC0}" type="parTrans" cxnId="{7636CF21-D08F-654E-972B-0340BCA58384}">
      <dgm:prSet/>
      <dgm:spPr/>
      <dgm:t>
        <a:bodyPr/>
        <a:lstStyle/>
        <a:p>
          <a:endParaRPr lang="en-US"/>
        </a:p>
      </dgm:t>
    </dgm:pt>
    <dgm:pt modelId="{85754F7F-A446-0440-9E76-AEEB53B6028E}" type="sibTrans" cxnId="{7636CF21-D08F-654E-972B-0340BCA58384}">
      <dgm:prSet/>
      <dgm:spPr/>
      <dgm:t>
        <a:bodyPr/>
        <a:lstStyle/>
        <a:p>
          <a:endParaRPr lang="en-US"/>
        </a:p>
      </dgm:t>
    </dgm:pt>
    <dgm:pt modelId="{1EC1155A-D458-784C-9445-CE867B696F70}">
      <dgm:prSet phldrT="[Text]"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Analyze and compare with relevant PDB entries</a:t>
          </a:r>
          <a:endParaRPr lang="en-US" dirty="0"/>
        </a:p>
      </dgm:t>
    </dgm:pt>
    <dgm:pt modelId="{45C7380B-DC42-C344-8D0C-CC92CF73DDB1}" type="parTrans" cxnId="{D38A0701-9AA1-E047-AC91-8765EF250A36}">
      <dgm:prSet/>
      <dgm:spPr/>
      <dgm:t>
        <a:bodyPr/>
        <a:lstStyle/>
        <a:p>
          <a:endParaRPr lang="en-US"/>
        </a:p>
      </dgm:t>
    </dgm:pt>
    <dgm:pt modelId="{1AFE1F7B-0FB8-A843-875D-9947C5D90ED6}" type="sibTrans" cxnId="{D38A0701-9AA1-E047-AC91-8765EF250A36}">
      <dgm:prSet/>
      <dgm:spPr/>
      <dgm:t>
        <a:bodyPr/>
        <a:lstStyle/>
        <a:p>
          <a:endParaRPr lang="en-US"/>
        </a:p>
      </dgm:t>
    </dgm:pt>
    <dgm:pt modelId="{9C4E1CCF-A3EB-1249-95A6-2E36EB3C4EAC}">
      <dgm:prSet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Entry properties - Text, sequence, ligand</a:t>
          </a:r>
          <a:endParaRPr lang="en-US" dirty="0"/>
        </a:p>
      </dgm:t>
    </dgm:pt>
    <dgm:pt modelId="{D03D28D8-ECFC-BA48-9A8F-A27B902833EF}" type="parTrans" cxnId="{C01CC4D5-4FDC-A34D-AC71-1A09FEDB03C2}">
      <dgm:prSet/>
      <dgm:spPr/>
      <dgm:t>
        <a:bodyPr/>
        <a:lstStyle/>
        <a:p>
          <a:endParaRPr lang="en-US"/>
        </a:p>
      </dgm:t>
    </dgm:pt>
    <dgm:pt modelId="{DAA88BB9-C643-E04D-AA71-82CF7D564F8D}" type="sibTrans" cxnId="{C01CC4D5-4FDC-A34D-AC71-1A09FEDB03C2}">
      <dgm:prSet/>
      <dgm:spPr/>
      <dgm:t>
        <a:bodyPr/>
        <a:lstStyle/>
        <a:p>
          <a:endParaRPr lang="en-US"/>
        </a:p>
      </dgm:t>
    </dgm:pt>
    <dgm:pt modelId="{89C9133E-02B9-1D49-8523-984364BA166F}">
      <dgm:prSet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 Annotations</a:t>
          </a:r>
          <a:endParaRPr lang="en-US" dirty="0"/>
        </a:p>
      </dgm:t>
    </dgm:pt>
    <dgm:pt modelId="{7C254C9F-BCE0-BD42-BF4E-CD5156640040}" type="parTrans" cxnId="{90CB4C3B-73E7-3243-8F58-198878B88B9D}">
      <dgm:prSet/>
      <dgm:spPr/>
      <dgm:t>
        <a:bodyPr/>
        <a:lstStyle/>
        <a:p>
          <a:endParaRPr lang="en-US"/>
        </a:p>
      </dgm:t>
    </dgm:pt>
    <dgm:pt modelId="{2EE0AD14-17D6-DA4A-9441-E87183C10873}" type="sibTrans" cxnId="{90CB4C3B-73E7-3243-8F58-198878B88B9D}">
      <dgm:prSet/>
      <dgm:spPr/>
      <dgm:t>
        <a:bodyPr/>
        <a:lstStyle/>
        <a:p>
          <a:endParaRPr lang="en-US"/>
        </a:p>
      </dgm:t>
    </dgm:pt>
    <dgm:pt modelId="{D0B44EE6-30C6-AC4B-A766-ED8237F72A03}">
      <dgm:prSet phldrT="[Text]"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Sequences where possible</a:t>
          </a:r>
        </a:p>
      </dgm:t>
    </dgm:pt>
    <dgm:pt modelId="{B6F26292-34D3-374D-B6CE-6C3AA1EE29EB}" type="parTrans" cxnId="{778E2A8C-59DE-D548-B773-1D4CCE360DE9}">
      <dgm:prSet/>
      <dgm:spPr/>
      <dgm:t>
        <a:bodyPr/>
        <a:lstStyle/>
        <a:p>
          <a:endParaRPr lang="en-US"/>
        </a:p>
      </dgm:t>
    </dgm:pt>
    <dgm:pt modelId="{07EA97E4-1B36-FF4B-98E9-CEB8863CE41A}" type="sibTrans" cxnId="{778E2A8C-59DE-D548-B773-1D4CCE360DE9}">
      <dgm:prSet/>
      <dgm:spPr/>
      <dgm:t>
        <a:bodyPr/>
        <a:lstStyle/>
        <a:p>
          <a:endParaRPr lang="en-US"/>
        </a:p>
      </dgm:t>
    </dgm:pt>
    <dgm:pt modelId="{2082079C-EB6E-E941-B6EF-5EDE890FDEB5}">
      <dgm:prSet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Related entries</a:t>
          </a:r>
          <a:endParaRPr lang="en-US" dirty="0"/>
        </a:p>
      </dgm:t>
    </dgm:pt>
    <dgm:pt modelId="{AE8FB5D2-B09D-B54C-960D-21FA6E3D1EF9}" type="parTrans" cxnId="{FBDB01B9-5A56-9D46-ABD2-3C56DBBB1D33}">
      <dgm:prSet/>
      <dgm:spPr/>
      <dgm:t>
        <a:bodyPr/>
        <a:lstStyle/>
        <a:p>
          <a:endParaRPr lang="en-US"/>
        </a:p>
      </dgm:t>
    </dgm:pt>
    <dgm:pt modelId="{67AE96E6-E969-3E45-893E-A2BB1A9D4A6D}" type="sibTrans" cxnId="{FBDB01B9-5A56-9D46-ABD2-3C56DBBB1D33}">
      <dgm:prSet/>
      <dgm:spPr/>
      <dgm:t>
        <a:bodyPr/>
        <a:lstStyle/>
        <a:p>
          <a:endParaRPr lang="en-US"/>
        </a:p>
      </dgm:t>
    </dgm:pt>
    <dgm:pt modelId="{0EFC338D-D24A-B449-ADA9-48032D18142D}">
      <dgm:prSet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Literature</a:t>
          </a:r>
          <a:endParaRPr lang="en-US" dirty="0"/>
        </a:p>
      </dgm:t>
    </dgm:pt>
    <dgm:pt modelId="{1AF3524B-4B81-D640-AB68-5CEB4EEE42A3}" type="parTrans" cxnId="{FBB8FEC5-C4D0-3243-A994-2669673A772E}">
      <dgm:prSet/>
      <dgm:spPr/>
      <dgm:t>
        <a:bodyPr/>
        <a:lstStyle/>
        <a:p>
          <a:endParaRPr lang="en-US"/>
        </a:p>
      </dgm:t>
    </dgm:pt>
    <dgm:pt modelId="{D13155FF-7676-244B-B0DD-07620FBEED89}" type="sibTrans" cxnId="{FBB8FEC5-C4D0-3243-A994-2669673A772E}">
      <dgm:prSet/>
      <dgm:spPr/>
      <dgm:t>
        <a:bodyPr/>
        <a:lstStyle/>
        <a:p>
          <a:endParaRPr lang="en-US"/>
        </a:p>
      </dgm:t>
    </dgm:pt>
    <dgm:pt modelId="{FDDB6A36-555D-9447-B1F7-9D630E16EE30}">
      <dgm:prSet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Organism of choice</a:t>
          </a:r>
          <a:endParaRPr lang="en-US" dirty="0"/>
        </a:p>
      </dgm:t>
    </dgm:pt>
    <dgm:pt modelId="{BE221B18-05C3-C741-99F0-5A61D6EAA017}" type="parTrans" cxnId="{9115EC5E-4068-A147-B860-477F78E41E24}">
      <dgm:prSet/>
      <dgm:spPr/>
      <dgm:t>
        <a:bodyPr/>
        <a:lstStyle/>
        <a:p>
          <a:endParaRPr lang="en-US"/>
        </a:p>
      </dgm:t>
    </dgm:pt>
    <dgm:pt modelId="{33FD305D-75AE-9F47-ABA7-B9307BF765E2}" type="sibTrans" cxnId="{9115EC5E-4068-A147-B860-477F78E41E24}">
      <dgm:prSet/>
      <dgm:spPr/>
      <dgm:t>
        <a:bodyPr/>
        <a:lstStyle/>
        <a:p>
          <a:endParaRPr lang="en-US"/>
        </a:p>
      </dgm:t>
    </dgm:pt>
    <dgm:pt modelId="{43B49601-4420-974C-87D1-E6B2694F18E6}">
      <dgm:prSet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Should have relevant domains, mutations, ligands etc.</a:t>
          </a:r>
          <a:endParaRPr lang="en-US" dirty="0"/>
        </a:p>
      </dgm:t>
    </dgm:pt>
    <dgm:pt modelId="{31E961BD-D356-FE41-8E7B-8A1AEFD3A6FC}" type="parTrans" cxnId="{BB9A942C-D25E-A646-A5F3-F0EC8CAD534E}">
      <dgm:prSet/>
      <dgm:spPr/>
      <dgm:t>
        <a:bodyPr/>
        <a:lstStyle/>
        <a:p>
          <a:endParaRPr lang="en-US"/>
        </a:p>
      </dgm:t>
    </dgm:pt>
    <dgm:pt modelId="{DAE5E243-7667-0C4F-B703-27C02440D351}" type="sibTrans" cxnId="{BB9A942C-D25E-A646-A5F3-F0EC8CAD534E}">
      <dgm:prSet/>
      <dgm:spPr/>
      <dgm:t>
        <a:bodyPr/>
        <a:lstStyle/>
        <a:p>
          <a:endParaRPr lang="en-US"/>
        </a:p>
      </dgm:t>
    </dgm:pt>
    <dgm:pt modelId="{E3FF98ED-B64E-7345-91A4-C58DB0CB4498}">
      <dgm:prSet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Suitable quality of structure</a:t>
          </a:r>
          <a:endParaRPr lang="en-US" dirty="0"/>
        </a:p>
      </dgm:t>
    </dgm:pt>
    <dgm:pt modelId="{6917F611-E3F2-9447-B681-04C2313CE0D5}" type="parTrans" cxnId="{FE2E40A0-9C7A-7F40-886D-C7DD5E9FFC56}">
      <dgm:prSet/>
      <dgm:spPr/>
      <dgm:t>
        <a:bodyPr/>
        <a:lstStyle/>
        <a:p>
          <a:endParaRPr lang="en-US"/>
        </a:p>
      </dgm:t>
    </dgm:pt>
    <dgm:pt modelId="{3CC9A7F8-648F-2C42-B976-284B229AA094}" type="sibTrans" cxnId="{FE2E40A0-9C7A-7F40-886D-C7DD5E9FFC56}">
      <dgm:prSet/>
      <dgm:spPr/>
      <dgm:t>
        <a:bodyPr/>
        <a:lstStyle/>
        <a:p>
          <a:endParaRPr lang="en-US"/>
        </a:p>
      </dgm:t>
    </dgm:pt>
    <dgm:pt modelId="{B1879B38-AA7F-1547-9F58-8BAAFAC1816C}" type="pres">
      <dgm:prSet presAssocID="{118A0700-1502-6043-AFF5-1B63AE05944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D23388-BC50-1948-A323-7D769404E8C4}" type="pres">
      <dgm:prSet presAssocID="{118A0700-1502-6043-AFF5-1B63AE059445}" presName="arrow" presStyleLbl="bgShp" presStyleIdx="0" presStyleCnt="1" custLinFactNeighborX="-15359" custLinFactNeighborY="45450"/>
      <dgm:spPr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153097E6-4DDB-524B-B6BB-234054ED2BD4}" type="pres">
      <dgm:prSet presAssocID="{118A0700-1502-6043-AFF5-1B63AE059445}" presName="linearProcess" presStyleCnt="0"/>
      <dgm:spPr/>
    </dgm:pt>
    <dgm:pt modelId="{40E017AB-9AEA-0C4E-AB4C-D15A5760568A}" type="pres">
      <dgm:prSet presAssocID="{2648CA82-C1B1-FB42-BEE6-03C5F4C9017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C1F1C-65C9-D043-9DBE-905BBE59D93B}" type="pres">
      <dgm:prSet presAssocID="{05F21BF5-22BF-EF45-B89E-54EA2E2E41A2}" presName="sibTrans" presStyleCnt="0"/>
      <dgm:spPr/>
    </dgm:pt>
    <dgm:pt modelId="{0871B062-B925-8347-8D49-39C910420CE2}" type="pres">
      <dgm:prSet presAssocID="{179F6EE6-A491-F64B-AB42-CBFB46CE38C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733411-BE17-8640-8E30-FF7913E9EBE0}" type="pres">
      <dgm:prSet presAssocID="{8AE36D2D-1FFE-D047-8DE6-B1D2393D457C}" presName="sibTrans" presStyleCnt="0"/>
      <dgm:spPr/>
    </dgm:pt>
    <dgm:pt modelId="{9603A716-AB8E-364B-9BED-BFC41E96150D}" type="pres">
      <dgm:prSet presAssocID="{DC57684D-0178-7346-8682-332B56402D4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3FC3F-2468-BD40-8746-B4AEB7351B62}" type="pres">
      <dgm:prSet presAssocID="{CB374EB8-0F72-5541-81F0-3B14CED725F4}" presName="sibTrans" presStyleCnt="0"/>
      <dgm:spPr/>
    </dgm:pt>
    <dgm:pt modelId="{C56F9145-1377-214E-BF02-963DA475161C}" type="pres">
      <dgm:prSet presAssocID="{58CE6D14-294C-EF4E-B960-17537FA0791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2EA395-513E-6748-8126-F9DE2EE81EC0}" srcId="{118A0700-1502-6043-AFF5-1B63AE059445}" destId="{58CE6D14-294C-EF4E-B960-17537FA0791C}" srcOrd="3" destOrd="0" parTransId="{03D02723-D5A9-B14E-8B24-559964CCDA09}" sibTransId="{B1918212-B90D-B449-A966-58FA5F291325}"/>
    <dgm:cxn modelId="{F1A8FAFC-DED4-0343-97E1-F7B4BF153910}" srcId="{118A0700-1502-6043-AFF5-1B63AE059445}" destId="{DC57684D-0178-7346-8682-332B56402D40}" srcOrd="2" destOrd="0" parTransId="{48B50DBE-EF73-564C-91BA-F5509BDAB85F}" sibTransId="{CB374EB8-0F72-5541-81F0-3B14CED725F4}"/>
    <dgm:cxn modelId="{5FA02ACF-E305-224B-A533-C2865A6FD3BA}" type="presOf" srcId="{DC57684D-0178-7346-8682-332B56402D40}" destId="{9603A716-AB8E-364B-9BED-BFC41E96150D}" srcOrd="0" destOrd="0" presId="urn:microsoft.com/office/officeart/2005/8/layout/hProcess9"/>
    <dgm:cxn modelId="{730F552C-38D9-504A-BC6F-8CFE2E2F3FCD}" srcId="{2648CA82-C1B1-FB42-BEE6-03C5F4C90176}" destId="{06CF2DFB-C554-5A4C-9F9D-BD349551865F}" srcOrd="1" destOrd="0" parTransId="{00A456DB-A546-9041-9C50-768168586837}" sibTransId="{E76DECB5-2651-164C-B954-DDC9BC84FE60}"/>
    <dgm:cxn modelId="{5BAD22EF-6070-4E45-A846-E7CD590B936C}" srcId="{118A0700-1502-6043-AFF5-1B63AE059445}" destId="{2648CA82-C1B1-FB42-BEE6-03C5F4C90176}" srcOrd="0" destOrd="0" parTransId="{EC827A2F-785A-7E4F-884E-5352C64BC2C5}" sibTransId="{05F21BF5-22BF-EF45-B89E-54EA2E2E41A2}"/>
    <dgm:cxn modelId="{9115EC5E-4068-A147-B860-477F78E41E24}" srcId="{DC57684D-0178-7346-8682-332B56402D40}" destId="{FDDB6A36-555D-9447-B1F7-9D630E16EE30}" srcOrd="0" destOrd="0" parTransId="{BE221B18-05C3-C741-99F0-5A61D6EAA017}" sibTransId="{33FD305D-75AE-9F47-ABA7-B9307BF765E2}"/>
    <dgm:cxn modelId="{FBB8FEC5-C4D0-3243-A994-2669673A772E}" srcId="{179F6EE6-A491-F64B-AB42-CBFB46CE38CB}" destId="{0EFC338D-D24A-B449-ADA9-48032D18142D}" srcOrd="3" destOrd="0" parTransId="{1AF3524B-4B81-D640-AB68-5CEB4EEE42A3}" sibTransId="{D13155FF-7676-244B-B0DD-07620FBEED89}"/>
    <dgm:cxn modelId="{7636CF21-D08F-654E-972B-0340BCA58384}" srcId="{58CE6D14-294C-EF4E-B960-17537FA0791C}" destId="{FFBB11E7-6D0E-DE4A-9B44-4F5F7A5768E2}" srcOrd="1" destOrd="0" parTransId="{91ECED17-BEEE-494B-BE79-DB478C0DDBC0}" sibTransId="{85754F7F-A446-0440-9E76-AEEB53B6028E}"/>
    <dgm:cxn modelId="{E3D6F177-FE30-E64B-9DB4-51765BC42EA8}" type="presOf" srcId="{2648CA82-C1B1-FB42-BEE6-03C5F4C90176}" destId="{40E017AB-9AEA-0C4E-AB4C-D15A5760568A}" srcOrd="0" destOrd="0" presId="urn:microsoft.com/office/officeart/2005/8/layout/hProcess9"/>
    <dgm:cxn modelId="{D38A0701-9AA1-E047-AC91-8765EF250A36}" srcId="{58CE6D14-294C-EF4E-B960-17537FA0791C}" destId="{1EC1155A-D458-784C-9445-CE867B696F70}" srcOrd="2" destOrd="0" parTransId="{45C7380B-DC42-C344-8D0C-CC92CF73DDB1}" sibTransId="{1AFE1F7B-0FB8-A843-875D-9947C5D90ED6}"/>
    <dgm:cxn modelId="{A84874E1-4265-A74C-9763-86271C0673B0}" type="presOf" srcId="{D0B44EE6-30C6-AC4B-A766-ED8237F72A03}" destId="{40E017AB-9AEA-0C4E-AB4C-D15A5760568A}" srcOrd="0" destOrd="3" presId="urn:microsoft.com/office/officeart/2005/8/layout/hProcess9"/>
    <dgm:cxn modelId="{4341EFFA-E61B-FA4C-B8A8-28281C790148}" srcId="{2648CA82-C1B1-FB42-BEE6-03C5F4C90176}" destId="{36F309C4-CE18-5449-BE97-4A426C7C87C3}" srcOrd="0" destOrd="0" parTransId="{6B16C861-2333-A647-AC93-0CAFAEB091CD}" sibTransId="{DA4D4B30-88A2-974E-BAA0-7B00A31C28FD}"/>
    <dgm:cxn modelId="{778E2A8C-59DE-D548-B773-1D4CCE360DE9}" srcId="{2648CA82-C1B1-FB42-BEE6-03C5F4C90176}" destId="{D0B44EE6-30C6-AC4B-A766-ED8237F72A03}" srcOrd="2" destOrd="0" parTransId="{B6F26292-34D3-374D-B6CE-6C3AA1EE29EB}" sibTransId="{07EA97E4-1B36-FF4B-98E9-CEB8863CE41A}"/>
    <dgm:cxn modelId="{9D1119E1-7F53-514F-9284-BE88566E3B16}" type="presOf" srcId="{2082079C-EB6E-E941-B6EF-5EDE890FDEB5}" destId="{0871B062-B925-8347-8D49-39C910420CE2}" srcOrd="0" destOrd="3" presId="urn:microsoft.com/office/officeart/2005/8/layout/hProcess9"/>
    <dgm:cxn modelId="{2DA2E2B9-D51D-A348-8BDC-2703515CC533}" srcId="{58CE6D14-294C-EF4E-B960-17537FA0791C}" destId="{1AC87C93-63FD-1D4B-AC69-CAB04AB811FB}" srcOrd="0" destOrd="0" parTransId="{BDBAD2E4-1634-9443-B00A-8EFFB5BA099A}" sibTransId="{45664251-4F2D-874C-B4E2-1B6E39025EDD}"/>
    <dgm:cxn modelId="{6D757841-B572-BF42-A515-E2B2A9945E4C}" type="presOf" srcId="{FFBB11E7-6D0E-DE4A-9B44-4F5F7A5768E2}" destId="{C56F9145-1377-214E-BF02-963DA475161C}" srcOrd="0" destOrd="2" presId="urn:microsoft.com/office/officeart/2005/8/layout/hProcess9"/>
    <dgm:cxn modelId="{E5BE75D4-9877-4D4C-BF3E-F38156866868}" type="presOf" srcId="{43B49601-4420-974C-87D1-E6B2694F18E6}" destId="{9603A716-AB8E-364B-9BED-BFC41E96150D}" srcOrd="0" destOrd="2" presId="urn:microsoft.com/office/officeart/2005/8/layout/hProcess9"/>
    <dgm:cxn modelId="{68C5E93D-BF5D-F64F-B0B8-EBBB2FC27C8D}" type="presOf" srcId="{FDDB6A36-555D-9447-B1F7-9D630E16EE30}" destId="{9603A716-AB8E-364B-9BED-BFC41E96150D}" srcOrd="0" destOrd="1" presId="urn:microsoft.com/office/officeart/2005/8/layout/hProcess9"/>
    <dgm:cxn modelId="{3D4ABFD4-217A-4D42-AD9F-8AC57B265AE4}" type="presOf" srcId="{9C4E1CCF-A3EB-1249-95A6-2E36EB3C4EAC}" destId="{0871B062-B925-8347-8D49-39C910420CE2}" srcOrd="0" destOrd="1" presId="urn:microsoft.com/office/officeart/2005/8/layout/hProcess9"/>
    <dgm:cxn modelId="{CBCC0419-E781-6744-A57F-537C0A50EBA5}" type="presOf" srcId="{58CE6D14-294C-EF4E-B960-17537FA0791C}" destId="{C56F9145-1377-214E-BF02-963DA475161C}" srcOrd="0" destOrd="0" presId="urn:microsoft.com/office/officeart/2005/8/layout/hProcess9"/>
    <dgm:cxn modelId="{638AE320-C071-6D47-9954-ED6DD44A938B}" srcId="{118A0700-1502-6043-AFF5-1B63AE059445}" destId="{179F6EE6-A491-F64B-AB42-CBFB46CE38CB}" srcOrd="1" destOrd="0" parTransId="{F3D4A7A9-C3F2-D341-8A37-61678321F47B}" sibTransId="{8AE36D2D-1FFE-D047-8DE6-B1D2393D457C}"/>
    <dgm:cxn modelId="{67BD74C6-48AF-A742-8A8D-9EF4FBD2A6AA}" type="presOf" srcId="{1EC1155A-D458-784C-9445-CE867B696F70}" destId="{C56F9145-1377-214E-BF02-963DA475161C}" srcOrd="0" destOrd="3" presId="urn:microsoft.com/office/officeart/2005/8/layout/hProcess9"/>
    <dgm:cxn modelId="{BB9A942C-D25E-A646-A5F3-F0EC8CAD534E}" srcId="{DC57684D-0178-7346-8682-332B56402D40}" destId="{43B49601-4420-974C-87D1-E6B2694F18E6}" srcOrd="1" destOrd="0" parTransId="{31E961BD-D356-FE41-8E7B-8A1AEFD3A6FC}" sibTransId="{DAE5E243-7667-0C4F-B703-27C02440D351}"/>
    <dgm:cxn modelId="{2FB0D1CE-F83A-A343-9174-467065E48D3A}" type="presOf" srcId="{36F309C4-CE18-5449-BE97-4A426C7C87C3}" destId="{40E017AB-9AEA-0C4E-AB4C-D15A5760568A}" srcOrd="0" destOrd="1" presId="urn:microsoft.com/office/officeart/2005/8/layout/hProcess9"/>
    <dgm:cxn modelId="{561CF290-106B-FC42-A352-D11E21907F60}" type="presOf" srcId="{118A0700-1502-6043-AFF5-1B63AE059445}" destId="{B1879B38-AA7F-1547-9F58-8BAAFAC1816C}" srcOrd="0" destOrd="0" presId="urn:microsoft.com/office/officeart/2005/8/layout/hProcess9"/>
    <dgm:cxn modelId="{9DDA7F42-41F5-7945-8714-0DC04DD6835C}" type="presOf" srcId="{1AC87C93-63FD-1D4B-AC69-CAB04AB811FB}" destId="{C56F9145-1377-214E-BF02-963DA475161C}" srcOrd="0" destOrd="1" presId="urn:microsoft.com/office/officeart/2005/8/layout/hProcess9"/>
    <dgm:cxn modelId="{C01CC4D5-4FDC-A34D-AC71-1A09FEDB03C2}" srcId="{179F6EE6-A491-F64B-AB42-CBFB46CE38CB}" destId="{9C4E1CCF-A3EB-1249-95A6-2E36EB3C4EAC}" srcOrd="0" destOrd="0" parTransId="{D03D28D8-ECFC-BA48-9A8F-A27B902833EF}" sibTransId="{DAA88BB9-C643-E04D-AA71-82CF7D564F8D}"/>
    <dgm:cxn modelId="{FE2E40A0-9C7A-7F40-886D-C7DD5E9FFC56}" srcId="{DC57684D-0178-7346-8682-332B56402D40}" destId="{E3FF98ED-B64E-7345-91A4-C58DB0CB4498}" srcOrd="2" destOrd="0" parTransId="{6917F611-E3F2-9447-B681-04C2313CE0D5}" sibTransId="{3CC9A7F8-648F-2C42-B976-284B229AA094}"/>
    <dgm:cxn modelId="{BBFFECD0-F4E8-5B49-9B3B-A918BEAC853E}" type="presOf" srcId="{06CF2DFB-C554-5A4C-9F9D-BD349551865F}" destId="{40E017AB-9AEA-0C4E-AB4C-D15A5760568A}" srcOrd="0" destOrd="2" presId="urn:microsoft.com/office/officeart/2005/8/layout/hProcess9"/>
    <dgm:cxn modelId="{E54C2300-FE11-D441-9FA0-70AD66D61529}" type="presOf" srcId="{0EFC338D-D24A-B449-ADA9-48032D18142D}" destId="{0871B062-B925-8347-8D49-39C910420CE2}" srcOrd="0" destOrd="4" presId="urn:microsoft.com/office/officeart/2005/8/layout/hProcess9"/>
    <dgm:cxn modelId="{BDDE2F17-6578-5943-95B5-2D882B4A6F03}" type="presOf" srcId="{E3FF98ED-B64E-7345-91A4-C58DB0CB4498}" destId="{9603A716-AB8E-364B-9BED-BFC41E96150D}" srcOrd="0" destOrd="3" presId="urn:microsoft.com/office/officeart/2005/8/layout/hProcess9"/>
    <dgm:cxn modelId="{4C2F342E-155D-6240-9998-4E41A13F3265}" type="presOf" srcId="{89C9133E-02B9-1D49-8523-984364BA166F}" destId="{0871B062-B925-8347-8D49-39C910420CE2}" srcOrd="0" destOrd="2" presId="urn:microsoft.com/office/officeart/2005/8/layout/hProcess9"/>
    <dgm:cxn modelId="{C4BE45FE-3471-CE4F-9D22-DBD1EB59278B}" type="presOf" srcId="{179F6EE6-A491-F64B-AB42-CBFB46CE38CB}" destId="{0871B062-B925-8347-8D49-39C910420CE2}" srcOrd="0" destOrd="0" presId="urn:microsoft.com/office/officeart/2005/8/layout/hProcess9"/>
    <dgm:cxn modelId="{90CB4C3B-73E7-3243-8F58-198878B88B9D}" srcId="{179F6EE6-A491-F64B-AB42-CBFB46CE38CB}" destId="{89C9133E-02B9-1D49-8523-984364BA166F}" srcOrd="1" destOrd="0" parTransId="{7C254C9F-BCE0-BD42-BF4E-CD5156640040}" sibTransId="{2EE0AD14-17D6-DA4A-9441-E87183C10873}"/>
    <dgm:cxn modelId="{FBDB01B9-5A56-9D46-ABD2-3C56DBBB1D33}" srcId="{179F6EE6-A491-F64B-AB42-CBFB46CE38CB}" destId="{2082079C-EB6E-E941-B6EF-5EDE890FDEB5}" srcOrd="2" destOrd="0" parTransId="{AE8FB5D2-B09D-B54C-960D-21FA6E3D1EF9}" sibTransId="{67AE96E6-E969-3E45-893E-A2BB1A9D4A6D}"/>
    <dgm:cxn modelId="{C158D6B2-CCA7-2B4B-B401-47B6DF966E7A}" type="presParOf" srcId="{B1879B38-AA7F-1547-9F58-8BAAFAC1816C}" destId="{E3D23388-BC50-1948-A323-7D769404E8C4}" srcOrd="0" destOrd="0" presId="urn:microsoft.com/office/officeart/2005/8/layout/hProcess9"/>
    <dgm:cxn modelId="{D9364680-448B-1C40-8DDB-359D2210CE3B}" type="presParOf" srcId="{B1879B38-AA7F-1547-9F58-8BAAFAC1816C}" destId="{153097E6-4DDB-524B-B6BB-234054ED2BD4}" srcOrd="1" destOrd="0" presId="urn:microsoft.com/office/officeart/2005/8/layout/hProcess9"/>
    <dgm:cxn modelId="{5F8AEB4E-B3AA-444C-9F5C-E3B674A84B0C}" type="presParOf" srcId="{153097E6-4DDB-524B-B6BB-234054ED2BD4}" destId="{40E017AB-9AEA-0C4E-AB4C-D15A5760568A}" srcOrd="0" destOrd="0" presId="urn:microsoft.com/office/officeart/2005/8/layout/hProcess9"/>
    <dgm:cxn modelId="{0A70AFC8-90EE-624D-A149-8BC8B0B21D12}" type="presParOf" srcId="{153097E6-4DDB-524B-B6BB-234054ED2BD4}" destId="{42BC1F1C-65C9-D043-9DBE-905BBE59D93B}" srcOrd="1" destOrd="0" presId="urn:microsoft.com/office/officeart/2005/8/layout/hProcess9"/>
    <dgm:cxn modelId="{6C877C10-C100-E447-96AC-AF0DDDB29888}" type="presParOf" srcId="{153097E6-4DDB-524B-B6BB-234054ED2BD4}" destId="{0871B062-B925-8347-8D49-39C910420CE2}" srcOrd="2" destOrd="0" presId="urn:microsoft.com/office/officeart/2005/8/layout/hProcess9"/>
    <dgm:cxn modelId="{086A1190-4795-8446-AEFD-2F3713E4BB8A}" type="presParOf" srcId="{153097E6-4DDB-524B-B6BB-234054ED2BD4}" destId="{47733411-BE17-8640-8E30-FF7913E9EBE0}" srcOrd="3" destOrd="0" presId="urn:microsoft.com/office/officeart/2005/8/layout/hProcess9"/>
    <dgm:cxn modelId="{5B65CCC4-D4D8-1E45-A6DB-35A848491674}" type="presParOf" srcId="{153097E6-4DDB-524B-B6BB-234054ED2BD4}" destId="{9603A716-AB8E-364B-9BED-BFC41E96150D}" srcOrd="4" destOrd="0" presId="urn:microsoft.com/office/officeart/2005/8/layout/hProcess9"/>
    <dgm:cxn modelId="{70C73474-9D9A-4647-BCC8-62512A9DC9C1}" type="presParOf" srcId="{153097E6-4DDB-524B-B6BB-234054ED2BD4}" destId="{DCC3FC3F-2468-BD40-8746-B4AEB7351B62}" srcOrd="5" destOrd="0" presId="urn:microsoft.com/office/officeart/2005/8/layout/hProcess9"/>
    <dgm:cxn modelId="{03763565-66EF-674E-AE0D-67A0D33F69EE}" type="presParOf" srcId="{153097E6-4DDB-524B-B6BB-234054ED2BD4}" destId="{C56F9145-1377-214E-BF02-963DA475161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23388-BC50-1948-A323-7D769404E8C4}">
      <dsp:nvSpPr>
        <dsp:cNvPr id="0" name=""/>
        <dsp:cNvSpPr/>
      </dsp:nvSpPr>
      <dsp:spPr>
        <a:xfrm>
          <a:off x="0" y="0"/>
          <a:ext cx="6995160" cy="4525963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E017AB-9AEA-0C4E-AB4C-D15A5760568A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Get Started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Background info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Names of relevant proteins, drugs etc.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Sequences where possible</a:t>
          </a:r>
        </a:p>
      </dsp:txBody>
      <dsp:txXfrm>
        <a:off x="92494" y="1446164"/>
        <a:ext cx="1804299" cy="1633633"/>
      </dsp:txXfrm>
    </dsp:sp>
    <dsp:sp modelId="{0871B062-B925-8347-8D49-39C910420CE2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PDB Query By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Entry properties - Text, sequence, ligand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 Annotations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Related entries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Literature</a:t>
          </a:r>
          <a:endParaRPr lang="en-US" sz="1200" kern="1200" dirty="0"/>
        </a:p>
      </dsp:txBody>
      <dsp:txXfrm>
        <a:off x="2172598" y="1446164"/>
        <a:ext cx="1804299" cy="1633633"/>
      </dsp:txXfrm>
    </dsp:sp>
    <dsp:sp modelId="{9603A716-AB8E-364B-9BED-BFC41E96150D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Sort/Refine Results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Organism of choice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Should have relevant domains, mutations, ligands etc.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Suitable quality of structure</a:t>
          </a:r>
          <a:endParaRPr lang="en-US" sz="1200" kern="1200" dirty="0"/>
        </a:p>
      </dsp:txBody>
      <dsp:txXfrm>
        <a:off x="4252702" y="1446164"/>
        <a:ext cx="1804299" cy="1633633"/>
      </dsp:txXfrm>
    </dsp:sp>
    <dsp:sp modelId="{C56F9145-1377-214E-BF02-963DA475161C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Select Relevant PDB ID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Visualize structure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Read primary citation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Analyze and compare with relevant PDB entries</a:t>
          </a:r>
          <a:endParaRPr lang="en-US" sz="1200" kern="1200" dirty="0"/>
        </a:p>
      </dsp:txBody>
      <dsp:txXfrm>
        <a:off x="6332806" y="1446164"/>
        <a:ext cx="1804299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5CA-A0F8-1B40-8318-34D7913F419D}" type="datetimeFigureOut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AA9-9318-F343-AA8B-5F38BA84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5CA-A0F8-1B40-8318-34D7913F419D}" type="datetimeFigureOut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AA9-9318-F343-AA8B-5F38BA84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6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5CA-A0F8-1B40-8318-34D7913F419D}" type="datetimeFigureOut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AA9-9318-F343-AA8B-5F38BA84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1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5CA-A0F8-1B40-8318-34D7913F419D}" type="datetimeFigureOut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AA9-9318-F343-AA8B-5F38BA84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6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5CA-A0F8-1B40-8318-34D7913F419D}" type="datetimeFigureOut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AA9-9318-F343-AA8B-5F38BA84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2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5CA-A0F8-1B40-8318-34D7913F419D}" type="datetimeFigureOut">
              <a:rPr lang="en-US" smtClean="0"/>
              <a:t>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AA9-9318-F343-AA8B-5F38BA84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9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5CA-A0F8-1B40-8318-34D7913F419D}" type="datetimeFigureOut">
              <a:rPr lang="en-US" smtClean="0"/>
              <a:t>8/12/15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AA9-9318-F343-AA8B-5F38BA84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4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5CA-A0F8-1B40-8318-34D7913F419D}" type="datetimeFigureOut">
              <a:rPr lang="en-US" smtClean="0"/>
              <a:t>8/12/15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AA9-9318-F343-AA8B-5F38BA84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5CA-A0F8-1B40-8318-34D7913F419D}" type="datetimeFigureOut">
              <a:rPr lang="en-US" smtClean="0"/>
              <a:t>8/12/15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AA9-9318-F343-AA8B-5F38BA84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6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5CA-A0F8-1B40-8318-34D7913F419D}" type="datetimeFigureOut">
              <a:rPr lang="en-US" smtClean="0"/>
              <a:t>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AA9-9318-F343-AA8B-5F38BA84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1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5CA-A0F8-1B40-8318-34D7913F419D}" type="datetimeFigureOut">
              <a:rPr lang="en-US" smtClean="0"/>
              <a:t>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AA9-9318-F343-AA8B-5F38BA84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4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A45CA-A0F8-1B40-8318-34D7913F419D}" type="datetimeFigureOut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5AA9-9318-F343-AA8B-5F38BA84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7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39" y="412697"/>
            <a:ext cx="8890335" cy="153391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Finding PDB Structures Related </a:t>
            </a:r>
            <a:r>
              <a:rPr lang="en-US" b="1" dirty="0"/>
              <a:t>to a Topic of Interest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7590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48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77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Finding PDB Structures Related to a Topic of Interest </vt:lpstr>
    </vt:vector>
  </TitlesOfParts>
  <Company>Protein Data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Shuchi Dutta</dc:creator>
  <cp:lastModifiedBy>Shuchi Dutta</cp:lastModifiedBy>
  <cp:revision>4</cp:revision>
  <dcterms:created xsi:type="dcterms:W3CDTF">2015-08-12T11:45:27Z</dcterms:created>
  <dcterms:modified xsi:type="dcterms:W3CDTF">2015-08-12T15:50:10Z</dcterms:modified>
</cp:coreProperties>
</file>