
<file path=[Content_Types].xml><?xml version="1.0" encoding="utf-8"?>
<Types xmlns="http://schemas.openxmlformats.org/package/2006/content-types">
  <Default Extension="xml" ContentType="application/xml"/>
  <Default Extension="jpeg" ContentType="image/jpeg"/>
  <Default Extension="rels" ContentType="application/vnd.openxmlformats-package.relationships+xml"/>
  <Default Extension="emf" ContentType="image/x-emf"/>
  <Default Extension="wdp" ContentType="image/vnd.ms-photo"/>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6" r:id="rId1"/>
    <p:sldMasterId id="2147483698" r:id="rId2"/>
    <p:sldMasterId id="2147483711" r:id="rId3"/>
  </p:sldMasterIdLst>
  <p:notesMasterIdLst>
    <p:notesMasterId r:id="rId37"/>
  </p:notesMasterIdLst>
  <p:sldIdLst>
    <p:sldId id="367" r:id="rId4"/>
    <p:sldId id="368" r:id="rId5"/>
    <p:sldId id="634" r:id="rId6"/>
    <p:sldId id="611" r:id="rId7"/>
    <p:sldId id="602" r:id="rId8"/>
    <p:sldId id="565" r:id="rId9"/>
    <p:sldId id="571" r:id="rId10"/>
    <p:sldId id="566" r:id="rId11"/>
    <p:sldId id="635" r:id="rId12"/>
    <p:sldId id="505" r:id="rId13"/>
    <p:sldId id="577" r:id="rId14"/>
    <p:sldId id="507" r:id="rId15"/>
    <p:sldId id="570" r:id="rId16"/>
    <p:sldId id="511" r:id="rId17"/>
    <p:sldId id="636" r:id="rId18"/>
    <p:sldId id="457" r:id="rId19"/>
    <p:sldId id="590" r:id="rId20"/>
    <p:sldId id="580" r:id="rId21"/>
    <p:sldId id="600" r:id="rId22"/>
    <p:sldId id="640" r:id="rId23"/>
    <p:sldId id="579" r:id="rId24"/>
    <p:sldId id="633" r:id="rId25"/>
    <p:sldId id="593" r:id="rId26"/>
    <p:sldId id="598" r:id="rId27"/>
    <p:sldId id="592" r:id="rId28"/>
    <p:sldId id="594" r:id="rId29"/>
    <p:sldId id="595" r:id="rId30"/>
    <p:sldId id="596" r:id="rId31"/>
    <p:sldId id="597" r:id="rId32"/>
    <p:sldId id="639" r:id="rId33"/>
    <p:sldId id="369" r:id="rId34"/>
    <p:sldId id="398" r:id="rId35"/>
    <p:sldId id="638" r:id="rId3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4FF"/>
    <a:srgbClr val="00FFFF"/>
    <a:srgbClr val="FF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408" autoAdjust="0"/>
    <p:restoredTop sz="72245" autoAdjust="0"/>
  </p:normalViewPr>
  <p:slideViewPr>
    <p:cSldViewPr>
      <p:cViewPr varScale="1">
        <p:scale>
          <a:sx n="58" d="100"/>
          <a:sy n="58" d="100"/>
        </p:scale>
        <p:origin x="-1760" y="-104"/>
      </p:cViewPr>
      <p:guideLst>
        <p:guide orient="horz" pos="2160"/>
        <p:guide pos="2880"/>
      </p:guideLst>
    </p:cSldViewPr>
  </p:slideViewPr>
  <p:notesTextViewPr>
    <p:cViewPr>
      <p:scale>
        <a:sx n="1" d="1"/>
        <a:sy n="1" d="1"/>
      </p:scale>
      <p:origin x="0" y="0"/>
    </p:cViewPr>
  </p:notesTextViewPr>
  <p:sorterViewPr>
    <p:cViewPr>
      <p:scale>
        <a:sx n="100" d="100"/>
        <a:sy n="100" d="100"/>
      </p:scale>
      <p:origin x="0" y="3816"/>
    </p:cViewPr>
  </p:sorterViewPr>
  <p:gridSpacing cx="76200" cy="76200"/>
</p:viewPr>
</file>

<file path=ppt/_rels/presentation.xml.rels><?xml version="1.0" encoding="UTF-8" standalone="yes"?>
<Relationships xmlns="http://schemas.openxmlformats.org/package/2006/relationships"><Relationship Id="rId20" Type="http://schemas.openxmlformats.org/officeDocument/2006/relationships/slide" Target="slides/slide17.xml"/><Relationship Id="rId21" Type="http://schemas.openxmlformats.org/officeDocument/2006/relationships/slide" Target="slides/slide18.xml"/><Relationship Id="rId22" Type="http://schemas.openxmlformats.org/officeDocument/2006/relationships/slide" Target="slides/slide19.xml"/><Relationship Id="rId23" Type="http://schemas.openxmlformats.org/officeDocument/2006/relationships/slide" Target="slides/slide20.xml"/><Relationship Id="rId24" Type="http://schemas.openxmlformats.org/officeDocument/2006/relationships/slide" Target="slides/slide21.xml"/><Relationship Id="rId25" Type="http://schemas.openxmlformats.org/officeDocument/2006/relationships/slide" Target="slides/slide22.xml"/><Relationship Id="rId26" Type="http://schemas.openxmlformats.org/officeDocument/2006/relationships/slide" Target="slides/slide23.xml"/><Relationship Id="rId27" Type="http://schemas.openxmlformats.org/officeDocument/2006/relationships/slide" Target="slides/slide24.xml"/><Relationship Id="rId28" Type="http://schemas.openxmlformats.org/officeDocument/2006/relationships/slide" Target="slides/slide25.xml"/><Relationship Id="rId29" Type="http://schemas.openxmlformats.org/officeDocument/2006/relationships/slide" Target="slides/slide26.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 Target="slides/slide1.xml"/><Relationship Id="rId5" Type="http://schemas.openxmlformats.org/officeDocument/2006/relationships/slide" Target="slides/slide2.xml"/><Relationship Id="rId30" Type="http://schemas.openxmlformats.org/officeDocument/2006/relationships/slide" Target="slides/slide27.xml"/><Relationship Id="rId31" Type="http://schemas.openxmlformats.org/officeDocument/2006/relationships/slide" Target="slides/slide28.xml"/><Relationship Id="rId32" Type="http://schemas.openxmlformats.org/officeDocument/2006/relationships/slide" Target="slides/slide29.xml"/><Relationship Id="rId9" Type="http://schemas.openxmlformats.org/officeDocument/2006/relationships/slide" Target="slides/slide6.xml"/><Relationship Id="rId6" Type="http://schemas.openxmlformats.org/officeDocument/2006/relationships/slide" Target="slides/slide3.xml"/><Relationship Id="rId7" Type="http://schemas.openxmlformats.org/officeDocument/2006/relationships/slide" Target="slides/slide4.xml"/><Relationship Id="rId8" Type="http://schemas.openxmlformats.org/officeDocument/2006/relationships/slide" Target="slides/slide5.xml"/><Relationship Id="rId33" Type="http://schemas.openxmlformats.org/officeDocument/2006/relationships/slide" Target="slides/slide30.xml"/><Relationship Id="rId34" Type="http://schemas.openxmlformats.org/officeDocument/2006/relationships/slide" Target="slides/slide31.xml"/><Relationship Id="rId35" Type="http://schemas.openxmlformats.org/officeDocument/2006/relationships/slide" Target="slides/slide32.xml"/><Relationship Id="rId36" Type="http://schemas.openxmlformats.org/officeDocument/2006/relationships/slide" Target="slides/slide33.xml"/><Relationship Id="rId10" Type="http://schemas.openxmlformats.org/officeDocument/2006/relationships/slide" Target="slides/slide7.xml"/><Relationship Id="rId11" Type="http://schemas.openxmlformats.org/officeDocument/2006/relationships/slide" Target="slides/slide8.xml"/><Relationship Id="rId12" Type="http://schemas.openxmlformats.org/officeDocument/2006/relationships/slide" Target="slides/slide9.xml"/><Relationship Id="rId13" Type="http://schemas.openxmlformats.org/officeDocument/2006/relationships/slide" Target="slides/slide10.xml"/><Relationship Id="rId14" Type="http://schemas.openxmlformats.org/officeDocument/2006/relationships/slide" Target="slides/slide11.xml"/><Relationship Id="rId15" Type="http://schemas.openxmlformats.org/officeDocument/2006/relationships/slide" Target="slides/slide12.xml"/><Relationship Id="rId16" Type="http://schemas.openxmlformats.org/officeDocument/2006/relationships/slide" Target="slides/slide13.xml"/><Relationship Id="rId17" Type="http://schemas.openxmlformats.org/officeDocument/2006/relationships/slide" Target="slides/slide14.xml"/><Relationship Id="rId18" Type="http://schemas.openxmlformats.org/officeDocument/2006/relationships/slide" Target="slides/slide15.xml"/><Relationship Id="rId19" Type="http://schemas.openxmlformats.org/officeDocument/2006/relationships/slide" Target="slides/slide16.xml"/><Relationship Id="rId37" Type="http://schemas.openxmlformats.org/officeDocument/2006/relationships/notesMaster" Target="notesMasters/notesMaster1.xml"/><Relationship Id="rId38" Type="http://schemas.openxmlformats.org/officeDocument/2006/relationships/printerSettings" Target="printerSettings/printerSettings1.bin"/><Relationship Id="rId39" Type="http://schemas.openxmlformats.org/officeDocument/2006/relationships/presProps" Target="presProps.xml"/><Relationship Id="rId40" Type="http://schemas.openxmlformats.org/officeDocument/2006/relationships/viewProps" Target="viewProps.xml"/><Relationship Id="rId41" Type="http://schemas.openxmlformats.org/officeDocument/2006/relationships/theme" Target="theme/theme1.xml"/><Relationship Id="rId42"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7B3A252-DEF8-4642-9204-4044D3B4D5C0}" type="doc">
      <dgm:prSet loTypeId="urn:microsoft.com/office/officeart/2005/8/layout/radial4" loCatId="" qsTypeId="urn:microsoft.com/office/officeart/2005/8/quickstyle/simple2" qsCatId="simple" csTypeId="urn:microsoft.com/office/officeart/2005/8/colors/accent0_1" csCatId="mainScheme" phldr="1"/>
      <dgm:spPr/>
      <dgm:t>
        <a:bodyPr/>
        <a:lstStyle/>
        <a:p>
          <a:endParaRPr lang="en-US"/>
        </a:p>
      </dgm:t>
    </dgm:pt>
    <dgm:pt modelId="{1459A0FD-F238-4343-AF04-9422B5DF206A}">
      <dgm:prSet phldrT="[Text]"/>
      <dgm:spPr/>
      <dgm:t>
        <a:bodyPr/>
        <a:lstStyle/>
        <a:p>
          <a:r>
            <a:rPr lang="en-US" dirty="0" smtClean="0"/>
            <a:t>Patient</a:t>
          </a:r>
          <a:endParaRPr lang="en-US" dirty="0"/>
        </a:p>
      </dgm:t>
    </dgm:pt>
    <dgm:pt modelId="{275B2858-92E3-B843-9CB2-732096067D3B}" type="parTrans" cxnId="{4846C4B1-4789-EE45-A7E8-D67B87530FF6}">
      <dgm:prSet/>
      <dgm:spPr/>
      <dgm:t>
        <a:bodyPr/>
        <a:lstStyle/>
        <a:p>
          <a:endParaRPr lang="en-US"/>
        </a:p>
      </dgm:t>
    </dgm:pt>
    <dgm:pt modelId="{631BC3E3-FAA4-044B-AAAB-FDB49A00D4E4}" type="sibTrans" cxnId="{4846C4B1-4789-EE45-A7E8-D67B87530FF6}">
      <dgm:prSet/>
      <dgm:spPr/>
      <dgm:t>
        <a:bodyPr/>
        <a:lstStyle/>
        <a:p>
          <a:endParaRPr lang="en-US"/>
        </a:p>
      </dgm:t>
    </dgm:pt>
    <dgm:pt modelId="{A3A5EDB7-A5A6-0A4C-9162-0FAEBC08AEA5}">
      <dgm:prSet phldrT="[Text]"/>
      <dgm:spPr/>
      <dgm:t>
        <a:bodyPr/>
        <a:lstStyle/>
        <a:p>
          <a:r>
            <a:rPr lang="en-US" dirty="0" smtClean="0"/>
            <a:t>Physician</a:t>
          </a:r>
          <a:endParaRPr lang="en-US" dirty="0"/>
        </a:p>
      </dgm:t>
    </dgm:pt>
    <dgm:pt modelId="{A272B556-23EE-E947-9AE9-F37E24D2920B}" type="parTrans" cxnId="{46A4AE4F-D015-F44A-A303-08CA14434F3B}">
      <dgm:prSet/>
      <dgm:spPr/>
      <dgm:t>
        <a:bodyPr/>
        <a:lstStyle/>
        <a:p>
          <a:endParaRPr lang="en-US"/>
        </a:p>
      </dgm:t>
    </dgm:pt>
    <dgm:pt modelId="{4514D5AD-C2AC-7244-B858-2E0FC845996A}" type="sibTrans" cxnId="{46A4AE4F-D015-F44A-A303-08CA14434F3B}">
      <dgm:prSet/>
      <dgm:spPr/>
      <dgm:t>
        <a:bodyPr/>
        <a:lstStyle/>
        <a:p>
          <a:endParaRPr lang="en-US"/>
        </a:p>
      </dgm:t>
    </dgm:pt>
    <dgm:pt modelId="{E847A6F3-C094-D14A-8821-682189472316}">
      <dgm:prSet/>
      <dgm:spPr/>
      <dgm:t>
        <a:bodyPr/>
        <a:lstStyle/>
        <a:p>
          <a:r>
            <a:rPr lang="en-US" smtClean="0"/>
            <a:t>Advanced Practice Nursing</a:t>
          </a:r>
          <a:endParaRPr lang="en-US" dirty="0" smtClean="0"/>
        </a:p>
      </dgm:t>
    </dgm:pt>
    <dgm:pt modelId="{A96D8627-7FFE-A248-BB41-75FA9BD7A5A4}" type="parTrans" cxnId="{31FFFFEB-821A-F142-B138-1A96938865B3}">
      <dgm:prSet/>
      <dgm:spPr/>
      <dgm:t>
        <a:bodyPr/>
        <a:lstStyle/>
        <a:p>
          <a:endParaRPr lang="en-US"/>
        </a:p>
      </dgm:t>
    </dgm:pt>
    <dgm:pt modelId="{3D65CB8C-9737-1C48-9843-38E7117AC0AA}" type="sibTrans" cxnId="{31FFFFEB-821A-F142-B138-1A96938865B3}">
      <dgm:prSet/>
      <dgm:spPr/>
      <dgm:t>
        <a:bodyPr/>
        <a:lstStyle/>
        <a:p>
          <a:endParaRPr lang="en-US"/>
        </a:p>
      </dgm:t>
    </dgm:pt>
    <dgm:pt modelId="{5CD0ACA0-0569-EA45-87A6-B597E8617105}">
      <dgm:prSet/>
      <dgm:spPr/>
      <dgm:t>
        <a:bodyPr/>
        <a:lstStyle/>
        <a:p>
          <a:r>
            <a:rPr lang="en-US" smtClean="0"/>
            <a:t>Pharmacy</a:t>
          </a:r>
          <a:endParaRPr lang="en-US" dirty="0" smtClean="0"/>
        </a:p>
      </dgm:t>
    </dgm:pt>
    <dgm:pt modelId="{A96A540F-D1A1-8543-984F-82063E612A40}" type="parTrans" cxnId="{2F52BE45-57CA-B24C-BA86-651768333D6B}">
      <dgm:prSet/>
      <dgm:spPr/>
      <dgm:t>
        <a:bodyPr/>
        <a:lstStyle/>
        <a:p>
          <a:endParaRPr lang="en-US"/>
        </a:p>
      </dgm:t>
    </dgm:pt>
    <dgm:pt modelId="{10DBC054-4729-D84E-809C-6A529588E504}" type="sibTrans" cxnId="{2F52BE45-57CA-B24C-BA86-651768333D6B}">
      <dgm:prSet/>
      <dgm:spPr/>
      <dgm:t>
        <a:bodyPr/>
        <a:lstStyle/>
        <a:p>
          <a:endParaRPr lang="en-US"/>
        </a:p>
      </dgm:t>
    </dgm:pt>
    <dgm:pt modelId="{220E9D1B-0BDE-4C44-98E2-84BF27EE476C}">
      <dgm:prSet/>
      <dgm:spPr/>
      <dgm:t>
        <a:bodyPr/>
        <a:lstStyle/>
        <a:p>
          <a:r>
            <a:rPr lang="en-US" smtClean="0"/>
            <a:t>Nutritionist</a:t>
          </a:r>
          <a:endParaRPr lang="en-US" dirty="0" smtClean="0"/>
        </a:p>
      </dgm:t>
    </dgm:pt>
    <dgm:pt modelId="{71D44A6D-CEC5-0946-A714-9F2E383422C4}" type="parTrans" cxnId="{5C29388E-543A-2E49-BF5F-B734A85A925C}">
      <dgm:prSet/>
      <dgm:spPr/>
      <dgm:t>
        <a:bodyPr/>
        <a:lstStyle/>
        <a:p>
          <a:endParaRPr lang="en-US"/>
        </a:p>
      </dgm:t>
    </dgm:pt>
    <dgm:pt modelId="{62EC06FD-354A-5F46-B06F-2A9159015B69}" type="sibTrans" cxnId="{5C29388E-543A-2E49-BF5F-B734A85A925C}">
      <dgm:prSet/>
      <dgm:spPr/>
      <dgm:t>
        <a:bodyPr/>
        <a:lstStyle/>
        <a:p>
          <a:endParaRPr lang="en-US"/>
        </a:p>
      </dgm:t>
    </dgm:pt>
    <dgm:pt modelId="{223D80CF-0FE9-B143-9EF3-A8DF6447DED1}">
      <dgm:prSet/>
      <dgm:spPr/>
      <dgm:t>
        <a:bodyPr/>
        <a:lstStyle/>
        <a:p>
          <a:r>
            <a:rPr lang="en-US" smtClean="0"/>
            <a:t>Activity Counsellor</a:t>
          </a:r>
          <a:endParaRPr lang="en-US" dirty="0" smtClean="0"/>
        </a:p>
      </dgm:t>
    </dgm:pt>
    <dgm:pt modelId="{BF5046BB-93CF-A04C-93E9-266AA2DFB7AC}" type="parTrans" cxnId="{5DDDBE48-3B5D-2C4E-9212-E5200532E2C8}">
      <dgm:prSet/>
      <dgm:spPr/>
      <dgm:t>
        <a:bodyPr/>
        <a:lstStyle/>
        <a:p>
          <a:endParaRPr lang="en-US"/>
        </a:p>
      </dgm:t>
    </dgm:pt>
    <dgm:pt modelId="{3753FF43-129A-D544-8931-C971081AA0D5}" type="sibTrans" cxnId="{5DDDBE48-3B5D-2C4E-9212-E5200532E2C8}">
      <dgm:prSet/>
      <dgm:spPr/>
      <dgm:t>
        <a:bodyPr/>
        <a:lstStyle/>
        <a:p>
          <a:endParaRPr lang="en-US"/>
        </a:p>
      </dgm:t>
    </dgm:pt>
    <dgm:pt modelId="{6777BCBB-D0B6-194A-96C8-541A4DE6B4DE}">
      <dgm:prSet/>
      <dgm:spPr/>
      <dgm:t>
        <a:bodyPr/>
        <a:lstStyle/>
        <a:p>
          <a:r>
            <a:rPr lang="en-US" smtClean="0"/>
            <a:t>Registered Nurse</a:t>
          </a:r>
          <a:endParaRPr lang="en-US" dirty="0" smtClean="0"/>
        </a:p>
      </dgm:t>
    </dgm:pt>
    <dgm:pt modelId="{9A1F7EC5-25ED-BB41-A8EA-623F828D5B12}" type="parTrans" cxnId="{7202E19A-BC9A-414C-A732-9711F6DA05EA}">
      <dgm:prSet/>
      <dgm:spPr/>
      <dgm:t>
        <a:bodyPr/>
        <a:lstStyle/>
        <a:p>
          <a:endParaRPr lang="en-US"/>
        </a:p>
      </dgm:t>
    </dgm:pt>
    <dgm:pt modelId="{2228434E-D311-284F-95A5-D3BEECF06FC2}" type="sibTrans" cxnId="{7202E19A-BC9A-414C-A732-9711F6DA05EA}">
      <dgm:prSet/>
      <dgm:spPr/>
      <dgm:t>
        <a:bodyPr/>
        <a:lstStyle/>
        <a:p>
          <a:endParaRPr lang="en-US"/>
        </a:p>
      </dgm:t>
    </dgm:pt>
    <dgm:pt modelId="{E4C09165-595E-314D-8A90-EF962B23F56C}">
      <dgm:prSet/>
      <dgm:spPr/>
      <dgm:t>
        <a:bodyPr/>
        <a:lstStyle/>
        <a:p>
          <a:r>
            <a:rPr lang="en-US" smtClean="0"/>
            <a:t>Diabetic Educator</a:t>
          </a:r>
          <a:endParaRPr lang="en-US" dirty="0" smtClean="0"/>
        </a:p>
      </dgm:t>
    </dgm:pt>
    <dgm:pt modelId="{421BC4A3-08AC-A640-9ED0-607E033497BD}" type="parTrans" cxnId="{DCF8B500-123C-EF46-A84D-0A48A47277F9}">
      <dgm:prSet/>
      <dgm:spPr/>
      <dgm:t>
        <a:bodyPr/>
        <a:lstStyle/>
        <a:p>
          <a:endParaRPr lang="en-US"/>
        </a:p>
      </dgm:t>
    </dgm:pt>
    <dgm:pt modelId="{0DEC5CC6-BDD5-AA40-99DC-6D480F0F0964}" type="sibTrans" cxnId="{DCF8B500-123C-EF46-A84D-0A48A47277F9}">
      <dgm:prSet/>
      <dgm:spPr/>
      <dgm:t>
        <a:bodyPr/>
        <a:lstStyle/>
        <a:p>
          <a:endParaRPr lang="en-US"/>
        </a:p>
      </dgm:t>
    </dgm:pt>
    <dgm:pt modelId="{AEF2C153-330A-FB49-8A74-65381EC2D594}">
      <dgm:prSet/>
      <dgm:spPr/>
      <dgm:t>
        <a:bodyPr/>
        <a:lstStyle/>
        <a:p>
          <a:r>
            <a:rPr lang="en-US" smtClean="0"/>
            <a:t>Psychologist</a:t>
          </a:r>
          <a:endParaRPr lang="en-US" dirty="0" smtClean="0"/>
        </a:p>
      </dgm:t>
    </dgm:pt>
    <dgm:pt modelId="{87004006-D9E0-9749-B50A-DD02A427A03C}" type="parTrans" cxnId="{C06D5FF5-32BC-9A48-AA00-CAA37DF2B8FA}">
      <dgm:prSet/>
      <dgm:spPr/>
      <dgm:t>
        <a:bodyPr/>
        <a:lstStyle/>
        <a:p>
          <a:endParaRPr lang="en-US"/>
        </a:p>
      </dgm:t>
    </dgm:pt>
    <dgm:pt modelId="{BF54466F-CA8E-D04F-AE87-F14B00AC26CE}" type="sibTrans" cxnId="{C06D5FF5-32BC-9A48-AA00-CAA37DF2B8FA}">
      <dgm:prSet/>
      <dgm:spPr/>
      <dgm:t>
        <a:bodyPr/>
        <a:lstStyle/>
        <a:p>
          <a:endParaRPr lang="en-US"/>
        </a:p>
      </dgm:t>
    </dgm:pt>
    <dgm:pt modelId="{20B9E0E2-33F9-A646-9B2C-F8FBB7AE54B6}">
      <dgm:prSet/>
      <dgm:spPr/>
      <dgm:t>
        <a:bodyPr/>
        <a:lstStyle/>
        <a:p>
          <a:r>
            <a:rPr lang="en-US" dirty="0" smtClean="0"/>
            <a:t>Social workers</a:t>
          </a:r>
        </a:p>
      </dgm:t>
    </dgm:pt>
    <dgm:pt modelId="{76FFE82B-7EA4-EF4F-BB77-B3D1142C50D9}" type="parTrans" cxnId="{481366D0-1D72-0D4A-A7C6-1A9D5B305688}">
      <dgm:prSet/>
      <dgm:spPr/>
      <dgm:t>
        <a:bodyPr/>
        <a:lstStyle/>
        <a:p>
          <a:endParaRPr lang="en-US"/>
        </a:p>
      </dgm:t>
    </dgm:pt>
    <dgm:pt modelId="{BE8193BA-1ABD-8742-BA25-23CEEB22688D}" type="sibTrans" cxnId="{481366D0-1D72-0D4A-A7C6-1A9D5B305688}">
      <dgm:prSet/>
      <dgm:spPr/>
      <dgm:t>
        <a:bodyPr/>
        <a:lstStyle/>
        <a:p>
          <a:endParaRPr lang="en-US"/>
        </a:p>
      </dgm:t>
    </dgm:pt>
    <dgm:pt modelId="{F46A1AB4-5013-A649-8C49-3CBB31BDA5AE}" type="pres">
      <dgm:prSet presAssocID="{D7B3A252-DEF8-4642-9204-4044D3B4D5C0}" presName="cycle" presStyleCnt="0">
        <dgm:presLayoutVars>
          <dgm:chMax val="1"/>
          <dgm:dir/>
          <dgm:animLvl val="ctr"/>
          <dgm:resizeHandles val="exact"/>
        </dgm:presLayoutVars>
      </dgm:prSet>
      <dgm:spPr/>
      <dgm:t>
        <a:bodyPr/>
        <a:lstStyle/>
        <a:p>
          <a:endParaRPr lang="en-US"/>
        </a:p>
      </dgm:t>
    </dgm:pt>
    <dgm:pt modelId="{B14A8B3D-7A32-8640-B2A7-D9F35D222160}" type="pres">
      <dgm:prSet presAssocID="{1459A0FD-F238-4343-AF04-9422B5DF206A}" presName="centerShape" presStyleLbl="node0" presStyleIdx="0" presStyleCnt="1"/>
      <dgm:spPr/>
      <dgm:t>
        <a:bodyPr/>
        <a:lstStyle/>
        <a:p>
          <a:endParaRPr lang="en-US"/>
        </a:p>
      </dgm:t>
    </dgm:pt>
    <dgm:pt modelId="{45496C96-F360-0847-AA26-57A472EAA02D}" type="pres">
      <dgm:prSet presAssocID="{A272B556-23EE-E947-9AE9-F37E24D2920B}" presName="parTrans" presStyleLbl="bgSibTrans2D1" presStyleIdx="0" presStyleCnt="9"/>
      <dgm:spPr/>
      <dgm:t>
        <a:bodyPr/>
        <a:lstStyle/>
        <a:p>
          <a:endParaRPr lang="en-US"/>
        </a:p>
      </dgm:t>
    </dgm:pt>
    <dgm:pt modelId="{EA51EF13-4132-0E4A-9B47-F70264FA5E39}" type="pres">
      <dgm:prSet presAssocID="{A3A5EDB7-A5A6-0A4C-9162-0FAEBC08AEA5}" presName="node" presStyleLbl="node1" presStyleIdx="0" presStyleCnt="9">
        <dgm:presLayoutVars>
          <dgm:bulletEnabled val="1"/>
        </dgm:presLayoutVars>
      </dgm:prSet>
      <dgm:spPr/>
      <dgm:t>
        <a:bodyPr/>
        <a:lstStyle/>
        <a:p>
          <a:endParaRPr lang="en-US"/>
        </a:p>
      </dgm:t>
    </dgm:pt>
    <dgm:pt modelId="{14E088BA-9817-F84C-9CB5-610DC360834A}" type="pres">
      <dgm:prSet presAssocID="{A96D8627-7FFE-A248-BB41-75FA9BD7A5A4}" presName="parTrans" presStyleLbl="bgSibTrans2D1" presStyleIdx="1" presStyleCnt="9"/>
      <dgm:spPr/>
      <dgm:t>
        <a:bodyPr/>
        <a:lstStyle/>
        <a:p>
          <a:endParaRPr lang="en-US"/>
        </a:p>
      </dgm:t>
    </dgm:pt>
    <dgm:pt modelId="{CFB36376-4062-D645-869B-24228B768767}" type="pres">
      <dgm:prSet presAssocID="{E847A6F3-C094-D14A-8821-682189472316}" presName="node" presStyleLbl="node1" presStyleIdx="1" presStyleCnt="9">
        <dgm:presLayoutVars>
          <dgm:bulletEnabled val="1"/>
        </dgm:presLayoutVars>
      </dgm:prSet>
      <dgm:spPr/>
      <dgm:t>
        <a:bodyPr/>
        <a:lstStyle/>
        <a:p>
          <a:endParaRPr lang="en-US"/>
        </a:p>
      </dgm:t>
    </dgm:pt>
    <dgm:pt modelId="{093A2185-F249-9945-A58E-0087DDC9F65A}" type="pres">
      <dgm:prSet presAssocID="{A96A540F-D1A1-8543-984F-82063E612A40}" presName="parTrans" presStyleLbl="bgSibTrans2D1" presStyleIdx="2" presStyleCnt="9"/>
      <dgm:spPr/>
      <dgm:t>
        <a:bodyPr/>
        <a:lstStyle/>
        <a:p>
          <a:endParaRPr lang="en-US"/>
        </a:p>
      </dgm:t>
    </dgm:pt>
    <dgm:pt modelId="{25C6DB55-1F13-A84A-9E51-CA0004E776E8}" type="pres">
      <dgm:prSet presAssocID="{5CD0ACA0-0569-EA45-87A6-B597E8617105}" presName="node" presStyleLbl="node1" presStyleIdx="2" presStyleCnt="9">
        <dgm:presLayoutVars>
          <dgm:bulletEnabled val="1"/>
        </dgm:presLayoutVars>
      </dgm:prSet>
      <dgm:spPr/>
      <dgm:t>
        <a:bodyPr/>
        <a:lstStyle/>
        <a:p>
          <a:endParaRPr lang="en-US"/>
        </a:p>
      </dgm:t>
    </dgm:pt>
    <dgm:pt modelId="{62CC6DD4-2FD7-6B4D-A592-C9DC7BA6D9C9}" type="pres">
      <dgm:prSet presAssocID="{71D44A6D-CEC5-0946-A714-9F2E383422C4}" presName="parTrans" presStyleLbl="bgSibTrans2D1" presStyleIdx="3" presStyleCnt="9"/>
      <dgm:spPr/>
      <dgm:t>
        <a:bodyPr/>
        <a:lstStyle/>
        <a:p>
          <a:endParaRPr lang="en-US"/>
        </a:p>
      </dgm:t>
    </dgm:pt>
    <dgm:pt modelId="{76703BA8-374C-4447-A456-860ED9C61075}" type="pres">
      <dgm:prSet presAssocID="{220E9D1B-0BDE-4C44-98E2-84BF27EE476C}" presName="node" presStyleLbl="node1" presStyleIdx="3" presStyleCnt="9">
        <dgm:presLayoutVars>
          <dgm:bulletEnabled val="1"/>
        </dgm:presLayoutVars>
      </dgm:prSet>
      <dgm:spPr/>
      <dgm:t>
        <a:bodyPr/>
        <a:lstStyle/>
        <a:p>
          <a:endParaRPr lang="en-US"/>
        </a:p>
      </dgm:t>
    </dgm:pt>
    <dgm:pt modelId="{5121B9A9-908C-E64E-9531-17EC9A443892}" type="pres">
      <dgm:prSet presAssocID="{BF5046BB-93CF-A04C-93E9-266AA2DFB7AC}" presName="parTrans" presStyleLbl="bgSibTrans2D1" presStyleIdx="4" presStyleCnt="9"/>
      <dgm:spPr/>
      <dgm:t>
        <a:bodyPr/>
        <a:lstStyle/>
        <a:p>
          <a:endParaRPr lang="en-US"/>
        </a:p>
      </dgm:t>
    </dgm:pt>
    <dgm:pt modelId="{35343144-727E-7544-B4C3-1EB01C88C0C8}" type="pres">
      <dgm:prSet presAssocID="{223D80CF-0FE9-B143-9EF3-A8DF6447DED1}" presName="node" presStyleLbl="node1" presStyleIdx="4" presStyleCnt="9">
        <dgm:presLayoutVars>
          <dgm:bulletEnabled val="1"/>
        </dgm:presLayoutVars>
      </dgm:prSet>
      <dgm:spPr/>
      <dgm:t>
        <a:bodyPr/>
        <a:lstStyle/>
        <a:p>
          <a:endParaRPr lang="en-US"/>
        </a:p>
      </dgm:t>
    </dgm:pt>
    <dgm:pt modelId="{402F6714-EDFE-0F4C-8BF9-B1C6507356FA}" type="pres">
      <dgm:prSet presAssocID="{9A1F7EC5-25ED-BB41-A8EA-623F828D5B12}" presName="parTrans" presStyleLbl="bgSibTrans2D1" presStyleIdx="5" presStyleCnt="9"/>
      <dgm:spPr/>
      <dgm:t>
        <a:bodyPr/>
        <a:lstStyle/>
        <a:p>
          <a:endParaRPr lang="en-US"/>
        </a:p>
      </dgm:t>
    </dgm:pt>
    <dgm:pt modelId="{122FBE4D-0AB4-0147-8DA7-F6939F38BBF2}" type="pres">
      <dgm:prSet presAssocID="{6777BCBB-D0B6-194A-96C8-541A4DE6B4DE}" presName="node" presStyleLbl="node1" presStyleIdx="5" presStyleCnt="9">
        <dgm:presLayoutVars>
          <dgm:bulletEnabled val="1"/>
        </dgm:presLayoutVars>
      </dgm:prSet>
      <dgm:spPr/>
      <dgm:t>
        <a:bodyPr/>
        <a:lstStyle/>
        <a:p>
          <a:endParaRPr lang="en-US"/>
        </a:p>
      </dgm:t>
    </dgm:pt>
    <dgm:pt modelId="{18037639-E0F9-9644-9C69-B474255DEB76}" type="pres">
      <dgm:prSet presAssocID="{421BC4A3-08AC-A640-9ED0-607E033497BD}" presName="parTrans" presStyleLbl="bgSibTrans2D1" presStyleIdx="6" presStyleCnt="9"/>
      <dgm:spPr/>
      <dgm:t>
        <a:bodyPr/>
        <a:lstStyle/>
        <a:p>
          <a:endParaRPr lang="en-US"/>
        </a:p>
      </dgm:t>
    </dgm:pt>
    <dgm:pt modelId="{788A6D34-D1AF-754D-81F8-CEFC7F8943AD}" type="pres">
      <dgm:prSet presAssocID="{E4C09165-595E-314D-8A90-EF962B23F56C}" presName="node" presStyleLbl="node1" presStyleIdx="6" presStyleCnt="9">
        <dgm:presLayoutVars>
          <dgm:bulletEnabled val="1"/>
        </dgm:presLayoutVars>
      </dgm:prSet>
      <dgm:spPr/>
      <dgm:t>
        <a:bodyPr/>
        <a:lstStyle/>
        <a:p>
          <a:endParaRPr lang="en-US"/>
        </a:p>
      </dgm:t>
    </dgm:pt>
    <dgm:pt modelId="{6AC47893-452B-0C49-884E-2D1410A330D2}" type="pres">
      <dgm:prSet presAssocID="{87004006-D9E0-9749-B50A-DD02A427A03C}" presName="parTrans" presStyleLbl="bgSibTrans2D1" presStyleIdx="7" presStyleCnt="9"/>
      <dgm:spPr/>
      <dgm:t>
        <a:bodyPr/>
        <a:lstStyle/>
        <a:p>
          <a:endParaRPr lang="en-US"/>
        </a:p>
      </dgm:t>
    </dgm:pt>
    <dgm:pt modelId="{508CA8C6-ADDA-A248-9369-10B200D9B23E}" type="pres">
      <dgm:prSet presAssocID="{AEF2C153-330A-FB49-8A74-65381EC2D594}" presName="node" presStyleLbl="node1" presStyleIdx="7" presStyleCnt="9">
        <dgm:presLayoutVars>
          <dgm:bulletEnabled val="1"/>
        </dgm:presLayoutVars>
      </dgm:prSet>
      <dgm:spPr/>
      <dgm:t>
        <a:bodyPr/>
        <a:lstStyle/>
        <a:p>
          <a:endParaRPr lang="en-US"/>
        </a:p>
      </dgm:t>
    </dgm:pt>
    <dgm:pt modelId="{375C3F4D-E6F6-0742-A9EF-14D66F446141}" type="pres">
      <dgm:prSet presAssocID="{76FFE82B-7EA4-EF4F-BB77-B3D1142C50D9}" presName="parTrans" presStyleLbl="bgSibTrans2D1" presStyleIdx="8" presStyleCnt="9"/>
      <dgm:spPr/>
      <dgm:t>
        <a:bodyPr/>
        <a:lstStyle/>
        <a:p>
          <a:endParaRPr lang="en-US"/>
        </a:p>
      </dgm:t>
    </dgm:pt>
    <dgm:pt modelId="{280EB0FF-E45E-BF4C-8D66-216324CD5199}" type="pres">
      <dgm:prSet presAssocID="{20B9E0E2-33F9-A646-9B2C-F8FBB7AE54B6}" presName="node" presStyleLbl="node1" presStyleIdx="8" presStyleCnt="9">
        <dgm:presLayoutVars>
          <dgm:bulletEnabled val="1"/>
        </dgm:presLayoutVars>
      </dgm:prSet>
      <dgm:spPr/>
      <dgm:t>
        <a:bodyPr/>
        <a:lstStyle/>
        <a:p>
          <a:endParaRPr lang="en-US"/>
        </a:p>
      </dgm:t>
    </dgm:pt>
  </dgm:ptLst>
  <dgm:cxnLst>
    <dgm:cxn modelId="{ECA74D73-04CF-1442-9E41-4E702EC80C73}" type="presOf" srcId="{5CD0ACA0-0569-EA45-87A6-B597E8617105}" destId="{25C6DB55-1F13-A84A-9E51-CA0004E776E8}" srcOrd="0" destOrd="0" presId="urn:microsoft.com/office/officeart/2005/8/layout/radial4"/>
    <dgm:cxn modelId="{59579D74-40ED-A940-85AE-EBCB68CF5645}" type="presOf" srcId="{76FFE82B-7EA4-EF4F-BB77-B3D1142C50D9}" destId="{375C3F4D-E6F6-0742-A9EF-14D66F446141}" srcOrd="0" destOrd="0" presId="urn:microsoft.com/office/officeart/2005/8/layout/radial4"/>
    <dgm:cxn modelId="{A986889B-2BB8-E348-87AA-1BD21D31DE41}" type="presOf" srcId="{BF5046BB-93CF-A04C-93E9-266AA2DFB7AC}" destId="{5121B9A9-908C-E64E-9531-17EC9A443892}" srcOrd="0" destOrd="0" presId="urn:microsoft.com/office/officeart/2005/8/layout/radial4"/>
    <dgm:cxn modelId="{4B08C945-85D2-F243-B4D4-70B4E43ED598}" type="presOf" srcId="{220E9D1B-0BDE-4C44-98E2-84BF27EE476C}" destId="{76703BA8-374C-4447-A456-860ED9C61075}" srcOrd="0" destOrd="0" presId="urn:microsoft.com/office/officeart/2005/8/layout/radial4"/>
    <dgm:cxn modelId="{639DF068-25FA-A64A-A343-2C58FBEB8066}" type="presOf" srcId="{E847A6F3-C094-D14A-8821-682189472316}" destId="{CFB36376-4062-D645-869B-24228B768767}" srcOrd="0" destOrd="0" presId="urn:microsoft.com/office/officeart/2005/8/layout/radial4"/>
    <dgm:cxn modelId="{481366D0-1D72-0D4A-A7C6-1A9D5B305688}" srcId="{1459A0FD-F238-4343-AF04-9422B5DF206A}" destId="{20B9E0E2-33F9-A646-9B2C-F8FBB7AE54B6}" srcOrd="8" destOrd="0" parTransId="{76FFE82B-7EA4-EF4F-BB77-B3D1142C50D9}" sibTransId="{BE8193BA-1ABD-8742-BA25-23CEEB22688D}"/>
    <dgm:cxn modelId="{5DDDBE48-3B5D-2C4E-9212-E5200532E2C8}" srcId="{1459A0FD-F238-4343-AF04-9422B5DF206A}" destId="{223D80CF-0FE9-B143-9EF3-A8DF6447DED1}" srcOrd="4" destOrd="0" parTransId="{BF5046BB-93CF-A04C-93E9-266AA2DFB7AC}" sibTransId="{3753FF43-129A-D544-8931-C971081AA0D5}"/>
    <dgm:cxn modelId="{3B667093-893B-BE46-B5B5-4D9097265C1A}" type="presOf" srcId="{223D80CF-0FE9-B143-9EF3-A8DF6447DED1}" destId="{35343144-727E-7544-B4C3-1EB01C88C0C8}" srcOrd="0" destOrd="0" presId="urn:microsoft.com/office/officeart/2005/8/layout/radial4"/>
    <dgm:cxn modelId="{C06D5FF5-32BC-9A48-AA00-CAA37DF2B8FA}" srcId="{1459A0FD-F238-4343-AF04-9422B5DF206A}" destId="{AEF2C153-330A-FB49-8A74-65381EC2D594}" srcOrd="7" destOrd="0" parTransId="{87004006-D9E0-9749-B50A-DD02A427A03C}" sibTransId="{BF54466F-CA8E-D04F-AE87-F14B00AC26CE}"/>
    <dgm:cxn modelId="{FA2D133A-A37D-D547-988C-B5DFB407753F}" type="presOf" srcId="{20B9E0E2-33F9-A646-9B2C-F8FBB7AE54B6}" destId="{280EB0FF-E45E-BF4C-8D66-216324CD5199}" srcOrd="0" destOrd="0" presId="urn:microsoft.com/office/officeart/2005/8/layout/radial4"/>
    <dgm:cxn modelId="{2310AC4A-0181-464E-A9EA-24E639B7B9B6}" type="presOf" srcId="{E4C09165-595E-314D-8A90-EF962B23F56C}" destId="{788A6D34-D1AF-754D-81F8-CEFC7F8943AD}" srcOrd="0" destOrd="0" presId="urn:microsoft.com/office/officeart/2005/8/layout/radial4"/>
    <dgm:cxn modelId="{FE7B1F90-7859-5940-85C2-86AFA00F058C}" type="presOf" srcId="{D7B3A252-DEF8-4642-9204-4044D3B4D5C0}" destId="{F46A1AB4-5013-A649-8C49-3CBB31BDA5AE}" srcOrd="0" destOrd="0" presId="urn:microsoft.com/office/officeart/2005/8/layout/radial4"/>
    <dgm:cxn modelId="{BF265181-FC8D-3042-8D64-498A7862CCA0}" type="presOf" srcId="{9A1F7EC5-25ED-BB41-A8EA-623F828D5B12}" destId="{402F6714-EDFE-0F4C-8BF9-B1C6507356FA}" srcOrd="0" destOrd="0" presId="urn:microsoft.com/office/officeart/2005/8/layout/radial4"/>
    <dgm:cxn modelId="{31FFFFEB-821A-F142-B138-1A96938865B3}" srcId="{1459A0FD-F238-4343-AF04-9422B5DF206A}" destId="{E847A6F3-C094-D14A-8821-682189472316}" srcOrd="1" destOrd="0" parTransId="{A96D8627-7FFE-A248-BB41-75FA9BD7A5A4}" sibTransId="{3D65CB8C-9737-1C48-9843-38E7117AC0AA}"/>
    <dgm:cxn modelId="{845F956A-A003-5E43-A0E6-C62F520447DD}" type="presOf" srcId="{6777BCBB-D0B6-194A-96C8-541A4DE6B4DE}" destId="{122FBE4D-0AB4-0147-8DA7-F6939F38BBF2}" srcOrd="0" destOrd="0" presId="urn:microsoft.com/office/officeart/2005/8/layout/radial4"/>
    <dgm:cxn modelId="{46A4AE4F-D015-F44A-A303-08CA14434F3B}" srcId="{1459A0FD-F238-4343-AF04-9422B5DF206A}" destId="{A3A5EDB7-A5A6-0A4C-9162-0FAEBC08AEA5}" srcOrd="0" destOrd="0" parTransId="{A272B556-23EE-E947-9AE9-F37E24D2920B}" sibTransId="{4514D5AD-C2AC-7244-B858-2E0FC845996A}"/>
    <dgm:cxn modelId="{7202E19A-BC9A-414C-A732-9711F6DA05EA}" srcId="{1459A0FD-F238-4343-AF04-9422B5DF206A}" destId="{6777BCBB-D0B6-194A-96C8-541A4DE6B4DE}" srcOrd="5" destOrd="0" parTransId="{9A1F7EC5-25ED-BB41-A8EA-623F828D5B12}" sibTransId="{2228434E-D311-284F-95A5-D3BEECF06FC2}"/>
    <dgm:cxn modelId="{D4EC9BBA-1BA5-774F-99A9-1EDFED98C22C}" type="presOf" srcId="{421BC4A3-08AC-A640-9ED0-607E033497BD}" destId="{18037639-E0F9-9644-9C69-B474255DEB76}" srcOrd="0" destOrd="0" presId="urn:microsoft.com/office/officeart/2005/8/layout/radial4"/>
    <dgm:cxn modelId="{B5C4075C-830C-124A-9BB0-F4B67170EE37}" type="presOf" srcId="{71D44A6D-CEC5-0946-A714-9F2E383422C4}" destId="{62CC6DD4-2FD7-6B4D-A592-C9DC7BA6D9C9}" srcOrd="0" destOrd="0" presId="urn:microsoft.com/office/officeart/2005/8/layout/radial4"/>
    <dgm:cxn modelId="{4E7B5489-53A3-364D-B214-16C37B6B804B}" type="presOf" srcId="{AEF2C153-330A-FB49-8A74-65381EC2D594}" destId="{508CA8C6-ADDA-A248-9369-10B200D9B23E}" srcOrd="0" destOrd="0" presId="urn:microsoft.com/office/officeart/2005/8/layout/radial4"/>
    <dgm:cxn modelId="{E64BC3FE-001D-F749-863A-A2B37B5DC3E2}" type="presOf" srcId="{A96D8627-7FFE-A248-BB41-75FA9BD7A5A4}" destId="{14E088BA-9817-F84C-9CB5-610DC360834A}" srcOrd="0" destOrd="0" presId="urn:microsoft.com/office/officeart/2005/8/layout/radial4"/>
    <dgm:cxn modelId="{05222FC5-24E4-5043-ACE8-371040F0DDEB}" type="presOf" srcId="{1459A0FD-F238-4343-AF04-9422B5DF206A}" destId="{B14A8B3D-7A32-8640-B2A7-D9F35D222160}" srcOrd="0" destOrd="0" presId="urn:microsoft.com/office/officeart/2005/8/layout/radial4"/>
    <dgm:cxn modelId="{6F5AECA7-6F61-A241-960E-1611A97380BE}" type="presOf" srcId="{A96A540F-D1A1-8543-984F-82063E612A40}" destId="{093A2185-F249-9945-A58E-0087DDC9F65A}" srcOrd="0" destOrd="0" presId="urn:microsoft.com/office/officeart/2005/8/layout/radial4"/>
    <dgm:cxn modelId="{5C29388E-543A-2E49-BF5F-B734A85A925C}" srcId="{1459A0FD-F238-4343-AF04-9422B5DF206A}" destId="{220E9D1B-0BDE-4C44-98E2-84BF27EE476C}" srcOrd="3" destOrd="0" parTransId="{71D44A6D-CEC5-0946-A714-9F2E383422C4}" sibTransId="{62EC06FD-354A-5F46-B06F-2A9159015B69}"/>
    <dgm:cxn modelId="{093CE6BA-EEEB-8C44-9A7F-62F68A814068}" type="presOf" srcId="{A3A5EDB7-A5A6-0A4C-9162-0FAEBC08AEA5}" destId="{EA51EF13-4132-0E4A-9B47-F70264FA5E39}" srcOrd="0" destOrd="0" presId="urn:microsoft.com/office/officeart/2005/8/layout/radial4"/>
    <dgm:cxn modelId="{DCF8B500-123C-EF46-A84D-0A48A47277F9}" srcId="{1459A0FD-F238-4343-AF04-9422B5DF206A}" destId="{E4C09165-595E-314D-8A90-EF962B23F56C}" srcOrd="6" destOrd="0" parTransId="{421BC4A3-08AC-A640-9ED0-607E033497BD}" sibTransId="{0DEC5CC6-BDD5-AA40-99DC-6D480F0F0964}"/>
    <dgm:cxn modelId="{2F52BE45-57CA-B24C-BA86-651768333D6B}" srcId="{1459A0FD-F238-4343-AF04-9422B5DF206A}" destId="{5CD0ACA0-0569-EA45-87A6-B597E8617105}" srcOrd="2" destOrd="0" parTransId="{A96A540F-D1A1-8543-984F-82063E612A40}" sibTransId="{10DBC054-4729-D84E-809C-6A529588E504}"/>
    <dgm:cxn modelId="{AE4EDF65-61D6-464D-BB24-916B830D6F8B}" type="presOf" srcId="{A272B556-23EE-E947-9AE9-F37E24D2920B}" destId="{45496C96-F360-0847-AA26-57A472EAA02D}" srcOrd="0" destOrd="0" presId="urn:microsoft.com/office/officeart/2005/8/layout/radial4"/>
    <dgm:cxn modelId="{8946424D-BE74-B64A-9034-74B12D7B741B}" type="presOf" srcId="{87004006-D9E0-9749-B50A-DD02A427A03C}" destId="{6AC47893-452B-0C49-884E-2D1410A330D2}" srcOrd="0" destOrd="0" presId="urn:microsoft.com/office/officeart/2005/8/layout/radial4"/>
    <dgm:cxn modelId="{4846C4B1-4789-EE45-A7E8-D67B87530FF6}" srcId="{D7B3A252-DEF8-4642-9204-4044D3B4D5C0}" destId="{1459A0FD-F238-4343-AF04-9422B5DF206A}" srcOrd="0" destOrd="0" parTransId="{275B2858-92E3-B843-9CB2-732096067D3B}" sibTransId="{631BC3E3-FAA4-044B-AAAB-FDB49A00D4E4}"/>
    <dgm:cxn modelId="{19E71525-B07C-E74B-9F22-4CCD7BDE731D}" type="presParOf" srcId="{F46A1AB4-5013-A649-8C49-3CBB31BDA5AE}" destId="{B14A8B3D-7A32-8640-B2A7-D9F35D222160}" srcOrd="0" destOrd="0" presId="urn:microsoft.com/office/officeart/2005/8/layout/radial4"/>
    <dgm:cxn modelId="{8A9A69DF-2CCA-BE43-9524-F61C6B2EE3F7}" type="presParOf" srcId="{F46A1AB4-5013-A649-8C49-3CBB31BDA5AE}" destId="{45496C96-F360-0847-AA26-57A472EAA02D}" srcOrd="1" destOrd="0" presId="urn:microsoft.com/office/officeart/2005/8/layout/radial4"/>
    <dgm:cxn modelId="{A0FBE0D0-AADE-154C-A8EF-A4F74ED8C4D6}" type="presParOf" srcId="{F46A1AB4-5013-A649-8C49-3CBB31BDA5AE}" destId="{EA51EF13-4132-0E4A-9B47-F70264FA5E39}" srcOrd="2" destOrd="0" presId="urn:microsoft.com/office/officeart/2005/8/layout/radial4"/>
    <dgm:cxn modelId="{07E1590A-2222-8D4C-A627-581B86A2A011}" type="presParOf" srcId="{F46A1AB4-5013-A649-8C49-3CBB31BDA5AE}" destId="{14E088BA-9817-F84C-9CB5-610DC360834A}" srcOrd="3" destOrd="0" presId="urn:microsoft.com/office/officeart/2005/8/layout/radial4"/>
    <dgm:cxn modelId="{074EB1E1-1AC7-F047-915A-29A84A24CBF7}" type="presParOf" srcId="{F46A1AB4-5013-A649-8C49-3CBB31BDA5AE}" destId="{CFB36376-4062-D645-869B-24228B768767}" srcOrd="4" destOrd="0" presId="urn:microsoft.com/office/officeart/2005/8/layout/radial4"/>
    <dgm:cxn modelId="{01D8889B-F7D1-1A4C-9723-44E3B4D5BC1D}" type="presParOf" srcId="{F46A1AB4-5013-A649-8C49-3CBB31BDA5AE}" destId="{093A2185-F249-9945-A58E-0087DDC9F65A}" srcOrd="5" destOrd="0" presId="urn:microsoft.com/office/officeart/2005/8/layout/radial4"/>
    <dgm:cxn modelId="{B318E448-6CF7-D647-ADAF-2B4A7FF69686}" type="presParOf" srcId="{F46A1AB4-5013-A649-8C49-3CBB31BDA5AE}" destId="{25C6DB55-1F13-A84A-9E51-CA0004E776E8}" srcOrd="6" destOrd="0" presId="urn:microsoft.com/office/officeart/2005/8/layout/radial4"/>
    <dgm:cxn modelId="{AAA5299C-FFA7-C241-8202-3B20F573255C}" type="presParOf" srcId="{F46A1AB4-5013-A649-8C49-3CBB31BDA5AE}" destId="{62CC6DD4-2FD7-6B4D-A592-C9DC7BA6D9C9}" srcOrd="7" destOrd="0" presId="urn:microsoft.com/office/officeart/2005/8/layout/radial4"/>
    <dgm:cxn modelId="{D82F9CC8-2EF3-5847-99FB-3710DB832AA7}" type="presParOf" srcId="{F46A1AB4-5013-A649-8C49-3CBB31BDA5AE}" destId="{76703BA8-374C-4447-A456-860ED9C61075}" srcOrd="8" destOrd="0" presId="urn:microsoft.com/office/officeart/2005/8/layout/radial4"/>
    <dgm:cxn modelId="{DD412411-3577-D740-AD14-795C7B92C04D}" type="presParOf" srcId="{F46A1AB4-5013-A649-8C49-3CBB31BDA5AE}" destId="{5121B9A9-908C-E64E-9531-17EC9A443892}" srcOrd="9" destOrd="0" presId="urn:microsoft.com/office/officeart/2005/8/layout/radial4"/>
    <dgm:cxn modelId="{850731C1-7D1F-2840-80E2-F5F4E8DFE5C9}" type="presParOf" srcId="{F46A1AB4-5013-A649-8C49-3CBB31BDA5AE}" destId="{35343144-727E-7544-B4C3-1EB01C88C0C8}" srcOrd="10" destOrd="0" presId="urn:microsoft.com/office/officeart/2005/8/layout/radial4"/>
    <dgm:cxn modelId="{0B16AA96-D5C5-C745-A2F0-A5476763854F}" type="presParOf" srcId="{F46A1AB4-5013-A649-8C49-3CBB31BDA5AE}" destId="{402F6714-EDFE-0F4C-8BF9-B1C6507356FA}" srcOrd="11" destOrd="0" presId="urn:microsoft.com/office/officeart/2005/8/layout/radial4"/>
    <dgm:cxn modelId="{633DD679-2850-3841-8565-F9CECA4BBC55}" type="presParOf" srcId="{F46A1AB4-5013-A649-8C49-3CBB31BDA5AE}" destId="{122FBE4D-0AB4-0147-8DA7-F6939F38BBF2}" srcOrd="12" destOrd="0" presId="urn:microsoft.com/office/officeart/2005/8/layout/radial4"/>
    <dgm:cxn modelId="{D38775FB-E8FC-AA40-AF49-63B256F707D0}" type="presParOf" srcId="{F46A1AB4-5013-A649-8C49-3CBB31BDA5AE}" destId="{18037639-E0F9-9644-9C69-B474255DEB76}" srcOrd="13" destOrd="0" presId="urn:microsoft.com/office/officeart/2005/8/layout/radial4"/>
    <dgm:cxn modelId="{C6793293-EFC4-6741-AFFF-93D75664BD0C}" type="presParOf" srcId="{F46A1AB4-5013-A649-8C49-3CBB31BDA5AE}" destId="{788A6D34-D1AF-754D-81F8-CEFC7F8943AD}" srcOrd="14" destOrd="0" presId="urn:microsoft.com/office/officeart/2005/8/layout/radial4"/>
    <dgm:cxn modelId="{64BD405A-16A5-D042-9C0B-120362D50176}" type="presParOf" srcId="{F46A1AB4-5013-A649-8C49-3CBB31BDA5AE}" destId="{6AC47893-452B-0C49-884E-2D1410A330D2}" srcOrd="15" destOrd="0" presId="urn:microsoft.com/office/officeart/2005/8/layout/radial4"/>
    <dgm:cxn modelId="{07393782-716B-CB43-89A9-BC452B7F98AA}" type="presParOf" srcId="{F46A1AB4-5013-A649-8C49-3CBB31BDA5AE}" destId="{508CA8C6-ADDA-A248-9369-10B200D9B23E}" srcOrd="16" destOrd="0" presId="urn:microsoft.com/office/officeart/2005/8/layout/radial4"/>
    <dgm:cxn modelId="{B5F874BD-ECD4-1040-A484-CCDF583D98AA}" type="presParOf" srcId="{F46A1AB4-5013-A649-8C49-3CBB31BDA5AE}" destId="{375C3F4D-E6F6-0742-A9EF-14D66F446141}" srcOrd="17" destOrd="0" presId="urn:microsoft.com/office/officeart/2005/8/layout/radial4"/>
    <dgm:cxn modelId="{89810A1A-9286-B545-8968-8E0BC5F13C33}" type="presParOf" srcId="{F46A1AB4-5013-A649-8C49-3CBB31BDA5AE}" destId="{280EB0FF-E45E-BF4C-8D66-216324CD5199}" srcOrd="18" destOrd="0" presId="urn:microsoft.com/office/officeart/2005/8/layout/radial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4A8B3D-7A32-8640-B2A7-D9F35D222160}">
      <dsp:nvSpPr>
        <dsp:cNvPr id="0" name=""/>
        <dsp:cNvSpPr/>
      </dsp:nvSpPr>
      <dsp:spPr>
        <a:xfrm>
          <a:off x="3350990" y="3415015"/>
          <a:ext cx="1527619" cy="1527619"/>
        </a:xfrm>
        <a:prstGeom prst="ellipse">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en-US" sz="2800" kern="1200" dirty="0" smtClean="0"/>
            <a:t>Patient</a:t>
          </a:r>
          <a:endParaRPr lang="en-US" sz="2800" kern="1200" dirty="0"/>
        </a:p>
      </dsp:txBody>
      <dsp:txXfrm>
        <a:off x="3574705" y="3638730"/>
        <a:ext cx="1080189" cy="1080189"/>
      </dsp:txXfrm>
    </dsp:sp>
    <dsp:sp modelId="{45496C96-F360-0847-AA26-57A472EAA02D}">
      <dsp:nvSpPr>
        <dsp:cNvPr id="0" name=""/>
        <dsp:cNvSpPr/>
      </dsp:nvSpPr>
      <dsp:spPr>
        <a:xfrm rot="10800000">
          <a:off x="537584" y="3961139"/>
          <a:ext cx="2658668" cy="435371"/>
        </a:xfrm>
        <a:prstGeom prst="leftArrow">
          <a:avLst>
            <a:gd name="adj1" fmla="val 60000"/>
            <a:gd name="adj2" fmla="val 50000"/>
          </a:avLst>
        </a:prstGeom>
        <a:solidFill>
          <a:schemeClr val="dk1">
            <a:tint val="6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EA51EF13-4132-0E4A-9B47-F70264FA5E39}">
      <dsp:nvSpPr>
        <dsp:cNvPr id="0" name=""/>
        <dsp:cNvSpPr/>
      </dsp:nvSpPr>
      <dsp:spPr>
        <a:xfrm>
          <a:off x="2917" y="3751092"/>
          <a:ext cx="1069333" cy="855466"/>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8575" tIns="28575" rIns="28575" bIns="28575" numCol="1" spcCol="1270" anchor="ctr" anchorCtr="0">
          <a:noAutofit/>
        </a:bodyPr>
        <a:lstStyle/>
        <a:p>
          <a:pPr lvl="0" algn="ctr" defTabSz="666750">
            <a:lnSpc>
              <a:spcPct val="90000"/>
            </a:lnSpc>
            <a:spcBef>
              <a:spcPct val="0"/>
            </a:spcBef>
            <a:spcAft>
              <a:spcPct val="35000"/>
            </a:spcAft>
          </a:pPr>
          <a:r>
            <a:rPr lang="en-US" sz="1500" kern="1200" dirty="0" smtClean="0"/>
            <a:t>Physician</a:t>
          </a:r>
          <a:endParaRPr lang="en-US" sz="1500" kern="1200" dirty="0"/>
        </a:p>
      </dsp:txBody>
      <dsp:txXfrm>
        <a:off x="27973" y="3776148"/>
        <a:ext cx="1019221" cy="805354"/>
      </dsp:txXfrm>
    </dsp:sp>
    <dsp:sp modelId="{14E088BA-9817-F84C-9CB5-610DC360834A}">
      <dsp:nvSpPr>
        <dsp:cNvPr id="0" name=""/>
        <dsp:cNvSpPr/>
      </dsp:nvSpPr>
      <dsp:spPr>
        <a:xfrm rot="12150000">
          <a:off x="708694" y="3100912"/>
          <a:ext cx="2658668" cy="435371"/>
        </a:xfrm>
        <a:prstGeom prst="leftArrow">
          <a:avLst>
            <a:gd name="adj1" fmla="val 60000"/>
            <a:gd name="adj2" fmla="val 50000"/>
          </a:avLst>
        </a:prstGeom>
        <a:solidFill>
          <a:schemeClr val="dk1">
            <a:tint val="6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CFB36376-4062-D645-869B-24228B768767}">
      <dsp:nvSpPr>
        <dsp:cNvPr id="0" name=""/>
        <dsp:cNvSpPr/>
      </dsp:nvSpPr>
      <dsp:spPr>
        <a:xfrm>
          <a:off x="275216" y="2382151"/>
          <a:ext cx="1069333" cy="855466"/>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8575" tIns="28575" rIns="28575" bIns="28575" numCol="1" spcCol="1270" anchor="ctr" anchorCtr="0">
          <a:noAutofit/>
        </a:bodyPr>
        <a:lstStyle/>
        <a:p>
          <a:pPr lvl="0" algn="ctr" defTabSz="666750">
            <a:lnSpc>
              <a:spcPct val="90000"/>
            </a:lnSpc>
            <a:spcBef>
              <a:spcPct val="0"/>
            </a:spcBef>
            <a:spcAft>
              <a:spcPct val="35000"/>
            </a:spcAft>
          </a:pPr>
          <a:r>
            <a:rPr lang="en-US" sz="1500" kern="1200" smtClean="0"/>
            <a:t>Advanced Practice Nursing</a:t>
          </a:r>
          <a:endParaRPr lang="en-US" sz="1500" kern="1200" dirty="0" smtClean="0"/>
        </a:p>
      </dsp:txBody>
      <dsp:txXfrm>
        <a:off x="300272" y="2407207"/>
        <a:ext cx="1019221" cy="805354"/>
      </dsp:txXfrm>
    </dsp:sp>
    <dsp:sp modelId="{093A2185-F249-9945-A58E-0087DDC9F65A}">
      <dsp:nvSpPr>
        <dsp:cNvPr id="0" name=""/>
        <dsp:cNvSpPr/>
      </dsp:nvSpPr>
      <dsp:spPr>
        <a:xfrm rot="13500000">
          <a:off x="1195973" y="2371647"/>
          <a:ext cx="2658668" cy="435371"/>
        </a:xfrm>
        <a:prstGeom prst="leftArrow">
          <a:avLst>
            <a:gd name="adj1" fmla="val 60000"/>
            <a:gd name="adj2" fmla="val 50000"/>
          </a:avLst>
        </a:prstGeom>
        <a:solidFill>
          <a:schemeClr val="dk1">
            <a:tint val="6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25C6DB55-1F13-A84A-9E51-CA0004E776E8}">
      <dsp:nvSpPr>
        <dsp:cNvPr id="0" name=""/>
        <dsp:cNvSpPr/>
      </dsp:nvSpPr>
      <dsp:spPr>
        <a:xfrm>
          <a:off x="1050659" y="1221618"/>
          <a:ext cx="1069333" cy="855466"/>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8575" tIns="28575" rIns="28575" bIns="28575" numCol="1" spcCol="1270" anchor="ctr" anchorCtr="0">
          <a:noAutofit/>
        </a:bodyPr>
        <a:lstStyle/>
        <a:p>
          <a:pPr lvl="0" algn="ctr" defTabSz="666750">
            <a:lnSpc>
              <a:spcPct val="90000"/>
            </a:lnSpc>
            <a:spcBef>
              <a:spcPct val="0"/>
            </a:spcBef>
            <a:spcAft>
              <a:spcPct val="35000"/>
            </a:spcAft>
          </a:pPr>
          <a:r>
            <a:rPr lang="en-US" sz="1500" kern="1200" smtClean="0"/>
            <a:t>Pharmacy</a:t>
          </a:r>
          <a:endParaRPr lang="en-US" sz="1500" kern="1200" dirty="0" smtClean="0"/>
        </a:p>
      </dsp:txBody>
      <dsp:txXfrm>
        <a:off x="1075715" y="1246674"/>
        <a:ext cx="1019221" cy="805354"/>
      </dsp:txXfrm>
    </dsp:sp>
    <dsp:sp modelId="{62CC6DD4-2FD7-6B4D-A592-C9DC7BA6D9C9}">
      <dsp:nvSpPr>
        <dsp:cNvPr id="0" name=""/>
        <dsp:cNvSpPr/>
      </dsp:nvSpPr>
      <dsp:spPr>
        <a:xfrm rot="14850000">
          <a:off x="1925238" y="1884368"/>
          <a:ext cx="2658668" cy="435371"/>
        </a:xfrm>
        <a:prstGeom prst="leftArrow">
          <a:avLst>
            <a:gd name="adj1" fmla="val 60000"/>
            <a:gd name="adj2" fmla="val 50000"/>
          </a:avLst>
        </a:prstGeom>
        <a:solidFill>
          <a:schemeClr val="dk1">
            <a:tint val="6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76703BA8-374C-4447-A456-860ED9C61075}">
      <dsp:nvSpPr>
        <dsp:cNvPr id="0" name=""/>
        <dsp:cNvSpPr/>
      </dsp:nvSpPr>
      <dsp:spPr>
        <a:xfrm>
          <a:off x="2211191" y="446175"/>
          <a:ext cx="1069333" cy="855466"/>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8575" tIns="28575" rIns="28575" bIns="28575" numCol="1" spcCol="1270" anchor="ctr" anchorCtr="0">
          <a:noAutofit/>
        </a:bodyPr>
        <a:lstStyle/>
        <a:p>
          <a:pPr lvl="0" algn="ctr" defTabSz="666750">
            <a:lnSpc>
              <a:spcPct val="90000"/>
            </a:lnSpc>
            <a:spcBef>
              <a:spcPct val="0"/>
            </a:spcBef>
            <a:spcAft>
              <a:spcPct val="35000"/>
            </a:spcAft>
          </a:pPr>
          <a:r>
            <a:rPr lang="en-US" sz="1500" kern="1200" smtClean="0"/>
            <a:t>Nutritionist</a:t>
          </a:r>
          <a:endParaRPr lang="en-US" sz="1500" kern="1200" dirty="0" smtClean="0"/>
        </a:p>
      </dsp:txBody>
      <dsp:txXfrm>
        <a:off x="2236247" y="471231"/>
        <a:ext cx="1019221" cy="805354"/>
      </dsp:txXfrm>
    </dsp:sp>
    <dsp:sp modelId="{5121B9A9-908C-E64E-9531-17EC9A443892}">
      <dsp:nvSpPr>
        <dsp:cNvPr id="0" name=""/>
        <dsp:cNvSpPr/>
      </dsp:nvSpPr>
      <dsp:spPr>
        <a:xfrm rot="16200000">
          <a:off x="2785465" y="1713258"/>
          <a:ext cx="2658668" cy="435371"/>
        </a:xfrm>
        <a:prstGeom prst="leftArrow">
          <a:avLst>
            <a:gd name="adj1" fmla="val 60000"/>
            <a:gd name="adj2" fmla="val 50000"/>
          </a:avLst>
        </a:prstGeom>
        <a:solidFill>
          <a:schemeClr val="dk1">
            <a:tint val="6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35343144-727E-7544-B4C3-1EB01C88C0C8}">
      <dsp:nvSpPr>
        <dsp:cNvPr id="0" name=""/>
        <dsp:cNvSpPr/>
      </dsp:nvSpPr>
      <dsp:spPr>
        <a:xfrm>
          <a:off x="3580133" y="173876"/>
          <a:ext cx="1069333" cy="855466"/>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8575" tIns="28575" rIns="28575" bIns="28575" numCol="1" spcCol="1270" anchor="ctr" anchorCtr="0">
          <a:noAutofit/>
        </a:bodyPr>
        <a:lstStyle/>
        <a:p>
          <a:pPr lvl="0" algn="ctr" defTabSz="666750">
            <a:lnSpc>
              <a:spcPct val="90000"/>
            </a:lnSpc>
            <a:spcBef>
              <a:spcPct val="0"/>
            </a:spcBef>
            <a:spcAft>
              <a:spcPct val="35000"/>
            </a:spcAft>
          </a:pPr>
          <a:r>
            <a:rPr lang="en-US" sz="1500" kern="1200" smtClean="0"/>
            <a:t>Activity Counsellor</a:t>
          </a:r>
          <a:endParaRPr lang="en-US" sz="1500" kern="1200" dirty="0" smtClean="0"/>
        </a:p>
      </dsp:txBody>
      <dsp:txXfrm>
        <a:off x="3605189" y="198932"/>
        <a:ext cx="1019221" cy="805354"/>
      </dsp:txXfrm>
    </dsp:sp>
    <dsp:sp modelId="{402F6714-EDFE-0F4C-8BF9-B1C6507356FA}">
      <dsp:nvSpPr>
        <dsp:cNvPr id="0" name=""/>
        <dsp:cNvSpPr/>
      </dsp:nvSpPr>
      <dsp:spPr>
        <a:xfrm rot="17550000">
          <a:off x="3645692" y="1884368"/>
          <a:ext cx="2658668" cy="435371"/>
        </a:xfrm>
        <a:prstGeom prst="leftArrow">
          <a:avLst>
            <a:gd name="adj1" fmla="val 60000"/>
            <a:gd name="adj2" fmla="val 50000"/>
          </a:avLst>
        </a:prstGeom>
        <a:solidFill>
          <a:schemeClr val="dk1">
            <a:tint val="6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122FBE4D-0AB4-0147-8DA7-F6939F38BBF2}">
      <dsp:nvSpPr>
        <dsp:cNvPr id="0" name=""/>
        <dsp:cNvSpPr/>
      </dsp:nvSpPr>
      <dsp:spPr>
        <a:xfrm>
          <a:off x="4949074" y="446175"/>
          <a:ext cx="1069333" cy="855466"/>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8575" tIns="28575" rIns="28575" bIns="28575" numCol="1" spcCol="1270" anchor="ctr" anchorCtr="0">
          <a:noAutofit/>
        </a:bodyPr>
        <a:lstStyle/>
        <a:p>
          <a:pPr lvl="0" algn="ctr" defTabSz="666750">
            <a:lnSpc>
              <a:spcPct val="90000"/>
            </a:lnSpc>
            <a:spcBef>
              <a:spcPct val="0"/>
            </a:spcBef>
            <a:spcAft>
              <a:spcPct val="35000"/>
            </a:spcAft>
          </a:pPr>
          <a:r>
            <a:rPr lang="en-US" sz="1500" kern="1200" smtClean="0"/>
            <a:t>Registered Nurse</a:t>
          </a:r>
          <a:endParaRPr lang="en-US" sz="1500" kern="1200" dirty="0" smtClean="0"/>
        </a:p>
      </dsp:txBody>
      <dsp:txXfrm>
        <a:off x="4974130" y="471231"/>
        <a:ext cx="1019221" cy="805354"/>
      </dsp:txXfrm>
    </dsp:sp>
    <dsp:sp modelId="{18037639-E0F9-9644-9C69-B474255DEB76}">
      <dsp:nvSpPr>
        <dsp:cNvPr id="0" name=""/>
        <dsp:cNvSpPr/>
      </dsp:nvSpPr>
      <dsp:spPr>
        <a:xfrm rot="18900000">
          <a:off x="4374957" y="2371647"/>
          <a:ext cx="2658668" cy="435371"/>
        </a:xfrm>
        <a:prstGeom prst="leftArrow">
          <a:avLst>
            <a:gd name="adj1" fmla="val 60000"/>
            <a:gd name="adj2" fmla="val 50000"/>
          </a:avLst>
        </a:prstGeom>
        <a:solidFill>
          <a:schemeClr val="dk1">
            <a:tint val="6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788A6D34-D1AF-754D-81F8-CEFC7F8943AD}">
      <dsp:nvSpPr>
        <dsp:cNvPr id="0" name=""/>
        <dsp:cNvSpPr/>
      </dsp:nvSpPr>
      <dsp:spPr>
        <a:xfrm>
          <a:off x="6109606" y="1221618"/>
          <a:ext cx="1069333" cy="855466"/>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8575" tIns="28575" rIns="28575" bIns="28575" numCol="1" spcCol="1270" anchor="ctr" anchorCtr="0">
          <a:noAutofit/>
        </a:bodyPr>
        <a:lstStyle/>
        <a:p>
          <a:pPr lvl="0" algn="ctr" defTabSz="666750">
            <a:lnSpc>
              <a:spcPct val="90000"/>
            </a:lnSpc>
            <a:spcBef>
              <a:spcPct val="0"/>
            </a:spcBef>
            <a:spcAft>
              <a:spcPct val="35000"/>
            </a:spcAft>
          </a:pPr>
          <a:r>
            <a:rPr lang="en-US" sz="1500" kern="1200" smtClean="0"/>
            <a:t>Diabetic Educator</a:t>
          </a:r>
          <a:endParaRPr lang="en-US" sz="1500" kern="1200" dirty="0" smtClean="0"/>
        </a:p>
      </dsp:txBody>
      <dsp:txXfrm>
        <a:off x="6134662" y="1246674"/>
        <a:ext cx="1019221" cy="805354"/>
      </dsp:txXfrm>
    </dsp:sp>
    <dsp:sp modelId="{6AC47893-452B-0C49-884E-2D1410A330D2}">
      <dsp:nvSpPr>
        <dsp:cNvPr id="0" name=""/>
        <dsp:cNvSpPr/>
      </dsp:nvSpPr>
      <dsp:spPr>
        <a:xfrm rot="20250000">
          <a:off x="4862237" y="3100912"/>
          <a:ext cx="2658668" cy="435371"/>
        </a:xfrm>
        <a:prstGeom prst="leftArrow">
          <a:avLst>
            <a:gd name="adj1" fmla="val 60000"/>
            <a:gd name="adj2" fmla="val 50000"/>
          </a:avLst>
        </a:prstGeom>
        <a:solidFill>
          <a:schemeClr val="dk1">
            <a:tint val="6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508CA8C6-ADDA-A248-9369-10B200D9B23E}">
      <dsp:nvSpPr>
        <dsp:cNvPr id="0" name=""/>
        <dsp:cNvSpPr/>
      </dsp:nvSpPr>
      <dsp:spPr>
        <a:xfrm>
          <a:off x="6885049" y="2382151"/>
          <a:ext cx="1069333" cy="855466"/>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8575" tIns="28575" rIns="28575" bIns="28575" numCol="1" spcCol="1270" anchor="ctr" anchorCtr="0">
          <a:noAutofit/>
        </a:bodyPr>
        <a:lstStyle/>
        <a:p>
          <a:pPr lvl="0" algn="ctr" defTabSz="666750">
            <a:lnSpc>
              <a:spcPct val="90000"/>
            </a:lnSpc>
            <a:spcBef>
              <a:spcPct val="0"/>
            </a:spcBef>
            <a:spcAft>
              <a:spcPct val="35000"/>
            </a:spcAft>
          </a:pPr>
          <a:r>
            <a:rPr lang="en-US" sz="1500" kern="1200" smtClean="0"/>
            <a:t>Psychologist</a:t>
          </a:r>
          <a:endParaRPr lang="en-US" sz="1500" kern="1200" dirty="0" smtClean="0"/>
        </a:p>
      </dsp:txBody>
      <dsp:txXfrm>
        <a:off x="6910105" y="2407207"/>
        <a:ext cx="1019221" cy="805354"/>
      </dsp:txXfrm>
    </dsp:sp>
    <dsp:sp modelId="{375C3F4D-E6F6-0742-A9EF-14D66F446141}">
      <dsp:nvSpPr>
        <dsp:cNvPr id="0" name=""/>
        <dsp:cNvSpPr/>
      </dsp:nvSpPr>
      <dsp:spPr>
        <a:xfrm>
          <a:off x="5033347" y="3961139"/>
          <a:ext cx="2658668" cy="435371"/>
        </a:xfrm>
        <a:prstGeom prst="leftArrow">
          <a:avLst>
            <a:gd name="adj1" fmla="val 60000"/>
            <a:gd name="adj2" fmla="val 50000"/>
          </a:avLst>
        </a:prstGeom>
        <a:solidFill>
          <a:schemeClr val="dk1">
            <a:tint val="60000"/>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280EB0FF-E45E-BF4C-8D66-216324CD5199}">
      <dsp:nvSpPr>
        <dsp:cNvPr id="0" name=""/>
        <dsp:cNvSpPr/>
      </dsp:nvSpPr>
      <dsp:spPr>
        <a:xfrm>
          <a:off x="7157348" y="3751092"/>
          <a:ext cx="1069333" cy="855466"/>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8575" tIns="28575" rIns="28575" bIns="28575" numCol="1" spcCol="1270" anchor="ctr" anchorCtr="0">
          <a:noAutofit/>
        </a:bodyPr>
        <a:lstStyle/>
        <a:p>
          <a:pPr lvl="0" algn="ctr" defTabSz="666750">
            <a:lnSpc>
              <a:spcPct val="90000"/>
            </a:lnSpc>
            <a:spcBef>
              <a:spcPct val="0"/>
            </a:spcBef>
            <a:spcAft>
              <a:spcPct val="35000"/>
            </a:spcAft>
          </a:pPr>
          <a:r>
            <a:rPr lang="en-US" sz="1500" kern="1200" dirty="0" smtClean="0"/>
            <a:t>Social workers</a:t>
          </a:r>
        </a:p>
      </dsp:txBody>
      <dsp:txXfrm>
        <a:off x="7182404" y="3776148"/>
        <a:ext cx="1019221" cy="805354"/>
      </dsp:txXfrm>
    </dsp:sp>
  </dsp:spTree>
</dsp:drawing>
</file>

<file path=ppt/diagrams/layout1.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063C059-A9C9-4853-A4ED-C4F9DE6AB748}" type="datetimeFigureOut">
              <a:rPr lang="en-US" smtClean="0"/>
              <a:t>11/13/16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5AD6549-BA7C-419C-9645-A0BE6DFA05D4}" type="slidenum">
              <a:rPr lang="en-US" smtClean="0"/>
              <a:t>‹#›</a:t>
            </a:fld>
            <a:endParaRPr lang="en-US"/>
          </a:p>
        </p:txBody>
      </p:sp>
    </p:spTree>
    <p:extLst>
      <p:ext uri="{BB962C8B-B14F-4D97-AF65-F5344CB8AC3E}">
        <p14:creationId xmlns:p14="http://schemas.microsoft.com/office/powerpoint/2010/main" val="33085068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2</a:t>
            </a:fld>
            <a:endParaRPr lang="en-US"/>
          </a:p>
        </p:txBody>
      </p:sp>
    </p:spTree>
    <p:extLst>
      <p:ext uri="{BB962C8B-B14F-4D97-AF65-F5344CB8AC3E}">
        <p14:creationId xmlns:p14="http://schemas.microsoft.com/office/powerpoint/2010/main" val="22773436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DCCT: </a:t>
            </a:r>
            <a:r>
              <a:rPr lang="pl-PL" dirty="0" smtClean="0"/>
              <a:t>http://</a:t>
            </a:r>
            <a:r>
              <a:rPr lang="pl-PL" dirty="0" err="1" smtClean="0"/>
              <a:t>www.nejm.org</a:t>
            </a:r>
            <a:r>
              <a:rPr lang="pl-PL" dirty="0" smtClean="0"/>
              <a:t>/doi/</a:t>
            </a:r>
            <a:r>
              <a:rPr lang="pl-PL" dirty="0" err="1" smtClean="0"/>
              <a:t>full</a:t>
            </a:r>
            <a:r>
              <a:rPr lang="pl-PL" dirty="0" smtClean="0"/>
              <a:t>/10.1056/NEJM199309303291401</a:t>
            </a:r>
            <a:endParaRPr lang="en-US" dirty="0" smtClean="0"/>
          </a:p>
          <a:p>
            <a:r>
              <a:rPr lang="en-US" dirty="0" smtClean="0"/>
              <a:t>UKPDS: https://</a:t>
            </a:r>
            <a:r>
              <a:rPr lang="en-US" dirty="0" err="1" smtClean="0"/>
              <a:t>www.ncbi.nlm.nih.gov</a:t>
            </a:r>
            <a:r>
              <a:rPr lang="en-US" dirty="0" smtClean="0"/>
              <a:t>/</a:t>
            </a:r>
            <a:r>
              <a:rPr lang="en-US" dirty="0" err="1" smtClean="0"/>
              <a:t>pmc</a:t>
            </a:r>
            <a:r>
              <a:rPr lang="en-US" dirty="0" smtClean="0"/>
              <a:t>/articles/PMC1314601/</a:t>
            </a:r>
          </a:p>
          <a:p>
            <a:r>
              <a:rPr lang="en-US" dirty="0" smtClean="0"/>
              <a:t>ACCORD, ADVANCE and VADT studies:</a:t>
            </a:r>
            <a:r>
              <a:rPr lang="en-US" baseline="0" dirty="0" smtClean="0"/>
              <a:t> https://</a:t>
            </a:r>
            <a:r>
              <a:rPr lang="en-US" baseline="0" dirty="0" err="1" smtClean="0"/>
              <a:t>www.ncbi.nlm.nih.gov</a:t>
            </a:r>
            <a:r>
              <a:rPr lang="en-US" baseline="0" dirty="0" smtClean="0"/>
              <a:t>/</a:t>
            </a:r>
            <a:r>
              <a:rPr lang="en-US" baseline="0" dirty="0" err="1" smtClean="0"/>
              <a:t>pmc</a:t>
            </a:r>
            <a:r>
              <a:rPr lang="en-US" baseline="0" dirty="0" smtClean="0"/>
              <a:t>/articles/PMC2606812/</a:t>
            </a:r>
          </a:p>
          <a:p>
            <a:r>
              <a:rPr lang="en-US" baseline="0" dirty="0" smtClean="0"/>
              <a:t>TODAY Study: https://</a:t>
            </a:r>
            <a:r>
              <a:rPr lang="en-US" baseline="0" dirty="0" err="1" smtClean="0"/>
              <a:t>www.ncbi.nlm.nih.gov</a:t>
            </a:r>
            <a:r>
              <a:rPr lang="en-US" baseline="0" dirty="0" smtClean="0"/>
              <a:t>/</a:t>
            </a:r>
            <a:r>
              <a:rPr lang="en-US" baseline="0" dirty="0" err="1" smtClean="0"/>
              <a:t>pmc</a:t>
            </a:r>
            <a:r>
              <a:rPr lang="en-US" baseline="0" dirty="0" smtClean="0"/>
              <a:t>/articles/PMC3355206/</a:t>
            </a:r>
          </a:p>
          <a:p>
            <a:endParaRPr lang="en-US" baseline="0" dirty="0" smtClean="0"/>
          </a:p>
          <a:p>
            <a:r>
              <a:rPr lang="en-US" baseline="0" dirty="0" smtClean="0"/>
              <a:t>These large population studies have helped us understand the cause and effect of diabetes treatment and management. Based on the results of these studies the current standards of care for patients with Diabetes are decided </a:t>
            </a:r>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13</a:t>
            </a:fld>
            <a:endParaRPr lang="en-US"/>
          </a:p>
        </p:txBody>
      </p:sp>
    </p:spTree>
    <p:extLst>
      <p:ext uri="{BB962C8B-B14F-4D97-AF65-F5344CB8AC3E}">
        <p14:creationId xmlns:p14="http://schemas.microsoft.com/office/powerpoint/2010/main" val="6692332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14</a:t>
            </a:fld>
            <a:endParaRPr lang="en-US"/>
          </a:p>
        </p:txBody>
      </p:sp>
    </p:spTree>
    <p:extLst>
      <p:ext uri="{BB962C8B-B14F-4D97-AF65-F5344CB8AC3E}">
        <p14:creationId xmlns:p14="http://schemas.microsoft.com/office/powerpoint/2010/main" val="33067776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16</a:t>
            </a:fld>
            <a:endParaRPr lang="en-US"/>
          </a:p>
        </p:txBody>
      </p:sp>
    </p:spTree>
    <p:extLst>
      <p:ext uri="{BB962C8B-B14F-4D97-AF65-F5344CB8AC3E}">
        <p14:creationId xmlns:p14="http://schemas.microsoft.com/office/powerpoint/2010/main" val="13760275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Learn more about Designer </a:t>
            </a:r>
            <a:r>
              <a:rPr lang="en-US" dirty="0" err="1" smtClean="0"/>
              <a:t>Insulins</a:t>
            </a:r>
            <a:r>
              <a:rPr lang="en-US" baseline="0" dirty="0" smtClean="0"/>
              <a:t> at http://pdb101.rcsb.org/</a:t>
            </a:r>
            <a:r>
              <a:rPr lang="en-US" baseline="0" dirty="0" err="1" smtClean="0"/>
              <a:t>motm</a:t>
            </a:r>
            <a:r>
              <a:rPr lang="en-US" baseline="0" dirty="0" smtClean="0"/>
              <a:t>/194</a:t>
            </a:r>
          </a:p>
          <a:p>
            <a:endParaRPr lang="en-US" baseline="0" dirty="0" smtClean="0"/>
          </a:p>
          <a:p>
            <a:r>
              <a:rPr lang="en-US" baseline="0" dirty="0" smtClean="0"/>
              <a:t>The main principle in designing the different types of insulin is to shift the equilibrium of the </a:t>
            </a:r>
            <a:r>
              <a:rPr lang="en-US" baseline="0" dirty="0" err="1" smtClean="0"/>
              <a:t>hexamer</a:t>
            </a:r>
            <a:r>
              <a:rPr lang="en-US" baseline="0" dirty="0" smtClean="0"/>
              <a:t> (storage form) and monomer (active form) of insulin.</a:t>
            </a:r>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17</a:t>
            </a:fld>
            <a:endParaRPr lang="en-US"/>
          </a:p>
        </p:txBody>
      </p:sp>
    </p:spTree>
    <p:extLst>
      <p:ext uri="{BB962C8B-B14F-4D97-AF65-F5344CB8AC3E}">
        <p14:creationId xmlns:p14="http://schemas.microsoft.com/office/powerpoint/2010/main" val="14819842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18</a:t>
            </a:fld>
            <a:endParaRPr lang="en-US"/>
          </a:p>
        </p:txBody>
      </p:sp>
    </p:spTree>
    <p:extLst>
      <p:ext uri="{BB962C8B-B14F-4D97-AF65-F5344CB8AC3E}">
        <p14:creationId xmlns:p14="http://schemas.microsoft.com/office/powerpoint/2010/main" val="326613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19</a:t>
            </a:fld>
            <a:endParaRPr lang="en-US"/>
          </a:p>
        </p:txBody>
      </p:sp>
    </p:spTree>
    <p:extLst>
      <p:ext uri="{BB962C8B-B14F-4D97-AF65-F5344CB8AC3E}">
        <p14:creationId xmlns:p14="http://schemas.microsoft.com/office/powerpoint/2010/main" val="7357230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1. Starch</a:t>
            </a:r>
            <a:r>
              <a:rPr lang="en-US" baseline="0" dirty="0" smtClean="0"/>
              <a:t> in </a:t>
            </a:r>
            <a:r>
              <a:rPr lang="en-US" dirty="0" smtClean="0"/>
              <a:t>Food is digested to Glucose by the time food reaches the intestines. Here is it</a:t>
            </a:r>
            <a:r>
              <a:rPr lang="en-US" baseline="0" dirty="0" smtClean="0"/>
              <a:t> is absorbed into the blood. Undigested or unabsorbed glucose or starch </a:t>
            </a:r>
            <a:r>
              <a:rPr lang="en-US" baseline="0" dirty="0" smtClean="0"/>
              <a:t>is excreted as feces</a:t>
            </a:r>
            <a:endParaRPr lang="en-US" baseline="0" dirty="0" smtClean="0"/>
          </a:p>
          <a:p>
            <a:r>
              <a:rPr lang="en-US" dirty="0" smtClean="0"/>
              <a:t>2. High blood glucose signals insulin release from the pancreas which in turn promotes glucose uptake</a:t>
            </a:r>
            <a:r>
              <a:rPr lang="en-US" baseline="0" dirty="0" smtClean="0"/>
              <a:t> by muscle, liver and fat cells (indicated by the red colored boxes and red arrows)</a:t>
            </a:r>
          </a:p>
          <a:p>
            <a:r>
              <a:rPr lang="en-US" baseline="0" dirty="0" smtClean="0"/>
              <a:t>3. Glucose in the cells is either metabolized to provide energy or is stored as Glycogen (in liver and muscle). In fat cells excess sugar is converted to fats. </a:t>
            </a:r>
          </a:p>
          <a:p>
            <a:r>
              <a:rPr lang="en-US" baseline="0" dirty="0" smtClean="0"/>
              <a:t>4. During insulin release the gut cells also release other hormones such as the GLP-1and GIP (</a:t>
            </a:r>
            <a:r>
              <a:rPr lang="en-US" baseline="0" dirty="0" err="1" smtClean="0"/>
              <a:t>Incretins</a:t>
            </a:r>
            <a:r>
              <a:rPr lang="en-US" baseline="0" dirty="0" smtClean="0"/>
              <a:t>). These promote insulin release and are themselves regulated via proteolysis by an enzyme called DPP-4</a:t>
            </a:r>
          </a:p>
          <a:p>
            <a:r>
              <a:rPr lang="en-US" baseline="0" dirty="0" smtClean="0"/>
              <a:t>5. Low blood glucose signals the pancreas to release Glucagon which decreases blood glucose uptake and increases glycogen breakdown in the liver cells to provide glucose (indicated by the blue box and blue arrows)</a:t>
            </a:r>
          </a:p>
          <a:p>
            <a:r>
              <a:rPr lang="en-US" baseline="0" dirty="0" smtClean="0"/>
              <a:t>6. Glucose from the blood is also  continuously filtered by the kidneys and then reabsorbed as appropriate. If the blood sugar is really high and the amount of glucose in the kidneys is high than a threshold level, the excess is lost in urine. This is a very common symptom of Diabetes mellitus (which literally means Sweet Urine).</a:t>
            </a:r>
          </a:p>
          <a:p>
            <a:r>
              <a:rPr lang="en-US" baseline="0" dirty="0" smtClean="0"/>
              <a:t> </a:t>
            </a:r>
            <a:endParaRPr lang="en-US" dirty="0" smtClean="0"/>
          </a:p>
          <a:p>
            <a:r>
              <a:rPr lang="en-US" dirty="0" smtClean="0"/>
              <a:t>Try the Glucose</a:t>
            </a:r>
            <a:r>
              <a:rPr lang="en-US" baseline="0" dirty="0" smtClean="0"/>
              <a:t> Homeostasis Puzzle activity in class as way to assess how well the students have understood the big ideas of Feedback regulation. The introductory packets may be suitable for use by students who have studied this section of the curriculum.</a:t>
            </a:r>
            <a:endParaRPr lang="en-US" dirty="0"/>
          </a:p>
        </p:txBody>
      </p:sp>
      <p:sp>
        <p:nvSpPr>
          <p:cNvPr id="4" name="Slide Number Placeholder 3"/>
          <p:cNvSpPr>
            <a:spLocks noGrp="1"/>
          </p:cNvSpPr>
          <p:nvPr>
            <p:ph type="sldNum" sz="quarter" idx="10"/>
          </p:nvPr>
        </p:nvSpPr>
        <p:spPr/>
        <p:txBody>
          <a:bodyPr/>
          <a:lstStyle/>
          <a:p>
            <a:fld id="{7C014BF9-1299-F441-AA19-850095793F7C}" type="slidenum">
              <a:rPr lang="en-US" smtClean="0"/>
              <a:pPr/>
              <a:t>20</a:t>
            </a:fld>
            <a:endParaRPr lang="en-US" dirty="0"/>
          </a:p>
        </p:txBody>
      </p:sp>
    </p:spTree>
    <p:extLst>
      <p:ext uri="{BB962C8B-B14F-4D97-AF65-F5344CB8AC3E}">
        <p14:creationId xmlns:p14="http://schemas.microsoft.com/office/powerpoint/2010/main" val="265911178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Increase insulin secretion (yellow</a:t>
            </a:r>
            <a:r>
              <a:rPr lang="en-US" baseline="0" dirty="0" smtClean="0"/>
              <a:t> </a:t>
            </a:r>
            <a:r>
              <a:rPr lang="en-US" dirty="0" smtClean="0"/>
              <a:t>boxes</a:t>
            </a:r>
            <a:r>
              <a:rPr lang="en-US" baseline="0" dirty="0" smtClean="0"/>
              <a:t> 2, 4, 5)</a:t>
            </a:r>
            <a:endParaRPr lang="en-US" dirty="0" smtClean="0"/>
          </a:p>
          <a:p>
            <a:r>
              <a:rPr lang="en-US" dirty="0" smtClean="0"/>
              <a:t>Increase glucose uptake by cells (yellow</a:t>
            </a:r>
            <a:r>
              <a:rPr lang="en-US" baseline="0" dirty="0" smtClean="0"/>
              <a:t> </a:t>
            </a:r>
            <a:r>
              <a:rPr lang="en-US" dirty="0" smtClean="0"/>
              <a:t>boxes</a:t>
            </a:r>
            <a:r>
              <a:rPr lang="en-US" baseline="0" dirty="0" smtClean="0"/>
              <a:t> 1, 3)</a:t>
            </a:r>
            <a:endParaRPr lang="en-US" dirty="0" smtClean="0"/>
          </a:p>
          <a:p>
            <a:r>
              <a:rPr lang="en-US" dirty="0" smtClean="0"/>
              <a:t>Decrease </a:t>
            </a:r>
            <a:r>
              <a:rPr lang="en-US" dirty="0" err="1" smtClean="0"/>
              <a:t>Glycogenolysis</a:t>
            </a:r>
            <a:r>
              <a:rPr lang="en-US" dirty="0" smtClean="0"/>
              <a:t> (yellow boxes 1 and 2)</a:t>
            </a:r>
          </a:p>
          <a:p>
            <a:r>
              <a:rPr lang="en-US" dirty="0" smtClean="0"/>
              <a:t>Decrease digestion of starch (esp. disaccharides) (Yellow box 6)</a:t>
            </a:r>
          </a:p>
          <a:p>
            <a:r>
              <a:rPr lang="en-US" dirty="0" smtClean="0"/>
              <a:t>Decrease reuptake of glucose by kidney (yellow box7)</a:t>
            </a:r>
          </a:p>
          <a:p>
            <a:r>
              <a:rPr lang="en-US" dirty="0" smtClean="0"/>
              <a:t> </a:t>
            </a:r>
            <a:endParaRPr lang="en-US" dirty="0"/>
          </a:p>
        </p:txBody>
      </p:sp>
      <p:sp>
        <p:nvSpPr>
          <p:cNvPr id="4" name="Slide Number Placeholder 3"/>
          <p:cNvSpPr>
            <a:spLocks noGrp="1"/>
          </p:cNvSpPr>
          <p:nvPr>
            <p:ph type="sldNum" sz="quarter" idx="10"/>
          </p:nvPr>
        </p:nvSpPr>
        <p:spPr/>
        <p:txBody>
          <a:bodyPr/>
          <a:lstStyle/>
          <a:p>
            <a:fld id="{7C014BF9-1299-F441-AA19-850095793F7C}" type="slidenum">
              <a:rPr lang="en-US" smtClean="0"/>
              <a:pPr/>
              <a:t>21</a:t>
            </a:fld>
            <a:endParaRPr lang="en-US" dirty="0"/>
          </a:p>
        </p:txBody>
      </p:sp>
    </p:spTree>
    <p:extLst>
      <p:ext uri="{BB962C8B-B14F-4D97-AF65-F5344CB8AC3E}">
        <p14:creationId xmlns:p14="http://schemas.microsoft.com/office/powerpoint/2010/main" val="26591117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22</a:t>
            </a:fld>
            <a:endParaRPr lang="en-US"/>
          </a:p>
        </p:txBody>
      </p:sp>
    </p:spTree>
    <p:extLst>
      <p:ext uri="{BB962C8B-B14F-4D97-AF65-F5344CB8AC3E}">
        <p14:creationId xmlns:p14="http://schemas.microsoft.com/office/powerpoint/2010/main" val="10429128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23</a:t>
            </a:fld>
            <a:endParaRPr lang="en-US"/>
          </a:p>
        </p:txBody>
      </p:sp>
    </p:spTree>
    <p:extLst>
      <p:ext uri="{BB962C8B-B14F-4D97-AF65-F5344CB8AC3E}">
        <p14:creationId xmlns:p14="http://schemas.microsoft.com/office/powerpoint/2010/main" val="26121397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Basic definition and</a:t>
            </a:r>
            <a:r>
              <a:rPr lang="en-US" baseline="0" dirty="0" smtClean="0"/>
              <a:t> symptoms of Diabetes</a:t>
            </a:r>
            <a:endParaRPr lang="en-US" dirty="0" smtClean="0"/>
          </a:p>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4</a:t>
            </a:fld>
            <a:endParaRPr lang="en-US"/>
          </a:p>
        </p:txBody>
      </p:sp>
    </p:spTree>
    <p:extLst>
      <p:ext uri="{BB962C8B-B14F-4D97-AF65-F5344CB8AC3E}">
        <p14:creationId xmlns:p14="http://schemas.microsoft.com/office/powerpoint/2010/main" val="257314039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24</a:t>
            </a:fld>
            <a:endParaRPr lang="en-US"/>
          </a:p>
        </p:txBody>
      </p:sp>
    </p:spTree>
    <p:extLst>
      <p:ext uri="{BB962C8B-B14F-4D97-AF65-F5344CB8AC3E}">
        <p14:creationId xmlns:p14="http://schemas.microsoft.com/office/powerpoint/2010/main" val="221959015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25</a:t>
            </a:fld>
            <a:endParaRPr lang="en-US"/>
          </a:p>
        </p:txBody>
      </p:sp>
    </p:spTree>
    <p:extLst>
      <p:ext uri="{BB962C8B-B14F-4D97-AF65-F5344CB8AC3E}">
        <p14:creationId xmlns:p14="http://schemas.microsoft.com/office/powerpoint/2010/main" val="6606917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26</a:t>
            </a:fld>
            <a:endParaRPr lang="en-US"/>
          </a:p>
        </p:txBody>
      </p:sp>
    </p:spTree>
    <p:extLst>
      <p:ext uri="{BB962C8B-B14F-4D97-AF65-F5344CB8AC3E}">
        <p14:creationId xmlns:p14="http://schemas.microsoft.com/office/powerpoint/2010/main" val="17501767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27</a:t>
            </a:fld>
            <a:endParaRPr lang="en-US"/>
          </a:p>
        </p:txBody>
      </p:sp>
    </p:spTree>
    <p:extLst>
      <p:ext uri="{BB962C8B-B14F-4D97-AF65-F5344CB8AC3E}">
        <p14:creationId xmlns:p14="http://schemas.microsoft.com/office/powerpoint/2010/main" val="14456328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28</a:t>
            </a:fld>
            <a:endParaRPr lang="en-US"/>
          </a:p>
        </p:txBody>
      </p:sp>
    </p:spTree>
    <p:extLst>
      <p:ext uri="{BB962C8B-B14F-4D97-AF65-F5344CB8AC3E}">
        <p14:creationId xmlns:p14="http://schemas.microsoft.com/office/powerpoint/2010/main" val="16303585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29</a:t>
            </a:fld>
            <a:endParaRPr lang="en-US"/>
          </a:p>
        </p:txBody>
      </p:sp>
    </p:spTree>
    <p:extLst>
      <p:ext uri="{BB962C8B-B14F-4D97-AF65-F5344CB8AC3E}">
        <p14:creationId xmlns:p14="http://schemas.microsoft.com/office/powerpoint/2010/main" val="378031581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t>
            </a:r>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30</a:t>
            </a:fld>
            <a:endParaRPr lang="en-US"/>
          </a:p>
        </p:txBody>
      </p:sp>
    </p:spTree>
    <p:extLst>
      <p:ext uri="{BB962C8B-B14F-4D97-AF65-F5344CB8AC3E}">
        <p14:creationId xmlns:p14="http://schemas.microsoft.com/office/powerpoint/2010/main" val="20217974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31</a:t>
            </a:fld>
            <a:endParaRPr lang="en-US"/>
          </a:p>
        </p:txBody>
      </p:sp>
    </p:spTree>
    <p:extLst>
      <p:ext uri="{BB962C8B-B14F-4D97-AF65-F5344CB8AC3E}">
        <p14:creationId xmlns:p14="http://schemas.microsoft.com/office/powerpoint/2010/main" val="13938170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32</a:t>
            </a:fld>
            <a:endParaRPr lang="en-US"/>
          </a:p>
        </p:txBody>
      </p:sp>
    </p:spTree>
    <p:extLst>
      <p:ext uri="{BB962C8B-B14F-4D97-AF65-F5344CB8AC3E}">
        <p14:creationId xmlns:p14="http://schemas.microsoft.com/office/powerpoint/2010/main" val="34803042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Hyperglycemia can lead to </a:t>
            </a:r>
            <a:r>
              <a:rPr lang="en-US" dirty="0" smtClean="0"/>
              <a:t>hyperosmolar non </a:t>
            </a:r>
            <a:r>
              <a:rPr lang="en-US" dirty="0" err="1" smtClean="0"/>
              <a:t>ketotic</a:t>
            </a:r>
            <a:r>
              <a:rPr lang="en-US" dirty="0" smtClean="0"/>
              <a:t> (HONK) syndrome – It is a complication mostly seen in Type 2 DM when</a:t>
            </a:r>
            <a:r>
              <a:rPr lang="en-US" baseline="0" dirty="0" smtClean="0"/>
              <a:t> </a:t>
            </a:r>
            <a:r>
              <a:rPr lang="en-US" dirty="0" smtClean="0"/>
              <a:t>high blood sugars cause severe dehydration. It is related to diabetic ketoacidosis (DKA), often seen in people with type 1 diabetes but in this case there are ketones present</a:t>
            </a:r>
            <a:r>
              <a:rPr lang="en-US" baseline="0" dirty="0" smtClean="0"/>
              <a:t> in the blood due to lipolysis. Conditions leading to DKA is discussed further in the next slide.</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Hypoglycemia can</a:t>
            </a:r>
            <a:r>
              <a:rPr lang="en-US" baseline="0" dirty="0" smtClean="0"/>
              <a:t> also be dangerous since it can lead to confusion and loss of consciousness</a:t>
            </a:r>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5</a:t>
            </a:fld>
            <a:endParaRPr lang="en-US"/>
          </a:p>
        </p:txBody>
      </p:sp>
    </p:spTree>
    <p:extLst>
      <p:ext uri="{BB962C8B-B14F-4D97-AF65-F5344CB8AC3E}">
        <p14:creationId xmlns:p14="http://schemas.microsoft.com/office/powerpoint/2010/main" val="17370831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Diabetic ketoacidosis</a:t>
            </a:r>
            <a:r>
              <a:rPr lang="en-US" baseline="0" dirty="0" smtClean="0"/>
              <a:t> is a condition when the cells are starved for glucose and tissues attempt to use alternate sources of energy. </a:t>
            </a:r>
          </a:p>
          <a:p>
            <a:r>
              <a:rPr lang="en-US" baseline="0" dirty="0" smtClean="0"/>
              <a:t>Starting from the top left:</a:t>
            </a:r>
          </a:p>
          <a:p>
            <a:r>
              <a:rPr lang="en-US" baseline="0" dirty="0" smtClean="0"/>
              <a:t>The pancreas either produces little or no insulin, alternatively the insulin is unable to function properly – this means that the glucose level in cells is low. Most of the sugar remains in the blood (hyperglycemia), which in turn leads to excessive urination, in an attempt to clear out the excess sugars from the blood. </a:t>
            </a:r>
          </a:p>
          <a:p>
            <a:r>
              <a:rPr lang="en-US" baseline="0" dirty="0" smtClean="0"/>
              <a:t>Alternate sources of energy for cells include – glucose from liver (and kidney) derived from glycogen stores (</a:t>
            </a:r>
            <a:r>
              <a:rPr lang="en-US" baseline="0" dirty="0" err="1" smtClean="0"/>
              <a:t>glycogenolysis</a:t>
            </a:r>
            <a:r>
              <a:rPr lang="en-US" baseline="0" dirty="0" smtClean="0"/>
              <a:t>) and by gluconeogenesis. Catabolism of lipids and proteins also produce energy, as well as building blocks for gluconeogenesis. </a:t>
            </a:r>
          </a:p>
          <a:p>
            <a:r>
              <a:rPr lang="en-US" baseline="0" dirty="0" smtClean="0"/>
              <a:t>Incomplete metabolism of the fatty acids generate ketone bodies, which collect in the blood leading to metabolic acidosis (also called Diabetic Ketoacidosis) </a:t>
            </a:r>
            <a:endParaRPr lang="en-US" dirty="0"/>
          </a:p>
        </p:txBody>
      </p:sp>
      <p:sp>
        <p:nvSpPr>
          <p:cNvPr id="4" name="Slide Number Placeholder 3"/>
          <p:cNvSpPr>
            <a:spLocks noGrp="1"/>
          </p:cNvSpPr>
          <p:nvPr>
            <p:ph type="sldNum" sz="quarter" idx="10"/>
          </p:nvPr>
        </p:nvSpPr>
        <p:spPr/>
        <p:txBody>
          <a:bodyPr/>
          <a:lstStyle/>
          <a:p>
            <a:fld id="{7C014BF9-1299-F441-AA19-850095793F7C}" type="slidenum">
              <a:rPr lang="en-US" smtClean="0"/>
              <a:pPr/>
              <a:t>6</a:t>
            </a:fld>
            <a:endParaRPr lang="en-US" dirty="0"/>
          </a:p>
        </p:txBody>
      </p:sp>
    </p:spTree>
    <p:extLst>
      <p:ext uri="{BB962C8B-B14F-4D97-AF65-F5344CB8AC3E}">
        <p14:creationId xmlns:p14="http://schemas.microsoft.com/office/powerpoint/2010/main" val="31519101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Learn more</a:t>
            </a:r>
            <a:r>
              <a:rPr lang="en-US" baseline="0" dirty="0" smtClean="0"/>
              <a:t> about Hemoglobin </a:t>
            </a:r>
            <a:r>
              <a:rPr lang="en-US" baseline="0" dirty="0" err="1" smtClean="0"/>
              <a:t>Glycation</a:t>
            </a:r>
            <a:r>
              <a:rPr lang="en-US" baseline="0" dirty="0" smtClean="0"/>
              <a:t> and Receptor for Advanced </a:t>
            </a:r>
            <a:r>
              <a:rPr lang="en-US" baseline="0" dirty="0" err="1" smtClean="0"/>
              <a:t>Glycation</a:t>
            </a:r>
            <a:r>
              <a:rPr lang="en-US" baseline="0" dirty="0" smtClean="0"/>
              <a:t> End-Products at http://pdb101.rcsb.org/</a:t>
            </a:r>
            <a:r>
              <a:rPr lang="en-US" baseline="0" dirty="0" err="1" smtClean="0"/>
              <a:t>motm</a:t>
            </a:r>
            <a:r>
              <a:rPr lang="en-US" baseline="0" dirty="0" smtClean="0"/>
              <a:t>/186</a:t>
            </a:r>
          </a:p>
          <a:p>
            <a:endParaRPr lang="en-US" baseline="0" dirty="0" smtClean="0"/>
          </a:p>
        </p:txBody>
      </p:sp>
      <p:sp>
        <p:nvSpPr>
          <p:cNvPr id="4" name="Slide Number Placeholder 3"/>
          <p:cNvSpPr>
            <a:spLocks noGrp="1"/>
          </p:cNvSpPr>
          <p:nvPr>
            <p:ph type="sldNum" sz="quarter" idx="10"/>
          </p:nvPr>
        </p:nvSpPr>
        <p:spPr/>
        <p:txBody>
          <a:bodyPr/>
          <a:lstStyle/>
          <a:p>
            <a:fld id="{A5AD6549-BA7C-419C-9645-A0BE6DFA05D4}" type="slidenum">
              <a:rPr lang="en-US" smtClean="0"/>
              <a:t>7</a:t>
            </a:fld>
            <a:endParaRPr lang="en-US"/>
          </a:p>
        </p:txBody>
      </p:sp>
    </p:spTree>
    <p:extLst>
      <p:ext uri="{BB962C8B-B14F-4D97-AF65-F5344CB8AC3E}">
        <p14:creationId xmlns:p14="http://schemas.microsoft.com/office/powerpoint/2010/main" val="30916422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Prolonged uncontrolled Diabetes (high</a:t>
            </a:r>
            <a:r>
              <a:rPr lang="en-US" baseline="0" dirty="0" smtClean="0"/>
              <a:t> blood glucose) can result in various organ damage and </a:t>
            </a:r>
            <a:r>
              <a:rPr lang="en-US" baseline="0" dirty="0" smtClean="0"/>
              <a:t>failures</a:t>
            </a:r>
          </a:p>
          <a:p>
            <a:endParaRPr lang="en-US" baseline="0" dirty="0" smtClean="0"/>
          </a:p>
          <a:p>
            <a:r>
              <a:rPr lang="en-US" baseline="0" dirty="0" smtClean="0"/>
              <a:t>Small blood vessel damage in Diabetes may lead to</a:t>
            </a:r>
          </a:p>
          <a:p>
            <a:pPr marL="228600" indent="-228600">
              <a:buAutoNum type="arabicPeriod"/>
            </a:pPr>
            <a:r>
              <a:rPr lang="en-US" baseline="0" dirty="0" smtClean="0"/>
              <a:t>Retinopathy </a:t>
            </a:r>
            <a:r>
              <a:rPr lang="en-US" baseline="0" dirty="0" smtClean="0"/>
              <a:t>– complications leading to eye damage </a:t>
            </a:r>
          </a:p>
          <a:p>
            <a:pPr marL="228600" indent="-228600">
              <a:buAutoNum type="arabicPeriod"/>
            </a:pPr>
            <a:r>
              <a:rPr lang="en-US" baseline="0" dirty="0" smtClean="0"/>
              <a:t>Nephropathy – complications leading to kidney damage </a:t>
            </a:r>
          </a:p>
          <a:p>
            <a:pPr marL="228600" indent="-228600">
              <a:buAutoNum type="arabicPeriod"/>
            </a:pPr>
            <a:r>
              <a:rPr lang="en-US" baseline="0" dirty="0" smtClean="0"/>
              <a:t>Neuropathy – complications leading to nerve damage</a:t>
            </a:r>
          </a:p>
          <a:p>
            <a:endParaRPr lang="en-US" baseline="0" dirty="0" smtClean="0"/>
          </a:p>
          <a:p>
            <a:r>
              <a:rPr lang="en-US" baseline="0" dirty="0" smtClean="0"/>
              <a:t>Other complications e.g. atherosclerosis and peripheral vascular disease result from large vessel damage. While controlling blood glucose levels aggressively has been shown to reduce and/or delay small vessel damage, it has not been shown to have a big impact on large vessel complications. </a:t>
            </a:r>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8</a:t>
            </a:fld>
            <a:endParaRPr lang="en-US"/>
          </a:p>
        </p:txBody>
      </p:sp>
    </p:spTree>
    <p:extLst>
      <p:ext uri="{BB962C8B-B14F-4D97-AF65-F5344CB8AC3E}">
        <p14:creationId xmlns:p14="http://schemas.microsoft.com/office/powerpoint/2010/main" val="14986438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10</a:t>
            </a:fld>
            <a:endParaRPr lang="en-US"/>
          </a:p>
        </p:txBody>
      </p:sp>
    </p:spTree>
    <p:extLst>
      <p:ext uri="{BB962C8B-B14F-4D97-AF65-F5344CB8AC3E}">
        <p14:creationId xmlns:p14="http://schemas.microsoft.com/office/powerpoint/2010/main" val="13825409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https://</a:t>
            </a:r>
            <a:r>
              <a:rPr lang="en-US" dirty="0" err="1" smtClean="0"/>
              <a:t>www.ncbi.nlm.nih.gov</a:t>
            </a:r>
            <a:r>
              <a:rPr lang="en-US" dirty="0" smtClean="0"/>
              <a:t>/books/NBK248/</a:t>
            </a:r>
          </a:p>
          <a:p>
            <a:r>
              <a:rPr lang="en-US" dirty="0" smtClean="0"/>
              <a:t>Learn more about Glucose Oxidase at http://pdb101.rcsb.org/</a:t>
            </a:r>
            <a:r>
              <a:rPr lang="en-US" dirty="0" err="1" smtClean="0"/>
              <a:t>motm</a:t>
            </a:r>
            <a:r>
              <a:rPr lang="en-US" dirty="0" smtClean="0"/>
              <a:t>/77</a:t>
            </a:r>
          </a:p>
          <a:p>
            <a:endParaRPr lang="en-US" dirty="0" smtClean="0"/>
          </a:p>
          <a:p>
            <a:r>
              <a:rPr lang="en-US" dirty="0" smtClean="0"/>
              <a:t>For further details on the</a:t>
            </a:r>
            <a:r>
              <a:rPr lang="en-US" baseline="0" dirty="0" smtClean="0"/>
              <a:t> scientific basis of glucose measuring tests see https://</a:t>
            </a:r>
            <a:r>
              <a:rPr lang="en-US" baseline="0" dirty="0" err="1" smtClean="0"/>
              <a:t>www.ncbi.nlm.nih.gov</a:t>
            </a:r>
            <a:r>
              <a:rPr lang="en-US" baseline="0" dirty="0" smtClean="0"/>
              <a:t>/books/NBK248/</a:t>
            </a:r>
          </a:p>
          <a:p>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11</a:t>
            </a:fld>
            <a:endParaRPr lang="en-US"/>
          </a:p>
        </p:txBody>
      </p:sp>
    </p:spTree>
    <p:extLst>
      <p:ext uri="{BB962C8B-B14F-4D97-AF65-F5344CB8AC3E}">
        <p14:creationId xmlns:p14="http://schemas.microsoft.com/office/powerpoint/2010/main" val="14820288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Notes: The</a:t>
            </a:r>
            <a:r>
              <a:rPr lang="en-US" baseline="0" dirty="0" smtClean="0"/>
              <a:t> HbA1c values may be misleading if the half life of </a:t>
            </a:r>
            <a:r>
              <a:rPr lang="en-US" baseline="0" dirty="0" err="1" smtClean="0"/>
              <a:t>Hb</a:t>
            </a:r>
            <a:r>
              <a:rPr lang="en-US" baseline="0" dirty="0" smtClean="0"/>
              <a:t> is altered e.g. due to anemia etc. and/or if the overall structure of the </a:t>
            </a:r>
            <a:r>
              <a:rPr lang="en-US" baseline="0" dirty="0" err="1" smtClean="0"/>
              <a:t>Hb</a:t>
            </a:r>
            <a:r>
              <a:rPr lang="en-US" baseline="0" dirty="0" smtClean="0"/>
              <a:t> is altered due to mutations. </a:t>
            </a:r>
            <a:endParaRPr lang="en-US" dirty="0" smtClean="0"/>
          </a:p>
          <a:p>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For further details on the</a:t>
            </a:r>
            <a:r>
              <a:rPr lang="en-US" baseline="0" dirty="0" smtClean="0"/>
              <a:t> scientific basis of glucose measuring tests see</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 https://</a:t>
            </a:r>
            <a:r>
              <a:rPr lang="en-US" baseline="0" dirty="0" err="1" smtClean="0"/>
              <a:t>www.ncbi.nlm.nih.gov</a:t>
            </a:r>
            <a:r>
              <a:rPr lang="en-US" baseline="0" dirty="0" smtClean="0"/>
              <a:t>/books/NBK343403/</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https://</a:t>
            </a:r>
            <a:r>
              <a:rPr lang="en-US" dirty="0" err="1" smtClean="0"/>
              <a:t>www.ncbi.nlm.nih.gov</a:t>
            </a:r>
            <a:r>
              <a:rPr lang="en-US" dirty="0" smtClean="0"/>
              <a:t>/</a:t>
            </a:r>
            <a:r>
              <a:rPr lang="en-US" dirty="0" err="1" smtClean="0"/>
              <a:t>pmc</a:t>
            </a:r>
            <a:r>
              <a:rPr lang="en-US" dirty="0" smtClean="0"/>
              <a:t>/articles/PMC3819436/</a:t>
            </a:r>
            <a:endParaRPr lang="en-US" dirty="0"/>
          </a:p>
        </p:txBody>
      </p:sp>
      <p:sp>
        <p:nvSpPr>
          <p:cNvPr id="4" name="Slide Number Placeholder 3"/>
          <p:cNvSpPr>
            <a:spLocks noGrp="1"/>
          </p:cNvSpPr>
          <p:nvPr>
            <p:ph type="sldNum" sz="quarter" idx="10"/>
          </p:nvPr>
        </p:nvSpPr>
        <p:spPr/>
        <p:txBody>
          <a:bodyPr/>
          <a:lstStyle/>
          <a:p>
            <a:fld id="{A5AD6549-BA7C-419C-9645-A0BE6DFA05D4}" type="slidenum">
              <a:rPr lang="en-US" smtClean="0"/>
              <a:t>12</a:t>
            </a:fld>
            <a:endParaRPr lang="en-US"/>
          </a:p>
        </p:txBody>
      </p:sp>
    </p:spTree>
    <p:extLst>
      <p:ext uri="{BB962C8B-B14F-4D97-AF65-F5344CB8AC3E}">
        <p14:creationId xmlns:p14="http://schemas.microsoft.com/office/powerpoint/2010/main" val="358492469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1739387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35442013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38552891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lgn="ctr">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5" name="Footer Placeholder 4"/>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Tree>
    <p:extLst>
      <p:ext uri="{BB962C8B-B14F-4D97-AF65-F5344CB8AC3E}">
        <p14:creationId xmlns:p14="http://schemas.microsoft.com/office/powerpoint/2010/main" val="2572627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5" name="Footer Placeholder 4"/>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
        <p:nvSpPr>
          <p:cNvPr id="7" name="TextBox 6"/>
          <p:cNvSpPr txBox="1"/>
          <p:nvPr/>
        </p:nvSpPr>
        <p:spPr>
          <a:xfrm>
            <a:off x="2135416" y="6580197"/>
            <a:ext cx="5497295" cy="400110"/>
          </a:xfrm>
          <a:prstGeom prst="rect">
            <a:avLst/>
          </a:prstGeom>
          <a:noFill/>
        </p:spPr>
        <p:txBody>
          <a:bodyPr wrap="square" rtlCol="0">
            <a:spAutoFit/>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000" dirty="0" smtClean="0">
                <a:solidFill>
                  <a:srgbClr val="6B96B7"/>
                </a:solidFill>
              </a:rPr>
              <a:t>Developed as part of the RCSB Collaborative Curriculum Development Program 2016 </a:t>
            </a:r>
          </a:p>
          <a:p>
            <a:pPr algn="ctr"/>
            <a:endParaRPr lang="en-US" sz="1000" dirty="0">
              <a:solidFill>
                <a:srgbClr val="6B96B7"/>
              </a:solidFill>
            </a:endParaRPr>
          </a:p>
        </p:txBody>
      </p:sp>
    </p:spTree>
    <p:extLst>
      <p:ext uri="{BB962C8B-B14F-4D97-AF65-F5344CB8AC3E}">
        <p14:creationId xmlns:p14="http://schemas.microsoft.com/office/powerpoint/2010/main" val="28858414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p>
            <a:r>
              <a:rPr lang="en-US" smtClean="0"/>
              <a:t>Developed as part of the RCSB Collaborative Curriculum Development Program 2016 </a:t>
            </a:r>
            <a:endParaRPr lang="en-US" dirty="0" smtClean="0"/>
          </a:p>
        </p:txBody>
      </p:sp>
      <p:sp>
        <p:nvSpPr>
          <p:cNvPr id="4" name="TextBox 3"/>
          <p:cNvSpPr txBox="1"/>
          <p:nvPr/>
        </p:nvSpPr>
        <p:spPr>
          <a:xfrm>
            <a:off x="2135416" y="6580197"/>
            <a:ext cx="5497295" cy="400110"/>
          </a:xfrm>
          <a:prstGeom prst="rect">
            <a:avLst/>
          </a:prstGeom>
          <a:noFill/>
        </p:spPr>
        <p:txBody>
          <a:bodyPr wrap="square" rtlCol="0">
            <a:spAutoFit/>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000" dirty="0" smtClean="0">
                <a:solidFill>
                  <a:srgbClr val="6B96B7"/>
                </a:solidFill>
              </a:rPr>
              <a:t>Developed as part of the RCSB Collaborative Curriculum Development Program 2016 </a:t>
            </a:r>
          </a:p>
          <a:p>
            <a:pPr algn="ctr"/>
            <a:endParaRPr lang="en-US" sz="1000" dirty="0">
              <a:solidFill>
                <a:srgbClr val="6B96B7"/>
              </a:solidFill>
            </a:endParaRPr>
          </a:p>
        </p:txBody>
      </p:sp>
    </p:spTree>
    <p:extLst>
      <p:ext uri="{BB962C8B-B14F-4D97-AF65-F5344CB8AC3E}">
        <p14:creationId xmlns:p14="http://schemas.microsoft.com/office/powerpoint/2010/main" val="333996213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5" name="Footer Placeholder 4"/>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Tree>
    <p:extLst>
      <p:ext uri="{BB962C8B-B14F-4D97-AF65-F5344CB8AC3E}">
        <p14:creationId xmlns:p14="http://schemas.microsoft.com/office/powerpoint/2010/main" val="420924468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6" name="Footer Placeholder 5"/>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
        <p:nvSpPr>
          <p:cNvPr id="8" name="TextBox 7"/>
          <p:cNvSpPr txBox="1"/>
          <p:nvPr/>
        </p:nvSpPr>
        <p:spPr>
          <a:xfrm>
            <a:off x="2135416" y="6580197"/>
            <a:ext cx="5497295" cy="400110"/>
          </a:xfrm>
          <a:prstGeom prst="rect">
            <a:avLst/>
          </a:prstGeom>
          <a:noFill/>
        </p:spPr>
        <p:txBody>
          <a:bodyPr wrap="square" rtlCol="0">
            <a:spAutoFit/>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000" dirty="0" smtClean="0">
                <a:solidFill>
                  <a:srgbClr val="6B96B7"/>
                </a:solidFill>
              </a:rPr>
              <a:t>Developed as part of the RCSB Collaborative Curriculum Development Program 2016 </a:t>
            </a:r>
          </a:p>
          <a:p>
            <a:pPr algn="ctr"/>
            <a:endParaRPr lang="en-US" sz="1000" dirty="0">
              <a:solidFill>
                <a:srgbClr val="6B96B7"/>
              </a:solidFill>
            </a:endParaRPr>
          </a:p>
        </p:txBody>
      </p:sp>
    </p:spTree>
    <p:extLst>
      <p:ext uri="{BB962C8B-B14F-4D97-AF65-F5344CB8AC3E}">
        <p14:creationId xmlns:p14="http://schemas.microsoft.com/office/powerpoint/2010/main" val="19816067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8" name="Footer Placeholder 7"/>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
        <p:nvSpPr>
          <p:cNvPr id="10" name="TextBox 9"/>
          <p:cNvSpPr txBox="1"/>
          <p:nvPr/>
        </p:nvSpPr>
        <p:spPr>
          <a:xfrm>
            <a:off x="2135416" y="6580197"/>
            <a:ext cx="5497295" cy="400110"/>
          </a:xfrm>
          <a:prstGeom prst="rect">
            <a:avLst/>
          </a:prstGeom>
          <a:noFill/>
        </p:spPr>
        <p:txBody>
          <a:bodyPr wrap="square" rtlCol="0">
            <a:spAutoFit/>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000" dirty="0" smtClean="0">
                <a:solidFill>
                  <a:srgbClr val="6B96B7"/>
                </a:solidFill>
              </a:rPr>
              <a:t>Developed as part of the RCSB Collaborative Curriculum Development Program 2016 </a:t>
            </a:r>
          </a:p>
          <a:p>
            <a:pPr algn="ctr"/>
            <a:endParaRPr lang="en-US" sz="1000" dirty="0">
              <a:solidFill>
                <a:srgbClr val="6B96B7"/>
              </a:solidFill>
            </a:endParaRPr>
          </a:p>
        </p:txBody>
      </p:sp>
    </p:spTree>
    <p:extLst>
      <p:ext uri="{BB962C8B-B14F-4D97-AF65-F5344CB8AC3E}">
        <p14:creationId xmlns:p14="http://schemas.microsoft.com/office/powerpoint/2010/main" val="23219720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4" name="Footer Placeholder 3"/>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Tree>
    <p:extLst>
      <p:ext uri="{BB962C8B-B14F-4D97-AF65-F5344CB8AC3E}">
        <p14:creationId xmlns:p14="http://schemas.microsoft.com/office/powerpoint/2010/main" val="201661370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3" name="Footer Placeholder 2"/>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Tree>
    <p:extLst>
      <p:ext uri="{BB962C8B-B14F-4D97-AF65-F5344CB8AC3E}">
        <p14:creationId xmlns:p14="http://schemas.microsoft.com/office/powerpoint/2010/main" val="27922121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19639646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6" name="Footer Placeholder 5"/>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Tree>
    <p:extLst>
      <p:ext uri="{BB962C8B-B14F-4D97-AF65-F5344CB8AC3E}">
        <p14:creationId xmlns:p14="http://schemas.microsoft.com/office/powerpoint/2010/main" val="152838670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6" name="Footer Placeholder 5"/>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Tree>
    <p:extLst>
      <p:ext uri="{BB962C8B-B14F-4D97-AF65-F5344CB8AC3E}">
        <p14:creationId xmlns:p14="http://schemas.microsoft.com/office/powerpoint/2010/main" val="32246652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5" name="Footer Placeholder 4"/>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Tree>
    <p:extLst>
      <p:ext uri="{BB962C8B-B14F-4D97-AF65-F5344CB8AC3E}">
        <p14:creationId xmlns:p14="http://schemas.microsoft.com/office/powerpoint/2010/main" val="16229178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073DDFC6-9051-42D0-AEA6-FE09D09D3A0A}" type="datetimeFigureOut">
              <a:rPr lang="en-US" smtClean="0"/>
              <a:t>11/13/16</a:t>
            </a:fld>
            <a:endParaRPr lang="en-US"/>
          </a:p>
        </p:txBody>
      </p:sp>
      <p:sp>
        <p:nvSpPr>
          <p:cNvPr id="5" name="Footer Placeholder 4"/>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80437633-9D82-4A51-87E6-AFC138688846}" type="slidenum">
              <a:rPr lang="en-US" smtClean="0"/>
              <a:t>‹#›</a:t>
            </a:fld>
            <a:endParaRPr lang="en-US"/>
          </a:p>
        </p:txBody>
      </p:sp>
    </p:spTree>
    <p:extLst>
      <p:ext uri="{BB962C8B-B14F-4D97-AF65-F5344CB8AC3E}">
        <p14:creationId xmlns:p14="http://schemas.microsoft.com/office/powerpoint/2010/main" val="255388406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17393878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196396464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74505916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E663F3C4-41F7-9541-AC3B-4F1409FBE308}" type="datetimeFigureOut">
              <a:rPr lang="en-US" smtClean="0"/>
              <a:t>11/13/16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57204617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E663F3C4-41F7-9541-AC3B-4F1409FBE308}" type="datetimeFigureOut">
              <a:rPr lang="en-US" smtClean="0"/>
              <a:t>11/13/16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263277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663F3C4-41F7-9541-AC3B-4F1409FBE308}" type="datetimeFigureOut">
              <a:rPr lang="en-US" smtClean="0"/>
              <a:t>11/13/16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34891985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74505916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663F3C4-41F7-9541-AC3B-4F1409FBE308}" type="datetimeFigureOut">
              <a:rPr lang="en-US" smtClean="0"/>
              <a:t>11/13/16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116185752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663F3C4-41F7-9541-AC3B-4F1409FBE308}" type="datetimeFigureOut">
              <a:rPr lang="en-US" smtClean="0"/>
              <a:t>11/13/16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131787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663F3C4-41F7-9541-AC3B-4F1409FBE308}" type="datetimeFigureOut">
              <a:rPr lang="en-US" smtClean="0"/>
              <a:t>11/13/16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287774947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35442013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663F3C4-41F7-9541-AC3B-4F1409FBE308}" type="datetimeFigureOut">
              <a:rPr lang="en-US" smtClean="0"/>
              <a:t>11/13/16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38552891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E663F3C4-41F7-9541-AC3B-4F1409FBE308}" type="datetimeFigureOut">
              <a:rPr lang="en-US" smtClean="0"/>
              <a:t>11/13/16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5720461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E663F3C4-41F7-9541-AC3B-4F1409FBE308}" type="datetimeFigureOut">
              <a:rPr lang="en-US" smtClean="0"/>
              <a:t>11/13/16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263277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663F3C4-41F7-9541-AC3B-4F1409FBE308}" type="datetimeFigureOut">
              <a:rPr lang="en-US" smtClean="0"/>
              <a:t>11/13/16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348919855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663F3C4-41F7-9541-AC3B-4F1409FBE308}" type="datetimeFigureOut">
              <a:rPr lang="en-US" smtClean="0"/>
              <a:t>11/13/16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116185752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663F3C4-41F7-9541-AC3B-4F1409FBE308}" type="datetimeFigureOut">
              <a:rPr lang="en-US" smtClean="0"/>
              <a:t>11/13/16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131787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663F3C4-41F7-9541-AC3B-4F1409FBE308}" type="datetimeFigureOut">
              <a:rPr lang="en-US" smtClean="0"/>
              <a:t>11/13/16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3ECE352-6727-6A43-96C9-26BEF5411E34}" type="slidenum">
              <a:rPr lang="en-US" smtClean="0"/>
              <a:t>‹#›</a:t>
            </a:fld>
            <a:endParaRPr lang="en-US"/>
          </a:p>
        </p:txBody>
      </p:sp>
    </p:spTree>
    <p:extLst>
      <p:ext uri="{BB962C8B-B14F-4D97-AF65-F5344CB8AC3E}">
        <p14:creationId xmlns:p14="http://schemas.microsoft.com/office/powerpoint/2010/main" val="2877749471"/>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2.xml"/><Relationship Id="rId14" Type="http://schemas.openxmlformats.org/officeDocument/2006/relationships/image" Target="../media/image1.emf"/><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3.xml"/><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63F3C4-41F7-9541-AC3B-4F1409FBE308}" type="datetimeFigureOut">
              <a:rPr lang="en-US" smtClean="0"/>
              <a:t>11/13/16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3ECE352-6727-6A43-96C9-26BEF5411E34}" type="slidenum">
              <a:rPr lang="en-US" smtClean="0"/>
              <a:t>‹#›</a:t>
            </a:fld>
            <a:endParaRPr lang="en-US"/>
          </a:p>
        </p:txBody>
      </p:sp>
    </p:spTree>
    <p:extLst>
      <p:ext uri="{BB962C8B-B14F-4D97-AF65-F5344CB8AC3E}">
        <p14:creationId xmlns:p14="http://schemas.microsoft.com/office/powerpoint/2010/main" val="1039440842"/>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0" y="6579394"/>
            <a:ext cx="9144000" cy="284162"/>
          </a:xfrm>
          <a:prstGeom prst="rect">
            <a:avLst/>
          </a:prstGeom>
          <a:solidFill>
            <a:srgbClr val="6B96B7">
              <a:alpha val="26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0" y="0"/>
            <a:ext cx="9144000" cy="742950"/>
          </a:xfrm>
          <a:prstGeom prst="rect">
            <a:avLst/>
          </a:prstGeom>
          <a:solidFill>
            <a:srgbClr val="6B96B7">
              <a:alpha val="26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368300" y="148166"/>
            <a:ext cx="8166100" cy="594784"/>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407392" y="1071075"/>
            <a:ext cx="8229600" cy="5116924"/>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3"/>
          </p:nvPr>
        </p:nvSpPr>
        <p:spPr>
          <a:xfrm>
            <a:off x="0" y="6572250"/>
            <a:ext cx="9144000" cy="263525"/>
          </a:xfrm>
          <a:prstGeom prst="rect">
            <a:avLst/>
          </a:prstGeom>
        </p:spPr>
        <p:txBody>
          <a:bodyPr vert="horz" lIns="91440" tIns="45720" rIns="91440" bIns="45720" rtlCol="0" anchor="ctr"/>
          <a:lstStyle>
            <a:lvl1pPr algn="ctr">
              <a:defRPr sz="1100">
                <a:solidFill>
                  <a:srgbClr val="6B96B7"/>
                </a:solidFill>
              </a:defRPr>
            </a:lvl1pPr>
          </a:lstStyle>
          <a:p>
            <a:r>
              <a:rPr lang="en-US" smtClean="0"/>
              <a:t>Developed as part of the RCSB Collaborative Curriculum Development Program 2016 </a:t>
            </a:r>
            <a:endParaRPr lang="en-US" dirty="0" smtClean="0"/>
          </a:p>
        </p:txBody>
      </p:sp>
      <p:pic>
        <p:nvPicPr>
          <p:cNvPr id="7" name="Picture 6" descr="PDB-RCSB-logo-blue.eps"/>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7473949" y="287866"/>
            <a:ext cx="1492775" cy="398575"/>
          </a:xfrm>
          <a:prstGeom prst="rect">
            <a:avLst/>
          </a:prstGeom>
          <a:effectLst/>
        </p:spPr>
      </p:pic>
    </p:spTree>
    <p:extLst>
      <p:ext uri="{BB962C8B-B14F-4D97-AF65-F5344CB8AC3E}">
        <p14:creationId xmlns:p14="http://schemas.microsoft.com/office/powerpoint/2010/main" val="2746900671"/>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Lst>
  <p:txStyles>
    <p:titleStyle>
      <a:lvl1pPr algn="l" defTabSz="457200" rtl="0" eaLnBrk="1" latinLnBrk="0" hangingPunct="1">
        <a:spcBef>
          <a:spcPct val="0"/>
        </a:spcBef>
        <a:buNone/>
        <a:defRPr sz="3200" b="1" kern="1200">
          <a:solidFill>
            <a:srgbClr val="3A5265"/>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63F3C4-41F7-9541-AC3B-4F1409FBE308}" type="datetimeFigureOut">
              <a:rPr lang="en-US" smtClean="0"/>
              <a:t>11/13/16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3ECE352-6727-6A43-96C9-26BEF5411E34}" type="slidenum">
              <a:rPr lang="en-US" smtClean="0"/>
              <a:t>‹#›</a:t>
            </a:fld>
            <a:endParaRPr lang="en-US"/>
          </a:p>
        </p:txBody>
      </p:sp>
    </p:spTree>
    <p:extLst>
      <p:ext uri="{BB962C8B-B14F-4D97-AF65-F5344CB8AC3E}">
        <p14:creationId xmlns:p14="http://schemas.microsoft.com/office/powerpoint/2010/main" val="1039440842"/>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2.png"/><Relationship Id="rId3"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 Id="rId3" Type="http://schemas.openxmlformats.org/officeDocument/2006/relationships/hyperlink" Target="http://www.diabetes.org/diabetes-basics/diagnosis/" TargetMode="Externa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 Id="rId3" Type="http://schemas.openxmlformats.org/officeDocument/2006/relationships/image" Target="../media/image5.png"/></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7.png"/><Relationship Id="rId1" Type="http://schemas.openxmlformats.org/officeDocument/2006/relationships/slideLayout" Target="../slideLayouts/slideLayout18.xml"/><Relationship Id="rId2" Type="http://schemas.openxmlformats.org/officeDocument/2006/relationships/notesSlide" Target="../notesSlides/notesSlide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9.png"/><Relationship Id="rId1" Type="http://schemas.openxmlformats.org/officeDocument/2006/relationships/slideLayout" Target="../slideLayouts/slideLayout16.xml"/><Relationship Id="rId2" Type="http://schemas.openxmlformats.org/officeDocument/2006/relationships/notesSlide" Target="../notesSlides/notesSlide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6.xm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jpeg"/><Relationship Id="rId5" Type="http://schemas.microsoft.com/office/2007/relationships/hdphoto" Target="../media/hdphoto1.wdp"/><Relationship Id="rId1" Type="http://schemas.openxmlformats.org/officeDocument/2006/relationships/slideLayout" Target="../slideLayouts/slideLayout18.xml"/><Relationship Id="rId2" Type="http://schemas.openxmlformats.org/officeDocument/2006/relationships/notesSlide" Target="../notesSlides/notesSlide1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 Id="rId3" Type="http://schemas.openxmlformats.org/officeDocument/2006/relationships/image" Target="../media/image1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 Id="rId3" Type="http://schemas.openxmlformats.org/officeDocument/2006/relationships/image" Target="../media/image13.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 Id="rId3" Type="http://schemas.openxmlformats.org/officeDocument/2006/relationships/image" Target="../media/image14.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7.xml"/><Relationship Id="rId3" Type="http://schemas.openxmlformats.org/officeDocument/2006/relationships/image" Target="../media/image15.png"/></Relationships>
</file>

<file path=ppt/slides/_rels/slide32.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13.xml"/><Relationship Id="rId2" Type="http://schemas.openxmlformats.org/officeDocument/2006/relationships/notesSlide" Target="../notesSlides/notesSlide2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5.xml"/><Relationship Id="rId3" Type="http://schemas.openxmlformats.org/officeDocument/2006/relationships/image" Target="../media/image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Managing </a:t>
            </a:r>
            <a:r>
              <a:rPr lang="en-US" dirty="0" smtClean="0"/>
              <a:t>Diabetes: Complications, Diagnosis </a:t>
            </a:r>
            <a:r>
              <a:rPr lang="en-US" dirty="0"/>
              <a:t>and </a:t>
            </a:r>
            <a:r>
              <a:rPr lang="en-US" dirty="0" smtClean="0"/>
              <a:t>Treatments</a:t>
            </a:r>
            <a:endParaRPr lang="en-US" dirty="0"/>
          </a:p>
        </p:txBody>
      </p:sp>
      <p:sp>
        <p:nvSpPr>
          <p:cNvPr id="3" name="Subtitle 2"/>
          <p:cNvSpPr>
            <a:spLocks noGrp="1"/>
          </p:cNvSpPr>
          <p:nvPr>
            <p:ph type="subTitle" idx="1"/>
          </p:nvPr>
        </p:nvSpPr>
        <p:spPr/>
        <p:txBody>
          <a:bodyPr>
            <a:normAutofit fontScale="85000" lnSpcReduction="20000"/>
          </a:bodyPr>
          <a:lstStyle/>
          <a:p>
            <a:r>
              <a:rPr lang="en-US" dirty="0"/>
              <a:t>Louis F. </a:t>
            </a:r>
            <a:r>
              <a:rPr lang="en-US" dirty="0" err="1"/>
              <a:t>Amorosa</a:t>
            </a:r>
            <a:r>
              <a:rPr lang="en-US" dirty="0" smtClean="0"/>
              <a:t>, MD</a:t>
            </a:r>
          </a:p>
          <a:p>
            <a:r>
              <a:rPr lang="en-US" dirty="0" err="1" smtClean="0"/>
              <a:t>Shuchismita</a:t>
            </a:r>
            <a:r>
              <a:rPr lang="en-US" dirty="0" smtClean="0"/>
              <a:t> Dutta, PhD</a:t>
            </a:r>
          </a:p>
          <a:p>
            <a:r>
              <a:rPr lang="en-US" dirty="0" smtClean="0"/>
              <a:t>Mary </a:t>
            </a:r>
            <a:r>
              <a:rPr lang="en-US" dirty="0" err="1"/>
              <a:t>Kamienski</a:t>
            </a:r>
            <a:r>
              <a:rPr lang="en-US" dirty="0"/>
              <a:t>, PhD </a:t>
            </a:r>
            <a:r>
              <a:rPr lang="en-US" dirty="0" smtClean="0"/>
              <a:t>APRN</a:t>
            </a:r>
          </a:p>
          <a:p>
            <a:r>
              <a:rPr lang="en-US" dirty="0" err="1"/>
              <a:t>Anupam</a:t>
            </a:r>
            <a:r>
              <a:rPr lang="en-US" dirty="0"/>
              <a:t> </a:t>
            </a:r>
            <a:r>
              <a:rPr lang="en-US" dirty="0" err="1"/>
              <a:t>Ohri</a:t>
            </a:r>
            <a:r>
              <a:rPr lang="en-US" dirty="0"/>
              <a:t>, MD</a:t>
            </a:r>
          </a:p>
          <a:p>
            <a:endParaRPr lang="en-US" dirty="0"/>
          </a:p>
          <a:p>
            <a:endParaRPr lang="en-US" dirty="0" smtClean="0"/>
          </a:p>
          <a:p>
            <a:endParaRPr lang="en-US" dirty="0"/>
          </a:p>
          <a:p>
            <a:endParaRPr lang="en-US" dirty="0"/>
          </a:p>
        </p:txBody>
      </p:sp>
      <p:pic>
        <p:nvPicPr>
          <p:cNvPr id="4" name="Picture 3"/>
          <p:cNvPicPr>
            <a:picLocks noChangeAspect="1"/>
          </p:cNvPicPr>
          <p:nvPr/>
        </p:nvPicPr>
        <p:blipFill>
          <a:blip r:embed="rId2"/>
          <a:stretch>
            <a:fillRect/>
          </a:stretch>
        </p:blipFill>
        <p:spPr>
          <a:xfrm>
            <a:off x="7010400" y="5791200"/>
            <a:ext cx="1921669" cy="685800"/>
          </a:xfrm>
          <a:prstGeom prst="rect">
            <a:avLst/>
          </a:prstGeom>
          <a:solidFill>
            <a:srgbClr val="FF0000"/>
          </a:solidFill>
        </p:spPr>
      </p:pic>
      <p:pic>
        <p:nvPicPr>
          <p:cNvPr id="5" name="Picture 4"/>
          <p:cNvPicPr>
            <a:picLocks noChangeAspect="1"/>
          </p:cNvPicPr>
          <p:nvPr/>
        </p:nvPicPr>
        <p:blipFill>
          <a:blip r:embed="rId3"/>
          <a:stretch>
            <a:fillRect/>
          </a:stretch>
        </p:blipFill>
        <p:spPr>
          <a:xfrm>
            <a:off x="304800" y="5791200"/>
            <a:ext cx="1577340" cy="685800"/>
          </a:xfrm>
          <a:prstGeom prst="rect">
            <a:avLst/>
          </a:prstGeom>
          <a:solidFill>
            <a:schemeClr val="tx1">
              <a:lumMod val="75000"/>
              <a:lumOff val="25000"/>
            </a:schemeClr>
          </a:solidFill>
        </p:spPr>
      </p:pic>
    </p:spTree>
    <p:extLst>
      <p:ext uri="{BB962C8B-B14F-4D97-AF65-F5344CB8AC3E}">
        <p14:creationId xmlns:p14="http://schemas.microsoft.com/office/powerpoint/2010/main" val="1932442194"/>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Diagnosis: Diabetes</a:t>
            </a:r>
            <a:endParaRPr lang="en-US" dirty="0"/>
          </a:p>
        </p:txBody>
      </p:sp>
      <p:sp>
        <p:nvSpPr>
          <p:cNvPr id="3" name="Content Placeholder 2"/>
          <p:cNvSpPr>
            <a:spLocks noGrp="1"/>
          </p:cNvSpPr>
          <p:nvPr>
            <p:ph idx="1"/>
          </p:nvPr>
        </p:nvSpPr>
        <p:spPr/>
        <p:txBody>
          <a:bodyPr>
            <a:normAutofit/>
          </a:bodyPr>
          <a:lstStyle/>
          <a:p>
            <a:r>
              <a:rPr lang="en-US" dirty="0" smtClean="0"/>
              <a:t>HbA1c test</a:t>
            </a:r>
          </a:p>
          <a:p>
            <a:pPr lvl="1"/>
            <a:r>
              <a:rPr lang="en-US" dirty="0" smtClean="0"/>
              <a:t>Greater than </a:t>
            </a:r>
            <a:r>
              <a:rPr lang="en-US" dirty="0" smtClean="0">
                <a:solidFill>
                  <a:srgbClr val="0000FF"/>
                </a:solidFill>
              </a:rPr>
              <a:t>6.5%</a:t>
            </a:r>
            <a:endParaRPr lang="en-US" dirty="0">
              <a:solidFill>
                <a:srgbClr val="0000FF"/>
              </a:solidFill>
            </a:endParaRPr>
          </a:p>
          <a:p>
            <a:r>
              <a:rPr lang="en-US" dirty="0"/>
              <a:t>Fasting </a:t>
            </a:r>
            <a:r>
              <a:rPr lang="en-US" dirty="0" smtClean="0"/>
              <a:t>Plasma Glucose (FPG)</a:t>
            </a:r>
          </a:p>
          <a:p>
            <a:pPr lvl="1"/>
            <a:r>
              <a:rPr lang="en-US" dirty="0" smtClean="0"/>
              <a:t>Greater </a:t>
            </a:r>
            <a:r>
              <a:rPr lang="en-US" smtClean="0"/>
              <a:t>than </a:t>
            </a:r>
            <a:r>
              <a:rPr lang="en-US" smtClean="0">
                <a:solidFill>
                  <a:srgbClr val="0000FF"/>
                </a:solidFill>
              </a:rPr>
              <a:t>126 </a:t>
            </a:r>
            <a:r>
              <a:rPr lang="en-US" dirty="0" smtClean="0">
                <a:solidFill>
                  <a:srgbClr val="0000FF"/>
                </a:solidFill>
              </a:rPr>
              <a:t>mg/dl</a:t>
            </a:r>
            <a:endParaRPr lang="en-US" dirty="0">
              <a:solidFill>
                <a:srgbClr val="0000FF"/>
              </a:solidFill>
            </a:endParaRPr>
          </a:p>
          <a:p>
            <a:r>
              <a:rPr lang="en-US" dirty="0"/>
              <a:t>Oral </a:t>
            </a:r>
            <a:r>
              <a:rPr lang="en-US" dirty="0" smtClean="0"/>
              <a:t>Glucose Tolerance Test </a:t>
            </a:r>
            <a:r>
              <a:rPr lang="en-US" dirty="0"/>
              <a:t>(OGTT</a:t>
            </a:r>
            <a:r>
              <a:rPr lang="en-US" dirty="0" smtClean="0"/>
              <a:t>)</a:t>
            </a:r>
          </a:p>
          <a:p>
            <a:pPr lvl="1"/>
            <a:r>
              <a:rPr lang="en-US" dirty="0" smtClean="0"/>
              <a:t>Greater than </a:t>
            </a:r>
            <a:r>
              <a:rPr lang="en-US" dirty="0" smtClean="0">
                <a:solidFill>
                  <a:srgbClr val="0000FF"/>
                </a:solidFill>
              </a:rPr>
              <a:t>200 mg/dl</a:t>
            </a:r>
            <a:endParaRPr lang="en-US" dirty="0">
              <a:solidFill>
                <a:srgbClr val="0000FF"/>
              </a:solidFill>
            </a:endParaRPr>
          </a:p>
          <a:p>
            <a:r>
              <a:rPr lang="en-US" dirty="0"/>
              <a:t>Random </a:t>
            </a:r>
            <a:r>
              <a:rPr lang="en-US" dirty="0" smtClean="0"/>
              <a:t>Plasma Glucose measurement</a:t>
            </a:r>
          </a:p>
          <a:p>
            <a:pPr lvl="1"/>
            <a:r>
              <a:rPr lang="en-US" dirty="0"/>
              <a:t>Greater than </a:t>
            </a:r>
            <a:r>
              <a:rPr lang="en-US" dirty="0">
                <a:solidFill>
                  <a:srgbClr val="0000FF"/>
                </a:solidFill>
              </a:rPr>
              <a:t>200 mg/</a:t>
            </a:r>
            <a:r>
              <a:rPr lang="en-US" dirty="0" smtClean="0">
                <a:solidFill>
                  <a:srgbClr val="0000FF"/>
                </a:solidFill>
              </a:rPr>
              <a:t>dl </a:t>
            </a:r>
            <a:r>
              <a:rPr lang="en-US" dirty="0" smtClean="0"/>
              <a:t>along with </a:t>
            </a:r>
            <a:r>
              <a:rPr lang="en-US" dirty="0"/>
              <a:t>symptoms of diabetes</a:t>
            </a:r>
          </a:p>
          <a:p>
            <a:endParaRPr lang="en-US" dirty="0"/>
          </a:p>
        </p:txBody>
      </p:sp>
      <p:sp>
        <p:nvSpPr>
          <p:cNvPr id="4" name="TextBox 3"/>
          <p:cNvSpPr txBox="1"/>
          <p:nvPr/>
        </p:nvSpPr>
        <p:spPr>
          <a:xfrm>
            <a:off x="2209800" y="6248400"/>
            <a:ext cx="6583854" cy="369332"/>
          </a:xfrm>
          <a:prstGeom prst="rect">
            <a:avLst/>
          </a:prstGeom>
          <a:noFill/>
        </p:spPr>
        <p:txBody>
          <a:bodyPr wrap="none" rtlCol="0">
            <a:spAutoFit/>
          </a:bodyPr>
          <a:lstStyle/>
          <a:p>
            <a:r>
              <a:rPr lang="en-US" dirty="0"/>
              <a:t>For details see: </a:t>
            </a:r>
            <a:r>
              <a:rPr lang="en-US" dirty="0">
                <a:hlinkClick r:id="rId3"/>
              </a:rPr>
              <a:t>http://www.diabetes.org/diabetes-basics/diagnosis</a:t>
            </a:r>
            <a:r>
              <a:rPr lang="en-US" dirty="0" smtClean="0">
                <a:hlinkClick r:id="rId3"/>
              </a:rPr>
              <a:t>/</a:t>
            </a:r>
            <a:r>
              <a:rPr lang="en-US" dirty="0" smtClean="0"/>
              <a:t> </a:t>
            </a:r>
            <a:endParaRPr lang="en-US" dirty="0"/>
          </a:p>
        </p:txBody>
      </p:sp>
    </p:spTree>
    <p:extLst>
      <p:ext uri="{BB962C8B-B14F-4D97-AF65-F5344CB8AC3E}">
        <p14:creationId xmlns:p14="http://schemas.microsoft.com/office/powerpoint/2010/main" val="2889538165"/>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Basis for Measuring Blood Glucose</a:t>
            </a:r>
            <a:endParaRPr lang="en-US" dirty="0"/>
          </a:p>
        </p:txBody>
      </p:sp>
      <p:sp>
        <p:nvSpPr>
          <p:cNvPr id="5" name="Content Placeholder 4"/>
          <p:cNvSpPr>
            <a:spLocks noGrp="1"/>
          </p:cNvSpPr>
          <p:nvPr>
            <p:ph sz="half" idx="1"/>
          </p:nvPr>
        </p:nvSpPr>
        <p:spPr/>
        <p:txBody>
          <a:bodyPr>
            <a:normAutofit/>
          </a:bodyPr>
          <a:lstStyle/>
          <a:p>
            <a:r>
              <a:rPr lang="en-US" dirty="0" smtClean="0"/>
              <a:t>Glucose Oxidase reaction product reacts with a molecule that generates a color</a:t>
            </a:r>
          </a:p>
          <a:p>
            <a:r>
              <a:rPr lang="en-US" dirty="0" smtClean="0"/>
              <a:t>Glucose concentration </a:t>
            </a:r>
            <a:r>
              <a:rPr lang="en-US" dirty="0"/>
              <a:t>is </a:t>
            </a:r>
            <a:r>
              <a:rPr lang="en-US" dirty="0" smtClean="0"/>
              <a:t>estimated </a:t>
            </a:r>
            <a:r>
              <a:rPr lang="en-US" dirty="0"/>
              <a:t>by </a:t>
            </a:r>
            <a:r>
              <a:rPr lang="en-US" dirty="0" smtClean="0"/>
              <a:t>visually comparing </a:t>
            </a:r>
            <a:r>
              <a:rPr lang="en-US" dirty="0"/>
              <a:t>to a color chart, or by using a </a:t>
            </a:r>
            <a:r>
              <a:rPr lang="en-US" dirty="0" smtClean="0"/>
              <a:t>reflectance meter. </a:t>
            </a:r>
          </a:p>
          <a:p>
            <a:endParaRPr lang="en-US" dirty="0" smtClean="0"/>
          </a:p>
          <a:p>
            <a:endParaRPr lang="en-US" dirty="0" smtClean="0"/>
          </a:p>
          <a:p>
            <a:endParaRPr lang="en-US" dirty="0" smtClean="0"/>
          </a:p>
        </p:txBody>
      </p:sp>
      <p:pic>
        <p:nvPicPr>
          <p:cNvPr id="8" name="Content Placeholder 7"/>
          <p:cNvPicPr>
            <a:picLocks noGrp="1" noChangeAspect="1"/>
          </p:cNvPicPr>
          <p:nvPr>
            <p:ph sz="half" idx="2"/>
          </p:nvPr>
        </p:nvPicPr>
        <p:blipFill>
          <a:blip r:embed="rId3" cstate="print">
            <a:extLst>
              <a:ext uri="{28A0092B-C50C-407E-A947-70E740481C1C}">
                <a14:useLocalDpi xmlns:a14="http://schemas.microsoft.com/office/drawing/2010/main"/>
              </a:ext>
            </a:extLst>
          </a:blip>
          <a:srcRect t="-17106" b="-17106"/>
          <a:stretch>
            <a:fillRect/>
          </a:stretch>
        </p:blipFill>
        <p:spPr/>
      </p:pic>
      <p:grpSp>
        <p:nvGrpSpPr>
          <p:cNvPr id="13" name="Group 12"/>
          <p:cNvGrpSpPr/>
          <p:nvPr/>
        </p:nvGrpSpPr>
        <p:grpSpPr>
          <a:xfrm>
            <a:off x="990600" y="987623"/>
            <a:ext cx="7682437" cy="448509"/>
            <a:chOff x="990600" y="987623"/>
            <a:chExt cx="7682437" cy="448509"/>
          </a:xfrm>
        </p:grpSpPr>
        <p:sp>
          <p:nvSpPr>
            <p:cNvPr id="9" name="TextBox 8"/>
            <p:cNvSpPr txBox="1"/>
            <p:nvPr/>
          </p:nvSpPr>
          <p:spPr>
            <a:xfrm>
              <a:off x="990600" y="1066800"/>
              <a:ext cx="7682437" cy="369332"/>
            </a:xfrm>
            <a:prstGeom prst="rect">
              <a:avLst/>
            </a:prstGeom>
            <a:noFill/>
          </p:spPr>
          <p:txBody>
            <a:bodyPr wrap="none" rtlCol="0">
              <a:spAutoFit/>
            </a:bodyPr>
            <a:lstStyle/>
            <a:p>
              <a:r>
                <a:rPr lang="en-US" dirty="0"/>
                <a:t>glucose </a:t>
              </a:r>
              <a:r>
                <a:rPr lang="en-US" dirty="0">
                  <a:sym typeface="Wingdings"/>
                </a:rPr>
                <a:t>+</a:t>
              </a:r>
              <a:r>
                <a:rPr lang="en-US" dirty="0"/>
                <a:t> water + oxygen </a:t>
              </a:r>
              <a:r>
                <a:rPr lang="en-US" dirty="0" smtClean="0"/>
                <a:t>                                    </a:t>
              </a:r>
              <a:r>
                <a:rPr lang="en-US" dirty="0" err="1" smtClean="0"/>
                <a:t>gluconic</a:t>
              </a:r>
              <a:r>
                <a:rPr lang="en-US" dirty="0" smtClean="0"/>
                <a:t> </a:t>
              </a:r>
              <a:r>
                <a:rPr lang="en-US" dirty="0"/>
                <a:t>acid </a:t>
              </a:r>
              <a:r>
                <a:rPr lang="en-US" dirty="0" smtClean="0"/>
                <a:t>+ </a:t>
              </a:r>
              <a:r>
                <a:rPr lang="en-US" dirty="0">
                  <a:solidFill>
                    <a:schemeClr val="accent2">
                      <a:lumMod val="75000"/>
                    </a:schemeClr>
                  </a:solidFill>
                </a:rPr>
                <a:t>hydrogen peroxide</a:t>
              </a:r>
            </a:p>
          </p:txBody>
        </p:sp>
        <p:sp>
          <p:nvSpPr>
            <p:cNvPr id="10" name="TextBox 9"/>
            <p:cNvSpPr txBox="1"/>
            <p:nvPr/>
          </p:nvSpPr>
          <p:spPr>
            <a:xfrm>
              <a:off x="3657600" y="987623"/>
              <a:ext cx="1364476" cy="307777"/>
            </a:xfrm>
            <a:prstGeom prst="rect">
              <a:avLst/>
            </a:prstGeom>
            <a:noFill/>
          </p:spPr>
          <p:txBody>
            <a:bodyPr wrap="none" rtlCol="0">
              <a:spAutoFit/>
            </a:bodyPr>
            <a:lstStyle/>
            <a:p>
              <a:r>
                <a:rPr lang="en-US" sz="1400" dirty="0" smtClean="0"/>
                <a:t>Glucose oxidase</a:t>
              </a:r>
              <a:endParaRPr lang="en-US" sz="1400" dirty="0"/>
            </a:p>
          </p:txBody>
        </p:sp>
        <p:cxnSp>
          <p:nvCxnSpPr>
            <p:cNvPr id="12" name="Straight Arrow Connector 11"/>
            <p:cNvCxnSpPr/>
            <p:nvPr/>
          </p:nvCxnSpPr>
          <p:spPr>
            <a:xfrm>
              <a:off x="3505200" y="1295400"/>
              <a:ext cx="175260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grpSp>
      <p:sp>
        <p:nvSpPr>
          <p:cNvPr id="14" name="TextBox 13"/>
          <p:cNvSpPr txBox="1"/>
          <p:nvPr/>
        </p:nvSpPr>
        <p:spPr>
          <a:xfrm>
            <a:off x="5334000" y="5638800"/>
            <a:ext cx="2278689" cy="461665"/>
          </a:xfrm>
          <a:prstGeom prst="rect">
            <a:avLst/>
          </a:prstGeom>
          <a:noFill/>
        </p:spPr>
        <p:txBody>
          <a:bodyPr wrap="none" rtlCol="0">
            <a:spAutoFit/>
          </a:bodyPr>
          <a:lstStyle/>
          <a:p>
            <a:r>
              <a:rPr lang="en-US" sz="1200" dirty="0"/>
              <a:t>Glucose oxidase with FAD in </a:t>
            </a:r>
            <a:r>
              <a:rPr lang="en-US" sz="1200" dirty="0" smtClean="0"/>
              <a:t>red</a:t>
            </a:r>
          </a:p>
          <a:p>
            <a:r>
              <a:rPr lang="en-US" sz="1200" dirty="0"/>
              <a:t>http://pdb101.rcsb.org/</a:t>
            </a:r>
            <a:r>
              <a:rPr lang="en-US" sz="1200" dirty="0" err="1"/>
              <a:t>motm</a:t>
            </a:r>
            <a:r>
              <a:rPr lang="en-US" sz="1200" dirty="0"/>
              <a:t>/77</a:t>
            </a:r>
          </a:p>
        </p:txBody>
      </p:sp>
    </p:spTree>
    <p:extLst>
      <p:ext uri="{BB962C8B-B14F-4D97-AF65-F5344CB8AC3E}">
        <p14:creationId xmlns:p14="http://schemas.microsoft.com/office/powerpoint/2010/main" val="199124631"/>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609600" y="4495800"/>
            <a:ext cx="4724400" cy="1828800"/>
          </a:xfrm>
          <a:prstGeom prst="roundRect">
            <a:avLst/>
          </a:prstGeom>
          <a:solidFill>
            <a:schemeClr val="accent6">
              <a:lumMod val="40000"/>
              <a:lumOff val="6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Title 3"/>
          <p:cNvSpPr>
            <a:spLocks noGrp="1"/>
          </p:cNvSpPr>
          <p:nvPr>
            <p:ph type="title"/>
          </p:nvPr>
        </p:nvSpPr>
        <p:spPr/>
        <p:txBody>
          <a:bodyPr/>
          <a:lstStyle/>
          <a:p>
            <a:r>
              <a:rPr lang="en-US" dirty="0" smtClean="0"/>
              <a:t>Basis for the HbA1c Test</a:t>
            </a:r>
            <a:endParaRPr lang="en-US" dirty="0"/>
          </a:p>
        </p:txBody>
      </p:sp>
      <p:sp>
        <p:nvSpPr>
          <p:cNvPr id="6" name="TextBox 5"/>
          <p:cNvSpPr txBox="1"/>
          <p:nvPr/>
        </p:nvSpPr>
        <p:spPr>
          <a:xfrm>
            <a:off x="381000" y="1143000"/>
            <a:ext cx="5105400" cy="3323987"/>
          </a:xfrm>
          <a:prstGeom prst="rect">
            <a:avLst/>
          </a:prstGeom>
          <a:noFill/>
        </p:spPr>
        <p:txBody>
          <a:bodyPr wrap="square" rtlCol="0">
            <a:spAutoFit/>
          </a:bodyPr>
          <a:lstStyle/>
          <a:p>
            <a:pPr marL="342900" indent="-342900">
              <a:buFont typeface="Arial"/>
              <a:buChar char="•"/>
            </a:pPr>
            <a:r>
              <a:rPr lang="en-US" sz="2100" dirty="0" smtClean="0"/>
              <a:t>Red </a:t>
            </a:r>
            <a:r>
              <a:rPr lang="en-US" sz="2100" dirty="0"/>
              <a:t>Blood Cells (RBCs</a:t>
            </a:r>
            <a:r>
              <a:rPr lang="en-US" sz="2100" dirty="0" smtClean="0"/>
              <a:t>): ~120 days lifespan</a:t>
            </a:r>
            <a:endParaRPr lang="en-US" sz="2100" dirty="0"/>
          </a:p>
          <a:p>
            <a:pPr marL="342900" indent="-342900">
              <a:buFont typeface="Arial"/>
              <a:buChar char="•"/>
            </a:pPr>
            <a:r>
              <a:rPr lang="en-US" sz="2100" dirty="0"/>
              <a:t>RBCs </a:t>
            </a:r>
            <a:r>
              <a:rPr lang="en-US" sz="2100" dirty="0" smtClean="0">
                <a:sym typeface="Wingdings"/>
              </a:rPr>
              <a:t></a:t>
            </a:r>
            <a:r>
              <a:rPr lang="en-US" sz="2100" dirty="0" smtClean="0"/>
              <a:t> </a:t>
            </a:r>
            <a:r>
              <a:rPr lang="en-US" sz="2100" dirty="0"/>
              <a:t>high </a:t>
            </a:r>
            <a:r>
              <a:rPr lang="en-US" sz="2100" dirty="0" smtClean="0"/>
              <a:t>conc. </a:t>
            </a:r>
            <a:r>
              <a:rPr lang="en-US" sz="2100" dirty="0"/>
              <a:t>of hemoglobin (</a:t>
            </a:r>
            <a:r>
              <a:rPr lang="en-US" sz="2100" dirty="0" err="1"/>
              <a:t>Hb</a:t>
            </a:r>
            <a:r>
              <a:rPr lang="en-US" sz="2100" dirty="0"/>
              <a:t>)</a:t>
            </a:r>
          </a:p>
          <a:p>
            <a:pPr marL="342900" indent="-342900">
              <a:buFont typeface="Arial"/>
              <a:buChar char="•"/>
            </a:pPr>
            <a:r>
              <a:rPr lang="en-US" sz="2100" dirty="0" err="1" smtClean="0"/>
              <a:t>Glycation</a:t>
            </a:r>
            <a:r>
              <a:rPr lang="en-US" sz="2100" dirty="0" smtClean="0"/>
              <a:t>: Plasma </a:t>
            </a:r>
            <a:r>
              <a:rPr lang="en-US" sz="2100" dirty="0"/>
              <a:t>glucose covalently binds to amino acids on </a:t>
            </a:r>
            <a:r>
              <a:rPr lang="en-US" sz="2100" dirty="0" err="1" smtClean="0"/>
              <a:t>Hb</a:t>
            </a:r>
            <a:r>
              <a:rPr lang="en-US" sz="2100" dirty="0" smtClean="0"/>
              <a:t> </a:t>
            </a:r>
            <a:r>
              <a:rPr lang="en-US" sz="2100" dirty="0" smtClean="0">
                <a:sym typeface="Wingdings"/>
              </a:rPr>
              <a:t> undergoes </a:t>
            </a:r>
            <a:r>
              <a:rPr lang="en-US" sz="2100" dirty="0"/>
              <a:t>non-</a:t>
            </a:r>
            <a:r>
              <a:rPr lang="en-US" sz="2100" dirty="0" smtClean="0"/>
              <a:t>enzymatic</a:t>
            </a:r>
            <a:r>
              <a:rPr lang="en-US" sz="2100" dirty="0" smtClean="0">
                <a:sym typeface="Wingdings"/>
              </a:rPr>
              <a:t> </a:t>
            </a:r>
            <a:r>
              <a:rPr lang="en-US" sz="2100" dirty="0" err="1">
                <a:sym typeface="Wingdings"/>
              </a:rPr>
              <a:t>Amadori</a:t>
            </a:r>
            <a:r>
              <a:rPr lang="en-US" sz="2100" dirty="0">
                <a:sym typeface="Wingdings"/>
              </a:rPr>
              <a:t> Rearrangement</a:t>
            </a:r>
            <a:endParaRPr lang="en-US" sz="2100" dirty="0"/>
          </a:p>
          <a:p>
            <a:pPr marL="342900" indent="-342900">
              <a:buFont typeface="Arial"/>
              <a:buChar char="•"/>
            </a:pPr>
            <a:r>
              <a:rPr lang="en-US" sz="2100" dirty="0" smtClean="0"/>
              <a:t>Diabetes </a:t>
            </a:r>
            <a:r>
              <a:rPr lang="en-US" sz="2100" dirty="0" smtClean="0">
                <a:sym typeface="Wingdings"/>
              </a:rPr>
              <a:t></a:t>
            </a:r>
            <a:r>
              <a:rPr lang="en-US" sz="2100" dirty="0" smtClean="0"/>
              <a:t> high plasma glucose </a:t>
            </a:r>
            <a:r>
              <a:rPr lang="en-US" sz="2100" dirty="0"/>
              <a:t>(&gt;200 mg/dl) </a:t>
            </a:r>
            <a:r>
              <a:rPr lang="en-US" sz="2100" dirty="0" smtClean="0">
                <a:sym typeface="Wingdings"/>
              </a:rPr>
              <a:t> </a:t>
            </a:r>
            <a:r>
              <a:rPr lang="en-US" sz="2100" dirty="0" err="1" smtClean="0"/>
              <a:t>Hb</a:t>
            </a:r>
            <a:r>
              <a:rPr lang="en-US" sz="2100" dirty="0" smtClean="0"/>
              <a:t> </a:t>
            </a:r>
            <a:r>
              <a:rPr lang="en-US" sz="2100" dirty="0"/>
              <a:t>in RBCs </a:t>
            </a:r>
            <a:r>
              <a:rPr lang="en-US" sz="2100" dirty="0" smtClean="0"/>
              <a:t>have </a:t>
            </a:r>
            <a:r>
              <a:rPr lang="en-US" sz="2100" dirty="0" smtClean="0">
                <a:sym typeface="Wingdings"/>
              </a:rPr>
              <a:t>high % of </a:t>
            </a:r>
            <a:r>
              <a:rPr lang="en-US" sz="2100" dirty="0" err="1">
                <a:sym typeface="Wingdings"/>
              </a:rPr>
              <a:t>glycation</a:t>
            </a:r>
            <a:endParaRPr lang="en-US" sz="2100" dirty="0"/>
          </a:p>
          <a:p>
            <a:pPr marL="342900" indent="-342900">
              <a:buFont typeface="Arial"/>
              <a:buChar char="•"/>
            </a:pPr>
            <a:r>
              <a:rPr lang="en-US" sz="2100" dirty="0"/>
              <a:t>Measure % of </a:t>
            </a:r>
            <a:r>
              <a:rPr lang="en-US" sz="2100" dirty="0" err="1"/>
              <a:t>glycation</a:t>
            </a:r>
            <a:r>
              <a:rPr lang="en-US" sz="2100" dirty="0"/>
              <a:t> </a:t>
            </a:r>
            <a:r>
              <a:rPr lang="en-US" sz="2100" dirty="0" smtClean="0">
                <a:sym typeface="Wingdings"/>
              </a:rPr>
              <a:t></a:t>
            </a:r>
            <a:r>
              <a:rPr lang="en-US" sz="2100" dirty="0" smtClean="0"/>
              <a:t> </a:t>
            </a:r>
            <a:r>
              <a:rPr lang="en-US" sz="2100" dirty="0"/>
              <a:t>measure of </a:t>
            </a:r>
            <a:r>
              <a:rPr lang="en-US" sz="2100" dirty="0">
                <a:sym typeface="Wingdings"/>
              </a:rPr>
              <a:t>average plasma glucose in past 3 </a:t>
            </a:r>
            <a:r>
              <a:rPr lang="en-US" sz="2100" dirty="0" smtClean="0">
                <a:sym typeface="Wingdings"/>
              </a:rPr>
              <a:t>months</a:t>
            </a:r>
            <a:endParaRPr lang="en-US" sz="2100" dirty="0"/>
          </a:p>
        </p:txBody>
      </p:sp>
      <p:pic>
        <p:nvPicPr>
          <p:cNvPr id="7" name="Picture 6" descr="Hba1c-1.png"/>
          <p:cNvPicPr>
            <a:picLocks noChangeAspect="1"/>
          </p:cNvPicPr>
          <p:nvPr/>
        </p:nvPicPr>
        <p:blipFill rotWithShape="1">
          <a:blip r:embed="rId3" cstate="print">
            <a:extLst>
              <a:ext uri="{28A0092B-C50C-407E-A947-70E740481C1C}">
                <a14:useLocalDpi xmlns:a14="http://schemas.microsoft.com/office/drawing/2010/main"/>
              </a:ext>
            </a:extLst>
          </a:blip>
          <a:srcRect l="18219" t="8581" r="20270" b="6553"/>
          <a:stretch/>
        </p:blipFill>
        <p:spPr>
          <a:xfrm>
            <a:off x="5562600" y="1143000"/>
            <a:ext cx="3192359" cy="2743200"/>
          </a:xfrm>
          <a:prstGeom prst="rect">
            <a:avLst/>
          </a:prstGeom>
          <a:ln>
            <a:solidFill>
              <a:srgbClr val="000000"/>
            </a:solidFill>
          </a:ln>
        </p:spPr>
      </p:pic>
      <p:pic>
        <p:nvPicPr>
          <p:cNvPr id="8" name="Picture 7" descr="Hba1c-2.png"/>
          <p:cNvPicPr>
            <a:picLocks noChangeAspect="1"/>
          </p:cNvPicPr>
          <p:nvPr/>
        </p:nvPicPr>
        <p:blipFill rotWithShape="1">
          <a:blip r:embed="rId4" cstate="print">
            <a:extLst>
              <a:ext uri="{28A0092B-C50C-407E-A947-70E740481C1C}">
                <a14:useLocalDpi xmlns:a14="http://schemas.microsoft.com/office/drawing/2010/main"/>
              </a:ext>
            </a:extLst>
          </a:blip>
          <a:srcRect l="21105" t="3947" r="10530" b="20456"/>
          <a:stretch/>
        </p:blipFill>
        <p:spPr>
          <a:xfrm>
            <a:off x="5562600" y="4038600"/>
            <a:ext cx="3200400" cy="2204135"/>
          </a:xfrm>
          <a:prstGeom prst="rect">
            <a:avLst/>
          </a:prstGeom>
          <a:ln>
            <a:solidFill>
              <a:schemeClr val="tx1"/>
            </a:solidFill>
          </a:ln>
        </p:spPr>
      </p:pic>
      <p:sp>
        <p:nvSpPr>
          <p:cNvPr id="9" name="TextBox 8"/>
          <p:cNvSpPr txBox="1"/>
          <p:nvPr/>
        </p:nvSpPr>
        <p:spPr>
          <a:xfrm>
            <a:off x="7924800" y="4262735"/>
            <a:ext cx="1066800" cy="461665"/>
          </a:xfrm>
          <a:prstGeom prst="rect">
            <a:avLst/>
          </a:prstGeom>
          <a:noFill/>
        </p:spPr>
        <p:txBody>
          <a:bodyPr wrap="square" rtlCol="0">
            <a:spAutoFit/>
          </a:bodyPr>
          <a:lstStyle/>
          <a:p>
            <a:r>
              <a:rPr lang="en-US" sz="1200" dirty="0" smtClean="0"/>
              <a:t>Form Schiff Base w Lys </a:t>
            </a:r>
            <a:endParaRPr lang="en-US" sz="1200" dirty="0"/>
          </a:p>
        </p:txBody>
      </p:sp>
      <p:sp>
        <p:nvSpPr>
          <p:cNvPr id="10" name="TextBox 9"/>
          <p:cNvSpPr txBox="1"/>
          <p:nvPr/>
        </p:nvSpPr>
        <p:spPr>
          <a:xfrm>
            <a:off x="6781800" y="5791200"/>
            <a:ext cx="762000" cy="461665"/>
          </a:xfrm>
          <a:prstGeom prst="rect">
            <a:avLst/>
          </a:prstGeom>
          <a:noFill/>
        </p:spPr>
        <p:txBody>
          <a:bodyPr wrap="square" rtlCol="0">
            <a:spAutoFit/>
          </a:bodyPr>
          <a:lstStyle>
            <a:defPPr>
              <a:defRPr lang="en-US"/>
            </a:defPPr>
            <a:lvl1pPr>
              <a:defRPr sz="1200"/>
            </a:lvl1pPr>
          </a:lstStyle>
          <a:p>
            <a:r>
              <a:rPr lang="en-US" dirty="0" err="1"/>
              <a:t>Amadori</a:t>
            </a:r>
            <a:r>
              <a:rPr lang="en-US" dirty="0"/>
              <a:t> </a:t>
            </a:r>
            <a:r>
              <a:rPr lang="en-US" dirty="0" smtClean="0"/>
              <a:t>products</a:t>
            </a:r>
            <a:endParaRPr lang="en-US" dirty="0"/>
          </a:p>
        </p:txBody>
      </p:sp>
      <p:sp>
        <p:nvSpPr>
          <p:cNvPr id="11" name="TextBox 10"/>
          <p:cNvSpPr txBox="1"/>
          <p:nvPr/>
        </p:nvSpPr>
        <p:spPr>
          <a:xfrm>
            <a:off x="5562600" y="1143000"/>
            <a:ext cx="1531714" cy="276999"/>
          </a:xfrm>
          <a:prstGeom prst="rect">
            <a:avLst/>
          </a:prstGeom>
          <a:noFill/>
        </p:spPr>
        <p:txBody>
          <a:bodyPr wrap="none" rtlCol="0">
            <a:spAutoFit/>
          </a:bodyPr>
          <a:lstStyle/>
          <a:p>
            <a:r>
              <a:rPr lang="en-US" sz="1200" dirty="0" err="1" smtClean="0"/>
              <a:t>Glycated</a:t>
            </a:r>
            <a:r>
              <a:rPr lang="en-US" sz="1200" dirty="0" smtClean="0"/>
              <a:t> Hemoglobin</a:t>
            </a:r>
            <a:endParaRPr lang="en-US" sz="1200" dirty="0"/>
          </a:p>
        </p:txBody>
      </p:sp>
      <p:sp>
        <p:nvSpPr>
          <p:cNvPr id="12" name="TextBox 11"/>
          <p:cNvSpPr txBox="1"/>
          <p:nvPr/>
        </p:nvSpPr>
        <p:spPr>
          <a:xfrm>
            <a:off x="7878781" y="1143000"/>
            <a:ext cx="960419" cy="276999"/>
          </a:xfrm>
          <a:prstGeom prst="rect">
            <a:avLst/>
          </a:prstGeom>
          <a:noFill/>
        </p:spPr>
        <p:txBody>
          <a:bodyPr wrap="none" rtlCol="0">
            <a:spAutoFit/>
          </a:bodyPr>
          <a:lstStyle/>
          <a:p>
            <a:r>
              <a:rPr lang="en-US" sz="1200" dirty="0" smtClean="0"/>
              <a:t>PDB ID 3b75</a:t>
            </a:r>
            <a:endParaRPr lang="en-US" sz="1200" dirty="0"/>
          </a:p>
        </p:txBody>
      </p:sp>
      <p:sp>
        <p:nvSpPr>
          <p:cNvPr id="13" name="TextBox 12"/>
          <p:cNvSpPr txBox="1"/>
          <p:nvPr/>
        </p:nvSpPr>
        <p:spPr>
          <a:xfrm>
            <a:off x="6414188" y="3609201"/>
            <a:ext cx="596212" cy="276999"/>
          </a:xfrm>
          <a:prstGeom prst="rect">
            <a:avLst/>
          </a:prstGeom>
          <a:noFill/>
        </p:spPr>
        <p:txBody>
          <a:bodyPr wrap="none" rtlCol="0">
            <a:spAutoFit/>
          </a:bodyPr>
          <a:lstStyle/>
          <a:p>
            <a:r>
              <a:rPr lang="en-US" sz="1200" dirty="0" smtClean="0"/>
              <a:t>Sugars</a:t>
            </a:r>
            <a:endParaRPr lang="en-US" sz="1200" dirty="0"/>
          </a:p>
        </p:txBody>
      </p:sp>
      <p:cxnSp>
        <p:nvCxnSpPr>
          <p:cNvPr id="15" name="Straight Arrow Connector 14"/>
          <p:cNvCxnSpPr/>
          <p:nvPr/>
        </p:nvCxnSpPr>
        <p:spPr>
          <a:xfrm flipV="1">
            <a:off x="7010400" y="3657600"/>
            <a:ext cx="228600" cy="76200"/>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a:stCxn id="13" idx="0"/>
          </p:cNvCxnSpPr>
          <p:nvPr/>
        </p:nvCxnSpPr>
        <p:spPr>
          <a:xfrm flipV="1">
            <a:off x="6712294" y="2514600"/>
            <a:ext cx="526706" cy="1094601"/>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a:stCxn id="9" idx="2"/>
          </p:cNvCxnSpPr>
          <p:nvPr/>
        </p:nvCxnSpPr>
        <p:spPr>
          <a:xfrm flipH="1">
            <a:off x="7924800" y="4724400"/>
            <a:ext cx="533400" cy="381000"/>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a:stCxn id="10" idx="0"/>
          </p:cNvCxnSpPr>
          <p:nvPr/>
        </p:nvCxnSpPr>
        <p:spPr>
          <a:xfrm flipV="1">
            <a:off x="7162800" y="5334000"/>
            <a:ext cx="152400" cy="457200"/>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sp>
        <p:nvSpPr>
          <p:cNvPr id="24" name="TextBox 23"/>
          <p:cNvSpPr txBox="1"/>
          <p:nvPr/>
        </p:nvSpPr>
        <p:spPr>
          <a:xfrm>
            <a:off x="685800" y="4648200"/>
            <a:ext cx="1828800" cy="1477328"/>
          </a:xfrm>
          <a:prstGeom prst="rect">
            <a:avLst/>
          </a:prstGeom>
          <a:noFill/>
        </p:spPr>
        <p:txBody>
          <a:bodyPr wrap="square" rtlCol="0">
            <a:spAutoFit/>
          </a:bodyPr>
          <a:lstStyle/>
          <a:p>
            <a:r>
              <a:rPr lang="en-US" dirty="0" smtClean="0"/>
              <a:t>Glucose</a:t>
            </a:r>
          </a:p>
          <a:p>
            <a:r>
              <a:rPr lang="en-US" dirty="0" smtClean="0"/>
              <a:t>+</a:t>
            </a:r>
          </a:p>
          <a:p>
            <a:r>
              <a:rPr lang="en-US" dirty="0" smtClean="0"/>
              <a:t>Cellular protein </a:t>
            </a:r>
          </a:p>
          <a:p>
            <a:r>
              <a:rPr lang="en-US" sz="1200" dirty="0" smtClean="0"/>
              <a:t>(e.g</a:t>
            </a:r>
            <a:r>
              <a:rPr lang="en-US" sz="1200" dirty="0"/>
              <a:t>. N-</a:t>
            </a:r>
            <a:r>
              <a:rPr lang="en-US" sz="1200" dirty="0" err="1"/>
              <a:t>ter</a:t>
            </a:r>
            <a:r>
              <a:rPr lang="en-US" sz="1200" dirty="0"/>
              <a:t> of </a:t>
            </a:r>
            <a:r>
              <a:rPr lang="en-US" sz="1200" dirty="0" err="1"/>
              <a:t>Hb</a:t>
            </a:r>
            <a:r>
              <a:rPr lang="en-US" sz="1200" dirty="0"/>
              <a:t> </a:t>
            </a:r>
            <a:r>
              <a:rPr lang="en-US" sz="1200" dirty="0">
                <a:latin typeface="Symbol" charset="2"/>
                <a:cs typeface="Symbol" charset="2"/>
              </a:rPr>
              <a:t>b </a:t>
            </a:r>
            <a:r>
              <a:rPr lang="en-US" sz="1200" dirty="0">
                <a:cs typeface="Symbol" charset="2"/>
              </a:rPr>
              <a:t>chain</a:t>
            </a:r>
            <a:r>
              <a:rPr lang="en-US" sz="1200" dirty="0"/>
              <a:t> or other specific Lys </a:t>
            </a:r>
            <a:r>
              <a:rPr lang="en-US" sz="1200" dirty="0" smtClean="0"/>
              <a:t>residues)</a:t>
            </a:r>
            <a:endParaRPr lang="en-US" sz="1200" dirty="0"/>
          </a:p>
        </p:txBody>
      </p:sp>
      <p:sp>
        <p:nvSpPr>
          <p:cNvPr id="25" name="TextBox 24"/>
          <p:cNvSpPr txBox="1"/>
          <p:nvPr/>
        </p:nvSpPr>
        <p:spPr>
          <a:xfrm>
            <a:off x="5562601" y="5105400"/>
            <a:ext cx="838199" cy="830997"/>
          </a:xfrm>
          <a:prstGeom prst="rect">
            <a:avLst/>
          </a:prstGeom>
          <a:noFill/>
        </p:spPr>
        <p:txBody>
          <a:bodyPr wrap="square" rtlCol="0">
            <a:spAutoFit/>
          </a:bodyPr>
          <a:lstStyle/>
          <a:p>
            <a:r>
              <a:rPr lang="en-US" sz="1200" dirty="0" smtClean="0"/>
              <a:t>Non-covalently bound Glucose</a:t>
            </a:r>
            <a:endParaRPr lang="en-US" sz="1200" dirty="0"/>
          </a:p>
        </p:txBody>
      </p:sp>
      <p:sp>
        <p:nvSpPr>
          <p:cNvPr id="27" name="TextBox 26"/>
          <p:cNvSpPr txBox="1"/>
          <p:nvPr/>
        </p:nvSpPr>
        <p:spPr>
          <a:xfrm>
            <a:off x="3352800" y="4572000"/>
            <a:ext cx="1981200" cy="646331"/>
          </a:xfrm>
          <a:prstGeom prst="rect">
            <a:avLst/>
          </a:prstGeom>
          <a:noFill/>
        </p:spPr>
        <p:txBody>
          <a:bodyPr wrap="square" rtlCol="0">
            <a:spAutoFit/>
          </a:bodyPr>
          <a:lstStyle/>
          <a:p>
            <a:r>
              <a:rPr lang="en-US" dirty="0" err="1" smtClean="0"/>
              <a:t>Glycated</a:t>
            </a:r>
            <a:r>
              <a:rPr lang="en-US" dirty="0" smtClean="0"/>
              <a:t> protein (Schiff Base forms)   </a:t>
            </a:r>
            <a:endParaRPr lang="en-US" dirty="0"/>
          </a:p>
        </p:txBody>
      </p:sp>
      <p:sp>
        <p:nvSpPr>
          <p:cNvPr id="48" name="TextBox 47"/>
          <p:cNvSpPr txBox="1"/>
          <p:nvPr/>
        </p:nvSpPr>
        <p:spPr>
          <a:xfrm>
            <a:off x="3405267" y="5791200"/>
            <a:ext cx="1928733" cy="369332"/>
          </a:xfrm>
          <a:prstGeom prst="rect">
            <a:avLst/>
          </a:prstGeom>
          <a:noFill/>
        </p:spPr>
        <p:txBody>
          <a:bodyPr wrap="none" rtlCol="0">
            <a:spAutoFit/>
          </a:bodyPr>
          <a:lstStyle/>
          <a:p>
            <a:pPr algn="ctr"/>
            <a:r>
              <a:rPr lang="en-US" dirty="0" smtClean="0"/>
              <a:t> </a:t>
            </a:r>
            <a:r>
              <a:rPr lang="en-US" dirty="0" err="1" smtClean="0"/>
              <a:t>Amadori</a:t>
            </a:r>
            <a:r>
              <a:rPr lang="en-US" dirty="0" smtClean="0"/>
              <a:t> products</a:t>
            </a:r>
            <a:endParaRPr lang="en-US" dirty="0"/>
          </a:p>
        </p:txBody>
      </p:sp>
      <p:sp>
        <p:nvSpPr>
          <p:cNvPr id="64" name="Rectangle 63"/>
          <p:cNvSpPr/>
          <p:nvPr/>
        </p:nvSpPr>
        <p:spPr>
          <a:xfrm>
            <a:off x="7010400" y="2209800"/>
            <a:ext cx="457200" cy="457200"/>
          </a:xfrm>
          <a:prstGeom prst="rect">
            <a:avLst/>
          </a:prstGeom>
          <a:noFill/>
          <a:ln w="381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2" name="Straight Arrow Connector 71"/>
          <p:cNvCxnSpPr/>
          <p:nvPr/>
        </p:nvCxnSpPr>
        <p:spPr>
          <a:xfrm>
            <a:off x="2514600" y="4953000"/>
            <a:ext cx="68580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75" name="Straight Arrow Connector 74"/>
          <p:cNvCxnSpPr/>
          <p:nvPr/>
        </p:nvCxnSpPr>
        <p:spPr>
          <a:xfrm>
            <a:off x="4343400" y="5181600"/>
            <a:ext cx="0" cy="68580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77" name="Right Bracket 76"/>
          <p:cNvSpPr/>
          <p:nvPr/>
        </p:nvSpPr>
        <p:spPr>
          <a:xfrm>
            <a:off x="2362200" y="4724400"/>
            <a:ext cx="76200" cy="1447800"/>
          </a:xfrm>
          <a:prstGeom prst="rightBracket">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791078626"/>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Diabetes: </a:t>
            </a:r>
            <a:r>
              <a:rPr lang="en-US" dirty="0"/>
              <a:t>Population Studies </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611194218"/>
              </p:ext>
            </p:extLst>
          </p:nvPr>
        </p:nvGraphicFramePr>
        <p:xfrm>
          <a:off x="407988" y="1071563"/>
          <a:ext cx="8431211" cy="5090160"/>
        </p:xfrm>
        <a:graphic>
          <a:graphicData uri="http://schemas.openxmlformats.org/drawingml/2006/table">
            <a:tbl>
              <a:tblPr firstRow="1" bandRow="1">
                <a:tableStyleId>{69012ECD-51FC-41F1-AA8D-1B2483CD663E}</a:tableStyleId>
              </a:tblPr>
              <a:tblGrid>
                <a:gridCol w="831085"/>
                <a:gridCol w="3866327"/>
                <a:gridCol w="3733799"/>
              </a:tblGrid>
              <a:tr h="370840">
                <a:tc>
                  <a:txBody>
                    <a:bodyPr/>
                    <a:lstStyle/>
                    <a:p>
                      <a:r>
                        <a:rPr lang="en-US" sz="1900" dirty="0" smtClean="0"/>
                        <a:t>Year </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1900" dirty="0" smtClean="0"/>
                        <a:t>Study Name</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1900" dirty="0" smtClean="0"/>
                        <a:t>Key Findings</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sz="1900" dirty="0" smtClean="0"/>
                        <a:t>1993</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1900" b="1" dirty="0" smtClean="0">
                          <a:solidFill>
                            <a:srgbClr val="0000FF"/>
                          </a:solidFill>
                        </a:rPr>
                        <a:t>DCCT</a:t>
                      </a:r>
                      <a:r>
                        <a:rPr lang="en-US" sz="1900" baseline="0" dirty="0" smtClean="0"/>
                        <a:t>: D</a:t>
                      </a:r>
                      <a:r>
                        <a:rPr lang="en-US" sz="1900" dirty="0" smtClean="0"/>
                        <a:t>iabetes Control and Complications Trial</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1900" dirty="0" smtClean="0"/>
                        <a:t>Tight glucose control reduces</a:t>
                      </a:r>
                      <a:r>
                        <a:rPr lang="en-US" sz="1900" baseline="0" dirty="0" smtClean="0"/>
                        <a:t> c</a:t>
                      </a:r>
                      <a:r>
                        <a:rPr lang="en-US" sz="1900" dirty="0" smtClean="0"/>
                        <a:t>omplications in T1DM</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sz="1900" dirty="0" smtClean="0"/>
                        <a:t>1998</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1900" b="1" dirty="0" smtClean="0">
                          <a:solidFill>
                            <a:srgbClr val="0000FF"/>
                          </a:solidFill>
                        </a:rPr>
                        <a:t>UKPDS</a:t>
                      </a:r>
                      <a:r>
                        <a:rPr lang="en-US" sz="1900" dirty="0" smtClean="0"/>
                        <a:t>: United Kingdom Prospective Diabetes Study </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900" dirty="0" smtClean="0"/>
                        <a:t>Tight glucose control reduces</a:t>
                      </a:r>
                      <a:r>
                        <a:rPr lang="en-US" sz="1900" baseline="0" dirty="0" smtClean="0"/>
                        <a:t> c</a:t>
                      </a:r>
                      <a:r>
                        <a:rPr lang="en-US" sz="1900" dirty="0" smtClean="0"/>
                        <a:t>omplications in T2DM</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sz="1900" dirty="0" smtClean="0"/>
                        <a:t>2008</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1900" b="1" dirty="0" smtClean="0">
                          <a:solidFill>
                            <a:srgbClr val="0000FF"/>
                          </a:solidFill>
                        </a:rPr>
                        <a:t>ACCORD</a:t>
                      </a:r>
                      <a:r>
                        <a:rPr lang="en-US" sz="1900" dirty="0" smtClean="0"/>
                        <a:t>: Action to Control Cardiovascular Risk in Diabetes, </a:t>
                      </a:r>
                    </a:p>
                    <a:p>
                      <a:r>
                        <a:rPr lang="en-US" sz="1900" b="1" dirty="0" smtClean="0">
                          <a:solidFill>
                            <a:srgbClr val="0000FF"/>
                          </a:solidFill>
                        </a:rPr>
                        <a:t>ADVANCE</a:t>
                      </a:r>
                      <a:r>
                        <a:rPr lang="en-US" sz="1900" dirty="0" smtClean="0"/>
                        <a:t>: Action in Diabetes and Vascular Disease—</a:t>
                      </a:r>
                      <a:r>
                        <a:rPr lang="en-US" sz="1900" dirty="0" err="1" smtClean="0"/>
                        <a:t>Preterax</a:t>
                      </a:r>
                      <a:r>
                        <a:rPr lang="en-US" sz="1900" dirty="0" smtClean="0"/>
                        <a:t> and </a:t>
                      </a:r>
                      <a:r>
                        <a:rPr lang="en-US" sz="1900" dirty="0" err="1" smtClean="0"/>
                        <a:t>Diamicron</a:t>
                      </a:r>
                      <a:r>
                        <a:rPr lang="en-US" sz="1900" dirty="0" smtClean="0"/>
                        <a:t> Modified Release Controlled Evaluation, and </a:t>
                      </a:r>
                    </a:p>
                    <a:p>
                      <a:r>
                        <a:rPr lang="en-US" sz="1900" b="1" dirty="0" smtClean="0">
                          <a:solidFill>
                            <a:srgbClr val="0000FF"/>
                          </a:solidFill>
                        </a:rPr>
                        <a:t>VADT</a:t>
                      </a:r>
                      <a:r>
                        <a:rPr lang="en-US" sz="1900" dirty="0" smtClean="0"/>
                        <a:t>: Veterans Affairs Diabetes Trial studies</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1900" dirty="0" smtClean="0"/>
                        <a:t>For T2DM - Intensive glycemic control provides no clear benefit</a:t>
                      </a:r>
                      <a:r>
                        <a:rPr lang="en-US" sz="1900" baseline="0" dirty="0" smtClean="0"/>
                        <a:t> in </a:t>
                      </a:r>
                      <a:r>
                        <a:rPr lang="en-US" sz="1900" dirty="0" smtClean="0"/>
                        <a:t>cardiovascular outcomes</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sz="1900" dirty="0" smtClean="0"/>
                        <a:t>2012</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1900" b="1" dirty="0" smtClean="0">
                          <a:solidFill>
                            <a:srgbClr val="0000FF"/>
                          </a:solidFill>
                        </a:rPr>
                        <a:t>TODAY</a:t>
                      </a:r>
                      <a:r>
                        <a:rPr lang="en-US" sz="1900" dirty="0" smtClean="0"/>
                        <a:t>: Treatment Options for Type 2 Diabetes in Adolescents and Youth study </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1900" dirty="0" smtClean="0"/>
                        <a:t>Most T2DM</a:t>
                      </a:r>
                      <a:r>
                        <a:rPr lang="en-US" sz="1900" baseline="0" dirty="0" smtClean="0"/>
                        <a:t> </a:t>
                      </a:r>
                      <a:r>
                        <a:rPr lang="en-US" sz="1900" dirty="0" smtClean="0"/>
                        <a:t>youth would require combination treatment or insulin within few years after diagnosis.</a:t>
                      </a:r>
                      <a:endParaRPr lang="en-US" sz="1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226106090"/>
      </p:ext>
    </p:extLst>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Goals for Treating Diabetes </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791259142"/>
              </p:ext>
            </p:extLst>
          </p:nvPr>
        </p:nvGraphicFramePr>
        <p:xfrm>
          <a:off x="407988" y="1071563"/>
          <a:ext cx="8229600" cy="3733800"/>
        </p:xfrm>
        <a:graphic>
          <a:graphicData uri="http://schemas.openxmlformats.org/drawingml/2006/table">
            <a:tbl>
              <a:tblPr firstRow="1" bandRow="1">
                <a:tableStyleId>{B301B821-A1FF-4177-AEE7-76D212191A09}</a:tableStyleId>
              </a:tblPr>
              <a:tblGrid>
                <a:gridCol w="2743200"/>
                <a:gridCol w="2743200"/>
                <a:gridCol w="2743200"/>
              </a:tblGrid>
              <a:tr h="370840">
                <a:tc>
                  <a:txBody>
                    <a:bodyPr/>
                    <a:lstStyle/>
                    <a:p>
                      <a:endParaRPr lang="en-US" sz="1900" dirty="0"/>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gridSpan="2">
                  <a:txBody>
                    <a:bodyPr/>
                    <a:lstStyle/>
                    <a:p>
                      <a:pPr algn="ctr"/>
                      <a:r>
                        <a:rPr lang="en-US" dirty="0" smtClean="0">
                          <a:solidFill>
                            <a:srgbClr val="FFFFFF"/>
                          </a:solidFill>
                        </a:rPr>
                        <a:t>Goal plasma blood glucose ranges</a:t>
                      </a:r>
                      <a:endParaRPr lang="en-US" dirty="0">
                        <a:solidFill>
                          <a:srgbClr val="FFFFFF"/>
                        </a:solidFill>
                      </a:endParaRP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hMerge="1">
                  <a:txBody>
                    <a:bodyPr/>
                    <a:lstStyle/>
                    <a:p>
                      <a:pPr algn="ctr"/>
                      <a:endParaRPr lang="en-US" dirty="0"/>
                    </a:p>
                  </a:txBody>
                  <a:tcPr marL="12700" marR="12700" marT="12700" marB="12700" anchor="ctr"/>
                </a:tc>
              </a:tr>
              <a:tr h="370840">
                <a:tc>
                  <a:txBody>
                    <a:bodyPr/>
                    <a:lstStyle/>
                    <a:p>
                      <a:r>
                        <a:rPr lang="en-US" sz="1900" b="1" dirty="0">
                          <a:solidFill>
                            <a:schemeClr val="bg1"/>
                          </a:solidFill>
                        </a:rPr>
                        <a:t>Time of Check</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solidFill>
                  </a:tcPr>
                </a:tc>
                <a:tc>
                  <a:txBody>
                    <a:bodyPr/>
                    <a:lstStyle/>
                    <a:p>
                      <a:pPr algn="ctr"/>
                      <a:r>
                        <a:rPr lang="en-US" b="1" dirty="0" smtClean="0">
                          <a:solidFill>
                            <a:schemeClr val="bg1"/>
                          </a:solidFill>
                        </a:rPr>
                        <a:t>For </a:t>
                      </a:r>
                      <a:r>
                        <a:rPr lang="en-US" b="1" dirty="0">
                          <a:solidFill>
                            <a:schemeClr val="bg1"/>
                          </a:solidFill>
                        </a:rPr>
                        <a:t>people without diabetes</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solidFill>
                  </a:tcPr>
                </a:tc>
                <a:tc>
                  <a:txBody>
                    <a:bodyPr/>
                    <a:lstStyle/>
                    <a:p>
                      <a:pPr algn="ctr"/>
                      <a:r>
                        <a:rPr lang="en-US" b="1" dirty="0" smtClean="0">
                          <a:solidFill>
                            <a:schemeClr val="bg1"/>
                          </a:solidFill>
                        </a:rPr>
                        <a:t>For </a:t>
                      </a:r>
                      <a:r>
                        <a:rPr lang="en-US" b="1" dirty="0">
                          <a:solidFill>
                            <a:schemeClr val="bg1"/>
                          </a:solidFill>
                        </a:rPr>
                        <a:t>people with diabetes</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solidFill>
                  </a:tcPr>
                </a:tc>
              </a:tr>
              <a:tr h="370840">
                <a:tc>
                  <a:txBody>
                    <a:bodyPr/>
                    <a:lstStyle/>
                    <a:p>
                      <a:r>
                        <a:rPr lang="en-US" sz="1900"/>
                        <a:t>Before breakfast (fasting)</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a:t>&lt; </a:t>
                      </a:r>
                      <a:r>
                        <a:rPr lang="en-US" dirty="0" smtClean="0"/>
                        <a:t>100 mg/dl</a:t>
                      </a:r>
                      <a:endParaRPr lang="en-US" dirty="0"/>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a:t>70 </a:t>
                      </a:r>
                      <a:r>
                        <a:rPr lang="en-US" dirty="0" smtClean="0"/>
                        <a:t>– 130 mg/dl</a:t>
                      </a:r>
                      <a:endParaRPr lang="en-US" dirty="0"/>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sz="1900"/>
                        <a:t>Before lunch, supper and snack</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a:t>&lt; </a:t>
                      </a:r>
                      <a:r>
                        <a:rPr lang="en-US" dirty="0" smtClean="0"/>
                        <a:t>110 mg/dl</a:t>
                      </a:r>
                      <a:endParaRPr lang="en-US" dirty="0"/>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a:t>70 </a:t>
                      </a:r>
                      <a:r>
                        <a:rPr lang="en-US" dirty="0" smtClean="0"/>
                        <a:t>– 130 mg/dl</a:t>
                      </a:r>
                      <a:endParaRPr lang="en-US" dirty="0"/>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sz="1900"/>
                        <a:t>Two hours after meals</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a:effectLst/>
                        </a:rPr>
                        <a:t>&lt; </a:t>
                      </a:r>
                      <a:r>
                        <a:rPr lang="en-US" dirty="0" smtClean="0">
                          <a:effectLst/>
                        </a:rPr>
                        <a:t>140 </a:t>
                      </a:r>
                      <a:r>
                        <a:rPr lang="en-US" dirty="0" smtClean="0"/>
                        <a:t>mg/dl</a:t>
                      </a:r>
                      <a:endParaRPr lang="en-US" dirty="0">
                        <a:effectLst/>
                      </a:endParaRP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a:t>&lt; </a:t>
                      </a:r>
                      <a:r>
                        <a:rPr lang="en-US" dirty="0" smtClean="0"/>
                        <a:t>180 mg/dl</a:t>
                      </a:r>
                      <a:endParaRPr lang="en-US" dirty="0"/>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sz="1900"/>
                        <a:t>Bedtime</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a:t>&lt; </a:t>
                      </a:r>
                      <a:r>
                        <a:rPr lang="en-US" dirty="0" smtClean="0"/>
                        <a:t>120 mg/dl</a:t>
                      </a:r>
                      <a:endParaRPr lang="en-US" dirty="0"/>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a:effectLst/>
                        </a:rPr>
                        <a:t>90- </a:t>
                      </a:r>
                      <a:r>
                        <a:rPr lang="en-US" dirty="0" smtClean="0">
                          <a:effectLst/>
                        </a:rPr>
                        <a:t>150 </a:t>
                      </a:r>
                      <a:r>
                        <a:rPr lang="en-US" dirty="0" smtClean="0"/>
                        <a:t>mg/dl</a:t>
                      </a:r>
                      <a:endParaRPr lang="en-US" dirty="0">
                        <a:effectLst/>
                      </a:endParaRP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1275080">
                <a:tc>
                  <a:txBody>
                    <a:bodyPr/>
                    <a:lstStyle/>
                    <a:p>
                      <a:r>
                        <a:rPr lang="en-US" sz="1900" dirty="0"/>
                        <a:t>A1C (also called glycosylated hemoglobin A1c, HbA1c or </a:t>
                      </a:r>
                      <a:r>
                        <a:rPr lang="en-US" sz="1900" dirty="0" err="1"/>
                        <a:t>glycohemoglobin</a:t>
                      </a:r>
                      <a:r>
                        <a:rPr lang="en-US" sz="1900" dirty="0"/>
                        <a:t> A1c)</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a:t>&lt; 6%</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a:effectLst/>
                        </a:rPr>
                        <a:t>&lt; 7%</a:t>
                      </a:r>
                    </a:p>
                  </a:txBody>
                  <a:tcPr marL="12700" marR="12700" marT="12700" marB="12700"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sp>
        <p:nvSpPr>
          <p:cNvPr id="7" name="TextBox 6"/>
          <p:cNvSpPr txBox="1"/>
          <p:nvPr/>
        </p:nvSpPr>
        <p:spPr>
          <a:xfrm>
            <a:off x="457200" y="5791200"/>
            <a:ext cx="8229600" cy="584776"/>
          </a:xfrm>
          <a:prstGeom prst="rect">
            <a:avLst/>
          </a:prstGeom>
          <a:noFill/>
        </p:spPr>
        <p:txBody>
          <a:bodyPr wrap="square" rtlCol="0">
            <a:spAutoFit/>
          </a:bodyPr>
          <a:lstStyle/>
          <a:p>
            <a:pPr algn="r"/>
            <a:r>
              <a:rPr lang="en-US" sz="1600" dirty="0" smtClean="0"/>
              <a:t>Aggressive Diabetes Treatment Goals: Based on key finding from various population studies</a:t>
            </a:r>
          </a:p>
          <a:p>
            <a:pPr algn="r"/>
            <a:r>
              <a:rPr lang="en-US" sz="1600" dirty="0" smtClean="0"/>
              <a:t>http</a:t>
            </a:r>
            <a:r>
              <a:rPr lang="en-US" sz="1600" dirty="0"/>
              <a:t>://</a:t>
            </a:r>
            <a:r>
              <a:rPr lang="en-US" sz="1600" dirty="0" err="1"/>
              <a:t>www.joslin.org</a:t>
            </a:r>
            <a:r>
              <a:rPr lang="en-US" sz="1600" dirty="0"/>
              <a:t>/info/</a:t>
            </a:r>
            <a:r>
              <a:rPr lang="en-US" sz="1600" dirty="0" err="1"/>
              <a:t>goals_for_blood_glucose_control.html</a:t>
            </a:r>
            <a:endParaRPr lang="en-US" sz="1600" dirty="0"/>
          </a:p>
        </p:txBody>
      </p:sp>
    </p:spTree>
    <p:extLst>
      <p:ext uri="{BB962C8B-B14F-4D97-AF65-F5344CB8AC3E}">
        <p14:creationId xmlns:p14="http://schemas.microsoft.com/office/powerpoint/2010/main" val="3887333867"/>
      </p:ext>
    </p:extLst>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Learning Objectives: Diabetes</a:t>
            </a:r>
            <a:endParaRPr lang="en-US" dirty="0"/>
          </a:p>
        </p:txBody>
      </p:sp>
      <p:sp>
        <p:nvSpPr>
          <p:cNvPr id="3" name="Content Placeholder 2"/>
          <p:cNvSpPr>
            <a:spLocks noGrp="1"/>
          </p:cNvSpPr>
          <p:nvPr>
            <p:ph idx="1"/>
          </p:nvPr>
        </p:nvSpPr>
        <p:spPr/>
        <p:txBody>
          <a:bodyPr>
            <a:normAutofit/>
          </a:bodyPr>
          <a:lstStyle/>
          <a:p>
            <a:r>
              <a:rPr lang="en-US" dirty="0" smtClean="0">
                <a:solidFill>
                  <a:srgbClr val="A6A6A6"/>
                </a:solidFill>
              </a:rPr>
              <a:t>Symptoms</a:t>
            </a:r>
            <a:r>
              <a:rPr lang="en-US" dirty="0">
                <a:solidFill>
                  <a:srgbClr val="A6A6A6"/>
                </a:solidFill>
              </a:rPr>
              <a:t> </a:t>
            </a:r>
            <a:r>
              <a:rPr lang="en-US" dirty="0" smtClean="0">
                <a:solidFill>
                  <a:srgbClr val="A6A6A6"/>
                </a:solidFill>
              </a:rPr>
              <a:t>and Complications</a:t>
            </a:r>
          </a:p>
          <a:p>
            <a:r>
              <a:rPr lang="en-US" dirty="0" smtClean="0">
                <a:solidFill>
                  <a:srgbClr val="A6A6A6"/>
                </a:solidFill>
              </a:rPr>
              <a:t>Diagnosis and Monitoring </a:t>
            </a:r>
            <a:endParaRPr lang="en-US" dirty="0">
              <a:solidFill>
                <a:srgbClr val="A6A6A6"/>
              </a:solidFill>
            </a:endParaRPr>
          </a:p>
          <a:p>
            <a:r>
              <a:rPr lang="en-US" dirty="0" smtClean="0"/>
              <a:t>Treatment strategies</a:t>
            </a:r>
          </a:p>
          <a:p>
            <a:endParaRPr lang="en-US" dirty="0"/>
          </a:p>
        </p:txBody>
      </p:sp>
    </p:spTree>
    <p:extLst>
      <p:ext uri="{BB962C8B-B14F-4D97-AF65-F5344CB8AC3E}">
        <p14:creationId xmlns:p14="http://schemas.microsoft.com/office/powerpoint/2010/main" val="32998953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Treating Type 1 Diabetes</a:t>
            </a:r>
            <a:endParaRPr lang="en-US" dirty="0"/>
          </a:p>
        </p:txBody>
      </p:sp>
      <p:sp>
        <p:nvSpPr>
          <p:cNvPr id="3" name="Content Placeholder 2"/>
          <p:cNvSpPr>
            <a:spLocks noGrp="1"/>
          </p:cNvSpPr>
          <p:nvPr>
            <p:ph idx="1"/>
          </p:nvPr>
        </p:nvSpPr>
        <p:spPr/>
        <p:txBody>
          <a:bodyPr/>
          <a:lstStyle/>
          <a:p>
            <a:r>
              <a:rPr lang="en-US" dirty="0" smtClean="0"/>
              <a:t>Need to take insulin shots </a:t>
            </a:r>
          </a:p>
          <a:p>
            <a:r>
              <a:rPr lang="en-US" dirty="0" smtClean="0"/>
              <a:t>Manage glucose intake (food/nutrition) and utilizations (exercise)</a:t>
            </a:r>
          </a:p>
          <a:p>
            <a:r>
              <a:rPr lang="en-US" dirty="0" smtClean="0"/>
              <a:t>Closely monitor glucose levels to avoid hypoglycemia</a:t>
            </a:r>
            <a:endParaRPr lang="en-US" dirty="0"/>
          </a:p>
        </p:txBody>
      </p:sp>
    </p:spTree>
    <p:extLst>
      <p:ext uri="{BB962C8B-B14F-4D97-AF65-F5344CB8AC3E}">
        <p14:creationId xmlns:p14="http://schemas.microsoft.com/office/powerpoint/2010/main" val="102231003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Designer </a:t>
            </a:r>
            <a:r>
              <a:rPr lang="en-US" dirty="0" err="1" smtClean="0"/>
              <a:t>Insulins</a:t>
            </a:r>
            <a:endParaRPr lang="en-US" dirty="0"/>
          </a:p>
        </p:txBody>
      </p:sp>
      <p:sp>
        <p:nvSpPr>
          <p:cNvPr id="5" name="Content Placeholder 4"/>
          <p:cNvSpPr>
            <a:spLocks noGrp="1"/>
          </p:cNvSpPr>
          <p:nvPr>
            <p:ph sz="half" idx="1"/>
          </p:nvPr>
        </p:nvSpPr>
        <p:spPr/>
        <p:txBody>
          <a:bodyPr>
            <a:normAutofit fontScale="70000" lnSpcReduction="20000"/>
          </a:bodyPr>
          <a:lstStyle/>
          <a:p>
            <a:r>
              <a:rPr lang="en-US" dirty="0" err="1"/>
              <a:t>Ultrashort</a:t>
            </a:r>
            <a:r>
              <a:rPr lang="en-US" dirty="0"/>
              <a:t> Acting</a:t>
            </a:r>
          </a:p>
          <a:p>
            <a:pPr lvl="1"/>
            <a:r>
              <a:rPr lang="en-US" dirty="0" err="1" smtClean="0"/>
              <a:t>Lispro</a:t>
            </a:r>
            <a:endParaRPr lang="en-US" dirty="0"/>
          </a:p>
          <a:p>
            <a:pPr lvl="1"/>
            <a:r>
              <a:rPr lang="en-US" dirty="0" err="1"/>
              <a:t>Aspart</a:t>
            </a:r>
            <a:endParaRPr lang="en-US" dirty="0"/>
          </a:p>
          <a:p>
            <a:pPr lvl="1"/>
            <a:r>
              <a:rPr lang="en-US" dirty="0" err="1" smtClean="0"/>
              <a:t>Glulisine</a:t>
            </a:r>
            <a:endParaRPr lang="en-US" dirty="0"/>
          </a:p>
          <a:p>
            <a:r>
              <a:rPr lang="en-US" dirty="0"/>
              <a:t>Short Acting</a:t>
            </a:r>
          </a:p>
          <a:p>
            <a:pPr lvl="1"/>
            <a:r>
              <a:rPr lang="en-US" dirty="0"/>
              <a:t>Regular</a:t>
            </a:r>
          </a:p>
          <a:p>
            <a:pPr lvl="1"/>
            <a:r>
              <a:rPr lang="en-US" dirty="0"/>
              <a:t>Semi-</a:t>
            </a:r>
            <a:r>
              <a:rPr lang="en-US" dirty="0" err="1"/>
              <a:t>Lente</a:t>
            </a:r>
            <a:endParaRPr lang="en-US" dirty="0"/>
          </a:p>
          <a:p>
            <a:r>
              <a:rPr lang="en-US" dirty="0"/>
              <a:t>Intermediate Acting</a:t>
            </a:r>
          </a:p>
          <a:p>
            <a:pPr lvl="1"/>
            <a:r>
              <a:rPr lang="en-US" dirty="0"/>
              <a:t>NPH</a:t>
            </a:r>
          </a:p>
          <a:p>
            <a:pPr lvl="1"/>
            <a:r>
              <a:rPr lang="en-US" dirty="0" err="1"/>
              <a:t>Isophane</a:t>
            </a:r>
            <a:endParaRPr lang="en-US" dirty="0"/>
          </a:p>
          <a:p>
            <a:pPr lvl="1"/>
            <a:r>
              <a:rPr lang="en-US" dirty="0" err="1"/>
              <a:t>Lente</a:t>
            </a:r>
            <a:endParaRPr lang="en-US" dirty="0"/>
          </a:p>
          <a:p>
            <a:r>
              <a:rPr lang="en-US" dirty="0"/>
              <a:t>Long Acting</a:t>
            </a:r>
          </a:p>
          <a:p>
            <a:pPr lvl="1"/>
            <a:r>
              <a:rPr lang="en-US" dirty="0" err="1"/>
              <a:t>Ultralente</a:t>
            </a:r>
            <a:endParaRPr lang="en-US" dirty="0"/>
          </a:p>
          <a:p>
            <a:pPr lvl="1"/>
            <a:r>
              <a:rPr lang="en-US" dirty="0" err="1" smtClean="0"/>
              <a:t>Glargine</a:t>
            </a:r>
            <a:endParaRPr lang="en-US" dirty="0" smtClean="0"/>
          </a:p>
          <a:p>
            <a:pPr lvl="1"/>
            <a:r>
              <a:rPr lang="en-US" dirty="0" err="1" smtClean="0"/>
              <a:t>Degludec</a:t>
            </a:r>
            <a:endParaRPr lang="en-US" dirty="0" smtClean="0"/>
          </a:p>
          <a:p>
            <a:pPr lvl="1"/>
            <a:r>
              <a:rPr lang="en-US" dirty="0" err="1"/>
              <a:t>D</a:t>
            </a:r>
            <a:r>
              <a:rPr lang="en-US" dirty="0" err="1" smtClean="0"/>
              <a:t>etemir</a:t>
            </a:r>
            <a:endParaRPr lang="en-US" dirty="0"/>
          </a:p>
          <a:p>
            <a:endParaRPr lang="en-US" dirty="0"/>
          </a:p>
        </p:txBody>
      </p:sp>
      <p:sp>
        <p:nvSpPr>
          <p:cNvPr id="12" name="Content Placeholder 11"/>
          <p:cNvSpPr>
            <a:spLocks noGrp="1"/>
          </p:cNvSpPr>
          <p:nvPr>
            <p:ph sz="half" idx="2"/>
          </p:nvPr>
        </p:nvSpPr>
        <p:spPr/>
        <p:txBody>
          <a:bodyPr/>
          <a:lstStyle/>
          <a:p>
            <a:endParaRPr lang="en-US" dirty="0"/>
          </a:p>
        </p:txBody>
      </p:sp>
      <p:grpSp>
        <p:nvGrpSpPr>
          <p:cNvPr id="13" name="Group 12"/>
          <p:cNvGrpSpPr/>
          <p:nvPr/>
        </p:nvGrpSpPr>
        <p:grpSpPr>
          <a:xfrm>
            <a:off x="4332488" y="990600"/>
            <a:ext cx="4582912" cy="5486400"/>
            <a:chOff x="4191000" y="1066800"/>
            <a:chExt cx="4582912" cy="5486400"/>
          </a:xfrm>
        </p:grpSpPr>
        <p:pic>
          <p:nvPicPr>
            <p:cNvPr id="14" name="Picture 13"/>
            <p:cNvPicPr>
              <a:picLocks noChangeAspect="1"/>
            </p:cNvPicPr>
            <p:nvPr/>
          </p:nvPicPr>
          <p:blipFill>
            <a:blip r:embed="rId3"/>
            <a:stretch>
              <a:fillRect/>
            </a:stretch>
          </p:blipFill>
          <p:spPr>
            <a:xfrm>
              <a:off x="4191000" y="3810000"/>
              <a:ext cx="4582912" cy="2743200"/>
            </a:xfrm>
            <a:prstGeom prst="rect">
              <a:avLst/>
            </a:prstGeom>
            <a:ln>
              <a:noFill/>
            </a:ln>
          </p:spPr>
        </p:pic>
        <p:pic>
          <p:nvPicPr>
            <p:cNvPr id="15" name="Picture 14"/>
            <p:cNvPicPr>
              <a:picLocks noChangeAspect="1"/>
            </p:cNvPicPr>
            <p:nvPr/>
          </p:nvPicPr>
          <p:blipFill>
            <a:blip r:embed="rId4"/>
            <a:stretch>
              <a:fillRect/>
            </a:stretch>
          </p:blipFill>
          <p:spPr>
            <a:xfrm>
              <a:off x="4417936" y="1066800"/>
              <a:ext cx="4192664" cy="2743200"/>
            </a:xfrm>
            <a:prstGeom prst="rect">
              <a:avLst/>
            </a:prstGeom>
            <a:ln>
              <a:noFill/>
            </a:ln>
          </p:spPr>
        </p:pic>
      </p:grpSp>
      <p:sp>
        <p:nvSpPr>
          <p:cNvPr id="16" name="Rectangle 15"/>
          <p:cNvSpPr/>
          <p:nvPr/>
        </p:nvSpPr>
        <p:spPr>
          <a:xfrm>
            <a:off x="4343400" y="838200"/>
            <a:ext cx="4572000" cy="2819400"/>
          </a:xfrm>
          <a:prstGeom prst="rect">
            <a:avLst/>
          </a:prstGeom>
          <a:noFill/>
          <a:ln>
            <a:solidFill>
              <a:srgbClr val="595959"/>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4343400" y="3657600"/>
            <a:ext cx="4572000" cy="2819400"/>
          </a:xfrm>
          <a:prstGeom prst="rect">
            <a:avLst/>
          </a:prstGeom>
          <a:no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TextBox 17"/>
          <p:cNvSpPr txBox="1"/>
          <p:nvPr/>
        </p:nvSpPr>
        <p:spPr>
          <a:xfrm>
            <a:off x="7467600" y="6169223"/>
            <a:ext cx="1390124" cy="307777"/>
          </a:xfrm>
          <a:prstGeom prst="rect">
            <a:avLst/>
          </a:prstGeom>
          <a:noFill/>
        </p:spPr>
        <p:txBody>
          <a:bodyPr wrap="none" rtlCol="0">
            <a:spAutoFit/>
          </a:bodyPr>
          <a:lstStyle/>
          <a:p>
            <a:r>
              <a:rPr lang="en-US" sz="1400" dirty="0" smtClean="0"/>
              <a:t>Insulin </a:t>
            </a:r>
            <a:r>
              <a:rPr lang="en-US" sz="1400" dirty="0" err="1" smtClean="0"/>
              <a:t>Degludec</a:t>
            </a:r>
            <a:endParaRPr lang="en-US" sz="1400" dirty="0"/>
          </a:p>
        </p:txBody>
      </p:sp>
      <p:sp>
        <p:nvSpPr>
          <p:cNvPr id="19" name="TextBox 18"/>
          <p:cNvSpPr txBox="1"/>
          <p:nvPr/>
        </p:nvSpPr>
        <p:spPr>
          <a:xfrm>
            <a:off x="6934201" y="838200"/>
            <a:ext cx="1981200" cy="523220"/>
          </a:xfrm>
          <a:prstGeom prst="rect">
            <a:avLst/>
          </a:prstGeom>
          <a:noFill/>
        </p:spPr>
        <p:txBody>
          <a:bodyPr wrap="square" rtlCol="0">
            <a:spAutoFit/>
          </a:bodyPr>
          <a:lstStyle/>
          <a:p>
            <a:pPr algn="r"/>
            <a:r>
              <a:rPr lang="en-US" sz="1400" dirty="0" smtClean="0"/>
              <a:t>Insulin </a:t>
            </a:r>
            <a:r>
              <a:rPr lang="en-US" sz="1400" dirty="0" err="1" smtClean="0"/>
              <a:t>Hexamer</a:t>
            </a:r>
            <a:r>
              <a:rPr lang="en-US" sz="1400" dirty="0" smtClean="0"/>
              <a:t>-Monomer Equilibrium</a:t>
            </a:r>
            <a:endParaRPr lang="en-US" sz="1400" dirty="0"/>
          </a:p>
        </p:txBody>
      </p:sp>
      <p:sp>
        <p:nvSpPr>
          <p:cNvPr id="20" name="TextBox 19"/>
          <p:cNvSpPr txBox="1"/>
          <p:nvPr/>
        </p:nvSpPr>
        <p:spPr>
          <a:xfrm>
            <a:off x="6634915" y="3429000"/>
            <a:ext cx="2356685" cy="276999"/>
          </a:xfrm>
          <a:prstGeom prst="rect">
            <a:avLst/>
          </a:prstGeom>
          <a:noFill/>
        </p:spPr>
        <p:txBody>
          <a:bodyPr wrap="none" rtlCol="0">
            <a:spAutoFit/>
          </a:bodyPr>
          <a:lstStyle/>
          <a:p>
            <a:r>
              <a:rPr lang="en-US" sz="1200" dirty="0"/>
              <a:t>http://pdb101.rcsb.org/</a:t>
            </a:r>
            <a:r>
              <a:rPr lang="en-US" sz="1200" dirty="0" err="1"/>
              <a:t>motm</a:t>
            </a:r>
            <a:r>
              <a:rPr lang="en-US" sz="1200" dirty="0"/>
              <a:t>/194</a:t>
            </a:r>
          </a:p>
        </p:txBody>
      </p:sp>
    </p:spTree>
    <p:extLst>
      <p:ext uri="{BB962C8B-B14F-4D97-AF65-F5344CB8AC3E}">
        <p14:creationId xmlns:p14="http://schemas.microsoft.com/office/powerpoint/2010/main" val="150885023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Treating Type 2 Diabetes -1</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Lifestyle Changes to balance </a:t>
            </a:r>
            <a:r>
              <a:rPr lang="en-US" dirty="0"/>
              <a:t>energy </a:t>
            </a:r>
            <a:r>
              <a:rPr lang="en-US" dirty="0" smtClean="0"/>
              <a:t>intake and storage  </a:t>
            </a:r>
            <a:r>
              <a:rPr lang="en-US" dirty="0"/>
              <a:t>with insulin supply</a:t>
            </a:r>
          </a:p>
          <a:p>
            <a:pPr lvl="1"/>
            <a:r>
              <a:rPr lang="en-US" dirty="0"/>
              <a:t>Weight loss will decrease insulin demand</a:t>
            </a:r>
          </a:p>
          <a:p>
            <a:pPr lvl="1"/>
            <a:r>
              <a:rPr lang="en-US" dirty="0"/>
              <a:t>Exercise will improve insulin sensitivity</a:t>
            </a:r>
          </a:p>
          <a:p>
            <a:r>
              <a:rPr lang="en-US" dirty="0"/>
              <a:t>Management of Type2 Diabetes includes </a:t>
            </a:r>
          </a:p>
          <a:p>
            <a:pPr lvl="1"/>
            <a:r>
              <a:rPr lang="en-US" dirty="0"/>
              <a:t> Healthy </a:t>
            </a:r>
            <a:r>
              <a:rPr lang="en-US" dirty="0" smtClean="0"/>
              <a:t>eating</a:t>
            </a:r>
          </a:p>
          <a:p>
            <a:pPr lvl="2"/>
            <a:r>
              <a:rPr lang="en-US" dirty="0"/>
              <a:t>High </a:t>
            </a:r>
            <a:r>
              <a:rPr lang="en-US" dirty="0" smtClean="0"/>
              <a:t>fiber and low </a:t>
            </a:r>
            <a:r>
              <a:rPr lang="en-US" dirty="0"/>
              <a:t>fat diet is recommended</a:t>
            </a:r>
          </a:p>
          <a:p>
            <a:pPr lvl="2"/>
            <a:r>
              <a:rPr lang="en-US" dirty="0"/>
              <a:t>Low glycemic index foods are </a:t>
            </a:r>
            <a:r>
              <a:rPr lang="en-US" dirty="0" smtClean="0"/>
              <a:t>helpful</a:t>
            </a:r>
            <a:endParaRPr lang="en-US" dirty="0"/>
          </a:p>
          <a:p>
            <a:pPr lvl="1"/>
            <a:r>
              <a:rPr lang="en-US" dirty="0"/>
              <a:t> Regular </a:t>
            </a:r>
            <a:r>
              <a:rPr lang="en-US" dirty="0" smtClean="0"/>
              <a:t>exercise</a:t>
            </a:r>
          </a:p>
          <a:p>
            <a:pPr lvl="2"/>
            <a:r>
              <a:rPr lang="en-US" dirty="0" smtClean="0"/>
              <a:t>At least 30 minutes </a:t>
            </a:r>
            <a:r>
              <a:rPr lang="en-US" dirty="0"/>
              <a:t>of exercise </a:t>
            </a:r>
            <a:r>
              <a:rPr lang="en-US" dirty="0" smtClean="0"/>
              <a:t>5 days/week  recommended</a:t>
            </a:r>
            <a:endParaRPr lang="en-US" dirty="0"/>
          </a:p>
          <a:p>
            <a:pPr lvl="1"/>
            <a:r>
              <a:rPr lang="en-US" dirty="0" smtClean="0"/>
              <a:t>Blood </a:t>
            </a:r>
            <a:r>
              <a:rPr lang="en-US" dirty="0"/>
              <a:t>glucose monitoring</a:t>
            </a:r>
          </a:p>
          <a:p>
            <a:pPr lvl="2"/>
            <a:endParaRPr lang="en-US" dirty="0"/>
          </a:p>
          <a:p>
            <a:endParaRPr lang="en-US" dirty="0"/>
          </a:p>
        </p:txBody>
      </p:sp>
    </p:spTree>
    <p:extLst>
      <p:ext uri="{BB962C8B-B14F-4D97-AF65-F5344CB8AC3E}">
        <p14:creationId xmlns:p14="http://schemas.microsoft.com/office/powerpoint/2010/main" val="3383330176"/>
      </p:ext>
    </p:extLst>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Treating Type 2 Diabetes </a:t>
            </a:r>
            <a:r>
              <a:rPr lang="en-US" dirty="0" smtClean="0"/>
              <a:t>-2</a:t>
            </a:r>
            <a:endParaRPr lang="en-US" dirty="0"/>
          </a:p>
        </p:txBody>
      </p:sp>
      <p:sp>
        <p:nvSpPr>
          <p:cNvPr id="3" name="Content Placeholder 2"/>
          <p:cNvSpPr>
            <a:spLocks noGrp="1"/>
          </p:cNvSpPr>
          <p:nvPr>
            <p:ph idx="1"/>
          </p:nvPr>
        </p:nvSpPr>
        <p:spPr/>
        <p:txBody>
          <a:bodyPr>
            <a:normAutofit/>
          </a:bodyPr>
          <a:lstStyle/>
          <a:p>
            <a:r>
              <a:rPr lang="en-US" dirty="0" smtClean="0"/>
              <a:t>When life style changes are not adequate to manage blood glucose levels, pharmacological approaches should be used</a:t>
            </a:r>
          </a:p>
          <a:p>
            <a:r>
              <a:rPr lang="en-US" dirty="0"/>
              <a:t>C</a:t>
            </a:r>
            <a:r>
              <a:rPr lang="en-US" dirty="0" smtClean="0"/>
              <a:t>lasses </a:t>
            </a:r>
            <a:r>
              <a:rPr lang="en-US" dirty="0"/>
              <a:t>of </a:t>
            </a:r>
            <a:r>
              <a:rPr lang="en-US" dirty="0" smtClean="0"/>
              <a:t>Non-Insulin drugs help </a:t>
            </a:r>
            <a:endParaRPr lang="en-US" dirty="0"/>
          </a:p>
          <a:p>
            <a:pPr lvl="1"/>
            <a:r>
              <a:rPr lang="en-US" dirty="0"/>
              <a:t>Increase insulin </a:t>
            </a:r>
            <a:r>
              <a:rPr lang="en-US" dirty="0" smtClean="0"/>
              <a:t>secretion</a:t>
            </a:r>
            <a:endParaRPr lang="en-US" dirty="0"/>
          </a:p>
          <a:p>
            <a:pPr lvl="1"/>
            <a:r>
              <a:rPr lang="en-US" dirty="0"/>
              <a:t>Increase glucose uptake by cells</a:t>
            </a:r>
          </a:p>
          <a:p>
            <a:pPr lvl="1"/>
            <a:r>
              <a:rPr lang="en-US" dirty="0"/>
              <a:t>Decrease </a:t>
            </a:r>
            <a:r>
              <a:rPr lang="en-US" dirty="0" err="1"/>
              <a:t>Glycogenolysis</a:t>
            </a:r>
            <a:endParaRPr lang="en-US" dirty="0"/>
          </a:p>
          <a:p>
            <a:pPr lvl="1"/>
            <a:r>
              <a:rPr lang="en-US" dirty="0"/>
              <a:t>Decrease digestion of starch (</a:t>
            </a:r>
            <a:r>
              <a:rPr lang="en-US" dirty="0" smtClean="0"/>
              <a:t>esp. </a:t>
            </a:r>
            <a:r>
              <a:rPr lang="en-US" dirty="0"/>
              <a:t>disaccharides)</a:t>
            </a:r>
          </a:p>
          <a:p>
            <a:pPr lvl="1"/>
            <a:r>
              <a:rPr lang="en-US" dirty="0"/>
              <a:t>Decrease reuptake of glucose by kidney</a:t>
            </a:r>
          </a:p>
          <a:p>
            <a:endParaRPr lang="en-US" dirty="0"/>
          </a:p>
        </p:txBody>
      </p:sp>
    </p:spTree>
    <p:extLst>
      <p:ext uri="{BB962C8B-B14F-4D97-AF65-F5344CB8AC3E}">
        <p14:creationId xmlns:p14="http://schemas.microsoft.com/office/powerpoint/2010/main" val="3951696028"/>
      </p:ext>
    </p:extLst>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Learning Objectives: Diabetes</a:t>
            </a:r>
            <a:endParaRPr lang="en-US" dirty="0"/>
          </a:p>
        </p:txBody>
      </p:sp>
      <p:sp>
        <p:nvSpPr>
          <p:cNvPr id="3" name="Content Placeholder 2"/>
          <p:cNvSpPr>
            <a:spLocks noGrp="1"/>
          </p:cNvSpPr>
          <p:nvPr>
            <p:ph idx="1"/>
          </p:nvPr>
        </p:nvSpPr>
        <p:spPr/>
        <p:txBody>
          <a:bodyPr>
            <a:normAutofit/>
          </a:bodyPr>
          <a:lstStyle/>
          <a:p>
            <a:r>
              <a:rPr lang="en-US" dirty="0" smtClean="0"/>
              <a:t>Symptoms</a:t>
            </a:r>
            <a:r>
              <a:rPr lang="en-US" dirty="0"/>
              <a:t> </a:t>
            </a:r>
            <a:r>
              <a:rPr lang="en-US" dirty="0" smtClean="0"/>
              <a:t>and Complications</a:t>
            </a:r>
          </a:p>
          <a:p>
            <a:r>
              <a:rPr lang="en-US" dirty="0" smtClean="0"/>
              <a:t>Diagnosis and Monitoring </a:t>
            </a:r>
            <a:endParaRPr lang="en-US" dirty="0"/>
          </a:p>
          <a:p>
            <a:r>
              <a:rPr lang="en-US" dirty="0" smtClean="0"/>
              <a:t>Treatment strategies</a:t>
            </a:r>
          </a:p>
          <a:p>
            <a:endParaRPr lang="en-US" dirty="0"/>
          </a:p>
        </p:txBody>
      </p:sp>
    </p:spTree>
    <p:extLst>
      <p:ext uri="{BB962C8B-B14F-4D97-AF65-F5344CB8AC3E}">
        <p14:creationId xmlns:p14="http://schemas.microsoft.com/office/powerpoint/2010/main" val="324310319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t>Glucose Homeostasis</a:t>
            </a:r>
            <a:endParaRPr lang="en-US" dirty="0"/>
          </a:p>
        </p:txBody>
      </p:sp>
      <p:sp>
        <p:nvSpPr>
          <p:cNvPr id="5" name="Footer Placeholder 4"/>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109" name="TextBox 108"/>
          <p:cNvSpPr txBox="1"/>
          <p:nvPr/>
        </p:nvSpPr>
        <p:spPr>
          <a:xfrm>
            <a:off x="3668999" y="2800290"/>
            <a:ext cx="1924926" cy="400110"/>
          </a:xfrm>
          <a:prstGeom prst="rect">
            <a:avLst/>
          </a:prstGeom>
          <a:no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2000" dirty="0" smtClean="0"/>
              <a:t>Glucose in Blood</a:t>
            </a:r>
            <a:endParaRPr lang="en-US" sz="2000" dirty="0"/>
          </a:p>
        </p:txBody>
      </p:sp>
      <p:sp>
        <p:nvSpPr>
          <p:cNvPr id="110" name="TextBox 109"/>
          <p:cNvSpPr txBox="1"/>
          <p:nvPr/>
        </p:nvSpPr>
        <p:spPr>
          <a:xfrm>
            <a:off x="2819400" y="5715000"/>
            <a:ext cx="1219200" cy="707886"/>
          </a:xfrm>
          <a:prstGeom prst="rect">
            <a:avLst/>
          </a:prstGeom>
          <a:noFill/>
          <a:ln>
            <a:solidFill>
              <a:srgbClr val="000000"/>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2000" dirty="0" smtClean="0"/>
              <a:t>Store as Glycogen</a:t>
            </a:r>
            <a:endParaRPr lang="en-US" sz="2000" dirty="0"/>
          </a:p>
        </p:txBody>
      </p:sp>
      <p:sp>
        <p:nvSpPr>
          <p:cNvPr id="111" name="TextBox 110"/>
          <p:cNvSpPr txBox="1"/>
          <p:nvPr/>
        </p:nvSpPr>
        <p:spPr>
          <a:xfrm>
            <a:off x="5257800" y="5715000"/>
            <a:ext cx="1066800" cy="707886"/>
          </a:xfrm>
          <a:prstGeom prst="rect">
            <a:avLst/>
          </a:prstGeom>
          <a:noFill/>
          <a:ln>
            <a:solidFill>
              <a:srgbClr val="000000"/>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smtClean="0"/>
              <a:t>Provide energy </a:t>
            </a:r>
            <a:endParaRPr lang="en-US" sz="2000" dirty="0"/>
          </a:p>
        </p:txBody>
      </p:sp>
      <p:sp>
        <p:nvSpPr>
          <p:cNvPr id="112" name="TextBox 111"/>
          <p:cNvSpPr txBox="1"/>
          <p:nvPr/>
        </p:nvSpPr>
        <p:spPr>
          <a:xfrm>
            <a:off x="3737595" y="4857690"/>
            <a:ext cx="1803699" cy="400110"/>
          </a:xfrm>
          <a:prstGeom prst="rect">
            <a:avLst/>
          </a:prstGeom>
          <a:no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smtClean="0"/>
              <a:t>Glucose in Cells</a:t>
            </a:r>
            <a:endParaRPr lang="en-US" sz="2000" dirty="0"/>
          </a:p>
        </p:txBody>
      </p:sp>
      <p:cxnSp>
        <p:nvCxnSpPr>
          <p:cNvPr id="113" name="Straight Arrow Connector 112"/>
          <p:cNvCxnSpPr>
            <a:stCxn id="109" idx="2"/>
            <a:endCxn id="112" idx="0"/>
          </p:cNvCxnSpPr>
          <p:nvPr/>
        </p:nvCxnSpPr>
        <p:spPr>
          <a:xfrm>
            <a:off x="4631462" y="3200400"/>
            <a:ext cx="7983" cy="165729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4" name="TextBox 113"/>
          <p:cNvSpPr txBox="1"/>
          <p:nvPr/>
        </p:nvSpPr>
        <p:spPr>
          <a:xfrm>
            <a:off x="4023892" y="3508423"/>
            <a:ext cx="615553" cy="707886"/>
          </a:xfrm>
          <a:prstGeom prst="rect">
            <a:avLst/>
          </a:prstGeom>
          <a:noFill/>
        </p:spPr>
        <p:txBody>
          <a:bodyPr vert="vert270"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400" dirty="0" smtClean="0">
                <a:solidFill>
                  <a:srgbClr val="4F81BD"/>
                </a:solidFill>
              </a:rPr>
              <a:t>Glucose uptake</a:t>
            </a:r>
            <a:endParaRPr lang="en-US" sz="1400" dirty="0">
              <a:solidFill>
                <a:srgbClr val="4F81BD"/>
              </a:solidFill>
            </a:endParaRPr>
          </a:p>
        </p:txBody>
      </p:sp>
      <p:cxnSp>
        <p:nvCxnSpPr>
          <p:cNvPr id="115" name="Elbow Connector 114"/>
          <p:cNvCxnSpPr>
            <a:stCxn id="110" idx="1"/>
            <a:endCxn id="109" idx="1"/>
          </p:cNvCxnSpPr>
          <p:nvPr/>
        </p:nvCxnSpPr>
        <p:spPr>
          <a:xfrm rot="10800000" flipH="1">
            <a:off x="2819399" y="3000345"/>
            <a:ext cx="849599" cy="3068598"/>
          </a:xfrm>
          <a:prstGeom prst="bentConnector3">
            <a:avLst>
              <a:gd name="adj1" fmla="val -85494"/>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6" name="TextBox 115"/>
          <p:cNvSpPr txBox="1"/>
          <p:nvPr/>
        </p:nvSpPr>
        <p:spPr>
          <a:xfrm>
            <a:off x="2030294" y="3538056"/>
            <a:ext cx="615553" cy="1289552"/>
          </a:xfrm>
          <a:prstGeom prst="rect">
            <a:avLst/>
          </a:prstGeom>
          <a:noFill/>
        </p:spPr>
        <p:txBody>
          <a:bodyPr vert="vert270"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dirty="0" smtClean="0">
                <a:solidFill>
                  <a:srgbClr val="4F81BD"/>
                </a:solidFill>
              </a:rPr>
              <a:t>Glycogen breakdown</a:t>
            </a:r>
            <a:endParaRPr lang="en-US" sz="1400" dirty="0">
              <a:solidFill>
                <a:srgbClr val="4F81BD"/>
              </a:solidFill>
            </a:endParaRPr>
          </a:p>
        </p:txBody>
      </p:sp>
      <p:sp>
        <p:nvSpPr>
          <p:cNvPr id="117" name="TextBox 116"/>
          <p:cNvSpPr txBox="1"/>
          <p:nvPr/>
        </p:nvSpPr>
        <p:spPr>
          <a:xfrm>
            <a:off x="4589142" y="3485062"/>
            <a:ext cx="492443" cy="831718"/>
          </a:xfrm>
          <a:prstGeom prst="rect">
            <a:avLst/>
          </a:prstGeom>
          <a:noFill/>
        </p:spPr>
        <p:txBody>
          <a:bodyPr vert="vert270"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i="1" dirty="0" smtClean="0">
                <a:solidFill>
                  <a:srgbClr val="000000"/>
                </a:solidFill>
              </a:rPr>
              <a:t>Insulin</a:t>
            </a:r>
            <a:endParaRPr lang="en-US" sz="2000" i="1" dirty="0">
              <a:solidFill>
                <a:srgbClr val="000000"/>
              </a:solidFill>
            </a:endParaRPr>
          </a:p>
        </p:txBody>
      </p:sp>
      <p:sp>
        <p:nvSpPr>
          <p:cNvPr id="118" name="TextBox 117"/>
          <p:cNvSpPr txBox="1"/>
          <p:nvPr/>
        </p:nvSpPr>
        <p:spPr>
          <a:xfrm>
            <a:off x="1575570" y="3588537"/>
            <a:ext cx="492443" cy="1140421"/>
          </a:xfrm>
          <a:prstGeom prst="rect">
            <a:avLst/>
          </a:prstGeom>
          <a:noFill/>
        </p:spPr>
        <p:txBody>
          <a:bodyPr vert="vert270"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i="1" dirty="0" smtClean="0">
                <a:solidFill>
                  <a:srgbClr val="000000"/>
                </a:solidFill>
              </a:rPr>
              <a:t>Glucagon</a:t>
            </a:r>
            <a:endParaRPr lang="en-US" sz="2000" i="1" dirty="0">
              <a:solidFill>
                <a:srgbClr val="000000"/>
              </a:solidFill>
            </a:endParaRPr>
          </a:p>
        </p:txBody>
      </p:sp>
      <p:sp>
        <p:nvSpPr>
          <p:cNvPr id="119" name="TextBox 118"/>
          <p:cNvSpPr txBox="1"/>
          <p:nvPr/>
        </p:nvSpPr>
        <p:spPr>
          <a:xfrm>
            <a:off x="7787251" y="3605371"/>
            <a:ext cx="1117005" cy="584776"/>
          </a:xfrm>
          <a:prstGeom prst="rect">
            <a:avLst/>
          </a:prstGeom>
          <a:solidFill>
            <a:schemeClr val="accent6">
              <a:lumMod val="60000"/>
              <a:lumOff val="4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600" dirty="0" smtClean="0"/>
              <a:t>High Blood Sugar</a:t>
            </a:r>
            <a:endParaRPr lang="en-US" sz="1600" dirty="0"/>
          </a:p>
        </p:txBody>
      </p:sp>
      <p:sp>
        <p:nvSpPr>
          <p:cNvPr id="120" name="TextBox 119"/>
          <p:cNvSpPr txBox="1"/>
          <p:nvPr/>
        </p:nvSpPr>
        <p:spPr>
          <a:xfrm>
            <a:off x="7787252" y="4726388"/>
            <a:ext cx="1117005" cy="584776"/>
          </a:xfrm>
          <a:prstGeom prst="rect">
            <a:avLst/>
          </a:prstGeom>
          <a:solidFill>
            <a:schemeClr val="accent2">
              <a:lumMod val="20000"/>
              <a:lumOff val="8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dirty="0"/>
              <a:t>Intestinal cells</a:t>
            </a:r>
          </a:p>
        </p:txBody>
      </p:sp>
      <p:sp>
        <p:nvSpPr>
          <p:cNvPr id="121" name="TextBox 120"/>
          <p:cNvSpPr txBox="1"/>
          <p:nvPr/>
        </p:nvSpPr>
        <p:spPr>
          <a:xfrm>
            <a:off x="5515663" y="3606383"/>
            <a:ext cx="1122155" cy="584776"/>
          </a:xfrm>
          <a:prstGeom prst="rect">
            <a:avLst/>
          </a:prstGeom>
          <a:solidFill>
            <a:schemeClr val="accent2">
              <a:lumMod val="20000"/>
              <a:lumOff val="8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600" dirty="0" smtClean="0"/>
              <a:t>Pancreatic </a:t>
            </a:r>
            <a:r>
              <a:rPr lang="en-US" sz="1600" dirty="0" smtClean="0">
                <a:latin typeface="Symbol" charset="2"/>
                <a:cs typeface="Symbol" charset="2"/>
              </a:rPr>
              <a:t>b</a:t>
            </a:r>
            <a:r>
              <a:rPr lang="en-US" sz="1600" dirty="0" smtClean="0"/>
              <a:t>-cells</a:t>
            </a:r>
            <a:endParaRPr lang="en-US" sz="1600" dirty="0"/>
          </a:p>
        </p:txBody>
      </p:sp>
      <p:sp>
        <p:nvSpPr>
          <p:cNvPr id="122" name="TextBox 121"/>
          <p:cNvSpPr txBox="1"/>
          <p:nvPr/>
        </p:nvSpPr>
        <p:spPr>
          <a:xfrm>
            <a:off x="8051096" y="5318897"/>
            <a:ext cx="689712" cy="338554"/>
          </a:xfrm>
          <a:prstGeom prst="rect">
            <a:avLst/>
          </a:prstGeom>
          <a:solidFill>
            <a:schemeClr val="bg1"/>
          </a:solidFill>
          <a:ln>
            <a:solidFill>
              <a:schemeClr val="tx1"/>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600" dirty="0" smtClean="0"/>
              <a:t>DPP-4</a:t>
            </a:r>
            <a:endParaRPr lang="en-US" sz="1600" dirty="0"/>
          </a:p>
        </p:txBody>
      </p:sp>
      <p:sp>
        <p:nvSpPr>
          <p:cNvPr id="123" name="TextBox 122"/>
          <p:cNvSpPr txBox="1"/>
          <p:nvPr/>
        </p:nvSpPr>
        <p:spPr>
          <a:xfrm>
            <a:off x="208188" y="2095438"/>
            <a:ext cx="1041452" cy="584776"/>
          </a:xfrm>
          <a:prstGeom prst="rect">
            <a:avLst/>
          </a:prstGeom>
          <a:solidFill>
            <a:schemeClr val="accent1">
              <a:lumMod val="60000"/>
              <a:lumOff val="4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600" dirty="0" smtClean="0"/>
              <a:t>Low Blood Sugar</a:t>
            </a:r>
            <a:endParaRPr lang="en-US" sz="1600" dirty="0"/>
          </a:p>
        </p:txBody>
      </p:sp>
      <p:sp>
        <p:nvSpPr>
          <p:cNvPr id="124" name="TextBox 123"/>
          <p:cNvSpPr txBox="1"/>
          <p:nvPr/>
        </p:nvSpPr>
        <p:spPr>
          <a:xfrm>
            <a:off x="160532" y="3861953"/>
            <a:ext cx="1146381" cy="584776"/>
          </a:xfrm>
          <a:prstGeom prst="rect">
            <a:avLst/>
          </a:prstGeom>
          <a:solidFill>
            <a:schemeClr val="accent2">
              <a:lumMod val="40000"/>
              <a:lumOff val="6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600" dirty="0" smtClean="0"/>
              <a:t>Pancreatic </a:t>
            </a:r>
            <a:r>
              <a:rPr lang="en-US" sz="1600" dirty="0">
                <a:latin typeface="Symbol" charset="2"/>
                <a:cs typeface="Symbol" charset="2"/>
              </a:rPr>
              <a:t>a</a:t>
            </a:r>
            <a:r>
              <a:rPr lang="en-US" sz="1600" dirty="0" smtClean="0"/>
              <a:t>-cells</a:t>
            </a:r>
            <a:endParaRPr lang="en-US" sz="1600" dirty="0"/>
          </a:p>
        </p:txBody>
      </p:sp>
      <p:cxnSp>
        <p:nvCxnSpPr>
          <p:cNvPr id="125" name="Elbow Connector 124"/>
          <p:cNvCxnSpPr>
            <a:stCxn id="119" idx="1"/>
            <a:endCxn id="121" idx="3"/>
          </p:cNvCxnSpPr>
          <p:nvPr/>
        </p:nvCxnSpPr>
        <p:spPr>
          <a:xfrm rot="10800000" flipV="1">
            <a:off x="6637819" y="3897759"/>
            <a:ext cx="1149433" cy="1012"/>
          </a:xfrm>
          <a:prstGeom prst="bentConnector3">
            <a:avLst>
              <a:gd name="adj1" fmla="val 50000"/>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126" name="Elbow Connector 125"/>
          <p:cNvCxnSpPr>
            <a:stCxn id="121" idx="1"/>
            <a:endCxn id="117" idx="3"/>
          </p:cNvCxnSpPr>
          <p:nvPr/>
        </p:nvCxnSpPr>
        <p:spPr>
          <a:xfrm rot="10800000" flipV="1">
            <a:off x="5081585" y="3898771"/>
            <a:ext cx="434078" cy="2150"/>
          </a:xfrm>
          <a:prstGeom prst="bentConnector3">
            <a:avLst>
              <a:gd name="adj1" fmla="val 50000"/>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127" name="Elbow Connector 126"/>
          <p:cNvCxnSpPr>
            <a:stCxn id="124" idx="3"/>
            <a:endCxn id="118" idx="1"/>
          </p:cNvCxnSpPr>
          <p:nvPr/>
        </p:nvCxnSpPr>
        <p:spPr>
          <a:xfrm>
            <a:off x="1306913" y="4154341"/>
            <a:ext cx="268657" cy="4407"/>
          </a:xfrm>
          <a:prstGeom prst="bentConnector3">
            <a:avLst>
              <a:gd name="adj1" fmla="val 50000"/>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cxnSp>
        <p:nvCxnSpPr>
          <p:cNvPr id="128" name="Elbow Connector 127"/>
          <p:cNvCxnSpPr>
            <a:stCxn id="120" idx="1"/>
            <a:endCxn id="121" idx="2"/>
          </p:cNvCxnSpPr>
          <p:nvPr/>
        </p:nvCxnSpPr>
        <p:spPr>
          <a:xfrm rot="10800000">
            <a:off x="6076742" y="4191160"/>
            <a:ext cx="1710511" cy="827617"/>
          </a:xfrm>
          <a:prstGeom prst="bentConnector2">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129" name="Straight Arrow Connector 128"/>
          <p:cNvCxnSpPr>
            <a:stCxn id="119" idx="2"/>
            <a:endCxn id="120" idx="0"/>
          </p:cNvCxnSpPr>
          <p:nvPr/>
        </p:nvCxnSpPr>
        <p:spPr>
          <a:xfrm>
            <a:off x="8345754" y="4190147"/>
            <a:ext cx="1" cy="536241"/>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130" name="TextBox 129"/>
          <p:cNvSpPr txBox="1"/>
          <p:nvPr/>
        </p:nvSpPr>
        <p:spPr>
          <a:xfrm>
            <a:off x="4916503" y="748456"/>
            <a:ext cx="1637012" cy="400110"/>
          </a:xfrm>
          <a:prstGeom prst="rect">
            <a:avLst/>
          </a:prstGeom>
          <a:no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smtClean="0"/>
              <a:t>Starch in food</a:t>
            </a:r>
            <a:endParaRPr lang="en-US" sz="2000" dirty="0"/>
          </a:p>
        </p:txBody>
      </p:sp>
      <p:sp>
        <p:nvSpPr>
          <p:cNvPr id="131" name="TextBox 130"/>
          <p:cNvSpPr txBox="1"/>
          <p:nvPr/>
        </p:nvSpPr>
        <p:spPr>
          <a:xfrm>
            <a:off x="3767677" y="987623"/>
            <a:ext cx="956723" cy="307777"/>
          </a:xfrm>
          <a:prstGeom prst="rect">
            <a:avLst/>
          </a:prstGeom>
          <a:noFill/>
          <a:ln>
            <a:noFill/>
          </a:ln>
        </p:spPr>
        <p:txBody>
          <a:bodyPr vert="horz" wrap="square" rtlCol="0">
            <a:spAutoFit/>
          </a:bodyPr>
          <a:lstStyle>
            <a:defPPr>
              <a:defRPr lang="en-US"/>
            </a:defPPr>
            <a:lvl1pPr algn="ctr">
              <a:defRPr sz="1400">
                <a:solidFill>
                  <a:schemeClr val="accent1"/>
                </a:solidFill>
              </a:defRPr>
            </a:lvl1pPr>
          </a:lstStyle>
          <a:p>
            <a:r>
              <a:rPr lang="en-US" dirty="0"/>
              <a:t>Digestion</a:t>
            </a:r>
          </a:p>
        </p:txBody>
      </p:sp>
      <p:sp>
        <p:nvSpPr>
          <p:cNvPr id="132" name="TextBox 131"/>
          <p:cNvSpPr txBox="1"/>
          <p:nvPr/>
        </p:nvSpPr>
        <p:spPr>
          <a:xfrm>
            <a:off x="3505447" y="1438396"/>
            <a:ext cx="2239766" cy="400110"/>
          </a:xfrm>
          <a:prstGeom prst="rect">
            <a:avLst/>
          </a:prstGeom>
          <a:no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dirty="0"/>
              <a:t>Glucose in Intestine</a:t>
            </a:r>
          </a:p>
        </p:txBody>
      </p:sp>
      <p:cxnSp>
        <p:nvCxnSpPr>
          <p:cNvPr id="133" name="Straight Arrow Connector 132"/>
          <p:cNvCxnSpPr>
            <a:stCxn id="132" idx="2"/>
            <a:endCxn id="109" idx="0"/>
          </p:cNvCxnSpPr>
          <p:nvPr/>
        </p:nvCxnSpPr>
        <p:spPr>
          <a:xfrm>
            <a:off x="4625330" y="1838506"/>
            <a:ext cx="6132" cy="961784"/>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34" name="TextBox 133"/>
          <p:cNvSpPr txBox="1"/>
          <p:nvPr/>
        </p:nvSpPr>
        <p:spPr>
          <a:xfrm>
            <a:off x="4235429" y="1751205"/>
            <a:ext cx="400110" cy="1023685"/>
          </a:xfrm>
          <a:prstGeom prst="rect">
            <a:avLst/>
          </a:prstGeom>
          <a:noFill/>
          <a:ln>
            <a:noFill/>
          </a:ln>
        </p:spPr>
        <p:txBody>
          <a:bodyPr vert="vert270"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dirty="0" smtClean="0">
                <a:solidFill>
                  <a:schemeClr val="accent1"/>
                </a:solidFill>
              </a:rPr>
              <a:t>Absorption</a:t>
            </a:r>
            <a:endParaRPr lang="en-US" sz="1400" dirty="0">
              <a:solidFill>
                <a:schemeClr val="accent1"/>
              </a:solidFill>
            </a:endParaRPr>
          </a:p>
        </p:txBody>
      </p:sp>
      <p:cxnSp>
        <p:nvCxnSpPr>
          <p:cNvPr id="135" name="Elbow Connector 134"/>
          <p:cNvCxnSpPr>
            <a:stCxn id="112" idx="2"/>
            <a:endCxn id="110" idx="3"/>
          </p:cNvCxnSpPr>
          <p:nvPr/>
        </p:nvCxnSpPr>
        <p:spPr>
          <a:xfrm rot="5400000">
            <a:off x="3933452" y="5362949"/>
            <a:ext cx="811143" cy="600845"/>
          </a:xfrm>
          <a:prstGeom prst="bentConnector2">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36" name="Elbow Connector 135"/>
          <p:cNvCxnSpPr>
            <a:stCxn id="112" idx="2"/>
            <a:endCxn id="111" idx="1"/>
          </p:cNvCxnSpPr>
          <p:nvPr/>
        </p:nvCxnSpPr>
        <p:spPr>
          <a:xfrm rot="16200000" flipH="1">
            <a:off x="4543051" y="5354193"/>
            <a:ext cx="811143" cy="618355"/>
          </a:xfrm>
          <a:prstGeom prst="bentConnector2">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sp>
        <p:nvSpPr>
          <p:cNvPr id="138" name="Arc 137"/>
          <p:cNvSpPr/>
          <p:nvPr/>
        </p:nvSpPr>
        <p:spPr>
          <a:xfrm>
            <a:off x="1874103" y="3214857"/>
            <a:ext cx="2414845" cy="970640"/>
          </a:xfrm>
          <a:prstGeom prst="arc">
            <a:avLst>
              <a:gd name="adj1" fmla="val 10769112"/>
              <a:gd name="adj2" fmla="val 21043318"/>
            </a:avLst>
          </a:prstGeom>
          <a:ln cap="flat">
            <a:solidFill>
              <a:srgbClr val="0000FF"/>
            </a:solidFill>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lang="en-US"/>
          </a:p>
        </p:txBody>
      </p:sp>
      <p:sp>
        <p:nvSpPr>
          <p:cNvPr id="139" name="Arc 138"/>
          <p:cNvSpPr/>
          <p:nvPr/>
        </p:nvSpPr>
        <p:spPr>
          <a:xfrm>
            <a:off x="2426026" y="3214857"/>
            <a:ext cx="2552399" cy="1074309"/>
          </a:xfrm>
          <a:prstGeom prst="arc">
            <a:avLst>
              <a:gd name="adj1" fmla="val 10859379"/>
              <a:gd name="adj2" fmla="val 20996139"/>
            </a:avLst>
          </a:prstGeom>
          <a:ln cap="flat">
            <a:solidFill>
              <a:srgbClr val="FF0000"/>
            </a:solidFill>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lang="en-US"/>
          </a:p>
        </p:txBody>
      </p:sp>
      <p:sp>
        <p:nvSpPr>
          <p:cNvPr id="140" name="Arc 139"/>
          <p:cNvSpPr/>
          <p:nvPr/>
        </p:nvSpPr>
        <p:spPr>
          <a:xfrm rot="11132357">
            <a:off x="4320888" y="3762553"/>
            <a:ext cx="545404" cy="688145"/>
          </a:xfrm>
          <a:prstGeom prst="arc">
            <a:avLst>
              <a:gd name="adj1" fmla="val 12747927"/>
              <a:gd name="adj2" fmla="val 19719159"/>
            </a:avLst>
          </a:prstGeom>
          <a:ln cap="flat">
            <a:solidFill>
              <a:srgbClr val="FF0000"/>
            </a:solidFill>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lang="en-US"/>
          </a:p>
        </p:txBody>
      </p:sp>
      <p:sp>
        <p:nvSpPr>
          <p:cNvPr id="141" name="Arc 140"/>
          <p:cNvSpPr/>
          <p:nvPr/>
        </p:nvSpPr>
        <p:spPr>
          <a:xfrm rot="10800000">
            <a:off x="1825678" y="4217213"/>
            <a:ext cx="600348" cy="748720"/>
          </a:xfrm>
          <a:prstGeom prst="arc">
            <a:avLst>
              <a:gd name="adj1" fmla="val 11587705"/>
              <a:gd name="adj2" fmla="val 19873149"/>
            </a:avLst>
          </a:prstGeom>
          <a:ln cap="flat">
            <a:solidFill>
              <a:srgbClr val="0000FF"/>
            </a:solidFill>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lang="en-US"/>
          </a:p>
        </p:txBody>
      </p:sp>
      <p:sp>
        <p:nvSpPr>
          <p:cNvPr id="142" name="TextBox 141"/>
          <p:cNvSpPr txBox="1"/>
          <p:nvPr/>
        </p:nvSpPr>
        <p:spPr>
          <a:xfrm>
            <a:off x="6308023" y="5042174"/>
            <a:ext cx="1479228" cy="707886"/>
          </a:xfrm>
          <a:prstGeom prst="rect">
            <a:avLst/>
          </a:prstGeom>
          <a:noFill/>
          <a:ln>
            <a:no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2000" i="1" dirty="0" err="1" smtClean="0"/>
              <a:t>Incretins</a:t>
            </a:r>
            <a:r>
              <a:rPr lang="en-US" sz="2000" i="1" dirty="0" smtClean="0"/>
              <a:t> </a:t>
            </a:r>
          </a:p>
          <a:p>
            <a:pPr algn="ctr"/>
            <a:r>
              <a:rPr lang="en-US" sz="2000" i="1" dirty="0" smtClean="0"/>
              <a:t>(GLP-1, GIP)</a:t>
            </a:r>
            <a:endParaRPr lang="en-US" sz="2000" i="1" dirty="0"/>
          </a:p>
        </p:txBody>
      </p:sp>
      <p:sp>
        <p:nvSpPr>
          <p:cNvPr id="143" name="TextBox 142"/>
          <p:cNvSpPr txBox="1"/>
          <p:nvPr/>
        </p:nvSpPr>
        <p:spPr>
          <a:xfrm>
            <a:off x="6952143" y="2800290"/>
            <a:ext cx="2031325" cy="400110"/>
          </a:xfrm>
          <a:prstGeom prst="rect">
            <a:avLst/>
          </a:prstGeom>
          <a:no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smtClean="0"/>
              <a:t>Glucose in Kidney</a:t>
            </a:r>
            <a:endParaRPr lang="en-US" sz="2000" dirty="0"/>
          </a:p>
        </p:txBody>
      </p:sp>
      <p:sp>
        <p:nvSpPr>
          <p:cNvPr id="144" name="TextBox 143"/>
          <p:cNvSpPr txBox="1"/>
          <p:nvPr/>
        </p:nvSpPr>
        <p:spPr>
          <a:xfrm>
            <a:off x="5820731" y="2638209"/>
            <a:ext cx="847320" cy="307777"/>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400" dirty="0" smtClean="0">
                <a:solidFill>
                  <a:srgbClr val="4F81BD"/>
                </a:solidFill>
              </a:rPr>
              <a:t>Filtration</a:t>
            </a:r>
            <a:endParaRPr lang="en-US" sz="1400" dirty="0">
              <a:solidFill>
                <a:srgbClr val="4F81BD"/>
              </a:solidFill>
            </a:endParaRPr>
          </a:p>
        </p:txBody>
      </p:sp>
      <p:cxnSp>
        <p:nvCxnSpPr>
          <p:cNvPr id="145" name="Straight Arrow Connector 144"/>
          <p:cNvCxnSpPr>
            <a:stCxn id="109" idx="3"/>
            <a:endCxn id="143" idx="1"/>
          </p:cNvCxnSpPr>
          <p:nvPr/>
        </p:nvCxnSpPr>
        <p:spPr>
          <a:xfrm>
            <a:off x="5593925" y="3000345"/>
            <a:ext cx="1358218"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46" name="TextBox 145"/>
          <p:cNvSpPr txBox="1"/>
          <p:nvPr/>
        </p:nvSpPr>
        <p:spPr>
          <a:xfrm>
            <a:off x="5600810" y="1983062"/>
            <a:ext cx="1162648" cy="307777"/>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400" dirty="0"/>
              <a:t>Reabsorption</a:t>
            </a:r>
          </a:p>
        </p:txBody>
      </p:sp>
      <p:cxnSp>
        <p:nvCxnSpPr>
          <p:cNvPr id="147" name="Elbow Connector 146"/>
          <p:cNvCxnSpPr>
            <a:stCxn id="143" idx="0"/>
            <a:endCxn id="109" idx="0"/>
          </p:cNvCxnSpPr>
          <p:nvPr/>
        </p:nvCxnSpPr>
        <p:spPr>
          <a:xfrm rot="16200000" flipV="1">
            <a:off x="6299634" y="1132118"/>
            <a:ext cx="12700" cy="3336344"/>
          </a:xfrm>
          <a:prstGeom prst="bentConnector3">
            <a:avLst>
              <a:gd name="adj1" fmla="val 1800000"/>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8" name="Straight Connector 147"/>
          <p:cNvCxnSpPr>
            <a:stCxn id="123" idx="2"/>
            <a:endCxn id="124" idx="0"/>
          </p:cNvCxnSpPr>
          <p:nvPr/>
        </p:nvCxnSpPr>
        <p:spPr>
          <a:xfrm>
            <a:off x="728914" y="2680214"/>
            <a:ext cx="4809" cy="1181739"/>
          </a:xfrm>
          <a:prstGeom prst="line">
            <a:avLst/>
          </a:prstGeom>
          <a:ln>
            <a:solidFill>
              <a:srgbClr val="0000FF"/>
            </a:solidFill>
            <a:headEnd type="none"/>
            <a:tailEnd type="arrow"/>
          </a:ln>
        </p:spPr>
        <p:style>
          <a:lnRef idx="2">
            <a:schemeClr val="accent1"/>
          </a:lnRef>
          <a:fillRef idx="0">
            <a:schemeClr val="accent1"/>
          </a:fillRef>
          <a:effectRef idx="1">
            <a:schemeClr val="accent1"/>
          </a:effectRef>
          <a:fontRef idx="minor">
            <a:schemeClr val="tx1"/>
          </a:fontRef>
        </p:style>
      </p:cxnSp>
      <p:cxnSp>
        <p:nvCxnSpPr>
          <p:cNvPr id="149" name="Straight Connector 148"/>
          <p:cNvCxnSpPr>
            <a:stCxn id="109" idx="1"/>
            <a:endCxn id="123" idx="3"/>
          </p:cNvCxnSpPr>
          <p:nvPr/>
        </p:nvCxnSpPr>
        <p:spPr>
          <a:xfrm flipH="1" flipV="1">
            <a:off x="1249640" y="2387826"/>
            <a:ext cx="2419359" cy="612519"/>
          </a:xfrm>
          <a:prstGeom prst="line">
            <a:avLst/>
          </a:prstGeom>
          <a:ln>
            <a:solidFill>
              <a:srgbClr val="0000FF"/>
            </a:solidFill>
            <a:headEnd type="none"/>
            <a:tailEnd type="arrow"/>
          </a:ln>
        </p:spPr>
        <p:style>
          <a:lnRef idx="2">
            <a:schemeClr val="accent1"/>
          </a:lnRef>
          <a:fillRef idx="0">
            <a:schemeClr val="accent1"/>
          </a:fillRef>
          <a:effectRef idx="1">
            <a:schemeClr val="accent1"/>
          </a:effectRef>
          <a:fontRef idx="minor">
            <a:schemeClr val="tx1"/>
          </a:fontRef>
        </p:style>
      </p:cxnSp>
      <p:cxnSp>
        <p:nvCxnSpPr>
          <p:cNvPr id="150" name="Straight Arrow Connector 149"/>
          <p:cNvCxnSpPr>
            <a:stCxn id="109" idx="3"/>
            <a:endCxn id="119" idx="0"/>
          </p:cNvCxnSpPr>
          <p:nvPr/>
        </p:nvCxnSpPr>
        <p:spPr>
          <a:xfrm>
            <a:off x="5593925" y="3000345"/>
            <a:ext cx="2751829" cy="605026"/>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151" name="TextBox 150"/>
          <p:cNvSpPr txBox="1"/>
          <p:nvPr/>
        </p:nvSpPr>
        <p:spPr>
          <a:xfrm>
            <a:off x="7260260" y="6200410"/>
            <a:ext cx="982936" cy="307777"/>
          </a:xfrm>
          <a:prstGeom prst="rect">
            <a:avLst/>
          </a:prstGeom>
          <a:noFill/>
          <a:ln>
            <a:noFill/>
          </a:ln>
        </p:spPr>
        <p:txBody>
          <a:bodyPr vert="horz" wrap="square" rtlCol="0">
            <a:spAutoFit/>
          </a:bodyPr>
          <a:lstStyle>
            <a:defPPr>
              <a:defRPr lang="en-US"/>
            </a:defPPr>
            <a:lvl1pPr algn="ctr">
              <a:defRPr sz="1400">
                <a:solidFill>
                  <a:schemeClr val="accent1"/>
                </a:solidFill>
              </a:defRPr>
            </a:lvl1pPr>
          </a:lstStyle>
          <a:p>
            <a:r>
              <a:rPr lang="en-US" dirty="0"/>
              <a:t>Proteolysis</a:t>
            </a:r>
          </a:p>
        </p:txBody>
      </p:sp>
      <p:cxnSp>
        <p:nvCxnSpPr>
          <p:cNvPr id="152" name="Elbow Connector 151"/>
          <p:cNvCxnSpPr>
            <a:stCxn id="122" idx="2"/>
            <a:endCxn id="142" idx="2"/>
          </p:cNvCxnSpPr>
          <p:nvPr/>
        </p:nvCxnSpPr>
        <p:spPr>
          <a:xfrm rot="5400000">
            <a:off x="7675491" y="5029598"/>
            <a:ext cx="92609" cy="1348315"/>
          </a:xfrm>
          <a:prstGeom prst="bentConnector3">
            <a:avLst>
              <a:gd name="adj1" fmla="val 580256"/>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153" name="TextBox 152"/>
          <p:cNvSpPr txBox="1"/>
          <p:nvPr/>
        </p:nvSpPr>
        <p:spPr>
          <a:xfrm>
            <a:off x="4223869" y="4202668"/>
            <a:ext cx="300082" cy="369332"/>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b="1" dirty="0" smtClean="0"/>
              <a:t>+</a:t>
            </a:r>
            <a:endParaRPr lang="en-US" b="1" dirty="0"/>
          </a:p>
        </p:txBody>
      </p:sp>
      <p:sp>
        <p:nvSpPr>
          <p:cNvPr id="154" name="TextBox 153"/>
          <p:cNvSpPr txBox="1"/>
          <p:nvPr/>
        </p:nvSpPr>
        <p:spPr>
          <a:xfrm>
            <a:off x="2321775" y="3370405"/>
            <a:ext cx="255336" cy="369332"/>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b="1" dirty="0" smtClean="0"/>
              <a:t>-</a:t>
            </a:r>
            <a:endParaRPr lang="en-US" b="1" dirty="0"/>
          </a:p>
        </p:txBody>
      </p:sp>
      <p:sp>
        <p:nvSpPr>
          <p:cNvPr id="155" name="TextBox 154"/>
          <p:cNvSpPr txBox="1"/>
          <p:nvPr/>
        </p:nvSpPr>
        <p:spPr>
          <a:xfrm>
            <a:off x="6901180" y="5699895"/>
            <a:ext cx="255336" cy="369332"/>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b="1" dirty="0" smtClean="0"/>
              <a:t>-</a:t>
            </a:r>
            <a:endParaRPr lang="en-US" b="1" dirty="0"/>
          </a:p>
        </p:txBody>
      </p:sp>
      <p:sp>
        <p:nvSpPr>
          <p:cNvPr id="156" name="TextBox 155"/>
          <p:cNvSpPr txBox="1"/>
          <p:nvPr/>
        </p:nvSpPr>
        <p:spPr>
          <a:xfrm>
            <a:off x="2219305" y="4633463"/>
            <a:ext cx="300082" cy="369332"/>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b="1" dirty="0" smtClean="0"/>
              <a:t>+</a:t>
            </a:r>
            <a:endParaRPr lang="en-US" b="1" dirty="0"/>
          </a:p>
        </p:txBody>
      </p:sp>
      <p:sp>
        <p:nvSpPr>
          <p:cNvPr id="157" name="TextBox 156"/>
          <p:cNvSpPr txBox="1"/>
          <p:nvPr/>
        </p:nvSpPr>
        <p:spPr>
          <a:xfrm>
            <a:off x="3935664" y="3276600"/>
            <a:ext cx="255336" cy="369332"/>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b="1" dirty="0" smtClean="0"/>
              <a:t>-</a:t>
            </a:r>
            <a:endParaRPr lang="en-US" b="1" dirty="0"/>
          </a:p>
        </p:txBody>
      </p:sp>
      <p:sp>
        <p:nvSpPr>
          <p:cNvPr id="158" name="TextBox 157"/>
          <p:cNvSpPr txBox="1"/>
          <p:nvPr/>
        </p:nvSpPr>
        <p:spPr>
          <a:xfrm>
            <a:off x="7311766" y="1295791"/>
            <a:ext cx="1308442" cy="523220"/>
          </a:xfrm>
          <a:prstGeom prst="rect">
            <a:avLst/>
          </a:prstGeom>
          <a:noFill/>
          <a:ln>
            <a:solidFill>
              <a:srgbClr val="7F7F7F"/>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dirty="0" smtClean="0">
                <a:solidFill>
                  <a:srgbClr val="7F7F7F"/>
                </a:solidFill>
              </a:rPr>
              <a:t>Excess glucose to Urine</a:t>
            </a:r>
            <a:endParaRPr lang="en-US" sz="1400" dirty="0">
              <a:solidFill>
                <a:srgbClr val="7F7F7F"/>
              </a:solidFill>
            </a:endParaRPr>
          </a:p>
        </p:txBody>
      </p:sp>
      <p:cxnSp>
        <p:nvCxnSpPr>
          <p:cNvPr id="159" name="Elbow Connector 158"/>
          <p:cNvCxnSpPr>
            <a:stCxn id="143" idx="0"/>
            <a:endCxn id="158" idx="2"/>
          </p:cNvCxnSpPr>
          <p:nvPr/>
        </p:nvCxnSpPr>
        <p:spPr>
          <a:xfrm rot="16200000" flipV="1">
            <a:off x="7476258" y="2308741"/>
            <a:ext cx="981279" cy="1819"/>
          </a:xfrm>
          <a:prstGeom prst="bentConnector3">
            <a:avLst>
              <a:gd name="adj1" fmla="val 50000"/>
            </a:avLst>
          </a:prstGeom>
          <a:ln>
            <a:solidFill>
              <a:schemeClr val="bg1">
                <a:lumMod val="50000"/>
              </a:schemeClr>
            </a:solidFill>
            <a:prstDash val="dash"/>
            <a:tailEnd type="arrow"/>
          </a:ln>
        </p:spPr>
        <p:style>
          <a:lnRef idx="2">
            <a:schemeClr val="accent1"/>
          </a:lnRef>
          <a:fillRef idx="0">
            <a:schemeClr val="accent1"/>
          </a:fillRef>
          <a:effectRef idx="1">
            <a:schemeClr val="accent1"/>
          </a:effectRef>
          <a:fontRef idx="minor">
            <a:schemeClr val="tx1"/>
          </a:fontRef>
        </p:style>
      </p:cxnSp>
      <p:sp>
        <p:nvSpPr>
          <p:cNvPr id="160" name="TextBox 159"/>
          <p:cNvSpPr txBox="1"/>
          <p:nvPr/>
        </p:nvSpPr>
        <p:spPr>
          <a:xfrm>
            <a:off x="1199891" y="1381780"/>
            <a:ext cx="1967624" cy="523220"/>
          </a:xfrm>
          <a:prstGeom prst="rect">
            <a:avLst/>
          </a:prstGeom>
          <a:noFill/>
          <a:ln>
            <a:solidFill>
              <a:srgbClr val="7F7F7F"/>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dirty="0" smtClean="0">
                <a:solidFill>
                  <a:schemeClr val="bg1">
                    <a:lumMod val="50000"/>
                  </a:schemeClr>
                </a:solidFill>
              </a:rPr>
              <a:t>Undigested/unabsorbed glucose to Feces</a:t>
            </a:r>
            <a:endParaRPr lang="en-US" sz="1400" dirty="0">
              <a:solidFill>
                <a:schemeClr val="bg1">
                  <a:lumMod val="50000"/>
                </a:schemeClr>
              </a:solidFill>
            </a:endParaRPr>
          </a:p>
        </p:txBody>
      </p:sp>
      <p:cxnSp>
        <p:nvCxnSpPr>
          <p:cNvPr id="161" name="Straight Arrow Connector 160"/>
          <p:cNvCxnSpPr>
            <a:stCxn id="132" idx="1"/>
            <a:endCxn id="160" idx="3"/>
          </p:cNvCxnSpPr>
          <p:nvPr/>
        </p:nvCxnSpPr>
        <p:spPr>
          <a:xfrm flipH="1">
            <a:off x="3167515" y="1638451"/>
            <a:ext cx="337932" cy="4939"/>
          </a:xfrm>
          <a:prstGeom prst="straightConnector1">
            <a:avLst/>
          </a:prstGeom>
          <a:ln>
            <a:solidFill>
              <a:schemeClr val="bg1">
                <a:lumMod val="50000"/>
              </a:schemeClr>
            </a:solidFill>
            <a:prstDash val="dash"/>
            <a:tailEnd type="arrow"/>
          </a:ln>
        </p:spPr>
        <p:style>
          <a:lnRef idx="2">
            <a:schemeClr val="accent1"/>
          </a:lnRef>
          <a:fillRef idx="0">
            <a:schemeClr val="accent1"/>
          </a:fillRef>
          <a:effectRef idx="1">
            <a:schemeClr val="accent1"/>
          </a:effectRef>
          <a:fontRef idx="minor">
            <a:schemeClr val="tx1"/>
          </a:fontRef>
        </p:style>
      </p:cxnSp>
      <p:cxnSp>
        <p:nvCxnSpPr>
          <p:cNvPr id="166" name="Elbow Connector 165"/>
          <p:cNvCxnSpPr>
            <a:stCxn id="130" idx="1"/>
            <a:endCxn id="132" idx="0"/>
          </p:cNvCxnSpPr>
          <p:nvPr/>
        </p:nvCxnSpPr>
        <p:spPr>
          <a:xfrm rot="10800000" flipV="1">
            <a:off x="4625331" y="948510"/>
            <a:ext cx="291173" cy="489885"/>
          </a:xfrm>
          <a:prstGeom prst="bentConnector2">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2523784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4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2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4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3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2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5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25"/>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2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2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22"/>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5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5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120" grpId="0" animBg="1"/>
      <p:bldP spid="121" grpId="0" animBg="1"/>
      <p:bldP spid="122" grpId="0" animBg="1"/>
      <p:bldP spid="123" grpId="0" animBg="1"/>
      <p:bldP spid="124" grpId="0" animBg="1"/>
      <p:bldP spid="138" grpId="0" animBg="1"/>
      <p:bldP spid="139" grpId="0" animBg="1"/>
      <p:bldP spid="140" grpId="0" animBg="1"/>
      <p:bldP spid="141" grpId="0" animBg="1"/>
      <p:bldP spid="142" grpId="0"/>
      <p:bldP spid="151" grpId="0"/>
      <p:bldP spid="153" grpId="0" animBg="1"/>
      <p:bldP spid="154" grpId="0" animBg="1"/>
      <p:bldP spid="155" grpId="0" animBg="1"/>
      <p:bldP spid="156" grpId="0" animBg="1"/>
      <p:bldP spid="157"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extBox 57"/>
          <p:cNvSpPr txBox="1"/>
          <p:nvPr/>
        </p:nvSpPr>
        <p:spPr>
          <a:xfrm>
            <a:off x="4728400" y="3195935"/>
            <a:ext cx="1147069" cy="461665"/>
          </a:xfrm>
          <a:prstGeom prst="rect">
            <a:avLst/>
          </a:prstGeom>
          <a:solidFill>
            <a:srgbClr val="FFFF00"/>
          </a:solidFill>
        </p:spPr>
        <p:txBody>
          <a:bodyPr wrap="none" rtlCol="0">
            <a:spAutoFit/>
          </a:bodyPr>
          <a:lstStyle/>
          <a:p>
            <a:pPr algn="ctr"/>
            <a:r>
              <a:rPr lang="en-US" sz="1200" b="1" dirty="0" smtClean="0"/>
              <a:t>2. Sulfonylurea</a:t>
            </a:r>
          </a:p>
          <a:p>
            <a:pPr algn="ctr"/>
            <a:r>
              <a:rPr lang="en-US" sz="1200" dirty="0" err="1" smtClean="0"/>
              <a:t>Glipizide</a:t>
            </a:r>
            <a:endParaRPr lang="en-US" sz="1200" dirty="0"/>
          </a:p>
        </p:txBody>
      </p:sp>
      <p:sp>
        <p:nvSpPr>
          <p:cNvPr id="6" name="Title 5"/>
          <p:cNvSpPr>
            <a:spLocks noGrp="1"/>
          </p:cNvSpPr>
          <p:nvPr>
            <p:ph type="title"/>
          </p:nvPr>
        </p:nvSpPr>
        <p:spPr/>
        <p:txBody>
          <a:bodyPr/>
          <a:lstStyle/>
          <a:p>
            <a:r>
              <a:rPr lang="en-US" dirty="0" smtClean="0"/>
              <a:t>Current Treatment Approaches</a:t>
            </a:r>
            <a:endParaRPr lang="en-US" dirty="0"/>
          </a:p>
        </p:txBody>
      </p:sp>
      <p:sp>
        <p:nvSpPr>
          <p:cNvPr id="5" name="Footer Placeholder 4"/>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109" name="TextBox 108"/>
          <p:cNvSpPr txBox="1"/>
          <p:nvPr/>
        </p:nvSpPr>
        <p:spPr>
          <a:xfrm>
            <a:off x="3668999" y="2800290"/>
            <a:ext cx="1924926" cy="400110"/>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2000" dirty="0" smtClean="0"/>
              <a:t>Glucose in Blood</a:t>
            </a:r>
            <a:endParaRPr lang="en-US" sz="2000" dirty="0"/>
          </a:p>
        </p:txBody>
      </p:sp>
      <p:sp>
        <p:nvSpPr>
          <p:cNvPr id="110" name="TextBox 109"/>
          <p:cNvSpPr txBox="1"/>
          <p:nvPr/>
        </p:nvSpPr>
        <p:spPr>
          <a:xfrm>
            <a:off x="2819400" y="5715000"/>
            <a:ext cx="1219200" cy="707886"/>
          </a:xfrm>
          <a:prstGeom prst="rect">
            <a:avLst/>
          </a:prstGeom>
          <a:noFill/>
          <a:ln>
            <a:solidFill>
              <a:srgbClr val="000000"/>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2000" dirty="0" smtClean="0"/>
              <a:t>Store as Glycogen</a:t>
            </a:r>
            <a:endParaRPr lang="en-US" sz="2000" dirty="0"/>
          </a:p>
        </p:txBody>
      </p:sp>
      <p:sp>
        <p:nvSpPr>
          <p:cNvPr id="111" name="TextBox 110"/>
          <p:cNvSpPr txBox="1"/>
          <p:nvPr/>
        </p:nvSpPr>
        <p:spPr>
          <a:xfrm>
            <a:off x="5257800" y="5715000"/>
            <a:ext cx="1066800" cy="707886"/>
          </a:xfrm>
          <a:prstGeom prst="rect">
            <a:avLst/>
          </a:prstGeom>
          <a:noFill/>
          <a:ln>
            <a:solidFill>
              <a:srgbClr val="000000"/>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smtClean="0"/>
              <a:t>Provide energy </a:t>
            </a:r>
            <a:endParaRPr lang="en-US" sz="2000" dirty="0"/>
          </a:p>
        </p:txBody>
      </p:sp>
      <p:cxnSp>
        <p:nvCxnSpPr>
          <p:cNvPr id="113" name="Straight Arrow Connector 112"/>
          <p:cNvCxnSpPr>
            <a:stCxn id="109" idx="2"/>
            <a:endCxn id="112" idx="0"/>
          </p:cNvCxnSpPr>
          <p:nvPr/>
        </p:nvCxnSpPr>
        <p:spPr>
          <a:xfrm>
            <a:off x="4631462" y="3200400"/>
            <a:ext cx="7983" cy="165729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4" name="TextBox 113"/>
          <p:cNvSpPr txBox="1"/>
          <p:nvPr/>
        </p:nvSpPr>
        <p:spPr>
          <a:xfrm>
            <a:off x="4023892" y="3508423"/>
            <a:ext cx="615553" cy="707886"/>
          </a:xfrm>
          <a:prstGeom prst="rect">
            <a:avLst/>
          </a:prstGeom>
          <a:noFill/>
        </p:spPr>
        <p:txBody>
          <a:bodyPr vert="vert270"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400" dirty="0" smtClean="0">
                <a:solidFill>
                  <a:srgbClr val="4F81BD"/>
                </a:solidFill>
              </a:rPr>
              <a:t>Glucose uptake</a:t>
            </a:r>
            <a:endParaRPr lang="en-US" sz="1400" dirty="0">
              <a:solidFill>
                <a:srgbClr val="4F81BD"/>
              </a:solidFill>
            </a:endParaRPr>
          </a:p>
        </p:txBody>
      </p:sp>
      <p:cxnSp>
        <p:nvCxnSpPr>
          <p:cNvPr id="115" name="Elbow Connector 114"/>
          <p:cNvCxnSpPr>
            <a:stCxn id="110" idx="1"/>
            <a:endCxn id="109" idx="1"/>
          </p:cNvCxnSpPr>
          <p:nvPr/>
        </p:nvCxnSpPr>
        <p:spPr>
          <a:xfrm rot="10800000" flipH="1">
            <a:off x="2819399" y="3000345"/>
            <a:ext cx="849599" cy="3068598"/>
          </a:xfrm>
          <a:prstGeom prst="bentConnector3">
            <a:avLst>
              <a:gd name="adj1" fmla="val -85494"/>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6" name="TextBox 115"/>
          <p:cNvSpPr txBox="1"/>
          <p:nvPr/>
        </p:nvSpPr>
        <p:spPr>
          <a:xfrm>
            <a:off x="2030294" y="3538056"/>
            <a:ext cx="615553" cy="1289552"/>
          </a:xfrm>
          <a:prstGeom prst="rect">
            <a:avLst/>
          </a:prstGeom>
          <a:noFill/>
        </p:spPr>
        <p:txBody>
          <a:bodyPr vert="vert270"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dirty="0" smtClean="0">
                <a:solidFill>
                  <a:srgbClr val="4F81BD"/>
                </a:solidFill>
              </a:rPr>
              <a:t>Glycogen breakdown</a:t>
            </a:r>
            <a:endParaRPr lang="en-US" sz="1400" dirty="0">
              <a:solidFill>
                <a:srgbClr val="4F81BD"/>
              </a:solidFill>
            </a:endParaRPr>
          </a:p>
        </p:txBody>
      </p:sp>
      <p:sp>
        <p:nvSpPr>
          <p:cNvPr id="117" name="TextBox 116"/>
          <p:cNvSpPr txBox="1"/>
          <p:nvPr/>
        </p:nvSpPr>
        <p:spPr>
          <a:xfrm>
            <a:off x="4589142" y="3485062"/>
            <a:ext cx="492443" cy="831718"/>
          </a:xfrm>
          <a:prstGeom prst="rect">
            <a:avLst/>
          </a:prstGeom>
          <a:noFill/>
        </p:spPr>
        <p:txBody>
          <a:bodyPr vert="vert270"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i="1" dirty="0" smtClean="0">
                <a:solidFill>
                  <a:srgbClr val="000000"/>
                </a:solidFill>
              </a:rPr>
              <a:t>Insulin</a:t>
            </a:r>
            <a:endParaRPr lang="en-US" sz="2000" i="1" dirty="0">
              <a:solidFill>
                <a:srgbClr val="000000"/>
              </a:solidFill>
            </a:endParaRPr>
          </a:p>
        </p:txBody>
      </p:sp>
      <p:sp>
        <p:nvSpPr>
          <p:cNvPr id="118" name="TextBox 117"/>
          <p:cNvSpPr txBox="1"/>
          <p:nvPr/>
        </p:nvSpPr>
        <p:spPr>
          <a:xfrm>
            <a:off x="1575570" y="3588537"/>
            <a:ext cx="492443" cy="1140421"/>
          </a:xfrm>
          <a:prstGeom prst="rect">
            <a:avLst/>
          </a:prstGeom>
          <a:noFill/>
        </p:spPr>
        <p:txBody>
          <a:bodyPr vert="vert270"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i="1" dirty="0" smtClean="0">
                <a:solidFill>
                  <a:srgbClr val="000000"/>
                </a:solidFill>
              </a:rPr>
              <a:t>Glucagon</a:t>
            </a:r>
            <a:endParaRPr lang="en-US" sz="2000" i="1" dirty="0">
              <a:solidFill>
                <a:srgbClr val="000000"/>
              </a:solidFill>
            </a:endParaRPr>
          </a:p>
        </p:txBody>
      </p:sp>
      <p:sp>
        <p:nvSpPr>
          <p:cNvPr id="119" name="TextBox 118"/>
          <p:cNvSpPr txBox="1"/>
          <p:nvPr/>
        </p:nvSpPr>
        <p:spPr>
          <a:xfrm>
            <a:off x="7787251" y="3605371"/>
            <a:ext cx="1117005" cy="584776"/>
          </a:xfrm>
          <a:prstGeom prst="rect">
            <a:avLst/>
          </a:prstGeom>
          <a:solidFill>
            <a:schemeClr val="accent6">
              <a:lumMod val="60000"/>
              <a:lumOff val="4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600" dirty="0" smtClean="0"/>
              <a:t>High Blood Sugar</a:t>
            </a:r>
            <a:endParaRPr lang="en-US" sz="1600" dirty="0"/>
          </a:p>
        </p:txBody>
      </p:sp>
      <p:sp>
        <p:nvSpPr>
          <p:cNvPr id="120" name="TextBox 119"/>
          <p:cNvSpPr txBox="1"/>
          <p:nvPr/>
        </p:nvSpPr>
        <p:spPr>
          <a:xfrm>
            <a:off x="7787252" y="4726388"/>
            <a:ext cx="1117005" cy="584776"/>
          </a:xfrm>
          <a:prstGeom prst="rect">
            <a:avLst/>
          </a:prstGeom>
          <a:solidFill>
            <a:schemeClr val="accent2">
              <a:lumMod val="20000"/>
              <a:lumOff val="8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dirty="0"/>
              <a:t>Intestinal cells</a:t>
            </a:r>
          </a:p>
        </p:txBody>
      </p:sp>
      <p:sp>
        <p:nvSpPr>
          <p:cNvPr id="121" name="TextBox 120"/>
          <p:cNvSpPr txBox="1"/>
          <p:nvPr/>
        </p:nvSpPr>
        <p:spPr>
          <a:xfrm>
            <a:off x="5515663" y="3606383"/>
            <a:ext cx="1122155" cy="584776"/>
          </a:xfrm>
          <a:prstGeom prst="rect">
            <a:avLst/>
          </a:prstGeom>
          <a:solidFill>
            <a:schemeClr val="accent2">
              <a:lumMod val="20000"/>
              <a:lumOff val="8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600" dirty="0" smtClean="0"/>
              <a:t>Pancreatic </a:t>
            </a:r>
            <a:r>
              <a:rPr lang="en-US" sz="1600" dirty="0" smtClean="0">
                <a:latin typeface="Symbol" charset="2"/>
                <a:cs typeface="Symbol" charset="2"/>
              </a:rPr>
              <a:t>b</a:t>
            </a:r>
            <a:r>
              <a:rPr lang="en-US" sz="1600" dirty="0" smtClean="0"/>
              <a:t>-cells</a:t>
            </a:r>
            <a:endParaRPr lang="en-US" sz="1600" dirty="0"/>
          </a:p>
        </p:txBody>
      </p:sp>
      <p:sp>
        <p:nvSpPr>
          <p:cNvPr id="122" name="TextBox 121"/>
          <p:cNvSpPr txBox="1"/>
          <p:nvPr/>
        </p:nvSpPr>
        <p:spPr>
          <a:xfrm>
            <a:off x="7844688" y="5318897"/>
            <a:ext cx="689712" cy="338554"/>
          </a:xfrm>
          <a:prstGeom prst="rect">
            <a:avLst/>
          </a:prstGeom>
          <a:solidFill>
            <a:schemeClr val="bg1"/>
          </a:solidFill>
          <a:ln>
            <a:solidFill>
              <a:schemeClr val="tx1"/>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600" dirty="0" smtClean="0"/>
              <a:t>DPP-4</a:t>
            </a:r>
            <a:endParaRPr lang="en-US" sz="1600" dirty="0"/>
          </a:p>
        </p:txBody>
      </p:sp>
      <p:sp>
        <p:nvSpPr>
          <p:cNvPr id="123" name="TextBox 122"/>
          <p:cNvSpPr txBox="1"/>
          <p:nvPr/>
        </p:nvSpPr>
        <p:spPr>
          <a:xfrm>
            <a:off x="208188" y="2095438"/>
            <a:ext cx="1041452" cy="584776"/>
          </a:xfrm>
          <a:prstGeom prst="rect">
            <a:avLst/>
          </a:prstGeom>
          <a:solidFill>
            <a:schemeClr val="accent1">
              <a:lumMod val="60000"/>
              <a:lumOff val="4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600" dirty="0" smtClean="0"/>
              <a:t>Low Blood Sugar</a:t>
            </a:r>
            <a:endParaRPr lang="en-US" sz="1600" dirty="0"/>
          </a:p>
        </p:txBody>
      </p:sp>
      <p:sp>
        <p:nvSpPr>
          <p:cNvPr id="124" name="TextBox 123"/>
          <p:cNvSpPr txBox="1"/>
          <p:nvPr/>
        </p:nvSpPr>
        <p:spPr>
          <a:xfrm>
            <a:off x="160532" y="3861953"/>
            <a:ext cx="1146381" cy="584776"/>
          </a:xfrm>
          <a:prstGeom prst="rect">
            <a:avLst/>
          </a:prstGeom>
          <a:solidFill>
            <a:schemeClr val="accent2">
              <a:lumMod val="40000"/>
              <a:lumOff val="60000"/>
            </a:schemeClr>
          </a:solidFill>
          <a:ln>
            <a:solidFill>
              <a:schemeClr val="tx1"/>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600" dirty="0" smtClean="0"/>
              <a:t>Pancreatic </a:t>
            </a:r>
            <a:r>
              <a:rPr lang="en-US" sz="1600" dirty="0">
                <a:latin typeface="Symbol" charset="2"/>
                <a:cs typeface="Symbol" charset="2"/>
              </a:rPr>
              <a:t>a</a:t>
            </a:r>
            <a:r>
              <a:rPr lang="en-US" sz="1600" dirty="0" smtClean="0"/>
              <a:t>-cells</a:t>
            </a:r>
            <a:endParaRPr lang="en-US" sz="1600" dirty="0"/>
          </a:p>
        </p:txBody>
      </p:sp>
      <p:cxnSp>
        <p:nvCxnSpPr>
          <p:cNvPr id="125" name="Elbow Connector 124"/>
          <p:cNvCxnSpPr>
            <a:stCxn id="119" idx="1"/>
            <a:endCxn id="121" idx="3"/>
          </p:cNvCxnSpPr>
          <p:nvPr/>
        </p:nvCxnSpPr>
        <p:spPr>
          <a:xfrm rot="10800000" flipV="1">
            <a:off x="6637819" y="3897759"/>
            <a:ext cx="1149433" cy="1012"/>
          </a:xfrm>
          <a:prstGeom prst="bentConnector3">
            <a:avLst>
              <a:gd name="adj1" fmla="val 50000"/>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126" name="Elbow Connector 125"/>
          <p:cNvCxnSpPr>
            <a:stCxn id="121" idx="1"/>
            <a:endCxn id="117" idx="3"/>
          </p:cNvCxnSpPr>
          <p:nvPr/>
        </p:nvCxnSpPr>
        <p:spPr>
          <a:xfrm rot="10800000" flipV="1">
            <a:off x="5081585" y="3898771"/>
            <a:ext cx="434078" cy="2150"/>
          </a:xfrm>
          <a:prstGeom prst="bentConnector3">
            <a:avLst>
              <a:gd name="adj1" fmla="val 50000"/>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127" name="Elbow Connector 126"/>
          <p:cNvCxnSpPr>
            <a:stCxn id="124" idx="3"/>
            <a:endCxn id="118" idx="1"/>
          </p:cNvCxnSpPr>
          <p:nvPr/>
        </p:nvCxnSpPr>
        <p:spPr>
          <a:xfrm>
            <a:off x="1306913" y="4154341"/>
            <a:ext cx="268657" cy="4407"/>
          </a:xfrm>
          <a:prstGeom prst="bentConnector3">
            <a:avLst>
              <a:gd name="adj1" fmla="val 50000"/>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cxnSp>
        <p:nvCxnSpPr>
          <p:cNvPr id="128" name="Elbow Connector 127"/>
          <p:cNvCxnSpPr>
            <a:stCxn id="120" idx="1"/>
            <a:endCxn id="121" idx="2"/>
          </p:cNvCxnSpPr>
          <p:nvPr/>
        </p:nvCxnSpPr>
        <p:spPr>
          <a:xfrm rot="10800000">
            <a:off x="6076742" y="4191160"/>
            <a:ext cx="1710511" cy="827617"/>
          </a:xfrm>
          <a:prstGeom prst="bentConnector2">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129" name="Straight Arrow Connector 128"/>
          <p:cNvCxnSpPr>
            <a:stCxn id="119" idx="2"/>
            <a:endCxn id="120" idx="0"/>
          </p:cNvCxnSpPr>
          <p:nvPr/>
        </p:nvCxnSpPr>
        <p:spPr>
          <a:xfrm>
            <a:off x="8345754" y="4190147"/>
            <a:ext cx="1" cy="536241"/>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130" name="TextBox 129"/>
          <p:cNvSpPr txBox="1"/>
          <p:nvPr/>
        </p:nvSpPr>
        <p:spPr>
          <a:xfrm>
            <a:off x="4916503" y="748456"/>
            <a:ext cx="1637012" cy="400110"/>
          </a:xfrm>
          <a:prstGeom prst="rect">
            <a:avLst/>
          </a:prstGeom>
          <a:no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smtClean="0"/>
              <a:t>Starch in food</a:t>
            </a:r>
            <a:endParaRPr lang="en-US" sz="2000" dirty="0"/>
          </a:p>
        </p:txBody>
      </p:sp>
      <p:sp>
        <p:nvSpPr>
          <p:cNvPr id="131" name="TextBox 130"/>
          <p:cNvSpPr txBox="1"/>
          <p:nvPr/>
        </p:nvSpPr>
        <p:spPr>
          <a:xfrm>
            <a:off x="3767677" y="987623"/>
            <a:ext cx="956723" cy="307777"/>
          </a:xfrm>
          <a:prstGeom prst="rect">
            <a:avLst/>
          </a:prstGeom>
          <a:noFill/>
          <a:ln>
            <a:noFill/>
          </a:ln>
        </p:spPr>
        <p:txBody>
          <a:bodyPr vert="horz" wrap="square" rtlCol="0">
            <a:spAutoFit/>
          </a:bodyPr>
          <a:lstStyle>
            <a:defPPr>
              <a:defRPr lang="en-US"/>
            </a:defPPr>
            <a:lvl1pPr algn="ctr">
              <a:defRPr sz="1400">
                <a:solidFill>
                  <a:schemeClr val="accent1"/>
                </a:solidFill>
              </a:defRPr>
            </a:lvl1pPr>
          </a:lstStyle>
          <a:p>
            <a:r>
              <a:rPr lang="en-US" dirty="0"/>
              <a:t>Digestion</a:t>
            </a:r>
          </a:p>
        </p:txBody>
      </p:sp>
      <p:sp>
        <p:nvSpPr>
          <p:cNvPr id="132" name="TextBox 131"/>
          <p:cNvSpPr txBox="1"/>
          <p:nvPr/>
        </p:nvSpPr>
        <p:spPr>
          <a:xfrm>
            <a:off x="3505447" y="1438396"/>
            <a:ext cx="2239766" cy="400110"/>
          </a:xfrm>
          <a:prstGeom prst="rect">
            <a:avLst/>
          </a:prstGeom>
          <a:no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dirty="0"/>
              <a:t>Glucose in Intestine</a:t>
            </a:r>
          </a:p>
        </p:txBody>
      </p:sp>
      <p:cxnSp>
        <p:nvCxnSpPr>
          <p:cNvPr id="133" name="Straight Arrow Connector 132"/>
          <p:cNvCxnSpPr>
            <a:stCxn id="132" idx="2"/>
            <a:endCxn id="109" idx="0"/>
          </p:cNvCxnSpPr>
          <p:nvPr/>
        </p:nvCxnSpPr>
        <p:spPr>
          <a:xfrm>
            <a:off x="4625330" y="1838506"/>
            <a:ext cx="6132" cy="961784"/>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34" name="TextBox 133"/>
          <p:cNvSpPr txBox="1"/>
          <p:nvPr/>
        </p:nvSpPr>
        <p:spPr>
          <a:xfrm>
            <a:off x="4235429" y="1751205"/>
            <a:ext cx="400110" cy="1023685"/>
          </a:xfrm>
          <a:prstGeom prst="rect">
            <a:avLst/>
          </a:prstGeom>
          <a:noFill/>
          <a:ln>
            <a:noFill/>
          </a:ln>
        </p:spPr>
        <p:txBody>
          <a:bodyPr vert="vert270"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dirty="0" smtClean="0">
                <a:solidFill>
                  <a:schemeClr val="accent1"/>
                </a:solidFill>
              </a:rPr>
              <a:t>Absorption</a:t>
            </a:r>
            <a:endParaRPr lang="en-US" sz="1400" dirty="0">
              <a:solidFill>
                <a:schemeClr val="accent1"/>
              </a:solidFill>
            </a:endParaRPr>
          </a:p>
        </p:txBody>
      </p:sp>
      <p:cxnSp>
        <p:nvCxnSpPr>
          <p:cNvPr id="135" name="Elbow Connector 134"/>
          <p:cNvCxnSpPr>
            <a:stCxn id="112" idx="2"/>
            <a:endCxn id="110" idx="3"/>
          </p:cNvCxnSpPr>
          <p:nvPr/>
        </p:nvCxnSpPr>
        <p:spPr>
          <a:xfrm rot="5400000">
            <a:off x="3933452" y="5362949"/>
            <a:ext cx="811143" cy="600845"/>
          </a:xfrm>
          <a:prstGeom prst="bentConnector2">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36" name="Elbow Connector 135"/>
          <p:cNvCxnSpPr>
            <a:stCxn id="112" idx="2"/>
            <a:endCxn id="111" idx="1"/>
          </p:cNvCxnSpPr>
          <p:nvPr/>
        </p:nvCxnSpPr>
        <p:spPr>
          <a:xfrm rot="16200000" flipH="1">
            <a:off x="4543051" y="5354193"/>
            <a:ext cx="811143" cy="618355"/>
          </a:xfrm>
          <a:prstGeom prst="bentConnector2">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sp>
        <p:nvSpPr>
          <p:cNvPr id="138" name="Arc 137"/>
          <p:cNvSpPr/>
          <p:nvPr/>
        </p:nvSpPr>
        <p:spPr>
          <a:xfrm>
            <a:off x="1874103" y="3214857"/>
            <a:ext cx="2414845" cy="970640"/>
          </a:xfrm>
          <a:prstGeom prst="arc">
            <a:avLst>
              <a:gd name="adj1" fmla="val 10769112"/>
              <a:gd name="adj2" fmla="val 21043318"/>
            </a:avLst>
          </a:prstGeom>
          <a:ln cap="flat">
            <a:solidFill>
              <a:srgbClr val="0000FF"/>
            </a:solidFill>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lang="en-US"/>
          </a:p>
        </p:txBody>
      </p:sp>
      <p:sp>
        <p:nvSpPr>
          <p:cNvPr id="139" name="Arc 138"/>
          <p:cNvSpPr/>
          <p:nvPr/>
        </p:nvSpPr>
        <p:spPr>
          <a:xfrm>
            <a:off x="2426026" y="3214857"/>
            <a:ext cx="2552399" cy="1074309"/>
          </a:xfrm>
          <a:prstGeom prst="arc">
            <a:avLst>
              <a:gd name="adj1" fmla="val 10859379"/>
              <a:gd name="adj2" fmla="val 20996139"/>
            </a:avLst>
          </a:prstGeom>
          <a:ln cap="flat">
            <a:solidFill>
              <a:srgbClr val="FF0000"/>
            </a:solidFill>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lang="en-US"/>
          </a:p>
        </p:txBody>
      </p:sp>
      <p:sp>
        <p:nvSpPr>
          <p:cNvPr id="140" name="Arc 139"/>
          <p:cNvSpPr/>
          <p:nvPr/>
        </p:nvSpPr>
        <p:spPr>
          <a:xfrm rot="11132357">
            <a:off x="4320888" y="3762553"/>
            <a:ext cx="545404" cy="688145"/>
          </a:xfrm>
          <a:prstGeom prst="arc">
            <a:avLst>
              <a:gd name="adj1" fmla="val 12747927"/>
              <a:gd name="adj2" fmla="val 19719159"/>
            </a:avLst>
          </a:prstGeom>
          <a:ln cap="flat">
            <a:solidFill>
              <a:srgbClr val="FF0000"/>
            </a:solidFill>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lang="en-US"/>
          </a:p>
        </p:txBody>
      </p:sp>
      <p:sp>
        <p:nvSpPr>
          <p:cNvPr id="141" name="Arc 140"/>
          <p:cNvSpPr/>
          <p:nvPr/>
        </p:nvSpPr>
        <p:spPr>
          <a:xfrm rot="10800000">
            <a:off x="1825678" y="4217213"/>
            <a:ext cx="600348" cy="748720"/>
          </a:xfrm>
          <a:prstGeom prst="arc">
            <a:avLst>
              <a:gd name="adj1" fmla="val 11587705"/>
              <a:gd name="adj2" fmla="val 19873149"/>
            </a:avLst>
          </a:prstGeom>
          <a:ln cap="flat">
            <a:solidFill>
              <a:srgbClr val="0000FF"/>
            </a:solidFill>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lang="en-US"/>
          </a:p>
        </p:txBody>
      </p:sp>
      <p:sp>
        <p:nvSpPr>
          <p:cNvPr id="142" name="TextBox 141"/>
          <p:cNvSpPr txBox="1"/>
          <p:nvPr/>
        </p:nvSpPr>
        <p:spPr>
          <a:xfrm>
            <a:off x="6096000" y="5029200"/>
            <a:ext cx="1479228" cy="707886"/>
          </a:xfrm>
          <a:prstGeom prst="rect">
            <a:avLst/>
          </a:prstGeom>
          <a:noFill/>
          <a:ln>
            <a:no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2000" i="1" dirty="0" err="1" smtClean="0"/>
              <a:t>Incretins</a:t>
            </a:r>
            <a:r>
              <a:rPr lang="en-US" sz="2000" i="1" dirty="0" smtClean="0"/>
              <a:t> </a:t>
            </a:r>
          </a:p>
          <a:p>
            <a:pPr algn="ctr"/>
            <a:r>
              <a:rPr lang="en-US" sz="2000" i="1" dirty="0" smtClean="0"/>
              <a:t>(GLP-1, GIP)</a:t>
            </a:r>
            <a:endParaRPr lang="en-US" sz="2000" i="1" dirty="0"/>
          </a:p>
        </p:txBody>
      </p:sp>
      <p:sp>
        <p:nvSpPr>
          <p:cNvPr id="143" name="TextBox 142"/>
          <p:cNvSpPr txBox="1"/>
          <p:nvPr/>
        </p:nvSpPr>
        <p:spPr>
          <a:xfrm>
            <a:off x="6952143" y="2800290"/>
            <a:ext cx="2031325" cy="400110"/>
          </a:xfrm>
          <a:prstGeom prst="rect">
            <a:avLst/>
          </a:prstGeom>
          <a:no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smtClean="0"/>
              <a:t>Glucose in Kidney</a:t>
            </a:r>
            <a:endParaRPr lang="en-US" sz="2000" dirty="0"/>
          </a:p>
        </p:txBody>
      </p:sp>
      <p:sp>
        <p:nvSpPr>
          <p:cNvPr id="144" name="TextBox 143"/>
          <p:cNvSpPr txBox="1"/>
          <p:nvPr/>
        </p:nvSpPr>
        <p:spPr>
          <a:xfrm>
            <a:off x="5820731" y="2638209"/>
            <a:ext cx="847320" cy="307777"/>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400" dirty="0" smtClean="0">
                <a:solidFill>
                  <a:srgbClr val="4F81BD"/>
                </a:solidFill>
              </a:rPr>
              <a:t>Filtration</a:t>
            </a:r>
            <a:endParaRPr lang="en-US" sz="1400" dirty="0">
              <a:solidFill>
                <a:srgbClr val="4F81BD"/>
              </a:solidFill>
            </a:endParaRPr>
          </a:p>
        </p:txBody>
      </p:sp>
      <p:cxnSp>
        <p:nvCxnSpPr>
          <p:cNvPr id="145" name="Straight Arrow Connector 144"/>
          <p:cNvCxnSpPr>
            <a:stCxn id="109" idx="3"/>
            <a:endCxn id="143" idx="1"/>
          </p:cNvCxnSpPr>
          <p:nvPr/>
        </p:nvCxnSpPr>
        <p:spPr>
          <a:xfrm>
            <a:off x="5593925" y="3000345"/>
            <a:ext cx="1358218"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46" name="TextBox 145"/>
          <p:cNvSpPr txBox="1"/>
          <p:nvPr/>
        </p:nvSpPr>
        <p:spPr>
          <a:xfrm>
            <a:off x="5943600" y="2209800"/>
            <a:ext cx="1162648" cy="307777"/>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400" dirty="0"/>
              <a:t>Reabsorption</a:t>
            </a:r>
          </a:p>
        </p:txBody>
      </p:sp>
      <p:cxnSp>
        <p:nvCxnSpPr>
          <p:cNvPr id="147" name="Elbow Connector 146"/>
          <p:cNvCxnSpPr>
            <a:stCxn id="143" idx="0"/>
            <a:endCxn id="109" idx="0"/>
          </p:cNvCxnSpPr>
          <p:nvPr/>
        </p:nvCxnSpPr>
        <p:spPr>
          <a:xfrm rot="16200000" flipV="1">
            <a:off x="6299634" y="1132118"/>
            <a:ext cx="12700" cy="3336344"/>
          </a:xfrm>
          <a:prstGeom prst="bentConnector3">
            <a:avLst>
              <a:gd name="adj1" fmla="val 1800000"/>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8" name="Straight Connector 147"/>
          <p:cNvCxnSpPr>
            <a:stCxn id="123" idx="2"/>
            <a:endCxn id="124" idx="0"/>
          </p:cNvCxnSpPr>
          <p:nvPr/>
        </p:nvCxnSpPr>
        <p:spPr>
          <a:xfrm>
            <a:off x="728914" y="2680214"/>
            <a:ext cx="4809" cy="1181739"/>
          </a:xfrm>
          <a:prstGeom prst="line">
            <a:avLst/>
          </a:prstGeom>
          <a:ln>
            <a:solidFill>
              <a:srgbClr val="0000FF"/>
            </a:solidFill>
            <a:headEnd type="none"/>
            <a:tailEnd type="arrow"/>
          </a:ln>
        </p:spPr>
        <p:style>
          <a:lnRef idx="2">
            <a:schemeClr val="accent1"/>
          </a:lnRef>
          <a:fillRef idx="0">
            <a:schemeClr val="accent1"/>
          </a:fillRef>
          <a:effectRef idx="1">
            <a:schemeClr val="accent1"/>
          </a:effectRef>
          <a:fontRef idx="minor">
            <a:schemeClr val="tx1"/>
          </a:fontRef>
        </p:style>
      </p:cxnSp>
      <p:cxnSp>
        <p:nvCxnSpPr>
          <p:cNvPr id="149" name="Straight Connector 148"/>
          <p:cNvCxnSpPr>
            <a:stCxn id="109" idx="1"/>
            <a:endCxn id="123" idx="3"/>
          </p:cNvCxnSpPr>
          <p:nvPr/>
        </p:nvCxnSpPr>
        <p:spPr>
          <a:xfrm flipH="1" flipV="1">
            <a:off x="1249640" y="2387826"/>
            <a:ext cx="2419359" cy="612519"/>
          </a:xfrm>
          <a:prstGeom prst="line">
            <a:avLst/>
          </a:prstGeom>
          <a:ln>
            <a:solidFill>
              <a:srgbClr val="0000FF"/>
            </a:solidFill>
            <a:headEnd type="none"/>
            <a:tailEnd type="arrow"/>
          </a:ln>
        </p:spPr>
        <p:style>
          <a:lnRef idx="2">
            <a:schemeClr val="accent1"/>
          </a:lnRef>
          <a:fillRef idx="0">
            <a:schemeClr val="accent1"/>
          </a:fillRef>
          <a:effectRef idx="1">
            <a:schemeClr val="accent1"/>
          </a:effectRef>
          <a:fontRef idx="minor">
            <a:schemeClr val="tx1"/>
          </a:fontRef>
        </p:style>
      </p:cxnSp>
      <p:cxnSp>
        <p:nvCxnSpPr>
          <p:cNvPr id="150" name="Straight Arrow Connector 149"/>
          <p:cNvCxnSpPr>
            <a:stCxn id="109" idx="3"/>
            <a:endCxn id="119" idx="0"/>
          </p:cNvCxnSpPr>
          <p:nvPr/>
        </p:nvCxnSpPr>
        <p:spPr>
          <a:xfrm>
            <a:off x="5593925" y="3000345"/>
            <a:ext cx="2751829" cy="605026"/>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151" name="TextBox 150"/>
          <p:cNvSpPr txBox="1"/>
          <p:nvPr/>
        </p:nvSpPr>
        <p:spPr>
          <a:xfrm>
            <a:off x="7239000" y="6019800"/>
            <a:ext cx="982936" cy="307777"/>
          </a:xfrm>
          <a:prstGeom prst="rect">
            <a:avLst/>
          </a:prstGeom>
          <a:noFill/>
          <a:ln>
            <a:noFill/>
          </a:ln>
        </p:spPr>
        <p:txBody>
          <a:bodyPr vert="horz" wrap="square" rtlCol="0">
            <a:spAutoFit/>
          </a:bodyPr>
          <a:lstStyle>
            <a:defPPr>
              <a:defRPr lang="en-US"/>
            </a:defPPr>
            <a:lvl1pPr algn="ctr">
              <a:defRPr sz="1400">
                <a:solidFill>
                  <a:schemeClr val="accent1"/>
                </a:solidFill>
              </a:defRPr>
            </a:lvl1pPr>
          </a:lstStyle>
          <a:p>
            <a:r>
              <a:rPr lang="en-US" dirty="0"/>
              <a:t>Proteolysis</a:t>
            </a:r>
          </a:p>
        </p:txBody>
      </p:sp>
      <p:cxnSp>
        <p:nvCxnSpPr>
          <p:cNvPr id="152" name="Elbow Connector 151"/>
          <p:cNvCxnSpPr>
            <a:stCxn id="122" idx="2"/>
            <a:endCxn id="142" idx="2"/>
          </p:cNvCxnSpPr>
          <p:nvPr/>
        </p:nvCxnSpPr>
        <p:spPr>
          <a:xfrm rot="5400000">
            <a:off x="7472762" y="5020303"/>
            <a:ext cx="79635" cy="1353930"/>
          </a:xfrm>
          <a:prstGeom prst="bentConnector3">
            <a:avLst>
              <a:gd name="adj1" fmla="val 482746"/>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154" name="TextBox 153"/>
          <p:cNvSpPr txBox="1"/>
          <p:nvPr/>
        </p:nvSpPr>
        <p:spPr>
          <a:xfrm>
            <a:off x="2321775" y="3370405"/>
            <a:ext cx="255336" cy="369332"/>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b="1" dirty="0" smtClean="0"/>
              <a:t>-</a:t>
            </a:r>
            <a:endParaRPr lang="en-US" b="1" dirty="0"/>
          </a:p>
        </p:txBody>
      </p:sp>
      <p:sp>
        <p:nvSpPr>
          <p:cNvPr id="155" name="TextBox 154"/>
          <p:cNvSpPr txBox="1"/>
          <p:nvPr/>
        </p:nvSpPr>
        <p:spPr>
          <a:xfrm>
            <a:off x="6705600" y="5712023"/>
            <a:ext cx="239631" cy="307777"/>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400" b="1" dirty="0" smtClean="0"/>
              <a:t>-</a:t>
            </a:r>
            <a:endParaRPr lang="en-US" sz="1400" b="1" dirty="0"/>
          </a:p>
        </p:txBody>
      </p:sp>
      <p:sp>
        <p:nvSpPr>
          <p:cNvPr id="157" name="TextBox 156"/>
          <p:cNvSpPr txBox="1"/>
          <p:nvPr/>
        </p:nvSpPr>
        <p:spPr>
          <a:xfrm>
            <a:off x="3935664" y="3276600"/>
            <a:ext cx="255336" cy="369332"/>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b="1" dirty="0" smtClean="0"/>
              <a:t>-</a:t>
            </a:r>
            <a:endParaRPr lang="en-US" b="1" dirty="0"/>
          </a:p>
        </p:txBody>
      </p:sp>
      <p:sp>
        <p:nvSpPr>
          <p:cNvPr id="158" name="TextBox 157"/>
          <p:cNvSpPr txBox="1"/>
          <p:nvPr/>
        </p:nvSpPr>
        <p:spPr>
          <a:xfrm>
            <a:off x="7311766" y="1295791"/>
            <a:ext cx="1308442" cy="523220"/>
          </a:xfrm>
          <a:prstGeom prst="rect">
            <a:avLst/>
          </a:prstGeom>
          <a:noFill/>
          <a:ln>
            <a:solidFill>
              <a:srgbClr val="7F7F7F"/>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dirty="0" smtClean="0">
                <a:solidFill>
                  <a:srgbClr val="7F7F7F"/>
                </a:solidFill>
              </a:rPr>
              <a:t>Excess glucose to Urine</a:t>
            </a:r>
            <a:endParaRPr lang="en-US" sz="1400" dirty="0">
              <a:solidFill>
                <a:srgbClr val="7F7F7F"/>
              </a:solidFill>
            </a:endParaRPr>
          </a:p>
        </p:txBody>
      </p:sp>
      <p:cxnSp>
        <p:nvCxnSpPr>
          <p:cNvPr id="159" name="Elbow Connector 158"/>
          <p:cNvCxnSpPr>
            <a:stCxn id="143" idx="0"/>
            <a:endCxn id="158" idx="2"/>
          </p:cNvCxnSpPr>
          <p:nvPr/>
        </p:nvCxnSpPr>
        <p:spPr>
          <a:xfrm rot="16200000" flipV="1">
            <a:off x="7476258" y="2308741"/>
            <a:ext cx="981279" cy="1819"/>
          </a:xfrm>
          <a:prstGeom prst="bentConnector3">
            <a:avLst>
              <a:gd name="adj1" fmla="val 50000"/>
            </a:avLst>
          </a:prstGeom>
          <a:ln>
            <a:solidFill>
              <a:schemeClr val="bg1">
                <a:lumMod val="50000"/>
              </a:schemeClr>
            </a:solidFill>
            <a:prstDash val="dash"/>
            <a:tailEnd type="arrow"/>
          </a:ln>
        </p:spPr>
        <p:style>
          <a:lnRef idx="2">
            <a:schemeClr val="accent1"/>
          </a:lnRef>
          <a:fillRef idx="0">
            <a:schemeClr val="accent1"/>
          </a:fillRef>
          <a:effectRef idx="1">
            <a:schemeClr val="accent1"/>
          </a:effectRef>
          <a:fontRef idx="minor">
            <a:schemeClr val="tx1"/>
          </a:fontRef>
        </p:style>
      </p:cxnSp>
      <p:sp>
        <p:nvSpPr>
          <p:cNvPr id="160" name="TextBox 159"/>
          <p:cNvSpPr txBox="1"/>
          <p:nvPr/>
        </p:nvSpPr>
        <p:spPr>
          <a:xfrm>
            <a:off x="1199891" y="1381780"/>
            <a:ext cx="1967624" cy="523220"/>
          </a:xfrm>
          <a:prstGeom prst="rect">
            <a:avLst/>
          </a:prstGeom>
          <a:noFill/>
          <a:ln>
            <a:solidFill>
              <a:srgbClr val="7F7F7F"/>
            </a:solid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dirty="0" smtClean="0">
                <a:solidFill>
                  <a:schemeClr val="bg1">
                    <a:lumMod val="50000"/>
                  </a:schemeClr>
                </a:solidFill>
              </a:rPr>
              <a:t>Undigested/unabsorbed glucose to Feces</a:t>
            </a:r>
            <a:endParaRPr lang="en-US" sz="1400" dirty="0">
              <a:solidFill>
                <a:schemeClr val="bg1">
                  <a:lumMod val="50000"/>
                </a:schemeClr>
              </a:solidFill>
            </a:endParaRPr>
          </a:p>
        </p:txBody>
      </p:sp>
      <p:cxnSp>
        <p:nvCxnSpPr>
          <p:cNvPr id="161" name="Straight Arrow Connector 160"/>
          <p:cNvCxnSpPr>
            <a:stCxn id="132" idx="1"/>
            <a:endCxn id="160" idx="3"/>
          </p:cNvCxnSpPr>
          <p:nvPr/>
        </p:nvCxnSpPr>
        <p:spPr>
          <a:xfrm flipH="1">
            <a:off x="3167515" y="1638451"/>
            <a:ext cx="337932" cy="4939"/>
          </a:xfrm>
          <a:prstGeom prst="straightConnector1">
            <a:avLst/>
          </a:prstGeom>
          <a:ln>
            <a:solidFill>
              <a:schemeClr val="bg1">
                <a:lumMod val="50000"/>
              </a:schemeClr>
            </a:solidFill>
            <a:prstDash val="dash"/>
            <a:tailEnd type="arrow"/>
          </a:ln>
        </p:spPr>
        <p:style>
          <a:lnRef idx="2">
            <a:schemeClr val="accent1"/>
          </a:lnRef>
          <a:fillRef idx="0">
            <a:schemeClr val="accent1"/>
          </a:fillRef>
          <a:effectRef idx="1">
            <a:schemeClr val="accent1"/>
          </a:effectRef>
          <a:fontRef idx="minor">
            <a:schemeClr val="tx1"/>
          </a:fontRef>
        </p:style>
      </p:cxnSp>
      <p:cxnSp>
        <p:nvCxnSpPr>
          <p:cNvPr id="166" name="Elbow Connector 165"/>
          <p:cNvCxnSpPr>
            <a:stCxn id="130" idx="1"/>
            <a:endCxn id="132" idx="0"/>
          </p:cNvCxnSpPr>
          <p:nvPr/>
        </p:nvCxnSpPr>
        <p:spPr>
          <a:xfrm rot="10800000" flipV="1">
            <a:off x="4625331" y="948510"/>
            <a:ext cx="291173" cy="489885"/>
          </a:xfrm>
          <a:prstGeom prst="bentConnector2">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57" name="TextBox 56"/>
          <p:cNvSpPr txBox="1"/>
          <p:nvPr/>
        </p:nvSpPr>
        <p:spPr>
          <a:xfrm>
            <a:off x="2581379" y="4343400"/>
            <a:ext cx="1535547" cy="461665"/>
          </a:xfrm>
          <a:prstGeom prst="rect">
            <a:avLst/>
          </a:prstGeom>
          <a:solidFill>
            <a:srgbClr val="FFFF00"/>
          </a:solidFill>
        </p:spPr>
        <p:txBody>
          <a:bodyPr wrap="none" rtlCol="0">
            <a:spAutoFit/>
          </a:bodyPr>
          <a:lstStyle/>
          <a:p>
            <a:r>
              <a:rPr lang="en-US" sz="1200" b="1" dirty="0" smtClean="0"/>
              <a:t>3. </a:t>
            </a:r>
            <a:r>
              <a:rPr lang="en-US" sz="1200" b="1" dirty="0" err="1" smtClean="0"/>
              <a:t>Thiazolidinediones</a:t>
            </a:r>
            <a:endParaRPr lang="en-US" sz="1200" b="1" dirty="0" smtClean="0"/>
          </a:p>
          <a:p>
            <a:r>
              <a:rPr lang="en-US" sz="1200" dirty="0" smtClean="0"/>
              <a:t>Rosiglitazone</a:t>
            </a:r>
            <a:endParaRPr lang="en-US" sz="1200" dirty="0"/>
          </a:p>
        </p:txBody>
      </p:sp>
      <p:pic>
        <p:nvPicPr>
          <p:cNvPr id="59" name="Picture 58"/>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181600" y="3581400"/>
            <a:ext cx="357088" cy="320040"/>
          </a:xfrm>
          <a:prstGeom prst="rect">
            <a:avLst/>
          </a:prstGeom>
        </p:spPr>
      </p:pic>
      <p:pic>
        <p:nvPicPr>
          <p:cNvPr id="60" name="Picture 59"/>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038600" y="4572000"/>
            <a:ext cx="357088" cy="320040"/>
          </a:xfrm>
          <a:prstGeom prst="rect">
            <a:avLst/>
          </a:prstGeom>
        </p:spPr>
      </p:pic>
      <p:sp>
        <p:nvSpPr>
          <p:cNvPr id="61" name="TextBox 60"/>
          <p:cNvSpPr txBox="1"/>
          <p:nvPr/>
        </p:nvSpPr>
        <p:spPr>
          <a:xfrm>
            <a:off x="2590800" y="3657600"/>
            <a:ext cx="1472643" cy="461665"/>
          </a:xfrm>
          <a:prstGeom prst="rect">
            <a:avLst/>
          </a:prstGeom>
          <a:solidFill>
            <a:srgbClr val="FFFF00"/>
          </a:solidFill>
        </p:spPr>
        <p:txBody>
          <a:bodyPr wrap="square" rtlCol="0">
            <a:spAutoFit/>
          </a:bodyPr>
          <a:lstStyle/>
          <a:p>
            <a:pPr algn="ctr"/>
            <a:r>
              <a:rPr lang="en-US" sz="1200" b="1" dirty="0" smtClean="0"/>
              <a:t>1. </a:t>
            </a:r>
            <a:r>
              <a:rPr lang="en-US" sz="1200" b="1" dirty="0" err="1" smtClean="0"/>
              <a:t>Biguanides</a:t>
            </a:r>
            <a:endParaRPr lang="en-US" sz="1200" b="1" dirty="0" smtClean="0"/>
          </a:p>
          <a:p>
            <a:pPr algn="ctr"/>
            <a:r>
              <a:rPr lang="en-US" sz="1200" dirty="0" smtClean="0"/>
              <a:t>Metformin</a:t>
            </a:r>
            <a:endParaRPr lang="en-US" sz="1200" dirty="0"/>
          </a:p>
        </p:txBody>
      </p:sp>
      <p:pic>
        <p:nvPicPr>
          <p:cNvPr id="62" name="Picture 61"/>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810000" y="3810000"/>
            <a:ext cx="357088" cy="320040"/>
          </a:xfrm>
          <a:prstGeom prst="rect">
            <a:avLst/>
          </a:prstGeom>
        </p:spPr>
      </p:pic>
      <p:sp>
        <p:nvSpPr>
          <p:cNvPr id="63" name="Multiply 62"/>
          <p:cNvSpPr>
            <a:spLocks noChangeAspect="1"/>
          </p:cNvSpPr>
          <p:nvPr/>
        </p:nvSpPr>
        <p:spPr>
          <a:xfrm>
            <a:off x="2438400" y="3810000"/>
            <a:ext cx="457200" cy="457200"/>
          </a:xfrm>
          <a:prstGeom prst="mathMultiply">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2" name="TextBox 111"/>
          <p:cNvSpPr txBox="1"/>
          <p:nvPr/>
        </p:nvSpPr>
        <p:spPr>
          <a:xfrm>
            <a:off x="3737595" y="4857690"/>
            <a:ext cx="1803699" cy="400110"/>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2000" dirty="0" smtClean="0"/>
              <a:t>Glucose in Cells</a:t>
            </a:r>
            <a:endParaRPr lang="en-US" sz="2000" dirty="0"/>
          </a:p>
        </p:txBody>
      </p:sp>
      <p:sp>
        <p:nvSpPr>
          <p:cNvPr id="156" name="TextBox 155"/>
          <p:cNvSpPr txBox="1"/>
          <p:nvPr/>
        </p:nvSpPr>
        <p:spPr>
          <a:xfrm>
            <a:off x="2219305" y="4633463"/>
            <a:ext cx="300082" cy="369332"/>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b="1" dirty="0" smtClean="0"/>
              <a:t>+</a:t>
            </a:r>
            <a:endParaRPr lang="en-US" b="1" dirty="0"/>
          </a:p>
        </p:txBody>
      </p:sp>
      <p:sp>
        <p:nvSpPr>
          <p:cNvPr id="153" name="TextBox 152"/>
          <p:cNvSpPr txBox="1"/>
          <p:nvPr/>
        </p:nvSpPr>
        <p:spPr>
          <a:xfrm>
            <a:off x="4223869" y="4202668"/>
            <a:ext cx="300082" cy="369332"/>
          </a:xfrm>
          <a:prstGeom prst="rect">
            <a:avLst/>
          </a:prstGeom>
          <a:solidFill>
            <a:srgbClr val="FFFFFF"/>
          </a:solidFill>
          <a:ln>
            <a:solidFill>
              <a:srgbClr val="000000"/>
            </a:solidFill>
          </a:ln>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b="1" dirty="0" smtClean="0"/>
              <a:t>+</a:t>
            </a:r>
            <a:endParaRPr lang="en-US" b="1" dirty="0"/>
          </a:p>
        </p:txBody>
      </p:sp>
      <p:sp>
        <p:nvSpPr>
          <p:cNvPr id="71" name="TextBox 70"/>
          <p:cNvSpPr txBox="1"/>
          <p:nvPr/>
        </p:nvSpPr>
        <p:spPr>
          <a:xfrm>
            <a:off x="8229600" y="5678269"/>
            <a:ext cx="804852" cy="646331"/>
          </a:xfrm>
          <a:prstGeom prst="rect">
            <a:avLst/>
          </a:prstGeom>
          <a:solidFill>
            <a:srgbClr val="FFFF00"/>
          </a:solidFill>
        </p:spPr>
        <p:txBody>
          <a:bodyPr wrap="square" rtlCol="0">
            <a:spAutoFit/>
          </a:bodyPr>
          <a:lstStyle/>
          <a:p>
            <a:r>
              <a:rPr lang="en-US" sz="1200" b="1" dirty="0" smtClean="0"/>
              <a:t>4. DPP4 Inhibitors</a:t>
            </a:r>
          </a:p>
          <a:p>
            <a:r>
              <a:rPr lang="en-US" sz="1200" dirty="0" err="1" smtClean="0"/>
              <a:t>Sitagliptin</a:t>
            </a:r>
            <a:r>
              <a:rPr lang="en-US" sz="1200" dirty="0" smtClean="0"/>
              <a:t> </a:t>
            </a:r>
            <a:endParaRPr lang="en-US" sz="1200" dirty="0"/>
          </a:p>
        </p:txBody>
      </p:sp>
      <p:sp>
        <p:nvSpPr>
          <p:cNvPr id="72" name="Multiply 71"/>
          <p:cNvSpPr>
            <a:spLocks noChangeAspect="1"/>
          </p:cNvSpPr>
          <p:nvPr/>
        </p:nvSpPr>
        <p:spPr>
          <a:xfrm>
            <a:off x="7467600" y="6019800"/>
            <a:ext cx="457200" cy="457200"/>
          </a:xfrm>
          <a:prstGeom prst="mathMultiply">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3" name="Group 72"/>
          <p:cNvGrpSpPr/>
          <p:nvPr/>
        </p:nvGrpSpPr>
        <p:grpSpPr>
          <a:xfrm>
            <a:off x="6102465" y="4343400"/>
            <a:ext cx="1288935" cy="646331"/>
            <a:chOff x="6019056" y="4343400"/>
            <a:chExt cx="1288935" cy="646331"/>
          </a:xfrm>
        </p:grpSpPr>
        <p:sp>
          <p:nvSpPr>
            <p:cNvPr id="74" name="TextBox 73"/>
            <p:cNvSpPr txBox="1"/>
            <p:nvPr/>
          </p:nvSpPr>
          <p:spPr>
            <a:xfrm>
              <a:off x="6019056" y="4343400"/>
              <a:ext cx="1288935" cy="646331"/>
            </a:xfrm>
            <a:prstGeom prst="rect">
              <a:avLst/>
            </a:prstGeom>
            <a:solidFill>
              <a:srgbClr val="FFFF00"/>
            </a:solidFill>
          </p:spPr>
          <p:txBody>
            <a:bodyPr wrap="none" rtlCol="0">
              <a:spAutoFit/>
            </a:bodyPr>
            <a:lstStyle/>
            <a:p>
              <a:pPr algn="ctr"/>
              <a:r>
                <a:rPr lang="en-US" sz="1200" b="1" dirty="0" smtClean="0"/>
                <a:t>5. GLP-1 Agonists</a:t>
              </a:r>
            </a:p>
            <a:p>
              <a:pPr algn="ctr"/>
              <a:r>
                <a:rPr lang="en-US" sz="1200" dirty="0" err="1" smtClean="0"/>
                <a:t>Liraglutide</a:t>
              </a:r>
              <a:endParaRPr lang="en-US" sz="1200" dirty="0" smtClean="0"/>
            </a:p>
            <a:p>
              <a:pPr algn="ctr"/>
              <a:endParaRPr lang="en-US" sz="1200" dirty="0"/>
            </a:p>
          </p:txBody>
        </p:sp>
        <p:pic>
          <p:nvPicPr>
            <p:cNvPr id="75" name="Picture 74"/>
            <p:cNvPicPr>
              <a:picLocks noChangeAspect="1"/>
            </p:cNvPicPr>
            <p:nvPr/>
          </p:nvPicPr>
          <p:blipFill>
            <a:blip r:embed="rId4" cstate="print">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6108182" y="4746657"/>
              <a:ext cx="525780" cy="182880"/>
            </a:xfrm>
            <a:prstGeom prst="rect">
              <a:avLst/>
            </a:prstGeom>
            <a:ln>
              <a:noFill/>
            </a:ln>
          </p:spPr>
        </p:pic>
      </p:grpSp>
      <p:sp>
        <p:nvSpPr>
          <p:cNvPr id="77" name="TextBox 76"/>
          <p:cNvSpPr txBox="1"/>
          <p:nvPr/>
        </p:nvSpPr>
        <p:spPr>
          <a:xfrm>
            <a:off x="2132112" y="838200"/>
            <a:ext cx="1752077" cy="461665"/>
          </a:xfrm>
          <a:prstGeom prst="rect">
            <a:avLst/>
          </a:prstGeom>
          <a:solidFill>
            <a:srgbClr val="FFFF00"/>
          </a:solidFill>
        </p:spPr>
        <p:txBody>
          <a:bodyPr wrap="none" rtlCol="0">
            <a:spAutoFit/>
          </a:bodyPr>
          <a:lstStyle/>
          <a:p>
            <a:pPr algn="r"/>
            <a:r>
              <a:rPr lang="en-US" sz="1200" b="1" dirty="0" smtClean="0"/>
              <a:t>6. </a:t>
            </a:r>
            <a:r>
              <a:rPr lang="en-US" sz="1200" b="1" dirty="0" err="1" smtClean="0"/>
              <a:t>Glucosidase</a:t>
            </a:r>
            <a:r>
              <a:rPr lang="en-US" sz="1200" b="1" dirty="0" smtClean="0"/>
              <a:t> Inhibitors</a:t>
            </a:r>
          </a:p>
          <a:p>
            <a:pPr algn="r"/>
            <a:r>
              <a:rPr lang="en-US" sz="1200" dirty="0" err="1" smtClean="0"/>
              <a:t>Acarbose</a:t>
            </a:r>
            <a:r>
              <a:rPr lang="en-US" sz="1200" dirty="0" smtClean="0"/>
              <a:t>, </a:t>
            </a:r>
            <a:r>
              <a:rPr lang="en-US" sz="1200" dirty="0" err="1" smtClean="0"/>
              <a:t>Miglitol</a:t>
            </a:r>
            <a:endParaRPr lang="en-US" sz="1200" dirty="0"/>
          </a:p>
        </p:txBody>
      </p:sp>
      <p:sp>
        <p:nvSpPr>
          <p:cNvPr id="78" name="Multiply 77"/>
          <p:cNvSpPr>
            <a:spLocks noChangeAspect="1"/>
          </p:cNvSpPr>
          <p:nvPr/>
        </p:nvSpPr>
        <p:spPr>
          <a:xfrm>
            <a:off x="4038600" y="914400"/>
            <a:ext cx="457200" cy="457200"/>
          </a:xfrm>
          <a:prstGeom prst="mathMultiply">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9" name="TextBox 78"/>
          <p:cNvSpPr txBox="1"/>
          <p:nvPr/>
        </p:nvSpPr>
        <p:spPr>
          <a:xfrm>
            <a:off x="5790456" y="1752600"/>
            <a:ext cx="1427043" cy="461665"/>
          </a:xfrm>
          <a:prstGeom prst="rect">
            <a:avLst/>
          </a:prstGeom>
          <a:solidFill>
            <a:srgbClr val="FFFF00"/>
          </a:solidFill>
        </p:spPr>
        <p:txBody>
          <a:bodyPr wrap="none" rtlCol="0">
            <a:spAutoFit/>
          </a:bodyPr>
          <a:lstStyle/>
          <a:p>
            <a:pPr algn="ctr"/>
            <a:r>
              <a:rPr lang="en-US" sz="1200" b="1" dirty="0" smtClean="0"/>
              <a:t>7. SGLT-2 Inhibitors</a:t>
            </a:r>
          </a:p>
          <a:p>
            <a:pPr algn="ctr"/>
            <a:r>
              <a:rPr lang="en-US" sz="1200" dirty="0" err="1" smtClean="0"/>
              <a:t>Canagliflozin</a:t>
            </a:r>
            <a:endParaRPr lang="en-US" sz="1200" dirty="0"/>
          </a:p>
        </p:txBody>
      </p:sp>
      <p:sp>
        <p:nvSpPr>
          <p:cNvPr id="80" name="Multiply 79"/>
          <p:cNvSpPr>
            <a:spLocks noChangeAspect="1"/>
          </p:cNvSpPr>
          <p:nvPr/>
        </p:nvSpPr>
        <p:spPr>
          <a:xfrm>
            <a:off x="6324600" y="2133600"/>
            <a:ext cx="457200" cy="457200"/>
          </a:xfrm>
          <a:prstGeom prst="mathMultiply">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8115664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4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2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4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3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2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5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25"/>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2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2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22"/>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5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5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2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6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62"/>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59"/>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58"/>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57"/>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60"/>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71"/>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72"/>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ntr" presetSubtype="0" fill="hold" nodeType="clickEffect">
                                  <p:stCondLst>
                                    <p:cond delay="0"/>
                                  </p:stCondLst>
                                  <p:childTnLst>
                                    <p:set>
                                      <p:cBhvr>
                                        <p:cTn id="88" dur="1" fill="hold">
                                          <p:stCondLst>
                                            <p:cond delay="0"/>
                                          </p:stCondLst>
                                        </p:cTn>
                                        <p:tgtEl>
                                          <p:spTgt spid="73"/>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77"/>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78"/>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79"/>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119" grpId="0" animBg="1"/>
      <p:bldP spid="120" grpId="0" animBg="1"/>
      <p:bldP spid="121" grpId="0" animBg="1"/>
      <p:bldP spid="122" grpId="0" animBg="1"/>
      <p:bldP spid="123" grpId="0" animBg="1"/>
      <p:bldP spid="124" grpId="0" animBg="1"/>
      <p:bldP spid="138" grpId="0" animBg="1"/>
      <p:bldP spid="139" grpId="0" animBg="1"/>
      <p:bldP spid="140" grpId="0" animBg="1"/>
      <p:bldP spid="141" grpId="0" animBg="1"/>
      <p:bldP spid="142" grpId="0"/>
      <p:bldP spid="151" grpId="0"/>
      <p:bldP spid="154" grpId="0" animBg="1"/>
      <p:bldP spid="155" grpId="0" animBg="1"/>
      <p:bldP spid="157" grpId="0" animBg="1"/>
      <p:bldP spid="57" grpId="0" animBg="1"/>
      <p:bldP spid="61" grpId="0" animBg="1"/>
      <p:bldP spid="63" grpId="0" animBg="1"/>
      <p:bldP spid="156" grpId="0" animBg="1"/>
      <p:bldP spid="153" grpId="0" animBg="1"/>
      <p:bldP spid="71" grpId="0" animBg="1"/>
      <p:bldP spid="72" grpId="0" animBg="1"/>
      <p:bldP spid="77" grpId="0" animBg="1"/>
      <p:bldP spid="78" grpId="0" animBg="1"/>
      <p:bldP spid="79" grpId="0" animBg="1"/>
      <p:bldP spid="8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Type 2 Diabetes Treatments</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513468792"/>
              </p:ext>
            </p:extLst>
          </p:nvPr>
        </p:nvGraphicFramePr>
        <p:xfrm>
          <a:off x="407988" y="1071563"/>
          <a:ext cx="8229600" cy="4587239"/>
        </p:xfrm>
        <a:graphic>
          <a:graphicData uri="http://schemas.openxmlformats.org/drawingml/2006/table">
            <a:tbl>
              <a:tblPr firstRow="1" bandRow="1">
                <a:tableStyleId>{B301B821-A1FF-4177-AEE7-76D212191A09}</a:tableStyleId>
              </a:tblPr>
              <a:tblGrid>
                <a:gridCol w="2563812"/>
                <a:gridCol w="3886200"/>
                <a:gridCol w="1779588"/>
              </a:tblGrid>
              <a:tr h="370840">
                <a:tc>
                  <a:txBody>
                    <a:bodyPr/>
                    <a:lstStyle/>
                    <a:p>
                      <a:r>
                        <a:rPr lang="en-US" dirty="0" smtClean="0"/>
                        <a:t>Drug Class</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smtClean="0"/>
                        <a:t>Mechanism</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smtClean="0"/>
                        <a:t>Example</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err="1" smtClean="0"/>
                        <a:t>Biguanides</a:t>
                      </a:r>
                      <a:endParaRPr lang="en-US" dirty="0" smtClean="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lvl="1" indent="0" algn="l" defTabSz="457200" rtl="0" eaLnBrk="1" fontAlgn="auto" latinLnBrk="0" hangingPunct="1">
                        <a:lnSpc>
                          <a:spcPct val="100000"/>
                        </a:lnSpc>
                        <a:spcBef>
                          <a:spcPts val="0"/>
                        </a:spcBef>
                        <a:spcAft>
                          <a:spcPts val="0"/>
                        </a:spcAft>
                        <a:buClrTx/>
                        <a:buSzTx/>
                        <a:buFontTx/>
                        <a:buNone/>
                        <a:tabLst/>
                        <a:defRPr/>
                      </a:pPr>
                      <a:r>
                        <a:rPr lang="en-US" dirty="0" smtClean="0"/>
                        <a:t>Increase glucose uptake by cells</a:t>
                      </a:r>
                    </a:p>
                    <a:p>
                      <a:pPr marL="0" marR="0" lvl="1" indent="0" algn="l" defTabSz="457200" rtl="0" eaLnBrk="1" fontAlgn="auto" latinLnBrk="0" hangingPunct="1">
                        <a:lnSpc>
                          <a:spcPct val="100000"/>
                        </a:lnSpc>
                        <a:spcBef>
                          <a:spcPts val="0"/>
                        </a:spcBef>
                        <a:spcAft>
                          <a:spcPts val="0"/>
                        </a:spcAft>
                        <a:buClrTx/>
                        <a:buSzTx/>
                        <a:buFontTx/>
                        <a:buNone/>
                        <a:tabLst/>
                        <a:defRPr/>
                      </a:pPr>
                      <a:r>
                        <a:rPr lang="en-US" dirty="0" smtClean="0"/>
                        <a:t>Decrease </a:t>
                      </a:r>
                      <a:r>
                        <a:rPr lang="en-US" dirty="0" err="1" smtClean="0"/>
                        <a:t>Glycogenolysis</a:t>
                      </a:r>
                      <a:endParaRPr lang="en-US" dirty="0" smtClean="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lvl="1" indent="0" algn="l" defTabSz="457200" rtl="0" eaLnBrk="1" fontAlgn="auto" latinLnBrk="0" hangingPunct="1">
                        <a:lnSpc>
                          <a:spcPct val="100000"/>
                        </a:lnSpc>
                        <a:spcBef>
                          <a:spcPts val="0"/>
                        </a:spcBef>
                        <a:spcAft>
                          <a:spcPts val="0"/>
                        </a:spcAft>
                        <a:buClrTx/>
                        <a:buSzTx/>
                        <a:buFontTx/>
                        <a:buNone/>
                        <a:tabLst/>
                        <a:defRPr/>
                      </a:pPr>
                      <a:r>
                        <a:rPr lang="en-US" dirty="0" smtClean="0"/>
                        <a:t>Metformin</a:t>
                      </a:r>
                    </a:p>
                    <a:p>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Sulfonylurea and </a:t>
                      </a:r>
                      <a:r>
                        <a:rPr lang="en-US" dirty="0" err="1" smtClean="0"/>
                        <a:t>Meglitinides</a:t>
                      </a:r>
                      <a:endParaRPr lang="en-US" dirty="0" smtClean="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lvl="1" indent="0" algn="l" defTabSz="457200" rtl="0" eaLnBrk="1" fontAlgn="auto" latinLnBrk="0" hangingPunct="1">
                        <a:lnSpc>
                          <a:spcPct val="100000"/>
                        </a:lnSpc>
                        <a:spcBef>
                          <a:spcPts val="0"/>
                        </a:spcBef>
                        <a:spcAft>
                          <a:spcPts val="0"/>
                        </a:spcAft>
                        <a:buClrTx/>
                        <a:buSzTx/>
                        <a:buFontTx/>
                        <a:buNone/>
                        <a:tabLst/>
                        <a:defRPr/>
                      </a:pPr>
                      <a:r>
                        <a:rPr lang="en-US" dirty="0" smtClean="0"/>
                        <a:t>Increase insulin secretion</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err="1" smtClean="0"/>
                        <a:t>Glipizide</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dirty="0" smtClean="0"/>
                        <a:t>Thiazolidinedione</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lvl="1" indent="0" algn="l" defTabSz="457200" rtl="0" eaLnBrk="1" fontAlgn="auto" latinLnBrk="0" hangingPunct="1">
                        <a:lnSpc>
                          <a:spcPct val="100000"/>
                        </a:lnSpc>
                        <a:spcBef>
                          <a:spcPts val="0"/>
                        </a:spcBef>
                        <a:spcAft>
                          <a:spcPts val="0"/>
                        </a:spcAft>
                        <a:buClrTx/>
                        <a:buSzTx/>
                        <a:buFontTx/>
                        <a:buNone/>
                        <a:tabLst/>
                        <a:defRPr/>
                      </a:pPr>
                      <a:r>
                        <a:rPr lang="en-US" dirty="0" smtClean="0"/>
                        <a:t>Insulin Sensitizers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smtClean="0"/>
                        <a:t>Rosiglitazone</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dirty="0" smtClean="0"/>
                        <a:t>DPP4 inhibitors</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smtClean="0"/>
                        <a:t>Inhibit DPP4 enzyme to prolong</a:t>
                      </a:r>
                      <a:r>
                        <a:rPr lang="en-US" baseline="0" dirty="0" smtClean="0"/>
                        <a:t> life of </a:t>
                      </a:r>
                      <a:r>
                        <a:rPr lang="en-US" baseline="0" dirty="0" err="1" smtClean="0"/>
                        <a:t>Incretins</a:t>
                      </a:r>
                      <a:r>
                        <a:rPr lang="en-US" baseline="0" dirty="0" smtClean="0"/>
                        <a:t> (GLP-1, GIP)</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err="1" smtClean="0"/>
                        <a:t>Sitagliptin</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dirty="0" smtClean="0"/>
                        <a:t>GLP-1 Receptor Agonists</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smtClean="0"/>
                        <a:t>Enhances insulin production/release</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err="1" smtClean="0"/>
                        <a:t>Liraglutide</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dirty="0" smtClean="0">
                          <a:latin typeface="Symbol" charset="2"/>
                          <a:cs typeface="Symbol" charset="2"/>
                        </a:rPr>
                        <a:t>a</a:t>
                      </a:r>
                      <a:r>
                        <a:rPr lang="en-US" dirty="0" smtClean="0"/>
                        <a:t>-</a:t>
                      </a:r>
                      <a:r>
                        <a:rPr lang="en-US" dirty="0" err="1" smtClean="0"/>
                        <a:t>Glucosidase</a:t>
                      </a:r>
                      <a:r>
                        <a:rPr lang="en-US" dirty="0" smtClean="0"/>
                        <a:t> inhibitors</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smtClean="0"/>
                        <a:t>Blocks complete digestion of starch and other polysaccharides,</a:t>
                      </a:r>
                      <a:r>
                        <a:rPr lang="en-US" baseline="0" dirty="0" smtClean="0"/>
                        <a:t> so they can not be absorbed</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err="1" smtClean="0"/>
                        <a:t>Acarbose</a:t>
                      </a:r>
                      <a:endParaRPr lang="en-US" dirty="0" smtClean="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dirty="0" smtClean="0"/>
                        <a:t>SGLT 2 </a:t>
                      </a:r>
                      <a:r>
                        <a:rPr lang="en-US" baseline="0" dirty="0" smtClean="0"/>
                        <a:t>inhibitor</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smtClean="0"/>
                        <a:t>Inhibits reabsorption of Glucose from Kidneys</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800" dirty="0" err="1" smtClean="0"/>
                        <a:t>Canagliflozin</a:t>
                      </a:r>
                      <a:endParaRPr lang="en-US" sz="1800" dirty="0" smtClean="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012715549"/>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Biguanide</a:t>
            </a:r>
            <a:endParaRPr lang="en-US" dirty="0"/>
          </a:p>
        </p:txBody>
      </p:sp>
      <p:sp>
        <p:nvSpPr>
          <p:cNvPr id="4" name="Content Placeholder 3"/>
          <p:cNvSpPr>
            <a:spLocks noGrp="1"/>
          </p:cNvSpPr>
          <p:nvPr>
            <p:ph sz="half" idx="1"/>
          </p:nvPr>
        </p:nvSpPr>
        <p:spPr/>
        <p:txBody>
          <a:bodyPr>
            <a:normAutofit fontScale="92500" lnSpcReduction="10000"/>
          </a:bodyPr>
          <a:lstStyle/>
          <a:p>
            <a:r>
              <a:rPr lang="en-US" i="1" dirty="0" smtClean="0"/>
              <a:t>Target</a:t>
            </a:r>
            <a:r>
              <a:rPr lang="en-US" dirty="0" smtClean="0"/>
              <a:t>: Unknown</a:t>
            </a:r>
          </a:p>
          <a:p>
            <a:r>
              <a:rPr lang="en-US" i="1" dirty="0" smtClean="0"/>
              <a:t>Mechanism</a:t>
            </a:r>
            <a:r>
              <a:rPr lang="en-US" dirty="0" smtClean="0"/>
              <a:t>: Increases </a:t>
            </a:r>
            <a:r>
              <a:rPr lang="en-US" dirty="0"/>
              <a:t>g</a:t>
            </a:r>
            <a:r>
              <a:rPr lang="en-US" dirty="0" smtClean="0"/>
              <a:t>lucose uptake and reduces glycogen breakdown</a:t>
            </a:r>
          </a:p>
          <a:p>
            <a:r>
              <a:rPr lang="en-US" i="1" dirty="0" smtClean="0"/>
              <a:t>Examples</a:t>
            </a:r>
            <a:r>
              <a:rPr lang="en-US" dirty="0" smtClean="0"/>
              <a:t>: </a:t>
            </a:r>
          </a:p>
          <a:p>
            <a:pPr lvl="1"/>
            <a:r>
              <a:rPr lang="en-US" dirty="0" smtClean="0"/>
              <a:t>Metformin</a:t>
            </a:r>
            <a:endParaRPr lang="en-US" dirty="0"/>
          </a:p>
        </p:txBody>
      </p:sp>
      <p:sp>
        <p:nvSpPr>
          <p:cNvPr id="5" name="Content Placeholder 4"/>
          <p:cNvSpPr>
            <a:spLocks noGrp="1"/>
          </p:cNvSpPr>
          <p:nvPr>
            <p:ph sz="half" idx="2"/>
          </p:nvPr>
        </p:nvSpPr>
        <p:spPr/>
        <p:txBody>
          <a:bodyPr>
            <a:normAutofit fontScale="92500" lnSpcReduction="10000"/>
          </a:bodyPr>
          <a:lstStyle/>
          <a:p>
            <a:r>
              <a:rPr lang="en-US" i="1" dirty="0" smtClean="0"/>
              <a:t>Benefits</a:t>
            </a:r>
          </a:p>
          <a:p>
            <a:pPr lvl="1"/>
            <a:r>
              <a:rPr lang="en-US" dirty="0" smtClean="0"/>
              <a:t>No weight gain</a:t>
            </a:r>
          </a:p>
          <a:p>
            <a:pPr lvl="1"/>
            <a:r>
              <a:rPr lang="en-US" dirty="0" smtClean="0"/>
              <a:t>May preserve </a:t>
            </a:r>
            <a:r>
              <a:rPr lang="en-US" dirty="0" smtClean="0">
                <a:latin typeface="Symbol" charset="2"/>
                <a:cs typeface="Symbol" charset="2"/>
              </a:rPr>
              <a:t>b</a:t>
            </a:r>
            <a:r>
              <a:rPr lang="en-US" dirty="0" smtClean="0"/>
              <a:t>-cells</a:t>
            </a:r>
          </a:p>
          <a:p>
            <a:pPr lvl="1"/>
            <a:r>
              <a:rPr lang="en-US" dirty="0" smtClean="0"/>
              <a:t>May be used during pregnancy</a:t>
            </a:r>
          </a:p>
          <a:p>
            <a:r>
              <a:rPr lang="en-US" i="1" dirty="0" smtClean="0"/>
              <a:t>Limitations</a:t>
            </a:r>
          </a:p>
          <a:p>
            <a:pPr lvl="1"/>
            <a:r>
              <a:rPr lang="en-US" dirty="0"/>
              <a:t>C</a:t>
            </a:r>
            <a:r>
              <a:rPr lang="en-US" dirty="0" smtClean="0"/>
              <a:t>an not be used in case of Renal Disease</a:t>
            </a:r>
          </a:p>
          <a:p>
            <a:pPr lvl="1"/>
            <a:r>
              <a:rPr lang="en-US" dirty="0" smtClean="0"/>
              <a:t>Gastrointestinal toxicity</a:t>
            </a:r>
          </a:p>
          <a:p>
            <a:pPr lvl="1"/>
            <a:r>
              <a:rPr lang="en-US" dirty="0" smtClean="0"/>
              <a:t>May lower vitamin B12 levels</a:t>
            </a:r>
          </a:p>
          <a:p>
            <a:pPr lvl="1"/>
            <a:r>
              <a:rPr lang="en-US" dirty="0" smtClean="0"/>
              <a:t>Lactic acidosis  </a:t>
            </a:r>
          </a:p>
        </p:txBody>
      </p:sp>
      <p:sp>
        <p:nvSpPr>
          <p:cNvPr id="7" name="TextBox 6"/>
          <p:cNvSpPr txBox="1"/>
          <p:nvPr/>
        </p:nvSpPr>
        <p:spPr>
          <a:xfrm>
            <a:off x="1981200" y="1000780"/>
            <a:ext cx="5562600" cy="523220"/>
          </a:xfrm>
          <a:prstGeom prst="rect">
            <a:avLst/>
          </a:prstGeom>
          <a:solidFill>
            <a:srgbClr val="FCD5B5"/>
          </a:solidFill>
          <a:ln>
            <a:solidFill>
              <a:srgbClr val="000000"/>
            </a:solidFill>
          </a:ln>
        </p:spPr>
        <p:txBody>
          <a:bodyPr wrap="square" rtlCol="0">
            <a:spAutoFit/>
          </a:bodyPr>
          <a:lstStyle/>
          <a:p>
            <a:pPr marL="285750" indent="-285750">
              <a:buFont typeface="Arial"/>
              <a:buChar char="•"/>
            </a:pPr>
            <a:r>
              <a:rPr lang="en-US" sz="1400" dirty="0" smtClean="0"/>
              <a:t>Originates </a:t>
            </a:r>
            <a:r>
              <a:rPr lang="en-US" sz="1400" dirty="0"/>
              <a:t>from the French lilac or goat's rue (</a:t>
            </a:r>
            <a:r>
              <a:rPr lang="en-US" sz="1400" i="1" dirty="0" err="1"/>
              <a:t>Galega</a:t>
            </a:r>
            <a:r>
              <a:rPr lang="en-US" sz="1400" i="1" dirty="0"/>
              <a:t> </a:t>
            </a:r>
            <a:r>
              <a:rPr lang="en-US" sz="1400" i="1" dirty="0" err="1"/>
              <a:t>officinalis</a:t>
            </a:r>
            <a:r>
              <a:rPr lang="en-US" sz="1400" dirty="0"/>
              <a:t>)</a:t>
            </a:r>
          </a:p>
          <a:p>
            <a:pPr marL="285750" indent="-285750">
              <a:buFont typeface="Arial"/>
              <a:buChar char="•"/>
            </a:pPr>
            <a:r>
              <a:rPr lang="en-US" sz="1400" dirty="0" smtClean="0"/>
              <a:t>First </a:t>
            </a:r>
            <a:r>
              <a:rPr lang="en-US" sz="1400" dirty="0"/>
              <a:t>described in the scientific literature in 1922</a:t>
            </a:r>
          </a:p>
        </p:txBody>
      </p:sp>
      <p:pic>
        <p:nvPicPr>
          <p:cNvPr id="10" name="Picture 9"/>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743200" y="3657600"/>
            <a:ext cx="1714500" cy="2286000"/>
          </a:xfrm>
          <a:prstGeom prst="rect">
            <a:avLst/>
          </a:prstGeom>
          <a:ln>
            <a:solidFill>
              <a:srgbClr val="000000"/>
            </a:solidFill>
          </a:ln>
        </p:spPr>
      </p:pic>
      <p:sp>
        <p:nvSpPr>
          <p:cNvPr id="3" name="TextBox 2"/>
          <p:cNvSpPr txBox="1"/>
          <p:nvPr/>
        </p:nvSpPr>
        <p:spPr>
          <a:xfrm>
            <a:off x="2590800" y="5943600"/>
            <a:ext cx="2514600" cy="707886"/>
          </a:xfrm>
          <a:prstGeom prst="rect">
            <a:avLst/>
          </a:prstGeom>
          <a:noFill/>
        </p:spPr>
        <p:txBody>
          <a:bodyPr wrap="square" rtlCol="0">
            <a:spAutoFit/>
          </a:bodyPr>
          <a:lstStyle/>
          <a:p>
            <a:r>
              <a:rPr lang="en-US" sz="1000" i="1" dirty="0" err="1" smtClean="0"/>
              <a:t>Galega</a:t>
            </a:r>
            <a:r>
              <a:rPr lang="en-US" sz="1000" i="1" dirty="0" smtClean="0"/>
              <a:t> </a:t>
            </a:r>
            <a:r>
              <a:rPr lang="en-US" sz="1000" i="1" dirty="0" err="1" smtClean="0"/>
              <a:t>officinalis</a:t>
            </a:r>
            <a:endParaRPr lang="en-US" sz="1000" i="1" dirty="0" smtClean="0"/>
          </a:p>
          <a:p>
            <a:r>
              <a:rPr lang="en-US" sz="1000" dirty="0" smtClean="0"/>
              <a:t>By </a:t>
            </a:r>
            <a:r>
              <a:rPr lang="en-US" sz="1000" dirty="0" err="1"/>
              <a:t>Epibase</a:t>
            </a:r>
            <a:r>
              <a:rPr lang="en-US" sz="1000" dirty="0"/>
              <a:t> (Own work) [CC BY 3.0 (http://</a:t>
            </a:r>
            <a:r>
              <a:rPr lang="en-US" sz="1000" dirty="0" err="1"/>
              <a:t>creativecommons.org</a:t>
            </a:r>
            <a:r>
              <a:rPr lang="en-US" sz="1000" dirty="0"/>
              <a:t>/licenses/by/3.0)], via Wikimedia </a:t>
            </a:r>
            <a:r>
              <a:rPr lang="en-US" sz="1000" dirty="0" smtClean="0"/>
              <a:t>Commons</a:t>
            </a:r>
            <a:endParaRPr lang="en-US" sz="1000" dirty="0"/>
          </a:p>
        </p:txBody>
      </p:sp>
    </p:spTree>
    <p:extLst>
      <p:ext uri="{BB962C8B-B14F-4D97-AF65-F5344CB8AC3E}">
        <p14:creationId xmlns:p14="http://schemas.microsoft.com/office/powerpoint/2010/main" val="2695862589"/>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Sulfonylurea</a:t>
            </a:r>
            <a:endParaRPr lang="en-US" dirty="0"/>
          </a:p>
        </p:txBody>
      </p:sp>
      <p:sp>
        <p:nvSpPr>
          <p:cNvPr id="4" name="Content Placeholder 3"/>
          <p:cNvSpPr>
            <a:spLocks noGrp="1"/>
          </p:cNvSpPr>
          <p:nvPr>
            <p:ph sz="half" idx="1"/>
          </p:nvPr>
        </p:nvSpPr>
        <p:spPr/>
        <p:txBody>
          <a:bodyPr>
            <a:normAutofit lnSpcReduction="10000"/>
          </a:bodyPr>
          <a:lstStyle/>
          <a:p>
            <a:r>
              <a:rPr lang="en-US" i="1" dirty="0" smtClean="0"/>
              <a:t>Target</a:t>
            </a:r>
            <a:r>
              <a:rPr lang="en-US" dirty="0" smtClean="0"/>
              <a:t>: ATP</a:t>
            </a:r>
            <a:r>
              <a:rPr lang="en-US" dirty="0"/>
              <a:t>-sensitive K</a:t>
            </a:r>
            <a:r>
              <a:rPr lang="en-US" baseline="30000" dirty="0"/>
              <a:t>+</a:t>
            </a:r>
            <a:r>
              <a:rPr lang="en-US" dirty="0"/>
              <a:t>(KATP) channels </a:t>
            </a:r>
            <a:r>
              <a:rPr lang="en-US" dirty="0" smtClean="0"/>
              <a:t>on </a:t>
            </a:r>
            <a:r>
              <a:rPr lang="en-US" dirty="0" smtClean="0">
                <a:latin typeface="Symbol" charset="2"/>
                <a:cs typeface="Symbol" charset="2"/>
              </a:rPr>
              <a:t>b</a:t>
            </a:r>
            <a:r>
              <a:rPr lang="en-US" dirty="0" smtClean="0"/>
              <a:t>-cell membrane</a:t>
            </a:r>
            <a:r>
              <a:rPr lang="en-US" dirty="0" smtClean="0">
                <a:sym typeface="Wingdings"/>
              </a:rPr>
              <a:t> </a:t>
            </a:r>
          </a:p>
          <a:p>
            <a:r>
              <a:rPr lang="en-US" i="1" dirty="0" smtClean="0"/>
              <a:t>Mechanism</a:t>
            </a:r>
            <a:r>
              <a:rPr lang="en-US" dirty="0" smtClean="0"/>
              <a:t>: </a:t>
            </a:r>
            <a:r>
              <a:rPr lang="en-US" dirty="0"/>
              <a:t>depolarizes cell preventing potassium from exiting </a:t>
            </a:r>
            <a:r>
              <a:rPr lang="en-US" dirty="0">
                <a:sym typeface="Wingdings"/>
              </a:rPr>
              <a:t> </a:t>
            </a:r>
            <a:r>
              <a:rPr lang="en-US" dirty="0"/>
              <a:t>opens voltage-gated Ca</a:t>
            </a:r>
            <a:r>
              <a:rPr lang="en-US" baseline="30000" dirty="0"/>
              <a:t>2+</a:t>
            </a:r>
            <a:r>
              <a:rPr lang="en-US" dirty="0"/>
              <a:t> channels </a:t>
            </a:r>
            <a:r>
              <a:rPr lang="en-US" dirty="0">
                <a:sym typeface="Wingdings"/>
              </a:rPr>
              <a:t> </a:t>
            </a:r>
            <a:r>
              <a:rPr lang="en-US" dirty="0"/>
              <a:t>increased insulin </a:t>
            </a:r>
            <a:r>
              <a:rPr lang="en-US" dirty="0" smtClean="0"/>
              <a:t>release</a:t>
            </a:r>
          </a:p>
          <a:p>
            <a:r>
              <a:rPr lang="en-US" i="1" dirty="0" smtClean="0"/>
              <a:t>Examples</a:t>
            </a:r>
            <a:r>
              <a:rPr lang="en-US" dirty="0" smtClean="0"/>
              <a:t>: Glimepiride</a:t>
            </a:r>
          </a:p>
          <a:p>
            <a:endParaRPr lang="en-US" dirty="0"/>
          </a:p>
        </p:txBody>
      </p:sp>
      <p:sp>
        <p:nvSpPr>
          <p:cNvPr id="5" name="Content Placeholder 4"/>
          <p:cNvSpPr>
            <a:spLocks noGrp="1"/>
          </p:cNvSpPr>
          <p:nvPr>
            <p:ph sz="half" idx="2"/>
          </p:nvPr>
        </p:nvSpPr>
        <p:spPr/>
        <p:txBody>
          <a:bodyPr>
            <a:normAutofit lnSpcReduction="10000"/>
          </a:bodyPr>
          <a:lstStyle/>
          <a:p>
            <a:r>
              <a:rPr lang="en-US" i="1" dirty="0" smtClean="0"/>
              <a:t>Benefits</a:t>
            </a:r>
          </a:p>
          <a:p>
            <a:pPr lvl="1"/>
            <a:r>
              <a:rPr lang="en-US" dirty="0" smtClean="0"/>
              <a:t>Inexpensive</a:t>
            </a:r>
          </a:p>
          <a:p>
            <a:pPr lvl="1"/>
            <a:r>
              <a:rPr lang="en-US" dirty="0" smtClean="0"/>
              <a:t>Once/day so compliance likely</a:t>
            </a:r>
          </a:p>
          <a:p>
            <a:r>
              <a:rPr lang="en-US" i="1" dirty="0" smtClean="0"/>
              <a:t>Limitations</a:t>
            </a:r>
            <a:r>
              <a:rPr lang="en-US" dirty="0" smtClean="0"/>
              <a:t> </a:t>
            </a:r>
          </a:p>
          <a:p>
            <a:pPr lvl="1"/>
            <a:r>
              <a:rPr lang="en-US" dirty="0" smtClean="0"/>
              <a:t>Hypoglycemia</a:t>
            </a:r>
          </a:p>
          <a:p>
            <a:pPr lvl="1"/>
            <a:r>
              <a:rPr lang="en-US" dirty="0" smtClean="0"/>
              <a:t>Weight gain</a:t>
            </a:r>
          </a:p>
          <a:p>
            <a:pPr lvl="1"/>
            <a:r>
              <a:rPr lang="en-US" dirty="0" smtClean="0"/>
              <a:t>Renal and hepatic limitations</a:t>
            </a:r>
          </a:p>
        </p:txBody>
      </p:sp>
      <p:sp>
        <p:nvSpPr>
          <p:cNvPr id="6" name="TextBox 5"/>
          <p:cNvSpPr txBox="1"/>
          <p:nvPr/>
        </p:nvSpPr>
        <p:spPr>
          <a:xfrm>
            <a:off x="1447800" y="914400"/>
            <a:ext cx="6553200" cy="738664"/>
          </a:xfrm>
          <a:prstGeom prst="rect">
            <a:avLst/>
          </a:prstGeom>
          <a:solidFill>
            <a:srgbClr val="FCD5B5"/>
          </a:solidFill>
          <a:ln>
            <a:solidFill>
              <a:srgbClr val="000000"/>
            </a:solidFill>
          </a:ln>
        </p:spPr>
        <p:txBody>
          <a:bodyPr wrap="square" rtlCol="0">
            <a:spAutoFit/>
          </a:bodyPr>
          <a:lstStyle/>
          <a:p>
            <a:pPr marL="285750" indent="-285750">
              <a:buFont typeface="Arial"/>
              <a:buChar char="•"/>
            </a:pPr>
            <a:r>
              <a:rPr lang="en-US" sz="1400" dirty="0" smtClean="0"/>
              <a:t>Discovered (1942) by </a:t>
            </a:r>
            <a:r>
              <a:rPr lang="en-US" sz="1400" dirty="0"/>
              <a:t>chemist Marcel </a:t>
            </a:r>
            <a:r>
              <a:rPr lang="en-US" sz="1400" dirty="0" err="1"/>
              <a:t>Janbon</a:t>
            </a:r>
            <a:r>
              <a:rPr lang="en-US" sz="1400" dirty="0"/>
              <a:t> and co-</a:t>
            </a:r>
            <a:r>
              <a:rPr lang="en-US" sz="1400" dirty="0" smtClean="0"/>
              <a:t>workers who found out that the </a:t>
            </a:r>
            <a:r>
              <a:rPr lang="en-US" sz="1400" dirty="0"/>
              <a:t>compound sulfonylurea </a:t>
            </a:r>
            <a:r>
              <a:rPr lang="en-US" sz="1400" dirty="0" smtClean="0"/>
              <a:t>induces hypoglycemia in </a:t>
            </a:r>
            <a:r>
              <a:rPr lang="en-US" sz="1400" dirty="0"/>
              <a:t>animals</a:t>
            </a:r>
            <a:r>
              <a:rPr lang="en-US" sz="1400" dirty="0" smtClean="0"/>
              <a:t>.</a:t>
            </a:r>
          </a:p>
          <a:p>
            <a:pPr marL="285750" indent="-285750">
              <a:buFont typeface="Arial"/>
              <a:buChar char="•"/>
            </a:pPr>
            <a:r>
              <a:rPr lang="en-US" sz="1400" dirty="0" smtClean="0"/>
              <a:t>Used as an herbicide</a:t>
            </a:r>
            <a:endParaRPr lang="en-US" sz="1400" dirty="0"/>
          </a:p>
        </p:txBody>
      </p:sp>
    </p:spTree>
    <p:extLst>
      <p:ext uri="{BB962C8B-B14F-4D97-AF65-F5344CB8AC3E}">
        <p14:creationId xmlns:p14="http://schemas.microsoft.com/office/powerpoint/2010/main" val="1421219576"/>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Thiazolinidiones</a:t>
            </a:r>
            <a:endParaRPr lang="en-US" dirty="0"/>
          </a:p>
        </p:txBody>
      </p:sp>
      <p:sp>
        <p:nvSpPr>
          <p:cNvPr id="4" name="Content Placeholder 3"/>
          <p:cNvSpPr>
            <a:spLocks noGrp="1"/>
          </p:cNvSpPr>
          <p:nvPr>
            <p:ph sz="half" idx="1"/>
          </p:nvPr>
        </p:nvSpPr>
        <p:spPr/>
        <p:txBody>
          <a:bodyPr>
            <a:normAutofit fontScale="85000" lnSpcReduction="20000"/>
          </a:bodyPr>
          <a:lstStyle/>
          <a:p>
            <a:r>
              <a:rPr lang="en-US" i="1" dirty="0" smtClean="0"/>
              <a:t>Target</a:t>
            </a:r>
            <a:r>
              <a:rPr lang="en-US" dirty="0" smtClean="0"/>
              <a:t>: </a:t>
            </a:r>
          </a:p>
          <a:p>
            <a:pPr lvl="1"/>
            <a:r>
              <a:rPr lang="en-US" dirty="0" smtClean="0"/>
              <a:t>Peroxisome </a:t>
            </a:r>
            <a:r>
              <a:rPr lang="en-US" dirty="0"/>
              <a:t>proliferator-activated </a:t>
            </a:r>
            <a:r>
              <a:rPr lang="en-US" dirty="0" smtClean="0"/>
              <a:t>receptors gamma (PPAR </a:t>
            </a:r>
            <a:r>
              <a:rPr lang="en-US" dirty="0" smtClean="0">
                <a:latin typeface="Symbol" charset="2"/>
                <a:cs typeface="Symbol" charset="2"/>
              </a:rPr>
              <a:t>g) </a:t>
            </a:r>
          </a:p>
          <a:p>
            <a:r>
              <a:rPr lang="en-US" i="1" dirty="0" smtClean="0"/>
              <a:t>Mechanism</a:t>
            </a:r>
            <a:r>
              <a:rPr lang="en-US" dirty="0" smtClean="0"/>
              <a:t>: </a:t>
            </a:r>
          </a:p>
          <a:p>
            <a:pPr lvl="1"/>
            <a:r>
              <a:rPr lang="en-US" dirty="0" smtClean="0"/>
              <a:t>Increase liver and peripheral tissue insulin sensitivity</a:t>
            </a:r>
          </a:p>
          <a:p>
            <a:pPr lvl="1"/>
            <a:r>
              <a:rPr lang="en-US" dirty="0" smtClean="0"/>
              <a:t>PPAR </a:t>
            </a:r>
            <a:r>
              <a:rPr lang="en-US" dirty="0" smtClean="0">
                <a:latin typeface="Symbol" charset="2"/>
                <a:cs typeface="Symbol" charset="2"/>
              </a:rPr>
              <a:t>g</a:t>
            </a:r>
            <a:r>
              <a:rPr lang="en-US" dirty="0" smtClean="0"/>
              <a:t> binding </a:t>
            </a:r>
            <a:r>
              <a:rPr lang="en-US" dirty="0" smtClean="0">
                <a:sym typeface="Wingdings"/>
              </a:rPr>
              <a:t></a:t>
            </a:r>
            <a:r>
              <a:rPr lang="en-US" dirty="0" smtClean="0"/>
              <a:t> transcription of insulin</a:t>
            </a:r>
            <a:r>
              <a:rPr lang="en-US" dirty="0"/>
              <a:t>-responsive </a:t>
            </a:r>
            <a:r>
              <a:rPr lang="en-US" dirty="0" smtClean="0"/>
              <a:t>genes </a:t>
            </a:r>
            <a:r>
              <a:rPr lang="en-US" dirty="0" smtClean="0">
                <a:sym typeface="Wingdings"/>
              </a:rPr>
              <a:t> </a:t>
            </a:r>
            <a:r>
              <a:rPr lang="en-US" dirty="0" smtClean="0"/>
              <a:t>glucose transport </a:t>
            </a:r>
            <a:r>
              <a:rPr lang="en-US" dirty="0"/>
              <a:t>and </a:t>
            </a:r>
            <a:r>
              <a:rPr lang="en-US" dirty="0" smtClean="0"/>
              <a:t>utilization</a:t>
            </a:r>
          </a:p>
          <a:p>
            <a:r>
              <a:rPr lang="en-US" i="1" dirty="0" smtClean="0"/>
              <a:t>Examples</a:t>
            </a:r>
            <a:r>
              <a:rPr lang="en-US" dirty="0"/>
              <a:t>: </a:t>
            </a:r>
          </a:p>
          <a:p>
            <a:pPr lvl="1"/>
            <a:r>
              <a:rPr lang="en-US" dirty="0"/>
              <a:t>Rosiglitazone</a:t>
            </a:r>
          </a:p>
          <a:p>
            <a:pPr lvl="1"/>
            <a:r>
              <a:rPr lang="en-US" dirty="0"/>
              <a:t>Pioglitazone </a:t>
            </a:r>
          </a:p>
          <a:p>
            <a:endParaRPr lang="en-US" dirty="0"/>
          </a:p>
        </p:txBody>
      </p:sp>
      <p:sp>
        <p:nvSpPr>
          <p:cNvPr id="5" name="Content Placeholder 4"/>
          <p:cNvSpPr>
            <a:spLocks noGrp="1"/>
          </p:cNvSpPr>
          <p:nvPr>
            <p:ph sz="half" idx="2"/>
          </p:nvPr>
        </p:nvSpPr>
        <p:spPr/>
        <p:txBody>
          <a:bodyPr>
            <a:normAutofit fontScale="85000" lnSpcReduction="20000"/>
          </a:bodyPr>
          <a:lstStyle/>
          <a:p>
            <a:r>
              <a:rPr lang="en-US" i="1" dirty="0" smtClean="0"/>
              <a:t>Benefits</a:t>
            </a:r>
          </a:p>
          <a:p>
            <a:pPr lvl="1"/>
            <a:r>
              <a:rPr lang="en-US" dirty="0"/>
              <a:t>Sustained action</a:t>
            </a:r>
          </a:p>
          <a:p>
            <a:pPr lvl="1"/>
            <a:r>
              <a:rPr lang="en-US" dirty="0"/>
              <a:t>Rare hypoglycemia</a:t>
            </a:r>
          </a:p>
          <a:p>
            <a:pPr lvl="1"/>
            <a:r>
              <a:rPr lang="en-US" dirty="0"/>
              <a:t>Safe in renal disease</a:t>
            </a:r>
          </a:p>
          <a:p>
            <a:pPr lvl="1"/>
            <a:r>
              <a:rPr lang="en-US" dirty="0"/>
              <a:t>May preserve </a:t>
            </a:r>
            <a:r>
              <a:rPr lang="en-US" dirty="0">
                <a:latin typeface="Symbol" charset="2"/>
                <a:cs typeface="Symbol" charset="2"/>
              </a:rPr>
              <a:t>b</a:t>
            </a:r>
            <a:r>
              <a:rPr lang="en-US" dirty="0"/>
              <a:t> </a:t>
            </a:r>
            <a:r>
              <a:rPr lang="en-US" dirty="0" smtClean="0"/>
              <a:t>cells</a:t>
            </a:r>
            <a:endParaRPr lang="en-US" dirty="0"/>
          </a:p>
          <a:p>
            <a:r>
              <a:rPr lang="en-US" i="1" dirty="0" smtClean="0"/>
              <a:t>Limitations</a:t>
            </a:r>
          </a:p>
          <a:p>
            <a:pPr lvl="1"/>
            <a:r>
              <a:rPr lang="en-US" dirty="0" smtClean="0"/>
              <a:t>Slow onset of action</a:t>
            </a:r>
          </a:p>
          <a:p>
            <a:pPr lvl="1"/>
            <a:r>
              <a:rPr lang="en-US" dirty="0" smtClean="0"/>
              <a:t>Weight </a:t>
            </a:r>
            <a:r>
              <a:rPr lang="en-US" dirty="0"/>
              <a:t>gain </a:t>
            </a:r>
            <a:endParaRPr lang="en-US" dirty="0" smtClean="0"/>
          </a:p>
          <a:p>
            <a:pPr lvl="1"/>
            <a:r>
              <a:rPr lang="en-US" dirty="0"/>
              <a:t>I</a:t>
            </a:r>
            <a:r>
              <a:rPr lang="en-US" dirty="0" smtClean="0"/>
              <a:t>ncreased </a:t>
            </a:r>
            <a:r>
              <a:rPr lang="en-US" dirty="0"/>
              <a:t>risk of heart failure </a:t>
            </a:r>
            <a:endParaRPr lang="en-US" dirty="0" smtClean="0"/>
          </a:p>
          <a:p>
            <a:pPr lvl="1"/>
            <a:r>
              <a:rPr lang="en-US" dirty="0" smtClean="0"/>
              <a:t>Fractures</a:t>
            </a:r>
            <a:endParaRPr lang="en-US" dirty="0"/>
          </a:p>
        </p:txBody>
      </p:sp>
      <p:sp>
        <p:nvSpPr>
          <p:cNvPr id="6" name="TextBox 5"/>
          <p:cNvSpPr txBox="1"/>
          <p:nvPr/>
        </p:nvSpPr>
        <p:spPr>
          <a:xfrm>
            <a:off x="1371600" y="861536"/>
            <a:ext cx="6477000" cy="738664"/>
          </a:xfrm>
          <a:prstGeom prst="rect">
            <a:avLst/>
          </a:prstGeom>
          <a:solidFill>
            <a:srgbClr val="FCD5B5"/>
          </a:solidFill>
          <a:ln>
            <a:solidFill>
              <a:srgbClr val="000000"/>
            </a:solidFill>
          </a:ln>
        </p:spPr>
        <p:txBody>
          <a:bodyPr wrap="square" rtlCol="0">
            <a:spAutoFit/>
          </a:bodyPr>
          <a:lstStyle/>
          <a:p>
            <a:pPr marL="285750" indent="-285750">
              <a:buFont typeface="Arial"/>
              <a:buChar char="•"/>
            </a:pPr>
            <a:r>
              <a:rPr lang="en-US" sz="1400" dirty="0" smtClean="0"/>
              <a:t>Rosiglitazone: </a:t>
            </a:r>
            <a:r>
              <a:rPr lang="en-US" sz="1400" dirty="0"/>
              <a:t>selective ligand of </a:t>
            </a:r>
            <a:r>
              <a:rPr lang="en-US" sz="1400" dirty="0" err="1" smtClean="0"/>
              <a:t>PPARγ</a:t>
            </a:r>
            <a:r>
              <a:rPr lang="en-US" sz="1400" dirty="0" smtClean="0"/>
              <a:t>, </a:t>
            </a:r>
            <a:r>
              <a:rPr lang="en-US" sz="1400" dirty="0"/>
              <a:t>no PPARα-binding </a:t>
            </a:r>
            <a:r>
              <a:rPr lang="en-US" sz="1400" dirty="0" smtClean="0"/>
              <a:t>action.</a:t>
            </a:r>
          </a:p>
          <a:p>
            <a:pPr marL="285750" indent="-285750">
              <a:buFont typeface="Arial"/>
              <a:buChar char="•"/>
            </a:pPr>
            <a:r>
              <a:rPr lang="en-US" sz="1400" dirty="0" err="1"/>
              <a:t>PPARγ</a:t>
            </a:r>
            <a:r>
              <a:rPr lang="en-US" sz="1400" dirty="0"/>
              <a:t> expressed mainly in fat tissue, </a:t>
            </a:r>
            <a:r>
              <a:rPr lang="en-US" sz="1400" dirty="0">
                <a:sym typeface="Wingdings"/>
              </a:rPr>
              <a:t> </a:t>
            </a:r>
            <a:r>
              <a:rPr lang="en-US" sz="1400" dirty="0"/>
              <a:t>regulates genes involved in fat cell (adipocyte) differentiation, fatty acid uptake and storage, and glucose uptake. </a:t>
            </a:r>
          </a:p>
        </p:txBody>
      </p:sp>
    </p:spTree>
    <p:extLst>
      <p:ext uri="{BB962C8B-B14F-4D97-AF65-F5344CB8AC3E}">
        <p14:creationId xmlns:p14="http://schemas.microsoft.com/office/powerpoint/2010/main" val="3708480081"/>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DPP4 Inhibitors</a:t>
            </a:r>
            <a:endParaRPr lang="en-US" dirty="0"/>
          </a:p>
        </p:txBody>
      </p:sp>
      <p:sp>
        <p:nvSpPr>
          <p:cNvPr id="4" name="Content Placeholder 3"/>
          <p:cNvSpPr>
            <a:spLocks noGrp="1"/>
          </p:cNvSpPr>
          <p:nvPr>
            <p:ph sz="half" idx="1"/>
          </p:nvPr>
        </p:nvSpPr>
        <p:spPr/>
        <p:txBody>
          <a:bodyPr>
            <a:normAutofit lnSpcReduction="10000"/>
          </a:bodyPr>
          <a:lstStyle/>
          <a:p>
            <a:r>
              <a:rPr lang="en-US" i="1" dirty="0" smtClean="0"/>
              <a:t>Target</a:t>
            </a:r>
            <a:r>
              <a:rPr lang="en-US" dirty="0" smtClean="0"/>
              <a:t>: DPP4 Enzyme</a:t>
            </a:r>
          </a:p>
          <a:p>
            <a:r>
              <a:rPr lang="en-US" i="1" dirty="0" smtClean="0"/>
              <a:t>Mechanism</a:t>
            </a:r>
            <a:r>
              <a:rPr lang="en-US" dirty="0" smtClean="0"/>
              <a:t>: </a:t>
            </a:r>
          </a:p>
          <a:p>
            <a:pPr lvl="1"/>
            <a:r>
              <a:rPr lang="en-US" dirty="0" smtClean="0"/>
              <a:t>Slow </a:t>
            </a:r>
            <a:r>
              <a:rPr lang="en-US" dirty="0"/>
              <a:t>down </a:t>
            </a:r>
            <a:r>
              <a:rPr lang="en-US" dirty="0" smtClean="0"/>
              <a:t>degradation of </a:t>
            </a:r>
            <a:r>
              <a:rPr lang="en-US" dirty="0" err="1" smtClean="0"/>
              <a:t>incretin</a:t>
            </a:r>
            <a:r>
              <a:rPr lang="en-US" dirty="0" smtClean="0"/>
              <a:t> hormones (GI hormones causing anticipatory increase in insulin levels after eating)</a:t>
            </a:r>
          </a:p>
          <a:p>
            <a:r>
              <a:rPr lang="en-US" i="1" dirty="0" smtClean="0"/>
              <a:t>Examples</a:t>
            </a:r>
            <a:r>
              <a:rPr lang="en-US" dirty="0" smtClean="0"/>
              <a:t>:</a:t>
            </a:r>
          </a:p>
          <a:p>
            <a:pPr lvl="1"/>
            <a:r>
              <a:rPr lang="en-US" dirty="0" err="1" smtClean="0"/>
              <a:t>Sitagliptin</a:t>
            </a:r>
            <a:endParaRPr lang="en-US" dirty="0" smtClean="0"/>
          </a:p>
          <a:p>
            <a:pPr lvl="1"/>
            <a:r>
              <a:rPr lang="en-US" dirty="0" err="1" smtClean="0"/>
              <a:t>Vildagliptin</a:t>
            </a:r>
            <a:endParaRPr lang="en-US" dirty="0"/>
          </a:p>
          <a:p>
            <a:pPr marL="0" indent="0">
              <a:buNone/>
            </a:pPr>
            <a:endParaRPr lang="en-US" dirty="0"/>
          </a:p>
        </p:txBody>
      </p:sp>
      <p:sp>
        <p:nvSpPr>
          <p:cNvPr id="5" name="Content Placeholder 4"/>
          <p:cNvSpPr>
            <a:spLocks noGrp="1"/>
          </p:cNvSpPr>
          <p:nvPr>
            <p:ph sz="half" idx="2"/>
          </p:nvPr>
        </p:nvSpPr>
        <p:spPr/>
        <p:txBody>
          <a:bodyPr>
            <a:normAutofit lnSpcReduction="10000"/>
          </a:bodyPr>
          <a:lstStyle/>
          <a:p>
            <a:r>
              <a:rPr lang="en-US" i="1" dirty="0" smtClean="0"/>
              <a:t>Benefits</a:t>
            </a:r>
            <a:endParaRPr lang="en-US" dirty="0" smtClean="0"/>
          </a:p>
          <a:p>
            <a:pPr lvl="1"/>
            <a:r>
              <a:rPr lang="en-US" dirty="0"/>
              <a:t>T</a:t>
            </a:r>
            <a:r>
              <a:rPr lang="en-US" dirty="0" smtClean="0"/>
              <a:t>end </a:t>
            </a:r>
            <a:r>
              <a:rPr lang="en-US" dirty="0"/>
              <a:t>to have modest </a:t>
            </a:r>
            <a:r>
              <a:rPr lang="en-US" dirty="0" smtClean="0"/>
              <a:t>effect</a:t>
            </a:r>
          </a:p>
          <a:p>
            <a:pPr lvl="1"/>
            <a:r>
              <a:rPr lang="en-US" dirty="0" smtClean="0"/>
              <a:t>No weight gain</a:t>
            </a:r>
          </a:p>
          <a:p>
            <a:pPr lvl="1"/>
            <a:r>
              <a:rPr lang="en-US" dirty="0" smtClean="0"/>
              <a:t>Low </a:t>
            </a:r>
            <a:r>
              <a:rPr lang="en-US" dirty="0"/>
              <a:t>risk of hypoglycemia</a:t>
            </a:r>
            <a:endParaRPr lang="en-US" dirty="0" smtClean="0"/>
          </a:p>
          <a:p>
            <a:r>
              <a:rPr lang="en-US" i="1" dirty="0" smtClean="0"/>
              <a:t>Limitations</a:t>
            </a:r>
          </a:p>
          <a:p>
            <a:pPr lvl="1"/>
            <a:r>
              <a:rPr lang="en-US" dirty="0" smtClean="0"/>
              <a:t>Expensive</a:t>
            </a:r>
          </a:p>
          <a:p>
            <a:pPr lvl="1"/>
            <a:r>
              <a:rPr lang="en-US" dirty="0" smtClean="0"/>
              <a:t>Potential </a:t>
            </a:r>
            <a:r>
              <a:rPr lang="en-US" dirty="0"/>
              <a:t>increased risk of </a:t>
            </a:r>
            <a:r>
              <a:rPr lang="en-US" dirty="0" smtClean="0"/>
              <a:t>heart failure</a:t>
            </a:r>
          </a:p>
          <a:p>
            <a:pPr lvl="1"/>
            <a:r>
              <a:rPr lang="en-US" dirty="0" smtClean="0"/>
              <a:t>Potential increased risk of pancreatic cancer</a:t>
            </a:r>
          </a:p>
          <a:p>
            <a:pPr lvl="1"/>
            <a:endParaRPr lang="en-US" dirty="0" smtClean="0"/>
          </a:p>
          <a:p>
            <a:pPr lvl="1"/>
            <a:endParaRPr lang="en-US" dirty="0" smtClean="0"/>
          </a:p>
        </p:txBody>
      </p:sp>
      <p:sp>
        <p:nvSpPr>
          <p:cNvPr id="6" name="TextBox 5"/>
          <p:cNvSpPr txBox="1"/>
          <p:nvPr/>
        </p:nvSpPr>
        <p:spPr>
          <a:xfrm>
            <a:off x="990600" y="838200"/>
            <a:ext cx="6781800" cy="738664"/>
          </a:xfrm>
          <a:prstGeom prst="rect">
            <a:avLst/>
          </a:prstGeom>
          <a:solidFill>
            <a:srgbClr val="FCD5B5"/>
          </a:solidFill>
          <a:ln>
            <a:solidFill>
              <a:srgbClr val="000000"/>
            </a:solidFill>
          </a:ln>
        </p:spPr>
        <p:txBody>
          <a:bodyPr wrap="square" rtlCol="0">
            <a:spAutoFit/>
          </a:bodyPr>
          <a:lstStyle/>
          <a:p>
            <a:pPr marL="285750" indent="-285750">
              <a:buFont typeface="Arial"/>
              <a:buChar char="•"/>
            </a:pPr>
            <a:r>
              <a:rPr lang="en-US" sz="1400" dirty="0"/>
              <a:t>T</a:t>
            </a:r>
            <a:r>
              <a:rPr lang="en-US" sz="1400" dirty="0" smtClean="0"/>
              <a:t>he </a:t>
            </a:r>
            <a:r>
              <a:rPr lang="en-US" sz="1400" dirty="0"/>
              <a:t>DPP4 </a:t>
            </a:r>
            <a:r>
              <a:rPr lang="en-US" sz="1400" dirty="0" smtClean="0"/>
              <a:t>gene product </a:t>
            </a:r>
            <a:r>
              <a:rPr lang="en-US" sz="1400" dirty="0" smtClean="0">
                <a:sym typeface="Wingdings"/>
              </a:rPr>
              <a:t></a:t>
            </a:r>
            <a:r>
              <a:rPr lang="en-US" sz="1400" dirty="0" smtClean="0"/>
              <a:t> </a:t>
            </a:r>
            <a:r>
              <a:rPr lang="en-US" sz="1400" dirty="0"/>
              <a:t>antigenic </a:t>
            </a:r>
            <a:r>
              <a:rPr lang="en-US" sz="1400" dirty="0" smtClean="0"/>
              <a:t>enzyme associated </a:t>
            </a:r>
            <a:r>
              <a:rPr lang="en-US" sz="1400" dirty="0"/>
              <a:t>with immune regulation, signal transduction and </a:t>
            </a:r>
            <a:r>
              <a:rPr lang="en-US" sz="1400" dirty="0" smtClean="0"/>
              <a:t>apoptosis </a:t>
            </a:r>
          </a:p>
          <a:p>
            <a:pPr marL="285750" indent="-285750">
              <a:buFont typeface="Arial"/>
              <a:buChar char="•"/>
            </a:pPr>
            <a:r>
              <a:rPr lang="en-US" sz="1400" dirty="0" smtClean="0"/>
              <a:t>3 types – substrate-like, non-substrate like, and xanthine based</a:t>
            </a:r>
            <a:endParaRPr lang="en-US" sz="1400" dirty="0"/>
          </a:p>
        </p:txBody>
      </p:sp>
    </p:spTree>
    <p:extLst>
      <p:ext uri="{BB962C8B-B14F-4D97-AF65-F5344CB8AC3E}">
        <p14:creationId xmlns:p14="http://schemas.microsoft.com/office/powerpoint/2010/main" val="2865990292"/>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GLP-1 Analogs</a:t>
            </a:r>
            <a:endParaRPr lang="en-US" dirty="0"/>
          </a:p>
        </p:txBody>
      </p:sp>
      <p:sp>
        <p:nvSpPr>
          <p:cNvPr id="4" name="Content Placeholder 3"/>
          <p:cNvSpPr>
            <a:spLocks noGrp="1"/>
          </p:cNvSpPr>
          <p:nvPr>
            <p:ph sz="half" idx="1"/>
          </p:nvPr>
        </p:nvSpPr>
        <p:spPr/>
        <p:txBody>
          <a:bodyPr>
            <a:normAutofit fontScale="92500" lnSpcReduction="10000"/>
          </a:bodyPr>
          <a:lstStyle/>
          <a:p>
            <a:r>
              <a:rPr lang="en-US" i="1" dirty="0" smtClean="0"/>
              <a:t>Target</a:t>
            </a:r>
            <a:r>
              <a:rPr lang="en-US" dirty="0" smtClean="0"/>
              <a:t>: </a:t>
            </a:r>
          </a:p>
          <a:p>
            <a:r>
              <a:rPr lang="en-US" i="1" dirty="0" smtClean="0"/>
              <a:t>Mechanism</a:t>
            </a:r>
            <a:r>
              <a:rPr lang="en-US" dirty="0" smtClean="0"/>
              <a:t>: </a:t>
            </a:r>
          </a:p>
          <a:p>
            <a:pPr lvl="1"/>
            <a:r>
              <a:rPr lang="en-US" dirty="0" smtClean="0"/>
              <a:t>slows digestion, </a:t>
            </a:r>
            <a:r>
              <a:rPr lang="en-US" dirty="0"/>
              <a:t>help lower blood sugar </a:t>
            </a:r>
            <a:r>
              <a:rPr lang="en-US" dirty="0" smtClean="0"/>
              <a:t>levels</a:t>
            </a:r>
          </a:p>
          <a:p>
            <a:pPr lvl="1"/>
            <a:r>
              <a:rPr lang="en-US" dirty="0" smtClean="0"/>
              <a:t>Increase satiety</a:t>
            </a:r>
            <a:endParaRPr lang="en-US" dirty="0"/>
          </a:p>
          <a:p>
            <a:pPr lvl="1"/>
            <a:r>
              <a:rPr lang="en-US" dirty="0"/>
              <a:t>Cause insulin secretion in a glucose </a:t>
            </a:r>
            <a:r>
              <a:rPr lang="en-US" dirty="0" smtClean="0"/>
              <a:t>dependent manner</a:t>
            </a:r>
          </a:p>
          <a:p>
            <a:r>
              <a:rPr lang="en-US" i="1" dirty="0" smtClean="0"/>
              <a:t>Examples</a:t>
            </a:r>
            <a:r>
              <a:rPr lang="en-US" dirty="0" smtClean="0"/>
              <a:t>:</a:t>
            </a:r>
          </a:p>
          <a:p>
            <a:pPr lvl="1"/>
            <a:r>
              <a:rPr lang="en-US" dirty="0" err="1"/>
              <a:t>Exenatide</a:t>
            </a:r>
            <a:r>
              <a:rPr lang="en-US" dirty="0"/>
              <a:t> </a:t>
            </a:r>
            <a:endParaRPr lang="en-US" dirty="0" smtClean="0"/>
          </a:p>
          <a:p>
            <a:pPr lvl="1"/>
            <a:r>
              <a:rPr lang="en-US" dirty="0" err="1" smtClean="0"/>
              <a:t>Liraglutide</a:t>
            </a:r>
            <a:endParaRPr lang="en-US" dirty="0"/>
          </a:p>
        </p:txBody>
      </p:sp>
      <p:sp>
        <p:nvSpPr>
          <p:cNvPr id="5" name="Content Placeholder 4"/>
          <p:cNvSpPr>
            <a:spLocks noGrp="1"/>
          </p:cNvSpPr>
          <p:nvPr>
            <p:ph sz="half" idx="2"/>
          </p:nvPr>
        </p:nvSpPr>
        <p:spPr/>
        <p:txBody>
          <a:bodyPr>
            <a:normAutofit fontScale="92500" lnSpcReduction="10000"/>
          </a:bodyPr>
          <a:lstStyle/>
          <a:p>
            <a:r>
              <a:rPr lang="en-US" i="1" dirty="0" smtClean="0"/>
              <a:t>Benefits</a:t>
            </a:r>
          </a:p>
          <a:p>
            <a:pPr lvl="1"/>
            <a:r>
              <a:rPr lang="en-US" dirty="0" smtClean="0"/>
              <a:t>Weight control</a:t>
            </a:r>
          </a:p>
          <a:p>
            <a:pPr lvl="1"/>
            <a:r>
              <a:rPr lang="en-US" dirty="0" smtClean="0"/>
              <a:t>Sustained effect</a:t>
            </a:r>
          </a:p>
          <a:p>
            <a:pPr lvl="1"/>
            <a:r>
              <a:rPr lang="en-US" dirty="0" smtClean="0"/>
              <a:t>May help maintain </a:t>
            </a:r>
            <a:r>
              <a:rPr lang="en-US" dirty="0" smtClean="0">
                <a:latin typeface="Symbol" charset="2"/>
                <a:cs typeface="Symbol" charset="2"/>
              </a:rPr>
              <a:t>b</a:t>
            </a:r>
            <a:r>
              <a:rPr lang="en-US" dirty="0" smtClean="0"/>
              <a:t>-cell</a:t>
            </a:r>
          </a:p>
          <a:p>
            <a:r>
              <a:rPr lang="en-US" i="1" dirty="0" smtClean="0"/>
              <a:t>Limitations</a:t>
            </a:r>
          </a:p>
          <a:p>
            <a:pPr lvl="1"/>
            <a:r>
              <a:rPr lang="en-US" dirty="0" smtClean="0"/>
              <a:t>Variable effectiveness</a:t>
            </a:r>
          </a:p>
          <a:p>
            <a:pPr lvl="1"/>
            <a:r>
              <a:rPr lang="en-US" dirty="0" smtClean="0"/>
              <a:t>Administration via injection</a:t>
            </a:r>
          </a:p>
          <a:p>
            <a:pPr lvl="1"/>
            <a:r>
              <a:rPr lang="en-US" dirty="0" smtClean="0"/>
              <a:t>GI side effects </a:t>
            </a:r>
          </a:p>
          <a:p>
            <a:pPr lvl="1"/>
            <a:r>
              <a:rPr lang="en-US" dirty="0" smtClean="0"/>
              <a:t>Expensive</a:t>
            </a:r>
          </a:p>
          <a:p>
            <a:pPr lvl="1"/>
            <a:r>
              <a:rPr lang="en-US" dirty="0" smtClean="0"/>
              <a:t>May cause Pancreatitis</a:t>
            </a:r>
          </a:p>
          <a:p>
            <a:pPr lvl="1"/>
            <a:r>
              <a:rPr lang="en-US" dirty="0" smtClean="0"/>
              <a:t>May lead to thyroid tumors </a:t>
            </a:r>
          </a:p>
        </p:txBody>
      </p:sp>
      <p:sp>
        <p:nvSpPr>
          <p:cNvPr id="10" name="TextBox 9"/>
          <p:cNvSpPr txBox="1"/>
          <p:nvPr/>
        </p:nvSpPr>
        <p:spPr>
          <a:xfrm>
            <a:off x="1981200" y="1000780"/>
            <a:ext cx="5562600" cy="523220"/>
          </a:xfrm>
          <a:prstGeom prst="rect">
            <a:avLst/>
          </a:prstGeom>
          <a:solidFill>
            <a:srgbClr val="FCD5B5"/>
          </a:solidFill>
          <a:ln>
            <a:solidFill>
              <a:srgbClr val="000000"/>
            </a:solidFill>
          </a:ln>
        </p:spPr>
        <p:txBody>
          <a:bodyPr wrap="square" rtlCol="0">
            <a:spAutoFit/>
          </a:bodyPr>
          <a:lstStyle/>
          <a:p>
            <a:pPr marL="285750" indent="-285750">
              <a:buFont typeface="Arial"/>
              <a:buChar char="•"/>
            </a:pPr>
            <a:r>
              <a:rPr lang="en-US" sz="1400" dirty="0" smtClean="0"/>
              <a:t>Originates </a:t>
            </a:r>
            <a:r>
              <a:rPr lang="en-US" sz="1400" dirty="0"/>
              <a:t>from the French lilac or goat's rue (</a:t>
            </a:r>
            <a:r>
              <a:rPr lang="en-US" sz="1400" i="1" dirty="0" err="1"/>
              <a:t>Galega</a:t>
            </a:r>
            <a:r>
              <a:rPr lang="en-US" sz="1400" i="1" dirty="0"/>
              <a:t> </a:t>
            </a:r>
            <a:r>
              <a:rPr lang="en-US" sz="1400" i="1" dirty="0" err="1"/>
              <a:t>officinalis</a:t>
            </a:r>
            <a:r>
              <a:rPr lang="en-US" sz="1400" dirty="0"/>
              <a:t>)</a:t>
            </a:r>
          </a:p>
          <a:p>
            <a:pPr marL="285750" indent="-285750">
              <a:buFont typeface="Arial"/>
              <a:buChar char="•"/>
            </a:pPr>
            <a:r>
              <a:rPr lang="en-US" sz="1400" dirty="0" smtClean="0"/>
              <a:t>First </a:t>
            </a:r>
            <a:r>
              <a:rPr lang="en-US" sz="1400" dirty="0"/>
              <a:t>described in the scientific literature in 1922</a:t>
            </a:r>
          </a:p>
        </p:txBody>
      </p:sp>
      <p:pic>
        <p:nvPicPr>
          <p:cNvPr id="11" name="Picture 10" descr="AZ_Gila_Monster_02.jpg"/>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2590800" y="4343400"/>
            <a:ext cx="2343646" cy="1828800"/>
          </a:xfrm>
          <a:prstGeom prst="rect">
            <a:avLst/>
          </a:prstGeom>
          <a:ln>
            <a:solidFill>
              <a:schemeClr val="tx1"/>
            </a:solidFill>
          </a:ln>
        </p:spPr>
      </p:pic>
      <p:sp>
        <p:nvSpPr>
          <p:cNvPr id="7" name="TextBox 6"/>
          <p:cNvSpPr txBox="1"/>
          <p:nvPr/>
        </p:nvSpPr>
        <p:spPr>
          <a:xfrm>
            <a:off x="2583785" y="6172200"/>
            <a:ext cx="2826415" cy="338554"/>
          </a:xfrm>
          <a:prstGeom prst="rect">
            <a:avLst/>
          </a:prstGeom>
          <a:noFill/>
        </p:spPr>
        <p:txBody>
          <a:bodyPr wrap="none" rtlCol="0">
            <a:spAutoFit/>
          </a:bodyPr>
          <a:lstStyle/>
          <a:p>
            <a:r>
              <a:rPr lang="en-US" sz="800" dirty="0" smtClean="0"/>
              <a:t>Gila </a:t>
            </a:r>
            <a:r>
              <a:rPr lang="en-US" sz="800" dirty="0" err="1" smtClean="0"/>
              <a:t>MonsterBy</a:t>
            </a:r>
            <a:r>
              <a:rPr lang="en-US" sz="800" dirty="0" smtClean="0"/>
              <a:t> </a:t>
            </a:r>
            <a:r>
              <a:rPr lang="en-US" sz="800" dirty="0"/>
              <a:t>Josh </a:t>
            </a:r>
            <a:r>
              <a:rPr lang="en-US" sz="800" dirty="0" err="1"/>
              <a:t>Olander</a:t>
            </a:r>
            <a:r>
              <a:rPr lang="en-US" sz="800" dirty="0"/>
              <a:t>, </a:t>
            </a:r>
          </a:p>
          <a:p>
            <a:pPr algn="r"/>
            <a:r>
              <a:rPr lang="en-US" sz="800" dirty="0"/>
              <a:t>https://</a:t>
            </a:r>
            <a:r>
              <a:rPr lang="en-US" sz="800" dirty="0" err="1"/>
              <a:t>commons.wikimedia.org</a:t>
            </a:r>
            <a:r>
              <a:rPr lang="en-US" sz="800" dirty="0"/>
              <a:t>/w/</a:t>
            </a:r>
            <a:r>
              <a:rPr lang="en-US" sz="800" dirty="0" err="1"/>
              <a:t>index.php?curid</a:t>
            </a:r>
            <a:r>
              <a:rPr lang="en-US" sz="800" dirty="0"/>
              <a:t>=</a:t>
            </a:r>
            <a:r>
              <a:rPr lang="en-US" sz="800" dirty="0" smtClean="0"/>
              <a:t>39912160</a:t>
            </a:r>
            <a:endParaRPr lang="en-US" sz="800" dirty="0"/>
          </a:p>
        </p:txBody>
      </p:sp>
    </p:spTree>
    <p:extLst>
      <p:ext uri="{BB962C8B-B14F-4D97-AF65-F5344CB8AC3E}">
        <p14:creationId xmlns:p14="http://schemas.microsoft.com/office/powerpoint/2010/main" val="2767517123"/>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Glucosidase</a:t>
            </a:r>
            <a:r>
              <a:rPr lang="en-US" dirty="0" smtClean="0"/>
              <a:t> Inhibitors</a:t>
            </a:r>
            <a:endParaRPr lang="en-US" dirty="0"/>
          </a:p>
        </p:txBody>
      </p:sp>
      <p:sp>
        <p:nvSpPr>
          <p:cNvPr id="4" name="Content Placeholder 3"/>
          <p:cNvSpPr>
            <a:spLocks noGrp="1"/>
          </p:cNvSpPr>
          <p:nvPr>
            <p:ph sz="half" idx="1"/>
          </p:nvPr>
        </p:nvSpPr>
        <p:spPr/>
        <p:txBody>
          <a:bodyPr>
            <a:normAutofit/>
          </a:bodyPr>
          <a:lstStyle/>
          <a:p>
            <a:r>
              <a:rPr lang="en-US" i="1" dirty="0" smtClean="0"/>
              <a:t>Target</a:t>
            </a:r>
            <a:r>
              <a:rPr lang="en-US" dirty="0" smtClean="0"/>
              <a:t>: </a:t>
            </a:r>
            <a:r>
              <a:rPr lang="en-US" dirty="0" smtClean="0">
                <a:latin typeface="Symbol" charset="2"/>
                <a:cs typeface="Symbol" charset="2"/>
              </a:rPr>
              <a:t>a</a:t>
            </a:r>
            <a:r>
              <a:rPr lang="en-US" dirty="0" smtClean="0"/>
              <a:t>-</a:t>
            </a:r>
            <a:r>
              <a:rPr lang="en-US" dirty="0" err="1" smtClean="0"/>
              <a:t>Glucosidase</a:t>
            </a:r>
            <a:r>
              <a:rPr lang="en-US" dirty="0" smtClean="0"/>
              <a:t> enzymes</a:t>
            </a:r>
          </a:p>
          <a:p>
            <a:r>
              <a:rPr lang="en-US" i="1" dirty="0" smtClean="0"/>
              <a:t>Mechanism</a:t>
            </a:r>
            <a:r>
              <a:rPr lang="en-US" dirty="0" smtClean="0"/>
              <a:t>: </a:t>
            </a:r>
          </a:p>
          <a:p>
            <a:pPr lvl="1"/>
            <a:r>
              <a:rPr lang="en-US" dirty="0"/>
              <a:t>S</a:t>
            </a:r>
            <a:r>
              <a:rPr lang="en-US" dirty="0" smtClean="0"/>
              <a:t>lowing down/inhibiting  </a:t>
            </a:r>
            <a:r>
              <a:rPr lang="en-US" dirty="0"/>
              <a:t>enzyme that converts starch into glucose</a:t>
            </a:r>
            <a:endParaRPr lang="en-US" dirty="0" smtClean="0"/>
          </a:p>
          <a:p>
            <a:r>
              <a:rPr lang="en-US" i="1" dirty="0" smtClean="0"/>
              <a:t>Examples</a:t>
            </a:r>
            <a:r>
              <a:rPr lang="en-US" dirty="0" smtClean="0"/>
              <a:t>:</a:t>
            </a:r>
          </a:p>
          <a:p>
            <a:pPr lvl="1"/>
            <a:r>
              <a:rPr lang="en-US" dirty="0" err="1" smtClean="0"/>
              <a:t>Miglitol</a:t>
            </a:r>
            <a:endParaRPr lang="en-US" dirty="0" smtClean="0"/>
          </a:p>
          <a:p>
            <a:pPr lvl="1"/>
            <a:r>
              <a:rPr lang="en-US" dirty="0" err="1" smtClean="0"/>
              <a:t>Acarbose</a:t>
            </a:r>
            <a:r>
              <a:rPr lang="en-US" dirty="0" smtClean="0"/>
              <a:t> </a:t>
            </a:r>
          </a:p>
          <a:p>
            <a:endParaRPr lang="en-US" dirty="0"/>
          </a:p>
        </p:txBody>
      </p:sp>
      <p:sp>
        <p:nvSpPr>
          <p:cNvPr id="5" name="Content Placeholder 4"/>
          <p:cNvSpPr>
            <a:spLocks noGrp="1"/>
          </p:cNvSpPr>
          <p:nvPr>
            <p:ph sz="half" idx="2"/>
          </p:nvPr>
        </p:nvSpPr>
        <p:spPr/>
        <p:txBody>
          <a:bodyPr>
            <a:normAutofit/>
          </a:bodyPr>
          <a:lstStyle/>
          <a:p>
            <a:r>
              <a:rPr lang="en-US" i="1" dirty="0" smtClean="0"/>
              <a:t>Benefits</a:t>
            </a:r>
          </a:p>
          <a:p>
            <a:pPr lvl="1"/>
            <a:r>
              <a:rPr lang="en-US" dirty="0" smtClean="0"/>
              <a:t>Safe for renal hepatic disease patients</a:t>
            </a:r>
          </a:p>
          <a:p>
            <a:pPr lvl="1"/>
            <a:r>
              <a:rPr lang="en-US" dirty="0" smtClean="0"/>
              <a:t>No weight gain</a:t>
            </a:r>
          </a:p>
          <a:p>
            <a:r>
              <a:rPr lang="en-US" i="1" dirty="0" smtClean="0"/>
              <a:t>Limitations</a:t>
            </a:r>
          </a:p>
          <a:p>
            <a:pPr lvl="1"/>
            <a:r>
              <a:rPr lang="en-US" dirty="0" smtClean="0"/>
              <a:t>Weak agents</a:t>
            </a:r>
          </a:p>
          <a:p>
            <a:pPr lvl="1"/>
            <a:r>
              <a:rPr lang="en-US" dirty="0" smtClean="0"/>
              <a:t>GI problems</a:t>
            </a:r>
          </a:p>
          <a:p>
            <a:pPr lvl="2"/>
            <a:r>
              <a:rPr lang="en-US" dirty="0"/>
              <a:t>flatulence, bloating, diarrhea </a:t>
            </a:r>
            <a:endParaRPr lang="en-US" dirty="0" smtClean="0"/>
          </a:p>
          <a:p>
            <a:pPr lvl="1"/>
            <a:r>
              <a:rPr lang="en-US" dirty="0" smtClean="0"/>
              <a:t>Poor adherence</a:t>
            </a:r>
          </a:p>
        </p:txBody>
      </p:sp>
      <p:sp>
        <p:nvSpPr>
          <p:cNvPr id="6" name="TextBox 5"/>
          <p:cNvSpPr txBox="1"/>
          <p:nvPr/>
        </p:nvSpPr>
        <p:spPr>
          <a:xfrm>
            <a:off x="838200" y="861536"/>
            <a:ext cx="7620000" cy="738664"/>
          </a:xfrm>
          <a:prstGeom prst="rect">
            <a:avLst/>
          </a:prstGeom>
          <a:solidFill>
            <a:srgbClr val="FCD5B5"/>
          </a:solidFill>
          <a:ln>
            <a:solidFill>
              <a:srgbClr val="000000"/>
            </a:solidFill>
          </a:ln>
        </p:spPr>
        <p:txBody>
          <a:bodyPr wrap="square" rtlCol="0">
            <a:spAutoFit/>
          </a:bodyPr>
          <a:lstStyle/>
          <a:p>
            <a:pPr marL="285750" indent="-285750">
              <a:buFont typeface="Arial"/>
              <a:buChar char="•"/>
            </a:pPr>
            <a:r>
              <a:rPr lang="en-US" sz="1400" dirty="0" smtClean="0"/>
              <a:t>Many different inhibitors derived from herbs and plants</a:t>
            </a:r>
          </a:p>
          <a:p>
            <a:pPr marL="285750" indent="-285750">
              <a:buFont typeface="Arial"/>
              <a:buChar char="•"/>
            </a:pPr>
            <a:r>
              <a:rPr lang="en-US" sz="1400" dirty="0" smtClean="0">
                <a:latin typeface="Symbol" charset="2"/>
                <a:cs typeface="Symbol" charset="2"/>
              </a:rPr>
              <a:t>a</a:t>
            </a:r>
            <a:r>
              <a:rPr lang="en-US" sz="1400" dirty="0"/>
              <a:t>-</a:t>
            </a:r>
            <a:r>
              <a:rPr lang="en-US" sz="1400" dirty="0" err="1"/>
              <a:t>glucosidase</a:t>
            </a:r>
            <a:r>
              <a:rPr lang="en-US" sz="1400" dirty="0"/>
              <a:t> inhibitors are saccharides that act as competitive inhibitors of enzymes needed to digest </a:t>
            </a:r>
            <a:r>
              <a:rPr lang="en-US" sz="1400" dirty="0" smtClean="0"/>
              <a:t>carbohydrates</a:t>
            </a:r>
            <a:endParaRPr lang="en-US" sz="1400" dirty="0"/>
          </a:p>
        </p:txBody>
      </p:sp>
      <p:sp>
        <p:nvSpPr>
          <p:cNvPr id="3" name="TextBox 2"/>
          <p:cNvSpPr txBox="1"/>
          <p:nvPr/>
        </p:nvSpPr>
        <p:spPr>
          <a:xfrm>
            <a:off x="2895600" y="6091535"/>
            <a:ext cx="1752600" cy="461665"/>
          </a:xfrm>
          <a:prstGeom prst="rect">
            <a:avLst/>
          </a:prstGeom>
          <a:noFill/>
        </p:spPr>
        <p:txBody>
          <a:bodyPr wrap="square" rtlCol="0">
            <a:spAutoFit/>
          </a:bodyPr>
          <a:lstStyle/>
          <a:p>
            <a:r>
              <a:rPr lang="en-US" sz="800" dirty="0" err="1" smtClean="0"/>
              <a:t>Salacia</a:t>
            </a:r>
            <a:r>
              <a:rPr lang="en-US" sz="800" dirty="0" smtClean="0"/>
              <a:t> </a:t>
            </a:r>
            <a:r>
              <a:rPr lang="en-US" sz="800" dirty="0" err="1" smtClean="0"/>
              <a:t>Oblonga</a:t>
            </a:r>
            <a:r>
              <a:rPr lang="en-US" sz="800" dirty="0"/>
              <a:t>, </a:t>
            </a:r>
            <a:endParaRPr lang="en-US" sz="800" dirty="0" smtClean="0"/>
          </a:p>
          <a:p>
            <a:r>
              <a:rPr lang="en-US" sz="800" dirty="0" smtClean="0"/>
              <a:t>http</a:t>
            </a:r>
            <a:r>
              <a:rPr lang="en-US" sz="800" dirty="0"/>
              <a:t>://healthy-</a:t>
            </a:r>
            <a:r>
              <a:rPr lang="en-US" sz="800" dirty="0" err="1"/>
              <a:t>ojas.com</a:t>
            </a:r>
            <a:r>
              <a:rPr lang="en-US" sz="800" dirty="0"/>
              <a:t>/assets/herb/</a:t>
            </a:r>
            <a:r>
              <a:rPr lang="en-US" sz="800" dirty="0" err="1"/>
              <a:t>salacia-</a:t>
            </a:r>
            <a:r>
              <a:rPr lang="en-US" sz="800" dirty="0" err="1" smtClean="0"/>
              <a:t>oblonga.jpg</a:t>
            </a:r>
            <a:endParaRPr lang="en-US" sz="800" dirty="0"/>
          </a:p>
        </p:txBody>
      </p:sp>
      <p:pic>
        <p:nvPicPr>
          <p:cNvPr id="8" name="Picture 7"/>
          <p:cNvPicPr>
            <a:picLocks noChangeAspect="1"/>
          </p:cNvPicPr>
          <p:nvPr/>
        </p:nvPicPr>
        <p:blipFill>
          <a:blip r:embed="rId3"/>
          <a:stretch>
            <a:fillRect/>
          </a:stretch>
        </p:blipFill>
        <p:spPr>
          <a:xfrm>
            <a:off x="2895600" y="4267200"/>
            <a:ext cx="1684421" cy="1828800"/>
          </a:xfrm>
          <a:prstGeom prst="rect">
            <a:avLst/>
          </a:prstGeom>
          <a:ln>
            <a:solidFill>
              <a:srgbClr val="000000"/>
            </a:solidFill>
          </a:ln>
        </p:spPr>
      </p:pic>
    </p:spTree>
    <p:extLst>
      <p:ext uri="{BB962C8B-B14F-4D97-AF65-F5344CB8AC3E}">
        <p14:creationId xmlns:p14="http://schemas.microsoft.com/office/powerpoint/2010/main" val="2602940501"/>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SGLT 2 Inhibitor</a:t>
            </a:r>
            <a:endParaRPr lang="en-US" dirty="0"/>
          </a:p>
        </p:txBody>
      </p:sp>
      <p:sp>
        <p:nvSpPr>
          <p:cNvPr id="4" name="Content Placeholder 3"/>
          <p:cNvSpPr>
            <a:spLocks noGrp="1"/>
          </p:cNvSpPr>
          <p:nvPr>
            <p:ph sz="half" idx="1"/>
          </p:nvPr>
        </p:nvSpPr>
        <p:spPr/>
        <p:txBody>
          <a:bodyPr>
            <a:normAutofit/>
          </a:bodyPr>
          <a:lstStyle/>
          <a:p>
            <a:r>
              <a:rPr lang="en-US" i="1" dirty="0" smtClean="0"/>
              <a:t>Target</a:t>
            </a:r>
            <a:r>
              <a:rPr lang="en-US" dirty="0" smtClean="0"/>
              <a:t>: Sodium Glucose Transporter 2 (SGLT 2)</a:t>
            </a:r>
          </a:p>
          <a:p>
            <a:r>
              <a:rPr lang="en-US" i="1" dirty="0" smtClean="0"/>
              <a:t>Mechanism</a:t>
            </a:r>
            <a:r>
              <a:rPr lang="en-US" dirty="0" smtClean="0"/>
              <a:t>: </a:t>
            </a:r>
          </a:p>
          <a:p>
            <a:pPr lvl="1"/>
            <a:r>
              <a:rPr lang="en-US" dirty="0" smtClean="0"/>
              <a:t>Prevent sugar </a:t>
            </a:r>
            <a:r>
              <a:rPr lang="en-US" dirty="0" err="1" smtClean="0"/>
              <a:t>reabsorbption</a:t>
            </a:r>
            <a:r>
              <a:rPr lang="en-US" dirty="0" smtClean="0"/>
              <a:t> by kidneys </a:t>
            </a:r>
            <a:r>
              <a:rPr lang="en-US" dirty="0" smtClean="0">
                <a:sym typeface="Wingdings"/>
              </a:rPr>
              <a:t> excess </a:t>
            </a:r>
            <a:r>
              <a:rPr lang="en-US" dirty="0" smtClean="0"/>
              <a:t>sugar excreted in </a:t>
            </a:r>
            <a:r>
              <a:rPr lang="en-US" dirty="0"/>
              <a:t>urine</a:t>
            </a:r>
            <a:endParaRPr lang="en-US" dirty="0" smtClean="0"/>
          </a:p>
          <a:p>
            <a:r>
              <a:rPr lang="en-US" i="1" dirty="0" smtClean="0"/>
              <a:t>Examples</a:t>
            </a:r>
            <a:r>
              <a:rPr lang="en-US" dirty="0" smtClean="0"/>
              <a:t>: </a:t>
            </a:r>
          </a:p>
          <a:p>
            <a:pPr lvl="1"/>
            <a:r>
              <a:rPr lang="en-US" dirty="0" err="1" smtClean="0"/>
              <a:t>Canagliflozin</a:t>
            </a:r>
            <a:endParaRPr lang="en-US" dirty="0" smtClean="0"/>
          </a:p>
          <a:p>
            <a:pPr lvl="1"/>
            <a:r>
              <a:rPr lang="en-US" dirty="0" err="1" smtClean="0"/>
              <a:t>Dapagliflozin</a:t>
            </a:r>
            <a:endParaRPr lang="en-US" dirty="0"/>
          </a:p>
          <a:p>
            <a:pPr marL="457200" lvl="1" indent="0">
              <a:buNone/>
            </a:pPr>
            <a:endParaRPr lang="en-US" dirty="0"/>
          </a:p>
        </p:txBody>
      </p:sp>
      <p:sp>
        <p:nvSpPr>
          <p:cNvPr id="5" name="Content Placeholder 4"/>
          <p:cNvSpPr>
            <a:spLocks noGrp="1"/>
          </p:cNvSpPr>
          <p:nvPr>
            <p:ph sz="half" idx="2"/>
          </p:nvPr>
        </p:nvSpPr>
        <p:spPr/>
        <p:txBody>
          <a:bodyPr>
            <a:normAutofit/>
          </a:bodyPr>
          <a:lstStyle/>
          <a:p>
            <a:r>
              <a:rPr lang="en-US" i="1" dirty="0" smtClean="0"/>
              <a:t>Benefits</a:t>
            </a:r>
          </a:p>
          <a:p>
            <a:pPr lvl="1"/>
            <a:r>
              <a:rPr lang="en-US" dirty="0" smtClean="0"/>
              <a:t>Weight control</a:t>
            </a:r>
          </a:p>
          <a:p>
            <a:r>
              <a:rPr lang="en-US" i="1" dirty="0" smtClean="0"/>
              <a:t>Limitations</a:t>
            </a:r>
          </a:p>
          <a:p>
            <a:pPr lvl="1"/>
            <a:r>
              <a:rPr lang="en-US" dirty="0"/>
              <a:t>Polyuria</a:t>
            </a:r>
          </a:p>
          <a:p>
            <a:pPr lvl="1"/>
            <a:r>
              <a:rPr lang="en-US" dirty="0" smtClean="0"/>
              <a:t>Infections (Urinary tract and yeast infections)</a:t>
            </a:r>
            <a:endParaRPr lang="en-US" dirty="0"/>
          </a:p>
          <a:p>
            <a:pPr lvl="1"/>
            <a:r>
              <a:rPr lang="en-US" dirty="0" smtClean="0"/>
              <a:t>Dehydration </a:t>
            </a:r>
            <a:r>
              <a:rPr lang="en-US" dirty="0" smtClean="0">
                <a:sym typeface="Wingdings"/>
              </a:rPr>
              <a:t> hypotension</a:t>
            </a:r>
            <a:endParaRPr lang="en-US" dirty="0"/>
          </a:p>
          <a:p>
            <a:pPr lvl="1"/>
            <a:r>
              <a:rPr lang="en-US" dirty="0"/>
              <a:t>Ketoacidosis</a:t>
            </a:r>
          </a:p>
          <a:p>
            <a:pPr lvl="1"/>
            <a:endParaRPr lang="en-US" dirty="0" smtClean="0"/>
          </a:p>
        </p:txBody>
      </p:sp>
      <p:sp>
        <p:nvSpPr>
          <p:cNvPr id="6" name="TextBox 5"/>
          <p:cNvSpPr txBox="1"/>
          <p:nvPr/>
        </p:nvSpPr>
        <p:spPr>
          <a:xfrm>
            <a:off x="685800" y="924580"/>
            <a:ext cx="7772400" cy="738664"/>
          </a:xfrm>
          <a:prstGeom prst="rect">
            <a:avLst/>
          </a:prstGeom>
          <a:solidFill>
            <a:srgbClr val="FCD5B5"/>
          </a:solidFill>
          <a:ln>
            <a:solidFill>
              <a:srgbClr val="000000"/>
            </a:solidFill>
          </a:ln>
        </p:spPr>
        <p:txBody>
          <a:bodyPr wrap="square" rtlCol="0">
            <a:spAutoFit/>
          </a:bodyPr>
          <a:lstStyle/>
          <a:p>
            <a:pPr marL="285750" indent="-285750">
              <a:buFont typeface="Arial"/>
              <a:buChar char="•"/>
            </a:pPr>
            <a:r>
              <a:rPr lang="en-US" sz="1400" dirty="0"/>
              <a:t>In 1835, French chemists isolated a substance, </a:t>
            </a:r>
            <a:r>
              <a:rPr lang="en-US" sz="1400" dirty="0" err="1"/>
              <a:t>phlorizin</a:t>
            </a:r>
            <a:r>
              <a:rPr lang="en-US" sz="1400" dirty="0"/>
              <a:t>, from the bark of apple </a:t>
            </a:r>
            <a:r>
              <a:rPr lang="en-US" sz="1400" dirty="0" smtClean="0"/>
              <a:t>trees</a:t>
            </a:r>
          </a:p>
          <a:p>
            <a:pPr marL="285750" indent="-285750">
              <a:buFont typeface="Arial"/>
              <a:buChar char="•"/>
            </a:pPr>
            <a:r>
              <a:rPr lang="en-US" sz="1400" dirty="0" err="1" smtClean="0"/>
              <a:t>Phlorizin</a:t>
            </a:r>
            <a:r>
              <a:rPr lang="en-US" sz="1400" dirty="0"/>
              <a:t>-induced diabetes animal model was proposed and utilized in the early </a:t>
            </a:r>
            <a:r>
              <a:rPr lang="en-US" sz="1400" dirty="0" smtClean="0"/>
              <a:t>1900s</a:t>
            </a:r>
          </a:p>
          <a:p>
            <a:pPr marL="285750" indent="-285750">
              <a:buFont typeface="Arial"/>
              <a:buChar char="•"/>
            </a:pPr>
            <a:r>
              <a:rPr lang="en-US" sz="1400" dirty="0" err="1" smtClean="0"/>
              <a:t>Pancreatectomized</a:t>
            </a:r>
            <a:r>
              <a:rPr lang="en-US" sz="1400" dirty="0" smtClean="0"/>
              <a:t> </a:t>
            </a:r>
            <a:r>
              <a:rPr lang="en-US" sz="1400" dirty="0"/>
              <a:t>diabetic rats </a:t>
            </a:r>
            <a:r>
              <a:rPr lang="en-US" sz="1400" dirty="0" smtClean="0">
                <a:sym typeface="Wingdings"/>
              </a:rPr>
              <a:t> </a:t>
            </a:r>
            <a:r>
              <a:rPr lang="en-US" sz="1400" dirty="0" err="1" smtClean="0"/>
              <a:t>glucosuria</a:t>
            </a:r>
            <a:r>
              <a:rPr lang="en-US" sz="1400" dirty="0" smtClean="0"/>
              <a:t> </a:t>
            </a:r>
            <a:r>
              <a:rPr lang="en-US" sz="1400" dirty="0" smtClean="0">
                <a:sym typeface="Wingdings"/>
              </a:rPr>
              <a:t> </a:t>
            </a:r>
            <a:r>
              <a:rPr lang="en-US" sz="1400" dirty="0" smtClean="0"/>
              <a:t>normalized </a:t>
            </a:r>
            <a:r>
              <a:rPr lang="en-US" sz="1400" dirty="0"/>
              <a:t>fasting and postprandial glucose </a:t>
            </a:r>
            <a:r>
              <a:rPr lang="en-US" sz="1400" dirty="0" smtClean="0"/>
              <a:t>levels</a:t>
            </a:r>
            <a:endParaRPr lang="en-US" sz="1400" dirty="0"/>
          </a:p>
        </p:txBody>
      </p:sp>
    </p:spTree>
    <p:extLst>
      <p:ext uri="{BB962C8B-B14F-4D97-AF65-F5344CB8AC3E}">
        <p14:creationId xmlns:p14="http://schemas.microsoft.com/office/powerpoint/2010/main" val="571467692"/>
      </p:ext>
    </p:extLst>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Learning Objectives: Diabetes</a:t>
            </a:r>
            <a:endParaRPr lang="en-US" dirty="0"/>
          </a:p>
        </p:txBody>
      </p:sp>
      <p:sp>
        <p:nvSpPr>
          <p:cNvPr id="3" name="Content Placeholder 2"/>
          <p:cNvSpPr>
            <a:spLocks noGrp="1"/>
          </p:cNvSpPr>
          <p:nvPr>
            <p:ph idx="1"/>
          </p:nvPr>
        </p:nvSpPr>
        <p:spPr/>
        <p:txBody>
          <a:bodyPr>
            <a:normAutofit/>
          </a:bodyPr>
          <a:lstStyle/>
          <a:p>
            <a:r>
              <a:rPr lang="en-US" dirty="0" smtClean="0"/>
              <a:t>Symptoms</a:t>
            </a:r>
            <a:r>
              <a:rPr lang="en-US" dirty="0"/>
              <a:t> </a:t>
            </a:r>
            <a:r>
              <a:rPr lang="en-US" dirty="0" smtClean="0"/>
              <a:t>and Complications</a:t>
            </a:r>
          </a:p>
          <a:p>
            <a:r>
              <a:rPr lang="en-US" dirty="0" smtClean="0">
                <a:solidFill>
                  <a:schemeClr val="bg1">
                    <a:lumMod val="65000"/>
                  </a:schemeClr>
                </a:solidFill>
              </a:rPr>
              <a:t>Diagnosis and Monitoring </a:t>
            </a:r>
            <a:endParaRPr lang="en-US" dirty="0">
              <a:solidFill>
                <a:schemeClr val="bg1">
                  <a:lumMod val="65000"/>
                </a:schemeClr>
              </a:solidFill>
            </a:endParaRPr>
          </a:p>
          <a:p>
            <a:r>
              <a:rPr lang="en-US" dirty="0" smtClean="0">
                <a:solidFill>
                  <a:schemeClr val="bg1">
                    <a:lumMod val="65000"/>
                  </a:schemeClr>
                </a:solidFill>
              </a:rPr>
              <a:t>Treatment strategies</a:t>
            </a:r>
          </a:p>
          <a:p>
            <a:endParaRPr lang="en-US" dirty="0"/>
          </a:p>
        </p:txBody>
      </p:sp>
    </p:spTree>
    <p:extLst>
      <p:ext uri="{BB962C8B-B14F-4D97-AF65-F5344CB8AC3E}">
        <p14:creationId xmlns:p14="http://schemas.microsoft.com/office/powerpoint/2010/main" val="32998953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t>Selecting Drug(s) for Treatment</a:t>
            </a:r>
            <a:endParaRPr lang="en-US" dirty="0"/>
          </a:p>
        </p:txBody>
      </p:sp>
      <p:sp>
        <p:nvSpPr>
          <p:cNvPr id="3" name="Content Placeholder 2"/>
          <p:cNvSpPr>
            <a:spLocks noGrp="1"/>
          </p:cNvSpPr>
          <p:nvPr>
            <p:ph idx="1"/>
          </p:nvPr>
        </p:nvSpPr>
        <p:spPr/>
        <p:txBody>
          <a:bodyPr/>
          <a:lstStyle/>
          <a:p>
            <a:r>
              <a:rPr lang="en-US" dirty="0" smtClean="0"/>
              <a:t>Goal: manage blood glucose levels</a:t>
            </a:r>
          </a:p>
          <a:p>
            <a:r>
              <a:rPr lang="en-US" dirty="0" smtClean="0"/>
              <a:t>For similar HbA1c </a:t>
            </a:r>
            <a:r>
              <a:rPr lang="en-US" dirty="0"/>
              <a:t>response, </a:t>
            </a:r>
            <a:r>
              <a:rPr lang="en-US" dirty="0" smtClean="0"/>
              <a:t>choose drugs by </a:t>
            </a:r>
            <a:r>
              <a:rPr lang="en-US" dirty="0"/>
              <a:t>consideration of </a:t>
            </a:r>
            <a:endParaRPr lang="en-US" dirty="0" smtClean="0"/>
          </a:p>
          <a:p>
            <a:pPr lvl="1"/>
            <a:r>
              <a:rPr lang="en-US" dirty="0" smtClean="0"/>
              <a:t>Minimum side </a:t>
            </a:r>
            <a:r>
              <a:rPr lang="en-US" dirty="0"/>
              <a:t>effects </a:t>
            </a:r>
            <a:r>
              <a:rPr lang="en-US" dirty="0" smtClean="0"/>
              <a:t>(tolerability)</a:t>
            </a:r>
          </a:p>
          <a:p>
            <a:pPr lvl="1"/>
            <a:r>
              <a:rPr lang="en-US" dirty="0" smtClean="0"/>
              <a:t>Maximum </a:t>
            </a:r>
            <a:r>
              <a:rPr lang="en-US" dirty="0"/>
              <a:t>benefits on other </a:t>
            </a:r>
            <a:r>
              <a:rPr lang="en-US" dirty="0" smtClean="0"/>
              <a:t>outcomes</a:t>
            </a:r>
          </a:p>
          <a:p>
            <a:pPr lvl="1"/>
            <a:r>
              <a:rPr lang="en-US" dirty="0" smtClean="0"/>
              <a:t>Adherence</a:t>
            </a:r>
          </a:p>
          <a:p>
            <a:pPr lvl="1"/>
            <a:r>
              <a:rPr lang="en-US" dirty="0" smtClean="0"/>
              <a:t>Cost </a:t>
            </a:r>
          </a:p>
          <a:p>
            <a:pPr lvl="1"/>
            <a:r>
              <a:rPr lang="en-US" dirty="0" smtClean="0"/>
              <a:t>Efficacy</a:t>
            </a:r>
          </a:p>
          <a:p>
            <a:pPr lvl="1"/>
            <a:endParaRPr lang="en-US" dirty="0"/>
          </a:p>
          <a:p>
            <a:endParaRPr lang="en-US" dirty="0"/>
          </a:p>
        </p:txBody>
      </p:sp>
    </p:spTree>
    <p:extLst>
      <p:ext uri="{BB962C8B-B14F-4D97-AF65-F5344CB8AC3E}">
        <p14:creationId xmlns:p14="http://schemas.microsoft.com/office/powerpoint/2010/main" val="245074025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Plan for Selecting T2DM Drugs</a:t>
            </a:r>
            <a:endParaRPr lang="en-US" dirty="0"/>
          </a:p>
        </p:txBody>
      </p:sp>
      <p:pic>
        <p:nvPicPr>
          <p:cNvPr id="5" name="Picture 4"/>
          <p:cNvPicPr>
            <a:picLocks noChangeAspect="1"/>
          </p:cNvPicPr>
          <p:nvPr/>
        </p:nvPicPr>
        <p:blipFill>
          <a:blip r:embed="rId3"/>
          <a:stretch>
            <a:fillRect/>
          </a:stretch>
        </p:blipFill>
        <p:spPr>
          <a:xfrm>
            <a:off x="533400" y="857680"/>
            <a:ext cx="7772400" cy="5962888"/>
          </a:xfrm>
          <a:prstGeom prst="rect">
            <a:avLst/>
          </a:prstGeom>
          <a:ln>
            <a:solidFill>
              <a:schemeClr val="tx1"/>
            </a:solidFill>
          </a:ln>
        </p:spPr>
      </p:pic>
      <p:sp>
        <p:nvSpPr>
          <p:cNvPr id="6" name="TextBox 5"/>
          <p:cNvSpPr txBox="1"/>
          <p:nvPr/>
        </p:nvSpPr>
        <p:spPr>
          <a:xfrm>
            <a:off x="8317468" y="2429716"/>
            <a:ext cx="369332" cy="4123484"/>
          </a:xfrm>
          <a:prstGeom prst="rect">
            <a:avLst/>
          </a:prstGeom>
          <a:noFill/>
        </p:spPr>
        <p:txBody>
          <a:bodyPr vert="vert270" wrap="none" rtlCol="0">
            <a:spAutoFit/>
          </a:bodyPr>
          <a:lstStyle/>
          <a:p>
            <a:r>
              <a:rPr lang="en-US" sz="1200" dirty="0"/>
              <a:t>http://</a:t>
            </a:r>
            <a:r>
              <a:rPr lang="en-US" sz="1200" dirty="0" err="1"/>
              <a:t>care.diabetesjournals.org</a:t>
            </a:r>
            <a:r>
              <a:rPr lang="en-US" sz="1200" dirty="0"/>
              <a:t>/content/37/Supplement_1/S14</a:t>
            </a:r>
          </a:p>
        </p:txBody>
      </p:sp>
    </p:spTree>
    <p:extLst>
      <p:ext uri="{BB962C8B-B14F-4D97-AF65-F5344CB8AC3E}">
        <p14:creationId xmlns:p14="http://schemas.microsoft.com/office/powerpoint/2010/main" val="2459846644"/>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Individuals with Diabetes Need …</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973240708"/>
              </p:ext>
            </p:extLst>
          </p:nvPr>
        </p:nvGraphicFramePr>
        <p:xfrm>
          <a:off x="407988" y="1071563"/>
          <a:ext cx="8229600" cy="511651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Box 4"/>
          <p:cNvSpPr txBox="1"/>
          <p:nvPr/>
        </p:nvSpPr>
        <p:spPr>
          <a:xfrm>
            <a:off x="1828800" y="5943600"/>
            <a:ext cx="5486899" cy="461665"/>
          </a:xfrm>
          <a:prstGeom prst="rect">
            <a:avLst/>
          </a:prstGeom>
          <a:noFill/>
        </p:spPr>
        <p:txBody>
          <a:bodyPr wrap="none" rtlCol="0">
            <a:spAutoFit/>
          </a:bodyPr>
          <a:lstStyle/>
          <a:p>
            <a:r>
              <a:rPr lang="en-US" sz="2400" dirty="0"/>
              <a:t>Are diabetics getting comprehensive </a:t>
            </a:r>
            <a:r>
              <a:rPr lang="en-US" sz="2400" dirty="0" smtClean="0"/>
              <a:t>care?</a:t>
            </a:r>
            <a:endParaRPr lang="en-US" sz="2400" dirty="0"/>
          </a:p>
        </p:txBody>
      </p:sp>
    </p:spTree>
    <p:extLst>
      <p:ext uri="{BB962C8B-B14F-4D97-AF65-F5344CB8AC3E}">
        <p14:creationId xmlns:p14="http://schemas.microsoft.com/office/powerpoint/2010/main" val="4224215486"/>
      </p:ext>
    </p:extLst>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Diabetes</a:t>
            </a:r>
            <a:endParaRPr lang="en-US" dirty="0"/>
          </a:p>
        </p:txBody>
      </p:sp>
      <p:sp>
        <p:nvSpPr>
          <p:cNvPr id="3" name="Content Placeholder 2"/>
          <p:cNvSpPr>
            <a:spLocks noGrp="1"/>
          </p:cNvSpPr>
          <p:nvPr>
            <p:ph idx="1"/>
          </p:nvPr>
        </p:nvSpPr>
        <p:spPr/>
        <p:txBody>
          <a:bodyPr>
            <a:normAutofit/>
          </a:bodyPr>
          <a:lstStyle/>
          <a:p>
            <a:r>
              <a:rPr lang="en-US" dirty="0" smtClean="0"/>
              <a:t>Symptoms</a:t>
            </a:r>
            <a:r>
              <a:rPr lang="en-US" dirty="0"/>
              <a:t> </a:t>
            </a:r>
            <a:r>
              <a:rPr lang="en-US" dirty="0" smtClean="0"/>
              <a:t>and Complications</a:t>
            </a:r>
          </a:p>
          <a:p>
            <a:r>
              <a:rPr lang="en-US" dirty="0" smtClean="0"/>
              <a:t>Diagnosis and Monitoring </a:t>
            </a:r>
            <a:endParaRPr lang="en-US" dirty="0"/>
          </a:p>
          <a:p>
            <a:r>
              <a:rPr lang="en-US" dirty="0" smtClean="0"/>
              <a:t>Treatment strategies</a:t>
            </a:r>
          </a:p>
          <a:p>
            <a:endParaRPr lang="en-US" dirty="0"/>
          </a:p>
        </p:txBody>
      </p:sp>
    </p:spTree>
    <p:extLst>
      <p:ext uri="{BB962C8B-B14F-4D97-AF65-F5344CB8AC3E}">
        <p14:creationId xmlns:p14="http://schemas.microsoft.com/office/powerpoint/2010/main" val="32998953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Diabetes Symptoms</a:t>
            </a:r>
          </a:p>
        </p:txBody>
      </p:sp>
      <p:sp>
        <p:nvSpPr>
          <p:cNvPr id="3" name="Content Placeholder 2"/>
          <p:cNvSpPr>
            <a:spLocks noGrp="1"/>
          </p:cNvSpPr>
          <p:nvPr>
            <p:ph idx="1"/>
          </p:nvPr>
        </p:nvSpPr>
        <p:spPr/>
        <p:txBody>
          <a:bodyPr/>
          <a:lstStyle/>
          <a:p>
            <a:r>
              <a:rPr lang="en-US" dirty="0" smtClean="0"/>
              <a:t>Diabetes is a disorder </a:t>
            </a:r>
            <a:r>
              <a:rPr lang="en-US" dirty="0"/>
              <a:t>of processing glucose (and lipids</a:t>
            </a:r>
            <a:r>
              <a:rPr lang="en-US" dirty="0" smtClean="0"/>
              <a:t>) commonly caused by</a:t>
            </a:r>
            <a:endParaRPr lang="en-US" dirty="0"/>
          </a:p>
          <a:p>
            <a:pPr lvl="2"/>
            <a:r>
              <a:rPr lang="en-US" dirty="0"/>
              <a:t>Impaired insulin production (Type 1) OR </a:t>
            </a:r>
          </a:p>
          <a:p>
            <a:pPr lvl="2"/>
            <a:r>
              <a:rPr lang="en-US" dirty="0"/>
              <a:t>Insulin resistance (Type 2</a:t>
            </a:r>
            <a:r>
              <a:rPr lang="en-US" dirty="0" smtClean="0"/>
              <a:t>)</a:t>
            </a:r>
          </a:p>
          <a:p>
            <a:r>
              <a:rPr lang="en-US" dirty="0" smtClean="0"/>
              <a:t>Key Symptoms:</a:t>
            </a:r>
            <a:endParaRPr lang="en-US" dirty="0"/>
          </a:p>
        </p:txBody>
      </p:sp>
      <p:graphicFrame>
        <p:nvGraphicFramePr>
          <p:cNvPr id="4" name="Content Placeholder 3"/>
          <p:cNvGraphicFramePr>
            <a:graphicFrameLocks/>
          </p:cNvGraphicFramePr>
          <p:nvPr>
            <p:extLst>
              <p:ext uri="{D42A27DB-BD31-4B8C-83A1-F6EECF244321}">
                <p14:modId xmlns:p14="http://schemas.microsoft.com/office/powerpoint/2010/main" val="768527747"/>
              </p:ext>
            </p:extLst>
          </p:nvPr>
        </p:nvGraphicFramePr>
        <p:xfrm>
          <a:off x="304800" y="3657600"/>
          <a:ext cx="8534400" cy="2499360"/>
        </p:xfrm>
        <a:graphic>
          <a:graphicData uri="http://schemas.openxmlformats.org/drawingml/2006/table">
            <a:tbl>
              <a:tblPr firstRow="1" bandRow="1">
                <a:tableStyleId>{2D5ABB26-0587-4C30-8999-92F81FD0307C}</a:tableStyleId>
              </a:tblPr>
              <a:tblGrid>
                <a:gridCol w="1501422"/>
                <a:gridCol w="2384778"/>
                <a:gridCol w="4648200"/>
              </a:tblGrid>
              <a:tr h="370840">
                <a:tc>
                  <a:txBody>
                    <a:bodyPr/>
                    <a:lstStyle/>
                    <a:p>
                      <a:r>
                        <a:rPr lang="en-US" sz="2000" dirty="0" smtClean="0"/>
                        <a:t>Name</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2000" dirty="0" smtClean="0"/>
                        <a:t>What Happens</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2000" dirty="0" smtClean="0"/>
                        <a:t>Molecular Reason</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000" dirty="0" smtClean="0"/>
                        <a:t>Polyuria</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000" dirty="0" smtClean="0"/>
                        <a:t>Increased urination</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000" dirty="0" smtClean="0"/>
                        <a:t>High levels of glucose in blood </a:t>
                      </a:r>
                      <a:r>
                        <a:rPr lang="en-US" sz="2000" dirty="0" smtClean="0">
                          <a:sym typeface="Wingdings"/>
                        </a:rPr>
                        <a:t> filtered by kidney  removed from body in urine</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sz="2000" dirty="0" err="1" smtClean="0">
                          <a:sym typeface="Wingdings"/>
                        </a:rPr>
                        <a:t>Polydypsia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sz="2000" dirty="0" smtClean="0"/>
                        <a:t>Increased thirst/drinking water</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000" dirty="0" smtClean="0">
                          <a:sym typeface="Wingdings"/>
                        </a:rPr>
                        <a:t>Increase in water consumption to make up for water </a:t>
                      </a:r>
                      <a:r>
                        <a:rPr lang="en-US" sz="2000" dirty="0" smtClean="0">
                          <a:sym typeface="Wingdings"/>
                        </a:rPr>
                        <a:t>loss </a:t>
                      </a:r>
                      <a:r>
                        <a:rPr lang="en-US" sz="2000" dirty="0" smtClean="0">
                          <a:sym typeface="Wingdings"/>
                        </a:rPr>
                        <a:t>by frequent urination</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sz="2000" dirty="0" smtClean="0">
                          <a:sym typeface="Wingdings"/>
                        </a:rPr>
                        <a:t>Polyphagia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000" dirty="0" smtClean="0"/>
                        <a:t>Increased hunger</a:t>
                      </a:r>
                    </a:p>
                    <a:p>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000" dirty="0" smtClean="0">
                          <a:sym typeface="Wingdings"/>
                        </a:rPr>
                        <a:t>Cells are starved of glucose  increased hunger and feeding </a:t>
                      </a:r>
                      <a:endParaRPr lang="en-US" sz="2000" dirty="0" smtClean="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sp>
        <p:nvSpPr>
          <p:cNvPr id="5" name="TextBox 4"/>
          <p:cNvSpPr txBox="1"/>
          <p:nvPr/>
        </p:nvSpPr>
        <p:spPr>
          <a:xfrm>
            <a:off x="381000" y="6245423"/>
            <a:ext cx="8229600" cy="307777"/>
          </a:xfrm>
          <a:prstGeom prst="rect">
            <a:avLst/>
          </a:prstGeom>
          <a:noFill/>
        </p:spPr>
        <p:txBody>
          <a:bodyPr wrap="square" rtlCol="0">
            <a:spAutoFit/>
          </a:bodyPr>
          <a:lstStyle/>
          <a:p>
            <a:r>
              <a:rPr lang="en-US" sz="1400" dirty="0" smtClean="0"/>
              <a:t>Other Symptoms: Fatigue, Blurred vision, Non </a:t>
            </a:r>
            <a:r>
              <a:rPr lang="en-US" sz="1400" dirty="0"/>
              <a:t>healing </a:t>
            </a:r>
            <a:r>
              <a:rPr lang="en-US" sz="1400" dirty="0" smtClean="0"/>
              <a:t>sores, Unexplained </a:t>
            </a:r>
            <a:r>
              <a:rPr lang="en-US" sz="1400" dirty="0"/>
              <a:t>weight </a:t>
            </a:r>
            <a:r>
              <a:rPr lang="en-US" sz="1400" dirty="0" smtClean="0"/>
              <a:t>loss</a:t>
            </a:r>
            <a:endParaRPr lang="en-US" sz="1400" dirty="0"/>
          </a:p>
        </p:txBody>
      </p:sp>
    </p:spTree>
    <p:extLst>
      <p:ext uri="{BB962C8B-B14F-4D97-AF65-F5344CB8AC3E}">
        <p14:creationId xmlns:p14="http://schemas.microsoft.com/office/powerpoint/2010/main" val="3140875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Uncontrolled Diabetes</a:t>
            </a:r>
            <a:endParaRPr lang="en-US" dirty="0"/>
          </a:p>
        </p:txBody>
      </p:sp>
      <p:sp>
        <p:nvSpPr>
          <p:cNvPr id="4" name="Text Placeholder 3"/>
          <p:cNvSpPr>
            <a:spLocks noGrp="1"/>
          </p:cNvSpPr>
          <p:nvPr>
            <p:ph type="body" idx="1"/>
          </p:nvPr>
        </p:nvSpPr>
        <p:spPr/>
        <p:txBody>
          <a:bodyPr>
            <a:normAutofit fontScale="92500" lnSpcReduction="20000"/>
          </a:bodyPr>
          <a:lstStyle/>
          <a:p>
            <a:r>
              <a:rPr lang="en-US" dirty="0"/>
              <a:t>High </a:t>
            </a:r>
            <a:r>
              <a:rPr lang="en-US" dirty="0" smtClean="0"/>
              <a:t>Blood Sugar </a:t>
            </a:r>
            <a:r>
              <a:rPr lang="en-US" dirty="0"/>
              <a:t>(hyperglycemia) </a:t>
            </a:r>
          </a:p>
        </p:txBody>
      </p:sp>
      <p:sp>
        <p:nvSpPr>
          <p:cNvPr id="3" name="Content Placeholder 2"/>
          <p:cNvSpPr>
            <a:spLocks noGrp="1"/>
          </p:cNvSpPr>
          <p:nvPr>
            <p:ph sz="half" idx="2"/>
          </p:nvPr>
        </p:nvSpPr>
        <p:spPr/>
        <p:txBody>
          <a:bodyPr>
            <a:normAutofit/>
          </a:bodyPr>
          <a:lstStyle/>
          <a:p>
            <a:r>
              <a:rPr lang="en-US" dirty="0" smtClean="0"/>
              <a:t>Causes :</a:t>
            </a:r>
          </a:p>
          <a:p>
            <a:pPr lvl="1"/>
            <a:r>
              <a:rPr lang="en-US" dirty="0" smtClean="0"/>
              <a:t>Life style choices (food/exercise)</a:t>
            </a:r>
          </a:p>
          <a:p>
            <a:pPr lvl="1"/>
            <a:r>
              <a:rPr lang="en-US" dirty="0" smtClean="0"/>
              <a:t>Non-compliance with medications</a:t>
            </a:r>
          </a:p>
          <a:p>
            <a:r>
              <a:rPr lang="en-US" dirty="0" smtClean="0"/>
              <a:t>Effect:</a:t>
            </a:r>
          </a:p>
          <a:p>
            <a:pPr lvl="1"/>
            <a:r>
              <a:rPr lang="en-US" dirty="0" smtClean="0"/>
              <a:t>Hyperglycemic hyperosmolar non </a:t>
            </a:r>
            <a:r>
              <a:rPr lang="en-US" dirty="0" err="1" smtClean="0"/>
              <a:t>ketotic</a:t>
            </a:r>
            <a:r>
              <a:rPr lang="en-US" dirty="0" smtClean="0"/>
              <a:t> syndrome  </a:t>
            </a:r>
          </a:p>
          <a:p>
            <a:pPr lvl="2"/>
            <a:r>
              <a:rPr lang="en-US" dirty="0" smtClean="0"/>
              <a:t>blood sugar &gt;600, fever, dry mouth, extreme thirst</a:t>
            </a:r>
          </a:p>
          <a:p>
            <a:pPr lvl="2"/>
            <a:r>
              <a:rPr lang="en-US" dirty="0" smtClean="0"/>
              <a:t>May lead to coma</a:t>
            </a:r>
          </a:p>
          <a:p>
            <a:pPr marL="914400" lvl="2" indent="0">
              <a:buNone/>
            </a:pPr>
            <a:endParaRPr lang="en-US" dirty="0"/>
          </a:p>
        </p:txBody>
      </p:sp>
      <p:sp>
        <p:nvSpPr>
          <p:cNvPr id="5" name="Text Placeholder 4"/>
          <p:cNvSpPr>
            <a:spLocks noGrp="1"/>
          </p:cNvSpPr>
          <p:nvPr>
            <p:ph type="body" sz="quarter" idx="3"/>
          </p:nvPr>
        </p:nvSpPr>
        <p:spPr/>
        <p:txBody>
          <a:bodyPr>
            <a:normAutofit fontScale="92500" lnSpcReduction="20000"/>
          </a:bodyPr>
          <a:lstStyle/>
          <a:p>
            <a:r>
              <a:rPr lang="en-US" dirty="0"/>
              <a:t>Low </a:t>
            </a:r>
            <a:r>
              <a:rPr lang="en-US" dirty="0" smtClean="0"/>
              <a:t>Blood Glucose </a:t>
            </a:r>
            <a:r>
              <a:rPr lang="en-US" dirty="0"/>
              <a:t>(hypoglycemia) </a:t>
            </a:r>
          </a:p>
        </p:txBody>
      </p:sp>
      <p:sp>
        <p:nvSpPr>
          <p:cNvPr id="6" name="Content Placeholder 5"/>
          <p:cNvSpPr>
            <a:spLocks noGrp="1"/>
          </p:cNvSpPr>
          <p:nvPr>
            <p:ph sz="quarter" idx="4"/>
          </p:nvPr>
        </p:nvSpPr>
        <p:spPr/>
        <p:txBody>
          <a:bodyPr/>
          <a:lstStyle/>
          <a:p>
            <a:r>
              <a:rPr lang="en-US" dirty="0"/>
              <a:t>Causes: </a:t>
            </a:r>
          </a:p>
          <a:p>
            <a:pPr lvl="1"/>
            <a:r>
              <a:rPr lang="en-US" dirty="0"/>
              <a:t>Medication overdose </a:t>
            </a:r>
          </a:p>
          <a:p>
            <a:pPr lvl="1"/>
            <a:r>
              <a:rPr lang="en-US" dirty="0"/>
              <a:t>Skipping meals </a:t>
            </a:r>
          </a:p>
          <a:p>
            <a:pPr lvl="1"/>
            <a:r>
              <a:rPr lang="en-US" dirty="0"/>
              <a:t>Excess physical activity</a:t>
            </a:r>
          </a:p>
          <a:p>
            <a:r>
              <a:rPr lang="en-US" dirty="0" smtClean="0"/>
              <a:t>Effect:</a:t>
            </a:r>
          </a:p>
          <a:p>
            <a:pPr lvl="1"/>
            <a:r>
              <a:rPr lang="en-US" dirty="0" smtClean="0"/>
              <a:t>Confusion</a:t>
            </a:r>
          </a:p>
          <a:p>
            <a:pPr lvl="1"/>
            <a:r>
              <a:rPr lang="en-US" dirty="0" smtClean="0"/>
              <a:t>Loss of consciousness</a:t>
            </a:r>
          </a:p>
          <a:p>
            <a:pPr lvl="1"/>
            <a:r>
              <a:rPr lang="en-US" dirty="0" smtClean="0"/>
              <a:t>May lead to coma</a:t>
            </a:r>
            <a:endParaRPr lang="en-US" dirty="0"/>
          </a:p>
        </p:txBody>
      </p:sp>
      <p:sp>
        <p:nvSpPr>
          <p:cNvPr id="7" name="TextBox 6"/>
          <p:cNvSpPr txBox="1"/>
          <p:nvPr/>
        </p:nvSpPr>
        <p:spPr>
          <a:xfrm>
            <a:off x="4267200" y="5486400"/>
            <a:ext cx="4724400" cy="923330"/>
          </a:xfrm>
          <a:prstGeom prst="rect">
            <a:avLst/>
          </a:prstGeom>
          <a:solidFill>
            <a:schemeClr val="accent6">
              <a:lumMod val="40000"/>
              <a:lumOff val="60000"/>
            </a:schemeClr>
          </a:solidFill>
          <a:ln>
            <a:solidFill>
              <a:schemeClr val="tx1"/>
            </a:solidFill>
          </a:ln>
        </p:spPr>
        <p:txBody>
          <a:bodyPr wrap="square" rtlCol="0">
            <a:spAutoFit/>
          </a:bodyPr>
          <a:lstStyle/>
          <a:p>
            <a:r>
              <a:rPr lang="en-US" dirty="0"/>
              <a:t>Ketoacidosis </a:t>
            </a:r>
          </a:p>
          <a:p>
            <a:r>
              <a:rPr lang="en-US" dirty="0" smtClean="0"/>
              <a:t>Ketones </a:t>
            </a:r>
            <a:r>
              <a:rPr lang="en-US" dirty="0"/>
              <a:t>build up </a:t>
            </a:r>
            <a:r>
              <a:rPr lang="en-US" dirty="0" smtClean="0"/>
              <a:t>in </a:t>
            </a:r>
            <a:r>
              <a:rPr lang="en-US" dirty="0"/>
              <a:t>blood and </a:t>
            </a:r>
            <a:r>
              <a:rPr lang="en-US" dirty="0" smtClean="0"/>
              <a:t>urine; poisonous</a:t>
            </a:r>
            <a:r>
              <a:rPr lang="en-US" dirty="0"/>
              <a:t>, when in high </a:t>
            </a:r>
            <a:r>
              <a:rPr lang="en-US" dirty="0" smtClean="0"/>
              <a:t>levels; May </a:t>
            </a:r>
            <a:r>
              <a:rPr lang="en-US" dirty="0"/>
              <a:t>lead to </a:t>
            </a:r>
            <a:r>
              <a:rPr lang="en-US" dirty="0" smtClean="0"/>
              <a:t>coma</a:t>
            </a:r>
            <a:endParaRPr lang="en-US" dirty="0"/>
          </a:p>
        </p:txBody>
      </p:sp>
    </p:spTree>
    <p:extLst>
      <p:ext uri="{BB962C8B-B14F-4D97-AF65-F5344CB8AC3E}">
        <p14:creationId xmlns:p14="http://schemas.microsoft.com/office/powerpoint/2010/main" val="2501210209"/>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Diabetic Ketoacidosis</a:t>
            </a:r>
            <a:endParaRPr lang="en-US" dirty="0"/>
          </a:p>
        </p:txBody>
      </p:sp>
      <p:sp>
        <p:nvSpPr>
          <p:cNvPr id="3" name="Footer Placeholder 2"/>
          <p:cNvSpPr>
            <a:spLocks noGrp="1"/>
          </p:cNvSpPr>
          <p:nvPr>
            <p:ph type="ftr" sz="quarter" idx="11"/>
          </p:nvPr>
        </p:nvSpPr>
        <p:spPr/>
        <p:txBody>
          <a:bodyPr/>
          <a:lstStyle/>
          <a:p>
            <a:r>
              <a:rPr lang="en-US" smtClean="0"/>
              <a:t>Developed as part of the RCSB Collaborative Curriculum Development Program 2016 </a:t>
            </a:r>
            <a:endParaRPr lang="en-US" dirty="0" smtClean="0"/>
          </a:p>
        </p:txBody>
      </p:sp>
      <p:sp>
        <p:nvSpPr>
          <p:cNvPr id="4" name="TextBox 3"/>
          <p:cNvSpPr txBox="1"/>
          <p:nvPr/>
        </p:nvSpPr>
        <p:spPr>
          <a:xfrm>
            <a:off x="264444" y="1937266"/>
            <a:ext cx="1640556" cy="646331"/>
          </a:xfrm>
          <a:prstGeom prst="rect">
            <a:avLst/>
          </a:prstGeom>
          <a:noFill/>
          <a:ln>
            <a:solidFill>
              <a:srgbClr val="000000"/>
            </a:solidFill>
          </a:ln>
        </p:spPr>
        <p:txBody>
          <a:bodyPr wrap="none" rtlCol="0">
            <a:spAutoFit/>
          </a:bodyPr>
          <a:lstStyle/>
          <a:p>
            <a:r>
              <a:rPr lang="en-US" dirty="0">
                <a:latin typeface="Wingdings"/>
                <a:ea typeface="Wingdings"/>
                <a:cs typeface="Wingdings"/>
                <a:sym typeface="Wingdings"/>
              </a:rPr>
              <a:t></a:t>
            </a:r>
            <a:r>
              <a:rPr lang="en-US" dirty="0"/>
              <a:t>Insulin </a:t>
            </a:r>
            <a:r>
              <a:rPr lang="en-US" dirty="0" smtClean="0"/>
              <a:t>or </a:t>
            </a:r>
          </a:p>
          <a:p>
            <a:r>
              <a:rPr lang="en-US" dirty="0">
                <a:latin typeface="Wingdings"/>
                <a:ea typeface="Wingdings"/>
                <a:cs typeface="Wingdings"/>
                <a:sym typeface="Wingdings"/>
              </a:rPr>
              <a:t></a:t>
            </a:r>
            <a:r>
              <a:rPr lang="en-US" dirty="0"/>
              <a:t>Insulin </a:t>
            </a:r>
            <a:r>
              <a:rPr lang="en-US" dirty="0" smtClean="0"/>
              <a:t>action</a:t>
            </a:r>
            <a:endParaRPr lang="en-US" dirty="0"/>
          </a:p>
        </p:txBody>
      </p:sp>
      <p:sp>
        <p:nvSpPr>
          <p:cNvPr id="5" name="TextBox 4"/>
          <p:cNvSpPr txBox="1"/>
          <p:nvPr/>
        </p:nvSpPr>
        <p:spPr>
          <a:xfrm>
            <a:off x="2948650" y="1937266"/>
            <a:ext cx="2003997" cy="646331"/>
          </a:xfrm>
          <a:prstGeom prst="rect">
            <a:avLst/>
          </a:prstGeom>
          <a:noFill/>
          <a:ln>
            <a:solidFill>
              <a:srgbClr val="000000"/>
            </a:solidFill>
          </a:ln>
        </p:spPr>
        <p:txBody>
          <a:bodyPr wrap="square" rtlCol="0">
            <a:spAutoFit/>
          </a:bodyPr>
          <a:lstStyle/>
          <a:p>
            <a:pPr algn="ctr"/>
            <a:r>
              <a:rPr lang="en-US" dirty="0">
                <a:latin typeface="Wingdings"/>
                <a:ea typeface="Wingdings"/>
                <a:cs typeface="Wingdings"/>
                <a:sym typeface="Wingdings"/>
              </a:rPr>
              <a:t></a:t>
            </a:r>
            <a:r>
              <a:rPr lang="en-US" dirty="0"/>
              <a:t>Glucose levels in </a:t>
            </a:r>
            <a:r>
              <a:rPr lang="en-US" dirty="0" smtClean="0"/>
              <a:t>cells</a:t>
            </a:r>
            <a:endParaRPr lang="en-US" dirty="0"/>
          </a:p>
        </p:txBody>
      </p:sp>
      <p:sp>
        <p:nvSpPr>
          <p:cNvPr id="7" name="TextBox 6"/>
          <p:cNvSpPr txBox="1"/>
          <p:nvPr/>
        </p:nvSpPr>
        <p:spPr>
          <a:xfrm>
            <a:off x="2961469" y="5373469"/>
            <a:ext cx="1993900" cy="646331"/>
          </a:xfrm>
          <a:prstGeom prst="rect">
            <a:avLst/>
          </a:prstGeom>
          <a:noFill/>
          <a:ln>
            <a:solidFill>
              <a:srgbClr val="000000"/>
            </a:solidFill>
          </a:ln>
        </p:spPr>
        <p:txBody>
          <a:bodyPr wrap="square" rtlCol="0">
            <a:spAutoFit/>
          </a:bodyPr>
          <a:lstStyle/>
          <a:p>
            <a:pPr algn="ctr"/>
            <a:r>
              <a:rPr lang="en-US" dirty="0" smtClean="0">
                <a:latin typeface="Wingdings"/>
                <a:ea typeface="Wingdings"/>
                <a:cs typeface="Wingdings"/>
                <a:sym typeface="Wingdings"/>
              </a:rPr>
              <a:t></a:t>
            </a:r>
            <a:r>
              <a:rPr lang="en-US" dirty="0" smtClean="0"/>
              <a:t>Protein Catabolism</a:t>
            </a:r>
            <a:endParaRPr lang="en-US" dirty="0"/>
          </a:p>
        </p:txBody>
      </p:sp>
      <p:sp>
        <p:nvSpPr>
          <p:cNvPr id="8" name="TextBox 7"/>
          <p:cNvSpPr txBox="1"/>
          <p:nvPr/>
        </p:nvSpPr>
        <p:spPr>
          <a:xfrm>
            <a:off x="5562600" y="2514600"/>
            <a:ext cx="1956674" cy="646331"/>
          </a:xfrm>
          <a:prstGeom prst="rect">
            <a:avLst/>
          </a:prstGeom>
          <a:noFill/>
          <a:ln>
            <a:solidFill>
              <a:srgbClr val="000000"/>
            </a:solidFill>
          </a:ln>
        </p:spPr>
        <p:txBody>
          <a:bodyPr wrap="square" rtlCol="0">
            <a:spAutoFit/>
          </a:bodyPr>
          <a:lstStyle/>
          <a:p>
            <a:pPr algn="ctr"/>
            <a:r>
              <a:rPr lang="en-US" dirty="0" smtClean="0"/>
              <a:t>Hyperglycemia</a:t>
            </a:r>
          </a:p>
          <a:p>
            <a:pPr algn="ctr"/>
            <a:r>
              <a:rPr lang="en-US" dirty="0" err="1" smtClean="0"/>
              <a:t>Hyperketonemia</a:t>
            </a:r>
            <a:endParaRPr lang="en-US" dirty="0"/>
          </a:p>
        </p:txBody>
      </p:sp>
      <p:sp>
        <p:nvSpPr>
          <p:cNvPr id="9" name="TextBox 8"/>
          <p:cNvSpPr txBox="1"/>
          <p:nvPr/>
        </p:nvSpPr>
        <p:spPr>
          <a:xfrm>
            <a:off x="2948650" y="2990671"/>
            <a:ext cx="1956674" cy="1200329"/>
          </a:xfrm>
          <a:prstGeom prst="rect">
            <a:avLst/>
          </a:prstGeom>
          <a:noFill/>
          <a:ln>
            <a:solidFill>
              <a:srgbClr val="000000"/>
            </a:solidFill>
          </a:ln>
        </p:spPr>
        <p:txBody>
          <a:bodyPr wrap="square" rtlCol="0">
            <a:spAutoFit/>
          </a:bodyPr>
          <a:lstStyle/>
          <a:p>
            <a:pPr algn="ctr"/>
            <a:r>
              <a:rPr lang="en-US" dirty="0" smtClean="0">
                <a:latin typeface="Wingdings"/>
                <a:ea typeface="Wingdings"/>
                <a:cs typeface="Wingdings"/>
                <a:sym typeface="Wingdings"/>
              </a:rPr>
              <a:t></a:t>
            </a:r>
            <a:r>
              <a:rPr lang="en-US" dirty="0" smtClean="0"/>
              <a:t>Hepatic Glucose Output</a:t>
            </a:r>
          </a:p>
          <a:p>
            <a:pPr algn="ctr"/>
            <a:r>
              <a:rPr lang="en-US" dirty="0" smtClean="0">
                <a:latin typeface="Wingdings"/>
                <a:ea typeface="Wingdings"/>
                <a:cs typeface="Wingdings"/>
                <a:sym typeface="Wingdings"/>
              </a:rPr>
              <a:t></a:t>
            </a:r>
            <a:r>
              <a:rPr lang="en-US" dirty="0"/>
              <a:t>Hepatic </a:t>
            </a:r>
            <a:r>
              <a:rPr lang="en-US" dirty="0" err="1" smtClean="0"/>
              <a:t>Ketogenesis</a:t>
            </a:r>
            <a:endParaRPr lang="en-US" dirty="0"/>
          </a:p>
        </p:txBody>
      </p:sp>
      <p:sp>
        <p:nvSpPr>
          <p:cNvPr id="10" name="TextBox 9"/>
          <p:cNvSpPr txBox="1"/>
          <p:nvPr/>
        </p:nvSpPr>
        <p:spPr>
          <a:xfrm>
            <a:off x="2938672" y="4507468"/>
            <a:ext cx="1956674" cy="369332"/>
          </a:xfrm>
          <a:prstGeom prst="rect">
            <a:avLst/>
          </a:prstGeom>
          <a:noFill/>
          <a:ln>
            <a:solidFill>
              <a:srgbClr val="000000"/>
            </a:solidFill>
          </a:ln>
        </p:spPr>
        <p:txBody>
          <a:bodyPr wrap="square" rtlCol="0">
            <a:spAutoFit/>
          </a:bodyPr>
          <a:lstStyle/>
          <a:p>
            <a:pPr algn="ctr"/>
            <a:r>
              <a:rPr lang="en-US" dirty="0" smtClean="0">
                <a:latin typeface="Wingdings"/>
                <a:ea typeface="Wingdings"/>
                <a:cs typeface="Wingdings"/>
                <a:sym typeface="Wingdings"/>
              </a:rPr>
              <a:t></a:t>
            </a:r>
            <a:r>
              <a:rPr lang="en-US" dirty="0" smtClean="0">
                <a:sym typeface="Wingdings"/>
              </a:rPr>
              <a:t>Lipolysis</a:t>
            </a:r>
            <a:endParaRPr lang="en-US" dirty="0"/>
          </a:p>
        </p:txBody>
      </p:sp>
      <p:cxnSp>
        <p:nvCxnSpPr>
          <p:cNvPr id="12" name="Curved Connector 11"/>
          <p:cNvCxnSpPr>
            <a:stCxn id="4" idx="2"/>
            <a:endCxn id="9" idx="1"/>
          </p:cNvCxnSpPr>
          <p:nvPr/>
        </p:nvCxnSpPr>
        <p:spPr>
          <a:xfrm rot="16200000" flipH="1">
            <a:off x="1513067" y="2155252"/>
            <a:ext cx="1007239" cy="1863928"/>
          </a:xfrm>
          <a:prstGeom prst="curvedConnector2">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21" name="Curved Connector 20"/>
          <p:cNvCxnSpPr>
            <a:stCxn id="10" idx="3"/>
            <a:endCxn id="9" idx="3"/>
          </p:cNvCxnSpPr>
          <p:nvPr/>
        </p:nvCxnSpPr>
        <p:spPr>
          <a:xfrm flipV="1">
            <a:off x="4895346" y="3590836"/>
            <a:ext cx="9978" cy="1101298"/>
          </a:xfrm>
          <a:prstGeom prst="curvedConnector3">
            <a:avLst>
              <a:gd name="adj1" fmla="val 4146693"/>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6" name="Curved Connector 25"/>
          <p:cNvCxnSpPr>
            <a:stCxn id="7" idx="3"/>
            <a:endCxn id="9" idx="3"/>
          </p:cNvCxnSpPr>
          <p:nvPr/>
        </p:nvCxnSpPr>
        <p:spPr>
          <a:xfrm flipH="1" flipV="1">
            <a:off x="4905324" y="3590836"/>
            <a:ext cx="50045" cy="2105799"/>
          </a:xfrm>
          <a:prstGeom prst="curvedConnector3">
            <a:avLst>
              <a:gd name="adj1" fmla="val -2061157"/>
            </a:avLst>
          </a:prstGeom>
          <a:ln>
            <a:tailEnd type="arrow"/>
          </a:ln>
        </p:spPr>
        <p:style>
          <a:lnRef idx="2">
            <a:schemeClr val="accent1"/>
          </a:lnRef>
          <a:fillRef idx="0">
            <a:schemeClr val="accent1"/>
          </a:fillRef>
          <a:effectRef idx="1">
            <a:schemeClr val="accent1"/>
          </a:effectRef>
          <a:fontRef idx="minor">
            <a:schemeClr val="tx1"/>
          </a:fontRef>
        </p:style>
      </p:cxnSp>
      <p:sp>
        <p:nvSpPr>
          <p:cNvPr id="24" name="TextBox 23"/>
          <p:cNvSpPr txBox="1"/>
          <p:nvPr/>
        </p:nvSpPr>
        <p:spPr>
          <a:xfrm>
            <a:off x="5269807" y="4861739"/>
            <a:ext cx="954107" cy="276999"/>
          </a:xfrm>
          <a:prstGeom prst="rect">
            <a:avLst/>
          </a:prstGeom>
          <a:solidFill>
            <a:srgbClr val="FFFFFF"/>
          </a:solidFill>
        </p:spPr>
        <p:txBody>
          <a:bodyPr wrap="none" rtlCol="0">
            <a:spAutoFit/>
          </a:bodyPr>
          <a:lstStyle/>
          <a:p>
            <a:r>
              <a:rPr lang="en-US" sz="1200" dirty="0" smtClean="0"/>
              <a:t>Amino acids</a:t>
            </a:r>
            <a:endParaRPr lang="en-US" sz="1200" dirty="0"/>
          </a:p>
        </p:txBody>
      </p:sp>
      <p:sp>
        <p:nvSpPr>
          <p:cNvPr id="19" name="TextBox 18"/>
          <p:cNvSpPr txBox="1"/>
          <p:nvPr/>
        </p:nvSpPr>
        <p:spPr>
          <a:xfrm>
            <a:off x="4895346" y="4102470"/>
            <a:ext cx="851515" cy="276999"/>
          </a:xfrm>
          <a:prstGeom prst="rect">
            <a:avLst/>
          </a:prstGeom>
          <a:solidFill>
            <a:srgbClr val="FFFFFF"/>
          </a:solidFill>
        </p:spPr>
        <p:txBody>
          <a:bodyPr wrap="none" rtlCol="0">
            <a:spAutoFit/>
          </a:bodyPr>
          <a:lstStyle/>
          <a:p>
            <a:r>
              <a:rPr lang="en-US" sz="1200" dirty="0" smtClean="0"/>
              <a:t>Fatty acids</a:t>
            </a:r>
            <a:endParaRPr lang="en-US" sz="1200" dirty="0"/>
          </a:p>
        </p:txBody>
      </p:sp>
      <p:cxnSp>
        <p:nvCxnSpPr>
          <p:cNvPr id="53" name="Curved Connector 52"/>
          <p:cNvCxnSpPr>
            <a:stCxn id="4" idx="2"/>
            <a:endCxn id="10" idx="1"/>
          </p:cNvCxnSpPr>
          <p:nvPr/>
        </p:nvCxnSpPr>
        <p:spPr>
          <a:xfrm rot="16200000" flipH="1">
            <a:off x="957429" y="2710890"/>
            <a:ext cx="2108537" cy="1853950"/>
          </a:xfrm>
          <a:prstGeom prst="curvedConnector2">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6" name="Curved Connector 55"/>
          <p:cNvCxnSpPr>
            <a:stCxn id="4" idx="2"/>
            <a:endCxn id="7" idx="1"/>
          </p:cNvCxnSpPr>
          <p:nvPr/>
        </p:nvCxnSpPr>
        <p:spPr>
          <a:xfrm rot="16200000" flipH="1">
            <a:off x="466576" y="3201742"/>
            <a:ext cx="3113038" cy="1876747"/>
          </a:xfrm>
          <a:prstGeom prst="curvedConnector2">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9" name="Curved Connector 58"/>
          <p:cNvCxnSpPr>
            <a:stCxn id="4" idx="0"/>
            <a:endCxn id="5" idx="0"/>
          </p:cNvCxnSpPr>
          <p:nvPr/>
        </p:nvCxnSpPr>
        <p:spPr>
          <a:xfrm rot="5400000" flipH="1" flipV="1">
            <a:off x="2517685" y="504303"/>
            <a:ext cx="12700" cy="2865927"/>
          </a:xfrm>
          <a:prstGeom prst="curvedConnector3">
            <a:avLst>
              <a:gd name="adj1" fmla="val 5593512"/>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sp>
        <p:nvSpPr>
          <p:cNvPr id="77" name="TextBox 76"/>
          <p:cNvSpPr txBox="1"/>
          <p:nvPr/>
        </p:nvSpPr>
        <p:spPr>
          <a:xfrm>
            <a:off x="7568325" y="1371600"/>
            <a:ext cx="1270875" cy="923330"/>
          </a:xfrm>
          <a:prstGeom prst="rect">
            <a:avLst/>
          </a:prstGeom>
          <a:noFill/>
        </p:spPr>
        <p:txBody>
          <a:bodyPr wrap="square" rtlCol="0">
            <a:spAutoFit/>
          </a:bodyPr>
          <a:lstStyle/>
          <a:p>
            <a:r>
              <a:rPr lang="en-US" dirty="0" smtClean="0"/>
              <a:t>Excessive Urine production</a:t>
            </a:r>
            <a:endParaRPr lang="en-US" dirty="0"/>
          </a:p>
        </p:txBody>
      </p:sp>
      <p:sp>
        <p:nvSpPr>
          <p:cNvPr id="78" name="TextBox 77"/>
          <p:cNvSpPr txBox="1"/>
          <p:nvPr/>
        </p:nvSpPr>
        <p:spPr>
          <a:xfrm>
            <a:off x="7644525" y="3544669"/>
            <a:ext cx="1194675" cy="1200329"/>
          </a:xfrm>
          <a:prstGeom prst="rect">
            <a:avLst/>
          </a:prstGeom>
          <a:noFill/>
        </p:spPr>
        <p:txBody>
          <a:bodyPr wrap="square" rtlCol="0">
            <a:spAutoFit/>
          </a:bodyPr>
          <a:lstStyle/>
          <a:p>
            <a:pPr algn="r"/>
            <a:r>
              <a:rPr lang="en-US" dirty="0" smtClean="0"/>
              <a:t>Metabolic Acidosis, </a:t>
            </a:r>
          </a:p>
          <a:p>
            <a:pPr algn="r"/>
            <a:r>
              <a:rPr lang="en-US" dirty="0" smtClean="0"/>
              <a:t>Acetone breath</a:t>
            </a:r>
            <a:endParaRPr lang="en-US" dirty="0"/>
          </a:p>
        </p:txBody>
      </p:sp>
      <p:cxnSp>
        <p:nvCxnSpPr>
          <p:cNvPr id="80" name="Curved Connector 79"/>
          <p:cNvCxnSpPr>
            <a:stCxn id="5" idx="3"/>
            <a:endCxn id="8" idx="0"/>
          </p:cNvCxnSpPr>
          <p:nvPr/>
        </p:nvCxnSpPr>
        <p:spPr>
          <a:xfrm>
            <a:off x="4952647" y="2260432"/>
            <a:ext cx="1588290" cy="254168"/>
          </a:xfrm>
          <a:prstGeom prst="curvedConnector2">
            <a:avLst/>
          </a:prstGeom>
          <a:ln>
            <a:tailEnd type="arrow"/>
          </a:ln>
        </p:spPr>
        <p:style>
          <a:lnRef idx="2">
            <a:schemeClr val="accent1"/>
          </a:lnRef>
          <a:fillRef idx="0">
            <a:schemeClr val="accent1"/>
          </a:fillRef>
          <a:effectRef idx="1">
            <a:schemeClr val="accent1"/>
          </a:effectRef>
          <a:fontRef idx="minor">
            <a:schemeClr val="tx1"/>
          </a:fontRef>
        </p:style>
      </p:cxnSp>
      <p:cxnSp>
        <p:nvCxnSpPr>
          <p:cNvPr id="82" name="Curved Connector 81"/>
          <p:cNvCxnSpPr>
            <a:stCxn id="9" idx="3"/>
            <a:endCxn id="8" idx="2"/>
          </p:cNvCxnSpPr>
          <p:nvPr/>
        </p:nvCxnSpPr>
        <p:spPr>
          <a:xfrm flipV="1">
            <a:off x="4905324" y="3160931"/>
            <a:ext cx="1635613" cy="429905"/>
          </a:xfrm>
          <a:prstGeom prst="curvedConnector2">
            <a:avLst/>
          </a:prstGeom>
          <a:ln>
            <a:tailEnd type="arrow"/>
          </a:ln>
        </p:spPr>
        <p:style>
          <a:lnRef idx="2">
            <a:schemeClr val="accent1"/>
          </a:lnRef>
          <a:fillRef idx="0">
            <a:schemeClr val="accent1"/>
          </a:fillRef>
          <a:effectRef idx="1">
            <a:schemeClr val="accent1"/>
          </a:effectRef>
          <a:fontRef idx="minor">
            <a:schemeClr val="tx1"/>
          </a:fontRef>
        </p:style>
      </p:cxnSp>
      <p:cxnSp>
        <p:nvCxnSpPr>
          <p:cNvPr id="93" name="Curved Connector 92"/>
          <p:cNvCxnSpPr>
            <a:stCxn id="8" idx="3"/>
            <a:endCxn id="78" idx="0"/>
          </p:cNvCxnSpPr>
          <p:nvPr/>
        </p:nvCxnSpPr>
        <p:spPr>
          <a:xfrm>
            <a:off x="7519274" y="2837766"/>
            <a:ext cx="722589" cy="706903"/>
          </a:xfrm>
          <a:prstGeom prst="curvedConnector2">
            <a:avLst/>
          </a:prstGeom>
          <a:ln>
            <a:tailEnd type="arrow"/>
          </a:ln>
        </p:spPr>
        <p:style>
          <a:lnRef idx="2">
            <a:schemeClr val="accent1"/>
          </a:lnRef>
          <a:fillRef idx="0">
            <a:schemeClr val="accent1"/>
          </a:fillRef>
          <a:effectRef idx="1">
            <a:schemeClr val="accent1"/>
          </a:effectRef>
          <a:fontRef idx="minor">
            <a:schemeClr val="tx1"/>
          </a:fontRef>
        </p:style>
      </p:cxnSp>
      <p:cxnSp>
        <p:nvCxnSpPr>
          <p:cNvPr id="95" name="Curved Connector 94"/>
          <p:cNvCxnSpPr>
            <a:stCxn id="8" idx="3"/>
            <a:endCxn id="77" idx="2"/>
          </p:cNvCxnSpPr>
          <p:nvPr/>
        </p:nvCxnSpPr>
        <p:spPr>
          <a:xfrm flipV="1">
            <a:off x="7519274" y="2294930"/>
            <a:ext cx="684489" cy="542836"/>
          </a:xfrm>
          <a:prstGeom prst="curvedConnector2">
            <a:avLst/>
          </a:prstGeom>
          <a:ln>
            <a:tailEnd type="arrow"/>
          </a:ln>
        </p:spPr>
        <p:style>
          <a:lnRef idx="2">
            <a:schemeClr val="accent1"/>
          </a:lnRef>
          <a:fillRef idx="0">
            <a:schemeClr val="accent1"/>
          </a:fillRef>
          <a:effectRef idx="1">
            <a:schemeClr val="accent1"/>
          </a:effectRef>
          <a:fontRef idx="minor">
            <a:schemeClr val="tx1"/>
          </a:fontRef>
        </p:style>
      </p:cxnSp>
      <p:grpSp>
        <p:nvGrpSpPr>
          <p:cNvPr id="109" name="Group 3"/>
          <p:cNvGrpSpPr>
            <a:grpSpLocks noChangeAspect="1"/>
          </p:cNvGrpSpPr>
          <p:nvPr/>
        </p:nvGrpSpPr>
        <p:grpSpPr bwMode="auto">
          <a:xfrm>
            <a:off x="262925" y="1416857"/>
            <a:ext cx="1077783" cy="457200"/>
            <a:chOff x="1653" y="1621"/>
            <a:chExt cx="2485" cy="1054"/>
          </a:xfrm>
        </p:grpSpPr>
        <p:sp>
          <p:nvSpPr>
            <p:cNvPr id="110" name="Freeform 4"/>
            <p:cNvSpPr>
              <a:spLocks/>
            </p:cNvSpPr>
            <p:nvPr/>
          </p:nvSpPr>
          <p:spPr bwMode="auto">
            <a:xfrm>
              <a:off x="1653" y="1621"/>
              <a:ext cx="2485" cy="1054"/>
            </a:xfrm>
            <a:custGeom>
              <a:avLst/>
              <a:gdLst>
                <a:gd name="T0" fmla="*/ 750 w 994"/>
                <a:gd name="T1" fmla="*/ 2321 h 395"/>
                <a:gd name="T2" fmla="*/ 33 w 994"/>
                <a:gd name="T3" fmla="*/ 3917 h 395"/>
                <a:gd name="T4" fmla="*/ 50 w 994"/>
                <a:gd name="T5" fmla="*/ 5091 h 395"/>
                <a:gd name="T6" fmla="*/ 313 w 994"/>
                <a:gd name="T7" fmla="*/ 5796 h 395"/>
                <a:gd name="T8" fmla="*/ 458 w 994"/>
                <a:gd name="T9" fmla="*/ 6401 h 395"/>
                <a:gd name="T10" fmla="*/ 1583 w 994"/>
                <a:gd name="T11" fmla="*/ 7426 h 395"/>
                <a:gd name="T12" fmla="*/ 2283 w 994"/>
                <a:gd name="T13" fmla="*/ 7503 h 395"/>
                <a:gd name="T14" fmla="*/ 2688 w 994"/>
                <a:gd name="T15" fmla="*/ 7447 h 395"/>
                <a:gd name="T16" fmla="*/ 3063 w 994"/>
                <a:gd name="T17" fmla="*/ 7311 h 395"/>
                <a:gd name="T18" fmla="*/ 3500 w 994"/>
                <a:gd name="T19" fmla="*/ 7162 h 395"/>
                <a:gd name="T20" fmla="*/ 4083 w 994"/>
                <a:gd name="T21" fmla="*/ 6970 h 395"/>
                <a:gd name="T22" fmla="*/ 4833 w 994"/>
                <a:gd name="T23" fmla="*/ 6500 h 395"/>
                <a:gd name="T24" fmla="*/ 5375 w 994"/>
                <a:gd name="T25" fmla="*/ 6137 h 395"/>
                <a:gd name="T26" fmla="*/ 5625 w 994"/>
                <a:gd name="T27" fmla="*/ 5206 h 395"/>
                <a:gd name="T28" fmla="*/ 5658 w 994"/>
                <a:gd name="T29" fmla="*/ 5241 h 395"/>
                <a:gd name="T30" fmla="*/ 6470 w 994"/>
                <a:gd name="T31" fmla="*/ 5206 h 395"/>
                <a:gd name="T32" fmla="*/ 8300 w 994"/>
                <a:gd name="T33" fmla="*/ 4976 h 395"/>
                <a:gd name="T34" fmla="*/ 9395 w 994"/>
                <a:gd name="T35" fmla="*/ 4750 h 395"/>
                <a:gd name="T36" fmla="*/ 10425 w 994"/>
                <a:gd name="T37" fmla="*/ 4486 h 395"/>
                <a:gd name="T38" fmla="*/ 12125 w 994"/>
                <a:gd name="T39" fmla="*/ 3303 h 395"/>
                <a:gd name="T40" fmla="*/ 12550 w 994"/>
                <a:gd name="T41" fmla="*/ 3061 h 395"/>
                <a:gd name="T42" fmla="*/ 12908 w 994"/>
                <a:gd name="T43" fmla="*/ 2983 h 395"/>
                <a:gd name="T44" fmla="*/ 14033 w 994"/>
                <a:gd name="T45" fmla="*/ 2450 h 395"/>
                <a:gd name="T46" fmla="*/ 15333 w 994"/>
                <a:gd name="T47" fmla="*/ 376 h 395"/>
                <a:gd name="T48" fmla="*/ 14158 w 994"/>
                <a:gd name="T49" fmla="*/ 376 h 395"/>
                <a:gd name="T50" fmla="*/ 12908 w 994"/>
                <a:gd name="T51" fmla="*/ 478 h 395"/>
                <a:gd name="T52" fmla="*/ 12095 w 994"/>
                <a:gd name="T53" fmla="*/ 512 h 395"/>
                <a:gd name="T54" fmla="*/ 11408 w 994"/>
                <a:gd name="T55" fmla="*/ 590 h 395"/>
                <a:gd name="T56" fmla="*/ 10783 w 994"/>
                <a:gd name="T57" fmla="*/ 720 h 395"/>
                <a:gd name="T58" fmla="*/ 9845 w 994"/>
                <a:gd name="T59" fmla="*/ 627 h 395"/>
                <a:gd name="T60" fmla="*/ 8708 w 994"/>
                <a:gd name="T61" fmla="*/ 720 h 395"/>
                <a:gd name="T62" fmla="*/ 6658 w 994"/>
                <a:gd name="T63" fmla="*/ 763 h 395"/>
                <a:gd name="T64" fmla="*/ 4613 w 994"/>
                <a:gd name="T65" fmla="*/ 704 h 395"/>
                <a:gd name="T66" fmla="*/ 2563 w 994"/>
                <a:gd name="T67" fmla="*/ 1062 h 395"/>
                <a:gd name="T68" fmla="*/ 1550 w 994"/>
                <a:gd name="T69" fmla="*/ 1596 h 395"/>
                <a:gd name="T70" fmla="*/ 738 w 994"/>
                <a:gd name="T71" fmla="*/ 2321 h 3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4" h="395">
                  <a:moveTo>
                    <a:pt x="48" y="122"/>
                  </a:moveTo>
                  <a:cubicBezTo>
                    <a:pt x="9" y="135"/>
                    <a:pt x="3" y="192"/>
                    <a:pt x="2" y="206"/>
                  </a:cubicBezTo>
                  <a:cubicBezTo>
                    <a:pt x="0" y="218"/>
                    <a:pt x="1" y="256"/>
                    <a:pt x="3" y="268"/>
                  </a:cubicBezTo>
                  <a:cubicBezTo>
                    <a:pt x="5" y="280"/>
                    <a:pt x="20" y="291"/>
                    <a:pt x="20" y="305"/>
                  </a:cubicBezTo>
                  <a:cubicBezTo>
                    <a:pt x="21" y="321"/>
                    <a:pt x="23" y="323"/>
                    <a:pt x="29" y="337"/>
                  </a:cubicBezTo>
                  <a:cubicBezTo>
                    <a:pt x="41" y="369"/>
                    <a:pt x="67" y="385"/>
                    <a:pt x="101" y="391"/>
                  </a:cubicBezTo>
                  <a:cubicBezTo>
                    <a:pt x="118" y="394"/>
                    <a:pt x="128" y="394"/>
                    <a:pt x="146" y="395"/>
                  </a:cubicBezTo>
                  <a:cubicBezTo>
                    <a:pt x="153" y="395"/>
                    <a:pt x="164" y="394"/>
                    <a:pt x="172" y="392"/>
                  </a:cubicBezTo>
                  <a:cubicBezTo>
                    <a:pt x="182" y="390"/>
                    <a:pt x="187" y="388"/>
                    <a:pt x="196" y="385"/>
                  </a:cubicBezTo>
                  <a:cubicBezTo>
                    <a:pt x="206" y="382"/>
                    <a:pt x="215" y="381"/>
                    <a:pt x="224" y="377"/>
                  </a:cubicBezTo>
                  <a:cubicBezTo>
                    <a:pt x="241" y="368"/>
                    <a:pt x="243" y="370"/>
                    <a:pt x="261" y="367"/>
                  </a:cubicBezTo>
                  <a:cubicBezTo>
                    <a:pt x="281" y="364"/>
                    <a:pt x="294" y="351"/>
                    <a:pt x="309" y="342"/>
                  </a:cubicBezTo>
                  <a:cubicBezTo>
                    <a:pt x="322" y="335"/>
                    <a:pt x="330" y="331"/>
                    <a:pt x="344" y="323"/>
                  </a:cubicBezTo>
                  <a:cubicBezTo>
                    <a:pt x="356" y="316"/>
                    <a:pt x="368" y="286"/>
                    <a:pt x="360" y="274"/>
                  </a:cubicBezTo>
                  <a:cubicBezTo>
                    <a:pt x="362" y="276"/>
                    <a:pt x="362" y="276"/>
                    <a:pt x="362" y="276"/>
                  </a:cubicBezTo>
                  <a:cubicBezTo>
                    <a:pt x="379" y="276"/>
                    <a:pt x="396" y="275"/>
                    <a:pt x="414" y="274"/>
                  </a:cubicBezTo>
                  <a:cubicBezTo>
                    <a:pt x="451" y="273"/>
                    <a:pt x="495" y="272"/>
                    <a:pt x="531" y="262"/>
                  </a:cubicBezTo>
                  <a:cubicBezTo>
                    <a:pt x="553" y="256"/>
                    <a:pt x="578" y="251"/>
                    <a:pt x="601" y="250"/>
                  </a:cubicBezTo>
                  <a:cubicBezTo>
                    <a:pt x="626" y="249"/>
                    <a:pt x="642" y="243"/>
                    <a:pt x="667" y="236"/>
                  </a:cubicBezTo>
                  <a:cubicBezTo>
                    <a:pt x="704" y="226"/>
                    <a:pt x="741" y="184"/>
                    <a:pt x="776" y="174"/>
                  </a:cubicBezTo>
                  <a:cubicBezTo>
                    <a:pt x="784" y="171"/>
                    <a:pt x="794" y="164"/>
                    <a:pt x="803" y="161"/>
                  </a:cubicBezTo>
                  <a:cubicBezTo>
                    <a:pt x="810" y="159"/>
                    <a:pt x="819" y="159"/>
                    <a:pt x="826" y="157"/>
                  </a:cubicBezTo>
                  <a:cubicBezTo>
                    <a:pt x="843" y="152"/>
                    <a:pt x="883" y="136"/>
                    <a:pt x="898" y="129"/>
                  </a:cubicBezTo>
                  <a:cubicBezTo>
                    <a:pt x="925" y="118"/>
                    <a:pt x="994" y="76"/>
                    <a:pt x="981" y="20"/>
                  </a:cubicBezTo>
                  <a:cubicBezTo>
                    <a:pt x="977" y="0"/>
                    <a:pt x="939" y="9"/>
                    <a:pt x="906" y="20"/>
                  </a:cubicBezTo>
                  <a:cubicBezTo>
                    <a:pt x="883" y="28"/>
                    <a:pt x="851" y="25"/>
                    <a:pt x="826" y="25"/>
                  </a:cubicBezTo>
                  <a:cubicBezTo>
                    <a:pt x="805" y="25"/>
                    <a:pt x="794" y="26"/>
                    <a:pt x="774" y="27"/>
                  </a:cubicBezTo>
                  <a:cubicBezTo>
                    <a:pt x="759" y="27"/>
                    <a:pt x="745" y="30"/>
                    <a:pt x="730" y="31"/>
                  </a:cubicBezTo>
                  <a:cubicBezTo>
                    <a:pt x="714" y="31"/>
                    <a:pt x="706" y="36"/>
                    <a:pt x="690" y="38"/>
                  </a:cubicBezTo>
                  <a:cubicBezTo>
                    <a:pt x="672" y="40"/>
                    <a:pt x="649" y="35"/>
                    <a:pt x="630" y="33"/>
                  </a:cubicBezTo>
                  <a:cubicBezTo>
                    <a:pt x="609" y="31"/>
                    <a:pt x="579" y="33"/>
                    <a:pt x="557" y="38"/>
                  </a:cubicBezTo>
                  <a:cubicBezTo>
                    <a:pt x="517" y="46"/>
                    <a:pt x="470" y="43"/>
                    <a:pt x="426" y="40"/>
                  </a:cubicBezTo>
                  <a:cubicBezTo>
                    <a:pt x="380" y="38"/>
                    <a:pt x="341" y="30"/>
                    <a:pt x="295" y="37"/>
                  </a:cubicBezTo>
                  <a:cubicBezTo>
                    <a:pt x="256" y="43"/>
                    <a:pt x="200" y="36"/>
                    <a:pt x="164" y="56"/>
                  </a:cubicBezTo>
                  <a:cubicBezTo>
                    <a:pt x="150" y="64"/>
                    <a:pt x="111" y="74"/>
                    <a:pt x="99" y="84"/>
                  </a:cubicBezTo>
                  <a:cubicBezTo>
                    <a:pt x="82" y="99"/>
                    <a:pt x="64" y="108"/>
                    <a:pt x="47" y="122"/>
                  </a:cubicBezTo>
                </a:path>
              </a:pathLst>
            </a:custGeom>
            <a:solidFill>
              <a:srgbClr val="FEE8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5"/>
            <p:cNvSpPr>
              <a:spLocks/>
            </p:cNvSpPr>
            <p:nvPr/>
          </p:nvSpPr>
          <p:spPr bwMode="auto">
            <a:xfrm>
              <a:off x="1835" y="2355"/>
              <a:ext cx="748" cy="306"/>
            </a:xfrm>
            <a:custGeom>
              <a:avLst/>
              <a:gdLst>
                <a:gd name="T0" fmla="*/ 2522 w 299"/>
                <a:gd name="T1" fmla="*/ 545 h 115"/>
                <a:gd name="T2" fmla="*/ 3347 w 299"/>
                <a:gd name="T3" fmla="*/ 136 h 115"/>
                <a:gd name="T4" fmla="*/ 4150 w 299"/>
                <a:gd name="T5" fmla="*/ 77 h 115"/>
                <a:gd name="T6" fmla="*/ 3963 w 299"/>
                <a:gd name="T7" fmla="*/ 963 h 115"/>
                <a:gd name="T8" fmla="*/ 2897 w 299"/>
                <a:gd name="T9" fmla="*/ 1620 h 115"/>
                <a:gd name="T10" fmla="*/ 1301 w 299"/>
                <a:gd name="T11" fmla="*/ 2110 h 115"/>
                <a:gd name="T12" fmla="*/ 583 w 299"/>
                <a:gd name="T13" fmla="*/ 2054 h 115"/>
                <a:gd name="T14" fmla="*/ 0 w 299"/>
                <a:gd name="T15" fmla="*/ 1905 h 115"/>
                <a:gd name="T16" fmla="*/ 896 w 299"/>
                <a:gd name="T17" fmla="*/ 1735 h 115"/>
                <a:gd name="T18" fmla="*/ 1376 w 299"/>
                <a:gd name="T19" fmla="*/ 1735 h 115"/>
                <a:gd name="T20" fmla="*/ 2116 w 299"/>
                <a:gd name="T21" fmla="*/ 1543 h 115"/>
                <a:gd name="T22" fmla="*/ 2492 w 299"/>
                <a:gd name="T23" fmla="*/ 1147 h 115"/>
                <a:gd name="T24" fmla="*/ 3367 w 299"/>
                <a:gd name="T25" fmla="*/ 1147 h 115"/>
                <a:gd name="T26" fmla="*/ 4055 w 299"/>
                <a:gd name="T27" fmla="*/ 657 h 115"/>
                <a:gd name="T28" fmla="*/ 4005 w 299"/>
                <a:gd name="T29" fmla="*/ 636 h 115"/>
                <a:gd name="T30" fmla="*/ 3085 w 299"/>
                <a:gd name="T31" fmla="*/ 545 h 115"/>
                <a:gd name="T32" fmla="*/ 2534 w 299"/>
                <a:gd name="T33" fmla="*/ 716 h 115"/>
                <a:gd name="T34" fmla="*/ 2054 w 299"/>
                <a:gd name="T35" fmla="*/ 806 h 115"/>
                <a:gd name="T36" fmla="*/ 2492 w 299"/>
                <a:gd name="T37" fmla="*/ 567 h 1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9" h="115">
                  <a:moveTo>
                    <a:pt x="161" y="29"/>
                  </a:moveTo>
                  <a:cubicBezTo>
                    <a:pt x="179" y="25"/>
                    <a:pt x="196" y="13"/>
                    <a:pt x="214" y="7"/>
                  </a:cubicBezTo>
                  <a:cubicBezTo>
                    <a:pt x="230" y="2"/>
                    <a:pt x="249" y="0"/>
                    <a:pt x="265" y="4"/>
                  </a:cubicBezTo>
                  <a:cubicBezTo>
                    <a:pt x="299" y="12"/>
                    <a:pt x="270" y="40"/>
                    <a:pt x="253" y="51"/>
                  </a:cubicBezTo>
                  <a:cubicBezTo>
                    <a:pt x="232" y="64"/>
                    <a:pt x="209" y="81"/>
                    <a:pt x="185" y="86"/>
                  </a:cubicBezTo>
                  <a:cubicBezTo>
                    <a:pt x="151" y="93"/>
                    <a:pt x="118" y="105"/>
                    <a:pt x="83" y="112"/>
                  </a:cubicBezTo>
                  <a:cubicBezTo>
                    <a:pt x="67" y="115"/>
                    <a:pt x="53" y="113"/>
                    <a:pt x="37" y="109"/>
                  </a:cubicBezTo>
                  <a:cubicBezTo>
                    <a:pt x="28" y="107"/>
                    <a:pt x="6" y="107"/>
                    <a:pt x="0" y="101"/>
                  </a:cubicBezTo>
                  <a:cubicBezTo>
                    <a:pt x="19" y="101"/>
                    <a:pt x="40" y="101"/>
                    <a:pt x="57" y="92"/>
                  </a:cubicBezTo>
                  <a:cubicBezTo>
                    <a:pt x="71" y="84"/>
                    <a:pt x="73" y="90"/>
                    <a:pt x="88" y="92"/>
                  </a:cubicBezTo>
                  <a:cubicBezTo>
                    <a:pt x="102" y="93"/>
                    <a:pt x="124" y="89"/>
                    <a:pt x="135" y="82"/>
                  </a:cubicBezTo>
                  <a:cubicBezTo>
                    <a:pt x="145" y="77"/>
                    <a:pt x="150" y="66"/>
                    <a:pt x="159" y="61"/>
                  </a:cubicBezTo>
                  <a:cubicBezTo>
                    <a:pt x="175" y="79"/>
                    <a:pt x="198" y="69"/>
                    <a:pt x="215" y="61"/>
                  </a:cubicBezTo>
                  <a:cubicBezTo>
                    <a:pt x="229" y="54"/>
                    <a:pt x="255" y="56"/>
                    <a:pt x="259" y="35"/>
                  </a:cubicBezTo>
                  <a:cubicBezTo>
                    <a:pt x="258" y="34"/>
                    <a:pt x="257" y="35"/>
                    <a:pt x="256" y="34"/>
                  </a:cubicBezTo>
                  <a:cubicBezTo>
                    <a:pt x="246" y="14"/>
                    <a:pt x="214" y="23"/>
                    <a:pt x="197" y="29"/>
                  </a:cubicBezTo>
                  <a:cubicBezTo>
                    <a:pt x="184" y="34"/>
                    <a:pt x="176" y="38"/>
                    <a:pt x="162" y="38"/>
                  </a:cubicBezTo>
                  <a:cubicBezTo>
                    <a:pt x="151" y="38"/>
                    <a:pt x="141" y="41"/>
                    <a:pt x="131" y="43"/>
                  </a:cubicBezTo>
                  <a:cubicBezTo>
                    <a:pt x="139" y="34"/>
                    <a:pt x="149" y="32"/>
                    <a:pt x="159" y="30"/>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6"/>
            <p:cNvSpPr>
              <a:spLocks/>
            </p:cNvSpPr>
            <p:nvPr/>
          </p:nvSpPr>
          <p:spPr bwMode="auto">
            <a:xfrm>
              <a:off x="2368" y="2389"/>
              <a:ext cx="167" cy="94"/>
            </a:xfrm>
            <a:custGeom>
              <a:avLst/>
              <a:gdLst>
                <a:gd name="T0" fmla="*/ 0 w 67"/>
                <a:gd name="T1" fmla="*/ 218 h 35"/>
                <a:gd name="T2" fmla="*/ 199 w 67"/>
                <a:gd name="T3" fmla="*/ 677 h 35"/>
                <a:gd name="T4" fmla="*/ 386 w 67"/>
                <a:gd name="T5" fmla="*/ 403 h 35"/>
                <a:gd name="T6" fmla="*/ 695 w 67"/>
                <a:gd name="T7" fmla="*/ 403 h 35"/>
                <a:gd name="T8" fmla="*/ 341 w 67"/>
                <a:gd name="T9" fmla="*/ 0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 h="35">
                  <a:moveTo>
                    <a:pt x="0" y="11"/>
                  </a:moveTo>
                  <a:cubicBezTo>
                    <a:pt x="12" y="10"/>
                    <a:pt x="17" y="25"/>
                    <a:pt x="13" y="35"/>
                  </a:cubicBezTo>
                  <a:cubicBezTo>
                    <a:pt x="18" y="31"/>
                    <a:pt x="20" y="24"/>
                    <a:pt x="25" y="21"/>
                  </a:cubicBezTo>
                  <a:cubicBezTo>
                    <a:pt x="33" y="17"/>
                    <a:pt x="39" y="23"/>
                    <a:pt x="45" y="21"/>
                  </a:cubicBezTo>
                  <a:cubicBezTo>
                    <a:pt x="67" y="15"/>
                    <a:pt x="31" y="2"/>
                    <a:pt x="22" y="0"/>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7"/>
            <p:cNvSpPr>
              <a:spLocks/>
            </p:cNvSpPr>
            <p:nvPr/>
          </p:nvSpPr>
          <p:spPr bwMode="auto">
            <a:xfrm>
              <a:off x="2153" y="2451"/>
              <a:ext cx="90" cy="56"/>
            </a:xfrm>
            <a:custGeom>
              <a:avLst/>
              <a:gdLst>
                <a:gd name="T0" fmla="*/ 563 w 36"/>
                <a:gd name="T1" fmla="*/ 0 h 21"/>
                <a:gd name="T2" fmla="*/ 438 w 36"/>
                <a:gd name="T3" fmla="*/ 397 h 21"/>
                <a:gd name="T4" fmla="*/ 0 w 36"/>
                <a:gd name="T5" fmla="*/ 192 h 21"/>
                <a:gd name="T6" fmla="*/ 0 60000 65536"/>
                <a:gd name="T7" fmla="*/ 0 60000 65536"/>
                <a:gd name="T8" fmla="*/ 0 60000 65536"/>
              </a:gdLst>
              <a:ahLst/>
              <a:cxnLst>
                <a:cxn ang="T6">
                  <a:pos x="T0" y="T1"/>
                </a:cxn>
                <a:cxn ang="T7">
                  <a:pos x="T2" y="T3"/>
                </a:cxn>
                <a:cxn ang="T8">
                  <a:pos x="T4" y="T5"/>
                </a:cxn>
              </a:cxnLst>
              <a:rect l="0" t="0" r="r" b="b"/>
              <a:pathLst>
                <a:path w="36" h="21">
                  <a:moveTo>
                    <a:pt x="36" y="0"/>
                  </a:moveTo>
                  <a:cubicBezTo>
                    <a:pt x="31" y="6"/>
                    <a:pt x="29" y="13"/>
                    <a:pt x="28" y="21"/>
                  </a:cubicBezTo>
                  <a:cubicBezTo>
                    <a:pt x="20" y="11"/>
                    <a:pt x="13" y="7"/>
                    <a:pt x="0" y="10"/>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8"/>
            <p:cNvSpPr>
              <a:spLocks/>
            </p:cNvSpPr>
            <p:nvPr/>
          </p:nvSpPr>
          <p:spPr bwMode="auto">
            <a:xfrm>
              <a:off x="2123" y="2288"/>
              <a:ext cx="312" cy="163"/>
            </a:xfrm>
            <a:custGeom>
              <a:avLst/>
              <a:gdLst>
                <a:gd name="T0" fmla="*/ 187 w 125"/>
                <a:gd name="T1" fmla="*/ 1013 h 61"/>
                <a:gd name="T2" fmla="*/ 1028 w 125"/>
                <a:gd name="T3" fmla="*/ 615 h 61"/>
                <a:gd name="T4" fmla="*/ 1944 w 125"/>
                <a:gd name="T5" fmla="*/ 321 h 61"/>
                <a:gd name="T6" fmla="*/ 1650 w 125"/>
                <a:gd name="T7" fmla="*/ 0 h 61"/>
                <a:gd name="T8" fmla="*/ 1153 w 125"/>
                <a:gd name="T9" fmla="*/ 251 h 61"/>
                <a:gd name="T10" fmla="*/ 699 w 125"/>
                <a:gd name="T11" fmla="*/ 593 h 61"/>
                <a:gd name="T12" fmla="*/ 155 w 125"/>
                <a:gd name="T13" fmla="*/ 858 h 61"/>
                <a:gd name="T14" fmla="*/ 0 w 125"/>
                <a:gd name="T15" fmla="*/ 1165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61">
                  <a:moveTo>
                    <a:pt x="12" y="53"/>
                  </a:moveTo>
                  <a:cubicBezTo>
                    <a:pt x="33" y="55"/>
                    <a:pt x="48" y="39"/>
                    <a:pt x="66" y="32"/>
                  </a:cubicBezTo>
                  <a:cubicBezTo>
                    <a:pt x="85" y="24"/>
                    <a:pt x="106" y="23"/>
                    <a:pt x="125" y="17"/>
                  </a:cubicBezTo>
                  <a:cubicBezTo>
                    <a:pt x="117" y="15"/>
                    <a:pt x="109" y="7"/>
                    <a:pt x="106" y="0"/>
                  </a:cubicBezTo>
                  <a:cubicBezTo>
                    <a:pt x="91" y="7"/>
                    <a:pt x="91" y="13"/>
                    <a:pt x="74" y="13"/>
                  </a:cubicBezTo>
                  <a:cubicBezTo>
                    <a:pt x="58" y="13"/>
                    <a:pt x="54" y="20"/>
                    <a:pt x="45" y="31"/>
                  </a:cubicBezTo>
                  <a:cubicBezTo>
                    <a:pt x="37" y="41"/>
                    <a:pt x="16" y="38"/>
                    <a:pt x="10" y="45"/>
                  </a:cubicBezTo>
                  <a:cubicBezTo>
                    <a:pt x="5" y="51"/>
                    <a:pt x="11" y="52"/>
                    <a:pt x="0" y="61"/>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9"/>
            <p:cNvSpPr>
              <a:spLocks/>
            </p:cNvSpPr>
            <p:nvPr/>
          </p:nvSpPr>
          <p:spPr bwMode="auto">
            <a:xfrm>
              <a:off x="2478" y="2240"/>
              <a:ext cx="585" cy="109"/>
            </a:xfrm>
            <a:custGeom>
              <a:avLst/>
              <a:gdLst>
                <a:gd name="T0" fmla="*/ 0 w 234"/>
                <a:gd name="T1" fmla="*/ 657 h 41"/>
                <a:gd name="T2" fmla="*/ 500 w 234"/>
                <a:gd name="T3" fmla="*/ 396 h 41"/>
                <a:gd name="T4" fmla="*/ 958 w 234"/>
                <a:gd name="T5" fmla="*/ 431 h 41"/>
                <a:gd name="T6" fmla="*/ 1645 w 234"/>
                <a:gd name="T7" fmla="*/ 375 h 41"/>
                <a:gd name="T8" fmla="*/ 2238 w 234"/>
                <a:gd name="T9" fmla="*/ 0 h 41"/>
                <a:gd name="T10" fmla="*/ 2958 w 234"/>
                <a:gd name="T11" fmla="*/ 226 h 41"/>
                <a:gd name="T12" fmla="*/ 3658 w 234"/>
                <a:gd name="T13" fmla="*/ 319 h 41"/>
                <a:gd name="T14" fmla="*/ 2958 w 234"/>
                <a:gd name="T15" fmla="*/ 487 h 41"/>
                <a:gd name="T16" fmla="*/ 2250 w 234"/>
                <a:gd name="T17" fmla="*/ 622 h 41"/>
                <a:gd name="T18" fmla="*/ 1158 w 234"/>
                <a:gd name="T19" fmla="*/ 694 h 41"/>
                <a:gd name="T20" fmla="*/ 95 w 234"/>
                <a:gd name="T21" fmla="*/ 678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4" h="41">
                  <a:moveTo>
                    <a:pt x="0" y="35"/>
                  </a:moveTo>
                  <a:cubicBezTo>
                    <a:pt x="13" y="35"/>
                    <a:pt x="21" y="23"/>
                    <a:pt x="32" y="21"/>
                  </a:cubicBezTo>
                  <a:cubicBezTo>
                    <a:pt x="40" y="20"/>
                    <a:pt x="51" y="24"/>
                    <a:pt x="61" y="23"/>
                  </a:cubicBezTo>
                  <a:cubicBezTo>
                    <a:pt x="76" y="21"/>
                    <a:pt x="90" y="22"/>
                    <a:pt x="105" y="20"/>
                  </a:cubicBezTo>
                  <a:cubicBezTo>
                    <a:pt x="123" y="18"/>
                    <a:pt x="129" y="8"/>
                    <a:pt x="143" y="0"/>
                  </a:cubicBezTo>
                  <a:cubicBezTo>
                    <a:pt x="152" y="15"/>
                    <a:pt x="174" y="12"/>
                    <a:pt x="189" y="12"/>
                  </a:cubicBezTo>
                  <a:cubicBezTo>
                    <a:pt x="203" y="11"/>
                    <a:pt x="220" y="15"/>
                    <a:pt x="234" y="17"/>
                  </a:cubicBezTo>
                  <a:cubicBezTo>
                    <a:pt x="219" y="17"/>
                    <a:pt x="203" y="24"/>
                    <a:pt x="189" y="26"/>
                  </a:cubicBezTo>
                  <a:cubicBezTo>
                    <a:pt x="172" y="29"/>
                    <a:pt x="160" y="32"/>
                    <a:pt x="144" y="33"/>
                  </a:cubicBezTo>
                  <a:cubicBezTo>
                    <a:pt x="120" y="36"/>
                    <a:pt x="97" y="35"/>
                    <a:pt x="74" y="37"/>
                  </a:cubicBezTo>
                  <a:cubicBezTo>
                    <a:pt x="58" y="39"/>
                    <a:pt x="21" y="41"/>
                    <a:pt x="6" y="36"/>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10"/>
            <p:cNvSpPr>
              <a:spLocks/>
            </p:cNvSpPr>
            <p:nvPr/>
          </p:nvSpPr>
          <p:spPr bwMode="auto">
            <a:xfrm>
              <a:off x="3150" y="1987"/>
              <a:ext cx="658" cy="288"/>
            </a:xfrm>
            <a:custGeom>
              <a:avLst/>
              <a:gdLst>
                <a:gd name="T0" fmla="*/ 0 w 263"/>
                <a:gd name="T1" fmla="*/ 2048 h 108"/>
                <a:gd name="T2" fmla="*/ 333 w 263"/>
                <a:gd name="T3" fmla="*/ 1800 h 108"/>
                <a:gd name="T4" fmla="*/ 721 w 263"/>
                <a:gd name="T5" fmla="*/ 1741 h 108"/>
                <a:gd name="T6" fmla="*/ 1679 w 263"/>
                <a:gd name="T7" fmla="*/ 1173 h 108"/>
                <a:gd name="T8" fmla="*/ 1784 w 263"/>
                <a:gd name="T9" fmla="*/ 683 h 108"/>
                <a:gd name="T10" fmla="*/ 1992 w 263"/>
                <a:gd name="T11" fmla="*/ 491 h 108"/>
                <a:gd name="T12" fmla="*/ 2755 w 263"/>
                <a:gd name="T13" fmla="*/ 341 h 108"/>
                <a:gd name="T14" fmla="*/ 3285 w 263"/>
                <a:gd name="T15" fmla="*/ 21 h 108"/>
                <a:gd name="T16" fmla="*/ 3755 w 263"/>
                <a:gd name="T17" fmla="*/ 0 h 108"/>
                <a:gd name="T18" fmla="*/ 4118 w 263"/>
                <a:gd name="T19" fmla="*/ 0 h 108"/>
                <a:gd name="T20" fmla="*/ 3713 w 263"/>
                <a:gd name="T21" fmla="*/ 192 h 108"/>
                <a:gd name="T22" fmla="*/ 3130 w 263"/>
                <a:gd name="T23" fmla="*/ 376 h 108"/>
                <a:gd name="T24" fmla="*/ 2179 w 263"/>
                <a:gd name="T25" fmla="*/ 888 h 108"/>
                <a:gd name="T26" fmla="*/ 1741 w 263"/>
                <a:gd name="T27" fmla="*/ 1344 h 108"/>
                <a:gd name="T28" fmla="*/ 1334 w 263"/>
                <a:gd name="T29" fmla="*/ 1651 h 108"/>
                <a:gd name="T30" fmla="*/ 375 w 263"/>
                <a:gd name="T31" fmla="*/ 1992 h 108"/>
                <a:gd name="T32" fmla="*/ 63 w 263"/>
                <a:gd name="T33" fmla="*/ 2027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3" h="108">
                  <a:moveTo>
                    <a:pt x="0" y="108"/>
                  </a:moveTo>
                  <a:cubicBezTo>
                    <a:pt x="9" y="105"/>
                    <a:pt x="12" y="97"/>
                    <a:pt x="21" y="95"/>
                  </a:cubicBezTo>
                  <a:cubicBezTo>
                    <a:pt x="29" y="93"/>
                    <a:pt x="38" y="94"/>
                    <a:pt x="46" y="92"/>
                  </a:cubicBezTo>
                  <a:cubicBezTo>
                    <a:pt x="63" y="86"/>
                    <a:pt x="96" y="78"/>
                    <a:pt x="107" y="62"/>
                  </a:cubicBezTo>
                  <a:cubicBezTo>
                    <a:pt x="112" y="56"/>
                    <a:pt x="113" y="44"/>
                    <a:pt x="114" y="36"/>
                  </a:cubicBezTo>
                  <a:cubicBezTo>
                    <a:pt x="114" y="23"/>
                    <a:pt x="114" y="26"/>
                    <a:pt x="127" y="26"/>
                  </a:cubicBezTo>
                  <a:cubicBezTo>
                    <a:pt x="144" y="26"/>
                    <a:pt x="161" y="22"/>
                    <a:pt x="176" y="18"/>
                  </a:cubicBezTo>
                  <a:cubicBezTo>
                    <a:pt x="185" y="16"/>
                    <a:pt x="208" y="10"/>
                    <a:pt x="210" y="1"/>
                  </a:cubicBezTo>
                  <a:cubicBezTo>
                    <a:pt x="221" y="4"/>
                    <a:pt x="229" y="2"/>
                    <a:pt x="240" y="0"/>
                  </a:cubicBezTo>
                  <a:cubicBezTo>
                    <a:pt x="248" y="0"/>
                    <a:pt x="257" y="3"/>
                    <a:pt x="263" y="0"/>
                  </a:cubicBezTo>
                  <a:cubicBezTo>
                    <a:pt x="256" y="7"/>
                    <a:pt x="246" y="7"/>
                    <a:pt x="237" y="10"/>
                  </a:cubicBezTo>
                  <a:cubicBezTo>
                    <a:pt x="226" y="14"/>
                    <a:pt x="210" y="17"/>
                    <a:pt x="200" y="20"/>
                  </a:cubicBezTo>
                  <a:cubicBezTo>
                    <a:pt x="179" y="25"/>
                    <a:pt x="157" y="37"/>
                    <a:pt x="139" y="47"/>
                  </a:cubicBezTo>
                  <a:cubicBezTo>
                    <a:pt x="128" y="54"/>
                    <a:pt x="121" y="64"/>
                    <a:pt x="111" y="71"/>
                  </a:cubicBezTo>
                  <a:cubicBezTo>
                    <a:pt x="103" y="77"/>
                    <a:pt x="93" y="82"/>
                    <a:pt x="85" y="87"/>
                  </a:cubicBezTo>
                  <a:cubicBezTo>
                    <a:pt x="67" y="98"/>
                    <a:pt x="44" y="102"/>
                    <a:pt x="24" y="105"/>
                  </a:cubicBezTo>
                  <a:cubicBezTo>
                    <a:pt x="18" y="106"/>
                    <a:pt x="8" y="108"/>
                    <a:pt x="4" y="107"/>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11"/>
            <p:cNvSpPr>
              <a:spLocks/>
            </p:cNvSpPr>
            <p:nvPr/>
          </p:nvSpPr>
          <p:spPr bwMode="auto">
            <a:xfrm>
              <a:off x="3733" y="1800"/>
              <a:ext cx="332" cy="203"/>
            </a:xfrm>
            <a:custGeom>
              <a:avLst/>
              <a:gdLst>
                <a:gd name="T0" fmla="*/ 354 w 133"/>
                <a:gd name="T1" fmla="*/ 1413 h 76"/>
                <a:gd name="T2" fmla="*/ 884 w 133"/>
                <a:gd name="T3" fmla="*/ 1127 h 76"/>
                <a:gd name="T4" fmla="*/ 1403 w 133"/>
                <a:gd name="T5" fmla="*/ 857 h 76"/>
                <a:gd name="T6" fmla="*/ 2069 w 133"/>
                <a:gd name="T7" fmla="*/ 0 h 76"/>
                <a:gd name="T8" fmla="*/ 1570 w 133"/>
                <a:gd name="T9" fmla="*/ 307 h 76"/>
                <a:gd name="T10" fmla="*/ 996 w 133"/>
                <a:gd name="T11" fmla="*/ 879 h 76"/>
                <a:gd name="T12" fmla="*/ 574 w 133"/>
                <a:gd name="T13" fmla="*/ 1106 h 76"/>
                <a:gd name="T14" fmla="*/ 0 w 133"/>
                <a:gd name="T15" fmla="*/ 1448 h 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3" h="76">
                  <a:moveTo>
                    <a:pt x="23" y="74"/>
                  </a:moveTo>
                  <a:cubicBezTo>
                    <a:pt x="36" y="71"/>
                    <a:pt x="45" y="64"/>
                    <a:pt x="57" y="59"/>
                  </a:cubicBezTo>
                  <a:cubicBezTo>
                    <a:pt x="68" y="54"/>
                    <a:pt x="80" y="52"/>
                    <a:pt x="90" y="45"/>
                  </a:cubicBezTo>
                  <a:cubicBezTo>
                    <a:pt x="104" y="36"/>
                    <a:pt x="129" y="18"/>
                    <a:pt x="133" y="0"/>
                  </a:cubicBezTo>
                  <a:cubicBezTo>
                    <a:pt x="125" y="9"/>
                    <a:pt x="113" y="15"/>
                    <a:pt x="101" y="16"/>
                  </a:cubicBezTo>
                  <a:cubicBezTo>
                    <a:pt x="101" y="30"/>
                    <a:pt x="76" y="45"/>
                    <a:pt x="64" y="46"/>
                  </a:cubicBezTo>
                  <a:cubicBezTo>
                    <a:pt x="50" y="48"/>
                    <a:pt x="47" y="50"/>
                    <a:pt x="37" y="58"/>
                  </a:cubicBezTo>
                  <a:cubicBezTo>
                    <a:pt x="25" y="67"/>
                    <a:pt x="14" y="73"/>
                    <a:pt x="0" y="76"/>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12"/>
            <p:cNvSpPr>
              <a:spLocks/>
            </p:cNvSpPr>
            <p:nvPr/>
          </p:nvSpPr>
          <p:spPr bwMode="auto">
            <a:xfrm>
              <a:off x="4013" y="1664"/>
              <a:ext cx="77" cy="179"/>
            </a:xfrm>
            <a:custGeom>
              <a:avLst/>
              <a:gdLst>
                <a:gd name="T0" fmla="*/ 30 w 31"/>
                <a:gd name="T1" fmla="*/ 21 h 67"/>
                <a:gd name="T2" fmla="*/ 474 w 31"/>
                <a:gd name="T3" fmla="*/ 379 h 67"/>
                <a:gd name="T4" fmla="*/ 400 w 31"/>
                <a:gd name="T5" fmla="*/ 799 h 67"/>
                <a:gd name="T6" fmla="*/ 166 w 31"/>
                <a:gd name="T7" fmla="*/ 1277 h 67"/>
                <a:gd name="T8" fmla="*/ 0 w 31"/>
                <a:gd name="T9" fmla="*/ 914 h 67"/>
                <a:gd name="T10" fmla="*/ 340 w 31"/>
                <a:gd name="T11" fmla="*/ 342 h 67"/>
                <a:gd name="T12" fmla="*/ 42 w 31"/>
                <a:gd name="T13" fmla="*/ 0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67">
                  <a:moveTo>
                    <a:pt x="2" y="1"/>
                  </a:moveTo>
                  <a:cubicBezTo>
                    <a:pt x="18" y="0"/>
                    <a:pt x="29" y="0"/>
                    <a:pt x="31" y="20"/>
                  </a:cubicBezTo>
                  <a:cubicBezTo>
                    <a:pt x="31" y="28"/>
                    <a:pt x="29" y="35"/>
                    <a:pt x="26" y="42"/>
                  </a:cubicBezTo>
                  <a:cubicBezTo>
                    <a:pt x="23" y="49"/>
                    <a:pt x="16" y="65"/>
                    <a:pt x="11" y="67"/>
                  </a:cubicBezTo>
                  <a:cubicBezTo>
                    <a:pt x="16" y="55"/>
                    <a:pt x="17" y="44"/>
                    <a:pt x="0" y="48"/>
                  </a:cubicBezTo>
                  <a:cubicBezTo>
                    <a:pt x="2" y="39"/>
                    <a:pt x="21" y="33"/>
                    <a:pt x="22" y="18"/>
                  </a:cubicBezTo>
                  <a:cubicBezTo>
                    <a:pt x="22" y="9"/>
                    <a:pt x="11" y="3"/>
                    <a:pt x="3" y="0"/>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13"/>
            <p:cNvSpPr>
              <a:spLocks/>
            </p:cNvSpPr>
            <p:nvPr/>
          </p:nvSpPr>
          <p:spPr bwMode="auto">
            <a:xfrm>
              <a:off x="3645" y="1867"/>
              <a:ext cx="30" cy="61"/>
            </a:xfrm>
            <a:custGeom>
              <a:avLst/>
              <a:gdLst>
                <a:gd name="T0" fmla="*/ 0 w 12"/>
                <a:gd name="T1" fmla="*/ 191 h 23"/>
                <a:gd name="T2" fmla="*/ 125 w 12"/>
                <a:gd name="T3" fmla="*/ 430 h 23"/>
                <a:gd name="T4" fmla="*/ 188 w 12"/>
                <a:gd name="T5" fmla="*/ 0 h 23"/>
                <a:gd name="T6" fmla="*/ 0 60000 65536"/>
                <a:gd name="T7" fmla="*/ 0 60000 65536"/>
                <a:gd name="T8" fmla="*/ 0 60000 65536"/>
              </a:gdLst>
              <a:ahLst/>
              <a:cxnLst>
                <a:cxn ang="T6">
                  <a:pos x="T0" y="T1"/>
                </a:cxn>
                <a:cxn ang="T7">
                  <a:pos x="T2" y="T3"/>
                </a:cxn>
                <a:cxn ang="T8">
                  <a:pos x="T4" y="T5"/>
                </a:cxn>
              </a:cxnLst>
              <a:rect l="0" t="0" r="r" b="b"/>
              <a:pathLst>
                <a:path w="12" h="23">
                  <a:moveTo>
                    <a:pt x="0" y="10"/>
                  </a:moveTo>
                  <a:cubicBezTo>
                    <a:pt x="4" y="14"/>
                    <a:pt x="7" y="19"/>
                    <a:pt x="8" y="23"/>
                  </a:cubicBezTo>
                  <a:cubicBezTo>
                    <a:pt x="9" y="16"/>
                    <a:pt x="9" y="6"/>
                    <a:pt x="12" y="0"/>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14"/>
            <p:cNvSpPr>
              <a:spLocks/>
            </p:cNvSpPr>
            <p:nvPr/>
          </p:nvSpPr>
          <p:spPr bwMode="auto">
            <a:xfrm>
              <a:off x="3828" y="1741"/>
              <a:ext cx="37" cy="32"/>
            </a:xfrm>
            <a:custGeom>
              <a:avLst/>
              <a:gdLst>
                <a:gd name="T0" fmla="*/ 0 w 15"/>
                <a:gd name="T1" fmla="*/ 0 h 12"/>
                <a:gd name="T2" fmla="*/ 224 w 15"/>
                <a:gd name="T3" fmla="*/ 77 h 12"/>
                <a:gd name="T4" fmla="*/ 153 w 15"/>
                <a:gd name="T5" fmla="*/ 227 h 12"/>
                <a:gd name="T6" fmla="*/ 0 60000 65536"/>
                <a:gd name="T7" fmla="*/ 0 60000 65536"/>
                <a:gd name="T8" fmla="*/ 0 60000 65536"/>
              </a:gdLst>
              <a:ahLst/>
              <a:cxnLst>
                <a:cxn ang="T6">
                  <a:pos x="T0" y="T1"/>
                </a:cxn>
                <a:cxn ang="T7">
                  <a:pos x="T2" y="T3"/>
                </a:cxn>
                <a:cxn ang="T8">
                  <a:pos x="T4" y="T5"/>
                </a:cxn>
              </a:cxnLst>
              <a:rect l="0" t="0" r="r" b="b"/>
              <a:pathLst>
                <a:path w="15" h="12">
                  <a:moveTo>
                    <a:pt x="0" y="0"/>
                  </a:moveTo>
                  <a:cubicBezTo>
                    <a:pt x="4" y="3"/>
                    <a:pt x="9" y="3"/>
                    <a:pt x="15" y="4"/>
                  </a:cubicBezTo>
                  <a:cubicBezTo>
                    <a:pt x="12" y="5"/>
                    <a:pt x="10" y="9"/>
                    <a:pt x="10" y="12"/>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15"/>
            <p:cNvSpPr>
              <a:spLocks/>
            </p:cNvSpPr>
            <p:nvPr/>
          </p:nvSpPr>
          <p:spPr bwMode="auto">
            <a:xfrm>
              <a:off x="3480" y="1744"/>
              <a:ext cx="55" cy="32"/>
            </a:xfrm>
            <a:custGeom>
              <a:avLst/>
              <a:gdLst>
                <a:gd name="T0" fmla="*/ 0 w 22"/>
                <a:gd name="T1" fmla="*/ 77 h 12"/>
                <a:gd name="T2" fmla="*/ 345 w 22"/>
                <a:gd name="T3" fmla="*/ 56 h 12"/>
                <a:gd name="T4" fmla="*/ 283 w 22"/>
                <a:gd name="T5" fmla="*/ 227 h 12"/>
                <a:gd name="T6" fmla="*/ 0 60000 65536"/>
                <a:gd name="T7" fmla="*/ 0 60000 65536"/>
                <a:gd name="T8" fmla="*/ 0 60000 65536"/>
              </a:gdLst>
              <a:ahLst/>
              <a:cxnLst>
                <a:cxn ang="T6">
                  <a:pos x="T0" y="T1"/>
                </a:cxn>
                <a:cxn ang="T7">
                  <a:pos x="T2" y="T3"/>
                </a:cxn>
                <a:cxn ang="T8">
                  <a:pos x="T4" y="T5"/>
                </a:cxn>
              </a:cxnLst>
              <a:rect l="0" t="0" r="r" b="b"/>
              <a:pathLst>
                <a:path w="22" h="12">
                  <a:moveTo>
                    <a:pt x="0" y="4"/>
                  </a:moveTo>
                  <a:cubicBezTo>
                    <a:pt x="7" y="5"/>
                    <a:pt x="13" y="0"/>
                    <a:pt x="22" y="3"/>
                  </a:cubicBezTo>
                  <a:cubicBezTo>
                    <a:pt x="18" y="5"/>
                    <a:pt x="16" y="9"/>
                    <a:pt x="18" y="12"/>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16"/>
            <p:cNvSpPr>
              <a:spLocks/>
            </p:cNvSpPr>
            <p:nvPr/>
          </p:nvSpPr>
          <p:spPr bwMode="auto">
            <a:xfrm>
              <a:off x="3110" y="1912"/>
              <a:ext cx="25" cy="48"/>
            </a:xfrm>
            <a:custGeom>
              <a:avLst/>
              <a:gdLst>
                <a:gd name="T0" fmla="*/ 33 w 10"/>
                <a:gd name="T1" fmla="*/ 0 h 18"/>
                <a:gd name="T2" fmla="*/ 158 w 10"/>
                <a:gd name="T3" fmla="*/ 341 h 18"/>
                <a:gd name="T4" fmla="*/ 0 w 10"/>
                <a:gd name="T5" fmla="*/ 285 h 18"/>
                <a:gd name="T6" fmla="*/ 0 60000 65536"/>
                <a:gd name="T7" fmla="*/ 0 60000 65536"/>
                <a:gd name="T8" fmla="*/ 0 60000 65536"/>
              </a:gdLst>
              <a:ahLst/>
              <a:cxnLst>
                <a:cxn ang="T6">
                  <a:pos x="T0" y="T1"/>
                </a:cxn>
                <a:cxn ang="T7">
                  <a:pos x="T2" y="T3"/>
                </a:cxn>
                <a:cxn ang="T8">
                  <a:pos x="T4" y="T5"/>
                </a:cxn>
              </a:cxnLst>
              <a:rect l="0" t="0" r="r" b="b"/>
              <a:pathLst>
                <a:path w="10" h="18">
                  <a:moveTo>
                    <a:pt x="2" y="0"/>
                  </a:moveTo>
                  <a:cubicBezTo>
                    <a:pt x="3" y="7"/>
                    <a:pt x="8" y="12"/>
                    <a:pt x="10" y="18"/>
                  </a:cubicBezTo>
                  <a:cubicBezTo>
                    <a:pt x="7" y="16"/>
                    <a:pt x="3" y="14"/>
                    <a:pt x="0" y="15"/>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17"/>
            <p:cNvSpPr>
              <a:spLocks/>
            </p:cNvSpPr>
            <p:nvPr/>
          </p:nvSpPr>
          <p:spPr bwMode="auto">
            <a:xfrm>
              <a:off x="3150" y="2219"/>
              <a:ext cx="88" cy="40"/>
            </a:xfrm>
            <a:custGeom>
              <a:avLst/>
              <a:gdLst>
                <a:gd name="T0" fmla="*/ 113 w 35"/>
                <a:gd name="T1" fmla="*/ 264 h 15"/>
                <a:gd name="T2" fmla="*/ 556 w 35"/>
                <a:gd name="T3" fmla="*/ 171 h 15"/>
                <a:gd name="T4" fmla="*/ 221 w 35"/>
                <a:gd name="T5" fmla="*/ 0 h 15"/>
                <a:gd name="T6" fmla="*/ 0 w 35"/>
                <a:gd name="T7" fmla="*/ 28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5">
                  <a:moveTo>
                    <a:pt x="7" y="14"/>
                  </a:moveTo>
                  <a:cubicBezTo>
                    <a:pt x="14" y="13"/>
                    <a:pt x="29" y="14"/>
                    <a:pt x="35" y="9"/>
                  </a:cubicBezTo>
                  <a:cubicBezTo>
                    <a:pt x="31" y="4"/>
                    <a:pt x="20" y="3"/>
                    <a:pt x="14" y="0"/>
                  </a:cubicBezTo>
                  <a:cubicBezTo>
                    <a:pt x="9" y="6"/>
                    <a:pt x="4" y="11"/>
                    <a:pt x="0" y="15"/>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18"/>
            <p:cNvSpPr>
              <a:spLocks/>
            </p:cNvSpPr>
            <p:nvPr/>
          </p:nvSpPr>
          <p:spPr bwMode="auto">
            <a:xfrm>
              <a:off x="3410" y="2011"/>
              <a:ext cx="48" cy="112"/>
            </a:xfrm>
            <a:custGeom>
              <a:avLst/>
              <a:gdLst>
                <a:gd name="T0" fmla="*/ 222 w 19"/>
                <a:gd name="T1" fmla="*/ 0 h 42"/>
                <a:gd name="T2" fmla="*/ 0 w 19"/>
                <a:gd name="T3" fmla="*/ 363 h 42"/>
                <a:gd name="T4" fmla="*/ 51 w 19"/>
                <a:gd name="T5" fmla="*/ 797 h 42"/>
                <a:gd name="T6" fmla="*/ 306 w 19"/>
                <a:gd name="T7" fmla="*/ 589 h 42"/>
                <a:gd name="T8" fmla="*/ 210 w 19"/>
                <a:gd name="T9" fmla="*/ 3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42">
                  <a:moveTo>
                    <a:pt x="14" y="0"/>
                  </a:moveTo>
                  <a:cubicBezTo>
                    <a:pt x="9" y="7"/>
                    <a:pt x="7" y="15"/>
                    <a:pt x="0" y="19"/>
                  </a:cubicBezTo>
                  <a:cubicBezTo>
                    <a:pt x="6" y="23"/>
                    <a:pt x="6" y="35"/>
                    <a:pt x="3" y="42"/>
                  </a:cubicBezTo>
                  <a:cubicBezTo>
                    <a:pt x="6" y="37"/>
                    <a:pt x="12" y="31"/>
                    <a:pt x="19" y="31"/>
                  </a:cubicBezTo>
                  <a:cubicBezTo>
                    <a:pt x="16" y="21"/>
                    <a:pt x="13" y="15"/>
                    <a:pt x="13" y="2"/>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19"/>
            <p:cNvSpPr>
              <a:spLocks/>
            </p:cNvSpPr>
            <p:nvPr/>
          </p:nvSpPr>
          <p:spPr bwMode="auto">
            <a:xfrm>
              <a:off x="2523" y="1981"/>
              <a:ext cx="62" cy="56"/>
            </a:xfrm>
            <a:custGeom>
              <a:avLst/>
              <a:gdLst>
                <a:gd name="T0" fmla="*/ 0 w 25"/>
                <a:gd name="T1" fmla="*/ 77 h 21"/>
                <a:gd name="T2" fmla="*/ 320 w 25"/>
                <a:gd name="T3" fmla="*/ 397 h 21"/>
                <a:gd name="T4" fmla="*/ 382 w 25"/>
                <a:gd name="T5" fmla="*/ 0 h 21"/>
                <a:gd name="T6" fmla="*/ 136 w 25"/>
                <a:gd name="T7" fmla="*/ 21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21">
                  <a:moveTo>
                    <a:pt x="0" y="4"/>
                  </a:moveTo>
                  <a:cubicBezTo>
                    <a:pt x="9" y="4"/>
                    <a:pt x="16" y="15"/>
                    <a:pt x="21" y="21"/>
                  </a:cubicBezTo>
                  <a:cubicBezTo>
                    <a:pt x="20" y="14"/>
                    <a:pt x="22" y="6"/>
                    <a:pt x="25" y="0"/>
                  </a:cubicBezTo>
                  <a:cubicBezTo>
                    <a:pt x="21" y="4"/>
                    <a:pt x="14" y="3"/>
                    <a:pt x="9" y="1"/>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20"/>
            <p:cNvSpPr>
              <a:spLocks/>
            </p:cNvSpPr>
            <p:nvPr/>
          </p:nvSpPr>
          <p:spPr bwMode="auto">
            <a:xfrm>
              <a:off x="2615" y="1821"/>
              <a:ext cx="48" cy="38"/>
            </a:xfrm>
            <a:custGeom>
              <a:avLst/>
              <a:gdLst>
                <a:gd name="T0" fmla="*/ 0 w 19"/>
                <a:gd name="T1" fmla="*/ 0 h 14"/>
                <a:gd name="T2" fmla="*/ 114 w 19"/>
                <a:gd name="T3" fmla="*/ 280 h 14"/>
                <a:gd name="T4" fmla="*/ 306 w 19"/>
                <a:gd name="T5" fmla="*/ 176 h 14"/>
                <a:gd name="T6" fmla="*/ 83 w 19"/>
                <a:gd name="T7" fmla="*/ 22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4">
                  <a:moveTo>
                    <a:pt x="0" y="0"/>
                  </a:moveTo>
                  <a:cubicBezTo>
                    <a:pt x="5" y="3"/>
                    <a:pt x="5" y="9"/>
                    <a:pt x="7" y="14"/>
                  </a:cubicBezTo>
                  <a:cubicBezTo>
                    <a:pt x="11" y="11"/>
                    <a:pt x="15" y="10"/>
                    <a:pt x="19" y="9"/>
                  </a:cubicBezTo>
                  <a:cubicBezTo>
                    <a:pt x="13" y="10"/>
                    <a:pt x="8" y="6"/>
                    <a:pt x="5" y="1"/>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21"/>
            <p:cNvSpPr>
              <a:spLocks/>
            </p:cNvSpPr>
            <p:nvPr/>
          </p:nvSpPr>
          <p:spPr bwMode="auto">
            <a:xfrm>
              <a:off x="2808" y="1920"/>
              <a:ext cx="45" cy="35"/>
            </a:xfrm>
            <a:custGeom>
              <a:avLst/>
              <a:gdLst>
                <a:gd name="T0" fmla="*/ 0 w 18"/>
                <a:gd name="T1" fmla="*/ 22 h 13"/>
                <a:gd name="T2" fmla="*/ 125 w 18"/>
                <a:gd name="T3" fmla="*/ 253 h 13"/>
                <a:gd name="T4" fmla="*/ 283 w 18"/>
                <a:gd name="T5" fmla="*/ 81 h 13"/>
                <a:gd name="T6" fmla="*/ 113 w 18"/>
                <a:gd name="T7" fmla="*/ 0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13">
                  <a:moveTo>
                    <a:pt x="0" y="1"/>
                  </a:moveTo>
                  <a:cubicBezTo>
                    <a:pt x="4" y="4"/>
                    <a:pt x="6" y="8"/>
                    <a:pt x="8" y="13"/>
                  </a:cubicBezTo>
                  <a:cubicBezTo>
                    <a:pt x="9" y="9"/>
                    <a:pt x="14" y="7"/>
                    <a:pt x="18" y="4"/>
                  </a:cubicBezTo>
                  <a:cubicBezTo>
                    <a:pt x="14" y="5"/>
                    <a:pt x="9" y="4"/>
                    <a:pt x="7" y="0"/>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22"/>
            <p:cNvSpPr>
              <a:spLocks/>
            </p:cNvSpPr>
            <p:nvPr/>
          </p:nvSpPr>
          <p:spPr bwMode="auto">
            <a:xfrm>
              <a:off x="2790" y="2128"/>
              <a:ext cx="53" cy="83"/>
            </a:xfrm>
            <a:custGeom>
              <a:avLst/>
              <a:gdLst>
                <a:gd name="T0" fmla="*/ 0 w 21"/>
                <a:gd name="T1" fmla="*/ 0 h 31"/>
                <a:gd name="T2" fmla="*/ 179 w 21"/>
                <a:gd name="T3" fmla="*/ 594 h 31"/>
                <a:gd name="T4" fmla="*/ 338 w 21"/>
                <a:gd name="T5" fmla="*/ 252 h 31"/>
                <a:gd name="T6" fmla="*/ 0 60000 65536"/>
                <a:gd name="T7" fmla="*/ 0 60000 65536"/>
                <a:gd name="T8" fmla="*/ 0 60000 65536"/>
              </a:gdLst>
              <a:ahLst/>
              <a:cxnLst>
                <a:cxn ang="T6">
                  <a:pos x="T0" y="T1"/>
                </a:cxn>
                <a:cxn ang="T7">
                  <a:pos x="T2" y="T3"/>
                </a:cxn>
                <a:cxn ang="T8">
                  <a:pos x="T4" y="T5"/>
                </a:cxn>
              </a:cxnLst>
              <a:rect l="0" t="0" r="r" b="b"/>
              <a:pathLst>
                <a:path w="21" h="31">
                  <a:moveTo>
                    <a:pt x="0" y="0"/>
                  </a:moveTo>
                  <a:cubicBezTo>
                    <a:pt x="14" y="8"/>
                    <a:pt x="5" y="21"/>
                    <a:pt x="11" y="31"/>
                  </a:cubicBezTo>
                  <a:cubicBezTo>
                    <a:pt x="10" y="23"/>
                    <a:pt x="13" y="18"/>
                    <a:pt x="21" y="13"/>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23"/>
            <p:cNvSpPr>
              <a:spLocks/>
            </p:cNvSpPr>
            <p:nvPr/>
          </p:nvSpPr>
          <p:spPr bwMode="auto">
            <a:xfrm>
              <a:off x="2525" y="2275"/>
              <a:ext cx="75" cy="42"/>
            </a:xfrm>
            <a:custGeom>
              <a:avLst/>
              <a:gdLst>
                <a:gd name="T0" fmla="*/ 0 w 30"/>
                <a:gd name="T1" fmla="*/ 289 h 16"/>
                <a:gd name="T2" fmla="*/ 208 w 30"/>
                <a:gd name="T3" fmla="*/ 0 h 16"/>
                <a:gd name="T4" fmla="*/ 470 w 30"/>
                <a:gd name="T5" fmla="*/ 234 h 16"/>
                <a:gd name="T6" fmla="*/ 0 60000 65536"/>
                <a:gd name="T7" fmla="*/ 0 60000 65536"/>
                <a:gd name="T8" fmla="*/ 0 60000 65536"/>
              </a:gdLst>
              <a:ahLst/>
              <a:cxnLst>
                <a:cxn ang="T6">
                  <a:pos x="T0" y="T1"/>
                </a:cxn>
                <a:cxn ang="T7">
                  <a:pos x="T2" y="T3"/>
                </a:cxn>
                <a:cxn ang="T8">
                  <a:pos x="T4" y="T5"/>
                </a:cxn>
              </a:cxnLst>
              <a:rect l="0" t="0" r="r" b="b"/>
              <a:pathLst>
                <a:path w="30" h="16">
                  <a:moveTo>
                    <a:pt x="0" y="16"/>
                  </a:moveTo>
                  <a:cubicBezTo>
                    <a:pt x="4" y="11"/>
                    <a:pt x="9" y="5"/>
                    <a:pt x="13" y="0"/>
                  </a:cubicBezTo>
                  <a:cubicBezTo>
                    <a:pt x="16" y="7"/>
                    <a:pt x="23" y="10"/>
                    <a:pt x="30" y="13"/>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24"/>
            <p:cNvSpPr>
              <a:spLocks/>
            </p:cNvSpPr>
            <p:nvPr/>
          </p:nvSpPr>
          <p:spPr bwMode="auto">
            <a:xfrm>
              <a:off x="2135" y="2128"/>
              <a:ext cx="60" cy="77"/>
            </a:xfrm>
            <a:custGeom>
              <a:avLst/>
              <a:gdLst>
                <a:gd name="T0" fmla="*/ 375 w 24"/>
                <a:gd name="T1" fmla="*/ 0 h 29"/>
                <a:gd name="T2" fmla="*/ 283 w 24"/>
                <a:gd name="T3" fmla="*/ 396 h 29"/>
                <a:gd name="T4" fmla="*/ 0 w 24"/>
                <a:gd name="T5" fmla="*/ 542 h 29"/>
                <a:gd name="T6" fmla="*/ 313 w 24"/>
                <a:gd name="T7" fmla="*/ 35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29">
                  <a:moveTo>
                    <a:pt x="24" y="0"/>
                  </a:moveTo>
                  <a:cubicBezTo>
                    <a:pt x="17" y="6"/>
                    <a:pt x="22" y="16"/>
                    <a:pt x="18" y="21"/>
                  </a:cubicBezTo>
                  <a:cubicBezTo>
                    <a:pt x="13" y="25"/>
                    <a:pt x="5" y="23"/>
                    <a:pt x="0" y="29"/>
                  </a:cubicBezTo>
                  <a:cubicBezTo>
                    <a:pt x="3" y="18"/>
                    <a:pt x="16" y="14"/>
                    <a:pt x="20" y="2"/>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25"/>
            <p:cNvSpPr>
              <a:spLocks/>
            </p:cNvSpPr>
            <p:nvPr/>
          </p:nvSpPr>
          <p:spPr bwMode="auto">
            <a:xfrm>
              <a:off x="1970" y="2317"/>
              <a:ext cx="38" cy="43"/>
            </a:xfrm>
            <a:custGeom>
              <a:avLst/>
              <a:gdLst>
                <a:gd name="T0" fmla="*/ 0 w 15"/>
                <a:gd name="T1" fmla="*/ 0 h 16"/>
                <a:gd name="T2" fmla="*/ 243 w 15"/>
                <a:gd name="T3" fmla="*/ 137 h 16"/>
                <a:gd name="T4" fmla="*/ 117 w 15"/>
                <a:gd name="T5" fmla="*/ 312 h 16"/>
                <a:gd name="T6" fmla="*/ 117 w 15"/>
                <a:gd name="T7" fmla="*/ 253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6">
                  <a:moveTo>
                    <a:pt x="0" y="0"/>
                  </a:moveTo>
                  <a:cubicBezTo>
                    <a:pt x="4" y="4"/>
                    <a:pt x="11" y="4"/>
                    <a:pt x="15" y="7"/>
                  </a:cubicBezTo>
                  <a:cubicBezTo>
                    <a:pt x="12" y="10"/>
                    <a:pt x="10" y="13"/>
                    <a:pt x="7" y="16"/>
                  </a:cubicBezTo>
                  <a:cubicBezTo>
                    <a:pt x="7" y="15"/>
                    <a:pt x="7" y="14"/>
                    <a:pt x="7" y="13"/>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26"/>
            <p:cNvSpPr>
              <a:spLocks/>
            </p:cNvSpPr>
            <p:nvPr/>
          </p:nvSpPr>
          <p:spPr bwMode="auto">
            <a:xfrm>
              <a:off x="1978" y="1960"/>
              <a:ext cx="45" cy="75"/>
            </a:xfrm>
            <a:custGeom>
              <a:avLst/>
              <a:gdLst>
                <a:gd name="T0" fmla="*/ 50 w 18"/>
                <a:gd name="T1" fmla="*/ 0 h 28"/>
                <a:gd name="T2" fmla="*/ 158 w 18"/>
                <a:gd name="T3" fmla="*/ 252 h 28"/>
                <a:gd name="T4" fmla="*/ 283 w 18"/>
                <a:gd name="T5" fmla="*/ 538 h 28"/>
                <a:gd name="T6" fmla="*/ 0 w 18"/>
                <a:gd name="T7" fmla="*/ 367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8">
                  <a:moveTo>
                    <a:pt x="3" y="0"/>
                  </a:moveTo>
                  <a:cubicBezTo>
                    <a:pt x="1" y="8"/>
                    <a:pt x="7" y="9"/>
                    <a:pt x="10" y="13"/>
                  </a:cubicBezTo>
                  <a:cubicBezTo>
                    <a:pt x="14" y="18"/>
                    <a:pt x="17" y="22"/>
                    <a:pt x="18" y="28"/>
                  </a:cubicBezTo>
                  <a:cubicBezTo>
                    <a:pt x="14" y="22"/>
                    <a:pt x="6" y="21"/>
                    <a:pt x="0" y="19"/>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27"/>
            <p:cNvSpPr>
              <a:spLocks/>
            </p:cNvSpPr>
            <p:nvPr/>
          </p:nvSpPr>
          <p:spPr bwMode="auto">
            <a:xfrm>
              <a:off x="2120" y="1837"/>
              <a:ext cx="55" cy="43"/>
            </a:xfrm>
            <a:custGeom>
              <a:avLst/>
              <a:gdLst>
                <a:gd name="T0" fmla="*/ 0 w 22"/>
                <a:gd name="T1" fmla="*/ 0 h 16"/>
                <a:gd name="T2" fmla="*/ 345 w 22"/>
                <a:gd name="T3" fmla="*/ 231 h 16"/>
                <a:gd name="T4" fmla="*/ 145 w 22"/>
                <a:gd name="T5" fmla="*/ 312 h 16"/>
                <a:gd name="T6" fmla="*/ 0 60000 65536"/>
                <a:gd name="T7" fmla="*/ 0 60000 65536"/>
                <a:gd name="T8" fmla="*/ 0 60000 65536"/>
              </a:gdLst>
              <a:ahLst/>
              <a:cxnLst>
                <a:cxn ang="T6">
                  <a:pos x="T0" y="T1"/>
                </a:cxn>
                <a:cxn ang="T7">
                  <a:pos x="T2" y="T3"/>
                </a:cxn>
                <a:cxn ang="T8">
                  <a:pos x="T4" y="T5"/>
                </a:cxn>
              </a:cxnLst>
              <a:rect l="0" t="0" r="r" b="b"/>
              <a:pathLst>
                <a:path w="22" h="16">
                  <a:moveTo>
                    <a:pt x="0" y="0"/>
                  </a:moveTo>
                  <a:cubicBezTo>
                    <a:pt x="4" y="11"/>
                    <a:pt x="18" y="3"/>
                    <a:pt x="22" y="12"/>
                  </a:cubicBezTo>
                  <a:cubicBezTo>
                    <a:pt x="17" y="12"/>
                    <a:pt x="12" y="13"/>
                    <a:pt x="9" y="16"/>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28"/>
            <p:cNvSpPr>
              <a:spLocks/>
            </p:cNvSpPr>
            <p:nvPr/>
          </p:nvSpPr>
          <p:spPr bwMode="auto">
            <a:xfrm>
              <a:off x="1715" y="2456"/>
              <a:ext cx="308" cy="205"/>
            </a:xfrm>
            <a:custGeom>
              <a:avLst/>
              <a:gdLst>
                <a:gd name="T0" fmla="*/ 0 w 123"/>
                <a:gd name="T1" fmla="*/ 0 h 77"/>
                <a:gd name="T2" fmla="*/ 596 w 123"/>
                <a:gd name="T3" fmla="*/ 1113 h 77"/>
                <a:gd name="T4" fmla="*/ 1775 w 123"/>
                <a:gd name="T5" fmla="*/ 887 h 77"/>
                <a:gd name="T6" fmla="*/ 1272 w 123"/>
                <a:gd name="T7" fmla="*/ 942 h 77"/>
                <a:gd name="T8" fmla="*/ 959 w 123"/>
                <a:gd name="T9" fmla="*/ 453 h 77"/>
                <a:gd name="T10" fmla="*/ 300 w 123"/>
                <a:gd name="T11" fmla="*/ 511 h 77"/>
                <a:gd name="T12" fmla="*/ 63 w 123"/>
                <a:gd name="T13" fmla="*/ 0 h 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3" h="77">
                  <a:moveTo>
                    <a:pt x="0" y="0"/>
                  </a:moveTo>
                  <a:cubicBezTo>
                    <a:pt x="4" y="26"/>
                    <a:pt x="16" y="44"/>
                    <a:pt x="38" y="59"/>
                  </a:cubicBezTo>
                  <a:cubicBezTo>
                    <a:pt x="52" y="69"/>
                    <a:pt x="123" y="77"/>
                    <a:pt x="113" y="47"/>
                  </a:cubicBezTo>
                  <a:cubicBezTo>
                    <a:pt x="103" y="47"/>
                    <a:pt x="93" y="54"/>
                    <a:pt x="81" y="50"/>
                  </a:cubicBezTo>
                  <a:cubicBezTo>
                    <a:pt x="69" y="46"/>
                    <a:pt x="64" y="35"/>
                    <a:pt x="61" y="24"/>
                  </a:cubicBezTo>
                  <a:cubicBezTo>
                    <a:pt x="47" y="25"/>
                    <a:pt x="34" y="36"/>
                    <a:pt x="19" y="27"/>
                  </a:cubicBezTo>
                  <a:cubicBezTo>
                    <a:pt x="9" y="21"/>
                    <a:pt x="11" y="3"/>
                    <a:pt x="4" y="0"/>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29"/>
            <p:cNvSpPr>
              <a:spLocks/>
            </p:cNvSpPr>
            <p:nvPr/>
          </p:nvSpPr>
          <p:spPr bwMode="auto">
            <a:xfrm>
              <a:off x="2128" y="2453"/>
              <a:ext cx="102" cy="51"/>
            </a:xfrm>
            <a:custGeom>
              <a:avLst/>
              <a:gdLst>
                <a:gd name="T0" fmla="*/ 353 w 41"/>
                <a:gd name="T1" fmla="*/ 0 h 19"/>
                <a:gd name="T2" fmla="*/ 0 w 41"/>
                <a:gd name="T3" fmla="*/ 137 h 19"/>
                <a:gd name="T4" fmla="*/ 383 w 41"/>
                <a:gd name="T5" fmla="*/ 309 h 19"/>
                <a:gd name="T6" fmla="*/ 587 w 41"/>
                <a:gd name="T7" fmla="*/ 94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 h="19">
                  <a:moveTo>
                    <a:pt x="23" y="0"/>
                  </a:moveTo>
                  <a:cubicBezTo>
                    <a:pt x="14" y="4"/>
                    <a:pt x="8" y="4"/>
                    <a:pt x="0" y="7"/>
                  </a:cubicBezTo>
                  <a:cubicBezTo>
                    <a:pt x="4" y="13"/>
                    <a:pt x="18" y="15"/>
                    <a:pt x="25" y="16"/>
                  </a:cubicBezTo>
                  <a:cubicBezTo>
                    <a:pt x="35" y="18"/>
                    <a:pt x="41" y="19"/>
                    <a:pt x="38" y="5"/>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30"/>
            <p:cNvSpPr>
              <a:spLocks/>
            </p:cNvSpPr>
            <p:nvPr/>
          </p:nvSpPr>
          <p:spPr bwMode="auto">
            <a:xfrm>
              <a:off x="1810" y="2211"/>
              <a:ext cx="50" cy="21"/>
            </a:xfrm>
            <a:custGeom>
              <a:avLst/>
              <a:gdLst>
                <a:gd name="T0" fmla="*/ 0 w 20"/>
                <a:gd name="T1" fmla="*/ 0 h 8"/>
                <a:gd name="T2" fmla="*/ 95 w 20"/>
                <a:gd name="T3" fmla="*/ 144 h 8"/>
                <a:gd name="T4" fmla="*/ 313 w 20"/>
                <a:gd name="T5" fmla="*/ 21 h 8"/>
                <a:gd name="T6" fmla="*/ 113 w 20"/>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8">
                  <a:moveTo>
                    <a:pt x="0" y="0"/>
                  </a:moveTo>
                  <a:cubicBezTo>
                    <a:pt x="3" y="2"/>
                    <a:pt x="5" y="5"/>
                    <a:pt x="6" y="8"/>
                  </a:cubicBezTo>
                  <a:cubicBezTo>
                    <a:pt x="10" y="5"/>
                    <a:pt x="15" y="2"/>
                    <a:pt x="20" y="1"/>
                  </a:cubicBezTo>
                  <a:cubicBezTo>
                    <a:pt x="16" y="0"/>
                    <a:pt x="11" y="0"/>
                    <a:pt x="7" y="0"/>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31"/>
            <p:cNvSpPr>
              <a:spLocks/>
            </p:cNvSpPr>
            <p:nvPr/>
          </p:nvSpPr>
          <p:spPr bwMode="auto">
            <a:xfrm>
              <a:off x="3578" y="1677"/>
              <a:ext cx="435" cy="78"/>
            </a:xfrm>
            <a:custGeom>
              <a:avLst/>
              <a:gdLst>
                <a:gd name="T0" fmla="*/ 0 w 174"/>
                <a:gd name="T1" fmla="*/ 290 h 29"/>
                <a:gd name="T2" fmla="*/ 1300 w 174"/>
                <a:gd name="T3" fmla="*/ 368 h 29"/>
                <a:gd name="T4" fmla="*/ 1908 w 174"/>
                <a:gd name="T5" fmla="*/ 218 h 29"/>
                <a:gd name="T6" fmla="*/ 2720 w 174"/>
                <a:gd name="T7" fmla="*/ 0 h 29"/>
                <a:gd name="T8" fmla="*/ 2020 w 174"/>
                <a:gd name="T9" fmla="*/ 368 h 29"/>
                <a:gd name="T10" fmla="*/ 1520 w 174"/>
                <a:gd name="T11" fmla="*/ 312 h 29"/>
                <a:gd name="T12" fmla="*/ 1158 w 174"/>
                <a:gd name="T13" fmla="*/ 543 h 29"/>
                <a:gd name="T14" fmla="*/ 720 w 174"/>
                <a:gd name="T15" fmla="*/ 368 h 29"/>
                <a:gd name="T16" fmla="*/ 438 w 174"/>
                <a:gd name="T17" fmla="*/ 347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4" h="29">
                  <a:moveTo>
                    <a:pt x="0" y="15"/>
                  </a:moveTo>
                  <a:cubicBezTo>
                    <a:pt x="16" y="15"/>
                    <a:pt x="72" y="4"/>
                    <a:pt x="83" y="19"/>
                  </a:cubicBezTo>
                  <a:cubicBezTo>
                    <a:pt x="91" y="8"/>
                    <a:pt x="110" y="13"/>
                    <a:pt x="122" y="11"/>
                  </a:cubicBezTo>
                  <a:cubicBezTo>
                    <a:pt x="139" y="8"/>
                    <a:pt x="157" y="4"/>
                    <a:pt x="174" y="0"/>
                  </a:cubicBezTo>
                  <a:cubicBezTo>
                    <a:pt x="160" y="7"/>
                    <a:pt x="145" y="19"/>
                    <a:pt x="129" y="19"/>
                  </a:cubicBezTo>
                  <a:cubicBezTo>
                    <a:pt x="119" y="19"/>
                    <a:pt x="108" y="14"/>
                    <a:pt x="97" y="16"/>
                  </a:cubicBezTo>
                  <a:cubicBezTo>
                    <a:pt x="88" y="18"/>
                    <a:pt x="82" y="27"/>
                    <a:pt x="74" y="28"/>
                  </a:cubicBezTo>
                  <a:cubicBezTo>
                    <a:pt x="69" y="29"/>
                    <a:pt x="54" y="20"/>
                    <a:pt x="46" y="19"/>
                  </a:cubicBezTo>
                  <a:cubicBezTo>
                    <a:pt x="40" y="18"/>
                    <a:pt x="33" y="18"/>
                    <a:pt x="28"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32"/>
            <p:cNvSpPr>
              <a:spLocks/>
            </p:cNvSpPr>
            <p:nvPr/>
          </p:nvSpPr>
          <p:spPr bwMode="auto">
            <a:xfrm>
              <a:off x="3273" y="1725"/>
              <a:ext cx="202" cy="43"/>
            </a:xfrm>
            <a:custGeom>
              <a:avLst/>
              <a:gdLst>
                <a:gd name="T0" fmla="*/ 0 w 81"/>
                <a:gd name="T1" fmla="*/ 35 h 16"/>
                <a:gd name="T2" fmla="*/ 571 w 81"/>
                <a:gd name="T3" fmla="*/ 94 h 16"/>
                <a:gd name="T4" fmla="*/ 1257 w 81"/>
                <a:gd name="T5" fmla="*/ 81 h 16"/>
                <a:gd name="T6" fmla="*/ 653 w 81"/>
                <a:gd name="T7" fmla="*/ 312 h 16"/>
                <a:gd name="T8" fmla="*/ 249 w 81"/>
                <a:gd name="T9" fmla="*/ 137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6">
                  <a:moveTo>
                    <a:pt x="0" y="2"/>
                  </a:moveTo>
                  <a:cubicBezTo>
                    <a:pt x="12" y="3"/>
                    <a:pt x="24" y="6"/>
                    <a:pt x="37" y="5"/>
                  </a:cubicBezTo>
                  <a:cubicBezTo>
                    <a:pt x="51" y="5"/>
                    <a:pt x="67" y="0"/>
                    <a:pt x="81" y="4"/>
                  </a:cubicBezTo>
                  <a:cubicBezTo>
                    <a:pt x="68" y="4"/>
                    <a:pt x="54" y="9"/>
                    <a:pt x="42" y="16"/>
                  </a:cubicBezTo>
                  <a:cubicBezTo>
                    <a:pt x="34" y="10"/>
                    <a:pt x="23" y="10"/>
                    <a:pt x="16"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33"/>
            <p:cNvSpPr>
              <a:spLocks/>
            </p:cNvSpPr>
            <p:nvPr/>
          </p:nvSpPr>
          <p:spPr bwMode="auto">
            <a:xfrm>
              <a:off x="2938" y="1733"/>
              <a:ext cx="190" cy="54"/>
            </a:xfrm>
            <a:custGeom>
              <a:avLst/>
              <a:gdLst>
                <a:gd name="T0" fmla="*/ 50 w 76"/>
                <a:gd name="T1" fmla="*/ 116 h 20"/>
                <a:gd name="T2" fmla="*/ 1188 w 76"/>
                <a:gd name="T3" fmla="*/ 0 h 20"/>
                <a:gd name="T4" fmla="*/ 1033 w 76"/>
                <a:gd name="T5" fmla="*/ 138 h 20"/>
                <a:gd name="T6" fmla="*/ 895 w 76"/>
                <a:gd name="T7" fmla="*/ 197 h 20"/>
                <a:gd name="T8" fmla="*/ 425 w 76"/>
                <a:gd name="T9" fmla="*/ 394 h 20"/>
                <a:gd name="T10" fmla="*/ 0 w 76"/>
                <a:gd name="T11" fmla="*/ 176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 h="20">
                  <a:moveTo>
                    <a:pt x="3" y="6"/>
                  </a:moveTo>
                  <a:cubicBezTo>
                    <a:pt x="27" y="6"/>
                    <a:pt x="53" y="3"/>
                    <a:pt x="76" y="0"/>
                  </a:cubicBezTo>
                  <a:cubicBezTo>
                    <a:pt x="71" y="1"/>
                    <a:pt x="69" y="5"/>
                    <a:pt x="66" y="7"/>
                  </a:cubicBezTo>
                  <a:cubicBezTo>
                    <a:pt x="60" y="10"/>
                    <a:pt x="63" y="9"/>
                    <a:pt x="57" y="10"/>
                  </a:cubicBezTo>
                  <a:cubicBezTo>
                    <a:pt x="45" y="12"/>
                    <a:pt x="38" y="12"/>
                    <a:pt x="27" y="20"/>
                  </a:cubicBezTo>
                  <a:cubicBezTo>
                    <a:pt x="23" y="10"/>
                    <a:pt x="9" y="10"/>
                    <a:pt x="0"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34"/>
            <p:cNvSpPr>
              <a:spLocks/>
            </p:cNvSpPr>
            <p:nvPr/>
          </p:nvSpPr>
          <p:spPr bwMode="auto">
            <a:xfrm>
              <a:off x="2380" y="1723"/>
              <a:ext cx="408" cy="56"/>
            </a:xfrm>
            <a:custGeom>
              <a:avLst/>
              <a:gdLst>
                <a:gd name="T0" fmla="*/ 0 w 163"/>
                <a:gd name="T1" fmla="*/ 136 h 21"/>
                <a:gd name="T2" fmla="*/ 1254 w 163"/>
                <a:gd name="T3" fmla="*/ 77 h 21"/>
                <a:gd name="T4" fmla="*/ 2556 w 163"/>
                <a:gd name="T5" fmla="*/ 192 h 21"/>
                <a:gd name="T6" fmla="*/ 2305 w 163"/>
                <a:gd name="T7" fmla="*/ 248 h 21"/>
                <a:gd name="T8" fmla="*/ 2193 w 163"/>
                <a:gd name="T9" fmla="*/ 363 h 21"/>
                <a:gd name="T10" fmla="*/ 1710 w 163"/>
                <a:gd name="T11" fmla="*/ 227 h 21"/>
                <a:gd name="T12" fmla="*/ 688 w 163"/>
                <a:gd name="T13" fmla="*/ 285 h 21"/>
                <a:gd name="T14" fmla="*/ 20 w 163"/>
                <a:gd name="T15" fmla="*/ 192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3" h="21">
                  <a:moveTo>
                    <a:pt x="0" y="7"/>
                  </a:moveTo>
                  <a:cubicBezTo>
                    <a:pt x="29" y="0"/>
                    <a:pt x="50" y="2"/>
                    <a:pt x="80" y="4"/>
                  </a:cubicBezTo>
                  <a:cubicBezTo>
                    <a:pt x="107" y="6"/>
                    <a:pt x="136" y="11"/>
                    <a:pt x="163" y="10"/>
                  </a:cubicBezTo>
                  <a:cubicBezTo>
                    <a:pt x="158" y="10"/>
                    <a:pt x="152" y="11"/>
                    <a:pt x="147" y="13"/>
                  </a:cubicBezTo>
                  <a:cubicBezTo>
                    <a:pt x="144" y="15"/>
                    <a:pt x="143" y="19"/>
                    <a:pt x="140" y="19"/>
                  </a:cubicBezTo>
                  <a:cubicBezTo>
                    <a:pt x="133" y="21"/>
                    <a:pt x="117" y="13"/>
                    <a:pt x="109" y="12"/>
                  </a:cubicBezTo>
                  <a:cubicBezTo>
                    <a:pt x="94" y="11"/>
                    <a:pt x="55" y="1"/>
                    <a:pt x="44" y="15"/>
                  </a:cubicBezTo>
                  <a:cubicBezTo>
                    <a:pt x="35" y="7"/>
                    <a:pt x="8" y="5"/>
                    <a:pt x="1"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35"/>
            <p:cNvSpPr>
              <a:spLocks/>
            </p:cNvSpPr>
            <p:nvPr/>
          </p:nvSpPr>
          <p:spPr bwMode="auto">
            <a:xfrm>
              <a:off x="1900" y="1747"/>
              <a:ext cx="330" cy="122"/>
            </a:xfrm>
            <a:custGeom>
              <a:avLst/>
              <a:gdLst>
                <a:gd name="T0" fmla="*/ 0 w 132"/>
                <a:gd name="T1" fmla="*/ 859 h 46"/>
                <a:gd name="T2" fmla="*/ 1033 w 132"/>
                <a:gd name="T3" fmla="*/ 260 h 46"/>
                <a:gd name="T4" fmla="*/ 2063 w 132"/>
                <a:gd name="T5" fmla="*/ 0 h 46"/>
                <a:gd name="T6" fmla="*/ 1613 w 132"/>
                <a:gd name="T7" fmla="*/ 281 h 46"/>
                <a:gd name="T8" fmla="*/ 1145 w 132"/>
                <a:gd name="T9" fmla="*/ 618 h 46"/>
                <a:gd name="T10" fmla="*/ 550 w 132"/>
                <a:gd name="T11" fmla="*/ 668 h 46"/>
                <a:gd name="T12" fmla="*/ 63 w 132"/>
                <a:gd name="T13" fmla="*/ 859 h 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2" h="46">
                  <a:moveTo>
                    <a:pt x="0" y="46"/>
                  </a:moveTo>
                  <a:cubicBezTo>
                    <a:pt x="11" y="28"/>
                    <a:pt x="47" y="24"/>
                    <a:pt x="66" y="14"/>
                  </a:cubicBezTo>
                  <a:cubicBezTo>
                    <a:pt x="89" y="3"/>
                    <a:pt x="107" y="1"/>
                    <a:pt x="132" y="0"/>
                  </a:cubicBezTo>
                  <a:cubicBezTo>
                    <a:pt x="122" y="3"/>
                    <a:pt x="110" y="7"/>
                    <a:pt x="103" y="15"/>
                  </a:cubicBezTo>
                  <a:cubicBezTo>
                    <a:pt x="93" y="4"/>
                    <a:pt x="60" y="18"/>
                    <a:pt x="73" y="33"/>
                  </a:cubicBezTo>
                  <a:cubicBezTo>
                    <a:pt x="61" y="24"/>
                    <a:pt x="46" y="31"/>
                    <a:pt x="35" y="36"/>
                  </a:cubicBezTo>
                  <a:cubicBezTo>
                    <a:pt x="25" y="41"/>
                    <a:pt x="14" y="43"/>
                    <a:pt x="4" y="4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36"/>
            <p:cNvSpPr>
              <a:spLocks/>
            </p:cNvSpPr>
            <p:nvPr/>
          </p:nvSpPr>
          <p:spPr bwMode="auto">
            <a:xfrm>
              <a:off x="1663" y="1968"/>
              <a:ext cx="125" cy="373"/>
            </a:xfrm>
            <a:custGeom>
              <a:avLst/>
              <a:gdLst>
                <a:gd name="T0" fmla="*/ 625 w 50"/>
                <a:gd name="T1" fmla="*/ 0 h 140"/>
                <a:gd name="T2" fmla="*/ 145 w 50"/>
                <a:gd name="T3" fmla="*/ 2648 h 140"/>
                <a:gd name="T4" fmla="*/ 313 w 50"/>
                <a:gd name="T5" fmla="*/ 1945 h 140"/>
                <a:gd name="T6" fmla="*/ 425 w 50"/>
                <a:gd name="T7" fmla="*/ 490 h 140"/>
                <a:gd name="T8" fmla="*/ 500 w 50"/>
                <a:gd name="T9" fmla="*/ 589 h 140"/>
                <a:gd name="T10" fmla="*/ 783 w 50"/>
                <a:gd name="T11" fmla="*/ 21 h 140"/>
                <a:gd name="T12" fmla="*/ 738 w 50"/>
                <a:gd name="T13" fmla="*/ 21 h 1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140">
                  <a:moveTo>
                    <a:pt x="40" y="0"/>
                  </a:moveTo>
                  <a:cubicBezTo>
                    <a:pt x="0" y="36"/>
                    <a:pt x="0" y="90"/>
                    <a:pt x="9" y="140"/>
                  </a:cubicBezTo>
                  <a:cubicBezTo>
                    <a:pt x="12" y="127"/>
                    <a:pt x="8" y="112"/>
                    <a:pt x="20" y="103"/>
                  </a:cubicBezTo>
                  <a:cubicBezTo>
                    <a:pt x="3" y="98"/>
                    <a:pt x="20" y="39"/>
                    <a:pt x="27" y="26"/>
                  </a:cubicBezTo>
                  <a:cubicBezTo>
                    <a:pt x="28" y="28"/>
                    <a:pt x="30" y="28"/>
                    <a:pt x="32" y="31"/>
                  </a:cubicBezTo>
                  <a:cubicBezTo>
                    <a:pt x="34" y="17"/>
                    <a:pt x="40" y="10"/>
                    <a:pt x="50" y="1"/>
                  </a:cubicBezTo>
                  <a:cubicBezTo>
                    <a:pt x="48" y="0"/>
                    <a:pt x="48" y="1"/>
                    <a:pt x="47"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37"/>
            <p:cNvSpPr>
              <a:spLocks/>
            </p:cNvSpPr>
            <p:nvPr/>
          </p:nvSpPr>
          <p:spPr bwMode="auto">
            <a:xfrm>
              <a:off x="1833" y="1909"/>
              <a:ext cx="42" cy="38"/>
            </a:xfrm>
            <a:custGeom>
              <a:avLst/>
              <a:gdLst>
                <a:gd name="T0" fmla="*/ 12 w 17"/>
                <a:gd name="T1" fmla="*/ 280 h 14"/>
                <a:gd name="T2" fmla="*/ 257 w 17"/>
                <a:gd name="T3" fmla="*/ 0 h 14"/>
                <a:gd name="T4" fmla="*/ 0 60000 65536"/>
                <a:gd name="T5" fmla="*/ 0 60000 65536"/>
              </a:gdLst>
              <a:ahLst/>
              <a:cxnLst>
                <a:cxn ang="T4">
                  <a:pos x="T0" y="T1"/>
                </a:cxn>
                <a:cxn ang="T5">
                  <a:pos x="T2" y="T3"/>
                </a:cxn>
              </a:cxnLst>
              <a:rect l="0" t="0" r="r" b="b"/>
              <a:pathLst>
                <a:path w="17" h="14">
                  <a:moveTo>
                    <a:pt x="1" y="14"/>
                  </a:moveTo>
                  <a:cubicBezTo>
                    <a:pt x="0" y="6"/>
                    <a:pt x="9"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8"/>
            <p:cNvSpPr>
              <a:spLocks/>
            </p:cNvSpPr>
            <p:nvPr/>
          </p:nvSpPr>
          <p:spPr bwMode="auto">
            <a:xfrm>
              <a:off x="2105" y="1843"/>
              <a:ext cx="23" cy="66"/>
            </a:xfrm>
            <a:custGeom>
              <a:avLst/>
              <a:gdLst>
                <a:gd name="T0" fmla="*/ 0 w 9"/>
                <a:gd name="T1" fmla="*/ 0 h 25"/>
                <a:gd name="T2" fmla="*/ 97 w 9"/>
                <a:gd name="T3" fmla="*/ 459 h 25"/>
                <a:gd name="T4" fmla="*/ 0 60000 65536"/>
                <a:gd name="T5" fmla="*/ 0 60000 65536"/>
              </a:gdLst>
              <a:ahLst/>
              <a:cxnLst>
                <a:cxn ang="T4">
                  <a:pos x="T0" y="T1"/>
                </a:cxn>
                <a:cxn ang="T5">
                  <a:pos x="T2" y="T3"/>
                </a:cxn>
              </a:cxnLst>
              <a:rect l="0" t="0" r="r" b="b"/>
              <a:pathLst>
                <a:path w="9" h="25">
                  <a:moveTo>
                    <a:pt x="0" y="0"/>
                  </a:moveTo>
                  <a:cubicBezTo>
                    <a:pt x="9" y="6"/>
                    <a:pt x="6" y="16"/>
                    <a:pt x="6"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9"/>
            <p:cNvSpPr>
              <a:spLocks/>
            </p:cNvSpPr>
            <p:nvPr/>
          </p:nvSpPr>
          <p:spPr bwMode="auto">
            <a:xfrm>
              <a:off x="2355" y="1965"/>
              <a:ext cx="25" cy="86"/>
            </a:xfrm>
            <a:custGeom>
              <a:avLst/>
              <a:gdLst>
                <a:gd name="T0" fmla="*/ 63 w 10"/>
                <a:gd name="T1" fmla="*/ 0 h 32"/>
                <a:gd name="T2" fmla="*/ 158 w 10"/>
                <a:gd name="T3" fmla="*/ 621 h 32"/>
                <a:gd name="T4" fmla="*/ 0 60000 65536"/>
                <a:gd name="T5" fmla="*/ 0 60000 65536"/>
              </a:gdLst>
              <a:ahLst/>
              <a:cxnLst>
                <a:cxn ang="T4">
                  <a:pos x="T0" y="T1"/>
                </a:cxn>
                <a:cxn ang="T5">
                  <a:pos x="T2" y="T3"/>
                </a:cxn>
              </a:cxnLst>
              <a:rect l="0" t="0" r="r" b="b"/>
              <a:pathLst>
                <a:path w="10" h="32">
                  <a:moveTo>
                    <a:pt x="4" y="0"/>
                  </a:moveTo>
                  <a:cubicBezTo>
                    <a:pt x="0" y="10"/>
                    <a:pt x="5" y="25"/>
                    <a:pt x="10"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40"/>
            <p:cNvSpPr>
              <a:spLocks/>
            </p:cNvSpPr>
            <p:nvPr/>
          </p:nvSpPr>
          <p:spPr bwMode="auto">
            <a:xfrm>
              <a:off x="2380" y="1771"/>
              <a:ext cx="68" cy="21"/>
            </a:xfrm>
            <a:custGeom>
              <a:avLst/>
              <a:gdLst>
                <a:gd name="T0" fmla="*/ 0 w 27"/>
                <a:gd name="T1" fmla="*/ 144 h 8"/>
                <a:gd name="T2" fmla="*/ 431 w 27"/>
                <a:gd name="T3" fmla="*/ 0 h 8"/>
                <a:gd name="T4" fmla="*/ 0 60000 65536"/>
                <a:gd name="T5" fmla="*/ 0 60000 65536"/>
              </a:gdLst>
              <a:ahLst/>
              <a:cxnLst>
                <a:cxn ang="T4">
                  <a:pos x="T0" y="T1"/>
                </a:cxn>
                <a:cxn ang="T5">
                  <a:pos x="T2" y="T3"/>
                </a:cxn>
              </a:cxnLst>
              <a:rect l="0" t="0" r="r" b="b"/>
              <a:pathLst>
                <a:path w="27" h="8">
                  <a:moveTo>
                    <a:pt x="0" y="8"/>
                  </a:moveTo>
                  <a:cubicBezTo>
                    <a:pt x="7" y="3"/>
                    <a:pt x="17" y="0"/>
                    <a:pt x="2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41"/>
            <p:cNvSpPr>
              <a:spLocks/>
            </p:cNvSpPr>
            <p:nvPr/>
          </p:nvSpPr>
          <p:spPr bwMode="auto">
            <a:xfrm>
              <a:off x="2915" y="1789"/>
              <a:ext cx="43" cy="40"/>
            </a:xfrm>
            <a:custGeom>
              <a:avLst/>
              <a:gdLst>
                <a:gd name="T0" fmla="*/ 0 w 17"/>
                <a:gd name="T1" fmla="*/ 285 h 15"/>
                <a:gd name="T2" fmla="*/ 276 w 17"/>
                <a:gd name="T3" fmla="*/ 0 h 15"/>
                <a:gd name="T4" fmla="*/ 0 60000 65536"/>
                <a:gd name="T5" fmla="*/ 0 60000 65536"/>
              </a:gdLst>
              <a:ahLst/>
              <a:cxnLst>
                <a:cxn ang="T4">
                  <a:pos x="T0" y="T1"/>
                </a:cxn>
                <a:cxn ang="T5">
                  <a:pos x="T2" y="T3"/>
                </a:cxn>
              </a:cxnLst>
              <a:rect l="0" t="0" r="r" b="b"/>
              <a:pathLst>
                <a:path w="17" h="15">
                  <a:moveTo>
                    <a:pt x="0" y="15"/>
                  </a:moveTo>
                  <a:cubicBezTo>
                    <a:pt x="1" y="6"/>
                    <a:pt x="8" y="2"/>
                    <a:pt x="1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42"/>
            <p:cNvSpPr>
              <a:spLocks/>
            </p:cNvSpPr>
            <p:nvPr/>
          </p:nvSpPr>
          <p:spPr bwMode="auto">
            <a:xfrm>
              <a:off x="3248" y="1781"/>
              <a:ext cx="50" cy="19"/>
            </a:xfrm>
            <a:custGeom>
              <a:avLst/>
              <a:gdLst>
                <a:gd name="T0" fmla="*/ 0 w 20"/>
                <a:gd name="T1" fmla="*/ 141 h 7"/>
                <a:gd name="T2" fmla="*/ 313 w 20"/>
                <a:gd name="T3" fmla="*/ 0 h 7"/>
                <a:gd name="T4" fmla="*/ 0 60000 65536"/>
                <a:gd name="T5" fmla="*/ 0 60000 65536"/>
              </a:gdLst>
              <a:ahLst/>
              <a:cxnLst>
                <a:cxn ang="T4">
                  <a:pos x="T0" y="T1"/>
                </a:cxn>
                <a:cxn ang="T5">
                  <a:pos x="T2" y="T3"/>
                </a:cxn>
              </a:cxnLst>
              <a:rect l="0" t="0" r="r" b="b"/>
              <a:pathLst>
                <a:path w="20" h="7">
                  <a:moveTo>
                    <a:pt x="0" y="7"/>
                  </a:moveTo>
                  <a:cubicBezTo>
                    <a:pt x="5" y="2"/>
                    <a:pt x="13"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43"/>
            <p:cNvSpPr>
              <a:spLocks/>
            </p:cNvSpPr>
            <p:nvPr/>
          </p:nvSpPr>
          <p:spPr bwMode="auto">
            <a:xfrm>
              <a:off x="3448" y="1773"/>
              <a:ext cx="77" cy="14"/>
            </a:xfrm>
            <a:custGeom>
              <a:avLst/>
              <a:gdLst>
                <a:gd name="T0" fmla="*/ 0 w 31"/>
                <a:gd name="T1" fmla="*/ 87 h 5"/>
                <a:gd name="T2" fmla="*/ 474 w 31"/>
                <a:gd name="T3" fmla="*/ 109 h 5"/>
                <a:gd name="T4" fmla="*/ 0 60000 65536"/>
                <a:gd name="T5" fmla="*/ 0 60000 65536"/>
              </a:gdLst>
              <a:ahLst/>
              <a:cxnLst>
                <a:cxn ang="T4">
                  <a:pos x="T0" y="T1"/>
                </a:cxn>
                <a:cxn ang="T5">
                  <a:pos x="T2" y="T3"/>
                </a:cxn>
              </a:cxnLst>
              <a:rect l="0" t="0" r="r" b="b"/>
              <a:pathLst>
                <a:path w="31" h="5">
                  <a:moveTo>
                    <a:pt x="0" y="4"/>
                  </a:moveTo>
                  <a:cubicBezTo>
                    <a:pt x="10" y="0"/>
                    <a:pt x="20" y="1"/>
                    <a:pt x="31"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44"/>
            <p:cNvSpPr>
              <a:spLocks/>
            </p:cNvSpPr>
            <p:nvPr/>
          </p:nvSpPr>
          <p:spPr bwMode="auto">
            <a:xfrm>
              <a:off x="3088" y="1979"/>
              <a:ext cx="45" cy="37"/>
            </a:xfrm>
            <a:custGeom>
              <a:avLst/>
              <a:gdLst>
                <a:gd name="T0" fmla="*/ 0 w 18"/>
                <a:gd name="T1" fmla="*/ 259 h 14"/>
                <a:gd name="T2" fmla="*/ 283 w 18"/>
                <a:gd name="T3" fmla="*/ 0 h 14"/>
                <a:gd name="T4" fmla="*/ 0 60000 65536"/>
                <a:gd name="T5" fmla="*/ 0 60000 65536"/>
              </a:gdLst>
              <a:ahLst/>
              <a:cxnLst>
                <a:cxn ang="T4">
                  <a:pos x="T0" y="T1"/>
                </a:cxn>
                <a:cxn ang="T5">
                  <a:pos x="T2" y="T3"/>
                </a:cxn>
              </a:cxnLst>
              <a:rect l="0" t="0" r="r" b="b"/>
              <a:pathLst>
                <a:path w="18" h="14">
                  <a:moveTo>
                    <a:pt x="0" y="14"/>
                  </a:moveTo>
                  <a:cubicBezTo>
                    <a:pt x="5" y="7"/>
                    <a:pt x="7" y="1"/>
                    <a:pt x="1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45"/>
            <p:cNvSpPr>
              <a:spLocks/>
            </p:cNvSpPr>
            <p:nvPr/>
          </p:nvSpPr>
          <p:spPr bwMode="auto">
            <a:xfrm>
              <a:off x="3175" y="2181"/>
              <a:ext cx="65" cy="40"/>
            </a:xfrm>
            <a:custGeom>
              <a:avLst/>
              <a:gdLst>
                <a:gd name="T0" fmla="*/ 0 w 26"/>
                <a:gd name="T1" fmla="*/ 0 h 15"/>
                <a:gd name="T2" fmla="*/ 408 w 26"/>
                <a:gd name="T3" fmla="*/ 264 h 15"/>
                <a:gd name="T4" fmla="*/ 0 60000 65536"/>
                <a:gd name="T5" fmla="*/ 0 60000 65536"/>
              </a:gdLst>
              <a:ahLst/>
              <a:cxnLst>
                <a:cxn ang="T4">
                  <a:pos x="T0" y="T1"/>
                </a:cxn>
                <a:cxn ang="T5">
                  <a:pos x="T2" y="T3"/>
                </a:cxn>
              </a:cxnLst>
              <a:rect l="0" t="0" r="r" b="b"/>
              <a:pathLst>
                <a:path w="26" h="15">
                  <a:moveTo>
                    <a:pt x="0" y="0"/>
                  </a:moveTo>
                  <a:cubicBezTo>
                    <a:pt x="4" y="8"/>
                    <a:pt x="17" y="15"/>
                    <a:pt x="26" y="1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46"/>
            <p:cNvSpPr>
              <a:spLocks/>
            </p:cNvSpPr>
            <p:nvPr/>
          </p:nvSpPr>
          <p:spPr bwMode="auto">
            <a:xfrm>
              <a:off x="2805" y="2112"/>
              <a:ext cx="100" cy="32"/>
            </a:xfrm>
            <a:custGeom>
              <a:avLst/>
              <a:gdLst>
                <a:gd name="T0" fmla="*/ 0 w 40"/>
                <a:gd name="T1" fmla="*/ 0 h 12"/>
                <a:gd name="T2" fmla="*/ 625 w 40"/>
                <a:gd name="T3" fmla="*/ 136 h 12"/>
                <a:gd name="T4" fmla="*/ 0 60000 65536"/>
                <a:gd name="T5" fmla="*/ 0 60000 65536"/>
              </a:gdLst>
              <a:ahLst/>
              <a:cxnLst>
                <a:cxn ang="T4">
                  <a:pos x="T0" y="T1"/>
                </a:cxn>
                <a:cxn ang="T5">
                  <a:pos x="T2" y="T3"/>
                </a:cxn>
              </a:cxnLst>
              <a:rect l="0" t="0" r="r" b="b"/>
              <a:pathLst>
                <a:path w="40" h="12">
                  <a:moveTo>
                    <a:pt x="0" y="0"/>
                  </a:moveTo>
                  <a:cubicBezTo>
                    <a:pt x="10" y="8"/>
                    <a:pt x="28" y="12"/>
                    <a:pt x="40"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47"/>
            <p:cNvSpPr>
              <a:spLocks/>
            </p:cNvSpPr>
            <p:nvPr/>
          </p:nvSpPr>
          <p:spPr bwMode="auto">
            <a:xfrm>
              <a:off x="2833" y="2179"/>
              <a:ext cx="52" cy="40"/>
            </a:xfrm>
            <a:custGeom>
              <a:avLst/>
              <a:gdLst>
                <a:gd name="T0" fmla="*/ 0 w 21"/>
                <a:gd name="T1" fmla="*/ 285 h 15"/>
                <a:gd name="T2" fmla="*/ 319 w 21"/>
                <a:gd name="T3" fmla="*/ 0 h 15"/>
                <a:gd name="T4" fmla="*/ 0 60000 65536"/>
                <a:gd name="T5" fmla="*/ 0 60000 65536"/>
              </a:gdLst>
              <a:ahLst/>
              <a:cxnLst>
                <a:cxn ang="T4">
                  <a:pos x="T0" y="T1"/>
                </a:cxn>
                <a:cxn ang="T5">
                  <a:pos x="T2" y="T3"/>
                </a:cxn>
              </a:cxnLst>
              <a:rect l="0" t="0" r="r" b="b"/>
              <a:pathLst>
                <a:path w="21" h="15">
                  <a:moveTo>
                    <a:pt x="0" y="15"/>
                  </a:moveTo>
                  <a:cubicBezTo>
                    <a:pt x="2" y="4"/>
                    <a:pt x="10" y="1"/>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48"/>
            <p:cNvSpPr>
              <a:spLocks/>
            </p:cNvSpPr>
            <p:nvPr/>
          </p:nvSpPr>
          <p:spPr bwMode="auto">
            <a:xfrm>
              <a:off x="2850" y="1941"/>
              <a:ext cx="18" cy="48"/>
            </a:xfrm>
            <a:custGeom>
              <a:avLst/>
              <a:gdLst>
                <a:gd name="T0" fmla="*/ 0 w 7"/>
                <a:gd name="T1" fmla="*/ 341 h 18"/>
                <a:gd name="T2" fmla="*/ 118 w 7"/>
                <a:gd name="T3" fmla="*/ 0 h 18"/>
                <a:gd name="T4" fmla="*/ 0 60000 65536"/>
                <a:gd name="T5" fmla="*/ 0 60000 65536"/>
              </a:gdLst>
              <a:ahLst/>
              <a:cxnLst>
                <a:cxn ang="T4">
                  <a:pos x="T0" y="T1"/>
                </a:cxn>
                <a:cxn ang="T5">
                  <a:pos x="T2" y="T3"/>
                </a:cxn>
              </a:cxnLst>
              <a:rect l="0" t="0" r="r" b="b"/>
              <a:pathLst>
                <a:path w="7" h="18">
                  <a:moveTo>
                    <a:pt x="0" y="18"/>
                  </a:moveTo>
                  <a:cubicBezTo>
                    <a:pt x="0" y="12"/>
                    <a:pt x="0" y="4"/>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49"/>
            <p:cNvSpPr>
              <a:spLocks/>
            </p:cNvSpPr>
            <p:nvPr/>
          </p:nvSpPr>
          <p:spPr bwMode="auto">
            <a:xfrm>
              <a:off x="2585" y="1984"/>
              <a:ext cx="25" cy="93"/>
            </a:xfrm>
            <a:custGeom>
              <a:avLst/>
              <a:gdLst>
                <a:gd name="T0" fmla="*/ 158 w 10"/>
                <a:gd name="T1" fmla="*/ 0 h 35"/>
                <a:gd name="T2" fmla="*/ 83 w 10"/>
                <a:gd name="T3" fmla="*/ 656 h 35"/>
                <a:gd name="T4" fmla="*/ 0 60000 65536"/>
                <a:gd name="T5" fmla="*/ 0 60000 65536"/>
              </a:gdLst>
              <a:ahLst/>
              <a:cxnLst>
                <a:cxn ang="T4">
                  <a:pos x="T0" y="T1"/>
                </a:cxn>
                <a:cxn ang="T5">
                  <a:pos x="T2" y="T3"/>
                </a:cxn>
              </a:cxnLst>
              <a:rect l="0" t="0" r="r" b="b"/>
              <a:pathLst>
                <a:path w="10" h="35">
                  <a:moveTo>
                    <a:pt x="10" y="0"/>
                  </a:moveTo>
                  <a:cubicBezTo>
                    <a:pt x="4" y="9"/>
                    <a:pt x="0" y="29"/>
                    <a:pt x="5"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50"/>
            <p:cNvSpPr>
              <a:spLocks/>
            </p:cNvSpPr>
            <p:nvPr/>
          </p:nvSpPr>
          <p:spPr bwMode="auto">
            <a:xfrm>
              <a:off x="2645" y="1869"/>
              <a:ext cx="15" cy="43"/>
            </a:xfrm>
            <a:custGeom>
              <a:avLst/>
              <a:gdLst>
                <a:gd name="T0" fmla="*/ 95 w 6"/>
                <a:gd name="T1" fmla="*/ 0 h 16"/>
                <a:gd name="T2" fmla="*/ 20 w 6"/>
                <a:gd name="T3" fmla="*/ 312 h 16"/>
                <a:gd name="T4" fmla="*/ 0 60000 65536"/>
                <a:gd name="T5" fmla="*/ 0 60000 65536"/>
              </a:gdLst>
              <a:ahLst/>
              <a:cxnLst>
                <a:cxn ang="T4">
                  <a:pos x="T0" y="T1"/>
                </a:cxn>
                <a:cxn ang="T5">
                  <a:pos x="T2" y="T3"/>
                </a:cxn>
              </a:cxnLst>
              <a:rect l="0" t="0" r="r" b="b"/>
              <a:pathLst>
                <a:path w="6" h="16">
                  <a:moveTo>
                    <a:pt x="6" y="0"/>
                  </a:moveTo>
                  <a:cubicBezTo>
                    <a:pt x="0" y="4"/>
                    <a:pt x="0" y="10"/>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51"/>
            <p:cNvSpPr>
              <a:spLocks/>
            </p:cNvSpPr>
            <p:nvPr/>
          </p:nvSpPr>
          <p:spPr bwMode="auto">
            <a:xfrm>
              <a:off x="2818" y="1760"/>
              <a:ext cx="62" cy="16"/>
            </a:xfrm>
            <a:custGeom>
              <a:avLst/>
              <a:gdLst>
                <a:gd name="T0" fmla="*/ 0 w 25"/>
                <a:gd name="T1" fmla="*/ 115 h 6"/>
                <a:gd name="T2" fmla="*/ 382 w 25"/>
                <a:gd name="T3" fmla="*/ 77 h 6"/>
                <a:gd name="T4" fmla="*/ 0 60000 65536"/>
                <a:gd name="T5" fmla="*/ 0 60000 65536"/>
              </a:gdLst>
              <a:ahLst/>
              <a:cxnLst>
                <a:cxn ang="T4">
                  <a:pos x="T0" y="T1"/>
                </a:cxn>
                <a:cxn ang="T5">
                  <a:pos x="T2" y="T3"/>
                </a:cxn>
              </a:cxnLst>
              <a:rect l="0" t="0" r="r" b="b"/>
              <a:pathLst>
                <a:path w="25" h="6">
                  <a:moveTo>
                    <a:pt x="0" y="6"/>
                  </a:moveTo>
                  <a:cubicBezTo>
                    <a:pt x="7" y="1"/>
                    <a:pt x="16" y="0"/>
                    <a:pt x="2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52"/>
            <p:cNvSpPr>
              <a:spLocks/>
            </p:cNvSpPr>
            <p:nvPr/>
          </p:nvSpPr>
          <p:spPr bwMode="auto">
            <a:xfrm>
              <a:off x="2273" y="1747"/>
              <a:ext cx="57" cy="13"/>
            </a:xfrm>
            <a:custGeom>
              <a:avLst/>
              <a:gdLst>
                <a:gd name="T0" fmla="*/ 0 w 23"/>
                <a:gd name="T1" fmla="*/ 88 h 5"/>
                <a:gd name="T2" fmla="*/ 349 w 23"/>
                <a:gd name="T3" fmla="*/ 68 h 5"/>
                <a:gd name="T4" fmla="*/ 0 60000 65536"/>
                <a:gd name="T5" fmla="*/ 0 60000 65536"/>
              </a:gdLst>
              <a:ahLst/>
              <a:cxnLst>
                <a:cxn ang="T4">
                  <a:pos x="T0" y="T1"/>
                </a:cxn>
                <a:cxn ang="T5">
                  <a:pos x="T2" y="T3"/>
                </a:cxn>
              </a:cxnLst>
              <a:rect l="0" t="0" r="r" b="b"/>
              <a:pathLst>
                <a:path w="23" h="5">
                  <a:moveTo>
                    <a:pt x="0" y="5"/>
                  </a:moveTo>
                  <a:cubicBezTo>
                    <a:pt x="7" y="0"/>
                    <a:pt x="15" y="1"/>
                    <a:pt x="23"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53"/>
            <p:cNvSpPr>
              <a:spLocks/>
            </p:cNvSpPr>
            <p:nvPr/>
          </p:nvSpPr>
          <p:spPr bwMode="auto">
            <a:xfrm>
              <a:off x="2135" y="1880"/>
              <a:ext cx="65" cy="48"/>
            </a:xfrm>
            <a:custGeom>
              <a:avLst/>
              <a:gdLst>
                <a:gd name="T0" fmla="*/ 0 w 26"/>
                <a:gd name="T1" fmla="*/ 341 h 18"/>
                <a:gd name="T2" fmla="*/ 408 w 26"/>
                <a:gd name="T3" fmla="*/ 0 h 18"/>
                <a:gd name="T4" fmla="*/ 0 60000 65536"/>
                <a:gd name="T5" fmla="*/ 0 60000 65536"/>
              </a:gdLst>
              <a:ahLst/>
              <a:cxnLst>
                <a:cxn ang="T4">
                  <a:pos x="T0" y="T1"/>
                </a:cxn>
                <a:cxn ang="T5">
                  <a:pos x="T2" y="T3"/>
                </a:cxn>
              </a:cxnLst>
              <a:rect l="0" t="0" r="r" b="b"/>
              <a:pathLst>
                <a:path w="26" h="18">
                  <a:moveTo>
                    <a:pt x="0" y="18"/>
                  </a:moveTo>
                  <a:cubicBezTo>
                    <a:pt x="3" y="8"/>
                    <a:pt x="15" y="0"/>
                    <a:pt x="2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54"/>
            <p:cNvSpPr>
              <a:spLocks/>
            </p:cNvSpPr>
            <p:nvPr/>
          </p:nvSpPr>
          <p:spPr bwMode="auto">
            <a:xfrm>
              <a:off x="1950" y="2032"/>
              <a:ext cx="58" cy="32"/>
            </a:xfrm>
            <a:custGeom>
              <a:avLst/>
              <a:gdLst>
                <a:gd name="T0" fmla="*/ 0 w 23"/>
                <a:gd name="T1" fmla="*/ 227 h 12"/>
                <a:gd name="T2" fmla="*/ 368 w 23"/>
                <a:gd name="T3" fmla="*/ 93 h 12"/>
                <a:gd name="T4" fmla="*/ 0 60000 65536"/>
                <a:gd name="T5" fmla="*/ 0 60000 65536"/>
              </a:gdLst>
              <a:ahLst/>
              <a:cxnLst>
                <a:cxn ang="T4">
                  <a:pos x="T0" y="T1"/>
                </a:cxn>
                <a:cxn ang="T5">
                  <a:pos x="T2" y="T3"/>
                </a:cxn>
              </a:cxnLst>
              <a:rect l="0" t="0" r="r" b="b"/>
              <a:pathLst>
                <a:path w="23" h="12">
                  <a:moveTo>
                    <a:pt x="0" y="12"/>
                  </a:moveTo>
                  <a:cubicBezTo>
                    <a:pt x="5" y="5"/>
                    <a:pt x="14" y="0"/>
                    <a:pt x="23"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55"/>
            <p:cNvSpPr>
              <a:spLocks/>
            </p:cNvSpPr>
            <p:nvPr/>
          </p:nvSpPr>
          <p:spPr bwMode="auto">
            <a:xfrm>
              <a:off x="1785" y="1984"/>
              <a:ext cx="43" cy="48"/>
            </a:xfrm>
            <a:custGeom>
              <a:avLst/>
              <a:gdLst>
                <a:gd name="T0" fmla="*/ 33 w 17"/>
                <a:gd name="T1" fmla="*/ 341 h 18"/>
                <a:gd name="T2" fmla="*/ 276 w 17"/>
                <a:gd name="T3" fmla="*/ 0 h 18"/>
                <a:gd name="T4" fmla="*/ 0 60000 65536"/>
                <a:gd name="T5" fmla="*/ 0 60000 65536"/>
              </a:gdLst>
              <a:ahLst/>
              <a:cxnLst>
                <a:cxn ang="T4">
                  <a:pos x="T0" y="T1"/>
                </a:cxn>
                <a:cxn ang="T5">
                  <a:pos x="T2" y="T3"/>
                </a:cxn>
              </a:cxnLst>
              <a:rect l="0" t="0" r="r" b="b"/>
              <a:pathLst>
                <a:path w="17" h="18">
                  <a:moveTo>
                    <a:pt x="2" y="18"/>
                  </a:moveTo>
                  <a:cubicBezTo>
                    <a:pt x="0" y="10"/>
                    <a:pt x="9"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56"/>
            <p:cNvSpPr>
              <a:spLocks/>
            </p:cNvSpPr>
            <p:nvPr/>
          </p:nvSpPr>
          <p:spPr bwMode="auto">
            <a:xfrm>
              <a:off x="1833" y="2237"/>
              <a:ext cx="35" cy="54"/>
            </a:xfrm>
            <a:custGeom>
              <a:avLst/>
              <a:gdLst>
                <a:gd name="T0" fmla="*/ 0 w 14"/>
                <a:gd name="T1" fmla="*/ 394 h 20"/>
                <a:gd name="T2" fmla="*/ 220 w 14"/>
                <a:gd name="T3" fmla="*/ 22 h 20"/>
                <a:gd name="T4" fmla="*/ 0 60000 65536"/>
                <a:gd name="T5" fmla="*/ 0 60000 65536"/>
              </a:gdLst>
              <a:ahLst/>
              <a:cxnLst>
                <a:cxn ang="T4">
                  <a:pos x="T0" y="T1"/>
                </a:cxn>
                <a:cxn ang="T5">
                  <a:pos x="T2" y="T3"/>
                </a:cxn>
              </a:cxnLst>
              <a:rect l="0" t="0" r="r" b="b"/>
              <a:pathLst>
                <a:path w="14" h="20">
                  <a:moveTo>
                    <a:pt x="0" y="20"/>
                  </a:moveTo>
                  <a:cubicBezTo>
                    <a:pt x="0" y="13"/>
                    <a:pt x="4" y="0"/>
                    <a:pt x="14"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57"/>
            <p:cNvSpPr>
              <a:spLocks/>
            </p:cNvSpPr>
            <p:nvPr/>
          </p:nvSpPr>
          <p:spPr bwMode="auto">
            <a:xfrm>
              <a:off x="1998" y="2352"/>
              <a:ext cx="25" cy="35"/>
            </a:xfrm>
            <a:custGeom>
              <a:avLst/>
              <a:gdLst>
                <a:gd name="T0" fmla="*/ 33 w 10"/>
                <a:gd name="T1" fmla="*/ 253 h 13"/>
                <a:gd name="T2" fmla="*/ 158 w 10"/>
                <a:gd name="T3" fmla="*/ 0 h 13"/>
                <a:gd name="T4" fmla="*/ 0 60000 65536"/>
                <a:gd name="T5" fmla="*/ 0 60000 65536"/>
              </a:gdLst>
              <a:ahLst/>
              <a:cxnLst>
                <a:cxn ang="T4">
                  <a:pos x="T0" y="T1"/>
                </a:cxn>
                <a:cxn ang="T5">
                  <a:pos x="T2" y="T3"/>
                </a:cxn>
              </a:cxnLst>
              <a:rect l="0" t="0" r="r" b="b"/>
              <a:pathLst>
                <a:path w="10" h="13">
                  <a:moveTo>
                    <a:pt x="2" y="13"/>
                  </a:moveTo>
                  <a:cubicBezTo>
                    <a:pt x="0" y="7"/>
                    <a:pt x="4" y="3"/>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58"/>
            <p:cNvSpPr>
              <a:spLocks/>
            </p:cNvSpPr>
            <p:nvPr/>
          </p:nvSpPr>
          <p:spPr bwMode="auto">
            <a:xfrm>
              <a:off x="2145" y="2197"/>
              <a:ext cx="73" cy="27"/>
            </a:xfrm>
            <a:custGeom>
              <a:avLst/>
              <a:gdLst>
                <a:gd name="T0" fmla="*/ 0 w 29"/>
                <a:gd name="T1" fmla="*/ 197 h 10"/>
                <a:gd name="T2" fmla="*/ 463 w 29"/>
                <a:gd name="T3" fmla="*/ 0 h 10"/>
                <a:gd name="T4" fmla="*/ 0 60000 65536"/>
                <a:gd name="T5" fmla="*/ 0 60000 65536"/>
              </a:gdLst>
              <a:ahLst/>
              <a:cxnLst>
                <a:cxn ang="T4">
                  <a:pos x="T0" y="T1"/>
                </a:cxn>
                <a:cxn ang="T5">
                  <a:pos x="T2" y="T3"/>
                </a:cxn>
              </a:cxnLst>
              <a:rect l="0" t="0" r="r" b="b"/>
              <a:pathLst>
                <a:path w="29" h="10">
                  <a:moveTo>
                    <a:pt x="0" y="10"/>
                  </a:moveTo>
                  <a:cubicBezTo>
                    <a:pt x="8" y="3"/>
                    <a:pt x="18" y="0"/>
                    <a:pt x="2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59"/>
            <p:cNvSpPr>
              <a:spLocks/>
            </p:cNvSpPr>
            <p:nvPr/>
          </p:nvSpPr>
          <p:spPr bwMode="auto">
            <a:xfrm>
              <a:off x="2558" y="2216"/>
              <a:ext cx="42" cy="56"/>
            </a:xfrm>
            <a:custGeom>
              <a:avLst/>
              <a:gdLst>
                <a:gd name="T0" fmla="*/ 12 w 17"/>
                <a:gd name="T1" fmla="*/ 0 h 21"/>
                <a:gd name="T2" fmla="*/ 257 w 17"/>
                <a:gd name="T3" fmla="*/ 397 h 21"/>
                <a:gd name="T4" fmla="*/ 0 60000 65536"/>
                <a:gd name="T5" fmla="*/ 0 60000 65536"/>
              </a:gdLst>
              <a:ahLst/>
              <a:cxnLst>
                <a:cxn ang="T4">
                  <a:pos x="T0" y="T1"/>
                </a:cxn>
                <a:cxn ang="T5">
                  <a:pos x="T2" y="T3"/>
                </a:cxn>
              </a:cxnLst>
              <a:rect l="0" t="0" r="r" b="b"/>
              <a:pathLst>
                <a:path w="17" h="21">
                  <a:moveTo>
                    <a:pt x="1" y="0"/>
                  </a:moveTo>
                  <a:cubicBezTo>
                    <a:pt x="0" y="9"/>
                    <a:pt x="8" y="20"/>
                    <a:pt x="17" y="2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60"/>
            <p:cNvSpPr>
              <a:spLocks/>
            </p:cNvSpPr>
            <p:nvPr/>
          </p:nvSpPr>
          <p:spPr bwMode="auto">
            <a:xfrm>
              <a:off x="3360" y="2011"/>
              <a:ext cx="65" cy="45"/>
            </a:xfrm>
            <a:custGeom>
              <a:avLst/>
              <a:gdLst>
                <a:gd name="T0" fmla="*/ 0 w 26"/>
                <a:gd name="T1" fmla="*/ 315 h 17"/>
                <a:gd name="T2" fmla="*/ 408 w 26"/>
                <a:gd name="T3" fmla="*/ 0 h 17"/>
                <a:gd name="T4" fmla="*/ 0 60000 65536"/>
                <a:gd name="T5" fmla="*/ 0 60000 65536"/>
              </a:gdLst>
              <a:ahLst/>
              <a:cxnLst>
                <a:cxn ang="T4">
                  <a:pos x="T0" y="T1"/>
                </a:cxn>
                <a:cxn ang="T5">
                  <a:pos x="T2" y="T3"/>
                </a:cxn>
              </a:cxnLst>
              <a:rect l="0" t="0" r="r" b="b"/>
              <a:pathLst>
                <a:path w="26" h="17">
                  <a:moveTo>
                    <a:pt x="0" y="17"/>
                  </a:moveTo>
                  <a:cubicBezTo>
                    <a:pt x="11" y="16"/>
                    <a:pt x="19" y="10"/>
                    <a:pt x="2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61"/>
            <p:cNvSpPr>
              <a:spLocks/>
            </p:cNvSpPr>
            <p:nvPr/>
          </p:nvSpPr>
          <p:spPr bwMode="auto">
            <a:xfrm>
              <a:off x="3585" y="1861"/>
              <a:ext cx="70" cy="32"/>
            </a:xfrm>
            <a:custGeom>
              <a:avLst/>
              <a:gdLst>
                <a:gd name="T0" fmla="*/ 0 w 28"/>
                <a:gd name="T1" fmla="*/ 115 h 12"/>
                <a:gd name="T2" fmla="*/ 438 w 28"/>
                <a:gd name="T3" fmla="*/ 0 h 12"/>
                <a:gd name="T4" fmla="*/ 0 60000 65536"/>
                <a:gd name="T5" fmla="*/ 0 60000 65536"/>
              </a:gdLst>
              <a:ahLst/>
              <a:cxnLst>
                <a:cxn ang="T4">
                  <a:pos x="T0" y="T1"/>
                </a:cxn>
                <a:cxn ang="T5">
                  <a:pos x="T2" y="T3"/>
                </a:cxn>
              </a:cxnLst>
              <a:rect l="0" t="0" r="r" b="b"/>
              <a:pathLst>
                <a:path w="28" h="12">
                  <a:moveTo>
                    <a:pt x="0" y="6"/>
                  </a:moveTo>
                  <a:cubicBezTo>
                    <a:pt x="8" y="12"/>
                    <a:pt x="20" y="5"/>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62"/>
            <p:cNvSpPr>
              <a:spLocks/>
            </p:cNvSpPr>
            <p:nvPr/>
          </p:nvSpPr>
          <p:spPr bwMode="auto">
            <a:xfrm>
              <a:off x="3820" y="1763"/>
              <a:ext cx="25" cy="61"/>
            </a:xfrm>
            <a:custGeom>
              <a:avLst/>
              <a:gdLst>
                <a:gd name="T0" fmla="*/ 0 w 10"/>
                <a:gd name="T1" fmla="*/ 0 h 23"/>
                <a:gd name="T2" fmla="*/ 113 w 10"/>
                <a:gd name="T3" fmla="*/ 430 h 23"/>
                <a:gd name="T4" fmla="*/ 0 60000 65536"/>
                <a:gd name="T5" fmla="*/ 0 60000 65536"/>
              </a:gdLst>
              <a:ahLst/>
              <a:cxnLst>
                <a:cxn ang="T4">
                  <a:pos x="T0" y="T1"/>
                </a:cxn>
                <a:cxn ang="T5">
                  <a:pos x="T2" y="T3"/>
                </a:cxn>
              </a:cxnLst>
              <a:rect l="0" t="0" r="r" b="b"/>
              <a:pathLst>
                <a:path w="10" h="23">
                  <a:moveTo>
                    <a:pt x="0" y="0"/>
                  </a:moveTo>
                  <a:cubicBezTo>
                    <a:pt x="6" y="5"/>
                    <a:pt x="10" y="16"/>
                    <a:pt x="7" y="2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63"/>
            <p:cNvSpPr>
              <a:spLocks/>
            </p:cNvSpPr>
            <p:nvPr/>
          </p:nvSpPr>
          <p:spPr bwMode="auto">
            <a:xfrm>
              <a:off x="3953" y="1803"/>
              <a:ext cx="65" cy="10"/>
            </a:xfrm>
            <a:custGeom>
              <a:avLst/>
              <a:gdLst>
                <a:gd name="T0" fmla="*/ 0 w 26"/>
                <a:gd name="T1" fmla="*/ 0 h 4"/>
                <a:gd name="T2" fmla="*/ 408 w 26"/>
                <a:gd name="T3" fmla="*/ 20 h 4"/>
                <a:gd name="T4" fmla="*/ 0 60000 65536"/>
                <a:gd name="T5" fmla="*/ 0 60000 65536"/>
              </a:gdLst>
              <a:ahLst/>
              <a:cxnLst>
                <a:cxn ang="T4">
                  <a:pos x="T0" y="T1"/>
                </a:cxn>
                <a:cxn ang="T5">
                  <a:pos x="T2" y="T3"/>
                </a:cxn>
              </a:cxnLst>
              <a:rect l="0" t="0" r="r" b="b"/>
              <a:pathLst>
                <a:path w="26" h="4">
                  <a:moveTo>
                    <a:pt x="0" y="0"/>
                  </a:moveTo>
                  <a:cubicBezTo>
                    <a:pt x="7" y="4"/>
                    <a:pt x="18" y="4"/>
                    <a:pt x="26"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64"/>
            <p:cNvSpPr>
              <a:spLocks/>
            </p:cNvSpPr>
            <p:nvPr/>
          </p:nvSpPr>
          <p:spPr bwMode="auto">
            <a:xfrm>
              <a:off x="3915" y="1853"/>
              <a:ext cx="38" cy="43"/>
            </a:xfrm>
            <a:custGeom>
              <a:avLst/>
              <a:gdLst>
                <a:gd name="T0" fmla="*/ 243 w 15"/>
                <a:gd name="T1" fmla="*/ 0 h 16"/>
                <a:gd name="T2" fmla="*/ 0 w 15"/>
                <a:gd name="T3" fmla="*/ 312 h 16"/>
                <a:gd name="T4" fmla="*/ 0 60000 65536"/>
                <a:gd name="T5" fmla="*/ 0 60000 65536"/>
              </a:gdLst>
              <a:ahLst/>
              <a:cxnLst>
                <a:cxn ang="T4">
                  <a:pos x="T0" y="T1"/>
                </a:cxn>
                <a:cxn ang="T5">
                  <a:pos x="T2" y="T3"/>
                </a:cxn>
              </a:cxnLst>
              <a:rect l="0" t="0" r="r" b="b"/>
              <a:pathLst>
                <a:path w="15" h="16">
                  <a:moveTo>
                    <a:pt x="15" y="0"/>
                  </a:moveTo>
                  <a:cubicBezTo>
                    <a:pt x="10" y="6"/>
                    <a:pt x="8" y="16"/>
                    <a:pt x="0"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65"/>
            <p:cNvSpPr>
              <a:spLocks/>
            </p:cNvSpPr>
            <p:nvPr/>
          </p:nvSpPr>
          <p:spPr bwMode="auto">
            <a:xfrm>
              <a:off x="3555" y="1752"/>
              <a:ext cx="18" cy="24"/>
            </a:xfrm>
            <a:custGeom>
              <a:avLst/>
              <a:gdLst>
                <a:gd name="T0" fmla="*/ 118 w 7"/>
                <a:gd name="T1" fmla="*/ 0 h 9"/>
                <a:gd name="T2" fmla="*/ 0 w 7"/>
                <a:gd name="T3" fmla="*/ 171 h 9"/>
                <a:gd name="T4" fmla="*/ 0 60000 65536"/>
                <a:gd name="T5" fmla="*/ 0 60000 65536"/>
              </a:gdLst>
              <a:ahLst/>
              <a:cxnLst>
                <a:cxn ang="T4">
                  <a:pos x="T0" y="T1"/>
                </a:cxn>
                <a:cxn ang="T5">
                  <a:pos x="T2" y="T3"/>
                </a:cxn>
              </a:cxnLst>
              <a:rect l="0" t="0" r="r" b="b"/>
              <a:pathLst>
                <a:path w="7" h="9">
                  <a:moveTo>
                    <a:pt x="7" y="0"/>
                  </a:moveTo>
                  <a:cubicBezTo>
                    <a:pt x="2" y="2"/>
                    <a:pt x="0" y="5"/>
                    <a:pt x="0"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66"/>
            <p:cNvSpPr>
              <a:spLocks/>
            </p:cNvSpPr>
            <p:nvPr/>
          </p:nvSpPr>
          <p:spPr bwMode="auto">
            <a:xfrm>
              <a:off x="1903" y="2539"/>
              <a:ext cx="55" cy="32"/>
            </a:xfrm>
            <a:custGeom>
              <a:avLst/>
              <a:gdLst>
                <a:gd name="T0" fmla="*/ 20 w 22"/>
                <a:gd name="T1" fmla="*/ 0 h 12"/>
                <a:gd name="T2" fmla="*/ 345 w 22"/>
                <a:gd name="T3" fmla="*/ 115 h 12"/>
                <a:gd name="T4" fmla="*/ 0 60000 65536"/>
                <a:gd name="T5" fmla="*/ 0 60000 65536"/>
              </a:gdLst>
              <a:ahLst/>
              <a:cxnLst>
                <a:cxn ang="T4">
                  <a:pos x="T0" y="T1"/>
                </a:cxn>
                <a:cxn ang="T5">
                  <a:pos x="T2" y="T3"/>
                </a:cxn>
              </a:cxnLst>
              <a:rect l="0" t="0" r="r" b="b"/>
              <a:pathLst>
                <a:path w="22" h="12">
                  <a:moveTo>
                    <a:pt x="1" y="0"/>
                  </a:moveTo>
                  <a:cubicBezTo>
                    <a:pt x="0" y="12"/>
                    <a:pt x="15" y="9"/>
                    <a:pt x="2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67"/>
            <p:cNvSpPr>
              <a:spLocks/>
            </p:cNvSpPr>
            <p:nvPr/>
          </p:nvSpPr>
          <p:spPr bwMode="auto">
            <a:xfrm>
              <a:off x="2003" y="2507"/>
              <a:ext cx="42" cy="72"/>
            </a:xfrm>
            <a:custGeom>
              <a:avLst/>
              <a:gdLst>
                <a:gd name="T0" fmla="*/ 12 w 17"/>
                <a:gd name="T1" fmla="*/ 0 h 27"/>
                <a:gd name="T2" fmla="*/ 257 w 17"/>
                <a:gd name="T3" fmla="*/ 512 h 27"/>
                <a:gd name="T4" fmla="*/ 0 60000 65536"/>
                <a:gd name="T5" fmla="*/ 0 60000 65536"/>
              </a:gdLst>
              <a:ahLst/>
              <a:cxnLst>
                <a:cxn ang="T4">
                  <a:pos x="T0" y="T1"/>
                </a:cxn>
                <a:cxn ang="T5">
                  <a:pos x="T2" y="T3"/>
                </a:cxn>
              </a:cxnLst>
              <a:rect l="0" t="0" r="r" b="b"/>
              <a:pathLst>
                <a:path w="17" h="27">
                  <a:moveTo>
                    <a:pt x="1" y="0"/>
                  </a:moveTo>
                  <a:cubicBezTo>
                    <a:pt x="0" y="12"/>
                    <a:pt x="7" y="22"/>
                    <a:pt x="17"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68"/>
            <p:cNvSpPr>
              <a:spLocks/>
            </p:cNvSpPr>
            <p:nvPr/>
          </p:nvSpPr>
          <p:spPr bwMode="auto">
            <a:xfrm>
              <a:off x="2248" y="2469"/>
              <a:ext cx="22" cy="56"/>
            </a:xfrm>
            <a:custGeom>
              <a:avLst/>
              <a:gdLst>
                <a:gd name="T0" fmla="*/ 42 w 9"/>
                <a:gd name="T1" fmla="*/ 0 h 21"/>
                <a:gd name="T2" fmla="*/ 132 w 9"/>
                <a:gd name="T3" fmla="*/ 397 h 21"/>
                <a:gd name="T4" fmla="*/ 0 60000 65536"/>
                <a:gd name="T5" fmla="*/ 0 60000 65536"/>
              </a:gdLst>
              <a:ahLst/>
              <a:cxnLst>
                <a:cxn ang="T4">
                  <a:pos x="T0" y="T1"/>
                </a:cxn>
                <a:cxn ang="T5">
                  <a:pos x="T2" y="T3"/>
                </a:cxn>
              </a:cxnLst>
              <a:rect l="0" t="0" r="r" b="b"/>
              <a:pathLst>
                <a:path w="9" h="21">
                  <a:moveTo>
                    <a:pt x="3" y="0"/>
                  </a:moveTo>
                  <a:cubicBezTo>
                    <a:pt x="0" y="7"/>
                    <a:pt x="4" y="16"/>
                    <a:pt x="9" y="2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69"/>
            <p:cNvSpPr>
              <a:spLocks/>
            </p:cNvSpPr>
            <p:nvPr/>
          </p:nvSpPr>
          <p:spPr bwMode="auto">
            <a:xfrm>
              <a:off x="2630" y="2160"/>
              <a:ext cx="195" cy="155"/>
            </a:xfrm>
            <a:custGeom>
              <a:avLst/>
              <a:gdLst>
                <a:gd name="T0" fmla="*/ 1113 w 78"/>
                <a:gd name="T1" fmla="*/ 0 h 58"/>
                <a:gd name="T2" fmla="*/ 675 w 78"/>
                <a:gd name="T3" fmla="*/ 649 h 58"/>
                <a:gd name="T4" fmla="*/ 300 w 78"/>
                <a:gd name="T5" fmla="*/ 935 h 58"/>
                <a:gd name="T6" fmla="*/ 0 w 78"/>
                <a:gd name="T7" fmla="*/ 1050 h 58"/>
                <a:gd name="T8" fmla="*/ 800 w 78"/>
                <a:gd name="T9" fmla="*/ 935 h 58"/>
                <a:gd name="T10" fmla="*/ 1175 w 78"/>
                <a:gd name="T11" fmla="*/ 799 h 58"/>
                <a:gd name="T12" fmla="*/ 1220 w 78"/>
                <a:gd name="T13" fmla="*/ 171 h 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 h="58">
                  <a:moveTo>
                    <a:pt x="71" y="0"/>
                  </a:moveTo>
                  <a:cubicBezTo>
                    <a:pt x="77" y="19"/>
                    <a:pt x="56" y="27"/>
                    <a:pt x="43" y="34"/>
                  </a:cubicBezTo>
                  <a:cubicBezTo>
                    <a:pt x="35" y="39"/>
                    <a:pt x="28" y="45"/>
                    <a:pt x="19" y="49"/>
                  </a:cubicBezTo>
                  <a:cubicBezTo>
                    <a:pt x="13" y="51"/>
                    <a:pt x="5" y="51"/>
                    <a:pt x="0" y="55"/>
                  </a:cubicBezTo>
                  <a:cubicBezTo>
                    <a:pt x="13" y="58"/>
                    <a:pt x="36" y="52"/>
                    <a:pt x="51" y="49"/>
                  </a:cubicBezTo>
                  <a:cubicBezTo>
                    <a:pt x="59" y="48"/>
                    <a:pt x="68" y="47"/>
                    <a:pt x="75" y="42"/>
                  </a:cubicBezTo>
                  <a:cubicBezTo>
                    <a:pt x="73" y="34"/>
                    <a:pt x="68" y="15"/>
                    <a:pt x="78" y="9"/>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70"/>
            <p:cNvSpPr>
              <a:spLocks/>
            </p:cNvSpPr>
            <p:nvPr/>
          </p:nvSpPr>
          <p:spPr bwMode="auto">
            <a:xfrm>
              <a:off x="2798" y="2181"/>
              <a:ext cx="45" cy="96"/>
            </a:xfrm>
            <a:custGeom>
              <a:avLst/>
              <a:gdLst>
                <a:gd name="T0" fmla="*/ 95 w 18"/>
                <a:gd name="T1" fmla="*/ 0 h 36"/>
                <a:gd name="T2" fmla="*/ 283 w 18"/>
                <a:gd name="T3" fmla="*/ 568 h 36"/>
                <a:gd name="T4" fmla="*/ 0 w 18"/>
                <a:gd name="T5" fmla="*/ 568 h 36"/>
                <a:gd name="T6" fmla="*/ 0 60000 65536"/>
                <a:gd name="T7" fmla="*/ 0 60000 65536"/>
                <a:gd name="T8" fmla="*/ 0 60000 65536"/>
              </a:gdLst>
              <a:ahLst/>
              <a:cxnLst>
                <a:cxn ang="T6">
                  <a:pos x="T0" y="T1"/>
                </a:cxn>
                <a:cxn ang="T7">
                  <a:pos x="T2" y="T3"/>
                </a:cxn>
                <a:cxn ang="T8">
                  <a:pos x="T4" y="T5"/>
                </a:cxn>
              </a:cxnLst>
              <a:rect l="0" t="0" r="r" b="b"/>
              <a:pathLst>
                <a:path w="18" h="36">
                  <a:moveTo>
                    <a:pt x="6" y="0"/>
                  </a:moveTo>
                  <a:cubicBezTo>
                    <a:pt x="8" y="14"/>
                    <a:pt x="11" y="20"/>
                    <a:pt x="18" y="30"/>
                  </a:cubicBezTo>
                  <a:cubicBezTo>
                    <a:pt x="13" y="33"/>
                    <a:pt x="2" y="36"/>
                    <a:pt x="0" y="30"/>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71"/>
            <p:cNvSpPr>
              <a:spLocks/>
            </p:cNvSpPr>
            <p:nvPr/>
          </p:nvSpPr>
          <p:spPr bwMode="auto">
            <a:xfrm>
              <a:off x="3098" y="2192"/>
              <a:ext cx="97" cy="69"/>
            </a:xfrm>
            <a:custGeom>
              <a:avLst/>
              <a:gdLst>
                <a:gd name="T0" fmla="*/ 0 w 39"/>
                <a:gd name="T1" fmla="*/ 451 h 26"/>
                <a:gd name="T2" fmla="*/ 279 w 39"/>
                <a:gd name="T3" fmla="*/ 0 h 26"/>
                <a:gd name="T4" fmla="*/ 75 w 39"/>
                <a:gd name="T5" fmla="*/ 395 h 26"/>
                <a:gd name="T6" fmla="*/ 0 60000 65536"/>
                <a:gd name="T7" fmla="*/ 0 60000 65536"/>
                <a:gd name="T8" fmla="*/ 0 60000 65536"/>
              </a:gdLst>
              <a:ahLst/>
              <a:cxnLst>
                <a:cxn ang="T6">
                  <a:pos x="T0" y="T1"/>
                </a:cxn>
                <a:cxn ang="T7">
                  <a:pos x="T2" y="T3"/>
                </a:cxn>
                <a:cxn ang="T8">
                  <a:pos x="T4" y="T5"/>
                </a:cxn>
              </a:cxnLst>
              <a:rect l="0" t="0" r="r" b="b"/>
              <a:pathLst>
                <a:path w="39" h="26">
                  <a:moveTo>
                    <a:pt x="0" y="24"/>
                  </a:moveTo>
                  <a:cubicBezTo>
                    <a:pt x="14" y="26"/>
                    <a:pt x="39" y="9"/>
                    <a:pt x="18" y="0"/>
                  </a:cubicBezTo>
                  <a:cubicBezTo>
                    <a:pt x="25" y="11"/>
                    <a:pt x="9" y="14"/>
                    <a:pt x="5" y="21"/>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72"/>
            <p:cNvSpPr>
              <a:spLocks/>
            </p:cNvSpPr>
            <p:nvPr/>
          </p:nvSpPr>
          <p:spPr bwMode="auto">
            <a:xfrm>
              <a:off x="3323" y="2075"/>
              <a:ext cx="92" cy="138"/>
            </a:xfrm>
            <a:custGeom>
              <a:avLst/>
              <a:gdLst>
                <a:gd name="T0" fmla="*/ 199 w 37"/>
                <a:gd name="T1" fmla="*/ 111 h 52"/>
                <a:gd name="T2" fmla="*/ 495 w 37"/>
                <a:gd name="T3" fmla="*/ 0 h 52"/>
                <a:gd name="T4" fmla="*/ 475 w 37"/>
                <a:gd name="T5" fmla="*/ 226 h 52"/>
                <a:gd name="T6" fmla="*/ 525 w 37"/>
                <a:gd name="T7" fmla="*/ 507 h 52"/>
                <a:gd name="T8" fmla="*/ 0 w 37"/>
                <a:gd name="T9" fmla="*/ 971 h 52"/>
                <a:gd name="T10" fmla="*/ 341 w 37"/>
                <a:gd name="T11" fmla="*/ 451 h 52"/>
                <a:gd name="T12" fmla="*/ 167 w 37"/>
                <a:gd name="T13" fmla="*/ 170 h 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52">
                  <a:moveTo>
                    <a:pt x="13" y="6"/>
                  </a:moveTo>
                  <a:cubicBezTo>
                    <a:pt x="21" y="7"/>
                    <a:pt x="25" y="2"/>
                    <a:pt x="32" y="0"/>
                  </a:cubicBezTo>
                  <a:cubicBezTo>
                    <a:pt x="34" y="5"/>
                    <a:pt x="30" y="8"/>
                    <a:pt x="31" y="12"/>
                  </a:cubicBezTo>
                  <a:cubicBezTo>
                    <a:pt x="31" y="18"/>
                    <a:pt x="34" y="22"/>
                    <a:pt x="34" y="27"/>
                  </a:cubicBezTo>
                  <a:cubicBezTo>
                    <a:pt x="37" y="46"/>
                    <a:pt x="14" y="49"/>
                    <a:pt x="0" y="52"/>
                  </a:cubicBezTo>
                  <a:cubicBezTo>
                    <a:pt x="9" y="46"/>
                    <a:pt x="24" y="39"/>
                    <a:pt x="22" y="24"/>
                  </a:cubicBezTo>
                  <a:cubicBezTo>
                    <a:pt x="22" y="19"/>
                    <a:pt x="17" y="10"/>
                    <a:pt x="11" y="9"/>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73"/>
            <p:cNvSpPr>
              <a:spLocks/>
            </p:cNvSpPr>
            <p:nvPr/>
          </p:nvSpPr>
          <p:spPr bwMode="auto">
            <a:xfrm>
              <a:off x="3578" y="1904"/>
              <a:ext cx="87" cy="149"/>
            </a:xfrm>
            <a:custGeom>
              <a:avLst/>
              <a:gdLst>
                <a:gd name="T0" fmla="*/ 92 w 35"/>
                <a:gd name="T1" fmla="*/ 77 h 56"/>
                <a:gd name="T2" fmla="*/ 353 w 35"/>
                <a:gd name="T3" fmla="*/ 56 h 56"/>
                <a:gd name="T4" fmla="*/ 495 w 35"/>
                <a:gd name="T5" fmla="*/ 375 h 56"/>
                <a:gd name="T6" fmla="*/ 475 w 35"/>
                <a:gd name="T7" fmla="*/ 806 h 56"/>
                <a:gd name="T8" fmla="*/ 0 w 35"/>
                <a:gd name="T9" fmla="*/ 1054 h 56"/>
                <a:gd name="T10" fmla="*/ 403 w 35"/>
                <a:gd name="T11" fmla="*/ 474 h 56"/>
                <a:gd name="T12" fmla="*/ 75 w 35"/>
                <a:gd name="T13" fmla="*/ 77 h 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56">
                  <a:moveTo>
                    <a:pt x="6" y="4"/>
                  </a:moveTo>
                  <a:cubicBezTo>
                    <a:pt x="12" y="7"/>
                    <a:pt x="17" y="0"/>
                    <a:pt x="23" y="3"/>
                  </a:cubicBezTo>
                  <a:cubicBezTo>
                    <a:pt x="27" y="6"/>
                    <a:pt x="31" y="15"/>
                    <a:pt x="32" y="20"/>
                  </a:cubicBezTo>
                  <a:cubicBezTo>
                    <a:pt x="33" y="26"/>
                    <a:pt x="35" y="38"/>
                    <a:pt x="31" y="43"/>
                  </a:cubicBezTo>
                  <a:cubicBezTo>
                    <a:pt x="26" y="52"/>
                    <a:pt x="9" y="52"/>
                    <a:pt x="0" y="56"/>
                  </a:cubicBezTo>
                  <a:cubicBezTo>
                    <a:pt x="12" y="51"/>
                    <a:pt x="27" y="40"/>
                    <a:pt x="26" y="25"/>
                  </a:cubicBezTo>
                  <a:cubicBezTo>
                    <a:pt x="24" y="8"/>
                    <a:pt x="7" y="16"/>
                    <a:pt x="5" y="4"/>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74"/>
            <p:cNvSpPr>
              <a:spLocks/>
            </p:cNvSpPr>
            <p:nvPr/>
          </p:nvSpPr>
          <p:spPr bwMode="auto">
            <a:xfrm>
              <a:off x="3633" y="1955"/>
              <a:ext cx="57" cy="72"/>
            </a:xfrm>
            <a:custGeom>
              <a:avLst/>
              <a:gdLst>
                <a:gd name="T0" fmla="*/ 154 w 23"/>
                <a:gd name="T1" fmla="*/ 0 h 27"/>
                <a:gd name="T2" fmla="*/ 320 w 23"/>
                <a:gd name="T3" fmla="*/ 264 h 27"/>
                <a:gd name="T4" fmla="*/ 0 w 23"/>
                <a:gd name="T5" fmla="*/ 512 h 27"/>
                <a:gd name="T6" fmla="*/ 0 60000 65536"/>
                <a:gd name="T7" fmla="*/ 0 60000 65536"/>
                <a:gd name="T8" fmla="*/ 0 60000 65536"/>
              </a:gdLst>
              <a:ahLst/>
              <a:cxnLst>
                <a:cxn ang="T6">
                  <a:pos x="T0" y="T1"/>
                </a:cxn>
                <a:cxn ang="T7">
                  <a:pos x="T2" y="T3"/>
                </a:cxn>
                <a:cxn ang="T8">
                  <a:pos x="T4" y="T5"/>
                </a:cxn>
              </a:cxnLst>
              <a:rect l="0" t="0" r="r" b="b"/>
              <a:pathLst>
                <a:path w="23" h="27">
                  <a:moveTo>
                    <a:pt x="10" y="0"/>
                  </a:moveTo>
                  <a:cubicBezTo>
                    <a:pt x="11" y="8"/>
                    <a:pt x="19" y="8"/>
                    <a:pt x="21" y="14"/>
                  </a:cubicBezTo>
                  <a:cubicBezTo>
                    <a:pt x="23" y="22"/>
                    <a:pt x="6" y="25"/>
                    <a:pt x="0" y="27"/>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75"/>
            <p:cNvSpPr>
              <a:spLocks/>
            </p:cNvSpPr>
            <p:nvPr/>
          </p:nvSpPr>
          <p:spPr bwMode="auto">
            <a:xfrm>
              <a:off x="2350" y="1747"/>
              <a:ext cx="65" cy="24"/>
            </a:xfrm>
            <a:custGeom>
              <a:avLst/>
              <a:gdLst>
                <a:gd name="T0" fmla="*/ 0 w 26"/>
                <a:gd name="T1" fmla="*/ 0 h 9"/>
                <a:gd name="T2" fmla="*/ 188 w 26"/>
                <a:gd name="T3" fmla="*/ 171 h 9"/>
                <a:gd name="T4" fmla="*/ 408 w 26"/>
                <a:gd name="T5" fmla="*/ 77 h 9"/>
                <a:gd name="T6" fmla="*/ 83 w 26"/>
                <a:gd name="T7" fmla="*/ 7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9">
                  <a:moveTo>
                    <a:pt x="0" y="0"/>
                  </a:moveTo>
                  <a:cubicBezTo>
                    <a:pt x="3" y="4"/>
                    <a:pt x="8" y="7"/>
                    <a:pt x="12" y="9"/>
                  </a:cubicBezTo>
                  <a:cubicBezTo>
                    <a:pt x="16" y="6"/>
                    <a:pt x="21" y="5"/>
                    <a:pt x="26" y="4"/>
                  </a:cubicBezTo>
                  <a:cubicBezTo>
                    <a:pt x="19" y="4"/>
                    <a:pt x="12" y="5"/>
                    <a:pt x="5" y="4"/>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76"/>
            <p:cNvSpPr>
              <a:spLocks/>
            </p:cNvSpPr>
            <p:nvPr/>
          </p:nvSpPr>
          <p:spPr bwMode="auto">
            <a:xfrm>
              <a:off x="2905" y="1757"/>
              <a:ext cx="60" cy="30"/>
            </a:xfrm>
            <a:custGeom>
              <a:avLst/>
              <a:gdLst>
                <a:gd name="T0" fmla="*/ 0 w 24"/>
                <a:gd name="T1" fmla="*/ 0 h 11"/>
                <a:gd name="T2" fmla="*/ 145 w 24"/>
                <a:gd name="T3" fmla="*/ 224 h 11"/>
                <a:gd name="T4" fmla="*/ 375 w 24"/>
                <a:gd name="T5" fmla="*/ 104 h 11"/>
                <a:gd name="T6" fmla="*/ 63 w 24"/>
                <a:gd name="T7" fmla="*/ 22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11">
                  <a:moveTo>
                    <a:pt x="0" y="0"/>
                  </a:moveTo>
                  <a:cubicBezTo>
                    <a:pt x="3" y="4"/>
                    <a:pt x="5" y="8"/>
                    <a:pt x="9" y="11"/>
                  </a:cubicBezTo>
                  <a:cubicBezTo>
                    <a:pt x="12" y="5"/>
                    <a:pt x="20" y="4"/>
                    <a:pt x="24" y="5"/>
                  </a:cubicBezTo>
                  <a:cubicBezTo>
                    <a:pt x="17" y="4"/>
                    <a:pt x="10" y="1"/>
                    <a:pt x="4" y="1"/>
                  </a:cubicBezTo>
                </a:path>
              </a:pathLst>
            </a:custGeom>
            <a:solidFill>
              <a:srgbClr val="F4D5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77"/>
            <p:cNvSpPr>
              <a:spLocks/>
            </p:cNvSpPr>
            <p:nvPr/>
          </p:nvSpPr>
          <p:spPr bwMode="auto">
            <a:xfrm>
              <a:off x="2138" y="2341"/>
              <a:ext cx="420" cy="136"/>
            </a:xfrm>
            <a:custGeom>
              <a:avLst/>
              <a:gdLst>
                <a:gd name="T0" fmla="*/ 20 w 168"/>
                <a:gd name="T1" fmla="*/ 947 h 51"/>
                <a:gd name="T2" fmla="*/ 158 w 168"/>
                <a:gd name="T3" fmla="*/ 832 h 51"/>
                <a:gd name="T4" fmla="*/ 250 w 168"/>
                <a:gd name="T5" fmla="*/ 739 h 51"/>
                <a:gd name="T6" fmla="*/ 425 w 168"/>
                <a:gd name="T7" fmla="*/ 648 h 51"/>
                <a:gd name="T8" fmla="*/ 738 w 168"/>
                <a:gd name="T9" fmla="*/ 533 h 51"/>
                <a:gd name="T10" fmla="*/ 1020 w 168"/>
                <a:gd name="T11" fmla="*/ 285 h 51"/>
                <a:gd name="T12" fmla="*/ 1375 w 168"/>
                <a:gd name="T13" fmla="*/ 171 h 51"/>
                <a:gd name="T14" fmla="*/ 1708 w 168"/>
                <a:gd name="T15" fmla="*/ 56 h 51"/>
                <a:gd name="T16" fmla="*/ 2000 w 168"/>
                <a:gd name="T17" fmla="*/ 0 h 51"/>
                <a:gd name="T18" fmla="*/ 2333 w 168"/>
                <a:gd name="T19" fmla="*/ 77 h 51"/>
                <a:gd name="T20" fmla="*/ 2595 w 168"/>
                <a:gd name="T21" fmla="*/ 136 h 51"/>
                <a:gd name="T22" fmla="*/ 2595 w 168"/>
                <a:gd name="T23" fmla="*/ 419 h 51"/>
                <a:gd name="T24" fmla="*/ 2583 w 168"/>
                <a:gd name="T25" fmla="*/ 648 h 51"/>
                <a:gd name="T26" fmla="*/ 2488 w 168"/>
                <a:gd name="T27" fmla="*/ 832 h 51"/>
                <a:gd name="T28" fmla="*/ 2395 w 168"/>
                <a:gd name="T29" fmla="*/ 435 h 51"/>
                <a:gd name="T30" fmla="*/ 2050 w 168"/>
                <a:gd name="T31" fmla="*/ 285 h 51"/>
                <a:gd name="T32" fmla="*/ 1375 w 168"/>
                <a:gd name="T33" fmla="*/ 435 h 51"/>
                <a:gd name="T34" fmla="*/ 1063 w 168"/>
                <a:gd name="T35" fmla="*/ 568 h 51"/>
                <a:gd name="T36" fmla="*/ 645 w 168"/>
                <a:gd name="T37" fmla="*/ 704 h 51"/>
                <a:gd name="T38" fmla="*/ 520 w 168"/>
                <a:gd name="T39" fmla="*/ 819 h 51"/>
                <a:gd name="T40" fmla="*/ 395 w 168"/>
                <a:gd name="T41" fmla="*/ 875 h 51"/>
                <a:gd name="T42" fmla="*/ 188 w 168"/>
                <a:gd name="T43" fmla="*/ 968 h 51"/>
                <a:gd name="T44" fmla="*/ 0 w 168"/>
                <a:gd name="T45" fmla="*/ 968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8" h="51">
                  <a:moveTo>
                    <a:pt x="1" y="50"/>
                  </a:moveTo>
                  <a:cubicBezTo>
                    <a:pt x="3" y="48"/>
                    <a:pt x="9" y="46"/>
                    <a:pt x="10" y="44"/>
                  </a:cubicBezTo>
                  <a:cubicBezTo>
                    <a:pt x="12" y="42"/>
                    <a:pt x="14" y="40"/>
                    <a:pt x="16" y="39"/>
                  </a:cubicBezTo>
                  <a:cubicBezTo>
                    <a:pt x="19" y="37"/>
                    <a:pt x="23" y="35"/>
                    <a:pt x="27" y="34"/>
                  </a:cubicBezTo>
                  <a:cubicBezTo>
                    <a:pt x="34" y="32"/>
                    <a:pt x="41" y="34"/>
                    <a:pt x="47" y="28"/>
                  </a:cubicBezTo>
                  <a:cubicBezTo>
                    <a:pt x="53" y="23"/>
                    <a:pt x="58" y="18"/>
                    <a:pt x="65" y="15"/>
                  </a:cubicBezTo>
                  <a:cubicBezTo>
                    <a:pt x="73" y="12"/>
                    <a:pt x="81" y="11"/>
                    <a:pt x="88" y="9"/>
                  </a:cubicBezTo>
                  <a:cubicBezTo>
                    <a:pt x="95" y="7"/>
                    <a:pt x="102" y="5"/>
                    <a:pt x="109" y="3"/>
                  </a:cubicBezTo>
                  <a:cubicBezTo>
                    <a:pt x="116" y="1"/>
                    <a:pt x="121" y="0"/>
                    <a:pt x="128" y="0"/>
                  </a:cubicBezTo>
                  <a:cubicBezTo>
                    <a:pt x="135" y="1"/>
                    <a:pt x="142" y="3"/>
                    <a:pt x="149" y="4"/>
                  </a:cubicBezTo>
                  <a:cubicBezTo>
                    <a:pt x="153" y="5"/>
                    <a:pt x="163" y="4"/>
                    <a:pt x="166" y="7"/>
                  </a:cubicBezTo>
                  <a:cubicBezTo>
                    <a:pt x="168" y="10"/>
                    <a:pt x="167" y="19"/>
                    <a:pt x="166" y="22"/>
                  </a:cubicBezTo>
                  <a:cubicBezTo>
                    <a:pt x="166" y="26"/>
                    <a:pt x="166" y="30"/>
                    <a:pt x="165" y="34"/>
                  </a:cubicBezTo>
                  <a:cubicBezTo>
                    <a:pt x="164" y="38"/>
                    <a:pt x="161" y="41"/>
                    <a:pt x="159" y="44"/>
                  </a:cubicBezTo>
                  <a:cubicBezTo>
                    <a:pt x="159" y="37"/>
                    <a:pt x="159" y="29"/>
                    <a:pt x="153" y="23"/>
                  </a:cubicBezTo>
                  <a:cubicBezTo>
                    <a:pt x="148" y="18"/>
                    <a:pt x="139" y="15"/>
                    <a:pt x="131" y="15"/>
                  </a:cubicBezTo>
                  <a:cubicBezTo>
                    <a:pt x="118" y="15"/>
                    <a:pt x="101" y="17"/>
                    <a:pt x="88" y="23"/>
                  </a:cubicBezTo>
                  <a:cubicBezTo>
                    <a:pt x="82" y="26"/>
                    <a:pt x="75" y="27"/>
                    <a:pt x="68" y="30"/>
                  </a:cubicBezTo>
                  <a:cubicBezTo>
                    <a:pt x="59" y="33"/>
                    <a:pt x="49" y="34"/>
                    <a:pt x="41" y="37"/>
                  </a:cubicBezTo>
                  <a:cubicBezTo>
                    <a:pt x="37" y="38"/>
                    <a:pt x="36" y="40"/>
                    <a:pt x="33" y="43"/>
                  </a:cubicBezTo>
                  <a:cubicBezTo>
                    <a:pt x="30" y="46"/>
                    <a:pt x="28" y="44"/>
                    <a:pt x="25" y="46"/>
                  </a:cubicBezTo>
                  <a:cubicBezTo>
                    <a:pt x="21" y="48"/>
                    <a:pt x="16" y="50"/>
                    <a:pt x="12" y="51"/>
                  </a:cubicBezTo>
                  <a:cubicBezTo>
                    <a:pt x="9" y="51"/>
                    <a:pt x="2" y="50"/>
                    <a:pt x="0" y="51"/>
                  </a:cubicBezTo>
                </a:path>
              </a:pathLst>
            </a:custGeom>
            <a:solidFill>
              <a:srgbClr val="DEC2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78"/>
            <p:cNvSpPr>
              <a:spLocks/>
            </p:cNvSpPr>
            <p:nvPr/>
          </p:nvSpPr>
          <p:spPr bwMode="auto">
            <a:xfrm>
              <a:off x="2570" y="2309"/>
              <a:ext cx="373" cy="38"/>
            </a:xfrm>
            <a:custGeom>
              <a:avLst/>
              <a:gdLst>
                <a:gd name="T0" fmla="*/ 0 w 149"/>
                <a:gd name="T1" fmla="*/ 220 h 14"/>
                <a:gd name="T2" fmla="*/ 563 w 149"/>
                <a:gd name="T3" fmla="*/ 198 h 14"/>
                <a:gd name="T4" fmla="*/ 1116 w 149"/>
                <a:gd name="T5" fmla="*/ 176 h 14"/>
                <a:gd name="T6" fmla="*/ 1680 w 149"/>
                <a:gd name="T7" fmla="*/ 163 h 14"/>
                <a:gd name="T8" fmla="*/ 2338 w 149"/>
                <a:gd name="T9" fmla="*/ 0 h 14"/>
                <a:gd name="T10" fmla="*/ 1429 w 149"/>
                <a:gd name="T11" fmla="*/ 38 h 14"/>
                <a:gd name="T12" fmla="*/ 909 w 149"/>
                <a:gd name="T13" fmla="*/ 103 h 14"/>
                <a:gd name="T14" fmla="*/ 501 w 149"/>
                <a:gd name="T15" fmla="*/ 163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 h="14">
                  <a:moveTo>
                    <a:pt x="0" y="11"/>
                  </a:moveTo>
                  <a:cubicBezTo>
                    <a:pt x="11" y="14"/>
                    <a:pt x="25" y="11"/>
                    <a:pt x="36" y="10"/>
                  </a:cubicBezTo>
                  <a:cubicBezTo>
                    <a:pt x="48" y="10"/>
                    <a:pt x="59" y="9"/>
                    <a:pt x="71" y="9"/>
                  </a:cubicBezTo>
                  <a:cubicBezTo>
                    <a:pt x="83" y="8"/>
                    <a:pt x="95" y="9"/>
                    <a:pt x="107" y="8"/>
                  </a:cubicBezTo>
                  <a:cubicBezTo>
                    <a:pt x="121" y="7"/>
                    <a:pt x="134" y="3"/>
                    <a:pt x="149" y="0"/>
                  </a:cubicBezTo>
                  <a:cubicBezTo>
                    <a:pt x="131" y="8"/>
                    <a:pt x="109" y="3"/>
                    <a:pt x="91" y="2"/>
                  </a:cubicBezTo>
                  <a:cubicBezTo>
                    <a:pt x="79" y="1"/>
                    <a:pt x="69" y="3"/>
                    <a:pt x="58" y="5"/>
                  </a:cubicBezTo>
                  <a:cubicBezTo>
                    <a:pt x="50" y="7"/>
                    <a:pt x="40" y="9"/>
                    <a:pt x="32" y="8"/>
                  </a:cubicBezTo>
                </a:path>
              </a:pathLst>
            </a:custGeom>
            <a:solidFill>
              <a:srgbClr val="DEC2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79"/>
            <p:cNvSpPr>
              <a:spLocks/>
            </p:cNvSpPr>
            <p:nvPr/>
          </p:nvSpPr>
          <p:spPr bwMode="auto">
            <a:xfrm>
              <a:off x="3438" y="2056"/>
              <a:ext cx="155" cy="109"/>
            </a:xfrm>
            <a:custGeom>
              <a:avLst/>
              <a:gdLst>
                <a:gd name="T0" fmla="*/ 95 w 62"/>
                <a:gd name="T1" fmla="*/ 678 h 41"/>
                <a:gd name="T2" fmla="*/ 970 w 62"/>
                <a:gd name="T3" fmla="*/ 0 h 41"/>
                <a:gd name="T4" fmla="*/ 708 w 62"/>
                <a:gd name="T5" fmla="*/ 114 h 41"/>
                <a:gd name="T6" fmla="*/ 408 w 62"/>
                <a:gd name="T7" fmla="*/ 226 h 41"/>
                <a:gd name="T8" fmla="*/ 208 w 62"/>
                <a:gd name="T9" fmla="*/ 452 h 41"/>
                <a:gd name="T10" fmla="*/ 95 w 62"/>
                <a:gd name="T11" fmla="*/ 601 h 41"/>
                <a:gd name="T12" fmla="*/ 0 w 62"/>
                <a:gd name="T13" fmla="*/ 77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 h="41">
                  <a:moveTo>
                    <a:pt x="6" y="36"/>
                  </a:moveTo>
                  <a:cubicBezTo>
                    <a:pt x="22" y="22"/>
                    <a:pt x="42" y="7"/>
                    <a:pt x="62" y="0"/>
                  </a:cubicBezTo>
                  <a:cubicBezTo>
                    <a:pt x="57" y="0"/>
                    <a:pt x="51" y="4"/>
                    <a:pt x="45" y="6"/>
                  </a:cubicBezTo>
                  <a:cubicBezTo>
                    <a:pt x="39" y="8"/>
                    <a:pt x="32" y="10"/>
                    <a:pt x="26" y="12"/>
                  </a:cubicBezTo>
                  <a:cubicBezTo>
                    <a:pt x="19" y="15"/>
                    <a:pt x="17" y="19"/>
                    <a:pt x="13" y="24"/>
                  </a:cubicBezTo>
                  <a:cubicBezTo>
                    <a:pt x="10" y="26"/>
                    <a:pt x="8" y="29"/>
                    <a:pt x="6" y="32"/>
                  </a:cubicBezTo>
                  <a:cubicBezTo>
                    <a:pt x="4" y="35"/>
                    <a:pt x="3" y="40"/>
                    <a:pt x="0" y="41"/>
                  </a:cubicBezTo>
                </a:path>
              </a:pathLst>
            </a:custGeom>
            <a:solidFill>
              <a:srgbClr val="DEC2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80"/>
            <p:cNvSpPr>
              <a:spLocks/>
            </p:cNvSpPr>
            <p:nvPr/>
          </p:nvSpPr>
          <p:spPr bwMode="auto">
            <a:xfrm>
              <a:off x="1808" y="2608"/>
              <a:ext cx="377" cy="53"/>
            </a:xfrm>
            <a:custGeom>
              <a:avLst/>
              <a:gdLst>
                <a:gd name="T0" fmla="*/ 0 w 151"/>
                <a:gd name="T1" fmla="*/ 34 h 20"/>
                <a:gd name="T2" fmla="*/ 529 w 151"/>
                <a:gd name="T3" fmla="*/ 281 h 20"/>
                <a:gd name="T4" fmla="*/ 1133 w 151"/>
                <a:gd name="T5" fmla="*/ 352 h 20"/>
                <a:gd name="T6" fmla="*/ 1745 w 151"/>
                <a:gd name="T7" fmla="*/ 315 h 20"/>
                <a:gd name="T8" fmla="*/ 2057 w 151"/>
                <a:gd name="T9" fmla="*/ 191 h 20"/>
                <a:gd name="T10" fmla="*/ 2349 w 151"/>
                <a:gd name="T11" fmla="*/ 0 h 20"/>
                <a:gd name="T12" fmla="*/ 1258 w 151"/>
                <a:gd name="T13" fmla="*/ 260 h 20"/>
                <a:gd name="T14" fmla="*/ 749 w 151"/>
                <a:gd name="T15" fmla="*/ 204 h 20"/>
                <a:gd name="T16" fmla="*/ 387 w 151"/>
                <a:gd name="T17" fmla="*/ 133 h 20"/>
                <a:gd name="T18" fmla="*/ 0 w 151"/>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20">
                  <a:moveTo>
                    <a:pt x="0" y="2"/>
                  </a:moveTo>
                  <a:cubicBezTo>
                    <a:pt x="12" y="5"/>
                    <a:pt x="22" y="12"/>
                    <a:pt x="34" y="15"/>
                  </a:cubicBezTo>
                  <a:cubicBezTo>
                    <a:pt x="47" y="18"/>
                    <a:pt x="59" y="18"/>
                    <a:pt x="73" y="19"/>
                  </a:cubicBezTo>
                  <a:cubicBezTo>
                    <a:pt x="86" y="20"/>
                    <a:pt x="99" y="20"/>
                    <a:pt x="112" y="17"/>
                  </a:cubicBezTo>
                  <a:cubicBezTo>
                    <a:pt x="119" y="14"/>
                    <a:pt x="125" y="12"/>
                    <a:pt x="132" y="10"/>
                  </a:cubicBezTo>
                  <a:cubicBezTo>
                    <a:pt x="138" y="7"/>
                    <a:pt x="145" y="3"/>
                    <a:pt x="151" y="0"/>
                  </a:cubicBezTo>
                  <a:cubicBezTo>
                    <a:pt x="123" y="12"/>
                    <a:pt x="108" y="14"/>
                    <a:pt x="81" y="14"/>
                  </a:cubicBezTo>
                  <a:cubicBezTo>
                    <a:pt x="74" y="15"/>
                    <a:pt x="54" y="13"/>
                    <a:pt x="48" y="11"/>
                  </a:cubicBezTo>
                  <a:cubicBezTo>
                    <a:pt x="39" y="10"/>
                    <a:pt x="33" y="9"/>
                    <a:pt x="25" y="7"/>
                  </a:cubicBezTo>
                  <a:cubicBezTo>
                    <a:pt x="17" y="5"/>
                    <a:pt x="7" y="3"/>
                    <a:pt x="0" y="0"/>
                  </a:cubicBezTo>
                </a:path>
              </a:pathLst>
            </a:custGeom>
            <a:solidFill>
              <a:srgbClr val="DEC2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81"/>
            <p:cNvSpPr>
              <a:spLocks/>
            </p:cNvSpPr>
            <p:nvPr/>
          </p:nvSpPr>
          <p:spPr bwMode="auto">
            <a:xfrm>
              <a:off x="1653" y="1621"/>
              <a:ext cx="2485" cy="1054"/>
            </a:xfrm>
            <a:custGeom>
              <a:avLst/>
              <a:gdLst>
                <a:gd name="T0" fmla="*/ 750 w 994"/>
                <a:gd name="T1" fmla="*/ 2321 h 395"/>
                <a:gd name="T2" fmla="*/ 33 w 994"/>
                <a:gd name="T3" fmla="*/ 3917 h 395"/>
                <a:gd name="T4" fmla="*/ 50 w 994"/>
                <a:gd name="T5" fmla="*/ 5091 h 395"/>
                <a:gd name="T6" fmla="*/ 313 w 994"/>
                <a:gd name="T7" fmla="*/ 5796 h 395"/>
                <a:gd name="T8" fmla="*/ 458 w 994"/>
                <a:gd name="T9" fmla="*/ 6401 h 395"/>
                <a:gd name="T10" fmla="*/ 1583 w 994"/>
                <a:gd name="T11" fmla="*/ 7426 h 395"/>
                <a:gd name="T12" fmla="*/ 2283 w 994"/>
                <a:gd name="T13" fmla="*/ 7503 h 395"/>
                <a:gd name="T14" fmla="*/ 2688 w 994"/>
                <a:gd name="T15" fmla="*/ 7447 h 395"/>
                <a:gd name="T16" fmla="*/ 3063 w 994"/>
                <a:gd name="T17" fmla="*/ 7311 h 395"/>
                <a:gd name="T18" fmla="*/ 3500 w 994"/>
                <a:gd name="T19" fmla="*/ 7162 h 395"/>
                <a:gd name="T20" fmla="*/ 4083 w 994"/>
                <a:gd name="T21" fmla="*/ 6970 h 395"/>
                <a:gd name="T22" fmla="*/ 4833 w 994"/>
                <a:gd name="T23" fmla="*/ 6500 h 395"/>
                <a:gd name="T24" fmla="*/ 5375 w 994"/>
                <a:gd name="T25" fmla="*/ 6137 h 395"/>
                <a:gd name="T26" fmla="*/ 5625 w 994"/>
                <a:gd name="T27" fmla="*/ 5206 h 395"/>
                <a:gd name="T28" fmla="*/ 5658 w 994"/>
                <a:gd name="T29" fmla="*/ 5241 h 395"/>
                <a:gd name="T30" fmla="*/ 6470 w 994"/>
                <a:gd name="T31" fmla="*/ 5206 h 395"/>
                <a:gd name="T32" fmla="*/ 8300 w 994"/>
                <a:gd name="T33" fmla="*/ 4976 h 395"/>
                <a:gd name="T34" fmla="*/ 9395 w 994"/>
                <a:gd name="T35" fmla="*/ 4750 h 395"/>
                <a:gd name="T36" fmla="*/ 10425 w 994"/>
                <a:gd name="T37" fmla="*/ 4486 h 395"/>
                <a:gd name="T38" fmla="*/ 12125 w 994"/>
                <a:gd name="T39" fmla="*/ 3303 h 395"/>
                <a:gd name="T40" fmla="*/ 12550 w 994"/>
                <a:gd name="T41" fmla="*/ 3061 h 395"/>
                <a:gd name="T42" fmla="*/ 12908 w 994"/>
                <a:gd name="T43" fmla="*/ 2983 h 395"/>
                <a:gd name="T44" fmla="*/ 14033 w 994"/>
                <a:gd name="T45" fmla="*/ 2450 h 395"/>
                <a:gd name="T46" fmla="*/ 15333 w 994"/>
                <a:gd name="T47" fmla="*/ 376 h 395"/>
                <a:gd name="T48" fmla="*/ 14158 w 994"/>
                <a:gd name="T49" fmla="*/ 376 h 395"/>
                <a:gd name="T50" fmla="*/ 12908 w 994"/>
                <a:gd name="T51" fmla="*/ 478 h 395"/>
                <a:gd name="T52" fmla="*/ 12095 w 994"/>
                <a:gd name="T53" fmla="*/ 512 h 395"/>
                <a:gd name="T54" fmla="*/ 11408 w 994"/>
                <a:gd name="T55" fmla="*/ 590 h 395"/>
                <a:gd name="T56" fmla="*/ 10783 w 994"/>
                <a:gd name="T57" fmla="*/ 720 h 395"/>
                <a:gd name="T58" fmla="*/ 9845 w 994"/>
                <a:gd name="T59" fmla="*/ 627 h 395"/>
                <a:gd name="T60" fmla="*/ 8708 w 994"/>
                <a:gd name="T61" fmla="*/ 720 h 395"/>
                <a:gd name="T62" fmla="*/ 6658 w 994"/>
                <a:gd name="T63" fmla="*/ 763 h 395"/>
                <a:gd name="T64" fmla="*/ 4613 w 994"/>
                <a:gd name="T65" fmla="*/ 704 h 395"/>
                <a:gd name="T66" fmla="*/ 2563 w 994"/>
                <a:gd name="T67" fmla="*/ 1062 h 395"/>
                <a:gd name="T68" fmla="*/ 1550 w 994"/>
                <a:gd name="T69" fmla="*/ 1596 h 395"/>
                <a:gd name="T70" fmla="*/ 738 w 994"/>
                <a:gd name="T71" fmla="*/ 2321 h 3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94" h="395">
                  <a:moveTo>
                    <a:pt x="48" y="122"/>
                  </a:moveTo>
                  <a:cubicBezTo>
                    <a:pt x="9" y="135"/>
                    <a:pt x="3" y="192"/>
                    <a:pt x="2" y="206"/>
                  </a:cubicBezTo>
                  <a:cubicBezTo>
                    <a:pt x="0" y="218"/>
                    <a:pt x="1" y="256"/>
                    <a:pt x="3" y="268"/>
                  </a:cubicBezTo>
                  <a:cubicBezTo>
                    <a:pt x="5" y="280"/>
                    <a:pt x="20" y="291"/>
                    <a:pt x="20" y="305"/>
                  </a:cubicBezTo>
                  <a:cubicBezTo>
                    <a:pt x="21" y="321"/>
                    <a:pt x="23" y="323"/>
                    <a:pt x="29" y="337"/>
                  </a:cubicBezTo>
                  <a:cubicBezTo>
                    <a:pt x="41" y="369"/>
                    <a:pt x="67" y="385"/>
                    <a:pt x="101" y="391"/>
                  </a:cubicBezTo>
                  <a:cubicBezTo>
                    <a:pt x="118" y="394"/>
                    <a:pt x="128" y="394"/>
                    <a:pt x="146" y="395"/>
                  </a:cubicBezTo>
                  <a:cubicBezTo>
                    <a:pt x="153" y="395"/>
                    <a:pt x="164" y="394"/>
                    <a:pt x="172" y="392"/>
                  </a:cubicBezTo>
                  <a:cubicBezTo>
                    <a:pt x="182" y="390"/>
                    <a:pt x="187" y="388"/>
                    <a:pt x="196" y="385"/>
                  </a:cubicBezTo>
                  <a:cubicBezTo>
                    <a:pt x="206" y="382"/>
                    <a:pt x="215" y="381"/>
                    <a:pt x="224" y="377"/>
                  </a:cubicBezTo>
                  <a:cubicBezTo>
                    <a:pt x="241" y="368"/>
                    <a:pt x="243" y="370"/>
                    <a:pt x="261" y="367"/>
                  </a:cubicBezTo>
                  <a:cubicBezTo>
                    <a:pt x="281" y="364"/>
                    <a:pt x="294" y="351"/>
                    <a:pt x="309" y="342"/>
                  </a:cubicBezTo>
                  <a:cubicBezTo>
                    <a:pt x="322" y="335"/>
                    <a:pt x="330" y="331"/>
                    <a:pt x="344" y="323"/>
                  </a:cubicBezTo>
                  <a:cubicBezTo>
                    <a:pt x="356" y="316"/>
                    <a:pt x="368" y="286"/>
                    <a:pt x="360" y="274"/>
                  </a:cubicBezTo>
                  <a:cubicBezTo>
                    <a:pt x="362" y="276"/>
                    <a:pt x="362" y="276"/>
                    <a:pt x="362" y="276"/>
                  </a:cubicBezTo>
                  <a:cubicBezTo>
                    <a:pt x="379" y="276"/>
                    <a:pt x="396" y="275"/>
                    <a:pt x="414" y="274"/>
                  </a:cubicBezTo>
                  <a:cubicBezTo>
                    <a:pt x="451" y="273"/>
                    <a:pt x="495" y="272"/>
                    <a:pt x="531" y="262"/>
                  </a:cubicBezTo>
                  <a:cubicBezTo>
                    <a:pt x="553" y="256"/>
                    <a:pt x="578" y="251"/>
                    <a:pt x="601" y="250"/>
                  </a:cubicBezTo>
                  <a:cubicBezTo>
                    <a:pt x="626" y="249"/>
                    <a:pt x="642" y="243"/>
                    <a:pt x="667" y="236"/>
                  </a:cubicBezTo>
                  <a:cubicBezTo>
                    <a:pt x="704" y="226"/>
                    <a:pt x="741" y="184"/>
                    <a:pt x="776" y="174"/>
                  </a:cubicBezTo>
                  <a:cubicBezTo>
                    <a:pt x="784" y="171"/>
                    <a:pt x="794" y="164"/>
                    <a:pt x="803" y="161"/>
                  </a:cubicBezTo>
                  <a:cubicBezTo>
                    <a:pt x="810" y="159"/>
                    <a:pt x="819" y="159"/>
                    <a:pt x="826" y="157"/>
                  </a:cubicBezTo>
                  <a:cubicBezTo>
                    <a:pt x="843" y="152"/>
                    <a:pt x="883" y="136"/>
                    <a:pt x="898" y="129"/>
                  </a:cubicBezTo>
                  <a:cubicBezTo>
                    <a:pt x="925" y="118"/>
                    <a:pt x="994" y="76"/>
                    <a:pt x="981" y="20"/>
                  </a:cubicBezTo>
                  <a:cubicBezTo>
                    <a:pt x="977" y="0"/>
                    <a:pt x="939" y="9"/>
                    <a:pt x="906" y="20"/>
                  </a:cubicBezTo>
                  <a:cubicBezTo>
                    <a:pt x="883" y="28"/>
                    <a:pt x="851" y="25"/>
                    <a:pt x="826" y="25"/>
                  </a:cubicBezTo>
                  <a:cubicBezTo>
                    <a:pt x="805" y="25"/>
                    <a:pt x="794" y="26"/>
                    <a:pt x="774" y="27"/>
                  </a:cubicBezTo>
                  <a:cubicBezTo>
                    <a:pt x="759" y="27"/>
                    <a:pt x="745" y="30"/>
                    <a:pt x="730" y="31"/>
                  </a:cubicBezTo>
                  <a:cubicBezTo>
                    <a:pt x="714" y="31"/>
                    <a:pt x="706" y="36"/>
                    <a:pt x="690" y="38"/>
                  </a:cubicBezTo>
                  <a:cubicBezTo>
                    <a:pt x="672" y="40"/>
                    <a:pt x="649" y="35"/>
                    <a:pt x="630" y="33"/>
                  </a:cubicBezTo>
                  <a:cubicBezTo>
                    <a:pt x="609" y="31"/>
                    <a:pt x="579" y="33"/>
                    <a:pt x="557" y="38"/>
                  </a:cubicBezTo>
                  <a:cubicBezTo>
                    <a:pt x="517" y="46"/>
                    <a:pt x="470" y="43"/>
                    <a:pt x="426" y="40"/>
                  </a:cubicBezTo>
                  <a:cubicBezTo>
                    <a:pt x="380" y="38"/>
                    <a:pt x="341" y="30"/>
                    <a:pt x="295" y="37"/>
                  </a:cubicBezTo>
                  <a:cubicBezTo>
                    <a:pt x="256" y="43"/>
                    <a:pt x="200" y="36"/>
                    <a:pt x="164" y="56"/>
                  </a:cubicBezTo>
                  <a:cubicBezTo>
                    <a:pt x="150" y="64"/>
                    <a:pt x="111" y="74"/>
                    <a:pt x="99" y="84"/>
                  </a:cubicBezTo>
                  <a:cubicBezTo>
                    <a:pt x="82" y="99"/>
                    <a:pt x="64" y="108"/>
                    <a:pt x="47" y="122"/>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 name="Freeform 82"/>
            <p:cNvSpPr>
              <a:spLocks/>
            </p:cNvSpPr>
            <p:nvPr/>
          </p:nvSpPr>
          <p:spPr bwMode="auto">
            <a:xfrm>
              <a:off x="2773" y="2112"/>
              <a:ext cx="160" cy="61"/>
            </a:xfrm>
            <a:custGeom>
              <a:avLst/>
              <a:gdLst>
                <a:gd name="T0" fmla="*/ 0 w 64"/>
                <a:gd name="T1" fmla="*/ 0 h 23"/>
                <a:gd name="T2" fmla="*/ 1000 w 64"/>
                <a:gd name="T3" fmla="*/ 260 h 23"/>
                <a:gd name="T4" fmla="*/ 0 60000 65536"/>
                <a:gd name="T5" fmla="*/ 0 60000 65536"/>
              </a:gdLst>
              <a:ahLst/>
              <a:cxnLst>
                <a:cxn ang="T4">
                  <a:pos x="T0" y="T1"/>
                </a:cxn>
                <a:cxn ang="T5">
                  <a:pos x="T2" y="T3"/>
                </a:cxn>
              </a:cxnLst>
              <a:rect l="0" t="0" r="r" b="b"/>
              <a:pathLst>
                <a:path w="64" h="23">
                  <a:moveTo>
                    <a:pt x="0" y="0"/>
                  </a:moveTo>
                  <a:cubicBezTo>
                    <a:pt x="18" y="16"/>
                    <a:pt x="39" y="23"/>
                    <a:pt x="64" y="14"/>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 name="Freeform 83"/>
            <p:cNvSpPr>
              <a:spLocks/>
            </p:cNvSpPr>
            <p:nvPr/>
          </p:nvSpPr>
          <p:spPr bwMode="auto">
            <a:xfrm>
              <a:off x="2818" y="2160"/>
              <a:ext cx="27" cy="61"/>
            </a:xfrm>
            <a:custGeom>
              <a:avLst/>
              <a:gdLst>
                <a:gd name="T0" fmla="*/ 162 w 11"/>
                <a:gd name="T1" fmla="*/ 0 h 23"/>
                <a:gd name="T2" fmla="*/ 12 w 11"/>
                <a:gd name="T3" fmla="*/ 430 h 23"/>
                <a:gd name="T4" fmla="*/ 0 60000 65536"/>
                <a:gd name="T5" fmla="*/ 0 60000 65536"/>
              </a:gdLst>
              <a:ahLst/>
              <a:cxnLst>
                <a:cxn ang="T4">
                  <a:pos x="T0" y="T1"/>
                </a:cxn>
                <a:cxn ang="T5">
                  <a:pos x="T2" y="T3"/>
                </a:cxn>
              </a:cxnLst>
              <a:rect l="0" t="0" r="r" b="b"/>
              <a:pathLst>
                <a:path w="11" h="23">
                  <a:moveTo>
                    <a:pt x="11" y="0"/>
                  </a:moveTo>
                  <a:cubicBezTo>
                    <a:pt x="3" y="5"/>
                    <a:pt x="0" y="14"/>
                    <a:pt x="1" y="23"/>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 name="Freeform 84"/>
            <p:cNvSpPr>
              <a:spLocks/>
            </p:cNvSpPr>
            <p:nvPr/>
          </p:nvSpPr>
          <p:spPr bwMode="auto">
            <a:xfrm>
              <a:off x="3078" y="1885"/>
              <a:ext cx="47" cy="118"/>
            </a:xfrm>
            <a:custGeom>
              <a:avLst/>
              <a:gdLst>
                <a:gd name="T0" fmla="*/ 153 w 19"/>
                <a:gd name="T1" fmla="*/ 0 h 44"/>
                <a:gd name="T2" fmla="*/ 0 w 19"/>
                <a:gd name="T3" fmla="*/ 847 h 44"/>
                <a:gd name="T4" fmla="*/ 0 60000 65536"/>
                <a:gd name="T5" fmla="*/ 0 60000 65536"/>
              </a:gdLst>
              <a:ahLst/>
              <a:cxnLst>
                <a:cxn ang="T4">
                  <a:pos x="T0" y="T1"/>
                </a:cxn>
                <a:cxn ang="T5">
                  <a:pos x="T2" y="T3"/>
                </a:cxn>
              </a:cxnLst>
              <a:rect l="0" t="0" r="r" b="b"/>
              <a:pathLst>
                <a:path w="19" h="44">
                  <a:moveTo>
                    <a:pt x="10" y="0"/>
                  </a:moveTo>
                  <a:cubicBezTo>
                    <a:pt x="19" y="15"/>
                    <a:pt x="12" y="33"/>
                    <a:pt x="0" y="44"/>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 name="Freeform 85"/>
            <p:cNvSpPr>
              <a:spLocks/>
            </p:cNvSpPr>
            <p:nvPr/>
          </p:nvSpPr>
          <p:spPr bwMode="auto">
            <a:xfrm>
              <a:off x="3108" y="1952"/>
              <a:ext cx="57" cy="21"/>
            </a:xfrm>
            <a:custGeom>
              <a:avLst/>
              <a:gdLst>
                <a:gd name="T0" fmla="*/ 0 w 23"/>
                <a:gd name="T1" fmla="*/ 0 h 8"/>
                <a:gd name="T2" fmla="*/ 349 w 23"/>
                <a:gd name="T3" fmla="*/ 144 h 8"/>
                <a:gd name="T4" fmla="*/ 0 60000 65536"/>
                <a:gd name="T5" fmla="*/ 0 60000 65536"/>
              </a:gdLst>
              <a:ahLst/>
              <a:cxnLst>
                <a:cxn ang="T4">
                  <a:pos x="T0" y="T1"/>
                </a:cxn>
                <a:cxn ang="T5">
                  <a:pos x="T2" y="T3"/>
                </a:cxn>
              </a:cxnLst>
              <a:rect l="0" t="0" r="r" b="b"/>
              <a:pathLst>
                <a:path w="23" h="8">
                  <a:moveTo>
                    <a:pt x="0" y="0"/>
                  </a:moveTo>
                  <a:cubicBezTo>
                    <a:pt x="8" y="1"/>
                    <a:pt x="17" y="3"/>
                    <a:pt x="23" y="8"/>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 name="Freeform 86"/>
            <p:cNvSpPr>
              <a:spLocks/>
            </p:cNvSpPr>
            <p:nvPr/>
          </p:nvSpPr>
          <p:spPr bwMode="auto">
            <a:xfrm>
              <a:off x="3330" y="1997"/>
              <a:ext cx="115" cy="86"/>
            </a:xfrm>
            <a:custGeom>
              <a:avLst/>
              <a:gdLst>
                <a:gd name="T0" fmla="*/ 0 w 46"/>
                <a:gd name="T1" fmla="*/ 599 h 32"/>
                <a:gd name="T2" fmla="*/ 708 w 46"/>
                <a:gd name="T3" fmla="*/ 0 h 32"/>
                <a:gd name="T4" fmla="*/ 0 60000 65536"/>
                <a:gd name="T5" fmla="*/ 0 60000 65536"/>
              </a:gdLst>
              <a:ahLst/>
              <a:cxnLst>
                <a:cxn ang="T4">
                  <a:pos x="T0" y="T1"/>
                </a:cxn>
                <a:cxn ang="T5">
                  <a:pos x="T2" y="T3"/>
                </a:cxn>
              </a:cxnLst>
              <a:rect l="0" t="0" r="r" b="b"/>
              <a:pathLst>
                <a:path w="46" h="32">
                  <a:moveTo>
                    <a:pt x="0" y="31"/>
                  </a:moveTo>
                  <a:cubicBezTo>
                    <a:pt x="18" y="32"/>
                    <a:pt x="46" y="21"/>
                    <a:pt x="45"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 name="Freeform 87"/>
            <p:cNvSpPr>
              <a:spLocks/>
            </p:cNvSpPr>
            <p:nvPr/>
          </p:nvSpPr>
          <p:spPr bwMode="auto">
            <a:xfrm>
              <a:off x="3413" y="2061"/>
              <a:ext cx="10" cy="62"/>
            </a:xfrm>
            <a:custGeom>
              <a:avLst/>
              <a:gdLst>
                <a:gd name="T0" fmla="*/ 0 w 4"/>
                <a:gd name="T1" fmla="*/ 0 h 23"/>
                <a:gd name="T2" fmla="*/ 0 w 4"/>
                <a:gd name="T3" fmla="*/ 450 h 23"/>
                <a:gd name="T4" fmla="*/ 0 60000 65536"/>
                <a:gd name="T5" fmla="*/ 0 60000 65536"/>
              </a:gdLst>
              <a:ahLst/>
              <a:cxnLst>
                <a:cxn ang="T4">
                  <a:pos x="T0" y="T1"/>
                </a:cxn>
                <a:cxn ang="T5">
                  <a:pos x="T2" y="T3"/>
                </a:cxn>
              </a:cxnLst>
              <a:rect l="0" t="0" r="r" b="b"/>
              <a:pathLst>
                <a:path w="4" h="23">
                  <a:moveTo>
                    <a:pt x="0" y="0"/>
                  </a:moveTo>
                  <a:cubicBezTo>
                    <a:pt x="4" y="7"/>
                    <a:pt x="4" y="15"/>
                    <a:pt x="0" y="23"/>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 name="Freeform 88"/>
            <p:cNvSpPr>
              <a:spLocks/>
            </p:cNvSpPr>
            <p:nvPr/>
          </p:nvSpPr>
          <p:spPr bwMode="auto">
            <a:xfrm>
              <a:off x="3428" y="1749"/>
              <a:ext cx="112" cy="43"/>
            </a:xfrm>
            <a:custGeom>
              <a:avLst/>
              <a:gdLst>
                <a:gd name="T0" fmla="*/ 0 w 45"/>
                <a:gd name="T1" fmla="*/ 231 h 16"/>
                <a:gd name="T2" fmla="*/ 694 w 45"/>
                <a:gd name="T3" fmla="*/ 312 h 16"/>
                <a:gd name="T4" fmla="*/ 0 60000 65536"/>
                <a:gd name="T5" fmla="*/ 0 60000 65536"/>
              </a:gdLst>
              <a:ahLst/>
              <a:cxnLst>
                <a:cxn ang="T4">
                  <a:pos x="T0" y="T1"/>
                </a:cxn>
                <a:cxn ang="T5">
                  <a:pos x="T2" y="T3"/>
                </a:cxn>
              </a:cxnLst>
              <a:rect l="0" t="0" r="r" b="b"/>
              <a:pathLst>
                <a:path w="45" h="16">
                  <a:moveTo>
                    <a:pt x="0" y="12"/>
                  </a:moveTo>
                  <a:cubicBezTo>
                    <a:pt x="11" y="3"/>
                    <a:pt x="38" y="0"/>
                    <a:pt x="45" y="16"/>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5" name="Freeform 89"/>
            <p:cNvSpPr>
              <a:spLocks/>
            </p:cNvSpPr>
            <p:nvPr/>
          </p:nvSpPr>
          <p:spPr bwMode="auto">
            <a:xfrm>
              <a:off x="3525" y="1744"/>
              <a:ext cx="38" cy="27"/>
            </a:xfrm>
            <a:custGeom>
              <a:avLst/>
              <a:gdLst>
                <a:gd name="T0" fmla="*/ 0 w 15"/>
                <a:gd name="T1" fmla="*/ 197 h 10"/>
                <a:gd name="T2" fmla="*/ 243 w 15"/>
                <a:gd name="T3" fmla="*/ 0 h 10"/>
                <a:gd name="T4" fmla="*/ 0 60000 65536"/>
                <a:gd name="T5" fmla="*/ 0 60000 65536"/>
              </a:gdLst>
              <a:ahLst/>
              <a:cxnLst>
                <a:cxn ang="T4">
                  <a:pos x="T0" y="T1"/>
                </a:cxn>
                <a:cxn ang="T5">
                  <a:pos x="T2" y="T3"/>
                </a:cxn>
              </a:cxnLst>
              <a:rect l="0" t="0" r="r" b="b"/>
              <a:pathLst>
                <a:path w="15" h="10">
                  <a:moveTo>
                    <a:pt x="0" y="10"/>
                  </a:moveTo>
                  <a:cubicBezTo>
                    <a:pt x="2" y="3"/>
                    <a:pt x="7" y="0"/>
                    <a:pt x="15"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 name="Freeform 90"/>
            <p:cNvSpPr>
              <a:spLocks/>
            </p:cNvSpPr>
            <p:nvPr/>
          </p:nvSpPr>
          <p:spPr bwMode="auto">
            <a:xfrm>
              <a:off x="3563" y="1837"/>
              <a:ext cx="112" cy="80"/>
            </a:xfrm>
            <a:custGeom>
              <a:avLst/>
              <a:gdLst>
                <a:gd name="T0" fmla="*/ 0 w 45"/>
                <a:gd name="T1" fmla="*/ 376 h 30"/>
                <a:gd name="T2" fmla="*/ 694 w 45"/>
                <a:gd name="T3" fmla="*/ 0 h 30"/>
                <a:gd name="T4" fmla="*/ 0 60000 65536"/>
                <a:gd name="T5" fmla="*/ 0 60000 65536"/>
              </a:gdLst>
              <a:ahLst/>
              <a:cxnLst>
                <a:cxn ang="T4">
                  <a:pos x="T0" y="T1"/>
                </a:cxn>
                <a:cxn ang="T5">
                  <a:pos x="T2" y="T3"/>
                </a:cxn>
              </a:cxnLst>
              <a:rect l="0" t="0" r="r" b="b"/>
              <a:pathLst>
                <a:path w="45" h="30">
                  <a:moveTo>
                    <a:pt x="0" y="20"/>
                  </a:moveTo>
                  <a:cubicBezTo>
                    <a:pt x="15" y="30"/>
                    <a:pt x="43" y="19"/>
                    <a:pt x="45"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 name="Freeform 91"/>
            <p:cNvSpPr>
              <a:spLocks/>
            </p:cNvSpPr>
            <p:nvPr/>
          </p:nvSpPr>
          <p:spPr bwMode="auto">
            <a:xfrm>
              <a:off x="3640" y="1893"/>
              <a:ext cx="30" cy="59"/>
            </a:xfrm>
            <a:custGeom>
              <a:avLst/>
              <a:gdLst>
                <a:gd name="T0" fmla="*/ 0 w 12"/>
                <a:gd name="T1" fmla="*/ 0 h 22"/>
                <a:gd name="T2" fmla="*/ 158 w 12"/>
                <a:gd name="T3" fmla="*/ 424 h 22"/>
                <a:gd name="T4" fmla="*/ 0 60000 65536"/>
                <a:gd name="T5" fmla="*/ 0 60000 65536"/>
              </a:gdLst>
              <a:ahLst/>
              <a:cxnLst>
                <a:cxn ang="T4">
                  <a:pos x="T0" y="T1"/>
                </a:cxn>
                <a:cxn ang="T5">
                  <a:pos x="T2" y="T3"/>
                </a:cxn>
              </a:cxnLst>
              <a:rect l="0" t="0" r="r" b="b"/>
              <a:pathLst>
                <a:path w="12" h="22">
                  <a:moveTo>
                    <a:pt x="0" y="0"/>
                  </a:moveTo>
                  <a:cubicBezTo>
                    <a:pt x="9" y="4"/>
                    <a:pt x="12" y="13"/>
                    <a:pt x="10" y="22"/>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8" name="Freeform 92"/>
            <p:cNvSpPr>
              <a:spLocks/>
            </p:cNvSpPr>
            <p:nvPr/>
          </p:nvSpPr>
          <p:spPr bwMode="auto">
            <a:xfrm>
              <a:off x="3890" y="1835"/>
              <a:ext cx="88" cy="82"/>
            </a:xfrm>
            <a:custGeom>
              <a:avLst/>
              <a:gdLst>
                <a:gd name="T0" fmla="*/ 0 w 35"/>
                <a:gd name="T1" fmla="*/ 497 h 31"/>
                <a:gd name="T2" fmla="*/ 556 w 35"/>
                <a:gd name="T3" fmla="*/ 0 h 31"/>
                <a:gd name="T4" fmla="*/ 0 60000 65536"/>
                <a:gd name="T5" fmla="*/ 0 60000 65536"/>
              </a:gdLst>
              <a:ahLst/>
              <a:cxnLst>
                <a:cxn ang="T4">
                  <a:pos x="T0" y="T1"/>
                </a:cxn>
                <a:cxn ang="T5">
                  <a:pos x="T2" y="T3"/>
                </a:cxn>
              </a:cxnLst>
              <a:rect l="0" t="0" r="r" b="b"/>
              <a:pathLst>
                <a:path w="35" h="31">
                  <a:moveTo>
                    <a:pt x="0" y="27"/>
                  </a:moveTo>
                  <a:cubicBezTo>
                    <a:pt x="18" y="31"/>
                    <a:pt x="32" y="16"/>
                    <a:pt x="35"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9" name="Freeform 93"/>
            <p:cNvSpPr>
              <a:spLocks/>
            </p:cNvSpPr>
            <p:nvPr/>
          </p:nvSpPr>
          <p:spPr bwMode="auto">
            <a:xfrm>
              <a:off x="3945" y="1803"/>
              <a:ext cx="95" cy="34"/>
            </a:xfrm>
            <a:custGeom>
              <a:avLst/>
              <a:gdLst>
                <a:gd name="T0" fmla="*/ 0 w 38"/>
                <a:gd name="T1" fmla="*/ 110 h 13"/>
                <a:gd name="T2" fmla="*/ 595 w 38"/>
                <a:gd name="T3" fmla="*/ 0 h 13"/>
                <a:gd name="T4" fmla="*/ 0 60000 65536"/>
                <a:gd name="T5" fmla="*/ 0 60000 65536"/>
              </a:gdLst>
              <a:ahLst/>
              <a:cxnLst>
                <a:cxn ang="T4">
                  <a:pos x="T0" y="T1"/>
                </a:cxn>
                <a:cxn ang="T5">
                  <a:pos x="T2" y="T3"/>
                </a:cxn>
              </a:cxnLst>
              <a:rect l="0" t="0" r="r" b="b"/>
              <a:pathLst>
                <a:path w="38" h="13">
                  <a:moveTo>
                    <a:pt x="0" y="6"/>
                  </a:moveTo>
                  <a:cubicBezTo>
                    <a:pt x="12" y="13"/>
                    <a:pt x="30" y="10"/>
                    <a:pt x="38"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0" name="Freeform 94"/>
            <p:cNvSpPr>
              <a:spLocks/>
            </p:cNvSpPr>
            <p:nvPr/>
          </p:nvSpPr>
          <p:spPr bwMode="auto">
            <a:xfrm>
              <a:off x="3823" y="1741"/>
              <a:ext cx="37" cy="83"/>
            </a:xfrm>
            <a:custGeom>
              <a:avLst/>
              <a:gdLst>
                <a:gd name="T0" fmla="*/ 0 w 15"/>
                <a:gd name="T1" fmla="*/ 0 h 31"/>
                <a:gd name="T2" fmla="*/ 153 w 15"/>
                <a:gd name="T3" fmla="*/ 594 h 31"/>
                <a:gd name="T4" fmla="*/ 0 60000 65536"/>
                <a:gd name="T5" fmla="*/ 0 60000 65536"/>
              </a:gdLst>
              <a:ahLst/>
              <a:cxnLst>
                <a:cxn ang="T4">
                  <a:pos x="T0" y="T1"/>
                </a:cxn>
                <a:cxn ang="T5">
                  <a:pos x="T2" y="T3"/>
                </a:cxn>
              </a:cxnLst>
              <a:rect l="0" t="0" r="r" b="b"/>
              <a:pathLst>
                <a:path w="15" h="31">
                  <a:moveTo>
                    <a:pt x="0" y="0"/>
                  </a:moveTo>
                  <a:cubicBezTo>
                    <a:pt x="10" y="7"/>
                    <a:pt x="15" y="19"/>
                    <a:pt x="10" y="31"/>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1" name="Freeform 95"/>
            <p:cNvSpPr>
              <a:spLocks/>
            </p:cNvSpPr>
            <p:nvPr/>
          </p:nvSpPr>
          <p:spPr bwMode="auto">
            <a:xfrm>
              <a:off x="3853" y="1755"/>
              <a:ext cx="35" cy="24"/>
            </a:xfrm>
            <a:custGeom>
              <a:avLst/>
              <a:gdLst>
                <a:gd name="T0" fmla="*/ 0 w 14"/>
                <a:gd name="T1" fmla="*/ 171 h 9"/>
                <a:gd name="T2" fmla="*/ 220 w 14"/>
                <a:gd name="T3" fmla="*/ 21 h 9"/>
                <a:gd name="T4" fmla="*/ 0 60000 65536"/>
                <a:gd name="T5" fmla="*/ 0 60000 65536"/>
              </a:gdLst>
              <a:ahLst/>
              <a:cxnLst>
                <a:cxn ang="T4">
                  <a:pos x="T0" y="T1"/>
                </a:cxn>
                <a:cxn ang="T5">
                  <a:pos x="T2" y="T3"/>
                </a:cxn>
              </a:cxnLst>
              <a:rect l="0" t="0" r="r" b="b"/>
              <a:pathLst>
                <a:path w="14" h="9">
                  <a:moveTo>
                    <a:pt x="0" y="9"/>
                  </a:moveTo>
                  <a:cubicBezTo>
                    <a:pt x="3" y="3"/>
                    <a:pt x="7" y="0"/>
                    <a:pt x="14" y="1"/>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2" name="Freeform 96"/>
            <p:cNvSpPr>
              <a:spLocks/>
            </p:cNvSpPr>
            <p:nvPr/>
          </p:nvSpPr>
          <p:spPr bwMode="auto">
            <a:xfrm>
              <a:off x="3048" y="2221"/>
              <a:ext cx="137" cy="78"/>
            </a:xfrm>
            <a:custGeom>
              <a:avLst/>
              <a:gdLst>
                <a:gd name="T0" fmla="*/ 0 w 55"/>
                <a:gd name="T1" fmla="*/ 334 h 29"/>
                <a:gd name="T2" fmla="*/ 849 w 55"/>
                <a:gd name="T3" fmla="*/ 0 h 29"/>
                <a:gd name="T4" fmla="*/ 0 60000 65536"/>
                <a:gd name="T5" fmla="*/ 0 60000 65536"/>
              </a:gdLst>
              <a:ahLst/>
              <a:cxnLst>
                <a:cxn ang="T4">
                  <a:pos x="T0" y="T1"/>
                </a:cxn>
                <a:cxn ang="T5">
                  <a:pos x="T2" y="T3"/>
                </a:cxn>
              </a:cxnLst>
              <a:rect l="0" t="0" r="r" b="b"/>
              <a:pathLst>
                <a:path w="55" h="29">
                  <a:moveTo>
                    <a:pt x="0" y="17"/>
                  </a:moveTo>
                  <a:cubicBezTo>
                    <a:pt x="17" y="29"/>
                    <a:pt x="48" y="18"/>
                    <a:pt x="55"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3" name="Freeform 97"/>
            <p:cNvSpPr>
              <a:spLocks/>
            </p:cNvSpPr>
            <p:nvPr/>
          </p:nvSpPr>
          <p:spPr bwMode="auto">
            <a:xfrm>
              <a:off x="3160" y="2189"/>
              <a:ext cx="68" cy="43"/>
            </a:xfrm>
            <a:custGeom>
              <a:avLst/>
              <a:gdLst>
                <a:gd name="T0" fmla="*/ 0 w 27"/>
                <a:gd name="T1" fmla="*/ 0 h 16"/>
                <a:gd name="T2" fmla="*/ 431 w 27"/>
                <a:gd name="T3" fmla="*/ 274 h 16"/>
                <a:gd name="T4" fmla="*/ 0 60000 65536"/>
                <a:gd name="T5" fmla="*/ 0 60000 65536"/>
              </a:gdLst>
              <a:ahLst/>
              <a:cxnLst>
                <a:cxn ang="T4">
                  <a:pos x="T0" y="T1"/>
                </a:cxn>
                <a:cxn ang="T5">
                  <a:pos x="T2" y="T3"/>
                </a:cxn>
              </a:cxnLst>
              <a:rect l="0" t="0" r="r" b="b"/>
              <a:pathLst>
                <a:path w="27" h="16">
                  <a:moveTo>
                    <a:pt x="0" y="0"/>
                  </a:moveTo>
                  <a:cubicBezTo>
                    <a:pt x="7" y="8"/>
                    <a:pt x="16" y="16"/>
                    <a:pt x="27" y="14"/>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 name="Freeform 98"/>
            <p:cNvSpPr>
              <a:spLocks/>
            </p:cNvSpPr>
            <p:nvPr/>
          </p:nvSpPr>
          <p:spPr bwMode="auto">
            <a:xfrm>
              <a:off x="2793" y="1741"/>
              <a:ext cx="140" cy="46"/>
            </a:xfrm>
            <a:custGeom>
              <a:avLst/>
              <a:gdLst>
                <a:gd name="T0" fmla="*/ 0 w 56"/>
                <a:gd name="T1" fmla="*/ 257 h 17"/>
                <a:gd name="T2" fmla="*/ 875 w 56"/>
                <a:gd name="T3" fmla="*/ 336 h 17"/>
                <a:gd name="T4" fmla="*/ 0 60000 65536"/>
                <a:gd name="T5" fmla="*/ 0 60000 65536"/>
              </a:gdLst>
              <a:ahLst/>
              <a:cxnLst>
                <a:cxn ang="T4">
                  <a:pos x="T0" y="T1"/>
                </a:cxn>
                <a:cxn ang="T5">
                  <a:pos x="T2" y="T3"/>
                </a:cxn>
              </a:cxnLst>
              <a:rect l="0" t="0" r="r" b="b"/>
              <a:pathLst>
                <a:path w="56" h="17">
                  <a:moveTo>
                    <a:pt x="0" y="13"/>
                  </a:moveTo>
                  <a:cubicBezTo>
                    <a:pt x="16" y="0"/>
                    <a:pt x="42" y="0"/>
                    <a:pt x="56" y="17"/>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 name="Freeform 99"/>
            <p:cNvSpPr>
              <a:spLocks/>
            </p:cNvSpPr>
            <p:nvPr/>
          </p:nvSpPr>
          <p:spPr bwMode="auto">
            <a:xfrm>
              <a:off x="2903" y="1768"/>
              <a:ext cx="77" cy="67"/>
            </a:xfrm>
            <a:custGeom>
              <a:avLst/>
              <a:gdLst>
                <a:gd name="T0" fmla="*/ 474 w 31"/>
                <a:gd name="T1" fmla="*/ 56 h 25"/>
                <a:gd name="T2" fmla="*/ 0 w 31"/>
                <a:gd name="T3" fmla="*/ 482 h 25"/>
                <a:gd name="T4" fmla="*/ 0 60000 65536"/>
                <a:gd name="T5" fmla="*/ 0 60000 65536"/>
              </a:gdLst>
              <a:ahLst/>
              <a:cxnLst>
                <a:cxn ang="T4">
                  <a:pos x="T0" y="T1"/>
                </a:cxn>
                <a:cxn ang="T5">
                  <a:pos x="T2" y="T3"/>
                </a:cxn>
              </a:cxnLst>
              <a:rect l="0" t="0" r="r" b="b"/>
              <a:pathLst>
                <a:path w="31" h="25">
                  <a:moveTo>
                    <a:pt x="31" y="3"/>
                  </a:moveTo>
                  <a:cubicBezTo>
                    <a:pt x="15" y="0"/>
                    <a:pt x="4" y="8"/>
                    <a:pt x="0" y="25"/>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 name="Freeform 100"/>
            <p:cNvSpPr>
              <a:spLocks/>
            </p:cNvSpPr>
            <p:nvPr/>
          </p:nvSpPr>
          <p:spPr bwMode="auto">
            <a:xfrm>
              <a:off x="2408" y="2267"/>
              <a:ext cx="150" cy="90"/>
            </a:xfrm>
            <a:custGeom>
              <a:avLst/>
              <a:gdLst>
                <a:gd name="T0" fmla="*/ 0 w 60"/>
                <a:gd name="T1" fmla="*/ 148 h 34"/>
                <a:gd name="T2" fmla="*/ 938 w 60"/>
                <a:gd name="T3" fmla="*/ 0 h 34"/>
                <a:gd name="T4" fmla="*/ 0 60000 65536"/>
                <a:gd name="T5" fmla="*/ 0 60000 65536"/>
              </a:gdLst>
              <a:ahLst/>
              <a:cxnLst>
                <a:cxn ang="T4">
                  <a:pos x="T0" y="T1"/>
                </a:cxn>
                <a:cxn ang="T5">
                  <a:pos x="T2" y="T3"/>
                </a:cxn>
              </a:cxnLst>
              <a:rect l="0" t="0" r="r" b="b"/>
              <a:pathLst>
                <a:path w="60" h="34">
                  <a:moveTo>
                    <a:pt x="0" y="8"/>
                  </a:moveTo>
                  <a:cubicBezTo>
                    <a:pt x="13" y="34"/>
                    <a:pt x="47" y="15"/>
                    <a:pt x="60"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 name="Freeform 101"/>
            <p:cNvSpPr>
              <a:spLocks/>
            </p:cNvSpPr>
            <p:nvPr/>
          </p:nvSpPr>
          <p:spPr bwMode="auto">
            <a:xfrm>
              <a:off x="2548" y="2232"/>
              <a:ext cx="65" cy="72"/>
            </a:xfrm>
            <a:custGeom>
              <a:avLst/>
              <a:gdLst>
                <a:gd name="T0" fmla="*/ 0 w 26"/>
                <a:gd name="T1" fmla="*/ 0 h 27"/>
                <a:gd name="T2" fmla="*/ 408 w 26"/>
                <a:gd name="T3" fmla="*/ 435 h 27"/>
                <a:gd name="T4" fmla="*/ 0 60000 65536"/>
                <a:gd name="T5" fmla="*/ 0 60000 65536"/>
              </a:gdLst>
              <a:ahLst/>
              <a:cxnLst>
                <a:cxn ang="T4">
                  <a:pos x="T0" y="T1"/>
                </a:cxn>
                <a:cxn ang="T5">
                  <a:pos x="T2" y="T3"/>
                </a:cxn>
              </a:cxnLst>
              <a:rect l="0" t="0" r="r" b="b"/>
              <a:pathLst>
                <a:path w="26" h="27">
                  <a:moveTo>
                    <a:pt x="0" y="0"/>
                  </a:moveTo>
                  <a:cubicBezTo>
                    <a:pt x="3" y="12"/>
                    <a:pt x="11" y="27"/>
                    <a:pt x="26" y="23"/>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 name="Freeform 102"/>
            <p:cNvSpPr>
              <a:spLocks/>
            </p:cNvSpPr>
            <p:nvPr/>
          </p:nvSpPr>
          <p:spPr bwMode="auto">
            <a:xfrm>
              <a:off x="2568" y="1968"/>
              <a:ext cx="30" cy="123"/>
            </a:xfrm>
            <a:custGeom>
              <a:avLst/>
              <a:gdLst>
                <a:gd name="T0" fmla="*/ 188 w 12"/>
                <a:gd name="T1" fmla="*/ 0 h 46"/>
                <a:gd name="T2" fmla="*/ 158 w 12"/>
                <a:gd name="T3" fmla="*/ 880 h 46"/>
                <a:gd name="T4" fmla="*/ 0 60000 65536"/>
                <a:gd name="T5" fmla="*/ 0 60000 65536"/>
              </a:gdLst>
              <a:ahLst/>
              <a:cxnLst>
                <a:cxn ang="T4">
                  <a:pos x="T0" y="T1"/>
                </a:cxn>
                <a:cxn ang="T5">
                  <a:pos x="T2" y="T3"/>
                </a:cxn>
              </a:cxnLst>
              <a:rect l="0" t="0" r="r" b="b"/>
              <a:pathLst>
                <a:path w="12" h="46">
                  <a:moveTo>
                    <a:pt x="12" y="0"/>
                  </a:moveTo>
                  <a:cubicBezTo>
                    <a:pt x="5" y="13"/>
                    <a:pt x="0" y="34"/>
                    <a:pt x="10" y="46"/>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 name="Freeform 103"/>
            <p:cNvSpPr>
              <a:spLocks/>
            </p:cNvSpPr>
            <p:nvPr/>
          </p:nvSpPr>
          <p:spPr bwMode="auto">
            <a:xfrm>
              <a:off x="2490" y="1984"/>
              <a:ext cx="88" cy="51"/>
            </a:xfrm>
            <a:custGeom>
              <a:avLst/>
              <a:gdLst>
                <a:gd name="T0" fmla="*/ 556 w 35"/>
                <a:gd name="T1" fmla="*/ 368 h 19"/>
                <a:gd name="T2" fmla="*/ 0 w 35"/>
                <a:gd name="T3" fmla="*/ 56 h 19"/>
                <a:gd name="T4" fmla="*/ 0 60000 65536"/>
                <a:gd name="T5" fmla="*/ 0 60000 65536"/>
              </a:gdLst>
              <a:ahLst/>
              <a:cxnLst>
                <a:cxn ang="T4">
                  <a:pos x="T0" y="T1"/>
                </a:cxn>
                <a:cxn ang="T5">
                  <a:pos x="T2" y="T3"/>
                </a:cxn>
              </a:cxnLst>
              <a:rect l="0" t="0" r="r" b="b"/>
              <a:pathLst>
                <a:path w="35" h="19">
                  <a:moveTo>
                    <a:pt x="35" y="19"/>
                  </a:moveTo>
                  <a:cubicBezTo>
                    <a:pt x="26" y="9"/>
                    <a:pt x="14" y="0"/>
                    <a:pt x="0" y="3"/>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 name="Freeform 104"/>
            <p:cNvSpPr>
              <a:spLocks/>
            </p:cNvSpPr>
            <p:nvPr/>
          </p:nvSpPr>
          <p:spPr bwMode="auto">
            <a:xfrm>
              <a:off x="2253" y="1709"/>
              <a:ext cx="135" cy="67"/>
            </a:xfrm>
            <a:custGeom>
              <a:avLst/>
              <a:gdLst>
                <a:gd name="T0" fmla="*/ 0 w 54"/>
                <a:gd name="T1" fmla="*/ 402 h 25"/>
                <a:gd name="T2" fmla="*/ 845 w 54"/>
                <a:gd name="T3" fmla="*/ 482 h 25"/>
                <a:gd name="T4" fmla="*/ 0 60000 65536"/>
                <a:gd name="T5" fmla="*/ 0 60000 65536"/>
              </a:gdLst>
              <a:ahLst/>
              <a:cxnLst>
                <a:cxn ang="T4">
                  <a:pos x="T0" y="T1"/>
                </a:cxn>
                <a:cxn ang="T5">
                  <a:pos x="T2" y="T3"/>
                </a:cxn>
              </a:cxnLst>
              <a:rect l="0" t="0" r="r" b="b"/>
              <a:pathLst>
                <a:path w="54" h="25">
                  <a:moveTo>
                    <a:pt x="0" y="21"/>
                  </a:moveTo>
                  <a:cubicBezTo>
                    <a:pt x="15" y="0"/>
                    <a:pt x="38" y="16"/>
                    <a:pt x="54" y="25"/>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 name="Freeform 105"/>
            <p:cNvSpPr>
              <a:spLocks/>
            </p:cNvSpPr>
            <p:nvPr/>
          </p:nvSpPr>
          <p:spPr bwMode="auto">
            <a:xfrm>
              <a:off x="2360" y="1741"/>
              <a:ext cx="110" cy="54"/>
            </a:xfrm>
            <a:custGeom>
              <a:avLst/>
              <a:gdLst>
                <a:gd name="T0" fmla="*/ 0 w 44"/>
                <a:gd name="T1" fmla="*/ 394 h 20"/>
                <a:gd name="T2" fmla="*/ 688 w 44"/>
                <a:gd name="T3" fmla="*/ 300 h 20"/>
                <a:gd name="T4" fmla="*/ 0 60000 65536"/>
                <a:gd name="T5" fmla="*/ 0 60000 65536"/>
              </a:gdLst>
              <a:ahLst/>
              <a:cxnLst>
                <a:cxn ang="T4">
                  <a:pos x="T0" y="T1"/>
                </a:cxn>
                <a:cxn ang="T5">
                  <a:pos x="T2" y="T3"/>
                </a:cxn>
              </a:cxnLst>
              <a:rect l="0" t="0" r="r" b="b"/>
              <a:pathLst>
                <a:path w="44" h="20">
                  <a:moveTo>
                    <a:pt x="0" y="20"/>
                  </a:moveTo>
                  <a:cubicBezTo>
                    <a:pt x="12" y="8"/>
                    <a:pt x="30" y="0"/>
                    <a:pt x="44" y="15"/>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 name="Freeform 106"/>
            <p:cNvSpPr>
              <a:spLocks/>
            </p:cNvSpPr>
            <p:nvPr/>
          </p:nvSpPr>
          <p:spPr bwMode="auto">
            <a:xfrm>
              <a:off x="1805" y="1893"/>
              <a:ext cx="73" cy="80"/>
            </a:xfrm>
            <a:custGeom>
              <a:avLst/>
              <a:gdLst>
                <a:gd name="T0" fmla="*/ 463 w 29"/>
                <a:gd name="T1" fmla="*/ 0 h 30"/>
                <a:gd name="T2" fmla="*/ 33 w 29"/>
                <a:gd name="T3" fmla="*/ 568 h 30"/>
                <a:gd name="T4" fmla="*/ 0 60000 65536"/>
                <a:gd name="T5" fmla="*/ 0 60000 65536"/>
              </a:gdLst>
              <a:ahLst/>
              <a:cxnLst>
                <a:cxn ang="T4">
                  <a:pos x="T0" y="T1"/>
                </a:cxn>
                <a:cxn ang="T5">
                  <a:pos x="T2" y="T3"/>
                </a:cxn>
              </a:cxnLst>
              <a:rect l="0" t="0" r="r" b="b"/>
              <a:pathLst>
                <a:path w="29" h="30">
                  <a:moveTo>
                    <a:pt x="29" y="0"/>
                  </a:moveTo>
                  <a:cubicBezTo>
                    <a:pt x="12" y="0"/>
                    <a:pt x="0" y="12"/>
                    <a:pt x="2" y="3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 name="Freeform 107"/>
            <p:cNvSpPr>
              <a:spLocks/>
            </p:cNvSpPr>
            <p:nvPr/>
          </p:nvSpPr>
          <p:spPr bwMode="auto">
            <a:xfrm>
              <a:off x="1765" y="1955"/>
              <a:ext cx="80" cy="101"/>
            </a:xfrm>
            <a:custGeom>
              <a:avLst/>
              <a:gdLst>
                <a:gd name="T0" fmla="*/ 500 w 32"/>
                <a:gd name="T1" fmla="*/ 136 h 38"/>
                <a:gd name="T2" fmla="*/ 20 w 32"/>
                <a:gd name="T3" fmla="*/ 712 h 38"/>
                <a:gd name="T4" fmla="*/ 0 60000 65536"/>
                <a:gd name="T5" fmla="*/ 0 60000 65536"/>
              </a:gdLst>
              <a:ahLst/>
              <a:cxnLst>
                <a:cxn ang="T4">
                  <a:pos x="T0" y="T1"/>
                </a:cxn>
                <a:cxn ang="T5">
                  <a:pos x="T2" y="T3"/>
                </a:cxn>
              </a:cxnLst>
              <a:rect l="0" t="0" r="r" b="b"/>
              <a:pathLst>
                <a:path w="32" h="38">
                  <a:moveTo>
                    <a:pt x="32" y="7"/>
                  </a:moveTo>
                  <a:cubicBezTo>
                    <a:pt x="15" y="0"/>
                    <a:pt x="0" y="23"/>
                    <a:pt x="1" y="38"/>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 name="Freeform 108"/>
            <p:cNvSpPr>
              <a:spLocks/>
            </p:cNvSpPr>
            <p:nvPr/>
          </p:nvSpPr>
          <p:spPr bwMode="auto">
            <a:xfrm>
              <a:off x="1933" y="1936"/>
              <a:ext cx="62" cy="120"/>
            </a:xfrm>
            <a:custGeom>
              <a:avLst/>
              <a:gdLst>
                <a:gd name="T0" fmla="*/ 290 w 25"/>
                <a:gd name="T1" fmla="*/ 0 h 45"/>
                <a:gd name="T2" fmla="*/ 0 w 25"/>
                <a:gd name="T3" fmla="*/ 853 h 45"/>
                <a:gd name="T4" fmla="*/ 0 60000 65536"/>
                <a:gd name="T5" fmla="*/ 0 60000 65536"/>
              </a:gdLst>
              <a:ahLst/>
              <a:cxnLst>
                <a:cxn ang="T4">
                  <a:pos x="T0" y="T1"/>
                </a:cxn>
                <a:cxn ang="T5">
                  <a:pos x="T2" y="T3"/>
                </a:cxn>
              </a:cxnLst>
              <a:rect l="0" t="0" r="r" b="b"/>
              <a:pathLst>
                <a:path w="25" h="45">
                  <a:moveTo>
                    <a:pt x="19" y="0"/>
                  </a:moveTo>
                  <a:cubicBezTo>
                    <a:pt x="25" y="17"/>
                    <a:pt x="16" y="38"/>
                    <a:pt x="0" y="45"/>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 name="Freeform 109"/>
            <p:cNvSpPr>
              <a:spLocks/>
            </p:cNvSpPr>
            <p:nvPr/>
          </p:nvSpPr>
          <p:spPr bwMode="auto">
            <a:xfrm>
              <a:off x="1975" y="2008"/>
              <a:ext cx="68" cy="64"/>
            </a:xfrm>
            <a:custGeom>
              <a:avLst/>
              <a:gdLst>
                <a:gd name="T0" fmla="*/ 0 w 27"/>
                <a:gd name="T1" fmla="*/ 35 h 24"/>
                <a:gd name="T2" fmla="*/ 431 w 27"/>
                <a:gd name="T3" fmla="*/ 456 h 24"/>
                <a:gd name="T4" fmla="*/ 0 60000 65536"/>
                <a:gd name="T5" fmla="*/ 0 60000 65536"/>
              </a:gdLst>
              <a:ahLst/>
              <a:cxnLst>
                <a:cxn ang="T4">
                  <a:pos x="T0" y="T1"/>
                </a:cxn>
                <a:cxn ang="T5">
                  <a:pos x="T2" y="T3"/>
                </a:cxn>
              </a:cxnLst>
              <a:rect l="0" t="0" r="r" b="b"/>
              <a:pathLst>
                <a:path w="27" h="24">
                  <a:moveTo>
                    <a:pt x="0" y="2"/>
                  </a:moveTo>
                  <a:cubicBezTo>
                    <a:pt x="14" y="0"/>
                    <a:pt x="27" y="9"/>
                    <a:pt x="27" y="24"/>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 name="Freeform 110"/>
            <p:cNvSpPr>
              <a:spLocks/>
            </p:cNvSpPr>
            <p:nvPr/>
          </p:nvSpPr>
          <p:spPr bwMode="auto">
            <a:xfrm>
              <a:off x="2108" y="1827"/>
              <a:ext cx="47" cy="98"/>
            </a:xfrm>
            <a:custGeom>
              <a:avLst/>
              <a:gdLst>
                <a:gd name="T0" fmla="*/ 0 w 19"/>
                <a:gd name="T1" fmla="*/ 0 h 37"/>
                <a:gd name="T2" fmla="*/ 92 w 19"/>
                <a:gd name="T3" fmla="*/ 689 h 37"/>
                <a:gd name="T4" fmla="*/ 0 60000 65536"/>
                <a:gd name="T5" fmla="*/ 0 60000 65536"/>
              </a:gdLst>
              <a:ahLst/>
              <a:cxnLst>
                <a:cxn ang="T4">
                  <a:pos x="T0" y="T1"/>
                </a:cxn>
                <a:cxn ang="T5">
                  <a:pos x="T2" y="T3"/>
                </a:cxn>
              </a:cxnLst>
              <a:rect l="0" t="0" r="r" b="b"/>
              <a:pathLst>
                <a:path w="19" h="37">
                  <a:moveTo>
                    <a:pt x="0" y="0"/>
                  </a:moveTo>
                  <a:cubicBezTo>
                    <a:pt x="11" y="9"/>
                    <a:pt x="19" y="27"/>
                    <a:pt x="6" y="37"/>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 name="Freeform 111"/>
            <p:cNvSpPr>
              <a:spLocks/>
            </p:cNvSpPr>
            <p:nvPr/>
          </p:nvSpPr>
          <p:spPr bwMode="auto">
            <a:xfrm>
              <a:off x="2135" y="1864"/>
              <a:ext cx="70" cy="27"/>
            </a:xfrm>
            <a:custGeom>
              <a:avLst/>
              <a:gdLst>
                <a:gd name="T0" fmla="*/ 0 w 28"/>
                <a:gd name="T1" fmla="*/ 197 h 10"/>
                <a:gd name="T2" fmla="*/ 438 w 28"/>
                <a:gd name="T3" fmla="*/ 38 h 10"/>
                <a:gd name="T4" fmla="*/ 0 60000 65536"/>
                <a:gd name="T5" fmla="*/ 0 60000 65536"/>
              </a:gdLst>
              <a:ahLst/>
              <a:cxnLst>
                <a:cxn ang="T4">
                  <a:pos x="T0" y="T1"/>
                </a:cxn>
                <a:cxn ang="T5">
                  <a:pos x="T2" y="T3"/>
                </a:cxn>
              </a:cxnLst>
              <a:rect l="0" t="0" r="r" b="b"/>
              <a:pathLst>
                <a:path w="28" h="10">
                  <a:moveTo>
                    <a:pt x="0" y="10"/>
                  </a:moveTo>
                  <a:cubicBezTo>
                    <a:pt x="8" y="3"/>
                    <a:pt x="18" y="0"/>
                    <a:pt x="28" y="2"/>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 name="Freeform 112"/>
            <p:cNvSpPr>
              <a:spLocks/>
            </p:cNvSpPr>
            <p:nvPr/>
          </p:nvSpPr>
          <p:spPr bwMode="auto">
            <a:xfrm>
              <a:off x="2128" y="2317"/>
              <a:ext cx="112" cy="91"/>
            </a:xfrm>
            <a:custGeom>
              <a:avLst/>
              <a:gdLst>
                <a:gd name="T0" fmla="*/ 0 w 45"/>
                <a:gd name="T1" fmla="*/ 458 h 34"/>
                <a:gd name="T2" fmla="*/ 694 w 45"/>
                <a:gd name="T3" fmla="*/ 0 h 34"/>
                <a:gd name="T4" fmla="*/ 0 60000 65536"/>
                <a:gd name="T5" fmla="*/ 0 60000 65536"/>
              </a:gdLst>
              <a:ahLst/>
              <a:cxnLst>
                <a:cxn ang="T4">
                  <a:pos x="T0" y="T1"/>
                </a:cxn>
                <a:cxn ang="T5">
                  <a:pos x="T2" y="T3"/>
                </a:cxn>
              </a:cxnLst>
              <a:rect l="0" t="0" r="r" b="b"/>
              <a:pathLst>
                <a:path w="45" h="34">
                  <a:moveTo>
                    <a:pt x="0" y="24"/>
                  </a:moveTo>
                  <a:cubicBezTo>
                    <a:pt x="16" y="34"/>
                    <a:pt x="43" y="19"/>
                    <a:pt x="45"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 name="Freeform 113"/>
            <p:cNvSpPr>
              <a:spLocks/>
            </p:cNvSpPr>
            <p:nvPr/>
          </p:nvSpPr>
          <p:spPr bwMode="auto">
            <a:xfrm>
              <a:off x="2205" y="2293"/>
              <a:ext cx="118" cy="54"/>
            </a:xfrm>
            <a:custGeom>
              <a:avLst/>
              <a:gdLst>
                <a:gd name="T0" fmla="*/ 0 w 47"/>
                <a:gd name="T1" fmla="*/ 0 h 20"/>
                <a:gd name="T2" fmla="*/ 743 w 47"/>
                <a:gd name="T3" fmla="*/ 22 h 20"/>
                <a:gd name="T4" fmla="*/ 0 60000 65536"/>
                <a:gd name="T5" fmla="*/ 0 60000 65536"/>
              </a:gdLst>
              <a:ahLst/>
              <a:cxnLst>
                <a:cxn ang="T4">
                  <a:pos x="T0" y="T1"/>
                </a:cxn>
                <a:cxn ang="T5">
                  <a:pos x="T2" y="T3"/>
                </a:cxn>
              </a:cxnLst>
              <a:rect l="0" t="0" r="r" b="b"/>
              <a:pathLst>
                <a:path w="47" h="20">
                  <a:moveTo>
                    <a:pt x="0" y="0"/>
                  </a:moveTo>
                  <a:cubicBezTo>
                    <a:pt x="6" y="20"/>
                    <a:pt x="34" y="11"/>
                    <a:pt x="47" y="1"/>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 name="Freeform 114"/>
            <p:cNvSpPr>
              <a:spLocks/>
            </p:cNvSpPr>
            <p:nvPr/>
          </p:nvSpPr>
          <p:spPr bwMode="auto">
            <a:xfrm>
              <a:off x="2130" y="2179"/>
              <a:ext cx="108" cy="53"/>
            </a:xfrm>
            <a:custGeom>
              <a:avLst/>
              <a:gdLst>
                <a:gd name="T0" fmla="*/ 0 w 43"/>
                <a:gd name="T1" fmla="*/ 371 h 20"/>
                <a:gd name="T2" fmla="*/ 681 w 43"/>
                <a:gd name="T3" fmla="*/ 77 h 20"/>
                <a:gd name="T4" fmla="*/ 0 60000 65536"/>
                <a:gd name="T5" fmla="*/ 0 60000 65536"/>
              </a:gdLst>
              <a:ahLst/>
              <a:cxnLst>
                <a:cxn ang="T4">
                  <a:pos x="T0" y="T1"/>
                </a:cxn>
                <a:cxn ang="T5">
                  <a:pos x="T2" y="T3"/>
                </a:cxn>
              </a:cxnLst>
              <a:rect l="0" t="0" r="r" b="b"/>
              <a:pathLst>
                <a:path w="43" h="20">
                  <a:moveTo>
                    <a:pt x="0" y="20"/>
                  </a:moveTo>
                  <a:cubicBezTo>
                    <a:pt x="3" y="1"/>
                    <a:pt x="29" y="0"/>
                    <a:pt x="43" y="4"/>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 name="Freeform 115"/>
            <p:cNvSpPr>
              <a:spLocks/>
            </p:cNvSpPr>
            <p:nvPr/>
          </p:nvSpPr>
          <p:spPr bwMode="auto">
            <a:xfrm>
              <a:off x="2185" y="2117"/>
              <a:ext cx="28" cy="62"/>
            </a:xfrm>
            <a:custGeom>
              <a:avLst/>
              <a:gdLst>
                <a:gd name="T0" fmla="*/ 0 w 11"/>
                <a:gd name="T1" fmla="*/ 450 h 23"/>
                <a:gd name="T2" fmla="*/ 181 w 11"/>
                <a:gd name="T3" fmla="*/ 0 h 23"/>
                <a:gd name="T4" fmla="*/ 0 60000 65536"/>
                <a:gd name="T5" fmla="*/ 0 60000 65536"/>
              </a:gdLst>
              <a:ahLst/>
              <a:cxnLst>
                <a:cxn ang="T4">
                  <a:pos x="T0" y="T1"/>
                </a:cxn>
                <a:cxn ang="T5">
                  <a:pos x="T2" y="T3"/>
                </a:cxn>
              </a:cxnLst>
              <a:rect l="0" t="0" r="r" b="b"/>
              <a:pathLst>
                <a:path w="11" h="23">
                  <a:moveTo>
                    <a:pt x="0" y="23"/>
                  </a:moveTo>
                  <a:cubicBezTo>
                    <a:pt x="0" y="14"/>
                    <a:pt x="2" y="3"/>
                    <a:pt x="11"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 name="Freeform 116"/>
            <p:cNvSpPr>
              <a:spLocks/>
            </p:cNvSpPr>
            <p:nvPr/>
          </p:nvSpPr>
          <p:spPr bwMode="auto">
            <a:xfrm>
              <a:off x="2338" y="1973"/>
              <a:ext cx="37" cy="88"/>
            </a:xfrm>
            <a:custGeom>
              <a:avLst/>
              <a:gdLst>
                <a:gd name="T0" fmla="*/ 74 w 15"/>
                <a:gd name="T1" fmla="*/ 0 h 33"/>
                <a:gd name="T2" fmla="*/ 224 w 15"/>
                <a:gd name="T3" fmla="*/ 627 h 33"/>
                <a:gd name="T4" fmla="*/ 0 60000 65536"/>
                <a:gd name="T5" fmla="*/ 0 60000 65536"/>
              </a:gdLst>
              <a:ahLst/>
              <a:cxnLst>
                <a:cxn ang="T4">
                  <a:pos x="T0" y="T1"/>
                </a:cxn>
                <a:cxn ang="T5">
                  <a:pos x="T2" y="T3"/>
                </a:cxn>
              </a:cxnLst>
              <a:rect l="0" t="0" r="r" b="b"/>
              <a:pathLst>
                <a:path w="15" h="33">
                  <a:moveTo>
                    <a:pt x="5" y="0"/>
                  </a:moveTo>
                  <a:cubicBezTo>
                    <a:pt x="0" y="12"/>
                    <a:pt x="3" y="26"/>
                    <a:pt x="15" y="33"/>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 name="Freeform 117"/>
            <p:cNvSpPr>
              <a:spLocks/>
            </p:cNvSpPr>
            <p:nvPr/>
          </p:nvSpPr>
          <p:spPr bwMode="auto">
            <a:xfrm>
              <a:off x="2295" y="2024"/>
              <a:ext cx="55" cy="5"/>
            </a:xfrm>
            <a:custGeom>
              <a:avLst/>
              <a:gdLst>
                <a:gd name="T0" fmla="*/ 345 w 22"/>
                <a:gd name="T1" fmla="*/ 0 h 2"/>
                <a:gd name="T2" fmla="*/ 0 w 22"/>
                <a:gd name="T3" fmla="*/ 33 h 2"/>
                <a:gd name="T4" fmla="*/ 0 60000 65536"/>
                <a:gd name="T5" fmla="*/ 0 60000 65536"/>
              </a:gdLst>
              <a:ahLst/>
              <a:cxnLst>
                <a:cxn ang="T4">
                  <a:pos x="T0" y="T1"/>
                </a:cxn>
                <a:cxn ang="T5">
                  <a:pos x="T2" y="T3"/>
                </a:cxn>
              </a:cxnLst>
              <a:rect l="0" t="0" r="r" b="b"/>
              <a:pathLst>
                <a:path w="22" h="2">
                  <a:moveTo>
                    <a:pt x="22" y="0"/>
                  </a:moveTo>
                  <a:cubicBezTo>
                    <a:pt x="15" y="0"/>
                    <a:pt x="7" y="0"/>
                    <a:pt x="0" y="2"/>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 name="Freeform 118"/>
            <p:cNvSpPr>
              <a:spLocks/>
            </p:cNvSpPr>
            <p:nvPr/>
          </p:nvSpPr>
          <p:spPr bwMode="auto">
            <a:xfrm>
              <a:off x="1685" y="2341"/>
              <a:ext cx="63" cy="123"/>
            </a:xfrm>
            <a:custGeom>
              <a:avLst/>
              <a:gdLst>
                <a:gd name="T0" fmla="*/ 179 w 25"/>
                <a:gd name="T1" fmla="*/ 0 h 46"/>
                <a:gd name="T2" fmla="*/ 401 w 25"/>
                <a:gd name="T3" fmla="*/ 880 h 46"/>
                <a:gd name="T4" fmla="*/ 0 60000 65536"/>
                <a:gd name="T5" fmla="*/ 0 60000 65536"/>
              </a:gdLst>
              <a:ahLst/>
              <a:cxnLst>
                <a:cxn ang="T4">
                  <a:pos x="T0" y="T1"/>
                </a:cxn>
                <a:cxn ang="T5">
                  <a:pos x="T2" y="T3"/>
                </a:cxn>
              </a:cxnLst>
              <a:rect l="0" t="0" r="r" b="b"/>
              <a:pathLst>
                <a:path w="25" h="46">
                  <a:moveTo>
                    <a:pt x="11" y="0"/>
                  </a:moveTo>
                  <a:cubicBezTo>
                    <a:pt x="0" y="18"/>
                    <a:pt x="3" y="40"/>
                    <a:pt x="25" y="46"/>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 name="Freeform 119"/>
            <p:cNvSpPr>
              <a:spLocks/>
            </p:cNvSpPr>
            <p:nvPr/>
          </p:nvSpPr>
          <p:spPr bwMode="auto">
            <a:xfrm>
              <a:off x="1735" y="2419"/>
              <a:ext cx="33" cy="101"/>
            </a:xfrm>
            <a:custGeom>
              <a:avLst/>
              <a:gdLst>
                <a:gd name="T0" fmla="*/ 117 w 13"/>
                <a:gd name="T1" fmla="*/ 0 h 38"/>
                <a:gd name="T2" fmla="*/ 213 w 13"/>
                <a:gd name="T3" fmla="*/ 712 h 38"/>
                <a:gd name="T4" fmla="*/ 0 60000 65536"/>
                <a:gd name="T5" fmla="*/ 0 60000 65536"/>
              </a:gdLst>
              <a:ahLst/>
              <a:cxnLst>
                <a:cxn ang="T4">
                  <a:pos x="T0" y="T1"/>
                </a:cxn>
                <a:cxn ang="T5">
                  <a:pos x="T2" y="T3"/>
                </a:cxn>
              </a:cxnLst>
              <a:rect l="0" t="0" r="r" b="b"/>
              <a:pathLst>
                <a:path w="13" h="38">
                  <a:moveTo>
                    <a:pt x="7" y="0"/>
                  </a:moveTo>
                  <a:cubicBezTo>
                    <a:pt x="4" y="11"/>
                    <a:pt x="0" y="31"/>
                    <a:pt x="13" y="38"/>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 name="Freeform 120"/>
            <p:cNvSpPr>
              <a:spLocks/>
            </p:cNvSpPr>
            <p:nvPr/>
          </p:nvSpPr>
          <p:spPr bwMode="auto">
            <a:xfrm>
              <a:off x="1800" y="2205"/>
              <a:ext cx="33" cy="94"/>
            </a:xfrm>
            <a:custGeom>
              <a:avLst/>
              <a:gdLst>
                <a:gd name="T0" fmla="*/ 0 w 13"/>
                <a:gd name="T1" fmla="*/ 0 h 35"/>
                <a:gd name="T2" fmla="*/ 96 w 13"/>
                <a:gd name="T3" fmla="*/ 677 h 35"/>
                <a:gd name="T4" fmla="*/ 0 60000 65536"/>
                <a:gd name="T5" fmla="*/ 0 60000 65536"/>
              </a:gdLst>
              <a:ahLst/>
              <a:cxnLst>
                <a:cxn ang="T4">
                  <a:pos x="T0" y="T1"/>
                </a:cxn>
                <a:cxn ang="T5">
                  <a:pos x="T2" y="T3"/>
                </a:cxn>
              </a:cxnLst>
              <a:rect l="0" t="0" r="r" b="b"/>
              <a:pathLst>
                <a:path w="13" h="35">
                  <a:moveTo>
                    <a:pt x="0" y="0"/>
                  </a:moveTo>
                  <a:cubicBezTo>
                    <a:pt x="12" y="8"/>
                    <a:pt x="13" y="23"/>
                    <a:pt x="6" y="35"/>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 name="Freeform 121"/>
            <p:cNvSpPr>
              <a:spLocks/>
            </p:cNvSpPr>
            <p:nvPr/>
          </p:nvSpPr>
          <p:spPr bwMode="auto">
            <a:xfrm>
              <a:off x="1825" y="2224"/>
              <a:ext cx="53" cy="19"/>
            </a:xfrm>
            <a:custGeom>
              <a:avLst/>
              <a:gdLst>
                <a:gd name="T0" fmla="*/ 0 w 21"/>
                <a:gd name="T1" fmla="*/ 141 h 7"/>
                <a:gd name="T2" fmla="*/ 338 w 21"/>
                <a:gd name="T3" fmla="*/ 22 h 7"/>
                <a:gd name="T4" fmla="*/ 0 60000 65536"/>
                <a:gd name="T5" fmla="*/ 0 60000 65536"/>
              </a:gdLst>
              <a:ahLst/>
              <a:cxnLst>
                <a:cxn ang="T4">
                  <a:pos x="T0" y="T1"/>
                </a:cxn>
                <a:cxn ang="T5">
                  <a:pos x="T2" y="T3"/>
                </a:cxn>
              </a:cxnLst>
              <a:rect l="0" t="0" r="r" b="b"/>
              <a:pathLst>
                <a:path w="21" h="7">
                  <a:moveTo>
                    <a:pt x="0" y="7"/>
                  </a:moveTo>
                  <a:cubicBezTo>
                    <a:pt x="6" y="2"/>
                    <a:pt x="14" y="0"/>
                    <a:pt x="21" y="1"/>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 name="Freeform 122"/>
            <p:cNvSpPr>
              <a:spLocks/>
            </p:cNvSpPr>
            <p:nvPr/>
          </p:nvSpPr>
          <p:spPr bwMode="auto">
            <a:xfrm>
              <a:off x="1883" y="2547"/>
              <a:ext cx="127" cy="56"/>
            </a:xfrm>
            <a:custGeom>
              <a:avLst/>
              <a:gdLst>
                <a:gd name="T0" fmla="*/ 0 w 51"/>
                <a:gd name="T1" fmla="*/ 0 h 21"/>
                <a:gd name="T2" fmla="*/ 787 w 51"/>
                <a:gd name="T3" fmla="*/ 115 h 21"/>
                <a:gd name="T4" fmla="*/ 0 60000 65536"/>
                <a:gd name="T5" fmla="*/ 0 60000 65536"/>
              </a:gdLst>
              <a:ahLst/>
              <a:cxnLst>
                <a:cxn ang="T4">
                  <a:pos x="T0" y="T1"/>
                </a:cxn>
                <a:cxn ang="T5">
                  <a:pos x="T2" y="T3"/>
                </a:cxn>
              </a:cxnLst>
              <a:rect l="0" t="0" r="r" b="b"/>
              <a:pathLst>
                <a:path w="51" h="21">
                  <a:moveTo>
                    <a:pt x="0" y="0"/>
                  </a:moveTo>
                  <a:cubicBezTo>
                    <a:pt x="11" y="21"/>
                    <a:pt x="34" y="16"/>
                    <a:pt x="51" y="6"/>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 name="Freeform 123"/>
            <p:cNvSpPr>
              <a:spLocks/>
            </p:cNvSpPr>
            <p:nvPr/>
          </p:nvSpPr>
          <p:spPr bwMode="auto">
            <a:xfrm>
              <a:off x="1995" y="2525"/>
              <a:ext cx="35" cy="59"/>
            </a:xfrm>
            <a:custGeom>
              <a:avLst/>
              <a:gdLst>
                <a:gd name="T0" fmla="*/ 0 w 14"/>
                <a:gd name="T1" fmla="*/ 0 h 22"/>
                <a:gd name="T2" fmla="*/ 220 w 14"/>
                <a:gd name="T3" fmla="*/ 424 h 22"/>
                <a:gd name="T4" fmla="*/ 0 60000 65536"/>
                <a:gd name="T5" fmla="*/ 0 60000 65536"/>
              </a:gdLst>
              <a:ahLst/>
              <a:cxnLst>
                <a:cxn ang="T4">
                  <a:pos x="T0" y="T1"/>
                </a:cxn>
                <a:cxn ang="T5">
                  <a:pos x="T2" y="T3"/>
                </a:cxn>
              </a:cxnLst>
              <a:rect l="0" t="0" r="r" b="b"/>
              <a:pathLst>
                <a:path w="14" h="22">
                  <a:moveTo>
                    <a:pt x="0" y="0"/>
                  </a:moveTo>
                  <a:cubicBezTo>
                    <a:pt x="0" y="10"/>
                    <a:pt x="5" y="18"/>
                    <a:pt x="14" y="22"/>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 name="Freeform 124"/>
            <p:cNvSpPr>
              <a:spLocks/>
            </p:cNvSpPr>
            <p:nvPr/>
          </p:nvSpPr>
          <p:spPr bwMode="auto">
            <a:xfrm>
              <a:off x="1960" y="2309"/>
              <a:ext cx="35" cy="88"/>
            </a:xfrm>
            <a:custGeom>
              <a:avLst/>
              <a:gdLst>
                <a:gd name="T0" fmla="*/ 0 w 14"/>
                <a:gd name="T1" fmla="*/ 0 h 33"/>
                <a:gd name="T2" fmla="*/ 158 w 14"/>
                <a:gd name="T3" fmla="*/ 627 h 33"/>
                <a:gd name="T4" fmla="*/ 0 60000 65536"/>
                <a:gd name="T5" fmla="*/ 0 60000 65536"/>
              </a:gdLst>
              <a:ahLst/>
              <a:cxnLst>
                <a:cxn ang="T4">
                  <a:pos x="T0" y="T1"/>
                </a:cxn>
                <a:cxn ang="T5">
                  <a:pos x="T2" y="T3"/>
                </a:cxn>
              </a:cxnLst>
              <a:rect l="0" t="0" r="r" b="b"/>
              <a:pathLst>
                <a:path w="14" h="33">
                  <a:moveTo>
                    <a:pt x="0" y="0"/>
                  </a:moveTo>
                  <a:cubicBezTo>
                    <a:pt x="9" y="9"/>
                    <a:pt x="14" y="21"/>
                    <a:pt x="10" y="33"/>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 name="Freeform 125"/>
            <p:cNvSpPr>
              <a:spLocks/>
            </p:cNvSpPr>
            <p:nvPr/>
          </p:nvSpPr>
          <p:spPr bwMode="auto">
            <a:xfrm>
              <a:off x="1990" y="2341"/>
              <a:ext cx="35" cy="19"/>
            </a:xfrm>
            <a:custGeom>
              <a:avLst/>
              <a:gdLst>
                <a:gd name="T0" fmla="*/ 0 w 14"/>
                <a:gd name="T1" fmla="*/ 141 h 7"/>
                <a:gd name="T2" fmla="*/ 220 w 14"/>
                <a:gd name="T3" fmla="*/ 0 h 7"/>
                <a:gd name="T4" fmla="*/ 0 60000 65536"/>
                <a:gd name="T5" fmla="*/ 0 60000 65536"/>
              </a:gdLst>
              <a:ahLst/>
              <a:cxnLst>
                <a:cxn ang="T4">
                  <a:pos x="T0" y="T1"/>
                </a:cxn>
                <a:cxn ang="T5">
                  <a:pos x="T2" y="T3"/>
                </a:cxn>
              </a:cxnLst>
              <a:rect l="0" t="0" r="r" b="b"/>
              <a:pathLst>
                <a:path w="14" h="7">
                  <a:moveTo>
                    <a:pt x="0" y="7"/>
                  </a:moveTo>
                  <a:cubicBezTo>
                    <a:pt x="3" y="2"/>
                    <a:pt x="8" y="0"/>
                    <a:pt x="14"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 name="Freeform 126"/>
            <p:cNvSpPr>
              <a:spLocks/>
            </p:cNvSpPr>
            <p:nvPr/>
          </p:nvSpPr>
          <p:spPr bwMode="auto">
            <a:xfrm>
              <a:off x="2800" y="1915"/>
              <a:ext cx="40" cy="82"/>
            </a:xfrm>
            <a:custGeom>
              <a:avLst/>
              <a:gdLst>
                <a:gd name="T0" fmla="*/ 0 w 16"/>
                <a:gd name="T1" fmla="*/ 0 h 31"/>
                <a:gd name="T2" fmla="*/ 188 w 16"/>
                <a:gd name="T3" fmla="*/ 574 h 31"/>
                <a:gd name="T4" fmla="*/ 0 60000 65536"/>
                <a:gd name="T5" fmla="*/ 0 60000 65536"/>
              </a:gdLst>
              <a:ahLst/>
              <a:cxnLst>
                <a:cxn ang="T4">
                  <a:pos x="T0" y="T1"/>
                </a:cxn>
                <a:cxn ang="T5">
                  <a:pos x="T2" y="T3"/>
                </a:cxn>
              </a:cxnLst>
              <a:rect l="0" t="0" r="r" b="b"/>
              <a:pathLst>
                <a:path w="16" h="31">
                  <a:moveTo>
                    <a:pt x="0" y="0"/>
                  </a:moveTo>
                  <a:cubicBezTo>
                    <a:pt x="11" y="5"/>
                    <a:pt x="16" y="21"/>
                    <a:pt x="12" y="31"/>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 name="Freeform 127"/>
            <p:cNvSpPr>
              <a:spLocks/>
            </p:cNvSpPr>
            <p:nvPr/>
          </p:nvSpPr>
          <p:spPr bwMode="auto">
            <a:xfrm>
              <a:off x="2830" y="1936"/>
              <a:ext cx="30" cy="21"/>
            </a:xfrm>
            <a:custGeom>
              <a:avLst/>
              <a:gdLst>
                <a:gd name="T0" fmla="*/ 0 w 12"/>
                <a:gd name="T1" fmla="*/ 144 h 8"/>
                <a:gd name="T2" fmla="*/ 188 w 12"/>
                <a:gd name="T3" fmla="*/ 0 h 8"/>
                <a:gd name="T4" fmla="*/ 0 60000 65536"/>
                <a:gd name="T5" fmla="*/ 0 60000 65536"/>
              </a:gdLst>
              <a:ahLst/>
              <a:cxnLst>
                <a:cxn ang="T4">
                  <a:pos x="T0" y="T1"/>
                </a:cxn>
                <a:cxn ang="T5">
                  <a:pos x="T2" y="T3"/>
                </a:cxn>
              </a:cxnLst>
              <a:rect l="0" t="0" r="r" b="b"/>
              <a:pathLst>
                <a:path w="12" h="8">
                  <a:moveTo>
                    <a:pt x="0" y="8"/>
                  </a:moveTo>
                  <a:cubicBezTo>
                    <a:pt x="2" y="3"/>
                    <a:pt x="6" y="0"/>
                    <a:pt x="12"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 name="Freeform 128"/>
            <p:cNvSpPr>
              <a:spLocks/>
            </p:cNvSpPr>
            <p:nvPr/>
          </p:nvSpPr>
          <p:spPr bwMode="auto">
            <a:xfrm>
              <a:off x="3155" y="1717"/>
              <a:ext cx="108" cy="54"/>
            </a:xfrm>
            <a:custGeom>
              <a:avLst/>
              <a:gdLst>
                <a:gd name="T0" fmla="*/ 0 w 43"/>
                <a:gd name="T1" fmla="*/ 232 h 20"/>
                <a:gd name="T2" fmla="*/ 681 w 43"/>
                <a:gd name="T3" fmla="*/ 394 h 20"/>
                <a:gd name="T4" fmla="*/ 0 60000 65536"/>
                <a:gd name="T5" fmla="*/ 0 60000 65536"/>
              </a:gdLst>
              <a:ahLst/>
              <a:cxnLst>
                <a:cxn ang="T4">
                  <a:pos x="T0" y="T1"/>
                </a:cxn>
                <a:cxn ang="T5">
                  <a:pos x="T2" y="T3"/>
                </a:cxn>
              </a:cxnLst>
              <a:rect l="0" t="0" r="r" b="b"/>
              <a:pathLst>
                <a:path w="43" h="20">
                  <a:moveTo>
                    <a:pt x="0" y="12"/>
                  </a:moveTo>
                  <a:cubicBezTo>
                    <a:pt x="11" y="0"/>
                    <a:pt x="38" y="4"/>
                    <a:pt x="43" y="2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 name="Freeform 129"/>
            <p:cNvSpPr>
              <a:spLocks/>
            </p:cNvSpPr>
            <p:nvPr/>
          </p:nvSpPr>
          <p:spPr bwMode="auto">
            <a:xfrm>
              <a:off x="3238" y="1765"/>
              <a:ext cx="60" cy="24"/>
            </a:xfrm>
            <a:custGeom>
              <a:avLst/>
              <a:gdLst>
                <a:gd name="T0" fmla="*/ 0 w 24"/>
                <a:gd name="T1" fmla="*/ 171 h 9"/>
                <a:gd name="T2" fmla="*/ 375 w 24"/>
                <a:gd name="T3" fmla="*/ 21 h 9"/>
                <a:gd name="T4" fmla="*/ 0 60000 65536"/>
                <a:gd name="T5" fmla="*/ 0 60000 65536"/>
              </a:gdLst>
              <a:ahLst/>
              <a:cxnLst>
                <a:cxn ang="T4">
                  <a:pos x="T0" y="T1"/>
                </a:cxn>
                <a:cxn ang="T5">
                  <a:pos x="T2" y="T3"/>
                </a:cxn>
              </a:cxnLst>
              <a:rect l="0" t="0" r="r" b="b"/>
              <a:pathLst>
                <a:path w="24" h="9">
                  <a:moveTo>
                    <a:pt x="0" y="9"/>
                  </a:moveTo>
                  <a:cubicBezTo>
                    <a:pt x="6" y="2"/>
                    <a:pt x="15" y="0"/>
                    <a:pt x="24" y="1"/>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 name="Freeform 130"/>
            <p:cNvSpPr>
              <a:spLocks/>
            </p:cNvSpPr>
            <p:nvPr/>
          </p:nvSpPr>
          <p:spPr bwMode="auto">
            <a:xfrm>
              <a:off x="2603" y="1816"/>
              <a:ext cx="32" cy="93"/>
            </a:xfrm>
            <a:custGeom>
              <a:avLst/>
              <a:gdLst>
                <a:gd name="T0" fmla="*/ 0 w 13"/>
                <a:gd name="T1" fmla="*/ 0 h 35"/>
                <a:gd name="T2" fmla="*/ 162 w 13"/>
                <a:gd name="T3" fmla="*/ 656 h 35"/>
                <a:gd name="T4" fmla="*/ 0 60000 65536"/>
                <a:gd name="T5" fmla="*/ 0 60000 65536"/>
              </a:gdLst>
              <a:ahLst/>
              <a:cxnLst>
                <a:cxn ang="T4">
                  <a:pos x="T0" y="T1"/>
                </a:cxn>
                <a:cxn ang="T5">
                  <a:pos x="T2" y="T3"/>
                </a:cxn>
              </a:cxnLst>
              <a:rect l="0" t="0" r="r" b="b"/>
              <a:pathLst>
                <a:path w="13" h="35">
                  <a:moveTo>
                    <a:pt x="0" y="0"/>
                  </a:moveTo>
                  <a:cubicBezTo>
                    <a:pt x="10" y="9"/>
                    <a:pt x="13" y="22"/>
                    <a:pt x="11" y="35"/>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 name="Freeform 131"/>
            <p:cNvSpPr>
              <a:spLocks/>
            </p:cNvSpPr>
            <p:nvPr/>
          </p:nvSpPr>
          <p:spPr bwMode="auto">
            <a:xfrm>
              <a:off x="2630" y="1853"/>
              <a:ext cx="40" cy="11"/>
            </a:xfrm>
            <a:custGeom>
              <a:avLst/>
              <a:gdLst>
                <a:gd name="T0" fmla="*/ 0 w 16"/>
                <a:gd name="T1" fmla="*/ 83 h 4"/>
                <a:gd name="T2" fmla="*/ 250 w 16"/>
                <a:gd name="T3" fmla="*/ 0 h 4"/>
                <a:gd name="T4" fmla="*/ 0 60000 65536"/>
                <a:gd name="T5" fmla="*/ 0 60000 65536"/>
              </a:gdLst>
              <a:ahLst/>
              <a:cxnLst>
                <a:cxn ang="T4">
                  <a:pos x="T0" y="T1"/>
                </a:cxn>
                <a:cxn ang="T5">
                  <a:pos x="T2" y="T3"/>
                </a:cxn>
              </a:cxnLst>
              <a:rect l="0" t="0" r="r" b="b"/>
              <a:pathLst>
                <a:path w="16" h="4">
                  <a:moveTo>
                    <a:pt x="0" y="4"/>
                  </a:moveTo>
                  <a:cubicBezTo>
                    <a:pt x="5" y="1"/>
                    <a:pt x="11" y="0"/>
                    <a:pt x="16"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 name="Freeform 132"/>
            <p:cNvSpPr>
              <a:spLocks/>
            </p:cNvSpPr>
            <p:nvPr/>
          </p:nvSpPr>
          <p:spPr bwMode="auto">
            <a:xfrm>
              <a:off x="2403" y="2445"/>
              <a:ext cx="82" cy="59"/>
            </a:xfrm>
            <a:custGeom>
              <a:avLst/>
              <a:gdLst>
                <a:gd name="T0" fmla="*/ 0 w 33"/>
                <a:gd name="T1" fmla="*/ 346 h 22"/>
                <a:gd name="T2" fmla="*/ 507 w 33"/>
                <a:gd name="T3" fmla="*/ 0 h 22"/>
                <a:gd name="T4" fmla="*/ 0 60000 65536"/>
                <a:gd name="T5" fmla="*/ 0 60000 65536"/>
              </a:gdLst>
              <a:ahLst/>
              <a:cxnLst>
                <a:cxn ang="T4">
                  <a:pos x="T0" y="T1"/>
                </a:cxn>
                <a:cxn ang="T5">
                  <a:pos x="T2" y="T3"/>
                </a:cxn>
              </a:cxnLst>
              <a:rect l="0" t="0" r="r" b="b"/>
              <a:pathLst>
                <a:path w="33" h="22">
                  <a:moveTo>
                    <a:pt x="0" y="18"/>
                  </a:moveTo>
                  <a:cubicBezTo>
                    <a:pt x="13" y="22"/>
                    <a:pt x="32" y="14"/>
                    <a:pt x="33" y="0"/>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 name="Freeform 133"/>
            <p:cNvSpPr>
              <a:spLocks/>
            </p:cNvSpPr>
            <p:nvPr/>
          </p:nvSpPr>
          <p:spPr bwMode="auto">
            <a:xfrm>
              <a:off x="2370" y="2445"/>
              <a:ext cx="38" cy="70"/>
            </a:xfrm>
            <a:custGeom>
              <a:avLst/>
              <a:gdLst>
                <a:gd name="T0" fmla="*/ 160 w 15"/>
                <a:gd name="T1" fmla="*/ 0 h 26"/>
                <a:gd name="T2" fmla="*/ 0 w 15"/>
                <a:gd name="T3" fmla="*/ 506 h 26"/>
                <a:gd name="T4" fmla="*/ 0 60000 65536"/>
                <a:gd name="T5" fmla="*/ 0 60000 65536"/>
              </a:gdLst>
              <a:ahLst/>
              <a:cxnLst>
                <a:cxn ang="T4">
                  <a:pos x="T0" y="T1"/>
                </a:cxn>
                <a:cxn ang="T5">
                  <a:pos x="T2" y="T3"/>
                </a:cxn>
              </a:cxnLst>
              <a:rect l="0" t="0" r="r" b="b"/>
              <a:pathLst>
                <a:path w="15" h="26">
                  <a:moveTo>
                    <a:pt x="10" y="0"/>
                  </a:moveTo>
                  <a:cubicBezTo>
                    <a:pt x="15" y="11"/>
                    <a:pt x="11" y="22"/>
                    <a:pt x="0" y="26"/>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 name="Freeform 134"/>
            <p:cNvSpPr>
              <a:spLocks/>
            </p:cNvSpPr>
            <p:nvPr/>
          </p:nvSpPr>
          <p:spPr bwMode="auto">
            <a:xfrm>
              <a:off x="2230" y="2472"/>
              <a:ext cx="25" cy="67"/>
            </a:xfrm>
            <a:custGeom>
              <a:avLst/>
              <a:gdLst>
                <a:gd name="T0" fmla="*/ 63 w 10"/>
                <a:gd name="T1" fmla="*/ 0 h 25"/>
                <a:gd name="T2" fmla="*/ 158 w 10"/>
                <a:gd name="T3" fmla="*/ 482 h 25"/>
                <a:gd name="T4" fmla="*/ 0 60000 65536"/>
                <a:gd name="T5" fmla="*/ 0 60000 65536"/>
              </a:gdLst>
              <a:ahLst/>
              <a:cxnLst>
                <a:cxn ang="T4">
                  <a:pos x="T0" y="T1"/>
                </a:cxn>
                <a:cxn ang="T5">
                  <a:pos x="T2" y="T3"/>
                </a:cxn>
              </a:cxnLst>
              <a:rect l="0" t="0" r="r" b="b"/>
              <a:pathLst>
                <a:path w="10" h="25">
                  <a:moveTo>
                    <a:pt x="4" y="0"/>
                  </a:moveTo>
                  <a:cubicBezTo>
                    <a:pt x="0" y="9"/>
                    <a:pt x="2" y="19"/>
                    <a:pt x="10" y="25"/>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 name="Freeform 135"/>
            <p:cNvSpPr>
              <a:spLocks/>
            </p:cNvSpPr>
            <p:nvPr/>
          </p:nvSpPr>
          <p:spPr bwMode="auto">
            <a:xfrm>
              <a:off x="2188" y="2507"/>
              <a:ext cx="47" cy="16"/>
            </a:xfrm>
            <a:custGeom>
              <a:avLst/>
              <a:gdLst>
                <a:gd name="T0" fmla="*/ 287 w 19"/>
                <a:gd name="T1" fmla="*/ 0 h 6"/>
                <a:gd name="T2" fmla="*/ 0 w 19"/>
                <a:gd name="T3" fmla="*/ 115 h 6"/>
                <a:gd name="T4" fmla="*/ 0 60000 65536"/>
                <a:gd name="T5" fmla="*/ 0 60000 65536"/>
              </a:gdLst>
              <a:ahLst/>
              <a:cxnLst>
                <a:cxn ang="T4">
                  <a:pos x="T0" y="T1"/>
                </a:cxn>
                <a:cxn ang="T5">
                  <a:pos x="T2" y="T3"/>
                </a:cxn>
              </a:cxnLst>
              <a:rect l="0" t="0" r="r" b="b"/>
              <a:pathLst>
                <a:path w="19" h="6">
                  <a:moveTo>
                    <a:pt x="19" y="0"/>
                  </a:moveTo>
                  <a:cubicBezTo>
                    <a:pt x="13" y="1"/>
                    <a:pt x="6" y="3"/>
                    <a:pt x="0" y="6"/>
                  </a:cubicBezTo>
                </a:path>
              </a:pathLst>
            </a:custGeom>
            <a:noFill/>
            <a:ln w="7938" cap="rnd">
              <a:solidFill>
                <a:srgbClr val="BE8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2" name="Freeform 136"/>
            <p:cNvSpPr>
              <a:spLocks/>
            </p:cNvSpPr>
            <p:nvPr/>
          </p:nvSpPr>
          <p:spPr bwMode="auto">
            <a:xfrm>
              <a:off x="2128" y="2341"/>
              <a:ext cx="435" cy="134"/>
            </a:xfrm>
            <a:custGeom>
              <a:avLst/>
              <a:gdLst>
                <a:gd name="T0" fmla="*/ 0 w 174"/>
                <a:gd name="T1" fmla="*/ 941 h 50"/>
                <a:gd name="T2" fmla="*/ 363 w 174"/>
                <a:gd name="T3" fmla="*/ 689 h 50"/>
                <a:gd name="T4" fmla="*/ 720 w 174"/>
                <a:gd name="T5" fmla="*/ 595 h 50"/>
                <a:gd name="T6" fmla="*/ 1033 w 174"/>
                <a:gd name="T7" fmla="*/ 308 h 50"/>
                <a:gd name="T8" fmla="*/ 1313 w 174"/>
                <a:gd name="T9" fmla="*/ 230 h 50"/>
                <a:gd name="T10" fmla="*/ 2063 w 174"/>
                <a:gd name="T11" fmla="*/ 21 h 50"/>
                <a:gd name="T12" fmla="*/ 2720 w 174"/>
                <a:gd name="T13" fmla="*/ 94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4" h="50">
                  <a:moveTo>
                    <a:pt x="0" y="49"/>
                  </a:moveTo>
                  <a:cubicBezTo>
                    <a:pt x="12" y="50"/>
                    <a:pt x="14" y="41"/>
                    <a:pt x="23" y="36"/>
                  </a:cubicBezTo>
                  <a:cubicBezTo>
                    <a:pt x="31" y="32"/>
                    <a:pt x="39" y="34"/>
                    <a:pt x="46" y="31"/>
                  </a:cubicBezTo>
                  <a:cubicBezTo>
                    <a:pt x="54" y="28"/>
                    <a:pt x="58" y="20"/>
                    <a:pt x="66" y="16"/>
                  </a:cubicBezTo>
                  <a:cubicBezTo>
                    <a:pt x="71" y="14"/>
                    <a:pt x="79" y="14"/>
                    <a:pt x="84" y="12"/>
                  </a:cubicBezTo>
                  <a:cubicBezTo>
                    <a:pt x="99" y="6"/>
                    <a:pt x="116" y="1"/>
                    <a:pt x="132" y="1"/>
                  </a:cubicBezTo>
                  <a:cubicBezTo>
                    <a:pt x="146" y="0"/>
                    <a:pt x="160" y="7"/>
                    <a:pt x="174" y="5"/>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 name="Freeform 137"/>
            <p:cNvSpPr>
              <a:spLocks/>
            </p:cNvSpPr>
            <p:nvPr/>
          </p:nvSpPr>
          <p:spPr bwMode="auto">
            <a:xfrm>
              <a:off x="2018" y="2024"/>
              <a:ext cx="45" cy="45"/>
            </a:xfrm>
            <a:custGeom>
              <a:avLst/>
              <a:gdLst>
                <a:gd name="T0" fmla="*/ 95 w 18"/>
                <a:gd name="T1" fmla="*/ 315 h 17"/>
                <a:gd name="T2" fmla="*/ 270 w 18"/>
                <a:gd name="T3" fmla="*/ 132 h 17"/>
                <a:gd name="T4" fmla="*/ 0 w 18"/>
                <a:gd name="T5" fmla="*/ 183 h 17"/>
                <a:gd name="T6" fmla="*/ 0 60000 65536"/>
                <a:gd name="T7" fmla="*/ 0 60000 65536"/>
                <a:gd name="T8" fmla="*/ 0 60000 65536"/>
              </a:gdLst>
              <a:ahLst/>
              <a:cxnLst>
                <a:cxn ang="T6">
                  <a:pos x="T0" y="T1"/>
                </a:cxn>
                <a:cxn ang="T7">
                  <a:pos x="T2" y="T3"/>
                </a:cxn>
                <a:cxn ang="T8">
                  <a:pos x="T4" y="T5"/>
                </a:cxn>
              </a:cxnLst>
              <a:rect l="0" t="0" r="r" b="b"/>
              <a:pathLst>
                <a:path w="18" h="17">
                  <a:moveTo>
                    <a:pt x="6" y="17"/>
                  </a:moveTo>
                  <a:cubicBezTo>
                    <a:pt x="8" y="15"/>
                    <a:pt x="18" y="11"/>
                    <a:pt x="17" y="7"/>
                  </a:cubicBezTo>
                  <a:cubicBezTo>
                    <a:pt x="15" y="0"/>
                    <a:pt x="2" y="8"/>
                    <a:pt x="0" y="1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4" name="Freeform 138"/>
            <p:cNvSpPr>
              <a:spLocks/>
            </p:cNvSpPr>
            <p:nvPr/>
          </p:nvSpPr>
          <p:spPr bwMode="auto">
            <a:xfrm>
              <a:off x="2350" y="2048"/>
              <a:ext cx="20" cy="13"/>
            </a:xfrm>
            <a:custGeom>
              <a:avLst/>
              <a:gdLst>
                <a:gd name="T0" fmla="*/ 0 w 8"/>
                <a:gd name="T1" fmla="*/ 88 h 5"/>
                <a:gd name="T2" fmla="*/ 125 w 8"/>
                <a:gd name="T3" fmla="*/ 0 h 5"/>
                <a:gd name="T4" fmla="*/ 0 60000 65536"/>
                <a:gd name="T5" fmla="*/ 0 60000 65536"/>
              </a:gdLst>
              <a:ahLst/>
              <a:cxnLst>
                <a:cxn ang="T4">
                  <a:pos x="T0" y="T1"/>
                </a:cxn>
                <a:cxn ang="T5">
                  <a:pos x="T2" y="T3"/>
                </a:cxn>
              </a:cxnLst>
              <a:rect l="0" t="0" r="r" b="b"/>
              <a:pathLst>
                <a:path w="8" h="5">
                  <a:moveTo>
                    <a:pt x="0" y="5"/>
                  </a:moveTo>
                  <a:cubicBezTo>
                    <a:pt x="3" y="4"/>
                    <a:pt x="5" y="3"/>
                    <a:pt x="8"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 name="Freeform 139"/>
            <p:cNvSpPr>
              <a:spLocks/>
            </p:cNvSpPr>
            <p:nvPr/>
          </p:nvSpPr>
          <p:spPr bwMode="auto">
            <a:xfrm>
              <a:off x="2488" y="1968"/>
              <a:ext cx="47" cy="51"/>
            </a:xfrm>
            <a:custGeom>
              <a:avLst/>
              <a:gdLst>
                <a:gd name="T0" fmla="*/ 104 w 19"/>
                <a:gd name="T1" fmla="*/ 35 h 19"/>
                <a:gd name="T2" fmla="*/ 257 w 19"/>
                <a:gd name="T3" fmla="*/ 0 h 19"/>
                <a:gd name="T4" fmla="*/ 0 60000 65536"/>
                <a:gd name="T5" fmla="*/ 0 60000 65536"/>
              </a:gdLst>
              <a:ahLst/>
              <a:cxnLst>
                <a:cxn ang="T4">
                  <a:pos x="T0" y="T1"/>
                </a:cxn>
                <a:cxn ang="T5">
                  <a:pos x="T2" y="T3"/>
                </a:cxn>
              </a:cxnLst>
              <a:rect l="0" t="0" r="r" b="b"/>
              <a:pathLst>
                <a:path w="19" h="19">
                  <a:moveTo>
                    <a:pt x="7" y="2"/>
                  </a:moveTo>
                  <a:cubicBezTo>
                    <a:pt x="0" y="19"/>
                    <a:pt x="19" y="13"/>
                    <a:pt x="17"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 name="Freeform 140"/>
            <p:cNvSpPr>
              <a:spLocks/>
            </p:cNvSpPr>
            <p:nvPr/>
          </p:nvSpPr>
          <p:spPr bwMode="auto">
            <a:xfrm>
              <a:off x="2620" y="1893"/>
              <a:ext cx="25" cy="8"/>
            </a:xfrm>
            <a:custGeom>
              <a:avLst/>
              <a:gdLst>
                <a:gd name="T0" fmla="*/ 0 w 10"/>
                <a:gd name="T1" fmla="*/ 56 h 3"/>
                <a:gd name="T2" fmla="*/ 158 w 10"/>
                <a:gd name="T3" fmla="*/ 0 h 3"/>
                <a:gd name="T4" fmla="*/ 0 60000 65536"/>
                <a:gd name="T5" fmla="*/ 0 60000 65536"/>
              </a:gdLst>
              <a:ahLst/>
              <a:cxnLst>
                <a:cxn ang="T4">
                  <a:pos x="T0" y="T1"/>
                </a:cxn>
                <a:cxn ang="T5">
                  <a:pos x="T2" y="T3"/>
                </a:cxn>
              </a:cxnLst>
              <a:rect l="0" t="0" r="r" b="b"/>
              <a:pathLst>
                <a:path w="10" h="3">
                  <a:moveTo>
                    <a:pt x="0" y="3"/>
                  </a:moveTo>
                  <a:cubicBezTo>
                    <a:pt x="3" y="1"/>
                    <a:pt x="6" y="0"/>
                    <a:pt x="10"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7" name="Freeform 141"/>
            <p:cNvSpPr>
              <a:spLocks/>
            </p:cNvSpPr>
            <p:nvPr/>
          </p:nvSpPr>
          <p:spPr bwMode="auto">
            <a:xfrm>
              <a:off x="2608" y="1808"/>
              <a:ext cx="12" cy="19"/>
            </a:xfrm>
            <a:custGeom>
              <a:avLst/>
              <a:gdLst>
                <a:gd name="T0" fmla="*/ 70 w 5"/>
                <a:gd name="T1" fmla="*/ 0 h 7"/>
                <a:gd name="T2" fmla="*/ 0 w 5"/>
                <a:gd name="T3" fmla="*/ 141 h 7"/>
                <a:gd name="T4" fmla="*/ 0 60000 65536"/>
                <a:gd name="T5" fmla="*/ 0 60000 65536"/>
              </a:gdLst>
              <a:ahLst/>
              <a:cxnLst>
                <a:cxn ang="T4">
                  <a:pos x="T0" y="T1"/>
                </a:cxn>
                <a:cxn ang="T5">
                  <a:pos x="T2" y="T3"/>
                </a:cxn>
              </a:cxnLst>
              <a:rect l="0" t="0" r="r" b="b"/>
              <a:pathLst>
                <a:path w="5" h="7">
                  <a:moveTo>
                    <a:pt x="5" y="0"/>
                  </a:moveTo>
                  <a:cubicBezTo>
                    <a:pt x="3" y="3"/>
                    <a:pt x="1" y="5"/>
                    <a:pt x="0" y="7"/>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8" name="Freeform 142"/>
            <p:cNvSpPr>
              <a:spLocks/>
            </p:cNvSpPr>
            <p:nvPr/>
          </p:nvSpPr>
          <p:spPr bwMode="auto">
            <a:xfrm>
              <a:off x="2445" y="1755"/>
              <a:ext cx="18" cy="32"/>
            </a:xfrm>
            <a:custGeom>
              <a:avLst/>
              <a:gdLst>
                <a:gd name="T0" fmla="*/ 118 w 7"/>
                <a:gd name="T1" fmla="*/ 56 h 12"/>
                <a:gd name="T2" fmla="*/ 0 w 7"/>
                <a:gd name="T3" fmla="*/ 227 h 12"/>
                <a:gd name="T4" fmla="*/ 33 w 7"/>
                <a:gd name="T5" fmla="*/ 0 h 12"/>
                <a:gd name="T6" fmla="*/ 0 60000 65536"/>
                <a:gd name="T7" fmla="*/ 0 60000 65536"/>
                <a:gd name="T8" fmla="*/ 0 60000 65536"/>
              </a:gdLst>
              <a:ahLst/>
              <a:cxnLst>
                <a:cxn ang="T6">
                  <a:pos x="T0" y="T1"/>
                </a:cxn>
                <a:cxn ang="T7">
                  <a:pos x="T2" y="T3"/>
                </a:cxn>
                <a:cxn ang="T8">
                  <a:pos x="T4" y="T5"/>
                </a:cxn>
              </a:cxnLst>
              <a:rect l="0" t="0" r="r" b="b"/>
              <a:pathLst>
                <a:path w="7" h="12">
                  <a:moveTo>
                    <a:pt x="7" y="3"/>
                  </a:moveTo>
                  <a:cubicBezTo>
                    <a:pt x="7" y="8"/>
                    <a:pt x="5" y="12"/>
                    <a:pt x="0" y="12"/>
                  </a:cubicBezTo>
                  <a:cubicBezTo>
                    <a:pt x="1" y="8"/>
                    <a:pt x="1" y="4"/>
                    <a:pt x="2"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9" name="Freeform 143"/>
            <p:cNvSpPr>
              <a:spLocks/>
            </p:cNvSpPr>
            <p:nvPr/>
          </p:nvSpPr>
          <p:spPr bwMode="auto">
            <a:xfrm>
              <a:off x="2358" y="1781"/>
              <a:ext cx="12" cy="14"/>
            </a:xfrm>
            <a:custGeom>
              <a:avLst/>
              <a:gdLst>
                <a:gd name="T0" fmla="*/ 0 w 5"/>
                <a:gd name="T1" fmla="*/ 0 h 5"/>
                <a:gd name="T2" fmla="*/ 70 w 5"/>
                <a:gd name="T3" fmla="*/ 109 h 5"/>
                <a:gd name="T4" fmla="*/ 0 60000 65536"/>
                <a:gd name="T5" fmla="*/ 0 60000 65536"/>
              </a:gdLst>
              <a:ahLst/>
              <a:cxnLst>
                <a:cxn ang="T4">
                  <a:pos x="T0" y="T1"/>
                </a:cxn>
                <a:cxn ang="T5">
                  <a:pos x="T2" y="T3"/>
                </a:cxn>
              </a:cxnLst>
              <a:rect l="0" t="0" r="r" b="b"/>
              <a:pathLst>
                <a:path w="5" h="5">
                  <a:moveTo>
                    <a:pt x="0" y="0"/>
                  </a:moveTo>
                  <a:cubicBezTo>
                    <a:pt x="2" y="2"/>
                    <a:pt x="3" y="3"/>
                    <a:pt x="5" y="5"/>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0" name="Freeform 144"/>
            <p:cNvSpPr>
              <a:spLocks/>
            </p:cNvSpPr>
            <p:nvPr/>
          </p:nvSpPr>
          <p:spPr bwMode="auto">
            <a:xfrm>
              <a:off x="2250" y="1747"/>
              <a:ext cx="20" cy="21"/>
            </a:xfrm>
            <a:custGeom>
              <a:avLst/>
              <a:gdLst>
                <a:gd name="T0" fmla="*/ 0 w 8"/>
                <a:gd name="T1" fmla="*/ 0 h 8"/>
                <a:gd name="T2" fmla="*/ 125 w 8"/>
                <a:gd name="T3" fmla="*/ 144 h 8"/>
                <a:gd name="T4" fmla="*/ 0 60000 65536"/>
                <a:gd name="T5" fmla="*/ 0 60000 65536"/>
              </a:gdLst>
              <a:ahLst/>
              <a:cxnLst>
                <a:cxn ang="T4">
                  <a:pos x="T0" y="T1"/>
                </a:cxn>
                <a:cxn ang="T5">
                  <a:pos x="T2" y="T3"/>
                </a:cxn>
              </a:cxnLst>
              <a:rect l="0" t="0" r="r" b="b"/>
              <a:pathLst>
                <a:path w="8" h="8">
                  <a:moveTo>
                    <a:pt x="0" y="0"/>
                  </a:moveTo>
                  <a:cubicBezTo>
                    <a:pt x="3" y="2"/>
                    <a:pt x="6" y="5"/>
                    <a:pt x="8" y="8"/>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1" name="Freeform 145"/>
            <p:cNvSpPr>
              <a:spLocks/>
            </p:cNvSpPr>
            <p:nvPr/>
          </p:nvSpPr>
          <p:spPr bwMode="auto">
            <a:xfrm>
              <a:off x="2103" y="1821"/>
              <a:ext cx="20" cy="16"/>
            </a:xfrm>
            <a:custGeom>
              <a:avLst/>
              <a:gdLst>
                <a:gd name="T0" fmla="*/ 0 w 8"/>
                <a:gd name="T1" fmla="*/ 115 h 6"/>
                <a:gd name="T2" fmla="*/ 125 w 8"/>
                <a:gd name="T3" fmla="*/ 0 h 6"/>
                <a:gd name="T4" fmla="*/ 0 60000 65536"/>
                <a:gd name="T5" fmla="*/ 0 60000 65536"/>
              </a:gdLst>
              <a:ahLst/>
              <a:cxnLst>
                <a:cxn ang="T4">
                  <a:pos x="T0" y="T1"/>
                </a:cxn>
                <a:cxn ang="T5">
                  <a:pos x="T2" y="T3"/>
                </a:cxn>
              </a:cxnLst>
              <a:rect l="0" t="0" r="r" b="b"/>
              <a:pathLst>
                <a:path w="8" h="6">
                  <a:moveTo>
                    <a:pt x="0" y="6"/>
                  </a:moveTo>
                  <a:cubicBezTo>
                    <a:pt x="3" y="5"/>
                    <a:pt x="5" y="3"/>
                    <a:pt x="8"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2" name="Freeform 146"/>
            <p:cNvSpPr>
              <a:spLocks/>
            </p:cNvSpPr>
            <p:nvPr/>
          </p:nvSpPr>
          <p:spPr bwMode="auto">
            <a:xfrm>
              <a:off x="2193" y="1856"/>
              <a:ext cx="2" cy="16"/>
            </a:xfrm>
            <a:custGeom>
              <a:avLst/>
              <a:gdLst>
                <a:gd name="T0" fmla="*/ 0 w 1"/>
                <a:gd name="T1" fmla="*/ 0 h 6"/>
                <a:gd name="T2" fmla="*/ 8 w 1"/>
                <a:gd name="T3" fmla="*/ 115 h 6"/>
                <a:gd name="T4" fmla="*/ 0 60000 65536"/>
                <a:gd name="T5" fmla="*/ 0 60000 65536"/>
              </a:gdLst>
              <a:ahLst/>
              <a:cxnLst>
                <a:cxn ang="T4">
                  <a:pos x="T0" y="T1"/>
                </a:cxn>
                <a:cxn ang="T5">
                  <a:pos x="T2" y="T3"/>
                </a:cxn>
              </a:cxnLst>
              <a:rect l="0" t="0" r="r" b="b"/>
              <a:pathLst>
                <a:path w="1" h="6">
                  <a:moveTo>
                    <a:pt x="0" y="0"/>
                  </a:moveTo>
                  <a:cubicBezTo>
                    <a:pt x="1" y="2"/>
                    <a:pt x="1" y="4"/>
                    <a:pt x="1" y="6"/>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3" name="Freeform 147"/>
            <p:cNvSpPr>
              <a:spLocks/>
            </p:cNvSpPr>
            <p:nvPr/>
          </p:nvSpPr>
          <p:spPr bwMode="auto">
            <a:xfrm>
              <a:off x="2120" y="1915"/>
              <a:ext cx="13" cy="10"/>
            </a:xfrm>
            <a:custGeom>
              <a:avLst/>
              <a:gdLst>
                <a:gd name="T0" fmla="*/ 0 w 5"/>
                <a:gd name="T1" fmla="*/ 0 h 4"/>
                <a:gd name="T2" fmla="*/ 88 w 5"/>
                <a:gd name="T3" fmla="*/ 63 h 4"/>
                <a:gd name="T4" fmla="*/ 0 60000 65536"/>
                <a:gd name="T5" fmla="*/ 0 60000 65536"/>
              </a:gdLst>
              <a:ahLst/>
              <a:cxnLst>
                <a:cxn ang="T4">
                  <a:pos x="T0" y="T1"/>
                </a:cxn>
                <a:cxn ang="T5">
                  <a:pos x="T2" y="T3"/>
                </a:cxn>
              </a:cxnLst>
              <a:rect l="0" t="0" r="r" b="b"/>
              <a:pathLst>
                <a:path w="5" h="4">
                  <a:moveTo>
                    <a:pt x="0" y="0"/>
                  </a:moveTo>
                  <a:cubicBezTo>
                    <a:pt x="1" y="2"/>
                    <a:pt x="3" y="3"/>
                    <a:pt x="5" y="4"/>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4" name="Freeform 148"/>
            <p:cNvSpPr>
              <a:spLocks/>
            </p:cNvSpPr>
            <p:nvPr/>
          </p:nvSpPr>
          <p:spPr bwMode="auto">
            <a:xfrm>
              <a:off x="1965" y="1941"/>
              <a:ext cx="38" cy="24"/>
            </a:xfrm>
            <a:custGeom>
              <a:avLst/>
              <a:gdLst>
                <a:gd name="T0" fmla="*/ 243 w 15"/>
                <a:gd name="T1" fmla="*/ 0 h 9"/>
                <a:gd name="T2" fmla="*/ 0 w 15"/>
                <a:gd name="T3" fmla="*/ 77 h 9"/>
                <a:gd name="T4" fmla="*/ 243 w 15"/>
                <a:gd name="T5" fmla="*/ 149 h 9"/>
                <a:gd name="T6" fmla="*/ 0 60000 65536"/>
                <a:gd name="T7" fmla="*/ 0 60000 65536"/>
                <a:gd name="T8" fmla="*/ 0 60000 65536"/>
              </a:gdLst>
              <a:ahLst/>
              <a:cxnLst>
                <a:cxn ang="T6">
                  <a:pos x="T0" y="T1"/>
                </a:cxn>
                <a:cxn ang="T7">
                  <a:pos x="T2" y="T3"/>
                </a:cxn>
                <a:cxn ang="T8">
                  <a:pos x="T4" y="T5"/>
                </a:cxn>
              </a:cxnLst>
              <a:rect l="0" t="0" r="r" b="b"/>
              <a:pathLst>
                <a:path w="15" h="9">
                  <a:moveTo>
                    <a:pt x="15" y="0"/>
                  </a:moveTo>
                  <a:cubicBezTo>
                    <a:pt x="10" y="1"/>
                    <a:pt x="4" y="1"/>
                    <a:pt x="0" y="4"/>
                  </a:cubicBezTo>
                  <a:cubicBezTo>
                    <a:pt x="2" y="9"/>
                    <a:pt x="9" y="9"/>
                    <a:pt x="15" y="8"/>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5" name="Freeform 149"/>
            <p:cNvSpPr>
              <a:spLocks/>
            </p:cNvSpPr>
            <p:nvPr/>
          </p:nvSpPr>
          <p:spPr bwMode="auto">
            <a:xfrm>
              <a:off x="1923" y="2027"/>
              <a:ext cx="25" cy="45"/>
            </a:xfrm>
            <a:custGeom>
              <a:avLst/>
              <a:gdLst>
                <a:gd name="T0" fmla="*/ 95 w 10"/>
                <a:gd name="T1" fmla="*/ 315 h 17"/>
                <a:gd name="T2" fmla="*/ 158 w 10"/>
                <a:gd name="T3" fmla="*/ 169 h 17"/>
                <a:gd name="T4" fmla="*/ 0 60000 65536"/>
                <a:gd name="T5" fmla="*/ 0 60000 65536"/>
              </a:gdLst>
              <a:ahLst/>
              <a:cxnLst>
                <a:cxn ang="T4">
                  <a:pos x="T0" y="T1"/>
                </a:cxn>
                <a:cxn ang="T5">
                  <a:pos x="T2" y="T3"/>
                </a:cxn>
              </a:cxnLst>
              <a:rect l="0" t="0" r="r" b="b"/>
              <a:pathLst>
                <a:path w="10" h="17">
                  <a:moveTo>
                    <a:pt x="6" y="17"/>
                  </a:moveTo>
                  <a:cubicBezTo>
                    <a:pt x="0" y="9"/>
                    <a:pt x="5" y="0"/>
                    <a:pt x="10" y="9"/>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 name="Freeform 150"/>
            <p:cNvSpPr>
              <a:spLocks/>
            </p:cNvSpPr>
            <p:nvPr/>
          </p:nvSpPr>
          <p:spPr bwMode="auto">
            <a:xfrm>
              <a:off x="1763" y="2024"/>
              <a:ext cx="37" cy="37"/>
            </a:xfrm>
            <a:custGeom>
              <a:avLst/>
              <a:gdLst>
                <a:gd name="T0" fmla="*/ 0 w 15"/>
                <a:gd name="T1" fmla="*/ 132 h 14"/>
                <a:gd name="T2" fmla="*/ 12 w 15"/>
                <a:gd name="T3" fmla="*/ 0 h 14"/>
                <a:gd name="T4" fmla="*/ 0 60000 65536"/>
                <a:gd name="T5" fmla="*/ 0 60000 65536"/>
              </a:gdLst>
              <a:ahLst/>
              <a:cxnLst>
                <a:cxn ang="T4">
                  <a:pos x="T0" y="T1"/>
                </a:cxn>
                <a:cxn ang="T5">
                  <a:pos x="T2" y="T3"/>
                </a:cxn>
              </a:cxnLst>
              <a:rect l="0" t="0" r="r" b="b"/>
              <a:pathLst>
                <a:path w="15" h="14">
                  <a:moveTo>
                    <a:pt x="0" y="7"/>
                  </a:moveTo>
                  <a:cubicBezTo>
                    <a:pt x="7" y="14"/>
                    <a:pt x="15" y="3"/>
                    <a:pt x="1"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7" name="Freeform 151"/>
            <p:cNvSpPr>
              <a:spLocks/>
            </p:cNvSpPr>
            <p:nvPr/>
          </p:nvSpPr>
          <p:spPr bwMode="auto">
            <a:xfrm>
              <a:off x="1830" y="1963"/>
              <a:ext cx="10" cy="13"/>
            </a:xfrm>
            <a:custGeom>
              <a:avLst/>
              <a:gdLst>
                <a:gd name="T0" fmla="*/ 0 w 4"/>
                <a:gd name="T1" fmla="*/ 88 h 5"/>
                <a:gd name="T2" fmla="*/ 63 w 4"/>
                <a:gd name="T3" fmla="*/ 0 h 5"/>
                <a:gd name="T4" fmla="*/ 0 60000 65536"/>
                <a:gd name="T5" fmla="*/ 0 60000 65536"/>
              </a:gdLst>
              <a:ahLst/>
              <a:cxnLst>
                <a:cxn ang="T4">
                  <a:pos x="T0" y="T1"/>
                </a:cxn>
                <a:cxn ang="T5">
                  <a:pos x="T2" y="T3"/>
                </a:cxn>
              </a:cxnLst>
              <a:rect l="0" t="0" r="r" b="b"/>
              <a:pathLst>
                <a:path w="4" h="5">
                  <a:moveTo>
                    <a:pt x="0" y="5"/>
                  </a:moveTo>
                  <a:cubicBezTo>
                    <a:pt x="1" y="4"/>
                    <a:pt x="2" y="2"/>
                    <a:pt x="4"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 name="Freeform 152"/>
            <p:cNvSpPr>
              <a:spLocks/>
            </p:cNvSpPr>
            <p:nvPr/>
          </p:nvSpPr>
          <p:spPr bwMode="auto">
            <a:xfrm>
              <a:off x="1853" y="1883"/>
              <a:ext cx="22" cy="26"/>
            </a:xfrm>
            <a:custGeom>
              <a:avLst/>
              <a:gdLst>
                <a:gd name="T0" fmla="*/ 103 w 9"/>
                <a:gd name="T1" fmla="*/ 0 h 10"/>
                <a:gd name="T2" fmla="*/ 12 w 9"/>
                <a:gd name="T3" fmla="*/ 122 h 10"/>
                <a:gd name="T4" fmla="*/ 29 w 9"/>
                <a:gd name="T5" fmla="*/ 68 h 10"/>
                <a:gd name="T6" fmla="*/ 0 60000 65536"/>
                <a:gd name="T7" fmla="*/ 0 60000 65536"/>
                <a:gd name="T8" fmla="*/ 0 60000 65536"/>
              </a:gdLst>
              <a:ahLst/>
              <a:cxnLst>
                <a:cxn ang="T6">
                  <a:pos x="T0" y="T1"/>
                </a:cxn>
                <a:cxn ang="T7">
                  <a:pos x="T2" y="T3"/>
                </a:cxn>
                <a:cxn ang="T8">
                  <a:pos x="T4" y="T5"/>
                </a:cxn>
              </a:cxnLst>
              <a:rect l="0" t="0" r="r" b="b"/>
              <a:pathLst>
                <a:path w="9" h="10">
                  <a:moveTo>
                    <a:pt x="7" y="0"/>
                  </a:moveTo>
                  <a:cubicBezTo>
                    <a:pt x="9" y="6"/>
                    <a:pt x="6" y="10"/>
                    <a:pt x="1" y="7"/>
                  </a:cubicBezTo>
                  <a:cubicBezTo>
                    <a:pt x="0" y="6"/>
                    <a:pt x="1" y="6"/>
                    <a:pt x="2" y="4"/>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 name="Freeform 153"/>
            <p:cNvSpPr>
              <a:spLocks/>
            </p:cNvSpPr>
            <p:nvPr/>
          </p:nvSpPr>
          <p:spPr bwMode="auto">
            <a:xfrm>
              <a:off x="1950" y="2307"/>
              <a:ext cx="23" cy="13"/>
            </a:xfrm>
            <a:custGeom>
              <a:avLst/>
              <a:gdLst>
                <a:gd name="T0" fmla="*/ 0 w 9"/>
                <a:gd name="T1" fmla="*/ 88 h 5"/>
                <a:gd name="T2" fmla="*/ 151 w 9"/>
                <a:gd name="T3" fmla="*/ 0 h 5"/>
                <a:gd name="T4" fmla="*/ 0 60000 65536"/>
                <a:gd name="T5" fmla="*/ 0 60000 65536"/>
              </a:gdLst>
              <a:ahLst/>
              <a:cxnLst>
                <a:cxn ang="T4">
                  <a:pos x="T0" y="T1"/>
                </a:cxn>
                <a:cxn ang="T5">
                  <a:pos x="T2" y="T3"/>
                </a:cxn>
              </a:cxnLst>
              <a:rect l="0" t="0" r="r" b="b"/>
              <a:pathLst>
                <a:path w="9" h="5">
                  <a:moveTo>
                    <a:pt x="0" y="5"/>
                  </a:moveTo>
                  <a:cubicBezTo>
                    <a:pt x="3" y="5"/>
                    <a:pt x="6" y="3"/>
                    <a:pt x="9"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 name="Freeform 154"/>
            <p:cNvSpPr>
              <a:spLocks/>
            </p:cNvSpPr>
            <p:nvPr/>
          </p:nvSpPr>
          <p:spPr bwMode="auto">
            <a:xfrm>
              <a:off x="1813" y="2267"/>
              <a:ext cx="27" cy="40"/>
            </a:xfrm>
            <a:custGeom>
              <a:avLst/>
              <a:gdLst>
                <a:gd name="T0" fmla="*/ 0 w 11"/>
                <a:gd name="T1" fmla="*/ 136 h 15"/>
                <a:gd name="T2" fmla="*/ 0 w 11"/>
                <a:gd name="T3" fmla="*/ 0 h 15"/>
                <a:gd name="T4" fmla="*/ 0 60000 65536"/>
                <a:gd name="T5" fmla="*/ 0 60000 65536"/>
              </a:gdLst>
              <a:ahLst/>
              <a:cxnLst>
                <a:cxn ang="T4">
                  <a:pos x="T0" y="T1"/>
                </a:cxn>
                <a:cxn ang="T5">
                  <a:pos x="T2" y="T3"/>
                </a:cxn>
              </a:cxnLst>
              <a:rect l="0" t="0" r="r" b="b"/>
              <a:pathLst>
                <a:path w="11" h="15">
                  <a:moveTo>
                    <a:pt x="0" y="7"/>
                  </a:moveTo>
                  <a:cubicBezTo>
                    <a:pt x="6" y="15"/>
                    <a:pt x="11" y="5"/>
                    <a:pt x="0"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1" name="Freeform 155"/>
            <p:cNvSpPr>
              <a:spLocks/>
            </p:cNvSpPr>
            <p:nvPr/>
          </p:nvSpPr>
          <p:spPr bwMode="auto">
            <a:xfrm>
              <a:off x="1865" y="2211"/>
              <a:ext cx="8" cy="24"/>
            </a:xfrm>
            <a:custGeom>
              <a:avLst/>
              <a:gdLst>
                <a:gd name="T0" fmla="*/ 0 w 3"/>
                <a:gd name="T1" fmla="*/ 171 h 9"/>
                <a:gd name="T2" fmla="*/ 56 w 3"/>
                <a:gd name="T3" fmla="*/ 0 h 9"/>
                <a:gd name="T4" fmla="*/ 0 60000 65536"/>
                <a:gd name="T5" fmla="*/ 0 60000 65536"/>
              </a:gdLst>
              <a:ahLst/>
              <a:cxnLst>
                <a:cxn ang="T4">
                  <a:pos x="T0" y="T1"/>
                </a:cxn>
                <a:cxn ang="T5">
                  <a:pos x="T2" y="T3"/>
                </a:cxn>
              </a:cxnLst>
              <a:rect l="0" t="0" r="r" b="b"/>
              <a:pathLst>
                <a:path w="3" h="9">
                  <a:moveTo>
                    <a:pt x="0" y="9"/>
                  </a:moveTo>
                  <a:cubicBezTo>
                    <a:pt x="0" y="6"/>
                    <a:pt x="1" y="3"/>
                    <a:pt x="3"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 name="Freeform 156"/>
            <p:cNvSpPr>
              <a:spLocks/>
            </p:cNvSpPr>
            <p:nvPr/>
          </p:nvSpPr>
          <p:spPr bwMode="auto">
            <a:xfrm>
              <a:off x="1795" y="2205"/>
              <a:ext cx="25" cy="16"/>
            </a:xfrm>
            <a:custGeom>
              <a:avLst/>
              <a:gdLst>
                <a:gd name="T0" fmla="*/ 0 w 10"/>
                <a:gd name="T1" fmla="*/ 115 h 6"/>
                <a:gd name="T2" fmla="*/ 158 w 10"/>
                <a:gd name="T3" fmla="*/ 0 h 6"/>
                <a:gd name="T4" fmla="*/ 0 60000 65536"/>
                <a:gd name="T5" fmla="*/ 0 60000 65536"/>
              </a:gdLst>
              <a:ahLst/>
              <a:cxnLst>
                <a:cxn ang="T4">
                  <a:pos x="T0" y="T1"/>
                </a:cxn>
                <a:cxn ang="T5">
                  <a:pos x="T2" y="T3"/>
                </a:cxn>
              </a:cxnLst>
              <a:rect l="0" t="0" r="r" b="b"/>
              <a:pathLst>
                <a:path w="10" h="6">
                  <a:moveTo>
                    <a:pt x="0" y="6"/>
                  </a:moveTo>
                  <a:cubicBezTo>
                    <a:pt x="3" y="5"/>
                    <a:pt x="6" y="3"/>
                    <a:pt x="10"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 name="Freeform 157"/>
            <p:cNvSpPr>
              <a:spLocks/>
            </p:cNvSpPr>
            <p:nvPr/>
          </p:nvSpPr>
          <p:spPr bwMode="auto">
            <a:xfrm>
              <a:off x="1690" y="2341"/>
              <a:ext cx="50" cy="46"/>
            </a:xfrm>
            <a:custGeom>
              <a:avLst/>
              <a:gdLst>
                <a:gd name="T0" fmla="*/ 83 w 20"/>
                <a:gd name="T1" fmla="*/ 0 h 17"/>
                <a:gd name="T2" fmla="*/ 0 w 20"/>
                <a:gd name="T3" fmla="*/ 116 h 17"/>
                <a:gd name="T4" fmla="*/ 0 60000 65536"/>
                <a:gd name="T5" fmla="*/ 0 60000 65536"/>
              </a:gdLst>
              <a:ahLst/>
              <a:cxnLst>
                <a:cxn ang="T4">
                  <a:pos x="T0" y="T1"/>
                </a:cxn>
                <a:cxn ang="T5">
                  <a:pos x="T2" y="T3"/>
                </a:cxn>
              </a:cxnLst>
              <a:rect l="0" t="0" r="r" b="b"/>
              <a:pathLst>
                <a:path w="20" h="17">
                  <a:moveTo>
                    <a:pt x="5" y="0"/>
                  </a:moveTo>
                  <a:cubicBezTo>
                    <a:pt x="20" y="7"/>
                    <a:pt x="2" y="17"/>
                    <a:pt x="0" y="6"/>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 name="Freeform 158"/>
            <p:cNvSpPr>
              <a:spLocks/>
            </p:cNvSpPr>
            <p:nvPr/>
          </p:nvSpPr>
          <p:spPr bwMode="auto">
            <a:xfrm>
              <a:off x="1730" y="2421"/>
              <a:ext cx="30" cy="24"/>
            </a:xfrm>
            <a:custGeom>
              <a:avLst/>
              <a:gdLst>
                <a:gd name="T0" fmla="*/ 33 w 12"/>
                <a:gd name="T1" fmla="*/ 0 h 9"/>
                <a:gd name="T2" fmla="*/ 188 w 12"/>
                <a:gd name="T3" fmla="*/ 136 h 9"/>
                <a:gd name="T4" fmla="*/ 0 w 12"/>
                <a:gd name="T5" fmla="*/ 115 h 9"/>
                <a:gd name="T6" fmla="*/ 0 60000 65536"/>
                <a:gd name="T7" fmla="*/ 0 60000 65536"/>
                <a:gd name="T8" fmla="*/ 0 60000 65536"/>
              </a:gdLst>
              <a:ahLst/>
              <a:cxnLst>
                <a:cxn ang="T6">
                  <a:pos x="T0" y="T1"/>
                </a:cxn>
                <a:cxn ang="T7">
                  <a:pos x="T2" y="T3"/>
                </a:cxn>
                <a:cxn ang="T8">
                  <a:pos x="T4" y="T5"/>
                </a:cxn>
              </a:cxnLst>
              <a:rect l="0" t="0" r="r" b="b"/>
              <a:pathLst>
                <a:path w="12" h="9">
                  <a:moveTo>
                    <a:pt x="2" y="0"/>
                  </a:moveTo>
                  <a:cubicBezTo>
                    <a:pt x="6" y="0"/>
                    <a:pt x="11" y="3"/>
                    <a:pt x="12" y="7"/>
                  </a:cubicBezTo>
                  <a:cubicBezTo>
                    <a:pt x="8" y="9"/>
                    <a:pt x="3" y="8"/>
                    <a:pt x="0" y="6"/>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5" name="Freeform 159"/>
            <p:cNvSpPr>
              <a:spLocks/>
            </p:cNvSpPr>
            <p:nvPr/>
          </p:nvSpPr>
          <p:spPr bwMode="auto">
            <a:xfrm>
              <a:off x="1888" y="2549"/>
              <a:ext cx="10" cy="14"/>
            </a:xfrm>
            <a:custGeom>
              <a:avLst/>
              <a:gdLst>
                <a:gd name="T0" fmla="*/ 0 w 4"/>
                <a:gd name="T1" fmla="*/ 109 h 5"/>
                <a:gd name="T2" fmla="*/ 63 w 4"/>
                <a:gd name="T3" fmla="*/ 0 h 5"/>
                <a:gd name="T4" fmla="*/ 0 60000 65536"/>
                <a:gd name="T5" fmla="*/ 0 60000 65536"/>
              </a:gdLst>
              <a:ahLst/>
              <a:cxnLst>
                <a:cxn ang="T4">
                  <a:pos x="T0" y="T1"/>
                </a:cxn>
                <a:cxn ang="T5">
                  <a:pos x="T2" y="T3"/>
                </a:cxn>
              </a:cxnLst>
              <a:rect l="0" t="0" r="r" b="b"/>
              <a:pathLst>
                <a:path w="4" h="5">
                  <a:moveTo>
                    <a:pt x="0" y="5"/>
                  </a:moveTo>
                  <a:cubicBezTo>
                    <a:pt x="1" y="4"/>
                    <a:pt x="2" y="2"/>
                    <a:pt x="4"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6" name="Freeform 160"/>
            <p:cNvSpPr>
              <a:spLocks/>
            </p:cNvSpPr>
            <p:nvPr/>
          </p:nvSpPr>
          <p:spPr bwMode="auto">
            <a:xfrm>
              <a:off x="2018" y="2571"/>
              <a:ext cx="15" cy="10"/>
            </a:xfrm>
            <a:custGeom>
              <a:avLst/>
              <a:gdLst>
                <a:gd name="T0" fmla="*/ 0 w 6"/>
                <a:gd name="T1" fmla="*/ 63 h 4"/>
                <a:gd name="T2" fmla="*/ 95 w 6"/>
                <a:gd name="T3" fmla="*/ 0 h 4"/>
                <a:gd name="T4" fmla="*/ 0 60000 65536"/>
                <a:gd name="T5" fmla="*/ 0 60000 65536"/>
              </a:gdLst>
              <a:ahLst/>
              <a:cxnLst>
                <a:cxn ang="T4">
                  <a:pos x="T0" y="T1"/>
                </a:cxn>
                <a:cxn ang="T5">
                  <a:pos x="T2" y="T3"/>
                </a:cxn>
              </a:cxnLst>
              <a:rect l="0" t="0" r="r" b="b"/>
              <a:pathLst>
                <a:path w="6" h="4">
                  <a:moveTo>
                    <a:pt x="0" y="4"/>
                  </a:moveTo>
                  <a:cubicBezTo>
                    <a:pt x="2" y="4"/>
                    <a:pt x="4" y="2"/>
                    <a:pt x="6"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 name="Freeform 161"/>
            <p:cNvSpPr>
              <a:spLocks/>
            </p:cNvSpPr>
            <p:nvPr/>
          </p:nvSpPr>
          <p:spPr bwMode="auto">
            <a:xfrm>
              <a:off x="2233" y="2483"/>
              <a:ext cx="12" cy="2"/>
            </a:xfrm>
            <a:custGeom>
              <a:avLst/>
              <a:gdLst>
                <a:gd name="T0" fmla="*/ 0 w 5"/>
                <a:gd name="T1" fmla="*/ 0 h 1"/>
                <a:gd name="T2" fmla="*/ 70 w 5"/>
                <a:gd name="T3" fmla="*/ 0 h 1"/>
                <a:gd name="T4" fmla="*/ 0 60000 65536"/>
                <a:gd name="T5" fmla="*/ 0 60000 65536"/>
              </a:gdLst>
              <a:ahLst/>
              <a:cxnLst>
                <a:cxn ang="T4">
                  <a:pos x="T0" y="T1"/>
                </a:cxn>
                <a:cxn ang="T5">
                  <a:pos x="T2" y="T3"/>
                </a:cxn>
              </a:cxnLst>
              <a:rect l="0" t="0" r="r" b="b"/>
              <a:pathLst>
                <a:path w="5" h="1">
                  <a:moveTo>
                    <a:pt x="0" y="0"/>
                  </a:moveTo>
                  <a:cubicBezTo>
                    <a:pt x="1" y="1"/>
                    <a:pt x="3" y="1"/>
                    <a:pt x="5"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 name="Freeform 162"/>
            <p:cNvSpPr>
              <a:spLocks/>
            </p:cNvSpPr>
            <p:nvPr/>
          </p:nvSpPr>
          <p:spPr bwMode="auto">
            <a:xfrm>
              <a:off x="2198" y="2512"/>
              <a:ext cx="7" cy="16"/>
            </a:xfrm>
            <a:custGeom>
              <a:avLst/>
              <a:gdLst>
                <a:gd name="T0" fmla="*/ 0 w 3"/>
                <a:gd name="T1" fmla="*/ 0 h 6"/>
                <a:gd name="T2" fmla="*/ 37 w 3"/>
                <a:gd name="T3" fmla="*/ 115 h 6"/>
                <a:gd name="T4" fmla="*/ 0 60000 65536"/>
                <a:gd name="T5" fmla="*/ 0 60000 65536"/>
              </a:gdLst>
              <a:ahLst/>
              <a:cxnLst>
                <a:cxn ang="T4">
                  <a:pos x="T0" y="T1"/>
                </a:cxn>
                <a:cxn ang="T5">
                  <a:pos x="T2" y="T3"/>
                </a:cxn>
              </a:cxnLst>
              <a:rect l="0" t="0" r="r" b="b"/>
              <a:pathLst>
                <a:path w="3" h="6">
                  <a:moveTo>
                    <a:pt x="0" y="0"/>
                  </a:moveTo>
                  <a:cubicBezTo>
                    <a:pt x="0" y="2"/>
                    <a:pt x="2" y="5"/>
                    <a:pt x="3" y="6"/>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 name="Freeform 163"/>
            <p:cNvSpPr>
              <a:spLocks/>
            </p:cNvSpPr>
            <p:nvPr/>
          </p:nvSpPr>
          <p:spPr bwMode="auto">
            <a:xfrm>
              <a:off x="2295" y="2285"/>
              <a:ext cx="20" cy="22"/>
            </a:xfrm>
            <a:custGeom>
              <a:avLst/>
              <a:gdLst>
                <a:gd name="T0" fmla="*/ 125 w 8"/>
                <a:gd name="T1" fmla="*/ 168 h 8"/>
                <a:gd name="T2" fmla="*/ 0 w 8"/>
                <a:gd name="T3" fmla="*/ 0 h 8"/>
                <a:gd name="T4" fmla="*/ 0 60000 65536"/>
                <a:gd name="T5" fmla="*/ 0 60000 65536"/>
              </a:gdLst>
              <a:ahLst/>
              <a:cxnLst>
                <a:cxn ang="T4">
                  <a:pos x="T0" y="T1"/>
                </a:cxn>
                <a:cxn ang="T5">
                  <a:pos x="T2" y="T3"/>
                </a:cxn>
              </a:cxnLst>
              <a:rect l="0" t="0" r="r" b="b"/>
              <a:pathLst>
                <a:path w="8" h="8">
                  <a:moveTo>
                    <a:pt x="8" y="8"/>
                  </a:moveTo>
                  <a:cubicBezTo>
                    <a:pt x="5" y="6"/>
                    <a:pt x="2" y="3"/>
                    <a:pt x="0"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0" name="Freeform 164"/>
            <p:cNvSpPr>
              <a:spLocks/>
            </p:cNvSpPr>
            <p:nvPr/>
          </p:nvSpPr>
          <p:spPr bwMode="auto">
            <a:xfrm>
              <a:off x="2198" y="2291"/>
              <a:ext cx="35" cy="34"/>
            </a:xfrm>
            <a:custGeom>
              <a:avLst/>
              <a:gdLst>
                <a:gd name="T0" fmla="*/ 0 w 14"/>
                <a:gd name="T1" fmla="*/ 123 h 13"/>
                <a:gd name="T2" fmla="*/ 208 w 14"/>
                <a:gd name="T3" fmla="*/ 0 h 13"/>
                <a:gd name="T4" fmla="*/ 95 w 14"/>
                <a:gd name="T5" fmla="*/ 233 h 13"/>
                <a:gd name="T6" fmla="*/ 0 60000 65536"/>
                <a:gd name="T7" fmla="*/ 0 60000 65536"/>
                <a:gd name="T8" fmla="*/ 0 60000 65536"/>
              </a:gdLst>
              <a:ahLst/>
              <a:cxnLst>
                <a:cxn ang="T6">
                  <a:pos x="T0" y="T1"/>
                </a:cxn>
                <a:cxn ang="T7">
                  <a:pos x="T2" y="T3"/>
                </a:cxn>
                <a:cxn ang="T8">
                  <a:pos x="T4" y="T5"/>
                </a:cxn>
              </a:cxnLst>
              <a:rect l="0" t="0" r="r" b="b"/>
              <a:pathLst>
                <a:path w="14" h="13">
                  <a:moveTo>
                    <a:pt x="0" y="7"/>
                  </a:moveTo>
                  <a:cubicBezTo>
                    <a:pt x="5" y="5"/>
                    <a:pt x="9" y="1"/>
                    <a:pt x="13" y="0"/>
                  </a:cubicBezTo>
                  <a:cubicBezTo>
                    <a:pt x="14" y="5"/>
                    <a:pt x="10" y="9"/>
                    <a:pt x="6" y="13"/>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1" name="Freeform 165"/>
            <p:cNvSpPr>
              <a:spLocks/>
            </p:cNvSpPr>
            <p:nvPr/>
          </p:nvSpPr>
          <p:spPr bwMode="auto">
            <a:xfrm>
              <a:off x="2223" y="2171"/>
              <a:ext cx="7" cy="29"/>
            </a:xfrm>
            <a:custGeom>
              <a:avLst/>
              <a:gdLst>
                <a:gd name="T0" fmla="*/ 37 w 3"/>
                <a:gd name="T1" fmla="*/ 0 h 11"/>
                <a:gd name="T2" fmla="*/ 12 w 3"/>
                <a:gd name="T3" fmla="*/ 200 h 11"/>
                <a:gd name="T4" fmla="*/ 0 60000 65536"/>
                <a:gd name="T5" fmla="*/ 0 60000 65536"/>
              </a:gdLst>
              <a:ahLst/>
              <a:cxnLst>
                <a:cxn ang="T4">
                  <a:pos x="T0" y="T1"/>
                </a:cxn>
                <a:cxn ang="T5">
                  <a:pos x="T2" y="T3"/>
                </a:cxn>
              </a:cxnLst>
              <a:rect l="0" t="0" r="r" b="b"/>
              <a:pathLst>
                <a:path w="3" h="11">
                  <a:moveTo>
                    <a:pt x="3" y="0"/>
                  </a:moveTo>
                  <a:cubicBezTo>
                    <a:pt x="1" y="4"/>
                    <a:pt x="0" y="8"/>
                    <a:pt x="1" y="11"/>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2" name="Freeform 166"/>
            <p:cNvSpPr>
              <a:spLocks/>
            </p:cNvSpPr>
            <p:nvPr/>
          </p:nvSpPr>
          <p:spPr bwMode="auto">
            <a:xfrm>
              <a:off x="2195" y="2109"/>
              <a:ext cx="25" cy="27"/>
            </a:xfrm>
            <a:custGeom>
              <a:avLst/>
              <a:gdLst>
                <a:gd name="T0" fmla="*/ 0 w 10"/>
                <a:gd name="T1" fmla="*/ 0 h 10"/>
                <a:gd name="T2" fmla="*/ 158 w 10"/>
                <a:gd name="T3" fmla="*/ 197 h 10"/>
                <a:gd name="T4" fmla="*/ 0 60000 65536"/>
                <a:gd name="T5" fmla="*/ 0 60000 65536"/>
              </a:gdLst>
              <a:ahLst/>
              <a:cxnLst>
                <a:cxn ang="T4">
                  <a:pos x="T0" y="T1"/>
                </a:cxn>
                <a:cxn ang="T5">
                  <a:pos x="T2" y="T3"/>
                </a:cxn>
              </a:cxnLst>
              <a:rect l="0" t="0" r="r" b="b"/>
              <a:pathLst>
                <a:path w="10" h="10">
                  <a:moveTo>
                    <a:pt x="0" y="0"/>
                  </a:moveTo>
                  <a:cubicBezTo>
                    <a:pt x="1" y="5"/>
                    <a:pt x="5" y="8"/>
                    <a:pt x="10" y="1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3" name="Freeform 167"/>
            <p:cNvSpPr>
              <a:spLocks/>
            </p:cNvSpPr>
            <p:nvPr/>
          </p:nvSpPr>
          <p:spPr bwMode="auto">
            <a:xfrm>
              <a:off x="1970" y="2384"/>
              <a:ext cx="20" cy="3"/>
            </a:xfrm>
            <a:custGeom>
              <a:avLst/>
              <a:gdLst>
                <a:gd name="T0" fmla="*/ 0 w 8"/>
                <a:gd name="T1" fmla="*/ 0 h 1"/>
                <a:gd name="T2" fmla="*/ 125 w 8"/>
                <a:gd name="T3" fmla="*/ 27 h 1"/>
                <a:gd name="T4" fmla="*/ 0 60000 65536"/>
                <a:gd name="T5" fmla="*/ 0 60000 65536"/>
              </a:gdLst>
              <a:ahLst/>
              <a:cxnLst>
                <a:cxn ang="T4">
                  <a:pos x="T0" y="T1"/>
                </a:cxn>
                <a:cxn ang="T5">
                  <a:pos x="T2" y="T3"/>
                </a:cxn>
              </a:cxnLst>
              <a:rect l="0" t="0" r="r" b="b"/>
              <a:pathLst>
                <a:path w="8" h="1">
                  <a:moveTo>
                    <a:pt x="0" y="0"/>
                  </a:moveTo>
                  <a:cubicBezTo>
                    <a:pt x="2" y="1"/>
                    <a:pt x="5" y="1"/>
                    <a:pt x="8" y="1"/>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4" name="Freeform 168"/>
            <p:cNvSpPr>
              <a:spLocks/>
            </p:cNvSpPr>
            <p:nvPr/>
          </p:nvSpPr>
          <p:spPr bwMode="auto">
            <a:xfrm>
              <a:off x="2013" y="2325"/>
              <a:ext cx="10" cy="19"/>
            </a:xfrm>
            <a:custGeom>
              <a:avLst/>
              <a:gdLst>
                <a:gd name="T0" fmla="*/ 63 w 4"/>
                <a:gd name="T1" fmla="*/ 141 h 7"/>
                <a:gd name="T2" fmla="*/ 33 w 4"/>
                <a:gd name="T3" fmla="*/ 0 h 7"/>
                <a:gd name="T4" fmla="*/ 0 60000 65536"/>
                <a:gd name="T5" fmla="*/ 0 60000 65536"/>
              </a:gdLst>
              <a:ahLst/>
              <a:cxnLst>
                <a:cxn ang="T4">
                  <a:pos x="T0" y="T1"/>
                </a:cxn>
                <a:cxn ang="T5">
                  <a:pos x="T2" y="T3"/>
                </a:cxn>
              </a:cxnLst>
              <a:rect l="0" t="0" r="r" b="b"/>
              <a:pathLst>
                <a:path w="4" h="7">
                  <a:moveTo>
                    <a:pt x="4" y="7"/>
                  </a:moveTo>
                  <a:cubicBezTo>
                    <a:pt x="1" y="5"/>
                    <a:pt x="0" y="3"/>
                    <a:pt x="2"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5" name="Freeform 169"/>
            <p:cNvSpPr>
              <a:spLocks/>
            </p:cNvSpPr>
            <p:nvPr/>
          </p:nvSpPr>
          <p:spPr bwMode="auto">
            <a:xfrm>
              <a:off x="2130" y="2365"/>
              <a:ext cx="23" cy="30"/>
            </a:xfrm>
            <a:custGeom>
              <a:avLst/>
              <a:gdLst>
                <a:gd name="T0" fmla="*/ 0 w 9"/>
                <a:gd name="T1" fmla="*/ 224 h 11"/>
                <a:gd name="T2" fmla="*/ 151 w 9"/>
                <a:gd name="T3" fmla="*/ 0 h 11"/>
                <a:gd name="T4" fmla="*/ 0 60000 65536"/>
                <a:gd name="T5" fmla="*/ 0 60000 65536"/>
              </a:gdLst>
              <a:ahLst/>
              <a:cxnLst>
                <a:cxn ang="T4">
                  <a:pos x="T0" y="T1"/>
                </a:cxn>
                <a:cxn ang="T5">
                  <a:pos x="T2" y="T3"/>
                </a:cxn>
              </a:cxnLst>
              <a:rect l="0" t="0" r="r" b="b"/>
              <a:pathLst>
                <a:path w="9" h="11">
                  <a:moveTo>
                    <a:pt x="0" y="11"/>
                  </a:moveTo>
                  <a:cubicBezTo>
                    <a:pt x="4" y="7"/>
                    <a:pt x="6" y="3"/>
                    <a:pt x="9"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 name="Freeform 170"/>
            <p:cNvSpPr>
              <a:spLocks/>
            </p:cNvSpPr>
            <p:nvPr/>
          </p:nvSpPr>
          <p:spPr bwMode="auto">
            <a:xfrm>
              <a:off x="2410" y="2285"/>
              <a:ext cx="28" cy="35"/>
            </a:xfrm>
            <a:custGeom>
              <a:avLst/>
              <a:gdLst>
                <a:gd name="T0" fmla="*/ 0 w 11"/>
                <a:gd name="T1" fmla="*/ 94 h 13"/>
                <a:gd name="T2" fmla="*/ 163 w 11"/>
                <a:gd name="T3" fmla="*/ 0 h 13"/>
                <a:gd name="T4" fmla="*/ 130 w 11"/>
                <a:gd name="T5" fmla="*/ 253 h 13"/>
                <a:gd name="T6" fmla="*/ 0 60000 65536"/>
                <a:gd name="T7" fmla="*/ 0 60000 65536"/>
                <a:gd name="T8" fmla="*/ 0 60000 65536"/>
              </a:gdLst>
              <a:ahLst/>
              <a:cxnLst>
                <a:cxn ang="T6">
                  <a:pos x="T0" y="T1"/>
                </a:cxn>
                <a:cxn ang="T7">
                  <a:pos x="T2" y="T3"/>
                </a:cxn>
                <a:cxn ang="T8">
                  <a:pos x="T4" y="T5"/>
                </a:cxn>
              </a:cxnLst>
              <a:rect l="0" t="0" r="r" b="b"/>
              <a:pathLst>
                <a:path w="11" h="13">
                  <a:moveTo>
                    <a:pt x="0" y="5"/>
                  </a:moveTo>
                  <a:cubicBezTo>
                    <a:pt x="3" y="3"/>
                    <a:pt x="7" y="1"/>
                    <a:pt x="10" y="0"/>
                  </a:cubicBezTo>
                  <a:cubicBezTo>
                    <a:pt x="11" y="5"/>
                    <a:pt x="9" y="9"/>
                    <a:pt x="8" y="13"/>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 name="Freeform 171"/>
            <p:cNvSpPr>
              <a:spLocks/>
            </p:cNvSpPr>
            <p:nvPr/>
          </p:nvSpPr>
          <p:spPr bwMode="auto">
            <a:xfrm>
              <a:off x="2373" y="2491"/>
              <a:ext cx="12" cy="16"/>
            </a:xfrm>
            <a:custGeom>
              <a:avLst/>
              <a:gdLst>
                <a:gd name="T0" fmla="*/ 70 w 5"/>
                <a:gd name="T1" fmla="*/ 115 h 6"/>
                <a:gd name="T2" fmla="*/ 0 w 5"/>
                <a:gd name="T3" fmla="*/ 0 h 6"/>
                <a:gd name="T4" fmla="*/ 0 60000 65536"/>
                <a:gd name="T5" fmla="*/ 0 60000 65536"/>
              </a:gdLst>
              <a:ahLst/>
              <a:cxnLst>
                <a:cxn ang="T4">
                  <a:pos x="T0" y="T1"/>
                </a:cxn>
                <a:cxn ang="T5">
                  <a:pos x="T2" y="T3"/>
                </a:cxn>
              </a:cxnLst>
              <a:rect l="0" t="0" r="r" b="b"/>
              <a:pathLst>
                <a:path w="5" h="6">
                  <a:moveTo>
                    <a:pt x="5" y="6"/>
                  </a:moveTo>
                  <a:cubicBezTo>
                    <a:pt x="2" y="5"/>
                    <a:pt x="1" y="3"/>
                    <a:pt x="0"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8" name="Freeform 172"/>
            <p:cNvSpPr>
              <a:spLocks/>
            </p:cNvSpPr>
            <p:nvPr/>
          </p:nvSpPr>
          <p:spPr bwMode="auto">
            <a:xfrm>
              <a:off x="2773" y="2104"/>
              <a:ext cx="32" cy="45"/>
            </a:xfrm>
            <a:custGeom>
              <a:avLst/>
              <a:gdLst>
                <a:gd name="T0" fmla="*/ 0 w 13"/>
                <a:gd name="T1" fmla="*/ 132 h 17"/>
                <a:gd name="T2" fmla="*/ 121 w 13"/>
                <a:gd name="T3" fmla="*/ 0 h 17"/>
                <a:gd name="T4" fmla="*/ 42 w 13"/>
                <a:gd name="T5" fmla="*/ 315 h 17"/>
                <a:gd name="T6" fmla="*/ 0 60000 65536"/>
                <a:gd name="T7" fmla="*/ 0 60000 65536"/>
                <a:gd name="T8" fmla="*/ 0 60000 65536"/>
              </a:gdLst>
              <a:ahLst/>
              <a:cxnLst>
                <a:cxn ang="T6">
                  <a:pos x="T0" y="T1"/>
                </a:cxn>
                <a:cxn ang="T7">
                  <a:pos x="T2" y="T3"/>
                </a:cxn>
                <a:cxn ang="T8">
                  <a:pos x="T4" y="T5"/>
                </a:cxn>
              </a:cxnLst>
              <a:rect l="0" t="0" r="r" b="b"/>
              <a:pathLst>
                <a:path w="13" h="17">
                  <a:moveTo>
                    <a:pt x="0" y="7"/>
                  </a:moveTo>
                  <a:cubicBezTo>
                    <a:pt x="3" y="5"/>
                    <a:pt x="5" y="2"/>
                    <a:pt x="8" y="0"/>
                  </a:cubicBezTo>
                  <a:cubicBezTo>
                    <a:pt x="13" y="5"/>
                    <a:pt x="8" y="13"/>
                    <a:pt x="3" y="17"/>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 name="Freeform 173"/>
            <p:cNvSpPr>
              <a:spLocks/>
            </p:cNvSpPr>
            <p:nvPr/>
          </p:nvSpPr>
          <p:spPr bwMode="auto">
            <a:xfrm>
              <a:off x="2900" y="2136"/>
              <a:ext cx="25" cy="35"/>
            </a:xfrm>
            <a:custGeom>
              <a:avLst/>
              <a:gdLst>
                <a:gd name="T0" fmla="*/ 145 w 10"/>
                <a:gd name="T1" fmla="*/ 253 h 13"/>
                <a:gd name="T2" fmla="*/ 158 w 10"/>
                <a:gd name="T3" fmla="*/ 0 h 13"/>
                <a:gd name="T4" fmla="*/ 63 w 10"/>
                <a:gd name="T5" fmla="*/ 253 h 13"/>
                <a:gd name="T6" fmla="*/ 0 60000 65536"/>
                <a:gd name="T7" fmla="*/ 0 60000 65536"/>
                <a:gd name="T8" fmla="*/ 0 60000 65536"/>
              </a:gdLst>
              <a:ahLst/>
              <a:cxnLst>
                <a:cxn ang="T6">
                  <a:pos x="T0" y="T1"/>
                </a:cxn>
                <a:cxn ang="T7">
                  <a:pos x="T2" y="T3"/>
                </a:cxn>
                <a:cxn ang="T8">
                  <a:pos x="T4" y="T5"/>
                </a:cxn>
              </a:cxnLst>
              <a:rect l="0" t="0" r="r" b="b"/>
              <a:pathLst>
                <a:path w="10" h="13">
                  <a:moveTo>
                    <a:pt x="9" y="13"/>
                  </a:moveTo>
                  <a:cubicBezTo>
                    <a:pt x="10" y="9"/>
                    <a:pt x="10" y="5"/>
                    <a:pt x="10" y="0"/>
                  </a:cubicBezTo>
                  <a:cubicBezTo>
                    <a:pt x="4" y="1"/>
                    <a:pt x="0" y="8"/>
                    <a:pt x="4" y="13"/>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 name="Freeform 174"/>
            <p:cNvSpPr>
              <a:spLocks/>
            </p:cNvSpPr>
            <p:nvPr/>
          </p:nvSpPr>
          <p:spPr bwMode="auto">
            <a:xfrm>
              <a:off x="3083" y="1963"/>
              <a:ext cx="32" cy="58"/>
            </a:xfrm>
            <a:custGeom>
              <a:avLst/>
              <a:gdLst>
                <a:gd name="T0" fmla="*/ 0 w 13"/>
                <a:gd name="T1" fmla="*/ 182 h 22"/>
                <a:gd name="T2" fmla="*/ 42 w 13"/>
                <a:gd name="T3" fmla="*/ 76 h 22"/>
                <a:gd name="T4" fmla="*/ 0 60000 65536"/>
                <a:gd name="T5" fmla="*/ 0 60000 65536"/>
              </a:gdLst>
              <a:ahLst/>
              <a:cxnLst>
                <a:cxn ang="T4">
                  <a:pos x="T0" y="T1"/>
                </a:cxn>
                <a:cxn ang="T5">
                  <a:pos x="T2" y="T3"/>
                </a:cxn>
              </a:cxnLst>
              <a:rect l="0" t="0" r="r" b="b"/>
              <a:pathLst>
                <a:path w="13" h="22">
                  <a:moveTo>
                    <a:pt x="0" y="10"/>
                  </a:moveTo>
                  <a:cubicBezTo>
                    <a:pt x="6" y="22"/>
                    <a:pt x="13" y="0"/>
                    <a:pt x="3" y="4"/>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1" name="Freeform 175"/>
            <p:cNvSpPr>
              <a:spLocks/>
            </p:cNvSpPr>
            <p:nvPr/>
          </p:nvSpPr>
          <p:spPr bwMode="auto">
            <a:xfrm>
              <a:off x="3103" y="1880"/>
              <a:ext cx="22" cy="24"/>
            </a:xfrm>
            <a:custGeom>
              <a:avLst/>
              <a:gdLst>
                <a:gd name="T0" fmla="*/ 0 w 9"/>
                <a:gd name="T1" fmla="*/ 171 h 9"/>
                <a:gd name="T2" fmla="*/ 132 w 9"/>
                <a:gd name="T3" fmla="*/ 0 h 9"/>
                <a:gd name="T4" fmla="*/ 0 60000 65536"/>
                <a:gd name="T5" fmla="*/ 0 60000 65536"/>
              </a:gdLst>
              <a:ahLst/>
              <a:cxnLst>
                <a:cxn ang="T4">
                  <a:pos x="T0" y="T1"/>
                </a:cxn>
                <a:cxn ang="T5">
                  <a:pos x="T2" y="T3"/>
                </a:cxn>
              </a:cxnLst>
              <a:rect l="0" t="0" r="r" b="b"/>
              <a:pathLst>
                <a:path w="9" h="9">
                  <a:moveTo>
                    <a:pt x="0" y="9"/>
                  </a:moveTo>
                  <a:cubicBezTo>
                    <a:pt x="3" y="6"/>
                    <a:pt x="6" y="4"/>
                    <a:pt x="9"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2" name="Freeform 176"/>
            <p:cNvSpPr>
              <a:spLocks/>
            </p:cNvSpPr>
            <p:nvPr/>
          </p:nvSpPr>
          <p:spPr bwMode="auto">
            <a:xfrm>
              <a:off x="3160" y="1725"/>
              <a:ext cx="45" cy="64"/>
            </a:xfrm>
            <a:custGeom>
              <a:avLst/>
              <a:gdLst>
                <a:gd name="T0" fmla="*/ 0 w 18"/>
                <a:gd name="T1" fmla="*/ 56 h 24"/>
                <a:gd name="T2" fmla="*/ 125 w 18"/>
                <a:gd name="T3" fmla="*/ 0 h 24"/>
                <a:gd name="T4" fmla="*/ 0 60000 65536"/>
                <a:gd name="T5" fmla="*/ 0 60000 65536"/>
              </a:gdLst>
              <a:ahLst/>
              <a:cxnLst>
                <a:cxn ang="T4">
                  <a:pos x="T0" y="T1"/>
                </a:cxn>
                <a:cxn ang="T5">
                  <a:pos x="T2" y="T3"/>
                </a:cxn>
              </a:cxnLst>
              <a:rect l="0" t="0" r="r" b="b"/>
              <a:pathLst>
                <a:path w="18" h="24">
                  <a:moveTo>
                    <a:pt x="0" y="3"/>
                  </a:moveTo>
                  <a:cubicBezTo>
                    <a:pt x="1" y="24"/>
                    <a:pt x="18" y="4"/>
                    <a:pt x="8"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3" name="Freeform 177"/>
            <p:cNvSpPr>
              <a:spLocks/>
            </p:cNvSpPr>
            <p:nvPr/>
          </p:nvSpPr>
          <p:spPr bwMode="auto">
            <a:xfrm>
              <a:off x="3278" y="1760"/>
              <a:ext cx="7" cy="19"/>
            </a:xfrm>
            <a:custGeom>
              <a:avLst/>
              <a:gdLst>
                <a:gd name="T0" fmla="*/ 37 w 3"/>
                <a:gd name="T1" fmla="*/ 0 h 7"/>
                <a:gd name="T2" fmla="*/ 12 w 3"/>
                <a:gd name="T3" fmla="*/ 141 h 7"/>
                <a:gd name="T4" fmla="*/ 0 60000 65536"/>
                <a:gd name="T5" fmla="*/ 0 60000 65536"/>
              </a:gdLst>
              <a:ahLst/>
              <a:cxnLst>
                <a:cxn ang="T4">
                  <a:pos x="T0" y="T1"/>
                </a:cxn>
                <a:cxn ang="T5">
                  <a:pos x="T2" y="T3"/>
                </a:cxn>
              </a:cxnLst>
              <a:rect l="0" t="0" r="r" b="b"/>
              <a:pathLst>
                <a:path w="3" h="7">
                  <a:moveTo>
                    <a:pt x="3" y="0"/>
                  </a:moveTo>
                  <a:cubicBezTo>
                    <a:pt x="1" y="2"/>
                    <a:pt x="0" y="5"/>
                    <a:pt x="1" y="7"/>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4" name="Freeform 178"/>
            <p:cNvSpPr>
              <a:spLocks/>
            </p:cNvSpPr>
            <p:nvPr/>
          </p:nvSpPr>
          <p:spPr bwMode="auto">
            <a:xfrm>
              <a:off x="3335" y="2056"/>
              <a:ext cx="25" cy="43"/>
            </a:xfrm>
            <a:custGeom>
              <a:avLst/>
              <a:gdLst>
                <a:gd name="T0" fmla="*/ 33 w 10"/>
                <a:gd name="T1" fmla="*/ 312 h 16"/>
                <a:gd name="T2" fmla="*/ 63 w 10"/>
                <a:gd name="T3" fmla="*/ 0 h 16"/>
                <a:gd name="T4" fmla="*/ 158 w 10"/>
                <a:gd name="T5" fmla="*/ 218 h 16"/>
                <a:gd name="T6" fmla="*/ 0 60000 65536"/>
                <a:gd name="T7" fmla="*/ 0 60000 65536"/>
                <a:gd name="T8" fmla="*/ 0 60000 65536"/>
              </a:gdLst>
              <a:ahLst/>
              <a:cxnLst>
                <a:cxn ang="T6">
                  <a:pos x="T0" y="T1"/>
                </a:cxn>
                <a:cxn ang="T7">
                  <a:pos x="T2" y="T3"/>
                </a:cxn>
                <a:cxn ang="T8">
                  <a:pos x="T4" y="T5"/>
                </a:cxn>
              </a:cxnLst>
              <a:rect l="0" t="0" r="r" b="b"/>
              <a:pathLst>
                <a:path w="10" h="16">
                  <a:moveTo>
                    <a:pt x="2" y="16"/>
                  </a:moveTo>
                  <a:cubicBezTo>
                    <a:pt x="0" y="11"/>
                    <a:pt x="1" y="5"/>
                    <a:pt x="4" y="0"/>
                  </a:cubicBezTo>
                  <a:cubicBezTo>
                    <a:pt x="8" y="2"/>
                    <a:pt x="9" y="7"/>
                    <a:pt x="10" y="11"/>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5" name="Freeform 179"/>
            <p:cNvSpPr>
              <a:spLocks/>
            </p:cNvSpPr>
            <p:nvPr/>
          </p:nvSpPr>
          <p:spPr bwMode="auto">
            <a:xfrm>
              <a:off x="3058" y="2256"/>
              <a:ext cx="12" cy="21"/>
            </a:xfrm>
            <a:custGeom>
              <a:avLst/>
              <a:gdLst>
                <a:gd name="T0" fmla="*/ 0 w 5"/>
                <a:gd name="T1" fmla="*/ 144 h 8"/>
                <a:gd name="T2" fmla="*/ 70 w 5"/>
                <a:gd name="T3" fmla="*/ 0 h 8"/>
                <a:gd name="T4" fmla="*/ 0 60000 65536"/>
                <a:gd name="T5" fmla="*/ 0 60000 65536"/>
              </a:gdLst>
              <a:ahLst/>
              <a:cxnLst>
                <a:cxn ang="T4">
                  <a:pos x="T0" y="T1"/>
                </a:cxn>
                <a:cxn ang="T5">
                  <a:pos x="T2" y="T3"/>
                </a:cxn>
              </a:cxnLst>
              <a:rect l="0" t="0" r="r" b="b"/>
              <a:pathLst>
                <a:path w="5" h="8">
                  <a:moveTo>
                    <a:pt x="0" y="8"/>
                  </a:moveTo>
                  <a:cubicBezTo>
                    <a:pt x="1" y="5"/>
                    <a:pt x="2" y="3"/>
                    <a:pt x="5"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 name="Freeform 180"/>
            <p:cNvSpPr>
              <a:spLocks/>
            </p:cNvSpPr>
            <p:nvPr/>
          </p:nvSpPr>
          <p:spPr bwMode="auto">
            <a:xfrm>
              <a:off x="2563" y="2045"/>
              <a:ext cx="42" cy="51"/>
            </a:xfrm>
            <a:custGeom>
              <a:avLst/>
              <a:gdLst>
                <a:gd name="T0" fmla="*/ 62 w 17"/>
                <a:gd name="T1" fmla="*/ 309 h 19"/>
                <a:gd name="T2" fmla="*/ 0 w 17"/>
                <a:gd name="T3" fmla="*/ 150 h 19"/>
                <a:gd name="T4" fmla="*/ 0 60000 65536"/>
                <a:gd name="T5" fmla="*/ 0 60000 65536"/>
              </a:gdLst>
              <a:ahLst/>
              <a:cxnLst>
                <a:cxn ang="T4">
                  <a:pos x="T0" y="T1"/>
                </a:cxn>
                <a:cxn ang="T5">
                  <a:pos x="T2" y="T3"/>
                </a:cxn>
              </a:cxnLst>
              <a:rect l="0" t="0" r="r" b="b"/>
              <a:pathLst>
                <a:path w="17" h="19">
                  <a:moveTo>
                    <a:pt x="4" y="16"/>
                  </a:moveTo>
                  <a:cubicBezTo>
                    <a:pt x="15" y="19"/>
                    <a:pt x="17" y="0"/>
                    <a:pt x="0" y="8"/>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 name="Freeform 181"/>
            <p:cNvSpPr>
              <a:spLocks/>
            </p:cNvSpPr>
            <p:nvPr/>
          </p:nvSpPr>
          <p:spPr bwMode="auto">
            <a:xfrm>
              <a:off x="2585" y="1965"/>
              <a:ext cx="15" cy="16"/>
            </a:xfrm>
            <a:custGeom>
              <a:avLst/>
              <a:gdLst>
                <a:gd name="T0" fmla="*/ 0 w 6"/>
                <a:gd name="T1" fmla="*/ 0 h 6"/>
                <a:gd name="T2" fmla="*/ 95 w 6"/>
                <a:gd name="T3" fmla="*/ 115 h 6"/>
                <a:gd name="T4" fmla="*/ 0 60000 65536"/>
                <a:gd name="T5" fmla="*/ 0 60000 65536"/>
              </a:gdLst>
              <a:ahLst/>
              <a:cxnLst>
                <a:cxn ang="T4">
                  <a:pos x="T0" y="T1"/>
                </a:cxn>
                <a:cxn ang="T5">
                  <a:pos x="T2" y="T3"/>
                </a:cxn>
              </a:cxnLst>
              <a:rect l="0" t="0" r="r" b="b"/>
              <a:pathLst>
                <a:path w="6" h="6">
                  <a:moveTo>
                    <a:pt x="0" y="0"/>
                  </a:moveTo>
                  <a:cubicBezTo>
                    <a:pt x="1" y="3"/>
                    <a:pt x="3" y="6"/>
                    <a:pt x="6" y="6"/>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8" name="Freeform 182"/>
            <p:cNvSpPr>
              <a:spLocks/>
            </p:cNvSpPr>
            <p:nvPr/>
          </p:nvSpPr>
          <p:spPr bwMode="auto">
            <a:xfrm>
              <a:off x="2330" y="1968"/>
              <a:ext cx="20" cy="16"/>
            </a:xfrm>
            <a:custGeom>
              <a:avLst/>
              <a:gdLst>
                <a:gd name="T0" fmla="*/ 125 w 8"/>
                <a:gd name="T1" fmla="*/ 115 h 6"/>
                <a:gd name="T2" fmla="*/ 0 w 8"/>
                <a:gd name="T3" fmla="*/ 35 h 6"/>
                <a:gd name="T4" fmla="*/ 0 60000 65536"/>
                <a:gd name="T5" fmla="*/ 0 60000 65536"/>
              </a:gdLst>
              <a:ahLst/>
              <a:cxnLst>
                <a:cxn ang="T4">
                  <a:pos x="T0" y="T1"/>
                </a:cxn>
                <a:cxn ang="T5">
                  <a:pos x="T2" y="T3"/>
                </a:cxn>
              </a:cxnLst>
              <a:rect l="0" t="0" r="r" b="b"/>
              <a:pathLst>
                <a:path w="8" h="6">
                  <a:moveTo>
                    <a:pt x="8" y="6"/>
                  </a:moveTo>
                  <a:cubicBezTo>
                    <a:pt x="8" y="2"/>
                    <a:pt x="4" y="0"/>
                    <a:pt x="0" y="2"/>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9" name="Freeform 183"/>
            <p:cNvSpPr>
              <a:spLocks/>
            </p:cNvSpPr>
            <p:nvPr/>
          </p:nvSpPr>
          <p:spPr bwMode="auto">
            <a:xfrm>
              <a:off x="2298" y="2005"/>
              <a:ext cx="35" cy="38"/>
            </a:xfrm>
            <a:custGeom>
              <a:avLst/>
              <a:gdLst>
                <a:gd name="T0" fmla="*/ 63 w 14"/>
                <a:gd name="T1" fmla="*/ 280 h 14"/>
                <a:gd name="T2" fmla="*/ 95 w 14"/>
                <a:gd name="T3" fmla="*/ 0 h 14"/>
                <a:gd name="T4" fmla="*/ 220 w 14"/>
                <a:gd name="T5" fmla="*/ 280 h 14"/>
                <a:gd name="T6" fmla="*/ 0 60000 65536"/>
                <a:gd name="T7" fmla="*/ 0 60000 65536"/>
                <a:gd name="T8" fmla="*/ 0 60000 65536"/>
              </a:gdLst>
              <a:ahLst/>
              <a:cxnLst>
                <a:cxn ang="T6">
                  <a:pos x="T0" y="T1"/>
                </a:cxn>
                <a:cxn ang="T7">
                  <a:pos x="T2" y="T3"/>
                </a:cxn>
                <a:cxn ang="T8">
                  <a:pos x="T4" y="T5"/>
                </a:cxn>
              </a:cxnLst>
              <a:rect l="0" t="0" r="r" b="b"/>
              <a:pathLst>
                <a:path w="14" h="14">
                  <a:moveTo>
                    <a:pt x="4" y="14"/>
                  </a:moveTo>
                  <a:cubicBezTo>
                    <a:pt x="0" y="10"/>
                    <a:pt x="2" y="3"/>
                    <a:pt x="6" y="0"/>
                  </a:cubicBezTo>
                  <a:cubicBezTo>
                    <a:pt x="11" y="3"/>
                    <a:pt x="12" y="9"/>
                    <a:pt x="14" y="14"/>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0" name="Freeform 184"/>
            <p:cNvSpPr>
              <a:spLocks/>
            </p:cNvSpPr>
            <p:nvPr/>
          </p:nvSpPr>
          <p:spPr bwMode="auto">
            <a:xfrm>
              <a:off x="2543" y="2237"/>
              <a:ext cx="15" cy="6"/>
            </a:xfrm>
            <a:custGeom>
              <a:avLst/>
              <a:gdLst>
                <a:gd name="T0" fmla="*/ 95 w 6"/>
                <a:gd name="T1" fmla="*/ 0 h 2"/>
                <a:gd name="T2" fmla="*/ 0 w 6"/>
                <a:gd name="T3" fmla="*/ 54 h 2"/>
                <a:gd name="T4" fmla="*/ 0 60000 65536"/>
                <a:gd name="T5" fmla="*/ 0 60000 65536"/>
              </a:gdLst>
              <a:ahLst/>
              <a:cxnLst>
                <a:cxn ang="T4">
                  <a:pos x="T0" y="T1"/>
                </a:cxn>
                <a:cxn ang="T5">
                  <a:pos x="T2" y="T3"/>
                </a:cxn>
              </a:cxnLst>
              <a:rect l="0" t="0" r="r" b="b"/>
              <a:pathLst>
                <a:path w="6" h="2">
                  <a:moveTo>
                    <a:pt x="6" y="0"/>
                  </a:moveTo>
                  <a:cubicBezTo>
                    <a:pt x="4" y="1"/>
                    <a:pt x="1" y="2"/>
                    <a:pt x="0" y="2"/>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1" name="Freeform 185"/>
            <p:cNvSpPr>
              <a:spLocks/>
            </p:cNvSpPr>
            <p:nvPr/>
          </p:nvSpPr>
          <p:spPr bwMode="auto">
            <a:xfrm>
              <a:off x="3240" y="1773"/>
              <a:ext cx="8" cy="16"/>
            </a:xfrm>
            <a:custGeom>
              <a:avLst/>
              <a:gdLst>
                <a:gd name="T0" fmla="*/ 0 w 3"/>
                <a:gd name="T1" fmla="*/ 0 h 6"/>
                <a:gd name="T2" fmla="*/ 56 w 3"/>
                <a:gd name="T3" fmla="*/ 115 h 6"/>
                <a:gd name="T4" fmla="*/ 0 60000 65536"/>
                <a:gd name="T5" fmla="*/ 0 60000 65536"/>
              </a:gdLst>
              <a:ahLst/>
              <a:cxnLst>
                <a:cxn ang="T4">
                  <a:pos x="T0" y="T1"/>
                </a:cxn>
                <a:cxn ang="T5">
                  <a:pos x="T2" y="T3"/>
                </a:cxn>
              </a:cxnLst>
              <a:rect l="0" t="0" r="r" b="b"/>
              <a:pathLst>
                <a:path w="3" h="6">
                  <a:moveTo>
                    <a:pt x="0" y="0"/>
                  </a:moveTo>
                  <a:cubicBezTo>
                    <a:pt x="0" y="3"/>
                    <a:pt x="1" y="5"/>
                    <a:pt x="3" y="6"/>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2" name="Freeform 186"/>
            <p:cNvSpPr>
              <a:spLocks/>
            </p:cNvSpPr>
            <p:nvPr/>
          </p:nvSpPr>
          <p:spPr bwMode="auto">
            <a:xfrm>
              <a:off x="2900" y="1819"/>
              <a:ext cx="13" cy="1"/>
            </a:xfrm>
            <a:custGeom>
              <a:avLst/>
              <a:gdLst>
                <a:gd name="T0" fmla="*/ 0 w 5"/>
                <a:gd name="T1" fmla="*/ 0 h 1"/>
                <a:gd name="T2" fmla="*/ 88 w 5"/>
                <a:gd name="T3" fmla="*/ 0 h 1"/>
                <a:gd name="T4" fmla="*/ 0 60000 65536"/>
                <a:gd name="T5" fmla="*/ 0 60000 65536"/>
              </a:gdLst>
              <a:ahLst/>
              <a:cxnLst>
                <a:cxn ang="T4">
                  <a:pos x="T0" y="T1"/>
                </a:cxn>
                <a:cxn ang="T5">
                  <a:pos x="T2" y="T3"/>
                </a:cxn>
              </a:cxnLst>
              <a:rect l="0" t="0" r="r" b="b"/>
              <a:pathLst>
                <a:path w="5" h="1">
                  <a:moveTo>
                    <a:pt x="0" y="0"/>
                  </a:moveTo>
                  <a:cubicBezTo>
                    <a:pt x="1" y="0"/>
                    <a:pt x="3" y="0"/>
                    <a:pt x="5"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3" name="Freeform 187"/>
            <p:cNvSpPr>
              <a:spLocks/>
            </p:cNvSpPr>
            <p:nvPr/>
          </p:nvSpPr>
          <p:spPr bwMode="auto">
            <a:xfrm>
              <a:off x="2800" y="1755"/>
              <a:ext cx="5" cy="18"/>
            </a:xfrm>
            <a:custGeom>
              <a:avLst/>
              <a:gdLst>
                <a:gd name="T0" fmla="*/ 0 w 2"/>
                <a:gd name="T1" fmla="*/ 0 h 7"/>
                <a:gd name="T2" fmla="*/ 33 w 2"/>
                <a:gd name="T3" fmla="*/ 118 h 7"/>
                <a:gd name="T4" fmla="*/ 0 60000 65536"/>
                <a:gd name="T5" fmla="*/ 0 60000 65536"/>
              </a:gdLst>
              <a:ahLst/>
              <a:cxnLst>
                <a:cxn ang="T4">
                  <a:pos x="T0" y="T1"/>
                </a:cxn>
                <a:cxn ang="T5">
                  <a:pos x="T2" y="T3"/>
                </a:cxn>
              </a:cxnLst>
              <a:rect l="0" t="0" r="r" b="b"/>
              <a:pathLst>
                <a:path w="2" h="7">
                  <a:moveTo>
                    <a:pt x="0" y="0"/>
                  </a:moveTo>
                  <a:cubicBezTo>
                    <a:pt x="0" y="3"/>
                    <a:pt x="0" y="5"/>
                    <a:pt x="2" y="7"/>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4" name="Freeform 188"/>
            <p:cNvSpPr>
              <a:spLocks/>
            </p:cNvSpPr>
            <p:nvPr/>
          </p:nvSpPr>
          <p:spPr bwMode="auto">
            <a:xfrm>
              <a:off x="3568" y="1875"/>
              <a:ext cx="17" cy="42"/>
            </a:xfrm>
            <a:custGeom>
              <a:avLst/>
              <a:gdLst>
                <a:gd name="T0" fmla="*/ 0 w 7"/>
                <a:gd name="T1" fmla="*/ 221 h 16"/>
                <a:gd name="T2" fmla="*/ 58 w 7"/>
                <a:gd name="T3" fmla="*/ 0 h 16"/>
                <a:gd name="T4" fmla="*/ 58 w 7"/>
                <a:gd name="T5" fmla="*/ 289 h 16"/>
                <a:gd name="T6" fmla="*/ 0 60000 65536"/>
                <a:gd name="T7" fmla="*/ 0 60000 65536"/>
                <a:gd name="T8" fmla="*/ 0 60000 65536"/>
              </a:gdLst>
              <a:ahLst/>
              <a:cxnLst>
                <a:cxn ang="T6">
                  <a:pos x="T0" y="T1"/>
                </a:cxn>
                <a:cxn ang="T7">
                  <a:pos x="T2" y="T3"/>
                </a:cxn>
                <a:cxn ang="T8">
                  <a:pos x="T4" y="T5"/>
                </a:cxn>
              </a:cxnLst>
              <a:rect l="0" t="0" r="r" b="b"/>
              <a:pathLst>
                <a:path w="7" h="16">
                  <a:moveTo>
                    <a:pt x="0" y="12"/>
                  </a:moveTo>
                  <a:cubicBezTo>
                    <a:pt x="0" y="8"/>
                    <a:pt x="0" y="3"/>
                    <a:pt x="4" y="0"/>
                  </a:cubicBezTo>
                  <a:cubicBezTo>
                    <a:pt x="7" y="6"/>
                    <a:pt x="4" y="11"/>
                    <a:pt x="4" y="16"/>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5" name="Freeform 189"/>
            <p:cNvSpPr>
              <a:spLocks/>
            </p:cNvSpPr>
            <p:nvPr/>
          </p:nvSpPr>
          <p:spPr bwMode="auto">
            <a:xfrm>
              <a:off x="3660" y="1840"/>
              <a:ext cx="20" cy="8"/>
            </a:xfrm>
            <a:custGeom>
              <a:avLst/>
              <a:gdLst>
                <a:gd name="T0" fmla="*/ 0 w 8"/>
                <a:gd name="T1" fmla="*/ 0 h 3"/>
                <a:gd name="T2" fmla="*/ 125 w 8"/>
                <a:gd name="T3" fmla="*/ 56 h 3"/>
                <a:gd name="T4" fmla="*/ 0 60000 65536"/>
                <a:gd name="T5" fmla="*/ 0 60000 65536"/>
              </a:gdLst>
              <a:ahLst/>
              <a:cxnLst>
                <a:cxn ang="T4">
                  <a:pos x="T0" y="T1"/>
                </a:cxn>
                <a:cxn ang="T5">
                  <a:pos x="T2" y="T3"/>
                </a:cxn>
              </a:cxnLst>
              <a:rect l="0" t="0" r="r" b="b"/>
              <a:pathLst>
                <a:path w="8" h="3">
                  <a:moveTo>
                    <a:pt x="0" y="0"/>
                  </a:moveTo>
                  <a:cubicBezTo>
                    <a:pt x="2" y="2"/>
                    <a:pt x="5" y="3"/>
                    <a:pt x="8" y="3"/>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6" name="Freeform 190"/>
            <p:cNvSpPr>
              <a:spLocks/>
            </p:cNvSpPr>
            <p:nvPr/>
          </p:nvSpPr>
          <p:spPr bwMode="auto">
            <a:xfrm>
              <a:off x="3845" y="1813"/>
              <a:ext cx="20" cy="3"/>
            </a:xfrm>
            <a:custGeom>
              <a:avLst/>
              <a:gdLst>
                <a:gd name="T0" fmla="*/ 0 w 8"/>
                <a:gd name="T1" fmla="*/ 0 h 1"/>
                <a:gd name="T2" fmla="*/ 125 w 8"/>
                <a:gd name="T3" fmla="*/ 0 h 1"/>
                <a:gd name="T4" fmla="*/ 0 60000 65536"/>
                <a:gd name="T5" fmla="*/ 0 60000 65536"/>
              </a:gdLst>
              <a:ahLst/>
              <a:cxnLst>
                <a:cxn ang="T4">
                  <a:pos x="T0" y="T1"/>
                </a:cxn>
                <a:cxn ang="T5">
                  <a:pos x="T2" y="T3"/>
                </a:cxn>
              </a:cxnLst>
              <a:rect l="0" t="0" r="r" b="b"/>
              <a:pathLst>
                <a:path w="8" h="1">
                  <a:moveTo>
                    <a:pt x="0" y="0"/>
                  </a:moveTo>
                  <a:cubicBezTo>
                    <a:pt x="2" y="1"/>
                    <a:pt x="5" y="1"/>
                    <a:pt x="8"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 name="Freeform 191"/>
            <p:cNvSpPr>
              <a:spLocks/>
            </p:cNvSpPr>
            <p:nvPr/>
          </p:nvSpPr>
          <p:spPr bwMode="auto">
            <a:xfrm>
              <a:off x="3948" y="1816"/>
              <a:ext cx="12" cy="21"/>
            </a:xfrm>
            <a:custGeom>
              <a:avLst/>
              <a:gdLst>
                <a:gd name="T0" fmla="*/ 70 w 5"/>
                <a:gd name="T1" fmla="*/ 0 h 8"/>
                <a:gd name="T2" fmla="*/ 0 w 5"/>
                <a:gd name="T3" fmla="*/ 144 h 8"/>
                <a:gd name="T4" fmla="*/ 0 60000 65536"/>
                <a:gd name="T5" fmla="*/ 0 60000 65536"/>
              </a:gdLst>
              <a:ahLst/>
              <a:cxnLst>
                <a:cxn ang="T4">
                  <a:pos x="T0" y="T1"/>
                </a:cxn>
                <a:cxn ang="T5">
                  <a:pos x="T2" y="T3"/>
                </a:cxn>
              </a:cxnLst>
              <a:rect l="0" t="0" r="r" b="b"/>
              <a:pathLst>
                <a:path w="5" h="8">
                  <a:moveTo>
                    <a:pt x="5" y="0"/>
                  </a:moveTo>
                  <a:cubicBezTo>
                    <a:pt x="2" y="3"/>
                    <a:pt x="1" y="5"/>
                    <a:pt x="0" y="8"/>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 name="Freeform 192"/>
            <p:cNvSpPr>
              <a:spLocks/>
            </p:cNvSpPr>
            <p:nvPr/>
          </p:nvSpPr>
          <p:spPr bwMode="auto">
            <a:xfrm>
              <a:off x="3433" y="1765"/>
              <a:ext cx="7" cy="19"/>
            </a:xfrm>
            <a:custGeom>
              <a:avLst/>
              <a:gdLst>
                <a:gd name="T0" fmla="*/ 12 w 3"/>
                <a:gd name="T1" fmla="*/ 0 h 7"/>
                <a:gd name="T2" fmla="*/ 37 w 3"/>
                <a:gd name="T3" fmla="*/ 141 h 7"/>
                <a:gd name="T4" fmla="*/ 0 60000 65536"/>
                <a:gd name="T5" fmla="*/ 0 60000 65536"/>
              </a:gdLst>
              <a:ahLst/>
              <a:cxnLst>
                <a:cxn ang="T4">
                  <a:pos x="T0" y="T1"/>
                </a:cxn>
                <a:cxn ang="T5">
                  <a:pos x="T2" y="T3"/>
                </a:cxn>
              </a:cxnLst>
              <a:rect l="0" t="0" r="r" b="b"/>
              <a:pathLst>
                <a:path w="3" h="7">
                  <a:moveTo>
                    <a:pt x="1" y="0"/>
                  </a:moveTo>
                  <a:cubicBezTo>
                    <a:pt x="0" y="3"/>
                    <a:pt x="1" y="5"/>
                    <a:pt x="3" y="7"/>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9" name="Freeform 193"/>
            <p:cNvSpPr>
              <a:spLocks/>
            </p:cNvSpPr>
            <p:nvPr/>
          </p:nvSpPr>
          <p:spPr bwMode="auto">
            <a:xfrm>
              <a:off x="3528" y="1776"/>
              <a:ext cx="12" cy="5"/>
            </a:xfrm>
            <a:custGeom>
              <a:avLst/>
              <a:gdLst>
                <a:gd name="T0" fmla="*/ 0 w 5"/>
                <a:gd name="T1" fmla="*/ 33 h 2"/>
                <a:gd name="T2" fmla="*/ 70 w 5"/>
                <a:gd name="T3" fmla="*/ 0 h 2"/>
                <a:gd name="T4" fmla="*/ 0 60000 65536"/>
                <a:gd name="T5" fmla="*/ 0 60000 65536"/>
              </a:gdLst>
              <a:ahLst/>
              <a:cxnLst>
                <a:cxn ang="T4">
                  <a:pos x="T0" y="T1"/>
                </a:cxn>
                <a:cxn ang="T5">
                  <a:pos x="T2" y="T3"/>
                </a:cxn>
              </a:cxnLst>
              <a:rect l="0" t="0" r="r" b="b"/>
              <a:pathLst>
                <a:path w="5" h="2">
                  <a:moveTo>
                    <a:pt x="0" y="2"/>
                  </a:moveTo>
                  <a:cubicBezTo>
                    <a:pt x="1" y="2"/>
                    <a:pt x="3" y="1"/>
                    <a:pt x="5"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0" name="Freeform 194"/>
            <p:cNvSpPr>
              <a:spLocks/>
            </p:cNvSpPr>
            <p:nvPr/>
          </p:nvSpPr>
          <p:spPr bwMode="auto">
            <a:xfrm>
              <a:off x="3543" y="1733"/>
              <a:ext cx="5" cy="22"/>
            </a:xfrm>
            <a:custGeom>
              <a:avLst/>
              <a:gdLst>
                <a:gd name="T0" fmla="*/ 20 w 2"/>
                <a:gd name="T1" fmla="*/ 0 h 8"/>
                <a:gd name="T2" fmla="*/ 33 w 2"/>
                <a:gd name="T3" fmla="*/ 168 h 8"/>
                <a:gd name="T4" fmla="*/ 0 60000 65536"/>
                <a:gd name="T5" fmla="*/ 0 60000 65536"/>
              </a:gdLst>
              <a:ahLst/>
              <a:cxnLst>
                <a:cxn ang="T4">
                  <a:pos x="T0" y="T1"/>
                </a:cxn>
                <a:cxn ang="T5">
                  <a:pos x="T2" y="T3"/>
                </a:cxn>
              </a:cxnLst>
              <a:rect l="0" t="0" r="r" b="b"/>
              <a:pathLst>
                <a:path w="2" h="8">
                  <a:moveTo>
                    <a:pt x="1" y="0"/>
                  </a:moveTo>
                  <a:cubicBezTo>
                    <a:pt x="0" y="3"/>
                    <a:pt x="1" y="6"/>
                    <a:pt x="2" y="8"/>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1" name="Freeform 195"/>
            <p:cNvSpPr>
              <a:spLocks/>
            </p:cNvSpPr>
            <p:nvPr/>
          </p:nvSpPr>
          <p:spPr bwMode="auto">
            <a:xfrm>
              <a:off x="3433" y="2000"/>
              <a:ext cx="17" cy="16"/>
            </a:xfrm>
            <a:custGeom>
              <a:avLst/>
              <a:gdLst>
                <a:gd name="T0" fmla="*/ 0 w 7"/>
                <a:gd name="T1" fmla="*/ 0 h 6"/>
                <a:gd name="T2" fmla="*/ 100 w 7"/>
                <a:gd name="T3" fmla="*/ 115 h 6"/>
                <a:gd name="T4" fmla="*/ 0 60000 65536"/>
                <a:gd name="T5" fmla="*/ 0 60000 65536"/>
              </a:gdLst>
              <a:ahLst/>
              <a:cxnLst>
                <a:cxn ang="T4">
                  <a:pos x="T0" y="T1"/>
                </a:cxn>
                <a:cxn ang="T5">
                  <a:pos x="T2" y="T3"/>
                </a:cxn>
              </a:cxnLst>
              <a:rect l="0" t="0" r="r" b="b"/>
              <a:pathLst>
                <a:path w="7" h="6">
                  <a:moveTo>
                    <a:pt x="0" y="0"/>
                  </a:moveTo>
                  <a:cubicBezTo>
                    <a:pt x="1" y="4"/>
                    <a:pt x="3" y="6"/>
                    <a:pt x="7" y="6"/>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2" name="Freeform 196"/>
            <p:cNvSpPr>
              <a:spLocks/>
            </p:cNvSpPr>
            <p:nvPr/>
          </p:nvSpPr>
          <p:spPr bwMode="auto">
            <a:xfrm>
              <a:off x="3658" y="1936"/>
              <a:ext cx="22" cy="5"/>
            </a:xfrm>
            <a:custGeom>
              <a:avLst/>
              <a:gdLst>
                <a:gd name="T0" fmla="*/ 0 w 9"/>
                <a:gd name="T1" fmla="*/ 33 h 2"/>
                <a:gd name="T2" fmla="*/ 132 w 9"/>
                <a:gd name="T3" fmla="*/ 0 h 2"/>
                <a:gd name="T4" fmla="*/ 0 60000 65536"/>
                <a:gd name="T5" fmla="*/ 0 60000 65536"/>
              </a:gdLst>
              <a:ahLst/>
              <a:cxnLst>
                <a:cxn ang="T4">
                  <a:pos x="T0" y="T1"/>
                </a:cxn>
                <a:cxn ang="T5">
                  <a:pos x="T2" y="T3"/>
                </a:cxn>
              </a:cxnLst>
              <a:rect l="0" t="0" r="r" b="b"/>
              <a:pathLst>
                <a:path w="9" h="2">
                  <a:moveTo>
                    <a:pt x="0" y="2"/>
                  </a:moveTo>
                  <a:cubicBezTo>
                    <a:pt x="3" y="2"/>
                    <a:pt x="6" y="1"/>
                    <a:pt x="9"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3" name="Freeform 197"/>
            <p:cNvSpPr>
              <a:spLocks/>
            </p:cNvSpPr>
            <p:nvPr/>
          </p:nvSpPr>
          <p:spPr bwMode="auto">
            <a:xfrm>
              <a:off x="3900" y="1893"/>
              <a:ext cx="5" cy="22"/>
            </a:xfrm>
            <a:custGeom>
              <a:avLst/>
              <a:gdLst>
                <a:gd name="T0" fmla="*/ 20 w 2"/>
                <a:gd name="T1" fmla="*/ 168 h 8"/>
                <a:gd name="T2" fmla="*/ 33 w 2"/>
                <a:gd name="T3" fmla="*/ 0 h 8"/>
                <a:gd name="T4" fmla="*/ 0 60000 65536"/>
                <a:gd name="T5" fmla="*/ 0 60000 65536"/>
              </a:gdLst>
              <a:ahLst/>
              <a:cxnLst>
                <a:cxn ang="T4">
                  <a:pos x="T0" y="T1"/>
                </a:cxn>
                <a:cxn ang="T5">
                  <a:pos x="T2" y="T3"/>
                </a:cxn>
              </a:cxnLst>
              <a:rect l="0" t="0" r="r" b="b"/>
              <a:pathLst>
                <a:path w="2" h="8">
                  <a:moveTo>
                    <a:pt x="1" y="8"/>
                  </a:moveTo>
                  <a:cubicBezTo>
                    <a:pt x="0" y="6"/>
                    <a:pt x="0" y="3"/>
                    <a:pt x="2"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4" name="Freeform 198"/>
            <p:cNvSpPr>
              <a:spLocks/>
            </p:cNvSpPr>
            <p:nvPr/>
          </p:nvSpPr>
          <p:spPr bwMode="auto">
            <a:xfrm>
              <a:off x="2133" y="2456"/>
              <a:ext cx="2" cy="35"/>
            </a:xfrm>
            <a:custGeom>
              <a:avLst/>
              <a:gdLst>
                <a:gd name="T0" fmla="*/ 0 w 1"/>
                <a:gd name="T1" fmla="*/ 0 h 13"/>
                <a:gd name="T2" fmla="*/ 8 w 1"/>
                <a:gd name="T3" fmla="*/ 253 h 13"/>
                <a:gd name="T4" fmla="*/ 0 60000 65536"/>
                <a:gd name="T5" fmla="*/ 0 60000 65536"/>
              </a:gdLst>
              <a:ahLst/>
              <a:cxnLst>
                <a:cxn ang="T4">
                  <a:pos x="T0" y="T1"/>
                </a:cxn>
                <a:cxn ang="T5">
                  <a:pos x="T2" y="T3"/>
                </a:cxn>
              </a:cxnLst>
              <a:rect l="0" t="0" r="r" b="b"/>
              <a:pathLst>
                <a:path w="1" h="13">
                  <a:moveTo>
                    <a:pt x="0" y="0"/>
                  </a:moveTo>
                  <a:cubicBezTo>
                    <a:pt x="1" y="4"/>
                    <a:pt x="1" y="9"/>
                    <a:pt x="1" y="13"/>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5" name="Freeform 199"/>
            <p:cNvSpPr>
              <a:spLocks/>
            </p:cNvSpPr>
            <p:nvPr/>
          </p:nvSpPr>
          <p:spPr bwMode="auto">
            <a:xfrm>
              <a:off x="1993" y="2533"/>
              <a:ext cx="15" cy="8"/>
            </a:xfrm>
            <a:custGeom>
              <a:avLst/>
              <a:gdLst>
                <a:gd name="T0" fmla="*/ 95 w 6"/>
                <a:gd name="T1" fmla="*/ 21 h 3"/>
                <a:gd name="T2" fmla="*/ 0 w 6"/>
                <a:gd name="T3" fmla="*/ 56 h 3"/>
                <a:gd name="T4" fmla="*/ 0 60000 65536"/>
                <a:gd name="T5" fmla="*/ 0 60000 65536"/>
              </a:gdLst>
              <a:ahLst/>
              <a:cxnLst>
                <a:cxn ang="T4">
                  <a:pos x="T0" y="T1"/>
                </a:cxn>
                <a:cxn ang="T5">
                  <a:pos x="T2" y="T3"/>
                </a:cxn>
              </a:cxnLst>
              <a:rect l="0" t="0" r="r" b="b"/>
              <a:pathLst>
                <a:path w="6" h="3">
                  <a:moveTo>
                    <a:pt x="6" y="1"/>
                  </a:moveTo>
                  <a:cubicBezTo>
                    <a:pt x="3" y="0"/>
                    <a:pt x="1" y="0"/>
                    <a:pt x="0" y="3"/>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6" name="Freeform 200"/>
            <p:cNvSpPr>
              <a:spLocks/>
            </p:cNvSpPr>
            <p:nvPr/>
          </p:nvSpPr>
          <p:spPr bwMode="auto">
            <a:xfrm>
              <a:off x="3163" y="2192"/>
              <a:ext cx="7" cy="8"/>
            </a:xfrm>
            <a:custGeom>
              <a:avLst/>
              <a:gdLst>
                <a:gd name="T0" fmla="*/ 0 w 3"/>
                <a:gd name="T1" fmla="*/ 56 h 3"/>
                <a:gd name="T2" fmla="*/ 37 w 3"/>
                <a:gd name="T3" fmla="*/ 0 h 3"/>
                <a:gd name="T4" fmla="*/ 0 60000 65536"/>
                <a:gd name="T5" fmla="*/ 0 60000 65536"/>
              </a:gdLst>
              <a:ahLst/>
              <a:cxnLst>
                <a:cxn ang="T4">
                  <a:pos x="T0" y="T1"/>
                </a:cxn>
                <a:cxn ang="T5">
                  <a:pos x="T2" y="T3"/>
                </a:cxn>
              </a:cxnLst>
              <a:rect l="0" t="0" r="r" b="b"/>
              <a:pathLst>
                <a:path w="3" h="3">
                  <a:moveTo>
                    <a:pt x="0" y="3"/>
                  </a:moveTo>
                  <a:cubicBezTo>
                    <a:pt x="1" y="2"/>
                    <a:pt x="2" y="1"/>
                    <a:pt x="3"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 name="Freeform 201"/>
            <p:cNvSpPr>
              <a:spLocks/>
            </p:cNvSpPr>
            <p:nvPr/>
          </p:nvSpPr>
          <p:spPr bwMode="auto">
            <a:xfrm>
              <a:off x="3223" y="2224"/>
              <a:ext cx="1" cy="8"/>
            </a:xfrm>
            <a:custGeom>
              <a:avLst/>
              <a:gdLst>
                <a:gd name="T0" fmla="*/ 0 w 1"/>
                <a:gd name="T1" fmla="*/ 56 h 3"/>
                <a:gd name="T2" fmla="*/ 0 w 1"/>
                <a:gd name="T3" fmla="*/ 0 h 3"/>
                <a:gd name="T4" fmla="*/ 0 60000 65536"/>
                <a:gd name="T5" fmla="*/ 0 60000 65536"/>
              </a:gdLst>
              <a:ahLst/>
              <a:cxnLst>
                <a:cxn ang="T4">
                  <a:pos x="T0" y="T1"/>
                </a:cxn>
                <a:cxn ang="T5">
                  <a:pos x="T2" y="T3"/>
                </a:cxn>
              </a:cxnLst>
              <a:rect l="0" t="0" r="r" b="b"/>
              <a:pathLst>
                <a:path w="1" h="3">
                  <a:moveTo>
                    <a:pt x="0" y="3"/>
                  </a:moveTo>
                  <a:cubicBezTo>
                    <a:pt x="0" y="2"/>
                    <a:pt x="0" y="1"/>
                    <a:pt x="0" y="0"/>
                  </a:cubicBezTo>
                </a:path>
              </a:pathLst>
            </a:custGeom>
            <a:noFill/>
            <a:ln w="15875" cap="flat">
              <a:solidFill>
                <a:srgbClr val="FEE8B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08" name="Group 3"/>
          <p:cNvGrpSpPr>
            <a:grpSpLocks noChangeAspect="1"/>
          </p:cNvGrpSpPr>
          <p:nvPr/>
        </p:nvGrpSpPr>
        <p:grpSpPr bwMode="auto">
          <a:xfrm>
            <a:off x="1763312" y="2998752"/>
            <a:ext cx="1036641" cy="914400"/>
            <a:chOff x="1872" y="1257"/>
            <a:chExt cx="2002" cy="1766"/>
          </a:xfrm>
        </p:grpSpPr>
        <p:sp>
          <p:nvSpPr>
            <p:cNvPr id="309" name="Freeform 4"/>
            <p:cNvSpPr>
              <a:spLocks/>
            </p:cNvSpPr>
            <p:nvPr/>
          </p:nvSpPr>
          <p:spPr bwMode="auto">
            <a:xfrm>
              <a:off x="1872" y="1257"/>
              <a:ext cx="2002" cy="1766"/>
            </a:xfrm>
            <a:custGeom>
              <a:avLst/>
              <a:gdLst>
                <a:gd name="T0" fmla="*/ 8778 w 801"/>
                <a:gd name="T1" fmla="*/ 1446 h 662"/>
                <a:gd name="T2" fmla="*/ 10725 w 801"/>
                <a:gd name="T3" fmla="*/ 1366 h 662"/>
                <a:gd name="T4" fmla="*/ 11932 w 801"/>
                <a:gd name="T5" fmla="*/ 1425 h 662"/>
                <a:gd name="T6" fmla="*/ 12224 w 801"/>
                <a:gd name="T7" fmla="*/ 3871 h 662"/>
                <a:gd name="T8" fmla="*/ 11245 w 801"/>
                <a:gd name="T9" fmla="*/ 5351 h 662"/>
                <a:gd name="T10" fmla="*/ 9715 w 801"/>
                <a:gd name="T11" fmla="*/ 7024 h 662"/>
                <a:gd name="T12" fmla="*/ 8383 w 801"/>
                <a:gd name="T13" fmla="*/ 7229 h 662"/>
                <a:gd name="T14" fmla="*/ 6758 w 801"/>
                <a:gd name="T15" fmla="*/ 8710 h 662"/>
                <a:gd name="T16" fmla="*/ 3562 w 801"/>
                <a:gd name="T17" fmla="*/ 10916 h 662"/>
                <a:gd name="T18" fmla="*/ 1012 w 801"/>
                <a:gd name="T19" fmla="*/ 12170 h 662"/>
                <a:gd name="T20" fmla="*/ 375 w 801"/>
                <a:gd name="T21" fmla="*/ 8811 h 662"/>
                <a:gd name="T22" fmla="*/ 250 w 801"/>
                <a:gd name="T23" fmla="*/ 4498 h 662"/>
                <a:gd name="T24" fmla="*/ 2042 w 801"/>
                <a:gd name="T25" fmla="*/ 910 h 662"/>
                <a:gd name="T26" fmla="*/ 8195 w 801"/>
                <a:gd name="T27" fmla="*/ 1537 h 662"/>
                <a:gd name="T28" fmla="*/ 8778 w 801"/>
                <a:gd name="T29" fmla="*/ 1446 h 6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1" h="662">
                  <a:moveTo>
                    <a:pt x="562" y="76"/>
                  </a:moveTo>
                  <a:cubicBezTo>
                    <a:pt x="591" y="67"/>
                    <a:pt x="647" y="69"/>
                    <a:pt x="687" y="72"/>
                  </a:cubicBezTo>
                  <a:cubicBezTo>
                    <a:pt x="726" y="75"/>
                    <a:pt x="734" y="72"/>
                    <a:pt x="764" y="75"/>
                  </a:cubicBezTo>
                  <a:cubicBezTo>
                    <a:pt x="800" y="78"/>
                    <a:pt x="801" y="175"/>
                    <a:pt x="783" y="204"/>
                  </a:cubicBezTo>
                  <a:cubicBezTo>
                    <a:pt x="766" y="233"/>
                    <a:pt x="745" y="242"/>
                    <a:pt x="720" y="282"/>
                  </a:cubicBezTo>
                  <a:cubicBezTo>
                    <a:pt x="695" y="321"/>
                    <a:pt x="660" y="359"/>
                    <a:pt x="622" y="370"/>
                  </a:cubicBezTo>
                  <a:cubicBezTo>
                    <a:pt x="584" y="380"/>
                    <a:pt x="553" y="355"/>
                    <a:pt x="537" y="381"/>
                  </a:cubicBezTo>
                  <a:cubicBezTo>
                    <a:pt x="521" y="408"/>
                    <a:pt x="489" y="440"/>
                    <a:pt x="433" y="459"/>
                  </a:cubicBezTo>
                  <a:cubicBezTo>
                    <a:pt x="377" y="478"/>
                    <a:pt x="274" y="532"/>
                    <a:pt x="228" y="575"/>
                  </a:cubicBezTo>
                  <a:cubicBezTo>
                    <a:pt x="181" y="618"/>
                    <a:pt x="129" y="662"/>
                    <a:pt x="65" y="641"/>
                  </a:cubicBezTo>
                  <a:cubicBezTo>
                    <a:pt x="0" y="620"/>
                    <a:pt x="27" y="505"/>
                    <a:pt x="24" y="464"/>
                  </a:cubicBezTo>
                  <a:cubicBezTo>
                    <a:pt x="21" y="422"/>
                    <a:pt x="0" y="352"/>
                    <a:pt x="16" y="237"/>
                  </a:cubicBezTo>
                  <a:cubicBezTo>
                    <a:pt x="29" y="149"/>
                    <a:pt x="55" y="77"/>
                    <a:pt x="131" y="48"/>
                  </a:cubicBezTo>
                  <a:cubicBezTo>
                    <a:pt x="258" y="0"/>
                    <a:pt x="472" y="73"/>
                    <a:pt x="525" y="81"/>
                  </a:cubicBezTo>
                  <a:cubicBezTo>
                    <a:pt x="538" y="83"/>
                    <a:pt x="550" y="78"/>
                    <a:pt x="562" y="76"/>
                  </a:cubicBezTo>
                  <a:close/>
                </a:path>
              </a:pathLst>
            </a:custGeom>
            <a:solidFill>
              <a:srgbClr val="8752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0" name="Freeform 5"/>
            <p:cNvSpPr>
              <a:spLocks/>
            </p:cNvSpPr>
            <p:nvPr/>
          </p:nvSpPr>
          <p:spPr bwMode="auto">
            <a:xfrm>
              <a:off x="1945" y="1335"/>
              <a:ext cx="840" cy="650"/>
            </a:xfrm>
            <a:custGeom>
              <a:avLst/>
              <a:gdLst>
                <a:gd name="T0" fmla="*/ 5250 w 336"/>
                <a:gd name="T1" fmla="*/ 661 h 244"/>
                <a:gd name="T2" fmla="*/ 1408 w 336"/>
                <a:gd name="T3" fmla="*/ 738 h 244"/>
                <a:gd name="T4" fmla="*/ 0 w 336"/>
                <a:gd name="T5" fmla="*/ 4614 h 244"/>
                <a:gd name="T6" fmla="*/ 1595 w 336"/>
                <a:gd name="T7" fmla="*/ 815 h 244"/>
                <a:gd name="T8" fmla="*/ 5250 w 336"/>
                <a:gd name="T9" fmla="*/ 661 h 2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6" h="244">
                  <a:moveTo>
                    <a:pt x="336" y="35"/>
                  </a:moveTo>
                  <a:cubicBezTo>
                    <a:pt x="287" y="19"/>
                    <a:pt x="154" y="0"/>
                    <a:pt x="90" y="39"/>
                  </a:cubicBezTo>
                  <a:cubicBezTo>
                    <a:pt x="26" y="77"/>
                    <a:pt x="5" y="157"/>
                    <a:pt x="0" y="244"/>
                  </a:cubicBezTo>
                  <a:cubicBezTo>
                    <a:pt x="9" y="199"/>
                    <a:pt x="26" y="74"/>
                    <a:pt x="102" y="43"/>
                  </a:cubicBezTo>
                  <a:cubicBezTo>
                    <a:pt x="179" y="12"/>
                    <a:pt x="259" y="22"/>
                    <a:pt x="336"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1" name="Freeform 6"/>
            <p:cNvSpPr>
              <a:spLocks/>
            </p:cNvSpPr>
            <p:nvPr/>
          </p:nvSpPr>
          <p:spPr bwMode="auto">
            <a:xfrm>
              <a:off x="1930" y="1343"/>
              <a:ext cx="920" cy="1224"/>
            </a:xfrm>
            <a:custGeom>
              <a:avLst/>
              <a:gdLst>
                <a:gd name="T0" fmla="*/ 2095 w 368"/>
                <a:gd name="T1" fmla="*/ 1160 h 459"/>
                <a:gd name="T2" fmla="*/ 500 w 368"/>
                <a:gd name="T3" fmla="*/ 4493 h 459"/>
                <a:gd name="T4" fmla="*/ 270 w 368"/>
                <a:gd name="T5" fmla="*/ 8704 h 459"/>
                <a:gd name="T6" fmla="*/ 83 w 368"/>
                <a:gd name="T7" fmla="*/ 4552 h 459"/>
                <a:gd name="T8" fmla="*/ 1583 w 368"/>
                <a:gd name="T9" fmla="*/ 739 h 459"/>
                <a:gd name="T10" fmla="*/ 5750 w 368"/>
                <a:gd name="T11" fmla="*/ 661 h 459"/>
                <a:gd name="T12" fmla="*/ 2095 w 368"/>
                <a:gd name="T13" fmla="*/ 1160 h 4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8" h="459">
                  <a:moveTo>
                    <a:pt x="134" y="61"/>
                  </a:moveTo>
                  <a:cubicBezTo>
                    <a:pt x="53" y="96"/>
                    <a:pt x="37" y="185"/>
                    <a:pt x="32" y="237"/>
                  </a:cubicBezTo>
                  <a:cubicBezTo>
                    <a:pt x="26" y="289"/>
                    <a:pt x="28" y="419"/>
                    <a:pt x="17" y="459"/>
                  </a:cubicBezTo>
                  <a:cubicBezTo>
                    <a:pt x="21" y="428"/>
                    <a:pt x="0" y="327"/>
                    <a:pt x="5" y="240"/>
                  </a:cubicBezTo>
                  <a:cubicBezTo>
                    <a:pt x="10" y="153"/>
                    <a:pt x="37" y="77"/>
                    <a:pt x="101" y="39"/>
                  </a:cubicBezTo>
                  <a:cubicBezTo>
                    <a:pt x="165" y="0"/>
                    <a:pt x="318" y="19"/>
                    <a:pt x="368" y="35"/>
                  </a:cubicBezTo>
                  <a:cubicBezTo>
                    <a:pt x="338" y="29"/>
                    <a:pt x="210" y="28"/>
                    <a:pt x="134" y="61"/>
                  </a:cubicBezTo>
                  <a:close/>
                </a:path>
              </a:pathLst>
            </a:custGeom>
            <a:solidFill>
              <a:srgbClr val="A375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2" name="Freeform 7"/>
            <p:cNvSpPr>
              <a:spLocks/>
            </p:cNvSpPr>
            <p:nvPr/>
          </p:nvSpPr>
          <p:spPr bwMode="auto">
            <a:xfrm>
              <a:off x="2392" y="1505"/>
              <a:ext cx="1317" cy="1302"/>
            </a:xfrm>
            <a:custGeom>
              <a:avLst/>
              <a:gdLst>
                <a:gd name="T0" fmla="*/ 8099 w 527"/>
                <a:gd name="T1" fmla="*/ 3018 h 488"/>
                <a:gd name="T2" fmla="*/ 8099 w 527"/>
                <a:gd name="T3" fmla="*/ 3210 h 488"/>
                <a:gd name="T4" fmla="*/ 6632 w 527"/>
                <a:gd name="T5" fmla="*/ 5091 h 488"/>
                <a:gd name="T6" fmla="*/ 5320 w 527"/>
                <a:gd name="T7" fmla="*/ 5125 h 488"/>
                <a:gd name="T8" fmla="*/ 4433 w 527"/>
                <a:gd name="T9" fmla="*/ 6230 h 488"/>
                <a:gd name="T10" fmla="*/ 2199 w 527"/>
                <a:gd name="T11" fmla="*/ 7503 h 488"/>
                <a:gd name="T12" fmla="*/ 0 w 527"/>
                <a:gd name="T13" fmla="*/ 9269 h 488"/>
                <a:gd name="T14" fmla="*/ 2187 w 527"/>
                <a:gd name="T15" fmla="*/ 7046 h 488"/>
                <a:gd name="T16" fmla="*/ 4728 w 527"/>
                <a:gd name="T17" fmla="*/ 4941 h 488"/>
                <a:gd name="T18" fmla="*/ 4946 w 527"/>
                <a:gd name="T19" fmla="*/ 2433 h 488"/>
                <a:gd name="T20" fmla="*/ 5183 w 527"/>
                <a:gd name="T21" fmla="*/ 0 h 488"/>
                <a:gd name="T22" fmla="*/ 5320 w 527"/>
                <a:gd name="T23" fmla="*/ 1366 h 488"/>
                <a:gd name="T24" fmla="*/ 5383 w 527"/>
                <a:gd name="T25" fmla="*/ 2948 h 488"/>
                <a:gd name="T26" fmla="*/ 5508 w 527"/>
                <a:gd name="T27" fmla="*/ 4386 h 488"/>
                <a:gd name="T28" fmla="*/ 6820 w 527"/>
                <a:gd name="T29" fmla="*/ 4293 h 488"/>
                <a:gd name="T30" fmla="*/ 8099 w 527"/>
                <a:gd name="T31" fmla="*/ 3018 h 4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7" h="488">
                  <a:moveTo>
                    <a:pt x="519" y="159"/>
                  </a:moveTo>
                  <a:cubicBezTo>
                    <a:pt x="527" y="154"/>
                    <a:pt x="526" y="161"/>
                    <a:pt x="519" y="169"/>
                  </a:cubicBezTo>
                  <a:cubicBezTo>
                    <a:pt x="490" y="201"/>
                    <a:pt x="475" y="247"/>
                    <a:pt x="425" y="268"/>
                  </a:cubicBezTo>
                  <a:cubicBezTo>
                    <a:pt x="387" y="285"/>
                    <a:pt x="355" y="262"/>
                    <a:pt x="341" y="270"/>
                  </a:cubicBezTo>
                  <a:cubicBezTo>
                    <a:pt x="328" y="278"/>
                    <a:pt x="311" y="304"/>
                    <a:pt x="284" y="328"/>
                  </a:cubicBezTo>
                  <a:cubicBezTo>
                    <a:pt x="257" y="352"/>
                    <a:pt x="211" y="364"/>
                    <a:pt x="141" y="395"/>
                  </a:cubicBezTo>
                  <a:cubicBezTo>
                    <a:pt x="72" y="426"/>
                    <a:pt x="39" y="455"/>
                    <a:pt x="0" y="488"/>
                  </a:cubicBezTo>
                  <a:cubicBezTo>
                    <a:pt x="32" y="451"/>
                    <a:pt x="100" y="391"/>
                    <a:pt x="140" y="371"/>
                  </a:cubicBezTo>
                  <a:cubicBezTo>
                    <a:pt x="180" y="351"/>
                    <a:pt x="275" y="304"/>
                    <a:pt x="303" y="260"/>
                  </a:cubicBezTo>
                  <a:cubicBezTo>
                    <a:pt x="331" y="216"/>
                    <a:pt x="315" y="176"/>
                    <a:pt x="317" y="128"/>
                  </a:cubicBezTo>
                  <a:cubicBezTo>
                    <a:pt x="320" y="80"/>
                    <a:pt x="339" y="32"/>
                    <a:pt x="332" y="0"/>
                  </a:cubicBezTo>
                  <a:cubicBezTo>
                    <a:pt x="340" y="19"/>
                    <a:pt x="343" y="43"/>
                    <a:pt x="341" y="72"/>
                  </a:cubicBezTo>
                  <a:cubicBezTo>
                    <a:pt x="340" y="102"/>
                    <a:pt x="339" y="126"/>
                    <a:pt x="345" y="155"/>
                  </a:cubicBezTo>
                  <a:cubicBezTo>
                    <a:pt x="352" y="184"/>
                    <a:pt x="353" y="218"/>
                    <a:pt x="353" y="231"/>
                  </a:cubicBezTo>
                  <a:cubicBezTo>
                    <a:pt x="353" y="244"/>
                    <a:pt x="400" y="248"/>
                    <a:pt x="437" y="226"/>
                  </a:cubicBezTo>
                  <a:cubicBezTo>
                    <a:pt x="466" y="208"/>
                    <a:pt x="493" y="176"/>
                    <a:pt x="519" y="159"/>
                  </a:cubicBezTo>
                  <a:close/>
                </a:path>
              </a:pathLst>
            </a:custGeom>
            <a:solidFill>
              <a:srgbClr val="7B4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3" name="Freeform 8"/>
            <p:cNvSpPr>
              <a:spLocks/>
            </p:cNvSpPr>
            <p:nvPr/>
          </p:nvSpPr>
          <p:spPr bwMode="auto">
            <a:xfrm>
              <a:off x="3659" y="1505"/>
              <a:ext cx="193" cy="475"/>
            </a:xfrm>
            <a:custGeom>
              <a:avLst/>
              <a:gdLst>
                <a:gd name="T0" fmla="*/ 960 w 77"/>
                <a:gd name="T1" fmla="*/ 0 h 178"/>
                <a:gd name="T2" fmla="*/ 960 w 77"/>
                <a:gd name="T3" fmla="*/ 1980 h 178"/>
                <a:gd name="T4" fmla="*/ 491 w 77"/>
                <a:gd name="T5" fmla="*/ 2778 h 178"/>
                <a:gd name="T6" fmla="*/ 95 w 77"/>
                <a:gd name="T7" fmla="*/ 3304 h 178"/>
                <a:gd name="T8" fmla="*/ 20 w 77"/>
                <a:gd name="T9" fmla="*/ 3248 h 178"/>
                <a:gd name="T10" fmla="*/ 993 w 77"/>
                <a:gd name="T11" fmla="*/ 1404 h 178"/>
                <a:gd name="T12" fmla="*/ 960 w 77"/>
                <a:gd name="T13" fmla="*/ 77 h 1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178">
                  <a:moveTo>
                    <a:pt x="61" y="0"/>
                  </a:moveTo>
                  <a:cubicBezTo>
                    <a:pt x="77" y="28"/>
                    <a:pt x="75" y="76"/>
                    <a:pt x="61" y="104"/>
                  </a:cubicBezTo>
                  <a:cubicBezTo>
                    <a:pt x="55" y="117"/>
                    <a:pt x="41" y="135"/>
                    <a:pt x="31" y="146"/>
                  </a:cubicBezTo>
                  <a:cubicBezTo>
                    <a:pt x="28" y="150"/>
                    <a:pt x="11" y="171"/>
                    <a:pt x="6" y="174"/>
                  </a:cubicBezTo>
                  <a:cubicBezTo>
                    <a:pt x="0" y="178"/>
                    <a:pt x="6" y="166"/>
                    <a:pt x="1" y="171"/>
                  </a:cubicBezTo>
                  <a:cubicBezTo>
                    <a:pt x="22" y="142"/>
                    <a:pt x="56" y="111"/>
                    <a:pt x="63" y="74"/>
                  </a:cubicBezTo>
                  <a:cubicBezTo>
                    <a:pt x="66" y="56"/>
                    <a:pt x="71" y="21"/>
                    <a:pt x="61" y="4"/>
                  </a:cubicBezTo>
                </a:path>
              </a:pathLst>
            </a:custGeom>
            <a:solidFill>
              <a:srgbClr val="7B42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4" name="Freeform 9"/>
            <p:cNvSpPr>
              <a:spLocks/>
            </p:cNvSpPr>
            <p:nvPr/>
          </p:nvSpPr>
          <p:spPr bwMode="auto">
            <a:xfrm>
              <a:off x="3257" y="1468"/>
              <a:ext cx="430" cy="629"/>
            </a:xfrm>
            <a:custGeom>
              <a:avLst/>
              <a:gdLst>
                <a:gd name="T0" fmla="*/ 83 w 172"/>
                <a:gd name="T1" fmla="*/ 1023 h 236"/>
                <a:gd name="T2" fmla="*/ 113 w 172"/>
                <a:gd name="T3" fmla="*/ 2593 h 236"/>
                <a:gd name="T4" fmla="*/ 283 w 172"/>
                <a:gd name="T5" fmla="*/ 4467 h 236"/>
                <a:gd name="T6" fmla="*/ 283 w 172"/>
                <a:gd name="T7" fmla="*/ 2628 h 236"/>
                <a:gd name="T8" fmla="*/ 300 w 172"/>
                <a:gd name="T9" fmla="*/ 909 h 236"/>
                <a:gd name="T10" fmla="*/ 1375 w 172"/>
                <a:gd name="T11" fmla="*/ 205 h 236"/>
                <a:gd name="T12" fmla="*/ 2688 w 172"/>
                <a:gd name="T13" fmla="*/ 136 h 236"/>
                <a:gd name="T14" fmla="*/ 1250 w 172"/>
                <a:gd name="T15" fmla="*/ 93 h 236"/>
                <a:gd name="T16" fmla="*/ 83 w 172"/>
                <a:gd name="T17" fmla="*/ 1023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2" h="236">
                  <a:moveTo>
                    <a:pt x="5" y="54"/>
                  </a:moveTo>
                  <a:cubicBezTo>
                    <a:pt x="8" y="79"/>
                    <a:pt x="1" y="102"/>
                    <a:pt x="7" y="137"/>
                  </a:cubicBezTo>
                  <a:cubicBezTo>
                    <a:pt x="13" y="172"/>
                    <a:pt x="21" y="213"/>
                    <a:pt x="18" y="236"/>
                  </a:cubicBezTo>
                  <a:cubicBezTo>
                    <a:pt x="20" y="216"/>
                    <a:pt x="20" y="167"/>
                    <a:pt x="18" y="139"/>
                  </a:cubicBezTo>
                  <a:cubicBezTo>
                    <a:pt x="16" y="111"/>
                    <a:pt x="15" y="62"/>
                    <a:pt x="19" y="48"/>
                  </a:cubicBezTo>
                  <a:cubicBezTo>
                    <a:pt x="23" y="34"/>
                    <a:pt x="34" y="8"/>
                    <a:pt x="88" y="11"/>
                  </a:cubicBezTo>
                  <a:cubicBezTo>
                    <a:pt x="142" y="14"/>
                    <a:pt x="164" y="8"/>
                    <a:pt x="172" y="7"/>
                  </a:cubicBezTo>
                  <a:cubicBezTo>
                    <a:pt x="161" y="7"/>
                    <a:pt x="102" y="8"/>
                    <a:pt x="80" y="5"/>
                  </a:cubicBezTo>
                  <a:cubicBezTo>
                    <a:pt x="58" y="2"/>
                    <a:pt x="0" y="0"/>
                    <a:pt x="5" y="54"/>
                  </a:cubicBezTo>
                  <a:close/>
                </a:path>
              </a:pathLst>
            </a:custGeom>
            <a:solidFill>
              <a:srgbClr val="A375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5" name="Freeform 10"/>
            <p:cNvSpPr>
              <a:spLocks/>
            </p:cNvSpPr>
            <p:nvPr/>
          </p:nvSpPr>
          <p:spPr bwMode="auto">
            <a:xfrm>
              <a:off x="3055" y="1972"/>
              <a:ext cx="230" cy="437"/>
            </a:xfrm>
            <a:custGeom>
              <a:avLst/>
              <a:gdLst>
                <a:gd name="T0" fmla="*/ 1250 w 92"/>
                <a:gd name="T1" fmla="*/ 0 h 164"/>
                <a:gd name="T2" fmla="*/ 0 w 92"/>
                <a:gd name="T3" fmla="*/ 3102 h 164"/>
                <a:gd name="T4" fmla="*/ 1250 w 92"/>
                <a:gd name="T5" fmla="*/ 0 h 164"/>
                <a:gd name="T6" fmla="*/ 0 60000 65536"/>
                <a:gd name="T7" fmla="*/ 0 60000 65536"/>
                <a:gd name="T8" fmla="*/ 0 60000 65536"/>
              </a:gdLst>
              <a:ahLst/>
              <a:cxnLst>
                <a:cxn ang="T6">
                  <a:pos x="T0" y="T1"/>
                </a:cxn>
                <a:cxn ang="T7">
                  <a:pos x="T2" y="T3"/>
                </a:cxn>
                <a:cxn ang="T8">
                  <a:pos x="T4" y="T5"/>
                </a:cxn>
              </a:cxnLst>
              <a:rect l="0" t="0" r="r" b="b"/>
              <a:pathLst>
                <a:path w="92" h="164">
                  <a:moveTo>
                    <a:pt x="80" y="0"/>
                  </a:moveTo>
                  <a:cubicBezTo>
                    <a:pt x="85" y="24"/>
                    <a:pt x="92" y="112"/>
                    <a:pt x="0" y="164"/>
                  </a:cubicBezTo>
                  <a:cubicBezTo>
                    <a:pt x="26" y="149"/>
                    <a:pt x="78" y="101"/>
                    <a:pt x="80" y="0"/>
                  </a:cubicBezTo>
                </a:path>
              </a:pathLst>
            </a:custGeom>
            <a:solidFill>
              <a:srgbClr val="682E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6" name="Freeform 11"/>
            <p:cNvSpPr>
              <a:spLocks/>
            </p:cNvSpPr>
            <p:nvPr/>
          </p:nvSpPr>
          <p:spPr bwMode="auto">
            <a:xfrm>
              <a:off x="3285" y="2097"/>
              <a:ext cx="309" cy="152"/>
            </a:xfrm>
            <a:custGeom>
              <a:avLst/>
              <a:gdLst>
                <a:gd name="T0" fmla="*/ 1919 w 124"/>
                <a:gd name="T1" fmla="*/ 0 h 57"/>
                <a:gd name="T2" fmla="*/ 912 w 124"/>
                <a:gd name="T3" fmla="*/ 931 h 57"/>
                <a:gd name="T4" fmla="*/ 0 w 124"/>
                <a:gd name="T5" fmla="*/ 875 h 57"/>
                <a:gd name="T6" fmla="*/ 974 w 124"/>
                <a:gd name="T7" fmla="*/ 776 h 57"/>
                <a:gd name="T8" fmla="*/ 1919 w 124"/>
                <a:gd name="T9" fmla="*/ 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 h="57">
                  <a:moveTo>
                    <a:pt x="124" y="0"/>
                  </a:moveTo>
                  <a:cubicBezTo>
                    <a:pt x="100" y="29"/>
                    <a:pt x="82" y="41"/>
                    <a:pt x="59" y="49"/>
                  </a:cubicBezTo>
                  <a:cubicBezTo>
                    <a:pt x="36" y="57"/>
                    <a:pt x="11" y="48"/>
                    <a:pt x="0" y="46"/>
                  </a:cubicBezTo>
                  <a:cubicBezTo>
                    <a:pt x="12" y="46"/>
                    <a:pt x="32" y="53"/>
                    <a:pt x="63" y="41"/>
                  </a:cubicBezTo>
                  <a:cubicBezTo>
                    <a:pt x="94" y="28"/>
                    <a:pt x="119" y="5"/>
                    <a:pt x="124" y="0"/>
                  </a:cubicBezTo>
                  <a:close/>
                </a:path>
              </a:pathLst>
            </a:custGeom>
            <a:solidFill>
              <a:srgbClr val="682E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 name="Freeform 12"/>
            <p:cNvSpPr>
              <a:spLocks/>
            </p:cNvSpPr>
            <p:nvPr/>
          </p:nvSpPr>
          <p:spPr bwMode="auto">
            <a:xfrm>
              <a:off x="1872" y="1257"/>
              <a:ext cx="2002" cy="1766"/>
            </a:xfrm>
            <a:custGeom>
              <a:avLst/>
              <a:gdLst>
                <a:gd name="T0" fmla="*/ 8778 w 801"/>
                <a:gd name="T1" fmla="*/ 1446 h 662"/>
                <a:gd name="T2" fmla="*/ 10725 w 801"/>
                <a:gd name="T3" fmla="*/ 1366 h 662"/>
                <a:gd name="T4" fmla="*/ 11932 w 801"/>
                <a:gd name="T5" fmla="*/ 1425 h 662"/>
                <a:gd name="T6" fmla="*/ 12224 w 801"/>
                <a:gd name="T7" fmla="*/ 3871 h 662"/>
                <a:gd name="T8" fmla="*/ 11245 w 801"/>
                <a:gd name="T9" fmla="*/ 5351 h 662"/>
                <a:gd name="T10" fmla="*/ 9715 w 801"/>
                <a:gd name="T11" fmla="*/ 7024 h 662"/>
                <a:gd name="T12" fmla="*/ 8383 w 801"/>
                <a:gd name="T13" fmla="*/ 7229 h 662"/>
                <a:gd name="T14" fmla="*/ 6758 w 801"/>
                <a:gd name="T15" fmla="*/ 8710 h 662"/>
                <a:gd name="T16" fmla="*/ 3562 w 801"/>
                <a:gd name="T17" fmla="*/ 10916 h 662"/>
                <a:gd name="T18" fmla="*/ 1012 w 801"/>
                <a:gd name="T19" fmla="*/ 12170 h 662"/>
                <a:gd name="T20" fmla="*/ 375 w 801"/>
                <a:gd name="T21" fmla="*/ 8811 h 662"/>
                <a:gd name="T22" fmla="*/ 250 w 801"/>
                <a:gd name="T23" fmla="*/ 4498 h 662"/>
                <a:gd name="T24" fmla="*/ 2042 w 801"/>
                <a:gd name="T25" fmla="*/ 910 h 662"/>
                <a:gd name="T26" fmla="*/ 8195 w 801"/>
                <a:gd name="T27" fmla="*/ 1537 h 662"/>
                <a:gd name="T28" fmla="*/ 8778 w 801"/>
                <a:gd name="T29" fmla="*/ 1446 h 6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1" h="662">
                  <a:moveTo>
                    <a:pt x="562" y="76"/>
                  </a:moveTo>
                  <a:cubicBezTo>
                    <a:pt x="591" y="67"/>
                    <a:pt x="647" y="69"/>
                    <a:pt x="687" y="72"/>
                  </a:cubicBezTo>
                  <a:cubicBezTo>
                    <a:pt x="726" y="75"/>
                    <a:pt x="734" y="72"/>
                    <a:pt x="764" y="75"/>
                  </a:cubicBezTo>
                  <a:cubicBezTo>
                    <a:pt x="800" y="78"/>
                    <a:pt x="801" y="175"/>
                    <a:pt x="783" y="204"/>
                  </a:cubicBezTo>
                  <a:cubicBezTo>
                    <a:pt x="766" y="233"/>
                    <a:pt x="745" y="242"/>
                    <a:pt x="720" y="282"/>
                  </a:cubicBezTo>
                  <a:cubicBezTo>
                    <a:pt x="695" y="321"/>
                    <a:pt x="660" y="359"/>
                    <a:pt x="622" y="370"/>
                  </a:cubicBezTo>
                  <a:cubicBezTo>
                    <a:pt x="584" y="380"/>
                    <a:pt x="553" y="355"/>
                    <a:pt x="537" y="381"/>
                  </a:cubicBezTo>
                  <a:cubicBezTo>
                    <a:pt x="521" y="408"/>
                    <a:pt x="489" y="440"/>
                    <a:pt x="433" y="459"/>
                  </a:cubicBezTo>
                  <a:cubicBezTo>
                    <a:pt x="377" y="478"/>
                    <a:pt x="274" y="532"/>
                    <a:pt x="228" y="575"/>
                  </a:cubicBezTo>
                  <a:cubicBezTo>
                    <a:pt x="181" y="618"/>
                    <a:pt x="129" y="662"/>
                    <a:pt x="65" y="641"/>
                  </a:cubicBezTo>
                  <a:cubicBezTo>
                    <a:pt x="0" y="620"/>
                    <a:pt x="27" y="505"/>
                    <a:pt x="24" y="464"/>
                  </a:cubicBezTo>
                  <a:cubicBezTo>
                    <a:pt x="21" y="422"/>
                    <a:pt x="0" y="352"/>
                    <a:pt x="16" y="237"/>
                  </a:cubicBezTo>
                  <a:cubicBezTo>
                    <a:pt x="29" y="149"/>
                    <a:pt x="55" y="77"/>
                    <a:pt x="131" y="48"/>
                  </a:cubicBezTo>
                  <a:cubicBezTo>
                    <a:pt x="258" y="0"/>
                    <a:pt x="472" y="73"/>
                    <a:pt x="525" y="81"/>
                  </a:cubicBezTo>
                  <a:cubicBezTo>
                    <a:pt x="538" y="83"/>
                    <a:pt x="550" y="78"/>
                    <a:pt x="562" y="76"/>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 name="Freeform 13"/>
            <p:cNvSpPr>
              <a:spLocks/>
            </p:cNvSpPr>
            <p:nvPr/>
          </p:nvSpPr>
          <p:spPr bwMode="auto">
            <a:xfrm>
              <a:off x="3187" y="1476"/>
              <a:ext cx="133" cy="779"/>
            </a:xfrm>
            <a:custGeom>
              <a:avLst/>
              <a:gdLst>
                <a:gd name="T0" fmla="*/ 0 w 53"/>
                <a:gd name="T1" fmla="*/ 0 h 292"/>
                <a:gd name="T2" fmla="*/ 334 w 53"/>
                <a:gd name="T3" fmla="*/ 2028 h 292"/>
                <a:gd name="T4" fmla="*/ 271 w 53"/>
                <a:gd name="T5" fmla="*/ 5544 h 292"/>
                <a:gd name="T6" fmla="*/ 0 60000 65536"/>
                <a:gd name="T7" fmla="*/ 0 60000 65536"/>
                <a:gd name="T8" fmla="*/ 0 60000 65536"/>
              </a:gdLst>
              <a:ahLst/>
              <a:cxnLst>
                <a:cxn ang="T6">
                  <a:pos x="T0" y="T1"/>
                </a:cxn>
                <a:cxn ang="T7">
                  <a:pos x="T2" y="T3"/>
                </a:cxn>
                <a:cxn ang="T8">
                  <a:pos x="T4" y="T5"/>
                </a:cxn>
              </a:cxnLst>
              <a:rect l="0" t="0" r="r" b="b"/>
              <a:pathLst>
                <a:path w="53" h="292">
                  <a:moveTo>
                    <a:pt x="0" y="0"/>
                  </a:moveTo>
                  <a:cubicBezTo>
                    <a:pt x="26" y="4"/>
                    <a:pt x="24" y="61"/>
                    <a:pt x="21" y="107"/>
                  </a:cubicBezTo>
                  <a:cubicBezTo>
                    <a:pt x="18" y="153"/>
                    <a:pt x="53" y="228"/>
                    <a:pt x="17" y="292"/>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19" name="Group 38"/>
          <p:cNvGrpSpPr>
            <a:grpSpLocks noChangeAspect="1"/>
          </p:cNvGrpSpPr>
          <p:nvPr/>
        </p:nvGrpSpPr>
        <p:grpSpPr bwMode="auto">
          <a:xfrm rot="19315261">
            <a:off x="2038328" y="4599698"/>
            <a:ext cx="316052" cy="1371600"/>
            <a:chOff x="2496" y="1347"/>
            <a:chExt cx="618" cy="2682"/>
          </a:xfrm>
        </p:grpSpPr>
        <p:sp>
          <p:nvSpPr>
            <p:cNvPr id="320" name="Freeform 39"/>
            <p:cNvSpPr>
              <a:spLocks/>
            </p:cNvSpPr>
            <p:nvPr/>
          </p:nvSpPr>
          <p:spPr bwMode="auto">
            <a:xfrm>
              <a:off x="2496" y="1347"/>
              <a:ext cx="618" cy="2682"/>
            </a:xfrm>
            <a:custGeom>
              <a:avLst/>
              <a:gdLst>
                <a:gd name="T0" fmla="*/ 2409 w 247"/>
                <a:gd name="T1" fmla="*/ 19062 h 1006"/>
                <a:gd name="T2" fmla="*/ 3868 w 247"/>
                <a:gd name="T3" fmla="*/ 9531 h 1006"/>
                <a:gd name="T4" fmla="*/ 3868 w 247"/>
                <a:gd name="T5" fmla="*/ 9531 h 1006"/>
                <a:gd name="T6" fmla="*/ 2409 w 247"/>
                <a:gd name="T7" fmla="*/ 0 h 1006"/>
                <a:gd name="T8" fmla="*/ 1459 w 247"/>
                <a:gd name="T9" fmla="*/ 0 h 1006"/>
                <a:gd name="T10" fmla="*/ 0 w 247"/>
                <a:gd name="T11" fmla="*/ 9531 h 1006"/>
                <a:gd name="T12" fmla="*/ 0 w 247"/>
                <a:gd name="T13" fmla="*/ 9531 h 1006"/>
                <a:gd name="T14" fmla="*/ 1459 w 247"/>
                <a:gd name="T15" fmla="*/ 19062 h 1006"/>
                <a:gd name="T16" fmla="*/ 2409 w 247"/>
                <a:gd name="T17" fmla="*/ 19062 h 10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7" h="1006">
                  <a:moveTo>
                    <a:pt x="154" y="1006"/>
                  </a:moveTo>
                  <a:cubicBezTo>
                    <a:pt x="154" y="917"/>
                    <a:pt x="247" y="767"/>
                    <a:pt x="247" y="503"/>
                  </a:cubicBezTo>
                  <a:cubicBezTo>
                    <a:pt x="247" y="503"/>
                    <a:pt x="247" y="503"/>
                    <a:pt x="247" y="503"/>
                  </a:cubicBezTo>
                  <a:cubicBezTo>
                    <a:pt x="247" y="239"/>
                    <a:pt x="154" y="90"/>
                    <a:pt x="154" y="0"/>
                  </a:cubicBezTo>
                  <a:cubicBezTo>
                    <a:pt x="93" y="0"/>
                    <a:pt x="93" y="0"/>
                    <a:pt x="93" y="0"/>
                  </a:cubicBezTo>
                  <a:cubicBezTo>
                    <a:pt x="93" y="90"/>
                    <a:pt x="0" y="239"/>
                    <a:pt x="0" y="503"/>
                  </a:cubicBezTo>
                  <a:cubicBezTo>
                    <a:pt x="0" y="503"/>
                    <a:pt x="0" y="503"/>
                    <a:pt x="0" y="503"/>
                  </a:cubicBezTo>
                  <a:cubicBezTo>
                    <a:pt x="0" y="767"/>
                    <a:pt x="93" y="917"/>
                    <a:pt x="93" y="1006"/>
                  </a:cubicBezTo>
                  <a:lnTo>
                    <a:pt x="154" y="1006"/>
                  </a:lnTo>
                  <a:close/>
                </a:path>
              </a:pathLst>
            </a:custGeom>
            <a:solidFill>
              <a:srgbClr val="FB80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1" name="Freeform 40"/>
            <p:cNvSpPr>
              <a:spLocks/>
            </p:cNvSpPr>
            <p:nvPr/>
          </p:nvSpPr>
          <p:spPr bwMode="auto">
            <a:xfrm>
              <a:off x="2551" y="1907"/>
              <a:ext cx="108" cy="1498"/>
            </a:xfrm>
            <a:custGeom>
              <a:avLst/>
              <a:gdLst>
                <a:gd name="T0" fmla="*/ 681 w 43"/>
                <a:gd name="T1" fmla="*/ 0 h 562"/>
                <a:gd name="T2" fmla="*/ 188 w 43"/>
                <a:gd name="T3" fmla="*/ 6152 h 562"/>
                <a:gd name="T4" fmla="*/ 600 w 43"/>
                <a:gd name="T5" fmla="*/ 10643 h 562"/>
                <a:gd name="T6" fmla="*/ 83 w 43"/>
                <a:gd name="T7" fmla="*/ 5072 h 562"/>
                <a:gd name="T8" fmla="*/ 681 w 43"/>
                <a:gd name="T9" fmla="*/ 0 h 5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562">
                  <a:moveTo>
                    <a:pt x="43" y="0"/>
                  </a:moveTo>
                  <a:cubicBezTo>
                    <a:pt x="32" y="40"/>
                    <a:pt x="9" y="211"/>
                    <a:pt x="12" y="325"/>
                  </a:cubicBezTo>
                  <a:cubicBezTo>
                    <a:pt x="16" y="439"/>
                    <a:pt x="38" y="562"/>
                    <a:pt x="38" y="562"/>
                  </a:cubicBezTo>
                  <a:cubicBezTo>
                    <a:pt x="29" y="518"/>
                    <a:pt x="0" y="417"/>
                    <a:pt x="5" y="268"/>
                  </a:cubicBezTo>
                  <a:cubicBezTo>
                    <a:pt x="11" y="119"/>
                    <a:pt x="43" y="0"/>
                    <a:pt x="43" y="0"/>
                  </a:cubicBezTo>
                  <a:close/>
                </a:path>
              </a:pathLst>
            </a:custGeom>
            <a:solidFill>
              <a:srgbClr val="E363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 name="Freeform 41"/>
            <p:cNvSpPr>
              <a:spLocks/>
            </p:cNvSpPr>
            <p:nvPr/>
          </p:nvSpPr>
          <p:spPr bwMode="auto">
            <a:xfrm>
              <a:off x="2636" y="2179"/>
              <a:ext cx="53" cy="856"/>
            </a:xfrm>
            <a:custGeom>
              <a:avLst/>
              <a:gdLst>
                <a:gd name="T0" fmla="*/ 338 w 21"/>
                <a:gd name="T1" fmla="*/ 0 h 321"/>
                <a:gd name="T2" fmla="*/ 288 w 21"/>
                <a:gd name="T3" fmla="*/ 6088 h 321"/>
                <a:gd name="T4" fmla="*/ 338 w 21"/>
                <a:gd name="T5" fmla="*/ 0 h 321"/>
                <a:gd name="T6" fmla="*/ 0 60000 65536"/>
                <a:gd name="T7" fmla="*/ 0 60000 65536"/>
                <a:gd name="T8" fmla="*/ 0 60000 65536"/>
              </a:gdLst>
              <a:ahLst/>
              <a:cxnLst>
                <a:cxn ang="T6">
                  <a:pos x="T0" y="T1"/>
                </a:cxn>
                <a:cxn ang="T7">
                  <a:pos x="T2" y="T3"/>
                </a:cxn>
                <a:cxn ang="T8">
                  <a:pos x="T4" y="T5"/>
                </a:cxn>
              </a:cxnLst>
              <a:rect l="0" t="0" r="r" b="b"/>
              <a:pathLst>
                <a:path w="21" h="321">
                  <a:moveTo>
                    <a:pt x="21" y="0"/>
                  </a:moveTo>
                  <a:cubicBezTo>
                    <a:pt x="19" y="22"/>
                    <a:pt x="9" y="225"/>
                    <a:pt x="18" y="321"/>
                  </a:cubicBezTo>
                  <a:cubicBezTo>
                    <a:pt x="10" y="267"/>
                    <a:pt x="0" y="104"/>
                    <a:pt x="21" y="0"/>
                  </a:cubicBezTo>
                  <a:close/>
                </a:path>
              </a:pathLst>
            </a:custGeom>
            <a:solidFill>
              <a:srgbClr val="E363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3" name="Freeform 42"/>
            <p:cNvSpPr>
              <a:spLocks/>
            </p:cNvSpPr>
            <p:nvPr/>
          </p:nvSpPr>
          <p:spPr bwMode="auto">
            <a:xfrm>
              <a:off x="2724" y="2043"/>
              <a:ext cx="47" cy="1173"/>
            </a:xfrm>
            <a:custGeom>
              <a:avLst/>
              <a:gdLst>
                <a:gd name="T0" fmla="*/ 275 w 19"/>
                <a:gd name="T1" fmla="*/ 8336 h 440"/>
                <a:gd name="T2" fmla="*/ 287 w 19"/>
                <a:gd name="T3" fmla="*/ 0 h 440"/>
                <a:gd name="T4" fmla="*/ 275 w 19"/>
                <a:gd name="T5" fmla="*/ 8336 h 440"/>
                <a:gd name="T6" fmla="*/ 0 60000 65536"/>
                <a:gd name="T7" fmla="*/ 0 60000 65536"/>
                <a:gd name="T8" fmla="*/ 0 60000 65536"/>
              </a:gdLst>
              <a:ahLst/>
              <a:cxnLst>
                <a:cxn ang="T6">
                  <a:pos x="T0" y="T1"/>
                </a:cxn>
                <a:cxn ang="T7">
                  <a:pos x="T2" y="T3"/>
                </a:cxn>
                <a:cxn ang="T8">
                  <a:pos x="T4" y="T5"/>
                </a:cxn>
              </a:cxnLst>
              <a:rect l="0" t="0" r="r" b="b"/>
              <a:pathLst>
                <a:path w="19" h="440">
                  <a:moveTo>
                    <a:pt x="18" y="440"/>
                  </a:moveTo>
                  <a:cubicBezTo>
                    <a:pt x="8" y="336"/>
                    <a:pt x="17" y="39"/>
                    <a:pt x="19" y="0"/>
                  </a:cubicBezTo>
                  <a:cubicBezTo>
                    <a:pt x="13" y="38"/>
                    <a:pt x="0" y="303"/>
                    <a:pt x="18" y="440"/>
                  </a:cubicBezTo>
                  <a:close/>
                </a:path>
              </a:pathLst>
            </a:custGeom>
            <a:solidFill>
              <a:srgbClr val="E363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4" name="Freeform 43"/>
            <p:cNvSpPr>
              <a:spLocks/>
            </p:cNvSpPr>
            <p:nvPr/>
          </p:nvSpPr>
          <p:spPr bwMode="auto">
            <a:xfrm>
              <a:off x="2829" y="2256"/>
              <a:ext cx="22" cy="1115"/>
            </a:xfrm>
            <a:custGeom>
              <a:avLst/>
              <a:gdLst>
                <a:gd name="T0" fmla="*/ 120 w 9"/>
                <a:gd name="T1" fmla="*/ 0 h 418"/>
                <a:gd name="T2" fmla="*/ 71 w 9"/>
                <a:gd name="T3" fmla="*/ 7933 h 418"/>
                <a:gd name="T4" fmla="*/ 120 w 9"/>
                <a:gd name="T5" fmla="*/ 0 h 418"/>
                <a:gd name="T6" fmla="*/ 0 60000 65536"/>
                <a:gd name="T7" fmla="*/ 0 60000 65536"/>
                <a:gd name="T8" fmla="*/ 0 60000 65536"/>
              </a:gdLst>
              <a:ahLst/>
              <a:cxnLst>
                <a:cxn ang="T6">
                  <a:pos x="T0" y="T1"/>
                </a:cxn>
                <a:cxn ang="T7">
                  <a:pos x="T2" y="T3"/>
                </a:cxn>
                <a:cxn ang="T8">
                  <a:pos x="T4" y="T5"/>
                </a:cxn>
              </a:cxnLst>
              <a:rect l="0" t="0" r="r" b="b"/>
              <a:pathLst>
                <a:path w="9" h="418">
                  <a:moveTo>
                    <a:pt x="8" y="0"/>
                  </a:moveTo>
                  <a:cubicBezTo>
                    <a:pt x="9" y="24"/>
                    <a:pt x="9" y="354"/>
                    <a:pt x="5" y="418"/>
                  </a:cubicBezTo>
                  <a:cubicBezTo>
                    <a:pt x="2" y="395"/>
                    <a:pt x="0" y="47"/>
                    <a:pt x="8" y="0"/>
                  </a:cubicBezTo>
                  <a:close/>
                </a:path>
              </a:pathLst>
            </a:custGeom>
            <a:solidFill>
              <a:srgbClr val="E363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5" name="Freeform 44"/>
            <p:cNvSpPr>
              <a:spLocks/>
            </p:cNvSpPr>
            <p:nvPr/>
          </p:nvSpPr>
          <p:spPr bwMode="auto">
            <a:xfrm>
              <a:off x="2879" y="2680"/>
              <a:ext cx="60" cy="928"/>
            </a:xfrm>
            <a:custGeom>
              <a:avLst/>
              <a:gdLst>
                <a:gd name="T0" fmla="*/ 375 w 24"/>
                <a:gd name="T1" fmla="*/ 0 h 348"/>
                <a:gd name="T2" fmla="*/ 0 w 24"/>
                <a:gd name="T3" fmla="*/ 6600 h 348"/>
                <a:gd name="T4" fmla="*/ 0 60000 65536"/>
                <a:gd name="T5" fmla="*/ 0 60000 65536"/>
              </a:gdLst>
              <a:ahLst/>
              <a:cxnLst>
                <a:cxn ang="T4">
                  <a:pos x="T0" y="T1"/>
                </a:cxn>
                <a:cxn ang="T5">
                  <a:pos x="T2" y="T3"/>
                </a:cxn>
              </a:cxnLst>
              <a:rect l="0" t="0" r="r" b="b"/>
              <a:pathLst>
                <a:path w="24" h="348">
                  <a:moveTo>
                    <a:pt x="24" y="0"/>
                  </a:moveTo>
                  <a:cubicBezTo>
                    <a:pt x="23" y="50"/>
                    <a:pt x="13" y="292"/>
                    <a:pt x="0" y="348"/>
                  </a:cubicBezTo>
                </a:path>
              </a:pathLst>
            </a:custGeom>
            <a:solidFill>
              <a:srgbClr val="E363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6" name="Freeform 45"/>
            <p:cNvSpPr>
              <a:spLocks/>
            </p:cNvSpPr>
            <p:nvPr/>
          </p:nvSpPr>
          <p:spPr bwMode="auto">
            <a:xfrm>
              <a:off x="2981" y="2171"/>
              <a:ext cx="73" cy="1141"/>
            </a:xfrm>
            <a:custGeom>
              <a:avLst/>
              <a:gdLst>
                <a:gd name="T0" fmla="*/ 113 w 29"/>
                <a:gd name="T1" fmla="*/ 0 h 428"/>
                <a:gd name="T2" fmla="*/ 0 w 29"/>
                <a:gd name="T3" fmla="*/ 8110 h 428"/>
                <a:gd name="T4" fmla="*/ 113 w 29"/>
                <a:gd name="T5" fmla="*/ 0 h 428"/>
                <a:gd name="T6" fmla="*/ 0 60000 65536"/>
                <a:gd name="T7" fmla="*/ 0 60000 65536"/>
                <a:gd name="T8" fmla="*/ 0 60000 65536"/>
              </a:gdLst>
              <a:ahLst/>
              <a:cxnLst>
                <a:cxn ang="T6">
                  <a:pos x="T0" y="T1"/>
                </a:cxn>
                <a:cxn ang="T7">
                  <a:pos x="T2" y="T3"/>
                </a:cxn>
                <a:cxn ang="T8">
                  <a:pos x="T4" y="T5"/>
                </a:cxn>
              </a:cxnLst>
              <a:rect l="0" t="0" r="r" b="b"/>
              <a:pathLst>
                <a:path w="29" h="428">
                  <a:moveTo>
                    <a:pt x="7" y="0"/>
                  </a:moveTo>
                  <a:cubicBezTo>
                    <a:pt x="14" y="56"/>
                    <a:pt x="29" y="290"/>
                    <a:pt x="0" y="428"/>
                  </a:cubicBezTo>
                  <a:cubicBezTo>
                    <a:pt x="2" y="401"/>
                    <a:pt x="23" y="110"/>
                    <a:pt x="7" y="0"/>
                  </a:cubicBezTo>
                  <a:close/>
                </a:path>
              </a:pathLst>
            </a:custGeom>
            <a:solidFill>
              <a:srgbClr val="E363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 name="Freeform 46"/>
            <p:cNvSpPr>
              <a:spLocks/>
            </p:cNvSpPr>
            <p:nvPr/>
          </p:nvSpPr>
          <p:spPr bwMode="auto">
            <a:xfrm>
              <a:off x="2881" y="1347"/>
              <a:ext cx="233" cy="2682"/>
            </a:xfrm>
            <a:custGeom>
              <a:avLst/>
              <a:gdLst>
                <a:gd name="T0" fmla="*/ 0 w 93"/>
                <a:gd name="T1" fmla="*/ 19062 h 1006"/>
                <a:gd name="T2" fmla="*/ 1463 w 93"/>
                <a:gd name="T3" fmla="*/ 9531 h 1006"/>
                <a:gd name="T4" fmla="*/ 1463 w 93"/>
                <a:gd name="T5" fmla="*/ 9531 h 1006"/>
                <a:gd name="T6" fmla="*/ 0 w 93"/>
                <a:gd name="T7" fmla="*/ 0 h 10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3" h="1006">
                  <a:moveTo>
                    <a:pt x="0" y="1006"/>
                  </a:moveTo>
                  <a:cubicBezTo>
                    <a:pt x="0" y="917"/>
                    <a:pt x="93" y="767"/>
                    <a:pt x="93" y="503"/>
                  </a:cubicBezTo>
                  <a:cubicBezTo>
                    <a:pt x="93" y="503"/>
                    <a:pt x="93" y="503"/>
                    <a:pt x="93" y="503"/>
                  </a:cubicBezTo>
                  <a:cubicBezTo>
                    <a:pt x="93" y="239"/>
                    <a:pt x="0" y="9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 name="Freeform 47"/>
            <p:cNvSpPr>
              <a:spLocks/>
            </p:cNvSpPr>
            <p:nvPr/>
          </p:nvSpPr>
          <p:spPr bwMode="auto">
            <a:xfrm>
              <a:off x="2496" y="1347"/>
              <a:ext cx="233" cy="2682"/>
            </a:xfrm>
            <a:custGeom>
              <a:avLst/>
              <a:gdLst>
                <a:gd name="T0" fmla="*/ 1463 w 93"/>
                <a:gd name="T1" fmla="*/ 0 h 1006"/>
                <a:gd name="T2" fmla="*/ 0 w 93"/>
                <a:gd name="T3" fmla="*/ 9531 h 1006"/>
                <a:gd name="T4" fmla="*/ 0 w 93"/>
                <a:gd name="T5" fmla="*/ 9531 h 1006"/>
                <a:gd name="T6" fmla="*/ 1463 w 93"/>
                <a:gd name="T7" fmla="*/ 19062 h 10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3" h="1006">
                  <a:moveTo>
                    <a:pt x="93" y="0"/>
                  </a:moveTo>
                  <a:cubicBezTo>
                    <a:pt x="93" y="90"/>
                    <a:pt x="0" y="239"/>
                    <a:pt x="0" y="503"/>
                  </a:cubicBezTo>
                  <a:cubicBezTo>
                    <a:pt x="0" y="503"/>
                    <a:pt x="0" y="503"/>
                    <a:pt x="0" y="503"/>
                  </a:cubicBezTo>
                  <a:cubicBezTo>
                    <a:pt x="0" y="767"/>
                    <a:pt x="93" y="917"/>
                    <a:pt x="93" y="100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 name="Freeform 48"/>
            <p:cNvSpPr>
              <a:spLocks/>
            </p:cNvSpPr>
            <p:nvPr/>
          </p:nvSpPr>
          <p:spPr bwMode="auto">
            <a:xfrm>
              <a:off x="2581" y="1347"/>
              <a:ext cx="173" cy="2682"/>
            </a:xfrm>
            <a:custGeom>
              <a:avLst/>
              <a:gdLst>
                <a:gd name="T0" fmla="*/ 1056 w 69"/>
                <a:gd name="T1" fmla="*/ 0 h 1006"/>
                <a:gd name="T2" fmla="*/ 742 w 69"/>
                <a:gd name="T3" fmla="*/ 2389 h 1006"/>
                <a:gd name="T4" fmla="*/ 0 w 69"/>
                <a:gd name="T5" fmla="*/ 9531 h 1006"/>
                <a:gd name="T6" fmla="*/ 742 w 69"/>
                <a:gd name="T7" fmla="*/ 16673 h 1006"/>
                <a:gd name="T8" fmla="*/ 1056 w 69"/>
                <a:gd name="T9" fmla="*/ 19062 h 1006"/>
                <a:gd name="T10" fmla="*/ 1088 w 69"/>
                <a:gd name="T11" fmla="*/ 19062 h 1006"/>
                <a:gd name="T12" fmla="*/ 755 w 69"/>
                <a:gd name="T13" fmla="*/ 16673 h 1006"/>
                <a:gd name="T14" fmla="*/ 33 w 69"/>
                <a:gd name="T15" fmla="*/ 9531 h 1006"/>
                <a:gd name="T16" fmla="*/ 755 w 69"/>
                <a:gd name="T17" fmla="*/ 2389 h 1006"/>
                <a:gd name="T18" fmla="*/ 1088 w 69"/>
                <a:gd name="T19" fmla="*/ 0 h 1006"/>
                <a:gd name="T20" fmla="*/ 1056 w 69"/>
                <a:gd name="T21" fmla="*/ 0 h 10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1006">
                  <a:moveTo>
                    <a:pt x="67" y="0"/>
                  </a:moveTo>
                  <a:cubicBezTo>
                    <a:pt x="67" y="33"/>
                    <a:pt x="58" y="74"/>
                    <a:pt x="47" y="126"/>
                  </a:cubicBezTo>
                  <a:cubicBezTo>
                    <a:pt x="27" y="215"/>
                    <a:pt x="0" y="336"/>
                    <a:pt x="0" y="503"/>
                  </a:cubicBezTo>
                  <a:cubicBezTo>
                    <a:pt x="0" y="670"/>
                    <a:pt x="27" y="792"/>
                    <a:pt x="47" y="880"/>
                  </a:cubicBezTo>
                  <a:cubicBezTo>
                    <a:pt x="58" y="932"/>
                    <a:pt x="67" y="973"/>
                    <a:pt x="67" y="1006"/>
                  </a:cubicBezTo>
                  <a:cubicBezTo>
                    <a:pt x="69" y="1006"/>
                    <a:pt x="69" y="1006"/>
                    <a:pt x="69" y="1006"/>
                  </a:cubicBezTo>
                  <a:cubicBezTo>
                    <a:pt x="69" y="973"/>
                    <a:pt x="60" y="932"/>
                    <a:pt x="48" y="880"/>
                  </a:cubicBezTo>
                  <a:cubicBezTo>
                    <a:pt x="29" y="791"/>
                    <a:pt x="2" y="670"/>
                    <a:pt x="2" y="503"/>
                  </a:cubicBezTo>
                  <a:cubicBezTo>
                    <a:pt x="2" y="336"/>
                    <a:pt x="29" y="215"/>
                    <a:pt x="48" y="126"/>
                  </a:cubicBezTo>
                  <a:cubicBezTo>
                    <a:pt x="60" y="74"/>
                    <a:pt x="69" y="33"/>
                    <a:pt x="69" y="0"/>
                  </a:cubicBezTo>
                  <a:lnTo>
                    <a:pt x="67" y="0"/>
                  </a:lnTo>
                  <a:close/>
                </a:path>
              </a:pathLst>
            </a:custGeom>
            <a:solidFill>
              <a:srgbClr val="A12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 name="Freeform 49"/>
            <p:cNvSpPr>
              <a:spLocks/>
            </p:cNvSpPr>
            <p:nvPr/>
          </p:nvSpPr>
          <p:spPr bwMode="auto">
            <a:xfrm>
              <a:off x="2671" y="1347"/>
              <a:ext cx="105" cy="2682"/>
            </a:xfrm>
            <a:custGeom>
              <a:avLst/>
              <a:gdLst>
                <a:gd name="T0" fmla="*/ 625 w 42"/>
                <a:gd name="T1" fmla="*/ 0 h 1006"/>
                <a:gd name="T2" fmla="*/ 425 w 42"/>
                <a:gd name="T3" fmla="*/ 2389 h 1006"/>
                <a:gd name="T4" fmla="*/ 0 w 42"/>
                <a:gd name="T5" fmla="*/ 9531 h 1006"/>
                <a:gd name="T6" fmla="*/ 425 w 42"/>
                <a:gd name="T7" fmla="*/ 16673 h 1006"/>
                <a:gd name="T8" fmla="*/ 625 w 42"/>
                <a:gd name="T9" fmla="*/ 19062 h 1006"/>
                <a:gd name="T10" fmla="*/ 658 w 42"/>
                <a:gd name="T11" fmla="*/ 19062 h 1006"/>
                <a:gd name="T12" fmla="*/ 458 w 42"/>
                <a:gd name="T13" fmla="*/ 16673 h 1006"/>
                <a:gd name="T14" fmla="*/ 33 w 42"/>
                <a:gd name="T15" fmla="*/ 9531 h 1006"/>
                <a:gd name="T16" fmla="*/ 458 w 42"/>
                <a:gd name="T17" fmla="*/ 2389 h 1006"/>
                <a:gd name="T18" fmla="*/ 658 w 42"/>
                <a:gd name="T19" fmla="*/ 0 h 1006"/>
                <a:gd name="T20" fmla="*/ 625 w 42"/>
                <a:gd name="T21" fmla="*/ 0 h 10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006">
                  <a:moveTo>
                    <a:pt x="40" y="0"/>
                  </a:moveTo>
                  <a:cubicBezTo>
                    <a:pt x="40" y="33"/>
                    <a:pt x="34" y="74"/>
                    <a:pt x="27" y="126"/>
                  </a:cubicBezTo>
                  <a:cubicBezTo>
                    <a:pt x="16" y="215"/>
                    <a:pt x="0" y="336"/>
                    <a:pt x="0" y="503"/>
                  </a:cubicBezTo>
                  <a:cubicBezTo>
                    <a:pt x="0" y="670"/>
                    <a:pt x="16" y="792"/>
                    <a:pt x="27" y="880"/>
                  </a:cubicBezTo>
                  <a:cubicBezTo>
                    <a:pt x="34" y="932"/>
                    <a:pt x="40" y="973"/>
                    <a:pt x="40" y="1006"/>
                  </a:cubicBezTo>
                  <a:cubicBezTo>
                    <a:pt x="42" y="1006"/>
                    <a:pt x="42" y="1006"/>
                    <a:pt x="42" y="1006"/>
                  </a:cubicBezTo>
                  <a:cubicBezTo>
                    <a:pt x="42" y="973"/>
                    <a:pt x="36" y="932"/>
                    <a:pt x="29" y="880"/>
                  </a:cubicBezTo>
                  <a:cubicBezTo>
                    <a:pt x="18" y="791"/>
                    <a:pt x="2" y="670"/>
                    <a:pt x="2" y="503"/>
                  </a:cubicBezTo>
                  <a:cubicBezTo>
                    <a:pt x="2" y="336"/>
                    <a:pt x="18" y="215"/>
                    <a:pt x="29" y="126"/>
                  </a:cubicBezTo>
                  <a:cubicBezTo>
                    <a:pt x="36" y="74"/>
                    <a:pt x="42" y="33"/>
                    <a:pt x="42" y="0"/>
                  </a:cubicBezTo>
                  <a:lnTo>
                    <a:pt x="40" y="0"/>
                  </a:lnTo>
                  <a:close/>
                </a:path>
              </a:pathLst>
            </a:custGeom>
            <a:solidFill>
              <a:srgbClr val="A12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 name="Freeform 50"/>
            <p:cNvSpPr>
              <a:spLocks/>
            </p:cNvSpPr>
            <p:nvPr/>
          </p:nvSpPr>
          <p:spPr bwMode="auto">
            <a:xfrm>
              <a:off x="2759" y="1347"/>
              <a:ext cx="37" cy="2682"/>
            </a:xfrm>
            <a:custGeom>
              <a:avLst/>
              <a:gdLst>
                <a:gd name="T0" fmla="*/ 195 w 15"/>
                <a:gd name="T1" fmla="*/ 0 h 1006"/>
                <a:gd name="T2" fmla="*/ 133 w 15"/>
                <a:gd name="T3" fmla="*/ 2389 h 1006"/>
                <a:gd name="T4" fmla="*/ 0 w 15"/>
                <a:gd name="T5" fmla="*/ 9531 h 1006"/>
                <a:gd name="T6" fmla="*/ 133 w 15"/>
                <a:gd name="T7" fmla="*/ 16673 h 1006"/>
                <a:gd name="T8" fmla="*/ 195 w 15"/>
                <a:gd name="T9" fmla="*/ 19062 h 1006"/>
                <a:gd name="T10" fmla="*/ 224 w 15"/>
                <a:gd name="T11" fmla="*/ 19062 h 1006"/>
                <a:gd name="T12" fmla="*/ 165 w 15"/>
                <a:gd name="T13" fmla="*/ 16673 h 1006"/>
                <a:gd name="T14" fmla="*/ 30 w 15"/>
                <a:gd name="T15" fmla="*/ 9531 h 1006"/>
                <a:gd name="T16" fmla="*/ 165 w 15"/>
                <a:gd name="T17" fmla="*/ 2389 h 1006"/>
                <a:gd name="T18" fmla="*/ 224 w 15"/>
                <a:gd name="T19" fmla="*/ 0 h 1006"/>
                <a:gd name="T20" fmla="*/ 195 w 15"/>
                <a:gd name="T21" fmla="*/ 0 h 10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006">
                  <a:moveTo>
                    <a:pt x="13" y="0"/>
                  </a:moveTo>
                  <a:cubicBezTo>
                    <a:pt x="13" y="33"/>
                    <a:pt x="12" y="74"/>
                    <a:pt x="9" y="126"/>
                  </a:cubicBezTo>
                  <a:cubicBezTo>
                    <a:pt x="5" y="215"/>
                    <a:pt x="0" y="336"/>
                    <a:pt x="0" y="503"/>
                  </a:cubicBezTo>
                  <a:cubicBezTo>
                    <a:pt x="0" y="670"/>
                    <a:pt x="5" y="791"/>
                    <a:pt x="9" y="880"/>
                  </a:cubicBezTo>
                  <a:cubicBezTo>
                    <a:pt x="12" y="932"/>
                    <a:pt x="13" y="973"/>
                    <a:pt x="13" y="1006"/>
                  </a:cubicBezTo>
                  <a:cubicBezTo>
                    <a:pt x="15" y="1006"/>
                    <a:pt x="15" y="1006"/>
                    <a:pt x="15" y="1006"/>
                  </a:cubicBezTo>
                  <a:cubicBezTo>
                    <a:pt x="15" y="973"/>
                    <a:pt x="14" y="932"/>
                    <a:pt x="11" y="880"/>
                  </a:cubicBezTo>
                  <a:cubicBezTo>
                    <a:pt x="7" y="791"/>
                    <a:pt x="2" y="670"/>
                    <a:pt x="2" y="503"/>
                  </a:cubicBezTo>
                  <a:cubicBezTo>
                    <a:pt x="2" y="336"/>
                    <a:pt x="7" y="215"/>
                    <a:pt x="11" y="126"/>
                  </a:cubicBezTo>
                  <a:cubicBezTo>
                    <a:pt x="14" y="74"/>
                    <a:pt x="15" y="33"/>
                    <a:pt x="15" y="0"/>
                  </a:cubicBezTo>
                  <a:lnTo>
                    <a:pt x="13" y="0"/>
                  </a:lnTo>
                  <a:close/>
                </a:path>
              </a:pathLst>
            </a:custGeom>
            <a:solidFill>
              <a:srgbClr val="A12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 name="Freeform 51"/>
            <p:cNvSpPr>
              <a:spLocks/>
            </p:cNvSpPr>
            <p:nvPr/>
          </p:nvSpPr>
          <p:spPr bwMode="auto">
            <a:xfrm>
              <a:off x="2814" y="1347"/>
              <a:ext cx="37" cy="2682"/>
            </a:xfrm>
            <a:custGeom>
              <a:avLst/>
              <a:gdLst>
                <a:gd name="T0" fmla="*/ 0 w 15"/>
                <a:gd name="T1" fmla="*/ 0 h 1006"/>
                <a:gd name="T2" fmla="*/ 62 w 15"/>
                <a:gd name="T3" fmla="*/ 2389 h 1006"/>
                <a:gd name="T4" fmla="*/ 195 w 15"/>
                <a:gd name="T5" fmla="*/ 9531 h 1006"/>
                <a:gd name="T6" fmla="*/ 62 w 15"/>
                <a:gd name="T7" fmla="*/ 16673 h 1006"/>
                <a:gd name="T8" fmla="*/ 0 w 15"/>
                <a:gd name="T9" fmla="*/ 19062 h 1006"/>
                <a:gd name="T10" fmla="*/ 30 w 15"/>
                <a:gd name="T11" fmla="*/ 19062 h 1006"/>
                <a:gd name="T12" fmla="*/ 91 w 15"/>
                <a:gd name="T13" fmla="*/ 16673 h 1006"/>
                <a:gd name="T14" fmla="*/ 224 w 15"/>
                <a:gd name="T15" fmla="*/ 9531 h 1006"/>
                <a:gd name="T16" fmla="*/ 91 w 15"/>
                <a:gd name="T17" fmla="*/ 2389 h 1006"/>
                <a:gd name="T18" fmla="*/ 30 w 15"/>
                <a:gd name="T19" fmla="*/ 0 h 1006"/>
                <a:gd name="T20" fmla="*/ 0 w 15"/>
                <a:gd name="T21" fmla="*/ 0 h 10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006">
                  <a:moveTo>
                    <a:pt x="0" y="0"/>
                  </a:moveTo>
                  <a:cubicBezTo>
                    <a:pt x="0" y="33"/>
                    <a:pt x="2" y="74"/>
                    <a:pt x="4" y="126"/>
                  </a:cubicBezTo>
                  <a:cubicBezTo>
                    <a:pt x="8" y="215"/>
                    <a:pt x="13" y="336"/>
                    <a:pt x="13" y="503"/>
                  </a:cubicBezTo>
                  <a:cubicBezTo>
                    <a:pt x="13" y="670"/>
                    <a:pt x="8" y="791"/>
                    <a:pt x="4" y="880"/>
                  </a:cubicBezTo>
                  <a:cubicBezTo>
                    <a:pt x="2" y="932"/>
                    <a:pt x="0" y="973"/>
                    <a:pt x="0" y="1006"/>
                  </a:cubicBezTo>
                  <a:cubicBezTo>
                    <a:pt x="2" y="1006"/>
                    <a:pt x="2" y="1006"/>
                    <a:pt x="2" y="1006"/>
                  </a:cubicBezTo>
                  <a:cubicBezTo>
                    <a:pt x="2" y="973"/>
                    <a:pt x="4" y="932"/>
                    <a:pt x="6" y="880"/>
                  </a:cubicBezTo>
                  <a:cubicBezTo>
                    <a:pt x="10" y="791"/>
                    <a:pt x="15" y="670"/>
                    <a:pt x="15" y="503"/>
                  </a:cubicBezTo>
                  <a:cubicBezTo>
                    <a:pt x="15" y="336"/>
                    <a:pt x="10" y="215"/>
                    <a:pt x="6" y="126"/>
                  </a:cubicBezTo>
                  <a:cubicBezTo>
                    <a:pt x="4" y="74"/>
                    <a:pt x="2" y="33"/>
                    <a:pt x="2" y="0"/>
                  </a:cubicBezTo>
                  <a:lnTo>
                    <a:pt x="0" y="0"/>
                  </a:lnTo>
                  <a:close/>
                </a:path>
              </a:pathLst>
            </a:custGeom>
            <a:solidFill>
              <a:srgbClr val="A12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 name="Freeform 52"/>
            <p:cNvSpPr>
              <a:spLocks/>
            </p:cNvSpPr>
            <p:nvPr/>
          </p:nvSpPr>
          <p:spPr bwMode="auto">
            <a:xfrm>
              <a:off x="2836" y="1347"/>
              <a:ext cx="105" cy="2682"/>
            </a:xfrm>
            <a:custGeom>
              <a:avLst/>
              <a:gdLst>
                <a:gd name="T0" fmla="*/ 0 w 42"/>
                <a:gd name="T1" fmla="*/ 0 h 1006"/>
                <a:gd name="T2" fmla="*/ 188 w 42"/>
                <a:gd name="T3" fmla="*/ 2389 h 1006"/>
                <a:gd name="T4" fmla="*/ 625 w 42"/>
                <a:gd name="T5" fmla="*/ 9531 h 1006"/>
                <a:gd name="T6" fmla="*/ 188 w 42"/>
                <a:gd name="T7" fmla="*/ 16673 h 1006"/>
                <a:gd name="T8" fmla="*/ 0 w 42"/>
                <a:gd name="T9" fmla="*/ 19062 h 1006"/>
                <a:gd name="T10" fmla="*/ 33 w 42"/>
                <a:gd name="T11" fmla="*/ 19062 h 1006"/>
                <a:gd name="T12" fmla="*/ 220 w 42"/>
                <a:gd name="T13" fmla="*/ 16673 h 1006"/>
                <a:gd name="T14" fmla="*/ 658 w 42"/>
                <a:gd name="T15" fmla="*/ 9531 h 1006"/>
                <a:gd name="T16" fmla="*/ 220 w 42"/>
                <a:gd name="T17" fmla="*/ 2389 h 1006"/>
                <a:gd name="T18" fmla="*/ 33 w 42"/>
                <a:gd name="T19" fmla="*/ 0 h 1006"/>
                <a:gd name="T20" fmla="*/ 0 w 42"/>
                <a:gd name="T21" fmla="*/ 0 h 10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006">
                  <a:moveTo>
                    <a:pt x="0" y="0"/>
                  </a:moveTo>
                  <a:cubicBezTo>
                    <a:pt x="0" y="33"/>
                    <a:pt x="5" y="74"/>
                    <a:pt x="12" y="126"/>
                  </a:cubicBezTo>
                  <a:cubicBezTo>
                    <a:pt x="24" y="215"/>
                    <a:pt x="40" y="336"/>
                    <a:pt x="40" y="503"/>
                  </a:cubicBezTo>
                  <a:cubicBezTo>
                    <a:pt x="40" y="670"/>
                    <a:pt x="24" y="791"/>
                    <a:pt x="12" y="880"/>
                  </a:cubicBezTo>
                  <a:cubicBezTo>
                    <a:pt x="5" y="932"/>
                    <a:pt x="0" y="973"/>
                    <a:pt x="0" y="1006"/>
                  </a:cubicBezTo>
                  <a:cubicBezTo>
                    <a:pt x="2" y="1006"/>
                    <a:pt x="2" y="1006"/>
                    <a:pt x="2" y="1006"/>
                  </a:cubicBezTo>
                  <a:cubicBezTo>
                    <a:pt x="2" y="973"/>
                    <a:pt x="7" y="932"/>
                    <a:pt x="14" y="880"/>
                  </a:cubicBezTo>
                  <a:cubicBezTo>
                    <a:pt x="26" y="792"/>
                    <a:pt x="42" y="670"/>
                    <a:pt x="42" y="503"/>
                  </a:cubicBezTo>
                  <a:cubicBezTo>
                    <a:pt x="42" y="336"/>
                    <a:pt x="26" y="215"/>
                    <a:pt x="14" y="126"/>
                  </a:cubicBezTo>
                  <a:cubicBezTo>
                    <a:pt x="7" y="74"/>
                    <a:pt x="2" y="33"/>
                    <a:pt x="2" y="0"/>
                  </a:cubicBezTo>
                  <a:lnTo>
                    <a:pt x="0" y="0"/>
                  </a:lnTo>
                  <a:close/>
                </a:path>
              </a:pathLst>
            </a:custGeom>
            <a:solidFill>
              <a:srgbClr val="A12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4" name="Freeform 53"/>
            <p:cNvSpPr>
              <a:spLocks/>
            </p:cNvSpPr>
            <p:nvPr/>
          </p:nvSpPr>
          <p:spPr bwMode="auto">
            <a:xfrm>
              <a:off x="2859" y="1347"/>
              <a:ext cx="170" cy="2682"/>
            </a:xfrm>
            <a:custGeom>
              <a:avLst/>
              <a:gdLst>
                <a:gd name="T0" fmla="*/ 0 w 68"/>
                <a:gd name="T1" fmla="*/ 0 h 1006"/>
                <a:gd name="T2" fmla="*/ 313 w 68"/>
                <a:gd name="T3" fmla="*/ 2389 h 1006"/>
                <a:gd name="T4" fmla="*/ 1033 w 68"/>
                <a:gd name="T5" fmla="*/ 9531 h 1006"/>
                <a:gd name="T6" fmla="*/ 313 w 68"/>
                <a:gd name="T7" fmla="*/ 16673 h 1006"/>
                <a:gd name="T8" fmla="*/ 0 w 68"/>
                <a:gd name="T9" fmla="*/ 19062 h 1006"/>
                <a:gd name="T10" fmla="*/ 33 w 68"/>
                <a:gd name="T11" fmla="*/ 19062 h 1006"/>
                <a:gd name="T12" fmla="*/ 345 w 68"/>
                <a:gd name="T13" fmla="*/ 16673 h 1006"/>
                <a:gd name="T14" fmla="*/ 1063 w 68"/>
                <a:gd name="T15" fmla="*/ 9531 h 1006"/>
                <a:gd name="T16" fmla="*/ 345 w 68"/>
                <a:gd name="T17" fmla="*/ 2389 h 1006"/>
                <a:gd name="T18" fmla="*/ 33 w 68"/>
                <a:gd name="T19" fmla="*/ 0 h 1006"/>
                <a:gd name="T20" fmla="*/ 0 w 68"/>
                <a:gd name="T21" fmla="*/ 0 h 10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8" h="1006">
                  <a:moveTo>
                    <a:pt x="0" y="0"/>
                  </a:moveTo>
                  <a:cubicBezTo>
                    <a:pt x="0" y="33"/>
                    <a:pt x="9" y="74"/>
                    <a:pt x="20" y="126"/>
                  </a:cubicBezTo>
                  <a:cubicBezTo>
                    <a:pt x="39" y="215"/>
                    <a:pt x="66" y="336"/>
                    <a:pt x="66" y="503"/>
                  </a:cubicBezTo>
                  <a:cubicBezTo>
                    <a:pt x="66" y="670"/>
                    <a:pt x="39" y="791"/>
                    <a:pt x="20" y="880"/>
                  </a:cubicBezTo>
                  <a:cubicBezTo>
                    <a:pt x="9" y="932"/>
                    <a:pt x="0" y="973"/>
                    <a:pt x="0" y="1006"/>
                  </a:cubicBezTo>
                  <a:cubicBezTo>
                    <a:pt x="2" y="1006"/>
                    <a:pt x="2" y="1006"/>
                    <a:pt x="2" y="1006"/>
                  </a:cubicBezTo>
                  <a:cubicBezTo>
                    <a:pt x="2" y="973"/>
                    <a:pt x="11" y="932"/>
                    <a:pt x="22" y="880"/>
                  </a:cubicBezTo>
                  <a:cubicBezTo>
                    <a:pt x="41" y="792"/>
                    <a:pt x="68" y="670"/>
                    <a:pt x="68" y="503"/>
                  </a:cubicBezTo>
                  <a:cubicBezTo>
                    <a:pt x="68" y="336"/>
                    <a:pt x="41" y="215"/>
                    <a:pt x="22" y="126"/>
                  </a:cubicBezTo>
                  <a:cubicBezTo>
                    <a:pt x="11" y="74"/>
                    <a:pt x="2" y="33"/>
                    <a:pt x="2" y="0"/>
                  </a:cubicBezTo>
                  <a:lnTo>
                    <a:pt x="0" y="0"/>
                  </a:lnTo>
                  <a:close/>
                </a:path>
              </a:pathLst>
            </a:custGeom>
            <a:solidFill>
              <a:srgbClr val="A12F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5" name="Freeform 54"/>
            <p:cNvSpPr>
              <a:spLocks/>
            </p:cNvSpPr>
            <p:nvPr/>
          </p:nvSpPr>
          <p:spPr bwMode="auto">
            <a:xfrm>
              <a:off x="2571" y="2115"/>
              <a:ext cx="60" cy="872"/>
            </a:xfrm>
            <a:custGeom>
              <a:avLst/>
              <a:gdLst>
                <a:gd name="T0" fmla="*/ 220 w 24"/>
                <a:gd name="T1" fmla="*/ 6200 h 327"/>
                <a:gd name="T2" fmla="*/ 375 w 24"/>
                <a:gd name="T3" fmla="*/ 0 h 327"/>
                <a:gd name="T4" fmla="*/ 220 w 24"/>
                <a:gd name="T5" fmla="*/ 6200 h 327"/>
                <a:gd name="T6" fmla="*/ 0 60000 65536"/>
                <a:gd name="T7" fmla="*/ 0 60000 65536"/>
                <a:gd name="T8" fmla="*/ 0 60000 65536"/>
              </a:gdLst>
              <a:ahLst/>
              <a:cxnLst>
                <a:cxn ang="T6">
                  <a:pos x="T0" y="T1"/>
                </a:cxn>
                <a:cxn ang="T7">
                  <a:pos x="T2" y="T3"/>
                </a:cxn>
                <a:cxn ang="T8">
                  <a:pos x="T4" y="T5"/>
                </a:cxn>
              </a:cxnLst>
              <a:rect l="0" t="0" r="r" b="b"/>
              <a:pathLst>
                <a:path w="24" h="327">
                  <a:moveTo>
                    <a:pt x="14" y="327"/>
                  </a:moveTo>
                  <a:cubicBezTo>
                    <a:pt x="0" y="225"/>
                    <a:pt x="18" y="35"/>
                    <a:pt x="24" y="0"/>
                  </a:cubicBezTo>
                  <a:cubicBezTo>
                    <a:pt x="21" y="44"/>
                    <a:pt x="8" y="269"/>
                    <a:pt x="14" y="3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6" name="Freeform 55"/>
            <p:cNvSpPr>
              <a:spLocks/>
            </p:cNvSpPr>
            <p:nvPr/>
          </p:nvSpPr>
          <p:spPr bwMode="auto">
            <a:xfrm>
              <a:off x="2679" y="1909"/>
              <a:ext cx="47" cy="827"/>
            </a:xfrm>
            <a:custGeom>
              <a:avLst/>
              <a:gdLst>
                <a:gd name="T0" fmla="*/ 287 w 19"/>
                <a:gd name="T1" fmla="*/ 0 h 310"/>
                <a:gd name="T2" fmla="*/ 42 w 19"/>
                <a:gd name="T3" fmla="*/ 5885 h 310"/>
                <a:gd name="T4" fmla="*/ 0 60000 65536"/>
                <a:gd name="T5" fmla="*/ 0 60000 65536"/>
              </a:gdLst>
              <a:ahLst/>
              <a:cxnLst>
                <a:cxn ang="T4">
                  <a:pos x="T0" y="T1"/>
                </a:cxn>
                <a:cxn ang="T5">
                  <a:pos x="T2" y="T3"/>
                </a:cxn>
              </a:cxnLst>
              <a:rect l="0" t="0" r="r" b="b"/>
              <a:pathLst>
                <a:path w="19" h="310">
                  <a:moveTo>
                    <a:pt x="19" y="0"/>
                  </a:moveTo>
                  <a:cubicBezTo>
                    <a:pt x="16" y="24"/>
                    <a:pt x="0" y="209"/>
                    <a:pt x="3" y="3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 name="Freeform 56"/>
            <p:cNvSpPr>
              <a:spLocks/>
            </p:cNvSpPr>
            <p:nvPr/>
          </p:nvSpPr>
          <p:spPr bwMode="auto">
            <a:xfrm>
              <a:off x="2774" y="2475"/>
              <a:ext cx="17" cy="842"/>
            </a:xfrm>
            <a:custGeom>
              <a:avLst/>
              <a:gdLst>
                <a:gd name="T0" fmla="*/ 12 w 7"/>
                <a:gd name="T1" fmla="*/ 0 h 316"/>
                <a:gd name="T2" fmla="*/ 58 w 7"/>
                <a:gd name="T3" fmla="*/ 5979 h 316"/>
                <a:gd name="T4" fmla="*/ 12 w 7"/>
                <a:gd name="T5" fmla="*/ 0 h 316"/>
                <a:gd name="T6" fmla="*/ 0 60000 65536"/>
                <a:gd name="T7" fmla="*/ 0 60000 65536"/>
                <a:gd name="T8" fmla="*/ 0 60000 65536"/>
              </a:gdLst>
              <a:ahLst/>
              <a:cxnLst>
                <a:cxn ang="T6">
                  <a:pos x="T0" y="T1"/>
                </a:cxn>
                <a:cxn ang="T7">
                  <a:pos x="T2" y="T3"/>
                </a:cxn>
                <a:cxn ang="T8">
                  <a:pos x="T4" y="T5"/>
                </a:cxn>
              </a:cxnLst>
              <a:rect l="0" t="0" r="r" b="b"/>
              <a:pathLst>
                <a:path w="7" h="316">
                  <a:moveTo>
                    <a:pt x="1" y="0"/>
                  </a:moveTo>
                  <a:cubicBezTo>
                    <a:pt x="1" y="35"/>
                    <a:pt x="0" y="265"/>
                    <a:pt x="4" y="316"/>
                  </a:cubicBezTo>
                  <a:cubicBezTo>
                    <a:pt x="7" y="271"/>
                    <a:pt x="6" y="32"/>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 name="Freeform 57"/>
            <p:cNvSpPr>
              <a:spLocks/>
            </p:cNvSpPr>
            <p:nvPr/>
          </p:nvSpPr>
          <p:spPr bwMode="auto">
            <a:xfrm>
              <a:off x="2859" y="2267"/>
              <a:ext cx="17" cy="706"/>
            </a:xfrm>
            <a:custGeom>
              <a:avLst/>
              <a:gdLst>
                <a:gd name="T0" fmla="*/ 0 w 7"/>
                <a:gd name="T1" fmla="*/ 0 h 265"/>
                <a:gd name="T2" fmla="*/ 0 w 7"/>
                <a:gd name="T3" fmla="*/ 5011 h 265"/>
                <a:gd name="T4" fmla="*/ 0 60000 65536"/>
                <a:gd name="T5" fmla="*/ 0 60000 65536"/>
              </a:gdLst>
              <a:ahLst/>
              <a:cxnLst>
                <a:cxn ang="T4">
                  <a:pos x="T0" y="T1"/>
                </a:cxn>
                <a:cxn ang="T5">
                  <a:pos x="T2" y="T3"/>
                </a:cxn>
              </a:cxnLst>
              <a:rect l="0" t="0" r="r" b="b"/>
              <a:pathLst>
                <a:path w="7" h="265">
                  <a:moveTo>
                    <a:pt x="0" y="0"/>
                  </a:moveTo>
                  <a:cubicBezTo>
                    <a:pt x="4" y="20"/>
                    <a:pt x="7" y="214"/>
                    <a:pt x="0" y="26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 name="Freeform 58"/>
            <p:cNvSpPr>
              <a:spLocks/>
            </p:cNvSpPr>
            <p:nvPr/>
          </p:nvSpPr>
          <p:spPr bwMode="auto">
            <a:xfrm>
              <a:off x="2916" y="2669"/>
              <a:ext cx="40" cy="683"/>
            </a:xfrm>
            <a:custGeom>
              <a:avLst/>
              <a:gdLst>
                <a:gd name="T0" fmla="*/ 0 w 16"/>
                <a:gd name="T1" fmla="*/ 4861 h 256"/>
                <a:gd name="T2" fmla="*/ 238 w 16"/>
                <a:gd name="T3" fmla="*/ 0 h 256"/>
                <a:gd name="T4" fmla="*/ 0 w 16"/>
                <a:gd name="T5" fmla="*/ 4861 h 256"/>
                <a:gd name="T6" fmla="*/ 0 60000 65536"/>
                <a:gd name="T7" fmla="*/ 0 60000 65536"/>
                <a:gd name="T8" fmla="*/ 0 60000 65536"/>
              </a:gdLst>
              <a:ahLst/>
              <a:cxnLst>
                <a:cxn ang="T6">
                  <a:pos x="T0" y="T1"/>
                </a:cxn>
                <a:cxn ang="T7">
                  <a:pos x="T2" y="T3"/>
                </a:cxn>
                <a:cxn ang="T8">
                  <a:pos x="T4" y="T5"/>
                </a:cxn>
              </a:cxnLst>
              <a:rect l="0" t="0" r="r" b="b"/>
              <a:pathLst>
                <a:path w="16" h="256">
                  <a:moveTo>
                    <a:pt x="0" y="256"/>
                  </a:moveTo>
                  <a:cubicBezTo>
                    <a:pt x="13" y="192"/>
                    <a:pt x="16" y="25"/>
                    <a:pt x="15" y="0"/>
                  </a:cubicBezTo>
                  <a:cubicBezTo>
                    <a:pt x="13" y="20"/>
                    <a:pt x="5" y="225"/>
                    <a:pt x="0" y="2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0" name="Freeform 59"/>
            <p:cNvSpPr>
              <a:spLocks/>
            </p:cNvSpPr>
            <p:nvPr/>
          </p:nvSpPr>
          <p:spPr bwMode="auto">
            <a:xfrm>
              <a:off x="3021" y="2320"/>
              <a:ext cx="33" cy="541"/>
            </a:xfrm>
            <a:custGeom>
              <a:avLst/>
              <a:gdLst>
                <a:gd name="T0" fmla="*/ 0 w 13"/>
                <a:gd name="T1" fmla="*/ 0 h 203"/>
                <a:gd name="T2" fmla="*/ 84 w 13"/>
                <a:gd name="T3" fmla="*/ 3843 h 203"/>
                <a:gd name="T4" fmla="*/ 0 w 13"/>
                <a:gd name="T5" fmla="*/ 0 h 203"/>
                <a:gd name="T6" fmla="*/ 0 60000 65536"/>
                <a:gd name="T7" fmla="*/ 0 60000 65536"/>
                <a:gd name="T8" fmla="*/ 0 60000 65536"/>
              </a:gdLst>
              <a:ahLst/>
              <a:cxnLst>
                <a:cxn ang="T6">
                  <a:pos x="T0" y="T1"/>
                </a:cxn>
                <a:cxn ang="T7">
                  <a:pos x="T2" y="T3"/>
                </a:cxn>
                <a:cxn ang="T8">
                  <a:pos x="T4" y="T5"/>
                </a:cxn>
              </a:cxnLst>
              <a:rect l="0" t="0" r="r" b="b"/>
              <a:pathLst>
                <a:path w="13" h="203">
                  <a:moveTo>
                    <a:pt x="0" y="0"/>
                  </a:moveTo>
                  <a:cubicBezTo>
                    <a:pt x="5" y="23"/>
                    <a:pt x="13" y="128"/>
                    <a:pt x="5" y="203"/>
                  </a:cubicBezTo>
                  <a:cubicBezTo>
                    <a:pt x="6" y="187"/>
                    <a:pt x="3" y="3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 name="Freeform 60"/>
            <p:cNvSpPr>
              <a:spLocks/>
            </p:cNvSpPr>
            <p:nvPr/>
          </p:nvSpPr>
          <p:spPr bwMode="auto">
            <a:xfrm>
              <a:off x="2736" y="1357"/>
              <a:ext cx="38" cy="67"/>
            </a:xfrm>
            <a:custGeom>
              <a:avLst/>
              <a:gdLst>
                <a:gd name="T0" fmla="*/ 160 w 15"/>
                <a:gd name="T1" fmla="*/ 0 h 25"/>
                <a:gd name="T2" fmla="*/ 51 w 15"/>
                <a:gd name="T3" fmla="*/ 78 h 25"/>
                <a:gd name="T4" fmla="*/ 84 w 15"/>
                <a:gd name="T5" fmla="*/ 193 h 25"/>
                <a:gd name="T6" fmla="*/ 33 w 15"/>
                <a:gd name="T7" fmla="*/ 389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5">
                  <a:moveTo>
                    <a:pt x="10" y="0"/>
                  </a:moveTo>
                  <a:cubicBezTo>
                    <a:pt x="7" y="0"/>
                    <a:pt x="4" y="1"/>
                    <a:pt x="3" y="4"/>
                  </a:cubicBezTo>
                  <a:cubicBezTo>
                    <a:pt x="0" y="9"/>
                    <a:pt x="1" y="8"/>
                    <a:pt x="5" y="10"/>
                  </a:cubicBezTo>
                  <a:cubicBezTo>
                    <a:pt x="15" y="15"/>
                    <a:pt x="6" y="25"/>
                    <a:pt x="2" y="20"/>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 name="Freeform 61"/>
            <p:cNvSpPr>
              <a:spLocks/>
            </p:cNvSpPr>
            <p:nvPr/>
          </p:nvSpPr>
          <p:spPr bwMode="auto">
            <a:xfrm>
              <a:off x="2759" y="1355"/>
              <a:ext cx="27" cy="138"/>
            </a:xfrm>
            <a:custGeom>
              <a:avLst/>
              <a:gdLst>
                <a:gd name="T0" fmla="*/ 120 w 11"/>
                <a:gd name="T1" fmla="*/ 21 h 52"/>
                <a:gd name="T2" fmla="*/ 42 w 11"/>
                <a:gd name="T3" fmla="*/ 35 h 52"/>
                <a:gd name="T4" fmla="*/ 71 w 11"/>
                <a:gd name="T5" fmla="*/ 133 h 52"/>
                <a:gd name="T6" fmla="*/ 120 w 11"/>
                <a:gd name="T7" fmla="*/ 247 h 52"/>
                <a:gd name="T8" fmla="*/ 12 w 11"/>
                <a:gd name="T9" fmla="*/ 316 h 52"/>
                <a:gd name="T10" fmla="*/ 103 w 11"/>
                <a:gd name="T11" fmla="*/ 451 h 52"/>
                <a:gd name="T12" fmla="*/ 29 w 11"/>
                <a:gd name="T13" fmla="*/ 634 h 52"/>
                <a:gd name="T14" fmla="*/ 103 w 11"/>
                <a:gd name="T15" fmla="*/ 860 h 52"/>
                <a:gd name="T16" fmla="*/ 0 w 11"/>
                <a:gd name="T17" fmla="*/ 97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2">
                  <a:moveTo>
                    <a:pt x="8" y="1"/>
                  </a:moveTo>
                  <a:cubicBezTo>
                    <a:pt x="6" y="0"/>
                    <a:pt x="4" y="1"/>
                    <a:pt x="3" y="2"/>
                  </a:cubicBezTo>
                  <a:cubicBezTo>
                    <a:pt x="1" y="5"/>
                    <a:pt x="3" y="5"/>
                    <a:pt x="5" y="7"/>
                  </a:cubicBezTo>
                  <a:cubicBezTo>
                    <a:pt x="7" y="10"/>
                    <a:pt x="11" y="9"/>
                    <a:pt x="8" y="13"/>
                  </a:cubicBezTo>
                  <a:cubicBezTo>
                    <a:pt x="7" y="15"/>
                    <a:pt x="2" y="15"/>
                    <a:pt x="1" y="17"/>
                  </a:cubicBezTo>
                  <a:cubicBezTo>
                    <a:pt x="3" y="20"/>
                    <a:pt x="8" y="21"/>
                    <a:pt x="7" y="24"/>
                  </a:cubicBezTo>
                  <a:cubicBezTo>
                    <a:pt x="7" y="28"/>
                    <a:pt x="1" y="29"/>
                    <a:pt x="2" y="34"/>
                  </a:cubicBezTo>
                  <a:cubicBezTo>
                    <a:pt x="2" y="39"/>
                    <a:pt x="9" y="39"/>
                    <a:pt x="7" y="46"/>
                  </a:cubicBezTo>
                  <a:cubicBezTo>
                    <a:pt x="6" y="48"/>
                    <a:pt x="1" y="52"/>
                    <a:pt x="0" y="52"/>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 name="Freeform 62"/>
            <p:cNvSpPr>
              <a:spLocks/>
            </p:cNvSpPr>
            <p:nvPr/>
          </p:nvSpPr>
          <p:spPr bwMode="auto">
            <a:xfrm>
              <a:off x="2771" y="1405"/>
              <a:ext cx="43" cy="150"/>
            </a:xfrm>
            <a:custGeom>
              <a:avLst/>
              <a:gdLst>
                <a:gd name="T0" fmla="*/ 192 w 17"/>
                <a:gd name="T1" fmla="*/ 0 h 56"/>
                <a:gd name="T2" fmla="*/ 180 w 17"/>
                <a:gd name="T3" fmla="*/ 230 h 56"/>
                <a:gd name="T4" fmla="*/ 96 w 17"/>
                <a:gd name="T5" fmla="*/ 517 h 56"/>
                <a:gd name="T6" fmla="*/ 180 w 17"/>
                <a:gd name="T7" fmla="*/ 747 h 56"/>
                <a:gd name="T8" fmla="*/ 0 w 17"/>
                <a:gd name="T9" fmla="*/ 1077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56">
                  <a:moveTo>
                    <a:pt x="12" y="0"/>
                  </a:moveTo>
                  <a:cubicBezTo>
                    <a:pt x="2" y="1"/>
                    <a:pt x="7" y="7"/>
                    <a:pt x="11" y="12"/>
                  </a:cubicBezTo>
                  <a:cubicBezTo>
                    <a:pt x="17" y="20"/>
                    <a:pt x="10" y="20"/>
                    <a:pt x="6" y="27"/>
                  </a:cubicBezTo>
                  <a:cubicBezTo>
                    <a:pt x="2" y="33"/>
                    <a:pt x="9" y="34"/>
                    <a:pt x="11" y="39"/>
                  </a:cubicBezTo>
                  <a:cubicBezTo>
                    <a:pt x="15" y="48"/>
                    <a:pt x="4" y="51"/>
                    <a:pt x="0" y="56"/>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 name="Freeform 63"/>
            <p:cNvSpPr>
              <a:spLocks/>
            </p:cNvSpPr>
            <p:nvPr/>
          </p:nvSpPr>
          <p:spPr bwMode="auto">
            <a:xfrm>
              <a:off x="2804" y="1355"/>
              <a:ext cx="35" cy="98"/>
            </a:xfrm>
            <a:custGeom>
              <a:avLst/>
              <a:gdLst>
                <a:gd name="T0" fmla="*/ 125 w 14"/>
                <a:gd name="T1" fmla="*/ 0 h 37"/>
                <a:gd name="T2" fmla="*/ 20 w 14"/>
                <a:gd name="T3" fmla="*/ 56 h 37"/>
                <a:gd name="T4" fmla="*/ 113 w 14"/>
                <a:gd name="T5" fmla="*/ 148 h 37"/>
                <a:gd name="T6" fmla="*/ 0 w 14"/>
                <a:gd name="T7" fmla="*/ 350 h 37"/>
                <a:gd name="T8" fmla="*/ 158 w 14"/>
                <a:gd name="T9" fmla="*/ 464 h 37"/>
                <a:gd name="T10" fmla="*/ 50 w 14"/>
                <a:gd name="T11" fmla="*/ 689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37">
                  <a:moveTo>
                    <a:pt x="8" y="0"/>
                  </a:moveTo>
                  <a:cubicBezTo>
                    <a:pt x="5" y="0"/>
                    <a:pt x="1" y="0"/>
                    <a:pt x="1" y="3"/>
                  </a:cubicBezTo>
                  <a:cubicBezTo>
                    <a:pt x="0" y="8"/>
                    <a:pt x="5" y="6"/>
                    <a:pt x="7" y="8"/>
                  </a:cubicBezTo>
                  <a:cubicBezTo>
                    <a:pt x="14" y="15"/>
                    <a:pt x="4" y="15"/>
                    <a:pt x="0" y="19"/>
                  </a:cubicBezTo>
                  <a:cubicBezTo>
                    <a:pt x="3" y="22"/>
                    <a:pt x="9" y="21"/>
                    <a:pt x="10" y="25"/>
                  </a:cubicBezTo>
                  <a:cubicBezTo>
                    <a:pt x="12" y="30"/>
                    <a:pt x="5" y="34"/>
                    <a:pt x="3" y="37"/>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 name="Freeform 64"/>
            <p:cNvSpPr>
              <a:spLocks/>
            </p:cNvSpPr>
            <p:nvPr/>
          </p:nvSpPr>
          <p:spPr bwMode="auto">
            <a:xfrm>
              <a:off x="2819" y="1357"/>
              <a:ext cx="50" cy="158"/>
            </a:xfrm>
            <a:custGeom>
              <a:avLst/>
              <a:gdLst>
                <a:gd name="T0" fmla="*/ 158 w 20"/>
                <a:gd name="T1" fmla="*/ 0 h 59"/>
                <a:gd name="T2" fmla="*/ 63 w 20"/>
                <a:gd name="T3" fmla="*/ 35 h 59"/>
                <a:gd name="T4" fmla="*/ 125 w 20"/>
                <a:gd name="T5" fmla="*/ 137 h 59"/>
                <a:gd name="T6" fmla="*/ 0 w 20"/>
                <a:gd name="T7" fmla="*/ 402 h 59"/>
                <a:gd name="T8" fmla="*/ 238 w 20"/>
                <a:gd name="T9" fmla="*/ 538 h 59"/>
                <a:gd name="T10" fmla="*/ 95 w 20"/>
                <a:gd name="T11" fmla="*/ 846 h 59"/>
                <a:gd name="T12" fmla="*/ 283 w 20"/>
                <a:gd name="T13" fmla="*/ 940 h 59"/>
                <a:gd name="T14" fmla="*/ 145 w 20"/>
                <a:gd name="T15" fmla="*/ 1133 h 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59">
                  <a:moveTo>
                    <a:pt x="10" y="0"/>
                  </a:moveTo>
                  <a:cubicBezTo>
                    <a:pt x="8" y="0"/>
                    <a:pt x="5" y="0"/>
                    <a:pt x="4" y="2"/>
                  </a:cubicBezTo>
                  <a:cubicBezTo>
                    <a:pt x="2" y="5"/>
                    <a:pt x="6" y="5"/>
                    <a:pt x="8" y="7"/>
                  </a:cubicBezTo>
                  <a:cubicBezTo>
                    <a:pt x="20" y="15"/>
                    <a:pt x="6" y="16"/>
                    <a:pt x="0" y="21"/>
                  </a:cubicBezTo>
                  <a:cubicBezTo>
                    <a:pt x="4" y="24"/>
                    <a:pt x="12" y="24"/>
                    <a:pt x="15" y="28"/>
                  </a:cubicBezTo>
                  <a:cubicBezTo>
                    <a:pt x="18" y="34"/>
                    <a:pt x="8" y="39"/>
                    <a:pt x="6" y="44"/>
                  </a:cubicBezTo>
                  <a:cubicBezTo>
                    <a:pt x="8" y="46"/>
                    <a:pt x="17" y="44"/>
                    <a:pt x="18" y="49"/>
                  </a:cubicBezTo>
                  <a:cubicBezTo>
                    <a:pt x="19" y="53"/>
                    <a:pt x="12" y="58"/>
                    <a:pt x="9" y="59"/>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 name="Freeform 65"/>
            <p:cNvSpPr>
              <a:spLocks/>
            </p:cNvSpPr>
            <p:nvPr/>
          </p:nvSpPr>
          <p:spPr bwMode="auto">
            <a:xfrm>
              <a:off x="2841" y="1376"/>
              <a:ext cx="40" cy="64"/>
            </a:xfrm>
            <a:custGeom>
              <a:avLst/>
              <a:gdLst>
                <a:gd name="T0" fmla="*/ 220 w 16"/>
                <a:gd name="T1" fmla="*/ 35 h 24"/>
                <a:gd name="T2" fmla="*/ 50 w 16"/>
                <a:gd name="T3" fmla="*/ 115 h 24"/>
                <a:gd name="T4" fmla="*/ 175 w 16"/>
                <a:gd name="T5" fmla="*/ 171 h 24"/>
                <a:gd name="T6" fmla="*/ 83 w 16"/>
                <a:gd name="T7" fmla="*/ 456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4">
                  <a:moveTo>
                    <a:pt x="14" y="2"/>
                  </a:moveTo>
                  <a:cubicBezTo>
                    <a:pt x="12" y="2"/>
                    <a:pt x="0" y="0"/>
                    <a:pt x="3" y="6"/>
                  </a:cubicBezTo>
                  <a:cubicBezTo>
                    <a:pt x="4" y="10"/>
                    <a:pt x="9" y="7"/>
                    <a:pt x="11" y="9"/>
                  </a:cubicBezTo>
                  <a:cubicBezTo>
                    <a:pt x="16" y="14"/>
                    <a:pt x="9" y="21"/>
                    <a:pt x="5" y="24"/>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 name="Freeform 66"/>
            <p:cNvSpPr>
              <a:spLocks/>
            </p:cNvSpPr>
            <p:nvPr/>
          </p:nvSpPr>
          <p:spPr bwMode="auto">
            <a:xfrm>
              <a:off x="2779" y="1357"/>
              <a:ext cx="30" cy="22"/>
            </a:xfrm>
            <a:custGeom>
              <a:avLst/>
              <a:gdLst>
                <a:gd name="T0" fmla="*/ 158 w 12"/>
                <a:gd name="T1" fmla="*/ 0 h 8"/>
                <a:gd name="T2" fmla="*/ 33 w 12"/>
                <a:gd name="T3" fmla="*/ 47 h 8"/>
                <a:gd name="T4" fmla="*/ 188 w 12"/>
                <a:gd name="T5" fmla="*/ 129 h 8"/>
                <a:gd name="T6" fmla="*/ 0 60000 65536"/>
                <a:gd name="T7" fmla="*/ 0 60000 65536"/>
                <a:gd name="T8" fmla="*/ 0 60000 65536"/>
              </a:gdLst>
              <a:ahLst/>
              <a:cxnLst>
                <a:cxn ang="T6">
                  <a:pos x="T0" y="T1"/>
                </a:cxn>
                <a:cxn ang="T7">
                  <a:pos x="T2" y="T3"/>
                </a:cxn>
                <a:cxn ang="T8">
                  <a:pos x="T4" y="T5"/>
                </a:cxn>
              </a:cxnLst>
              <a:rect l="0" t="0" r="r" b="b"/>
              <a:pathLst>
                <a:path w="12" h="8">
                  <a:moveTo>
                    <a:pt x="10" y="0"/>
                  </a:moveTo>
                  <a:cubicBezTo>
                    <a:pt x="8" y="0"/>
                    <a:pt x="3" y="0"/>
                    <a:pt x="2" y="2"/>
                  </a:cubicBezTo>
                  <a:cubicBezTo>
                    <a:pt x="0" y="8"/>
                    <a:pt x="9" y="7"/>
                    <a:pt x="12" y="6"/>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 name="Freeform 67"/>
            <p:cNvSpPr>
              <a:spLocks/>
            </p:cNvSpPr>
            <p:nvPr/>
          </p:nvSpPr>
          <p:spPr bwMode="auto">
            <a:xfrm>
              <a:off x="2729" y="3896"/>
              <a:ext cx="35" cy="131"/>
            </a:xfrm>
            <a:custGeom>
              <a:avLst/>
              <a:gdLst>
                <a:gd name="T0" fmla="*/ 83 w 14"/>
                <a:gd name="T1" fmla="*/ 880 h 49"/>
                <a:gd name="T2" fmla="*/ 95 w 14"/>
                <a:gd name="T3" fmla="*/ 765 h 49"/>
                <a:gd name="T4" fmla="*/ 208 w 14"/>
                <a:gd name="T5" fmla="*/ 615 h 49"/>
                <a:gd name="T6" fmla="*/ 63 w 14"/>
                <a:gd name="T7" fmla="*/ 559 h 49"/>
                <a:gd name="T8" fmla="*/ 175 w 14"/>
                <a:gd name="T9" fmla="*/ 422 h 49"/>
                <a:gd name="T10" fmla="*/ 50 w 14"/>
                <a:gd name="T11" fmla="*/ 342 h 49"/>
                <a:gd name="T12" fmla="*/ 158 w 14"/>
                <a:gd name="T13" fmla="*/ 78 h 49"/>
                <a:gd name="T14" fmla="*/ 0 w 14"/>
                <a:gd name="T15" fmla="*/ 21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49">
                  <a:moveTo>
                    <a:pt x="5" y="46"/>
                  </a:moveTo>
                  <a:cubicBezTo>
                    <a:pt x="13" y="49"/>
                    <a:pt x="14" y="39"/>
                    <a:pt x="6" y="40"/>
                  </a:cubicBezTo>
                  <a:cubicBezTo>
                    <a:pt x="8" y="39"/>
                    <a:pt x="14" y="35"/>
                    <a:pt x="13" y="32"/>
                  </a:cubicBezTo>
                  <a:cubicBezTo>
                    <a:pt x="13" y="28"/>
                    <a:pt x="7" y="29"/>
                    <a:pt x="4" y="29"/>
                  </a:cubicBezTo>
                  <a:cubicBezTo>
                    <a:pt x="5" y="27"/>
                    <a:pt x="11" y="26"/>
                    <a:pt x="11" y="22"/>
                  </a:cubicBezTo>
                  <a:cubicBezTo>
                    <a:pt x="12" y="17"/>
                    <a:pt x="7" y="18"/>
                    <a:pt x="3" y="18"/>
                  </a:cubicBezTo>
                  <a:cubicBezTo>
                    <a:pt x="5" y="14"/>
                    <a:pt x="12" y="9"/>
                    <a:pt x="10" y="4"/>
                  </a:cubicBezTo>
                  <a:cubicBezTo>
                    <a:pt x="8" y="0"/>
                    <a:pt x="3" y="0"/>
                    <a:pt x="0" y="1"/>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 name="Freeform 68"/>
            <p:cNvSpPr>
              <a:spLocks/>
            </p:cNvSpPr>
            <p:nvPr/>
          </p:nvSpPr>
          <p:spPr bwMode="auto">
            <a:xfrm>
              <a:off x="2756" y="3971"/>
              <a:ext cx="30" cy="53"/>
            </a:xfrm>
            <a:custGeom>
              <a:avLst/>
              <a:gdLst>
                <a:gd name="T0" fmla="*/ 50 w 12"/>
                <a:gd name="T1" fmla="*/ 371 h 20"/>
                <a:gd name="T2" fmla="*/ 175 w 12"/>
                <a:gd name="T3" fmla="*/ 260 h 20"/>
                <a:gd name="T4" fmla="*/ 33 w 12"/>
                <a:gd name="T5" fmla="*/ 225 h 20"/>
                <a:gd name="T6" fmla="*/ 188 w 12"/>
                <a:gd name="T7" fmla="*/ 111 h 20"/>
                <a:gd name="T8" fmla="*/ 0 w 1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0">
                  <a:moveTo>
                    <a:pt x="3" y="20"/>
                  </a:moveTo>
                  <a:cubicBezTo>
                    <a:pt x="6" y="19"/>
                    <a:pt x="10" y="18"/>
                    <a:pt x="11" y="14"/>
                  </a:cubicBezTo>
                  <a:cubicBezTo>
                    <a:pt x="9" y="12"/>
                    <a:pt x="5" y="12"/>
                    <a:pt x="2" y="12"/>
                  </a:cubicBezTo>
                  <a:cubicBezTo>
                    <a:pt x="5" y="11"/>
                    <a:pt x="11" y="9"/>
                    <a:pt x="12" y="6"/>
                  </a:cubicBezTo>
                  <a:cubicBezTo>
                    <a:pt x="12" y="0"/>
                    <a:pt x="4" y="0"/>
                    <a:pt x="0" y="0"/>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 name="Freeform 69"/>
            <p:cNvSpPr>
              <a:spLocks/>
            </p:cNvSpPr>
            <p:nvPr/>
          </p:nvSpPr>
          <p:spPr bwMode="auto">
            <a:xfrm>
              <a:off x="2781" y="3957"/>
              <a:ext cx="30" cy="64"/>
            </a:xfrm>
            <a:custGeom>
              <a:avLst/>
              <a:gdLst>
                <a:gd name="T0" fmla="*/ 33 w 12"/>
                <a:gd name="T1" fmla="*/ 456 h 24"/>
                <a:gd name="T2" fmla="*/ 145 w 12"/>
                <a:gd name="T3" fmla="*/ 341 h 24"/>
                <a:gd name="T4" fmla="*/ 0 w 12"/>
                <a:gd name="T5" fmla="*/ 248 h 24"/>
                <a:gd name="T6" fmla="*/ 158 w 12"/>
                <a:gd name="T7" fmla="*/ 149 h 24"/>
                <a:gd name="T8" fmla="*/ 50 w 12"/>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4">
                  <a:moveTo>
                    <a:pt x="2" y="24"/>
                  </a:moveTo>
                  <a:cubicBezTo>
                    <a:pt x="6" y="24"/>
                    <a:pt x="12" y="23"/>
                    <a:pt x="9" y="18"/>
                  </a:cubicBezTo>
                  <a:cubicBezTo>
                    <a:pt x="7" y="14"/>
                    <a:pt x="1" y="17"/>
                    <a:pt x="0" y="13"/>
                  </a:cubicBezTo>
                  <a:cubicBezTo>
                    <a:pt x="4" y="11"/>
                    <a:pt x="8" y="12"/>
                    <a:pt x="10" y="8"/>
                  </a:cubicBezTo>
                  <a:cubicBezTo>
                    <a:pt x="12" y="2"/>
                    <a:pt x="7" y="0"/>
                    <a:pt x="3" y="0"/>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 name="Freeform 70"/>
            <p:cNvSpPr>
              <a:spLocks/>
            </p:cNvSpPr>
            <p:nvPr/>
          </p:nvSpPr>
          <p:spPr bwMode="auto">
            <a:xfrm>
              <a:off x="2806" y="3947"/>
              <a:ext cx="30" cy="74"/>
            </a:xfrm>
            <a:custGeom>
              <a:avLst/>
              <a:gdLst>
                <a:gd name="T0" fmla="*/ 0 w 12"/>
                <a:gd name="T1" fmla="*/ 0 h 28"/>
                <a:gd name="T2" fmla="*/ 158 w 12"/>
                <a:gd name="T3" fmla="*/ 148 h 28"/>
                <a:gd name="T4" fmla="*/ 20 w 12"/>
                <a:gd name="T5" fmla="*/ 336 h 28"/>
                <a:gd name="T6" fmla="*/ 145 w 12"/>
                <a:gd name="T7" fmla="*/ 460 h 28"/>
                <a:gd name="T8" fmla="*/ 0 w 12"/>
                <a:gd name="T9" fmla="*/ 518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8">
                  <a:moveTo>
                    <a:pt x="0" y="0"/>
                  </a:moveTo>
                  <a:cubicBezTo>
                    <a:pt x="4" y="0"/>
                    <a:pt x="10" y="3"/>
                    <a:pt x="10" y="8"/>
                  </a:cubicBezTo>
                  <a:cubicBezTo>
                    <a:pt x="9" y="13"/>
                    <a:pt x="4" y="16"/>
                    <a:pt x="1" y="18"/>
                  </a:cubicBezTo>
                  <a:cubicBezTo>
                    <a:pt x="4" y="19"/>
                    <a:pt x="12" y="20"/>
                    <a:pt x="9" y="25"/>
                  </a:cubicBezTo>
                  <a:cubicBezTo>
                    <a:pt x="8" y="27"/>
                    <a:pt x="2" y="28"/>
                    <a:pt x="0" y="28"/>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 name="Freeform 71"/>
            <p:cNvSpPr>
              <a:spLocks/>
            </p:cNvSpPr>
            <p:nvPr/>
          </p:nvSpPr>
          <p:spPr bwMode="auto">
            <a:xfrm>
              <a:off x="2829" y="3864"/>
              <a:ext cx="47" cy="141"/>
            </a:xfrm>
            <a:custGeom>
              <a:avLst/>
              <a:gdLst>
                <a:gd name="T0" fmla="*/ 30 w 19"/>
                <a:gd name="T1" fmla="*/ 998 h 53"/>
                <a:gd name="T2" fmla="*/ 153 w 19"/>
                <a:gd name="T3" fmla="*/ 886 h 53"/>
                <a:gd name="T4" fmla="*/ 0 w 19"/>
                <a:gd name="T5" fmla="*/ 772 h 53"/>
                <a:gd name="T6" fmla="*/ 153 w 19"/>
                <a:gd name="T7" fmla="*/ 657 h 53"/>
                <a:gd name="T8" fmla="*/ 62 w 19"/>
                <a:gd name="T9" fmla="*/ 490 h 53"/>
                <a:gd name="T10" fmla="*/ 12 w 19"/>
                <a:gd name="T11" fmla="*/ 21 h 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53">
                  <a:moveTo>
                    <a:pt x="2" y="53"/>
                  </a:moveTo>
                  <a:cubicBezTo>
                    <a:pt x="4" y="52"/>
                    <a:pt x="10" y="51"/>
                    <a:pt x="10" y="47"/>
                  </a:cubicBezTo>
                  <a:cubicBezTo>
                    <a:pt x="10" y="43"/>
                    <a:pt x="3" y="42"/>
                    <a:pt x="0" y="41"/>
                  </a:cubicBezTo>
                  <a:cubicBezTo>
                    <a:pt x="4" y="40"/>
                    <a:pt x="9" y="39"/>
                    <a:pt x="10" y="35"/>
                  </a:cubicBezTo>
                  <a:cubicBezTo>
                    <a:pt x="12" y="30"/>
                    <a:pt x="7" y="28"/>
                    <a:pt x="4" y="26"/>
                  </a:cubicBezTo>
                  <a:cubicBezTo>
                    <a:pt x="19" y="25"/>
                    <a:pt x="16" y="0"/>
                    <a:pt x="1" y="1"/>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 name="Freeform 72"/>
            <p:cNvSpPr>
              <a:spLocks/>
            </p:cNvSpPr>
            <p:nvPr/>
          </p:nvSpPr>
          <p:spPr bwMode="auto">
            <a:xfrm>
              <a:off x="2851" y="3928"/>
              <a:ext cx="38" cy="83"/>
            </a:xfrm>
            <a:custGeom>
              <a:avLst/>
              <a:gdLst>
                <a:gd name="T0" fmla="*/ 0 w 15"/>
                <a:gd name="T1" fmla="*/ 594 h 31"/>
                <a:gd name="T2" fmla="*/ 147 w 15"/>
                <a:gd name="T3" fmla="*/ 538 h 31"/>
                <a:gd name="T4" fmla="*/ 20 w 15"/>
                <a:gd name="T5" fmla="*/ 367 h 31"/>
                <a:gd name="T6" fmla="*/ 84 w 1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31">
                  <a:moveTo>
                    <a:pt x="0" y="31"/>
                  </a:moveTo>
                  <a:cubicBezTo>
                    <a:pt x="2" y="31"/>
                    <a:pt x="8" y="30"/>
                    <a:pt x="9" y="28"/>
                  </a:cubicBezTo>
                  <a:cubicBezTo>
                    <a:pt x="12" y="22"/>
                    <a:pt x="4" y="22"/>
                    <a:pt x="1" y="19"/>
                  </a:cubicBezTo>
                  <a:cubicBezTo>
                    <a:pt x="11" y="15"/>
                    <a:pt x="15" y="7"/>
                    <a:pt x="5" y="0"/>
                  </a:cubicBezTo>
                </a:path>
              </a:pathLst>
            </a:custGeom>
            <a:noFill/>
            <a:ln w="15875" cap="flat">
              <a:solidFill>
                <a:srgbClr val="FB80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54" name="Group 353"/>
          <p:cNvGrpSpPr>
            <a:grpSpLocks noChangeAspect="1"/>
          </p:cNvGrpSpPr>
          <p:nvPr/>
        </p:nvGrpSpPr>
        <p:grpSpPr>
          <a:xfrm>
            <a:off x="1920843" y="4219881"/>
            <a:ext cx="808103" cy="685800"/>
            <a:chOff x="5154124" y="721810"/>
            <a:chExt cx="3834270" cy="3417347"/>
          </a:xfrm>
        </p:grpSpPr>
        <p:grpSp>
          <p:nvGrpSpPr>
            <p:cNvPr id="355" name="Group 354"/>
            <p:cNvGrpSpPr>
              <a:grpSpLocks/>
            </p:cNvGrpSpPr>
            <p:nvPr/>
          </p:nvGrpSpPr>
          <p:grpSpPr bwMode="auto">
            <a:xfrm>
              <a:off x="5486999" y="1360882"/>
              <a:ext cx="1658938" cy="1657350"/>
              <a:chOff x="3083" y="2792"/>
              <a:chExt cx="886" cy="885"/>
            </a:xfrm>
          </p:grpSpPr>
          <p:sp>
            <p:nvSpPr>
              <p:cNvPr id="516" name="Freeform 515"/>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17" name="Freeform 516"/>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18" name="Freeform 517"/>
              <p:cNvSpPr>
                <a:spLocks/>
              </p:cNvSpPr>
              <p:nvPr/>
            </p:nvSpPr>
            <p:spPr bwMode="auto">
              <a:xfrm>
                <a:off x="3431" y="3429"/>
                <a:ext cx="297" cy="94"/>
              </a:xfrm>
              <a:custGeom>
                <a:avLst/>
                <a:gdLst>
                  <a:gd name="T0" fmla="*/ 25 w 119"/>
                  <a:gd name="T1" fmla="*/ 115 h 35"/>
                  <a:gd name="T2" fmla="*/ 379 w 119"/>
                  <a:gd name="T3" fmla="*/ 218 h 35"/>
                  <a:gd name="T4" fmla="*/ 579 w 119"/>
                  <a:gd name="T5" fmla="*/ 8 h 35"/>
                  <a:gd name="T6" fmla="*/ 442 w 119"/>
                  <a:gd name="T7" fmla="*/ 94 h 35"/>
                  <a:gd name="T8" fmla="*/ 262 w 119"/>
                  <a:gd name="T9" fmla="*/ 145 h 35"/>
                  <a:gd name="T10" fmla="*/ 125 w 119"/>
                  <a:gd name="T11" fmla="*/ 56 h 35"/>
                  <a:gd name="T12" fmla="*/ 25 w 119"/>
                  <a:gd name="T13" fmla="*/ 51 h 35"/>
                  <a:gd name="T14" fmla="*/ 25 w 119"/>
                  <a:gd name="T15" fmla="*/ 115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35">
                    <a:moveTo>
                      <a:pt x="4" y="16"/>
                    </a:moveTo>
                    <a:cubicBezTo>
                      <a:pt x="18" y="27"/>
                      <a:pt x="43" y="35"/>
                      <a:pt x="61" y="30"/>
                    </a:cubicBezTo>
                    <a:cubicBezTo>
                      <a:pt x="69" y="28"/>
                      <a:pt x="119" y="6"/>
                      <a:pt x="93" y="1"/>
                    </a:cubicBezTo>
                    <a:cubicBezTo>
                      <a:pt x="84" y="0"/>
                      <a:pt x="78" y="9"/>
                      <a:pt x="71" y="13"/>
                    </a:cubicBezTo>
                    <a:cubicBezTo>
                      <a:pt x="63" y="18"/>
                      <a:pt x="52" y="23"/>
                      <a:pt x="42" y="20"/>
                    </a:cubicBezTo>
                    <a:cubicBezTo>
                      <a:pt x="34" y="18"/>
                      <a:pt x="28" y="11"/>
                      <a:pt x="20" y="8"/>
                    </a:cubicBezTo>
                    <a:cubicBezTo>
                      <a:pt x="17" y="7"/>
                      <a:pt x="7" y="5"/>
                      <a:pt x="4" y="7"/>
                    </a:cubicBezTo>
                    <a:cubicBezTo>
                      <a:pt x="0" y="9"/>
                      <a:pt x="0" y="13"/>
                      <a:pt x="4" y="16"/>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19" name="Freeform 518"/>
              <p:cNvSpPr>
                <a:spLocks/>
              </p:cNvSpPr>
              <p:nvPr/>
            </p:nvSpPr>
            <p:spPr bwMode="auto">
              <a:xfrm>
                <a:off x="3188" y="2960"/>
                <a:ext cx="55" cy="195"/>
              </a:xfrm>
              <a:custGeom>
                <a:avLst/>
                <a:gdLst>
                  <a:gd name="T0" fmla="*/ 58 w 22"/>
                  <a:gd name="T1" fmla="*/ 56 h 73"/>
                  <a:gd name="T2" fmla="*/ 20 w 22"/>
                  <a:gd name="T3" fmla="*/ 294 h 73"/>
                  <a:gd name="T4" fmla="*/ 120 w 22"/>
                  <a:gd name="T5" fmla="*/ 371 h 73"/>
                  <a:gd name="T6" fmla="*/ 88 w 22"/>
                  <a:gd name="T7" fmla="*/ 248 h 73"/>
                  <a:gd name="T8" fmla="*/ 100 w 22"/>
                  <a:gd name="T9" fmla="*/ 120 h 73"/>
                  <a:gd name="T10" fmla="*/ 125 w 22"/>
                  <a:gd name="T11" fmla="*/ 29 h 73"/>
                  <a:gd name="T12" fmla="*/ 58 w 22"/>
                  <a:gd name="T13" fmla="*/ 5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73">
                    <a:moveTo>
                      <a:pt x="9" y="8"/>
                    </a:moveTo>
                    <a:cubicBezTo>
                      <a:pt x="4" y="19"/>
                      <a:pt x="0" y="29"/>
                      <a:pt x="3" y="41"/>
                    </a:cubicBezTo>
                    <a:cubicBezTo>
                      <a:pt x="5" y="50"/>
                      <a:pt x="19" y="73"/>
                      <a:pt x="19" y="52"/>
                    </a:cubicBezTo>
                    <a:cubicBezTo>
                      <a:pt x="19" y="46"/>
                      <a:pt x="15" y="40"/>
                      <a:pt x="14" y="35"/>
                    </a:cubicBezTo>
                    <a:cubicBezTo>
                      <a:pt x="13" y="28"/>
                      <a:pt x="15" y="23"/>
                      <a:pt x="16" y="17"/>
                    </a:cubicBezTo>
                    <a:cubicBezTo>
                      <a:pt x="17" y="14"/>
                      <a:pt x="22" y="7"/>
                      <a:pt x="20" y="4"/>
                    </a:cubicBezTo>
                    <a:cubicBezTo>
                      <a:pt x="17" y="0"/>
                      <a:pt x="12" y="3"/>
                      <a:pt x="9" y="8"/>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0" name="Freeform 519"/>
              <p:cNvSpPr>
                <a:spLocks/>
              </p:cNvSpPr>
              <p:nvPr/>
            </p:nvSpPr>
            <p:spPr bwMode="auto">
              <a:xfrm>
                <a:off x="3338" y="3099"/>
                <a:ext cx="463" cy="328"/>
              </a:xfrm>
              <a:custGeom>
                <a:avLst/>
                <a:gdLst>
                  <a:gd name="T0" fmla="*/ 175 w 185"/>
                  <a:gd name="T1" fmla="*/ 875 h 123"/>
                  <a:gd name="T2" fmla="*/ 83 w 185"/>
                  <a:gd name="T3" fmla="*/ 371 h 123"/>
                  <a:gd name="T4" fmla="*/ 408 w 185"/>
                  <a:gd name="T5" fmla="*/ 72 h 123"/>
                  <a:gd name="T6" fmla="*/ 863 w 185"/>
                  <a:gd name="T7" fmla="*/ 85 h 123"/>
                  <a:gd name="T8" fmla="*/ 1159 w 185"/>
                  <a:gd name="T9" fmla="*/ 461 h 123"/>
                  <a:gd name="T10" fmla="*/ 420 w 185"/>
                  <a:gd name="T11" fmla="*/ 179 h 123"/>
                  <a:gd name="T12" fmla="*/ 245 w 185"/>
                  <a:gd name="T13" fmla="*/ 291 h 123"/>
                  <a:gd name="T14" fmla="*/ 125 w 185"/>
                  <a:gd name="T15" fmla="*/ 477 h 123"/>
                  <a:gd name="T16" fmla="*/ 175 w 185"/>
                  <a:gd name="T17" fmla="*/ 86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123">
                    <a:moveTo>
                      <a:pt x="28" y="123"/>
                    </a:moveTo>
                    <a:cubicBezTo>
                      <a:pt x="7" y="102"/>
                      <a:pt x="0" y="81"/>
                      <a:pt x="13" y="52"/>
                    </a:cubicBezTo>
                    <a:cubicBezTo>
                      <a:pt x="23" y="30"/>
                      <a:pt x="43" y="19"/>
                      <a:pt x="65" y="10"/>
                    </a:cubicBezTo>
                    <a:cubicBezTo>
                      <a:pt x="91" y="0"/>
                      <a:pt x="112" y="3"/>
                      <a:pt x="138" y="12"/>
                    </a:cubicBezTo>
                    <a:cubicBezTo>
                      <a:pt x="155" y="18"/>
                      <a:pt x="184" y="44"/>
                      <a:pt x="185" y="65"/>
                    </a:cubicBezTo>
                    <a:cubicBezTo>
                      <a:pt x="170" y="21"/>
                      <a:pt x="105" y="10"/>
                      <a:pt x="67" y="25"/>
                    </a:cubicBezTo>
                    <a:cubicBezTo>
                      <a:pt x="58" y="29"/>
                      <a:pt x="48" y="36"/>
                      <a:pt x="39" y="41"/>
                    </a:cubicBezTo>
                    <a:cubicBezTo>
                      <a:pt x="26" y="48"/>
                      <a:pt x="22" y="54"/>
                      <a:pt x="20" y="67"/>
                    </a:cubicBezTo>
                    <a:cubicBezTo>
                      <a:pt x="19" y="86"/>
                      <a:pt x="14" y="108"/>
                      <a:pt x="28" y="122"/>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1" name="Freeform 520"/>
              <p:cNvSpPr>
                <a:spLocks/>
              </p:cNvSpPr>
              <p:nvPr/>
            </p:nvSpPr>
            <p:spPr bwMode="auto">
              <a:xfrm>
                <a:off x="3251" y="2896"/>
                <a:ext cx="255" cy="112"/>
              </a:xfrm>
              <a:custGeom>
                <a:avLst/>
                <a:gdLst>
                  <a:gd name="T0" fmla="*/ 33 w 102"/>
                  <a:gd name="T1" fmla="*/ 128 h 42"/>
                  <a:gd name="T2" fmla="*/ 345 w 102"/>
                  <a:gd name="T3" fmla="*/ 35 h 42"/>
                  <a:gd name="T4" fmla="*/ 638 w 102"/>
                  <a:gd name="T5" fmla="*/ 299 h 42"/>
                  <a:gd name="T6" fmla="*/ 458 w 102"/>
                  <a:gd name="T7" fmla="*/ 184 h 42"/>
                  <a:gd name="T8" fmla="*/ 288 w 102"/>
                  <a:gd name="T9" fmla="*/ 136 h 42"/>
                  <a:gd name="T10" fmla="*/ 138 w 102"/>
                  <a:gd name="T11" fmla="*/ 85 h 42"/>
                  <a:gd name="T12" fmla="*/ 0 w 102"/>
                  <a:gd name="T13" fmla="*/ 1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42">
                    <a:moveTo>
                      <a:pt x="5" y="18"/>
                    </a:moveTo>
                    <a:cubicBezTo>
                      <a:pt x="18" y="3"/>
                      <a:pt x="36" y="0"/>
                      <a:pt x="55" y="5"/>
                    </a:cubicBezTo>
                    <a:cubicBezTo>
                      <a:pt x="76" y="12"/>
                      <a:pt x="92" y="23"/>
                      <a:pt x="102" y="42"/>
                    </a:cubicBezTo>
                    <a:cubicBezTo>
                      <a:pt x="94" y="36"/>
                      <a:pt x="83" y="31"/>
                      <a:pt x="73" y="26"/>
                    </a:cubicBezTo>
                    <a:cubicBezTo>
                      <a:pt x="64" y="22"/>
                      <a:pt x="55" y="23"/>
                      <a:pt x="46" y="19"/>
                    </a:cubicBezTo>
                    <a:cubicBezTo>
                      <a:pt x="38" y="15"/>
                      <a:pt x="33" y="11"/>
                      <a:pt x="22" y="12"/>
                    </a:cubicBezTo>
                    <a:cubicBezTo>
                      <a:pt x="15" y="13"/>
                      <a:pt x="2" y="16"/>
                      <a:pt x="0" y="24"/>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2" name="Freeform 521"/>
              <p:cNvSpPr>
                <a:spLocks/>
              </p:cNvSpPr>
              <p:nvPr/>
            </p:nvSpPr>
            <p:spPr bwMode="auto">
              <a:xfrm>
                <a:off x="3698" y="3299"/>
                <a:ext cx="98" cy="160"/>
              </a:xfrm>
              <a:custGeom>
                <a:avLst/>
                <a:gdLst>
                  <a:gd name="T0" fmla="*/ 38 w 39"/>
                  <a:gd name="T1" fmla="*/ 392 h 60"/>
                  <a:gd name="T2" fmla="*/ 246 w 39"/>
                  <a:gd name="T3" fmla="*/ 0 h 60"/>
                  <a:gd name="T4" fmla="*/ 183 w 39"/>
                  <a:gd name="T5" fmla="*/ 149 h 60"/>
                  <a:gd name="T6" fmla="*/ 101 w 39"/>
                  <a:gd name="T7" fmla="*/ 200 h 60"/>
                  <a:gd name="T8" fmla="*/ 45 w 39"/>
                  <a:gd name="T9" fmla="*/ 320 h 60"/>
                  <a:gd name="T10" fmla="*/ 0 w 39"/>
                  <a:gd name="T11" fmla="*/ 427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60">
                    <a:moveTo>
                      <a:pt x="6" y="55"/>
                    </a:moveTo>
                    <a:cubicBezTo>
                      <a:pt x="28" y="42"/>
                      <a:pt x="32" y="22"/>
                      <a:pt x="39" y="0"/>
                    </a:cubicBezTo>
                    <a:cubicBezTo>
                      <a:pt x="35" y="6"/>
                      <a:pt x="35" y="15"/>
                      <a:pt x="29" y="21"/>
                    </a:cubicBezTo>
                    <a:cubicBezTo>
                      <a:pt x="25" y="24"/>
                      <a:pt x="19" y="25"/>
                      <a:pt x="16" y="28"/>
                    </a:cubicBezTo>
                    <a:cubicBezTo>
                      <a:pt x="12" y="32"/>
                      <a:pt x="10" y="40"/>
                      <a:pt x="7" y="45"/>
                    </a:cubicBezTo>
                    <a:cubicBezTo>
                      <a:pt x="4" y="50"/>
                      <a:pt x="1" y="54"/>
                      <a:pt x="0" y="60"/>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3" name="Freeform 522"/>
              <p:cNvSpPr>
                <a:spLocks/>
              </p:cNvSpPr>
              <p:nvPr/>
            </p:nvSpPr>
            <p:spPr bwMode="auto">
              <a:xfrm>
                <a:off x="3223" y="3059"/>
                <a:ext cx="320" cy="202"/>
              </a:xfrm>
              <a:custGeom>
                <a:avLst/>
                <a:gdLst>
                  <a:gd name="T0" fmla="*/ 0 w 128"/>
                  <a:gd name="T1" fmla="*/ 332 h 76"/>
                  <a:gd name="T2" fmla="*/ 213 w 128"/>
                  <a:gd name="T3" fmla="*/ 537 h 76"/>
                  <a:gd name="T4" fmla="*/ 375 w 128"/>
                  <a:gd name="T5" fmla="*/ 319 h 76"/>
                  <a:gd name="T6" fmla="*/ 583 w 128"/>
                  <a:gd name="T7" fmla="*/ 149 h 76"/>
                  <a:gd name="T8" fmla="*/ 775 w 128"/>
                  <a:gd name="T9" fmla="*/ 0 h 76"/>
                  <a:gd name="T10" fmla="*/ 570 w 128"/>
                  <a:gd name="T11" fmla="*/ 64 h 76"/>
                  <a:gd name="T12" fmla="*/ 363 w 128"/>
                  <a:gd name="T13" fmla="*/ 234 h 76"/>
                  <a:gd name="T14" fmla="*/ 325 w 128"/>
                  <a:gd name="T15" fmla="*/ 290 h 76"/>
                  <a:gd name="T16" fmla="*/ 258 w 128"/>
                  <a:gd name="T17" fmla="*/ 319 h 76"/>
                  <a:gd name="T18" fmla="*/ 183 w 128"/>
                  <a:gd name="T19" fmla="*/ 404 h 76"/>
                  <a:gd name="T20" fmla="*/ 13 w 128"/>
                  <a:gd name="T21" fmla="*/ 332 h 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76">
                    <a:moveTo>
                      <a:pt x="0" y="47"/>
                    </a:moveTo>
                    <a:cubicBezTo>
                      <a:pt x="6" y="56"/>
                      <a:pt x="21" y="76"/>
                      <a:pt x="34" y="76"/>
                    </a:cubicBezTo>
                    <a:cubicBezTo>
                      <a:pt x="45" y="75"/>
                      <a:pt x="53" y="53"/>
                      <a:pt x="60" y="45"/>
                    </a:cubicBezTo>
                    <a:cubicBezTo>
                      <a:pt x="69" y="35"/>
                      <a:pt x="81" y="27"/>
                      <a:pt x="93" y="21"/>
                    </a:cubicBezTo>
                    <a:cubicBezTo>
                      <a:pt x="103" y="16"/>
                      <a:pt x="128" y="15"/>
                      <a:pt x="124" y="0"/>
                    </a:cubicBezTo>
                    <a:cubicBezTo>
                      <a:pt x="120" y="15"/>
                      <a:pt x="103" y="7"/>
                      <a:pt x="91" y="9"/>
                    </a:cubicBezTo>
                    <a:cubicBezTo>
                      <a:pt x="80" y="12"/>
                      <a:pt x="66" y="24"/>
                      <a:pt x="58" y="33"/>
                    </a:cubicBezTo>
                    <a:cubicBezTo>
                      <a:pt x="56" y="35"/>
                      <a:pt x="55" y="39"/>
                      <a:pt x="52" y="41"/>
                    </a:cubicBezTo>
                    <a:cubicBezTo>
                      <a:pt x="48" y="44"/>
                      <a:pt x="45" y="43"/>
                      <a:pt x="41" y="45"/>
                    </a:cubicBezTo>
                    <a:cubicBezTo>
                      <a:pt x="36" y="48"/>
                      <a:pt x="34" y="54"/>
                      <a:pt x="29" y="57"/>
                    </a:cubicBezTo>
                    <a:cubicBezTo>
                      <a:pt x="21" y="62"/>
                      <a:pt x="6" y="56"/>
                      <a:pt x="2" y="47"/>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4" name="Freeform 523"/>
              <p:cNvSpPr>
                <a:spLocks/>
              </p:cNvSpPr>
              <p:nvPr/>
            </p:nvSpPr>
            <p:spPr bwMode="auto">
              <a:xfrm>
                <a:off x="3441" y="3440"/>
                <a:ext cx="92" cy="59"/>
              </a:xfrm>
              <a:custGeom>
                <a:avLst/>
                <a:gdLst>
                  <a:gd name="T0" fmla="*/ 30 w 37"/>
                  <a:gd name="T1" fmla="*/ 86 h 22"/>
                  <a:gd name="T2" fmla="*/ 37 w 37"/>
                  <a:gd name="T3" fmla="*/ 35 h 22"/>
                  <a:gd name="T4" fmla="*/ 112 w 37"/>
                  <a:gd name="T5" fmla="*/ 51 h 22"/>
                  <a:gd name="T6" fmla="*/ 229 w 37"/>
                  <a:gd name="T7" fmla="*/ 150 h 22"/>
                  <a:gd name="T8" fmla="*/ 17 w 37"/>
                  <a:gd name="T9" fmla="*/ 8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2">
                    <a:moveTo>
                      <a:pt x="5" y="12"/>
                    </a:moveTo>
                    <a:cubicBezTo>
                      <a:pt x="0" y="9"/>
                      <a:pt x="1" y="6"/>
                      <a:pt x="6" y="5"/>
                    </a:cubicBezTo>
                    <a:cubicBezTo>
                      <a:pt x="11" y="4"/>
                      <a:pt x="15" y="6"/>
                      <a:pt x="18" y="7"/>
                    </a:cubicBezTo>
                    <a:cubicBezTo>
                      <a:pt x="25" y="10"/>
                      <a:pt x="32" y="17"/>
                      <a:pt x="37" y="21"/>
                    </a:cubicBezTo>
                    <a:cubicBezTo>
                      <a:pt x="30" y="22"/>
                      <a:pt x="8" y="0"/>
                      <a:pt x="3" y="11"/>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5" name="Freeform 524"/>
              <p:cNvSpPr>
                <a:spLocks/>
              </p:cNvSpPr>
              <p:nvPr/>
            </p:nvSpPr>
            <p:spPr bwMode="auto">
              <a:xfrm>
                <a:off x="3606" y="3437"/>
                <a:ext cx="60" cy="40"/>
              </a:xfrm>
              <a:custGeom>
                <a:avLst/>
                <a:gdLst>
                  <a:gd name="T0" fmla="*/ 0 w 24"/>
                  <a:gd name="T1" fmla="*/ 107 h 15"/>
                  <a:gd name="T2" fmla="*/ 150 w 24"/>
                  <a:gd name="T3" fmla="*/ 13 h 15"/>
                  <a:gd name="T4" fmla="*/ 0 60000 65536"/>
                  <a:gd name="T5" fmla="*/ 0 60000 65536"/>
                </a:gdLst>
                <a:ahLst/>
                <a:cxnLst>
                  <a:cxn ang="T4">
                    <a:pos x="T0" y="T1"/>
                  </a:cxn>
                  <a:cxn ang="T5">
                    <a:pos x="T2" y="T3"/>
                  </a:cxn>
                </a:cxnLst>
                <a:rect l="0" t="0" r="r" b="b"/>
                <a:pathLst>
                  <a:path w="24" h="15">
                    <a:moveTo>
                      <a:pt x="0" y="15"/>
                    </a:moveTo>
                    <a:cubicBezTo>
                      <a:pt x="5" y="11"/>
                      <a:pt x="16" y="0"/>
                      <a:pt x="24" y="2"/>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6" name="Freeform 525"/>
              <p:cNvSpPr>
                <a:spLocks/>
              </p:cNvSpPr>
              <p:nvPr/>
            </p:nvSpPr>
            <p:spPr bwMode="auto">
              <a:xfrm>
                <a:off x="3193" y="3005"/>
                <a:ext cx="33" cy="99"/>
              </a:xfrm>
              <a:custGeom>
                <a:avLst/>
                <a:gdLst>
                  <a:gd name="T0" fmla="*/ 46 w 13"/>
                  <a:gd name="T1" fmla="*/ 0 h 37"/>
                  <a:gd name="T2" fmla="*/ 84 w 13"/>
                  <a:gd name="T3" fmla="*/ 265 h 37"/>
                  <a:gd name="T4" fmla="*/ 38 w 13"/>
                  <a:gd name="T5" fmla="*/ 72 h 37"/>
                  <a:gd name="T6" fmla="*/ 0 60000 65536"/>
                  <a:gd name="T7" fmla="*/ 0 60000 65536"/>
                  <a:gd name="T8" fmla="*/ 0 60000 65536"/>
                </a:gdLst>
                <a:ahLst/>
                <a:cxnLst>
                  <a:cxn ang="T6">
                    <a:pos x="T0" y="T1"/>
                  </a:cxn>
                  <a:cxn ang="T7">
                    <a:pos x="T2" y="T3"/>
                  </a:cxn>
                  <a:cxn ang="T8">
                    <a:pos x="T4" y="T5"/>
                  </a:cxn>
                </a:cxnLst>
                <a:rect l="0" t="0" r="r" b="b"/>
                <a:pathLst>
                  <a:path w="13" h="37">
                    <a:moveTo>
                      <a:pt x="7" y="0"/>
                    </a:moveTo>
                    <a:cubicBezTo>
                      <a:pt x="0" y="12"/>
                      <a:pt x="0" y="30"/>
                      <a:pt x="13" y="37"/>
                    </a:cubicBezTo>
                    <a:cubicBezTo>
                      <a:pt x="6" y="30"/>
                      <a:pt x="4" y="20"/>
                      <a:pt x="6" y="10"/>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7" name="Freeform 526"/>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8" name="Freeform 527"/>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29" name="Oval 528"/>
              <p:cNvSpPr>
                <a:spLocks noChangeArrowheads="1"/>
              </p:cNvSpPr>
              <p:nvPr/>
            </p:nvSpPr>
            <p:spPr bwMode="auto">
              <a:xfrm>
                <a:off x="3406" y="3163"/>
                <a:ext cx="37"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30" name="Oval 529"/>
              <p:cNvSpPr>
                <a:spLocks noChangeArrowheads="1"/>
              </p:cNvSpPr>
              <p:nvPr/>
            </p:nvSpPr>
            <p:spPr bwMode="auto">
              <a:xfrm>
                <a:off x="3386" y="3200"/>
                <a:ext cx="17"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31" name="Oval 530"/>
              <p:cNvSpPr>
                <a:spLocks noChangeArrowheads="1"/>
              </p:cNvSpPr>
              <p:nvPr/>
            </p:nvSpPr>
            <p:spPr bwMode="auto">
              <a:xfrm>
                <a:off x="3448" y="3149"/>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32" name="Oval 531"/>
              <p:cNvSpPr>
                <a:spLocks noChangeArrowheads="1"/>
              </p:cNvSpPr>
              <p:nvPr/>
            </p:nvSpPr>
            <p:spPr bwMode="auto">
              <a:xfrm>
                <a:off x="3231" y="2936"/>
                <a:ext cx="40"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33" name="Oval 532"/>
              <p:cNvSpPr>
                <a:spLocks noChangeArrowheads="1"/>
              </p:cNvSpPr>
              <p:nvPr/>
            </p:nvSpPr>
            <p:spPr bwMode="auto">
              <a:xfrm>
                <a:off x="3213" y="2973"/>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34" name="Oval 533"/>
              <p:cNvSpPr>
                <a:spLocks noChangeArrowheads="1"/>
              </p:cNvSpPr>
              <p:nvPr/>
            </p:nvSpPr>
            <p:spPr bwMode="auto">
              <a:xfrm>
                <a:off x="3273" y="2923"/>
                <a:ext cx="18" cy="1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grpSp>
        <p:grpSp>
          <p:nvGrpSpPr>
            <p:cNvPr id="356" name="Group 355"/>
            <p:cNvGrpSpPr>
              <a:grpSpLocks/>
            </p:cNvGrpSpPr>
            <p:nvPr/>
          </p:nvGrpSpPr>
          <p:grpSpPr bwMode="auto">
            <a:xfrm>
              <a:off x="6140085" y="1105143"/>
              <a:ext cx="1658938" cy="1657350"/>
              <a:chOff x="3083" y="2792"/>
              <a:chExt cx="886" cy="885"/>
            </a:xfrm>
          </p:grpSpPr>
          <p:sp>
            <p:nvSpPr>
              <p:cNvPr id="497" name="Freeform 496"/>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98" name="Freeform 497"/>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99" name="Freeform 498"/>
              <p:cNvSpPr>
                <a:spLocks/>
              </p:cNvSpPr>
              <p:nvPr/>
            </p:nvSpPr>
            <p:spPr bwMode="auto">
              <a:xfrm>
                <a:off x="3431" y="3429"/>
                <a:ext cx="297" cy="94"/>
              </a:xfrm>
              <a:custGeom>
                <a:avLst/>
                <a:gdLst>
                  <a:gd name="T0" fmla="*/ 25 w 119"/>
                  <a:gd name="T1" fmla="*/ 115 h 35"/>
                  <a:gd name="T2" fmla="*/ 379 w 119"/>
                  <a:gd name="T3" fmla="*/ 218 h 35"/>
                  <a:gd name="T4" fmla="*/ 579 w 119"/>
                  <a:gd name="T5" fmla="*/ 8 h 35"/>
                  <a:gd name="T6" fmla="*/ 442 w 119"/>
                  <a:gd name="T7" fmla="*/ 94 h 35"/>
                  <a:gd name="T8" fmla="*/ 262 w 119"/>
                  <a:gd name="T9" fmla="*/ 145 h 35"/>
                  <a:gd name="T10" fmla="*/ 125 w 119"/>
                  <a:gd name="T11" fmla="*/ 56 h 35"/>
                  <a:gd name="T12" fmla="*/ 25 w 119"/>
                  <a:gd name="T13" fmla="*/ 51 h 35"/>
                  <a:gd name="T14" fmla="*/ 25 w 119"/>
                  <a:gd name="T15" fmla="*/ 115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35">
                    <a:moveTo>
                      <a:pt x="4" y="16"/>
                    </a:moveTo>
                    <a:cubicBezTo>
                      <a:pt x="18" y="27"/>
                      <a:pt x="43" y="35"/>
                      <a:pt x="61" y="30"/>
                    </a:cubicBezTo>
                    <a:cubicBezTo>
                      <a:pt x="69" y="28"/>
                      <a:pt x="119" y="6"/>
                      <a:pt x="93" y="1"/>
                    </a:cubicBezTo>
                    <a:cubicBezTo>
                      <a:pt x="84" y="0"/>
                      <a:pt x="78" y="9"/>
                      <a:pt x="71" y="13"/>
                    </a:cubicBezTo>
                    <a:cubicBezTo>
                      <a:pt x="63" y="18"/>
                      <a:pt x="52" y="23"/>
                      <a:pt x="42" y="20"/>
                    </a:cubicBezTo>
                    <a:cubicBezTo>
                      <a:pt x="34" y="18"/>
                      <a:pt x="28" y="11"/>
                      <a:pt x="20" y="8"/>
                    </a:cubicBezTo>
                    <a:cubicBezTo>
                      <a:pt x="17" y="7"/>
                      <a:pt x="7" y="5"/>
                      <a:pt x="4" y="7"/>
                    </a:cubicBezTo>
                    <a:cubicBezTo>
                      <a:pt x="0" y="9"/>
                      <a:pt x="0" y="13"/>
                      <a:pt x="4" y="16"/>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0" name="Freeform 499"/>
              <p:cNvSpPr>
                <a:spLocks/>
              </p:cNvSpPr>
              <p:nvPr/>
            </p:nvSpPr>
            <p:spPr bwMode="auto">
              <a:xfrm>
                <a:off x="3188" y="2960"/>
                <a:ext cx="55" cy="195"/>
              </a:xfrm>
              <a:custGeom>
                <a:avLst/>
                <a:gdLst>
                  <a:gd name="T0" fmla="*/ 58 w 22"/>
                  <a:gd name="T1" fmla="*/ 56 h 73"/>
                  <a:gd name="T2" fmla="*/ 20 w 22"/>
                  <a:gd name="T3" fmla="*/ 294 h 73"/>
                  <a:gd name="T4" fmla="*/ 120 w 22"/>
                  <a:gd name="T5" fmla="*/ 371 h 73"/>
                  <a:gd name="T6" fmla="*/ 88 w 22"/>
                  <a:gd name="T7" fmla="*/ 248 h 73"/>
                  <a:gd name="T8" fmla="*/ 100 w 22"/>
                  <a:gd name="T9" fmla="*/ 120 h 73"/>
                  <a:gd name="T10" fmla="*/ 125 w 22"/>
                  <a:gd name="T11" fmla="*/ 29 h 73"/>
                  <a:gd name="T12" fmla="*/ 58 w 22"/>
                  <a:gd name="T13" fmla="*/ 5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73">
                    <a:moveTo>
                      <a:pt x="9" y="8"/>
                    </a:moveTo>
                    <a:cubicBezTo>
                      <a:pt x="4" y="19"/>
                      <a:pt x="0" y="29"/>
                      <a:pt x="3" y="41"/>
                    </a:cubicBezTo>
                    <a:cubicBezTo>
                      <a:pt x="5" y="50"/>
                      <a:pt x="19" y="73"/>
                      <a:pt x="19" y="52"/>
                    </a:cubicBezTo>
                    <a:cubicBezTo>
                      <a:pt x="19" y="46"/>
                      <a:pt x="15" y="40"/>
                      <a:pt x="14" y="35"/>
                    </a:cubicBezTo>
                    <a:cubicBezTo>
                      <a:pt x="13" y="28"/>
                      <a:pt x="15" y="23"/>
                      <a:pt x="16" y="17"/>
                    </a:cubicBezTo>
                    <a:cubicBezTo>
                      <a:pt x="17" y="14"/>
                      <a:pt x="22" y="7"/>
                      <a:pt x="20" y="4"/>
                    </a:cubicBezTo>
                    <a:cubicBezTo>
                      <a:pt x="17" y="0"/>
                      <a:pt x="12" y="3"/>
                      <a:pt x="9" y="8"/>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1" name="Freeform 500"/>
              <p:cNvSpPr>
                <a:spLocks/>
              </p:cNvSpPr>
              <p:nvPr/>
            </p:nvSpPr>
            <p:spPr bwMode="auto">
              <a:xfrm>
                <a:off x="3338" y="3099"/>
                <a:ext cx="463" cy="328"/>
              </a:xfrm>
              <a:custGeom>
                <a:avLst/>
                <a:gdLst>
                  <a:gd name="T0" fmla="*/ 175 w 185"/>
                  <a:gd name="T1" fmla="*/ 875 h 123"/>
                  <a:gd name="T2" fmla="*/ 83 w 185"/>
                  <a:gd name="T3" fmla="*/ 371 h 123"/>
                  <a:gd name="T4" fmla="*/ 408 w 185"/>
                  <a:gd name="T5" fmla="*/ 72 h 123"/>
                  <a:gd name="T6" fmla="*/ 863 w 185"/>
                  <a:gd name="T7" fmla="*/ 85 h 123"/>
                  <a:gd name="T8" fmla="*/ 1159 w 185"/>
                  <a:gd name="T9" fmla="*/ 461 h 123"/>
                  <a:gd name="T10" fmla="*/ 420 w 185"/>
                  <a:gd name="T11" fmla="*/ 179 h 123"/>
                  <a:gd name="T12" fmla="*/ 245 w 185"/>
                  <a:gd name="T13" fmla="*/ 291 h 123"/>
                  <a:gd name="T14" fmla="*/ 125 w 185"/>
                  <a:gd name="T15" fmla="*/ 477 h 123"/>
                  <a:gd name="T16" fmla="*/ 175 w 185"/>
                  <a:gd name="T17" fmla="*/ 86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123">
                    <a:moveTo>
                      <a:pt x="28" y="123"/>
                    </a:moveTo>
                    <a:cubicBezTo>
                      <a:pt x="7" y="102"/>
                      <a:pt x="0" y="81"/>
                      <a:pt x="13" y="52"/>
                    </a:cubicBezTo>
                    <a:cubicBezTo>
                      <a:pt x="23" y="30"/>
                      <a:pt x="43" y="19"/>
                      <a:pt x="65" y="10"/>
                    </a:cubicBezTo>
                    <a:cubicBezTo>
                      <a:pt x="91" y="0"/>
                      <a:pt x="112" y="3"/>
                      <a:pt x="138" y="12"/>
                    </a:cubicBezTo>
                    <a:cubicBezTo>
                      <a:pt x="155" y="18"/>
                      <a:pt x="184" y="44"/>
                      <a:pt x="185" y="65"/>
                    </a:cubicBezTo>
                    <a:cubicBezTo>
                      <a:pt x="170" y="21"/>
                      <a:pt x="105" y="10"/>
                      <a:pt x="67" y="25"/>
                    </a:cubicBezTo>
                    <a:cubicBezTo>
                      <a:pt x="58" y="29"/>
                      <a:pt x="48" y="36"/>
                      <a:pt x="39" y="41"/>
                    </a:cubicBezTo>
                    <a:cubicBezTo>
                      <a:pt x="26" y="48"/>
                      <a:pt x="22" y="54"/>
                      <a:pt x="20" y="67"/>
                    </a:cubicBezTo>
                    <a:cubicBezTo>
                      <a:pt x="19" y="86"/>
                      <a:pt x="14" y="108"/>
                      <a:pt x="28" y="122"/>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2" name="Freeform 501"/>
              <p:cNvSpPr>
                <a:spLocks/>
              </p:cNvSpPr>
              <p:nvPr/>
            </p:nvSpPr>
            <p:spPr bwMode="auto">
              <a:xfrm>
                <a:off x="3251" y="2896"/>
                <a:ext cx="255" cy="112"/>
              </a:xfrm>
              <a:custGeom>
                <a:avLst/>
                <a:gdLst>
                  <a:gd name="T0" fmla="*/ 33 w 102"/>
                  <a:gd name="T1" fmla="*/ 128 h 42"/>
                  <a:gd name="T2" fmla="*/ 345 w 102"/>
                  <a:gd name="T3" fmla="*/ 35 h 42"/>
                  <a:gd name="T4" fmla="*/ 638 w 102"/>
                  <a:gd name="T5" fmla="*/ 299 h 42"/>
                  <a:gd name="T6" fmla="*/ 458 w 102"/>
                  <a:gd name="T7" fmla="*/ 184 h 42"/>
                  <a:gd name="T8" fmla="*/ 288 w 102"/>
                  <a:gd name="T9" fmla="*/ 136 h 42"/>
                  <a:gd name="T10" fmla="*/ 138 w 102"/>
                  <a:gd name="T11" fmla="*/ 85 h 42"/>
                  <a:gd name="T12" fmla="*/ 0 w 102"/>
                  <a:gd name="T13" fmla="*/ 1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42">
                    <a:moveTo>
                      <a:pt x="5" y="18"/>
                    </a:moveTo>
                    <a:cubicBezTo>
                      <a:pt x="18" y="3"/>
                      <a:pt x="36" y="0"/>
                      <a:pt x="55" y="5"/>
                    </a:cubicBezTo>
                    <a:cubicBezTo>
                      <a:pt x="76" y="12"/>
                      <a:pt x="92" y="23"/>
                      <a:pt x="102" y="42"/>
                    </a:cubicBezTo>
                    <a:cubicBezTo>
                      <a:pt x="94" y="36"/>
                      <a:pt x="83" y="31"/>
                      <a:pt x="73" y="26"/>
                    </a:cubicBezTo>
                    <a:cubicBezTo>
                      <a:pt x="64" y="22"/>
                      <a:pt x="55" y="23"/>
                      <a:pt x="46" y="19"/>
                    </a:cubicBezTo>
                    <a:cubicBezTo>
                      <a:pt x="38" y="15"/>
                      <a:pt x="33" y="11"/>
                      <a:pt x="22" y="12"/>
                    </a:cubicBezTo>
                    <a:cubicBezTo>
                      <a:pt x="15" y="13"/>
                      <a:pt x="2" y="16"/>
                      <a:pt x="0" y="24"/>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3" name="Freeform 502"/>
              <p:cNvSpPr>
                <a:spLocks/>
              </p:cNvSpPr>
              <p:nvPr/>
            </p:nvSpPr>
            <p:spPr bwMode="auto">
              <a:xfrm>
                <a:off x="3698" y="3299"/>
                <a:ext cx="98" cy="160"/>
              </a:xfrm>
              <a:custGeom>
                <a:avLst/>
                <a:gdLst>
                  <a:gd name="T0" fmla="*/ 38 w 39"/>
                  <a:gd name="T1" fmla="*/ 392 h 60"/>
                  <a:gd name="T2" fmla="*/ 246 w 39"/>
                  <a:gd name="T3" fmla="*/ 0 h 60"/>
                  <a:gd name="T4" fmla="*/ 183 w 39"/>
                  <a:gd name="T5" fmla="*/ 149 h 60"/>
                  <a:gd name="T6" fmla="*/ 101 w 39"/>
                  <a:gd name="T7" fmla="*/ 200 h 60"/>
                  <a:gd name="T8" fmla="*/ 45 w 39"/>
                  <a:gd name="T9" fmla="*/ 320 h 60"/>
                  <a:gd name="T10" fmla="*/ 0 w 39"/>
                  <a:gd name="T11" fmla="*/ 427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60">
                    <a:moveTo>
                      <a:pt x="6" y="55"/>
                    </a:moveTo>
                    <a:cubicBezTo>
                      <a:pt x="28" y="42"/>
                      <a:pt x="32" y="22"/>
                      <a:pt x="39" y="0"/>
                    </a:cubicBezTo>
                    <a:cubicBezTo>
                      <a:pt x="35" y="6"/>
                      <a:pt x="35" y="15"/>
                      <a:pt x="29" y="21"/>
                    </a:cubicBezTo>
                    <a:cubicBezTo>
                      <a:pt x="25" y="24"/>
                      <a:pt x="19" y="25"/>
                      <a:pt x="16" y="28"/>
                    </a:cubicBezTo>
                    <a:cubicBezTo>
                      <a:pt x="12" y="32"/>
                      <a:pt x="10" y="40"/>
                      <a:pt x="7" y="45"/>
                    </a:cubicBezTo>
                    <a:cubicBezTo>
                      <a:pt x="4" y="50"/>
                      <a:pt x="1" y="54"/>
                      <a:pt x="0" y="60"/>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4" name="Freeform 503"/>
              <p:cNvSpPr>
                <a:spLocks/>
              </p:cNvSpPr>
              <p:nvPr/>
            </p:nvSpPr>
            <p:spPr bwMode="auto">
              <a:xfrm>
                <a:off x="3223" y="3059"/>
                <a:ext cx="320" cy="202"/>
              </a:xfrm>
              <a:custGeom>
                <a:avLst/>
                <a:gdLst>
                  <a:gd name="T0" fmla="*/ 0 w 128"/>
                  <a:gd name="T1" fmla="*/ 332 h 76"/>
                  <a:gd name="T2" fmla="*/ 213 w 128"/>
                  <a:gd name="T3" fmla="*/ 537 h 76"/>
                  <a:gd name="T4" fmla="*/ 375 w 128"/>
                  <a:gd name="T5" fmla="*/ 319 h 76"/>
                  <a:gd name="T6" fmla="*/ 583 w 128"/>
                  <a:gd name="T7" fmla="*/ 149 h 76"/>
                  <a:gd name="T8" fmla="*/ 775 w 128"/>
                  <a:gd name="T9" fmla="*/ 0 h 76"/>
                  <a:gd name="T10" fmla="*/ 570 w 128"/>
                  <a:gd name="T11" fmla="*/ 64 h 76"/>
                  <a:gd name="T12" fmla="*/ 363 w 128"/>
                  <a:gd name="T13" fmla="*/ 234 h 76"/>
                  <a:gd name="T14" fmla="*/ 325 w 128"/>
                  <a:gd name="T15" fmla="*/ 290 h 76"/>
                  <a:gd name="T16" fmla="*/ 258 w 128"/>
                  <a:gd name="T17" fmla="*/ 319 h 76"/>
                  <a:gd name="T18" fmla="*/ 183 w 128"/>
                  <a:gd name="T19" fmla="*/ 404 h 76"/>
                  <a:gd name="T20" fmla="*/ 13 w 128"/>
                  <a:gd name="T21" fmla="*/ 332 h 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76">
                    <a:moveTo>
                      <a:pt x="0" y="47"/>
                    </a:moveTo>
                    <a:cubicBezTo>
                      <a:pt x="6" y="56"/>
                      <a:pt x="21" y="76"/>
                      <a:pt x="34" y="76"/>
                    </a:cubicBezTo>
                    <a:cubicBezTo>
                      <a:pt x="45" y="75"/>
                      <a:pt x="53" y="53"/>
                      <a:pt x="60" y="45"/>
                    </a:cubicBezTo>
                    <a:cubicBezTo>
                      <a:pt x="69" y="35"/>
                      <a:pt x="81" y="27"/>
                      <a:pt x="93" y="21"/>
                    </a:cubicBezTo>
                    <a:cubicBezTo>
                      <a:pt x="103" y="16"/>
                      <a:pt x="128" y="15"/>
                      <a:pt x="124" y="0"/>
                    </a:cubicBezTo>
                    <a:cubicBezTo>
                      <a:pt x="120" y="15"/>
                      <a:pt x="103" y="7"/>
                      <a:pt x="91" y="9"/>
                    </a:cubicBezTo>
                    <a:cubicBezTo>
                      <a:pt x="80" y="12"/>
                      <a:pt x="66" y="24"/>
                      <a:pt x="58" y="33"/>
                    </a:cubicBezTo>
                    <a:cubicBezTo>
                      <a:pt x="56" y="35"/>
                      <a:pt x="55" y="39"/>
                      <a:pt x="52" y="41"/>
                    </a:cubicBezTo>
                    <a:cubicBezTo>
                      <a:pt x="48" y="44"/>
                      <a:pt x="45" y="43"/>
                      <a:pt x="41" y="45"/>
                    </a:cubicBezTo>
                    <a:cubicBezTo>
                      <a:pt x="36" y="48"/>
                      <a:pt x="34" y="54"/>
                      <a:pt x="29" y="57"/>
                    </a:cubicBezTo>
                    <a:cubicBezTo>
                      <a:pt x="21" y="62"/>
                      <a:pt x="6" y="56"/>
                      <a:pt x="2" y="47"/>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5" name="Freeform 504"/>
              <p:cNvSpPr>
                <a:spLocks/>
              </p:cNvSpPr>
              <p:nvPr/>
            </p:nvSpPr>
            <p:spPr bwMode="auto">
              <a:xfrm>
                <a:off x="3441" y="3440"/>
                <a:ext cx="92" cy="59"/>
              </a:xfrm>
              <a:custGeom>
                <a:avLst/>
                <a:gdLst>
                  <a:gd name="T0" fmla="*/ 30 w 37"/>
                  <a:gd name="T1" fmla="*/ 86 h 22"/>
                  <a:gd name="T2" fmla="*/ 37 w 37"/>
                  <a:gd name="T3" fmla="*/ 35 h 22"/>
                  <a:gd name="T4" fmla="*/ 112 w 37"/>
                  <a:gd name="T5" fmla="*/ 51 h 22"/>
                  <a:gd name="T6" fmla="*/ 229 w 37"/>
                  <a:gd name="T7" fmla="*/ 150 h 22"/>
                  <a:gd name="T8" fmla="*/ 17 w 37"/>
                  <a:gd name="T9" fmla="*/ 8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2">
                    <a:moveTo>
                      <a:pt x="5" y="12"/>
                    </a:moveTo>
                    <a:cubicBezTo>
                      <a:pt x="0" y="9"/>
                      <a:pt x="1" y="6"/>
                      <a:pt x="6" y="5"/>
                    </a:cubicBezTo>
                    <a:cubicBezTo>
                      <a:pt x="11" y="4"/>
                      <a:pt x="15" y="6"/>
                      <a:pt x="18" y="7"/>
                    </a:cubicBezTo>
                    <a:cubicBezTo>
                      <a:pt x="25" y="10"/>
                      <a:pt x="32" y="17"/>
                      <a:pt x="37" y="21"/>
                    </a:cubicBezTo>
                    <a:cubicBezTo>
                      <a:pt x="30" y="22"/>
                      <a:pt x="8" y="0"/>
                      <a:pt x="3" y="11"/>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6" name="Freeform 505"/>
              <p:cNvSpPr>
                <a:spLocks/>
              </p:cNvSpPr>
              <p:nvPr/>
            </p:nvSpPr>
            <p:spPr bwMode="auto">
              <a:xfrm>
                <a:off x="3606" y="3437"/>
                <a:ext cx="60" cy="40"/>
              </a:xfrm>
              <a:custGeom>
                <a:avLst/>
                <a:gdLst>
                  <a:gd name="T0" fmla="*/ 0 w 24"/>
                  <a:gd name="T1" fmla="*/ 107 h 15"/>
                  <a:gd name="T2" fmla="*/ 150 w 24"/>
                  <a:gd name="T3" fmla="*/ 13 h 15"/>
                  <a:gd name="T4" fmla="*/ 0 60000 65536"/>
                  <a:gd name="T5" fmla="*/ 0 60000 65536"/>
                </a:gdLst>
                <a:ahLst/>
                <a:cxnLst>
                  <a:cxn ang="T4">
                    <a:pos x="T0" y="T1"/>
                  </a:cxn>
                  <a:cxn ang="T5">
                    <a:pos x="T2" y="T3"/>
                  </a:cxn>
                </a:cxnLst>
                <a:rect l="0" t="0" r="r" b="b"/>
                <a:pathLst>
                  <a:path w="24" h="15">
                    <a:moveTo>
                      <a:pt x="0" y="15"/>
                    </a:moveTo>
                    <a:cubicBezTo>
                      <a:pt x="5" y="11"/>
                      <a:pt x="16" y="0"/>
                      <a:pt x="24" y="2"/>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7" name="Freeform 506"/>
              <p:cNvSpPr>
                <a:spLocks/>
              </p:cNvSpPr>
              <p:nvPr/>
            </p:nvSpPr>
            <p:spPr bwMode="auto">
              <a:xfrm>
                <a:off x="3193" y="3005"/>
                <a:ext cx="33" cy="99"/>
              </a:xfrm>
              <a:custGeom>
                <a:avLst/>
                <a:gdLst>
                  <a:gd name="T0" fmla="*/ 46 w 13"/>
                  <a:gd name="T1" fmla="*/ 0 h 37"/>
                  <a:gd name="T2" fmla="*/ 84 w 13"/>
                  <a:gd name="T3" fmla="*/ 265 h 37"/>
                  <a:gd name="T4" fmla="*/ 38 w 13"/>
                  <a:gd name="T5" fmla="*/ 72 h 37"/>
                  <a:gd name="T6" fmla="*/ 0 60000 65536"/>
                  <a:gd name="T7" fmla="*/ 0 60000 65536"/>
                  <a:gd name="T8" fmla="*/ 0 60000 65536"/>
                </a:gdLst>
                <a:ahLst/>
                <a:cxnLst>
                  <a:cxn ang="T6">
                    <a:pos x="T0" y="T1"/>
                  </a:cxn>
                  <a:cxn ang="T7">
                    <a:pos x="T2" y="T3"/>
                  </a:cxn>
                  <a:cxn ang="T8">
                    <a:pos x="T4" y="T5"/>
                  </a:cxn>
                </a:cxnLst>
                <a:rect l="0" t="0" r="r" b="b"/>
                <a:pathLst>
                  <a:path w="13" h="37">
                    <a:moveTo>
                      <a:pt x="7" y="0"/>
                    </a:moveTo>
                    <a:cubicBezTo>
                      <a:pt x="0" y="12"/>
                      <a:pt x="0" y="30"/>
                      <a:pt x="13" y="37"/>
                    </a:cubicBezTo>
                    <a:cubicBezTo>
                      <a:pt x="6" y="30"/>
                      <a:pt x="4" y="20"/>
                      <a:pt x="6" y="10"/>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8" name="Freeform 507"/>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09" name="Freeform 508"/>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510" name="Oval 509"/>
              <p:cNvSpPr>
                <a:spLocks noChangeArrowheads="1"/>
              </p:cNvSpPr>
              <p:nvPr/>
            </p:nvSpPr>
            <p:spPr bwMode="auto">
              <a:xfrm>
                <a:off x="3406" y="3163"/>
                <a:ext cx="37"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1" name="Oval 510"/>
              <p:cNvSpPr>
                <a:spLocks noChangeArrowheads="1"/>
              </p:cNvSpPr>
              <p:nvPr/>
            </p:nvSpPr>
            <p:spPr bwMode="auto">
              <a:xfrm>
                <a:off x="3386" y="3200"/>
                <a:ext cx="17"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2" name="Oval 511"/>
              <p:cNvSpPr>
                <a:spLocks noChangeArrowheads="1"/>
              </p:cNvSpPr>
              <p:nvPr/>
            </p:nvSpPr>
            <p:spPr bwMode="auto">
              <a:xfrm>
                <a:off x="3448" y="3149"/>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3" name="Oval 512"/>
              <p:cNvSpPr>
                <a:spLocks noChangeArrowheads="1"/>
              </p:cNvSpPr>
              <p:nvPr/>
            </p:nvSpPr>
            <p:spPr bwMode="auto">
              <a:xfrm>
                <a:off x="3231" y="2936"/>
                <a:ext cx="40"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4" name="Oval 513"/>
              <p:cNvSpPr>
                <a:spLocks noChangeArrowheads="1"/>
              </p:cNvSpPr>
              <p:nvPr/>
            </p:nvSpPr>
            <p:spPr bwMode="auto">
              <a:xfrm>
                <a:off x="3213" y="2973"/>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5" name="Oval 514"/>
              <p:cNvSpPr>
                <a:spLocks noChangeArrowheads="1"/>
              </p:cNvSpPr>
              <p:nvPr/>
            </p:nvSpPr>
            <p:spPr bwMode="auto">
              <a:xfrm>
                <a:off x="3273" y="2923"/>
                <a:ext cx="18" cy="1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grpSp>
        <p:grpSp>
          <p:nvGrpSpPr>
            <p:cNvPr id="357" name="Group 356"/>
            <p:cNvGrpSpPr>
              <a:grpSpLocks/>
            </p:cNvGrpSpPr>
            <p:nvPr/>
          </p:nvGrpSpPr>
          <p:grpSpPr bwMode="auto">
            <a:xfrm>
              <a:off x="5680678" y="1609486"/>
              <a:ext cx="1658938" cy="1657350"/>
              <a:chOff x="3083" y="2792"/>
              <a:chExt cx="886" cy="885"/>
            </a:xfrm>
          </p:grpSpPr>
          <p:sp>
            <p:nvSpPr>
              <p:cNvPr id="478" name="Freeform 477"/>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79" name="Freeform 478"/>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0" name="Freeform 479"/>
              <p:cNvSpPr>
                <a:spLocks/>
              </p:cNvSpPr>
              <p:nvPr/>
            </p:nvSpPr>
            <p:spPr bwMode="auto">
              <a:xfrm>
                <a:off x="3431" y="3429"/>
                <a:ext cx="297" cy="94"/>
              </a:xfrm>
              <a:custGeom>
                <a:avLst/>
                <a:gdLst>
                  <a:gd name="T0" fmla="*/ 25 w 119"/>
                  <a:gd name="T1" fmla="*/ 115 h 35"/>
                  <a:gd name="T2" fmla="*/ 379 w 119"/>
                  <a:gd name="T3" fmla="*/ 218 h 35"/>
                  <a:gd name="T4" fmla="*/ 579 w 119"/>
                  <a:gd name="T5" fmla="*/ 8 h 35"/>
                  <a:gd name="T6" fmla="*/ 442 w 119"/>
                  <a:gd name="T7" fmla="*/ 94 h 35"/>
                  <a:gd name="T8" fmla="*/ 262 w 119"/>
                  <a:gd name="T9" fmla="*/ 145 h 35"/>
                  <a:gd name="T10" fmla="*/ 125 w 119"/>
                  <a:gd name="T11" fmla="*/ 56 h 35"/>
                  <a:gd name="T12" fmla="*/ 25 w 119"/>
                  <a:gd name="T13" fmla="*/ 51 h 35"/>
                  <a:gd name="T14" fmla="*/ 25 w 119"/>
                  <a:gd name="T15" fmla="*/ 115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35">
                    <a:moveTo>
                      <a:pt x="4" y="16"/>
                    </a:moveTo>
                    <a:cubicBezTo>
                      <a:pt x="18" y="27"/>
                      <a:pt x="43" y="35"/>
                      <a:pt x="61" y="30"/>
                    </a:cubicBezTo>
                    <a:cubicBezTo>
                      <a:pt x="69" y="28"/>
                      <a:pt x="119" y="6"/>
                      <a:pt x="93" y="1"/>
                    </a:cubicBezTo>
                    <a:cubicBezTo>
                      <a:pt x="84" y="0"/>
                      <a:pt x="78" y="9"/>
                      <a:pt x="71" y="13"/>
                    </a:cubicBezTo>
                    <a:cubicBezTo>
                      <a:pt x="63" y="18"/>
                      <a:pt x="52" y="23"/>
                      <a:pt x="42" y="20"/>
                    </a:cubicBezTo>
                    <a:cubicBezTo>
                      <a:pt x="34" y="18"/>
                      <a:pt x="28" y="11"/>
                      <a:pt x="20" y="8"/>
                    </a:cubicBezTo>
                    <a:cubicBezTo>
                      <a:pt x="17" y="7"/>
                      <a:pt x="7" y="5"/>
                      <a:pt x="4" y="7"/>
                    </a:cubicBezTo>
                    <a:cubicBezTo>
                      <a:pt x="0" y="9"/>
                      <a:pt x="0" y="13"/>
                      <a:pt x="4" y="16"/>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1" name="Freeform 480"/>
              <p:cNvSpPr>
                <a:spLocks/>
              </p:cNvSpPr>
              <p:nvPr/>
            </p:nvSpPr>
            <p:spPr bwMode="auto">
              <a:xfrm>
                <a:off x="3188" y="2960"/>
                <a:ext cx="55" cy="195"/>
              </a:xfrm>
              <a:custGeom>
                <a:avLst/>
                <a:gdLst>
                  <a:gd name="T0" fmla="*/ 58 w 22"/>
                  <a:gd name="T1" fmla="*/ 56 h 73"/>
                  <a:gd name="T2" fmla="*/ 20 w 22"/>
                  <a:gd name="T3" fmla="*/ 294 h 73"/>
                  <a:gd name="T4" fmla="*/ 120 w 22"/>
                  <a:gd name="T5" fmla="*/ 371 h 73"/>
                  <a:gd name="T6" fmla="*/ 88 w 22"/>
                  <a:gd name="T7" fmla="*/ 248 h 73"/>
                  <a:gd name="T8" fmla="*/ 100 w 22"/>
                  <a:gd name="T9" fmla="*/ 120 h 73"/>
                  <a:gd name="T10" fmla="*/ 125 w 22"/>
                  <a:gd name="T11" fmla="*/ 29 h 73"/>
                  <a:gd name="T12" fmla="*/ 58 w 22"/>
                  <a:gd name="T13" fmla="*/ 5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73">
                    <a:moveTo>
                      <a:pt x="9" y="8"/>
                    </a:moveTo>
                    <a:cubicBezTo>
                      <a:pt x="4" y="19"/>
                      <a:pt x="0" y="29"/>
                      <a:pt x="3" y="41"/>
                    </a:cubicBezTo>
                    <a:cubicBezTo>
                      <a:pt x="5" y="50"/>
                      <a:pt x="19" y="73"/>
                      <a:pt x="19" y="52"/>
                    </a:cubicBezTo>
                    <a:cubicBezTo>
                      <a:pt x="19" y="46"/>
                      <a:pt x="15" y="40"/>
                      <a:pt x="14" y="35"/>
                    </a:cubicBezTo>
                    <a:cubicBezTo>
                      <a:pt x="13" y="28"/>
                      <a:pt x="15" y="23"/>
                      <a:pt x="16" y="17"/>
                    </a:cubicBezTo>
                    <a:cubicBezTo>
                      <a:pt x="17" y="14"/>
                      <a:pt x="22" y="7"/>
                      <a:pt x="20" y="4"/>
                    </a:cubicBezTo>
                    <a:cubicBezTo>
                      <a:pt x="17" y="0"/>
                      <a:pt x="12" y="3"/>
                      <a:pt x="9" y="8"/>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2" name="Freeform 481"/>
              <p:cNvSpPr>
                <a:spLocks/>
              </p:cNvSpPr>
              <p:nvPr/>
            </p:nvSpPr>
            <p:spPr bwMode="auto">
              <a:xfrm>
                <a:off x="3338" y="3099"/>
                <a:ext cx="463" cy="328"/>
              </a:xfrm>
              <a:custGeom>
                <a:avLst/>
                <a:gdLst>
                  <a:gd name="T0" fmla="*/ 175 w 185"/>
                  <a:gd name="T1" fmla="*/ 875 h 123"/>
                  <a:gd name="T2" fmla="*/ 83 w 185"/>
                  <a:gd name="T3" fmla="*/ 371 h 123"/>
                  <a:gd name="T4" fmla="*/ 408 w 185"/>
                  <a:gd name="T5" fmla="*/ 72 h 123"/>
                  <a:gd name="T6" fmla="*/ 863 w 185"/>
                  <a:gd name="T7" fmla="*/ 85 h 123"/>
                  <a:gd name="T8" fmla="*/ 1159 w 185"/>
                  <a:gd name="T9" fmla="*/ 461 h 123"/>
                  <a:gd name="T10" fmla="*/ 420 w 185"/>
                  <a:gd name="T11" fmla="*/ 179 h 123"/>
                  <a:gd name="T12" fmla="*/ 245 w 185"/>
                  <a:gd name="T13" fmla="*/ 291 h 123"/>
                  <a:gd name="T14" fmla="*/ 125 w 185"/>
                  <a:gd name="T15" fmla="*/ 477 h 123"/>
                  <a:gd name="T16" fmla="*/ 175 w 185"/>
                  <a:gd name="T17" fmla="*/ 86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123">
                    <a:moveTo>
                      <a:pt x="28" y="123"/>
                    </a:moveTo>
                    <a:cubicBezTo>
                      <a:pt x="7" y="102"/>
                      <a:pt x="0" y="81"/>
                      <a:pt x="13" y="52"/>
                    </a:cubicBezTo>
                    <a:cubicBezTo>
                      <a:pt x="23" y="30"/>
                      <a:pt x="43" y="19"/>
                      <a:pt x="65" y="10"/>
                    </a:cubicBezTo>
                    <a:cubicBezTo>
                      <a:pt x="91" y="0"/>
                      <a:pt x="112" y="3"/>
                      <a:pt x="138" y="12"/>
                    </a:cubicBezTo>
                    <a:cubicBezTo>
                      <a:pt x="155" y="18"/>
                      <a:pt x="184" y="44"/>
                      <a:pt x="185" y="65"/>
                    </a:cubicBezTo>
                    <a:cubicBezTo>
                      <a:pt x="170" y="21"/>
                      <a:pt x="105" y="10"/>
                      <a:pt x="67" y="25"/>
                    </a:cubicBezTo>
                    <a:cubicBezTo>
                      <a:pt x="58" y="29"/>
                      <a:pt x="48" y="36"/>
                      <a:pt x="39" y="41"/>
                    </a:cubicBezTo>
                    <a:cubicBezTo>
                      <a:pt x="26" y="48"/>
                      <a:pt x="22" y="54"/>
                      <a:pt x="20" y="67"/>
                    </a:cubicBezTo>
                    <a:cubicBezTo>
                      <a:pt x="19" y="86"/>
                      <a:pt x="14" y="108"/>
                      <a:pt x="28" y="122"/>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3" name="Freeform 482"/>
              <p:cNvSpPr>
                <a:spLocks/>
              </p:cNvSpPr>
              <p:nvPr/>
            </p:nvSpPr>
            <p:spPr bwMode="auto">
              <a:xfrm>
                <a:off x="3251" y="2896"/>
                <a:ext cx="255" cy="112"/>
              </a:xfrm>
              <a:custGeom>
                <a:avLst/>
                <a:gdLst>
                  <a:gd name="T0" fmla="*/ 33 w 102"/>
                  <a:gd name="T1" fmla="*/ 128 h 42"/>
                  <a:gd name="T2" fmla="*/ 345 w 102"/>
                  <a:gd name="T3" fmla="*/ 35 h 42"/>
                  <a:gd name="T4" fmla="*/ 638 w 102"/>
                  <a:gd name="T5" fmla="*/ 299 h 42"/>
                  <a:gd name="T6" fmla="*/ 458 w 102"/>
                  <a:gd name="T7" fmla="*/ 184 h 42"/>
                  <a:gd name="T8" fmla="*/ 288 w 102"/>
                  <a:gd name="T9" fmla="*/ 136 h 42"/>
                  <a:gd name="T10" fmla="*/ 138 w 102"/>
                  <a:gd name="T11" fmla="*/ 85 h 42"/>
                  <a:gd name="T12" fmla="*/ 0 w 102"/>
                  <a:gd name="T13" fmla="*/ 1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42">
                    <a:moveTo>
                      <a:pt x="5" y="18"/>
                    </a:moveTo>
                    <a:cubicBezTo>
                      <a:pt x="18" y="3"/>
                      <a:pt x="36" y="0"/>
                      <a:pt x="55" y="5"/>
                    </a:cubicBezTo>
                    <a:cubicBezTo>
                      <a:pt x="76" y="12"/>
                      <a:pt x="92" y="23"/>
                      <a:pt x="102" y="42"/>
                    </a:cubicBezTo>
                    <a:cubicBezTo>
                      <a:pt x="94" y="36"/>
                      <a:pt x="83" y="31"/>
                      <a:pt x="73" y="26"/>
                    </a:cubicBezTo>
                    <a:cubicBezTo>
                      <a:pt x="64" y="22"/>
                      <a:pt x="55" y="23"/>
                      <a:pt x="46" y="19"/>
                    </a:cubicBezTo>
                    <a:cubicBezTo>
                      <a:pt x="38" y="15"/>
                      <a:pt x="33" y="11"/>
                      <a:pt x="22" y="12"/>
                    </a:cubicBezTo>
                    <a:cubicBezTo>
                      <a:pt x="15" y="13"/>
                      <a:pt x="2" y="16"/>
                      <a:pt x="0" y="24"/>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4" name="Freeform 483"/>
              <p:cNvSpPr>
                <a:spLocks/>
              </p:cNvSpPr>
              <p:nvPr/>
            </p:nvSpPr>
            <p:spPr bwMode="auto">
              <a:xfrm>
                <a:off x="3698" y="3299"/>
                <a:ext cx="98" cy="160"/>
              </a:xfrm>
              <a:custGeom>
                <a:avLst/>
                <a:gdLst>
                  <a:gd name="T0" fmla="*/ 38 w 39"/>
                  <a:gd name="T1" fmla="*/ 392 h 60"/>
                  <a:gd name="T2" fmla="*/ 246 w 39"/>
                  <a:gd name="T3" fmla="*/ 0 h 60"/>
                  <a:gd name="T4" fmla="*/ 183 w 39"/>
                  <a:gd name="T5" fmla="*/ 149 h 60"/>
                  <a:gd name="T6" fmla="*/ 101 w 39"/>
                  <a:gd name="T7" fmla="*/ 200 h 60"/>
                  <a:gd name="T8" fmla="*/ 45 w 39"/>
                  <a:gd name="T9" fmla="*/ 320 h 60"/>
                  <a:gd name="T10" fmla="*/ 0 w 39"/>
                  <a:gd name="T11" fmla="*/ 427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60">
                    <a:moveTo>
                      <a:pt x="6" y="55"/>
                    </a:moveTo>
                    <a:cubicBezTo>
                      <a:pt x="28" y="42"/>
                      <a:pt x="32" y="22"/>
                      <a:pt x="39" y="0"/>
                    </a:cubicBezTo>
                    <a:cubicBezTo>
                      <a:pt x="35" y="6"/>
                      <a:pt x="35" y="15"/>
                      <a:pt x="29" y="21"/>
                    </a:cubicBezTo>
                    <a:cubicBezTo>
                      <a:pt x="25" y="24"/>
                      <a:pt x="19" y="25"/>
                      <a:pt x="16" y="28"/>
                    </a:cubicBezTo>
                    <a:cubicBezTo>
                      <a:pt x="12" y="32"/>
                      <a:pt x="10" y="40"/>
                      <a:pt x="7" y="45"/>
                    </a:cubicBezTo>
                    <a:cubicBezTo>
                      <a:pt x="4" y="50"/>
                      <a:pt x="1" y="54"/>
                      <a:pt x="0" y="60"/>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5" name="Freeform 484"/>
              <p:cNvSpPr>
                <a:spLocks/>
              </p:cNvSpPr>
              <p:nvPr/>
            </p:nvSpPr>
            <p:spPr bwMode="auto">
              <a:xfrm>
                <a:off x="3223" y="3059"/>
                <a:ext cx="320" cy="202"/>
              </a:xfrm>
              <a:custGeom>
                <a:avLst/>
                <a:gdLst>
                  <a:gd name="T0" fmla="*/ 0 w 128"/>
                  <a:gd name="T1" fmla="*/ 332 h 76"/>
                  <a:gd name="T2" fmla="*/ 213 w 128"/>
                  <a:gd name="T3" fmla="*/ 537 h 76"/>
                  <a:gd name="T4" fmla="*/ 375 w 128"/>
                  <a:gd name="T5" fmla="*/ 319 h 76"/>
                  <a:gd name="T6" fmla="*/ 583 w 128"/>
                  <a:gd name="T7" fmla="*/ 149 h 76"/>
                  <a:gd name="T8" fmla="*/ 775 w 128"/>
                  <a:gd name="T9" fmla="*/ 0 h 76"/>
                  <a:gd name="T10" fmla="*/ 570 w 128"/>
                  <a:gd name="T11" fmla="*/ 64 h 76"/>
                  <a:gd name="T12" fmla="*/ 363 w 128"/>
                  <a:gd name="T13" fmla="*/ 234 h 76"/>
                  <a:gd name="T14" fmla="*/ 325 w 128"/>
                  <a:gd name="T15" fmla="*/ 290 h 76"/>
                  <a:gd name="T16" fmla="*/ 258 w 128"/>
                  <a:gd name="T17" fmla="*/ 319 h 76"/>
                  <a:gd name="T18" fmla="*/ 183 w 128"/>
                  <a:gd name="T19" fmla="*/ 404 h 76"/>
                  <a:gd name="T20" fmla="*/ 13 w 128"/>
                  <a:gd name="T21" fmla="*/ 332 h 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76">
                    <a:moveTo>
                      <a:pt x="0" y="47"/>
                    </a:moveTo>
                    <a:cubicBezTo>
                      <a:pt x="6" y="56"/>
                      <a:pt x="21" y="76"/>
                      <a:pt x="34" y="76"/>
                    </a:cubicBezTo>
                    <a:cubicBezTo>
                      <a:pt x="45" y="75"/>
                      <a:pt x="53" y="53"/>
                      <a:pt x="60" y="45"/>
                    </a:cubicBezTo>
                    <a:cubicBezTo>
                      <a:pt x="69" y="35"/>
                      <a:pt x="81" y="27"/>
                      <a:pt x="93" y="21"/>
                    </a:cubicBezTo>
                    <a:cubicBezTo>
                      <a:pt x="103" y="16"/>
                      <a:pt x="128" y="15"/>
                      <a:pt x="124" y="0"/>
                    </a:cubicBezTo>
                    <a:cubicBezTo>
                      <a:pt x="120" y="15"/>
                      <a:pt x="103" y="7"/>
                      <a:pt x="91" y="9"/>
                    </a:cubicBezTo>
                    <a:cubicBezTo>
                      <a:pt x="80" y="12"/>
                      <a:pt x="66" y="24"/>
                      <a:pt x="58" y="33"/>
                    </a:cubicBezTo>
                    <a:cubicBezTo>
                      <a:pt x="56" y="35"/>
                      <a:pt x="55" y="39"/>
                      <a:pt x="52" y="41"/>
                    </a:cubicBezTo>
                    <a:cubicBezTo>
                      <a:pt x="48" y="44"/>
                      <a:pt x="45" y="43"/>
                      <a:pt x="41" y="45"/>
                    </a:cubicBezTo>
                    <a:cubicBezTo>
                      <a:pt x="36" y="48"/>
                      <a:pt x="34" y="54"/>
                      <a:pt x="29" y="57"/>
                    </a:cubicBezTo>
                    <a:cubicBezTo>
                      <a:pt x="21" y="62"/>
                      <a:pt x="6" y="56"/>
                      <a:pt x="2" y="47"/>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6" name="Freeform 485"/>
              <p:cNvSpPr>
                <a:spLocks/>
              </p:cNvSpPr>
              <p:nvPr/>
            </p:nvSpPr>
            <p:spPr bwMode="auto">
              <a:xfrm>
                <a:off x="3441" y="3440"/>
                <a:ext cx="92" cy="59"/>
              </a:xfrm>
              <a:custGeom>
                <a:avLst/>
                <a:gdLst>
                  <a:gd name="T0" fmla="*/ 30 w 37"/>
                  <a:gd name="T1" fmla="*/ 86 h 22"/>
                  <a:gd name="T2" fmla="*/ 37 w 37"/>
                  <a:gd name="T3" fmla="*/ 35 h 22"/>
                  <a:gd name="T4" fmla="*/ 112 w 37"/>
                  <a:gd name="T5" fmla="*/ 51 h 22"/>
                  <a:gd name="T6" fmla="*/ 229 w 37"/>
                  <a:gd name="T7" fmla="*/ 150 h 22"/>
                  <a:gd name="T8" fmla="*/ 17 w 37"/>
                  <a:gd name="T9" fmla="*/ 8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2">
                    <a:moveTo>
                      <a:pt x="5" y="12"/>
                    </a:moveTo>
                    <a:cubicBezTo>
                      <a:pt x="0" y="9"/>
                      <a:pt x="1" y="6"/>
                      <a:pt x="6" y="5"/>
                    </a:cubicBezTo>
                    <a:cubicBezTo>
                      <a:pt x="11" y="4"/>
                      <a:pt x="15" y="6"/>
                      <a:pt x="18" y="7"/>
                    </a:cubicBezTo>
                    <a:cubicBezTo>
                      <a:pt x="25" y="10"/>
                      <a:pt x="32" y="17"/>
                      <a:pt x="37" y="21"/>
                    </a:cubicBezTo>
                    <a:cubicBezTo>
                      <a:pt x="30" y="22"/>
                      <a:pt x="8" y="0"/>
                      <a:pt x="3" y="11"/>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7" name="Freeform 486"/>
              <p:cNvSpPr>
                <a:spLocks/>
              </p:cNvSpPr>
              <p:nvPr/>
            </p:nvSpPr>
            <p:spPr bwMode="auto">
              <a:xfrm>
                <a:off x="3606" y="3437"/>
                <a:ext cx="60" cy="40"/>
              </a:xfrm>
              <a:custGeom>
                <a:avLst/>
                <a:gdLst>
                  <a:gd name="T0" fmla="*/ 0 w 24"/>
                  <a:gd name="T1" fmla="*/ 107 h 15"/>
                  <a:gd name="T2" fmla="*/ 150 w 24"/>
                  <a:gd name="T3" fmla="*/ 13 h 15"/>
                  <a:gd name="T4" fmla="*/ 0 60000 65536"/>
                  <a:gd name="T5" fmla="*/ 0 60000 65536"/>
                </a:gdLst>
                <a:ahLst/>
                <a:cxnLst>
                  <a:cxn ang="T4">
                    <a:pos x="T0" y="T1"/>
                  </a:cxn>
                  <a:cxn ang="T5">
                    <a:pos x="T2" y="T3"/>
                  </a:cxn>
                </a:cxnLst>
                <a:rect l="0" t="0" r="r" b="b"/>
                <a:pathLst>
                  <a:path w="24" h="15">
                    <a:moveTo>
                      <a:pt x="0" y="15"/>
                    </a:moveTo>
                    <a:cubicBezTo>
                      <a:pt x="5" y="11"/>
                      <a:pt x="16" y="0"/>
                      <a:pt x="24" y="2"/>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8" name="Freeform 487"/>
              <p:cNvSpPr>
                <a:spLocks/>
              </p:cNvSpPr>
              <p:nvPr/>
            </p:nvSpPr>
            <p:spPr bwMode="auto">
              <a:xfrm>
                <a:off x="3193" y="3005"/>
                <a:ext cx="33" cy="99"/>
              </a:xfrm>
              <a:custGeom>
                <a:avLst/>
                <a:gdLst>
                  <a:gd name="T0" fmla="*/ 46 w 13"/>
                  <a:gd name="T1" fmla="*/ 0 h 37"/>
                  <a:gd name="T2" fmla="*/ 84 w 13"/>
                  <a:gd name="T3" fmla="*/ 265 h 37"/>
                  <a:gd name="T4" fmla="*/ 38 w 13"/>
                  <a:gd name="T5" fmla="*/ 72 h 37"/>
                  <a:gd name="T6" fmla="*/ 0 60000 65536"/>
                  <a:gd name="T7" fmla="*/ 0 60000 65536"/>
                  <a:gd name="T8" fmla="*/ 0 60000 65536"/>
                </a:gdLst>
                <a:ahLst/>
                <a:cxnLst>
                  <a:cxn ang="T6">
                    <a:pos x="T0" y="T1"/>
                  </a:cxn>
                  <a:cxn ang="T7">
                    <a:pos x="T2" y="T3"/>
                  </a:cxn>
                  <a:cxn ang="T8">
                    <a:pos x="T4" y="T5"/>
                  </a:cxn>
                </a:cxnLst>
                <a:rect l="0" t="0" r="r" b="b"/>
                <a:pathLst>
                  <a:path w="13" h="37">
                    <a:moveTo>
                      <a:pt x="7" y="0"/>
                    </a:moveTo>
                    <a:cubicBezTo>
                      <a:pt x="0" y="12"/>
                      <a:pt x="0" y="30"/>
                      <a:pt x="13" y="37"/>
                    </a:cubicBezTo>
                    <a:cubicBezTo>
                      <a:pt x="6" y="30"/>
                      <a:pt x="4" y="20"/>
                      <a:pt x="6" y="10"/>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89" name="Freeform 488"/>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90" name="Freeform 489"/>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91" name="Oval 490"/>
              <p:cNvSpPr>
                <a:spLocks noChangeArrowheads="1"/>
              </p:cNvSpPr>
              <p:nvPr/>
            </p:nvSpPr>
            <p:spPr bwMode="auto">
              <a:xfrm>
                <a:off x="3406" y="3163"/>
                <a:ext cx="37"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92" name="Oval 491"/>
              <p:cNvSpPr>
                <a:spLocks noChangeArrowheads="1"/>
              </p:cNvSpPr>
              <p:nvPr/>
            </p:nvSpPr>
            <p:spPr bwMode="auto">
              <a:xfrm>
                <a:off x="3386" y="3200"/>
                <a:ext cx="17"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93" name="Oval 492"/>
              <p:cNvSpPr>
                <a:spLocks noChangeArrowheads="1"/>
              </p:cNvSpPr>
              <p:nvPr/>
            </p:nvSpPr>
            <p:spPr bwMode="auto">
              <a:xfrm>
                <a:off x="3448" y="3149"/>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94" name="Oval 493"/>
              <p:cNvSpPr>
                <a:spLocks noChangeArrowheads="1"/>
              </p:cNvSpPr>
              <p:nvPr/>
            </p:nvSpPr>
            <p:spPr bwMode="auto">
              <a:xfrm>
                <a:off x="3231" y="2936"/>
                <a:ext cx="40"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95" name="Oval 494"/>
              <p:cNvSpPr>
                <a:spLocks noChangeArrowheads="1"/>
              </p:cNvSpPr>
              <p:nvPr/>
            </p:nvSpPr>
            <p:spPr bwMode="auto">
              <a:xfrm>
                <a:off x="3213" y="2973"/>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96" name="Oval 495"/>
              <p:cNvSpPr>
                <a:spLocks noChangeArrowheads="1"/>
              </p:cNvSpPr>
              <p:nvPr/>
            </p:nvSpPr>
            <p:spPr bwMode="auto">
              <a:xfrm>
                <a:off x="3273" y="2923"/>
                <a:ext cx="18" cy="1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grpSp>
        <p:grpSp>
          <p:nvGrpSpPr>
            <p:cNvPr id="358" name="Group 357"/>
            <p:cNvGrpSpPr>
              <a:grpSpLocks/>
            </p:cNvGrpSpPr>
            <p:nvPr/>
          </p:nvGrpSpPr>
          <p:grpSpPr bwMode="auto">
            <a:xfrm>
              <a:off x="5154124" y="1859080"/>
              <a:ext cx="1658938" cy="1657350"/>
              <a:chOff x="3083" y="2792"/>
              <a:chExt cx="886" cy="885"/>
            </a:xfrm>
          </p:grpSpPr>
          <p:sp>
            <p:nvSpPr>
              <p:cNvPr id="459" name="Freeform 458"/>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0" name="Freeform 459"/>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1" name="Freeform 460"/>
              <p:cNvSpPr>
                <a:spLocks/>
              </p:cNvSpPr>
              <p:nvPr/>
            </p:nvSpPr>
            <p:spPr bwMode="auto">
              <a:xfrm>
                <a:off x="3431" y="3429"/>
                <a:ext cx="297" cy="94"/>
              </a:xfrm>
              <a:custGeom>
                <a:avLst/>
                <a:gdLst>
                  <a:gd name="T0" fmla="*/ 25 w 119"/>
                  <a:gd name="T1" fmla="*/ 115 h 35"/>
                  <a:gd name="T2" fmla="*/ 379 w 119"/>
                  <a:gd name="T3" fmla="*/ 218 h 35"/>
                  <a:gd name="T4" fmla="*/ 579 w 119"/>
                  <a:gd name="T5" fmla="*/ 8 h 35"/>
                  <a:gd name="T6" fmla="*/ 442 w 119"/>
                  <a:gd name="T7" fmla="*/ 94 h 35"/>
                  <a:gd name="T8" fmla="*/ 262 w 119"/>
                  <a:gd name="T9" fmla="*/ 145 h 35"/>
                  <a:gd name="T10" fmla="*/ 125 w 119"/>
                  <a:gd name="T11" fmla="*/ 56 h 35"/>
                  <a:gd name="T12" fmla="*/ 25 w 119"/>
                  <a:gd name="T13" fmla="*/ 51 h 35"/>
                  <a:gd name="T14" fmla="*/ 25 w 119"/>
                  <a:gd name="T15" fmla="*/ 115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35">
                    <a:moveTo>
                      <a:pt x="4" y="16"/>
                    </a:moveTo>
                    <a:cubicBezTo>
                      <a:pt x="18" y="27"/>
                      <a:pt x="43" y="35"/>
                      <a:pt x="61" y="30"/>
                    </a:cubicBezTo>
                    <a:cubicBezTo>
                      <a:pt x="69" y="28"/>
                      <a:pt x="119" y="6"/>
                      <a:pt x="93" y="1"/>
                    </a:cubicBezTo>
                    <a:cubicBezTo>
                      <a:pt x="84" y="0"/>
                      <a:pt x="78" y="9"/>
                      <a:pt x="71" y="13"/>
                    </a:cubicBezTo>
                    <a:cubicBezTo>
                      <a:pt x="63" y="18"/>
                      <a:pt x="52" y="23"/>
                      <a:pt x="42" y="20"/>
                    </a:cubicBezTo>
                    <a:cubicBezTo>
                      <a:pt x="34" y="18"/>
                      <a:pt x="28" y="11"/>
                      <a:pt x="20" y="8"/>
                    </a:cubicBezTo>
                    <a:cubicBezTo>
                      <a:pt x="17" y="7"/>
                      <a:pt x="7" y="5"/>
                      <a:pt x="4" y="7"/>
                    </a:cubicBezTo>
                    <a:cubicBezTo>
                      <a:pt x="0" y="9"/>
                      <a:pt x="0" y="13"/>
                      <a:pt x="4" y="16"/>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2" name="Freeform 461"/>
              <p:cNvSpPr>
                <a:spLocks/>
              </p:cNvSpPr>
              <p:nvPr/>
            </p:nvSpPr>
            <p:spPr bwMode="auto">
              <a:xfrm>
                <a:off x="3188" y="2960"/>
                <a:ext cx="55" cy="195"/>
              </a:xfrm>
              <a:custGeom>
                <a:avLst/>
                <a:gdLst>
                  <a:gd name="T0" fmla="*/ 58 w 22"/>
                  <a:gd name="T1" fmla="*/ 56 h 73"/>
                  <a:gd name="T2" fmla="*/ 20 w 22"/>
                  <a:gd name="T3" fmla="*/ 294 h 73"/>
                  <a:gd name="T4" fmla="*/ 120 w 22"/>
                  <a:gd name="T5" fmla="*/ 371 h 73"/>
                  <a:gd name="T6" fmla="*/ 88 w 22"/>
                  <a:gd name="T7" fmla="*/ 248 h 73"/>
                  <a:gd name="T8" fmla="*/ 100 w 22"/>
                  <a:gd name="T9" fmla="*/ 120 h 73"/>
                  <a:gd name="T10" fmla="*/ 125 w 22"/>
                  <a:gd name="T11" fmla="*/ 29 h 73"/>
                  <a:gd name="T12" fmla="*/ 58 w 22"/>
                  <a:gd name="T13" fmla="*/ 5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73">
                    <a:moveTo>
                      <a:pt x="9" y="8"/>
                    </a:moveTo>
                    <a:cubicBezTo>
                      <a:pt x="4" y="19"/>
                      <a:pt x="0" y="29"/>
                      <a:pt x="3" y="41"/>
                    </a:cubicBezTo>
                    <a:cubicBezTo>
                      <a:pt x="5" y="50"/>
                      <a:pt x="19" y="73"/>
                      <a:pt x="19" y="52"/>
                    </a:cubicBezTo>
                    <a:cubicBezTo>
                      <a:pt x="19" y="46"/>
                      <a:pt x="15" y="40"/>
                      <a:pt x="14" y="35"/>
                    </a:cubicBezTo>
                    <a:cubicBezTo>
                      <a:pt x="13" y="28"/>
                      <a:pt x="15" y="23"/>
                      <a:pt x="16" y="17"/>
                    </a:cubicBezTo>
                    <a:cubicBezTo>
                      <a:pt x="17" y="14"/>
                      <a:pt x="22" y="7"/>
                      <a:pt x="20" y="4"/>
                    </a:cubicBezTo>
                    <a:cubicBezTo>
                      <a:pt x="17" y="0"/>
                      <a:pt x="12" y="3"/>
                      <a:pt x="9" y="8"/>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3" name="Freeform 462"/>
              <p:cNvSpPr>
                <a:spLocks/>
              </p:cNvSpPr>
              <p:nvPr/>
            </p:nvSpPr>
            <p:spPr bwMode="auto">
              <a:xfrm>
                <a:off x="3338" y="3099"/>
                <a:ext cx="463" cy="328"/>
              </a:xfrm>
              <a:custGeom>
                <a:avLst/>
                <a:gdLst>
                  <a:gd name="T0" fmla="*/ 175 w 185"/>
                  <a:gd name="T1" fmla="*/ 875 h 123"/>
                  <a:gd name="T2" fmla="*/ 83 w 185"/>
                  <a:gd name="T3" fmla="*/ 371 h 123"/>
                  <a:gd name="T4" fmla="*/ 408 w 185"/>
                  <a:gd name="T5" fmla="*/ 72 h 123"/>
                  <a:gd name="T6" fmla="*/ 863 w 185"/>
                  <a:gd name="T7" fmla="*/ 85 h 123"/>
                  <a:gd name="T8" fmla="*/ 1159 w 185"/>
                  <a:gd name="T9" fmla="*/ 461 h 123"/>
                  <a:gd name="T10" fmla="*/ 420 w 185"/>
                  <a:gd name="T11" fmla="*/ 179 h 123"/>
                  <a:gd name="T12" fmla="*/ 245 w 185"/>
                  <a:gd name="T13" fmla="*/ 291 h 123"/>
                  <a:gd name="T14" fmla="*/ 125 w 185"/>
                  <a:gd name="T15" fmla="*/ 477 h 123"/>
                  <a:gd name="T16" fmla="*/ 175 w 185"/>
                  <a:gd name="T17" fmla="*/ 86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123">
                    <a:moveTo>
                      <a:pt x="28" y="123"/>
                    </a:moveTo>
                    <a:cubicBezTo>
                      <a:pt x="7" y="102"/>
                      <a:pt x="0" y="81"/>
                      <a:pt x="13" y="52"/>
                    </a:cubicBezTo>
                    <a:cubicBezTo>
                      <a:pt x="23" y="30"/>
                      <a:pt x="43" y="19"/>
                      <a:pt x="65" y="10"/>
                    </a:cubicBezTo>
                    <a:cubicBezTo>
                      <a:pt x="91" y="0"/>
                      <a:pt x="112" y="3"/>
                      <a:pt x="138" y="12"/>
                    </a:cubicBezTo>
                    <a:cubicBezTo>
                      <a:pt x="155" y="18"/>
                      <a:pt x="184" y="44"/>
                      <a:pt x="185" y="65"/>
                    </a:cubicBezTo>
                    <a:cubicBezTo>
                      <a:pt x="170" y="21"/>
                      <a:pt x="105" y="10"/>
                      <a:pt x="67" y="25"/>
                    </a:cubicBezTo>
                    <a:cubicBezTo>
                      <a:pt x="58" y="29"/>
                      <a:pt x="48" y="36"/>
                      <a:pt x="39" y="41"/>
                    </a:cubicBezTo>
                    <a:cubicBezTo>
                      <a:pt x="26" y="48"/>
                      <a:pt x="22" y="54"/>
                      <a:pt x="20" y="67"/>
                    </a:cubicBezTo>
                    <a:cubicBezTo>
                      <a:pt x="19" y="86"/>
                      <a:pt x="14" y="108"/>
                      <a:pt x="28" y="122"/>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4" name="Freeform 463"/>
              <p:cNvSpPr>
                <a:spLocks/>
              </p:cNvSpPr>
              <p:nvPr/>
            </p:nvSpPr>
            <p:spPr bwMode="auto">
              <a:xfrm>
                <a:off x="3251" y="2896"/>
                <a:ext cx="255" cy="112"/>
              </a:xfrm>
              <a:custGeom>
                <a:avLst/>
                <a:gdLst>
                  <a:gd name="T0" fmla="*/ 33 w 102"/>
                  <a:gd name="T1" fmla="*/ 128 h 42"/>
                  <a:gd name="T2" fmla="*/ 345 w 102"/>
                  <a:gd name="T3" fmla="*/ 35 h 42"/>
                  <a:gd name="T4" fmla="*/ 638 w 102"/>
                  <a:gd name="T5" fmla="*/ 299 h 42"/>
                  <a:gd name="T6" fmla="*/ 458 w 102"/>
                  <a:gd name="T7" fmla="*/ 184 h 42"/>
                  <a:gd name="T8" fmla="*/ 288 w 102"/>
                  <a:gd name="T9" fmla="*/ 136 h 42"/>
                  <a:gd name="T10" fmla="*/ 138 w 102"/>
                  <a:gd name="T11" fmla="*/ 85 h 42"/>
                  <a:gd name="T12" fmla="*/ 0 w 102"/>
                  <a:gd name="T13" fmla="*/ 1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42">
                    <a:moveTo>
                      <a:pt x="5" y="18"/>
                    </a:moveTo>
                    <a:cubicBezTo>
                      <a:pt x="18" y="3"/>
                      <a:pt x="36" y="0"/>
                      <a:pt x="55" y="5"/>
                    </a:cubicBezTo>
                    <a:cubicBezTo>
                      <a:pt x="76" y="12"/>
                      <a:pt x="92" y="23"/>
                      <a:pt x="102" y="42"/>
                    </a:cubicBezTo>
                    <a:cubicBezTo>
                      <a:pt x="94" y="36"/>
                      <a:pt x="83" y="31"/>
                      <a:pt x="73" y="26"/>
                    </a:cubicBezTo>
                    <a:cubicBezTo>
                      <a:pt x="64" y="22"/>
                      <a:pt x="55" y="23"/>
                      <a:pt x="46" y="19"/>
                    </a:cubicBezTo>
                    <a:cubicBezTo>
                      <a:pt x="38" y="15"/>
                      <a:pt x="33" y="11"/>
                      <a:pt x="22" y="12"/>
                    </a:cubicBezTo>
                    <a:cubicBezTo>
                      <a:pt x="15" y="13"/>
                      <a:pt x="2" y="16"/>
                      <a:pt x="0" y="24"/>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5" name="Freeform 464"/>
              <p:cNvSpPr>
                <a:spLocks/>
              </p:cNvSpPr>
              <p:nvPr/>
            </p:nvSpPr>
            <p:spPr bwMode="auto">
              <a:xfrm>
                <a:off x="3698" y="3299"/>
                <a:ext cx="98" cy="160"/>
              </a:xfrm>
              <a:custGeom>
                <a:avLst/>
                <a:gdLst>
                  <a:gd name="T0" fmla="*/ 38 w 39"/>
                  <a:gd name="T1" fmla="*/ 392 h 60"/>
                  <a:gd name="T2" fmla="*/ 246 w 39"/>
                  <a:gd name="T3" fmla="*/ 0 h 60"/>
                  <a:gd name="T4" fmla="*/ 183 w 39"/>
                  <a:gd name="T5" fmla="*/ 149 h 60"/>
                  <a:gd name="T6" fmla="*/ 101 w 39"/>
                  <a:gd name="T7" fmla="*/ 200 h 60"/>
                  <a:gd name="T8" fmla="*/ 45 w 39"/>
                  <a:gd name="T9" fmla="*/ 320 h 60"/>
                  <a:gd name="T10" fmla="*/ 0 w 39"/>
                  <a:gd name="T11" fmla="*/ 427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60">
                    <a:moveTo>
                      <a:pt x="6" y="55"/>
                    </a:moveTo>
                    <a:cubicBezTo>
                      <a:pt x="28" y="42"/>
                      <a:pt x="32" y="22"/>
                      <a:pt x="39" y="0"/>
                    </a:cubicBezTo>
                    <a:cubicBezTo>
                      <a:pt x="35" y="6"/>
                      <a:pt x="35" y="15"/>
                      <a:pt x="29" y="21"/>
                    </a:cubicBezTo>
                    <a:cubicBezTo>
                      <a:pt x="25" y="24"/>
                      <a:pt x="19" y="25"/>
                      <a:pt x="16" y="28"/>
                    </a:cubicBezTo>
                    <a:cubicBezTo>
                      <a:pt x="12" y="32"/>
                      <a:pt x="10" y="40"/>
                      <a:pt x="7" y="45"/>
                    </a:cubicBezTo>
                    <a:cubicBezTo>
                      <a:pt x="4" y="50"/>
                      <a:pt x="1" y="54"/>
                      <a:pt x="0" y="60"/>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6" name="Freeform 465"/>
              <p:cNvSpPr>
                <a:spLocks/>
              </p:cNvSpPr>
              <p:nvPr/>
            </p:nvSpPr>
            <p:spPr bwMode="auto">
              <a:xfrm>
                <a:off x="3223" y="3059"/>
                <a:ext cx="320" cy="202"/>
              </a:xfrm>
              <a:custGeom>
                <a:avLst/>
                <a:gdLst>
                  <a:gd name="T0" fmla="*/ 0 w 128"/>
                  <a:gd name="T1" fmla="*/ 332 h 76"/>
                  <a:gd name="T2" fmla="*/ 213 w 128"/>
                  <a:gd name="T3" fmla="*/ 537 h 76"/>
                  <a:gd name="T4" fmla="*/ 375 w 128"/>
                  <a:gd name="T5" fmla="*/ 319 h 76"/>
                  <a:gd name="T6" fmla="*/ 583 w 128"/>
                  <a:gd name="T7" fmla="*/ 149 h 76"/>
                  <a:gd name="T8" fmla="*/ 775 w 128"/>
                  <a:gd name="T9" fmla="*/ 0 h 76"/>
                  <a:gd name="T10" fmla="*/ 570 w 128"/>
                  <a:gd name="T11" fmla="*/ 64 h 76"/>
                  <a:gd name="T12" fmla="*/ 363 w 128"/>
                  <a:gd name="T13" fmla="*/ 234 h 76"/>
                  <a:gd name="T14" fmla="*/ 325 w 128"/>
                  <a:gd name="T15" fmla="*/ 290 h 76"/>
                  <a:gd name="T16" fmla="*/ 258 w 128"/>
                  <a:gd name="T17" fmla="*/ 319 h 76"/>
                  <a:gd name="T18" fmla="*/ 183 w 128"/>
                  <a:gd name="T19" fmla="*/ 404 h 76"/>
                  <a:gd name="T20" fmla="*/ 13 w 128"/>
                  <a:gd name="T21" fmla="*/ 332 h 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76">
                    <a:moveTo>
                      <a:pt x="0" y="47"/>
                    </a:moveTo>
                    <a:cubicBezTo>
                      <a:pt x="6" y="56"/>
                      <a:pt x="21" y="76"/>
                      <a:pt x="34" y="76"/>
                    </a:cubicBezTo>
                    <a:cubicBezTo>
                      <a:pt x="45" y="75"/>
                      <a:pt x="53" y="53"/>
                      <a:pt x="60" y="45"/>
                    </a:cubicBezTo>
                    <a:cubicBezTo>
                      <a:pt x="69" y="35"/>
                      <a:pt x="81" y="27"/>
                      <a:pt x="93" y="21"/>
                    </a:cubicBezTo>
                    <a:cubicBezTo>
                      <a:pt x="103" y="16"/>
                      <a:pt x="128" y="15"/>
                      <a:pt x="124" y="0"/>
                    </a:cubicBezTo>
                    <a:cubicBezTo>
                      <a:pt x="120" y="15"/>
                      <a:pt x="103" y="7"/>
                      <a:pt x="91" y="9"/>
                    </a:cubicBezTo>
                    <a:cubicBezTo>
                      <a:pt x="80" y="12"/>
                      <a:pt x="66" y="24"/>
                      <a:pt x="58" y="33"/>
                    </a:cubicBezTo>
                    <a:cubicBezTo>
                      <a:pt x="56" y="35"/>
                      <a:pt x="55" y="39"/>
                      <a:pt x="52" y="41"/>
                    </a:cubicBezTo>
                    <a:cubicBezTo>
                      <a:pt x="48" y="44"/>
                      <a:pt x="45" y="43"/>
                      <a:pt x="41" y="45"/>
                    </a:cubicBezTo>
                    <a:cubicBezTo>
                      <a:pt x="36" y="48"/>
                      <a:pt x="34" y="54"/>
                      <a:pt x="29" y="57"/>
                    </a:cubicBezTo>
                    <a:cubicBezTo>
                      <a:pt x="21" y="62"/>
                      <a:pt x="6" y="56"/>
                      <a:pt x="2" y="47"/>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7" name="Freeform 466"/>
              <p:cNvSpPr>
                <a:spLocks/>
              </p:cNvSpPr>
              <p:nvPr/>
            </p:nvSpPr>
            <p:spPr bwMode="auto">
              <a:xfrm>
                <a:off x="3441" y="3440"/>
                <a:ext cx="92" cy="59"/>
              </a:xfrm>
              <a:custGeom>
                <a:avLst/>
                <a:gdLst>
                  <a:gd name="T0" fmla="*/ 30 w 37"/>
                  <a:gd name="T1" fmla="*/ 86 h 22"/>
                  <a:gd name="T2" fmla="*/ 37 w 37"/>
                  <a:gd name="T3" fmla="*/ 35 h 22"/>
                  <a:gd name="T4" fmla="*/ 112 w 37"/>
                  <a:gd name="T5" fmla="*/ 51 h 22"/>
                  <a:gd name="T6" fmla="*/ 229 w 37"/>
                  <a:gd name="T7" fmla="*/ 150 h 22"/>
                  <a:gd name="T8" fmla="*/ 17 w 37"/>
                  <a:gd name="T9" fmla="*/ 8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2">
                    <a:moveTo>
                      <a:pt x="5" y="12"/>
                    </a:moveTo>
                    <a:cubicBezTo>
                      <a:pt x="0" y="9"/>
                      <a:pt x="1" y="6"/>
                      <a:pt x="6" y="5"/>
                    </a:cubicBezTo>
                    <a:cubicBezTo>
                      <a:pt x="11" y="4"/>
                      <a:pt x="15" y="6"/>
                      <a:pt x="18" y="7"/>
                    </a:cubicBezTo>
                    <a:cubicBezTo>
                      <a:pt x="25" y="10"/>
                      <a:pt x="32" y="17"/>
                      <a:pt x="37" y="21"/>
                    </a:cubicBezTo>
                    <a:cubicBezTo>
                      <a:pt x="30" y="22"/>
                      <a:pt x="8" y="0"/>
                      <a:pt x="3" y="11"/>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8" name="Freeform 467"/>
              <p:cNvSpPr>
                <a:spLocks/>
              </p:cNvSpPr>
              <p:nvPr/>
            </p:nvSpPr>
            <p:spPr bwMode="auto">
              <a:xfrm>
                <a:off x="3606" y="3437"/>
                <a:ext cx="60" cy="40"/>
              </a:xfrm>
              <a:custGeom>
                <a:avLst/>
                <a:gdLst>
                  <a:gd name="T0" fmla="*/ 0 w 24"/>
                  <a:gd name="T1" fmla="*/ 107 h 15"/>
                  <a:gd name="T2" fmla="*/ 150 w 24"/>
                  <a:gd name="T3" fmla="*/ 13 h 15"/>
                  <a:gd name="T4" fmla="*/ 0 60000 65536"/>
                  <a:gd name="T5" fmla="*/ 0 60000 65536"/>
                </a:gdLst>
                <a:ahLst/>
                <a:cxnLst>
                  <a:cxn ang="T4">
                    <a:pos x="T0" y="T1"/>
                  </a:cxn>
                  <a:cxn ang="T5">
                    <a:pos x="T2" y="T3"/>
                  </a:cxn>
                </a:cxnLst>
                <a:rect l="0" t="0" r="r" b="b"/>
                <a:pathLst>
                  <a:path w="24" h="15">
                    <a:moveTo>
                      <a:pt x="0" y="15"/>
                    </a:moveTo>
                    <a:cubicBezTo>
                      <a:pt x="5" y="11"/>
                      <a:pt x="16" y="0"/>
                      <a:pt x="24" y="2"/>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69" name="Freeform 468"/>
              <p:cNvSpPr>
                <a:spLocks/>
              </p:cNvSpPr>
              <p:nvPr/>
            </p:nvSpPr>
            <p:spPr bwMode="auto">
              <a:xfrm>
                <a:off x="3193" y="3005"/>
                <a:ext cx="33" cy="99"/>
              </a:xfrm>
              <a:custGeom>
                <a:avLst/>
                <a:gdLst>
                  <a:gd name="T0" fmla="*/ 46 w 13"/>
                  <a:gd name="T1" fmla="*/ 0 h 37"/>
                  <a:gd name="T2" fmla="*/ 84 w 13"/>
                  <a:gd name="T3" fmla="*/ 265 h 37"/>
                  <a:gd name="T4" fmla="*/ 38 w 13"/>
                  <a:gd name="T5" fmla="*/ 72 h 37"/>
                  <a:gd name="T6" fmla="*/ 0 60000 65536"/>
                  <a:gd name="T7" fmla="*/ 0 60000 65536"/>
                  <a:gd name="T8" fmla="*/ 0 60000 65536"/>
                </a:gdLst>
                <a:ahLst/>
                <a:cxnLst>
                  <a:cxn ang="T6">
                    <a:pos x="T0" y="T1"/>
                  </a:cxn>
                  <a:cxn ang="T7">
                    <a:pos x="T2" y="T3"/>
                  </a:cxn>
                  <a:cxn ang="T8">
                    <a:pos x="T4" y="T5"/>
                  </a:cxn>
                </a:cxnLst>
                <a:rect l="0" t="0" r="r" b="b"/>
                <a:pathLst>
                  <a:path w="13" h="37">
                    <a:moveTo>
                      <a:pt x="7" y="0"/>
                    </a:moveTo>
                    <a:cubicBezTo>
                      <a:pt x="0" y="12"/>
                      <a:pt x="0" y="30"/>
                      <a:pt x="13" y="37"/>
                    </a:cubicBezTo>
                    <a:cubicBezTo>
                      <a:pt x="6" y="30"/>
                      <a:pt x="4" y="20"/>
                      <a:pt x="6" y="10"/>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70" name="Freeform 469"/>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71" name="Freeform 470"/>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72" name="Oval 471"/>
              <p:cNvSpPr>
                <a:spLocks noChangeArrowheads="1"/>
              </p:cNvSpPr>
              <p:nvPr/>
            </p:nvSpPr>
            <p:spPr bwMode="auto">
              <a:xfrm>
                <a:off x="3406" y="3163"/>
                <a:ext cx="37"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73" name="Oval 472"/>
              <p:cNvSpPr>
                <a:spLocks noChangeArrowheads="1"/>
              </p:cNvSpPr>
              <p:nvPr/>
            </p:nvSpPr>
            <p:spPr bwMode="auto">
              <a:xfrm>
                <a:off x="3386" y="3200"/>
                <a:ext cx="17"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74" name="Oval 473"/>
              <p:cNvSpPr>
                <a:spLocks noChangeArrowheads="1"/>
              </p:cNvSpPr>
              <p:nvPr/>
            </p:nvSpPr>
            <p:spPr bwMode="auto">
              <a:xfrm>
                <a:off x="3448" y="3149"/>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75" name="Oval 474"/>
              <p:cNvSpPr>
                <a:spLocks noChangeArrowheads="1"/>
              </p:cNvSpPr>
              <p:nvPr/>
            </p:nvSpPr>
            <p:spPr bwMode="auto">
              <a:xfrm>
                <a:off x="3231" y="2936"/>
                <a:ext cx="40"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76" name="Oval 475"/>
              <p:cNvSpPr>
                <a:spLocks noChangeArrowheads="1"/>
              </p:cNvSpPr>
              <p:nvPr/>
            </p:nvSpPr>
            <p:spPr bwMode="auto">
              <a:xfrm>
                <a:off x="3213" y="2973"/>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77" name="Oval 476"/>
              <p:cNvSpPr>
                <a:spLocks noChangeArrowheads="1"/>
              </p:cNvSpPr>
              <p:nvPr/>
            </p:nvSpPr>
            <p:spPr bwMode="auto">
              <a:xfrm>
                <a:off x="3273" y="2923"/>
                <a:ext cx="18" cy="1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grpSp>
        <p:grpSp>
          <p:nvGrpSpPr>
            <p:cNvPr id="359" name="Group 358"/>
            <p:cNvGrpSpPr>
              <a:grpSpLocks/>
            </p:cNvGrpSpPr>
            <p:nvPr/>
          </p:nvGrpSpPr>
          <p:grpSpPr bwMode="auto">
            <a:xfrm rot="6060921">
              <a:off x="5806128" y="2441092"/>
              <a:ext cx="1658938" cy="1657350"/>
              <a:chOff x="3083" y="2792"/>
              <a:chExt cx="886" cy="885"/>
            </a:xfrm>
          </p:grpSpPr>
          <p:sp>
            <p:nvSpPr>
              <p:cNvPr id="440" name="Freeform 439"/>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41" name="Freeform 440"/>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42" name="Freeform 441"/>
              <p:cNvSpPr>
                <a:spLocks/>
              </p:cNvSpPr>
              <p:nvPr/>
            </p:nvSpPr>
            <p:spPr bwMode="auto">
              <a:xfrm>
                <a:off x="3431" y="3429"/>
                <a:ext cx="297" cy="94"/>
              </a:xfrm>
              <a:custGeom>
                <a:avLst/>
                <a:gdLst>
                  <a:gd name="T0" fmla="*/ 25 w 119"/>
                  <a:gd name="T1" fmla="*/ 115 h 35"/>
                  <a:gd name="T2" fmla="*/ 379 w 119"/>
                  <a:gd name="T3" fmla="*/ 218 h 35"/>
                  <a:gd name="T4" fmla="*/ 579 w 119"/>
                  <a:gd name="T5" fmla="*/ 8 h 35"/>
                  <a:gd name="T6" fmla="*/ 442 w 119"/>
                  <a:gd name="T7" fmla="*/ 94 h 35"/>
                  <a:gd name="T8" fmla="*/ 262 w 119"/>
                  <a:gd name="T9" fmla="*/ 145 h 35"/>
                  <a:gd name="T10" fmla="*/ 125 w 119"/>
                  <a:gd name="T11" fmla="*/ 56 h 35"/>
                  <a:gd name="T12" fmla="*/ 25 w 119"/>
                  <a:gd name="T13" fmla="*/ 51 h 35"/>
                  <a:gd name="T14" fmla="*/ 25 w 119"/>
                  <a:gd name="T15" fmla="*/ 115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35">
                    <a:moveTo>
                      <a:pt x="4" y="16"/>
                    </a:moveTo>
                    <a:cubicBezTo>
                      <a:pt x="18" y="27"/>
                      <a:pt x="43" y="35"/>
                      <a:pt x="61" y="30"/>
                    </a:cubicBezTo>
                    <a:cubicBezTo>
                      <a:pt x="69" y="28"/>
                      <a:pt x="119" y="6"/>
                      <a:pt x="93" y="1"/>
                    </a:cubicBezTo>
                    <a:cubicBezTo>
                      <a:pt x="84" y="0"/>
                      <a:pt x="78" y="9"/>
                      <a:pt x="71" y="13"/>
                    </a:cubicBezTo>
                    <a:cubicBezTo>
                      <a:pt x="63" y="18"/>
                      <a:pt x="52" y="23"/>
                      <a:pt x="42" y="20"/>
                    </a:cubicBezTo>
                    <a:cubicBezTo>
                      <a:pt x="34" y="18"/>
                      <a:pt x="28" y="11"/>
                      <a:pt x="20" y="8"/>
                    </a:cubicBezTo>
                    <a:cubicBezTo>
                      <a:pt x="17" y="7"/>
                      <a:pt x="7" y="5"/>
                      <a:pt x="4" y="7"/>
                    </a:cubicBezTo>
                    <a:cubicBezTo>
                      <a:pt x="0" y="9"/>
                      <a:pt x="0" y="13"/>
                      <a:pt x="4" y="16"/>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43" name="Freeform 442"/>
              <p:cNvSpPr>
                <a:spLocks/>
              </p:cNvSpPr>
              <p:nvPr/>
            </p:nvSpPr>
            <p:spPr bwMode="auto">
              <a:xfrm>
                <a:off x="3188" y="2960"/>
                <a:ext cx="55" cy="195"/>
              </a:xfrm>
              <a:custGeom>
                <a:avLst/>
                <a:gdLst>
                  <a:gd name="T0" fmla="*/ 58 w 22"/>
                  <a:gd name="T1" fmla="*/ 56 h 73"/>
                  <a:gd name="T2" fmla="*/ 20 w 22"/>
                  <a:gd name="T3" fmla="*/ 294 h 73"/>
                  <a:gd name="T4" fmla="*/ 120 w 22"/>
                  <a:gd name="T5" fmla="*/ 371 h 73"/>
                  <a:gd name="T6" fmla="*/ 88 w 22"/>
                  <a:gd name="T7" fmla="*/ 248 h 73"/>
                  <a:gd name="T8" fmla="*/ 100 w 22"/>
                  <a:gd name="T9" fmla="*/ 120 h 73"/>
                  <a:gd name="T10" fmla="*/ 125 w 22"/>
                  <a:gd name="T11" fmla="*/ 29 h 73"/>
                  <a:gd name="T12" fmla="*/ 58 w 22"/>
                  <a:gd name="T13" fmla="*/ 5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73">
                    <a:moveTo>
                      <a:pt x="9" y="8"/>
                    </a:moveTo>
                    <a:cubicBezTo>
                      <a:pt x="4" y="19"/>
                      <a:pt x="0" y="29"/>
                      <a:pt x="3" y="41"/>
                    </a:cubicBezTo>
                    <a:cubicBezTo>
                      <a:pt x="5" y="50"/>
                      <a:pt x="19" y="73"/>
                      <a:pt x="19" y="52"/>
                    </a:cubicBezTo>
                    <a:cubicBezTo>
                      <a:pt x="19" y="46"/>
                      <a:pt x="15" y="40"/>
                      <a:pt x="14" y="35"/>
                    </a:cubicBezTo>
                    <a:cubicBezTo>
                      <a:pt x="13" y="28"/>
                      <a:pt x="15" y="23"/>
                      <a:pt x="16" y="17"/>
                    </a:cubicBezTo>
                    <a:cubicBezTo>
                      <a:pt x="17" y="14"/>
                      <a:pt x="22" y="7"/>
                      <a:pt x="20" y="4"/>
                    </a:cubicBezTo>
                    <a:cubicBezTo>
                      <a:pt x="17" y="0"/>
                      <a:pt x="12" y="3"/>
                      <a:pt x="9" y="8"/>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44" name="Freeform 443"/>
              <p:cNvSpPr>
                <a:spLocks/>
              </p:cNvSpPr>
              <p:nvPr/>
            </p:nvSpPr>
            <p:spPr bwMode="auto">
              <a:xfrm>
                <a:off x="3338" y="3099"/>
                <a:ext cx="463" cy="328"/>
              </a:xfrm>
              <a:custGeom>
                <a:avLst/>
                <a:gdLst>
                  <a:gd name="T0" fmla="*/ 175 w 185"/>
                  <a:gd name="T1" fmla="*/ 875 h 123"/>
                  <a:gd name="T2" fmla="*/ 83 w 185"/>
                  <a:gd name="T3" fmla="*/ 371 h 123"/>
                  <a:gd name="T4" fmla="*/ 408 w 185"/>
                  <a:gd name="T5" fmla="*/ 72 h 123"/>
                  <a:gd name="T6" fmla="*/ 863 w 185"/>
                  <a:gd name="T7" fmla="*/ 85 h 123"/>
                  <a:gd name="T8" fmla="*/ 1159 w 185"/>
                  <a:gd name="T9" fmla="*/ 461 h 123"/>
                  <a:gd name="T10" fmla="*/ 420 w 185"/>
                  <a:gd name="T11" fmla="*/ 179 h 123"/>
                  <a:gd name="T12" fmla="*/ 245 w 185"/>
                  <a:gd name="T13" fmla="*/ 291 h 123"/>
                  <a:gd name="T14" fmla="*/ 125 w 185"/>
                  <a:gd name="T15" fmla="*/ 477 h 123"/>
                  <a:gd name="T16" fmla="*/ 175 w 185"/>
                  <a:gd name="T17" fmla="*/ 86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123">
                    <a:moveTo>
                      <a:pt x="28" y="123"/>
                    </a:moveTo>
                    <a:cubicBezTo>
                      <a:pt x="7" y="102"/>
                      <a:pt x="0" y="81"/>
                      <a:pt x="13" y="52"/>
                    </a:cubicBezTo>
                    <a:cubicBezTo>
                      <a:pt x="23" y="30"/>
                      <a:pt x="43" y="19"/>
                      <a:pt x="65" y="10"/>
                    </a:cubicBezTo>
                    <a:cubicBezTo>
                      <a:pt x="91" y="0"/>
                      <a:pt x="112" y="3"/>
                      <a:pt x="138" y="12"/>
                    </a:cubicBezTo>
                    <a:cubicBezTo>
                      <a:pt x="155" y="18"/>
                      <a:pt x="184" y="44"/>
                      <a:pt x="185" y="65"/>
                    </a:cubicBezTo>
                    <a:cubicBezTo>
                      <a:pt x="170" y="21"/>
                      <a:pt x="105" y="10"/>
                      <a:pt x="67" y="25"/>
                    </a:cubicBezTo>
                    <a:cubicBezTo>
                      <a:pt x="58" y="29"/>
                      <a:pt x="48" y="36"/>
                      <a:pt x="39" y="41"/>
                    </a:cubicBezTo>
                    <a:cubicBezTo>
                      <a:pt x="26" y="48"/>
                      <a:pt x="22" y="54"/>
                      <a:pt x="20" y="67"/>
                    </a:cubicBezTo>
                    <a:cubicBezTo>
                      <a:pt x="19" y="86"/>
                      <a:pt x="14" y="108"/>
                      <a:pt x="28" y="122"/>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45" name="Freeform 444"/>
              <p:cNvSpPr>
                <a:spLocks/>
              </p:cNvSpPr>
              <p:nvPr/>
            </p:nvSpPr>
            <p:spPr bwMode="auto">
              <a:xfrm>
                <a:off x="3251" y="2896"/>
                <a:ext cx="255" cy="112"/>
              </a:xfrm>
              <a:custGeom>
                <a:avLst/>
                <a:gdLst>
                  <a:gd name="T0" fmla="*/ 33 w 102"/>
                  <a:gd name="T1" fmla="*/ 128 h 42"/>
                  <a:gd name="T2" fmla="*/ 345 w 102"/>
                  <a:gd name="T3" fmla="*/ 35 h 42"/>
                  <a:gd name="T4" fmla="*/ 638 w 102"/>
                  <a:gd name="T5" fmla="*/ 299 h 42"/>
                  <a:gd name="T6" fmla="*/ 458 w 102"/>
                  <a:gd name="T7" fmla="*/ 184 h 42"/>
                  <a:gd name="T8" fmla="*/ 288 w 102"/>
                  <a:gd name="T9" fmla="*/ 136 h 42"/>
                  <a:gd name="T10" fmla="*/ 138 w 102"/>
                  <a:gd name="T11" fmla="*/ 85 h 42"/>
                  <a:gd name="T12" fmla="*/ 0 w 102"/>
                  <a:gd name="T13" fmla="*/ 1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42">
                    <a:moveTo>
                      <a:pt x="5" y="18"/>
                    </a:moveTo>
                    <a:cubicBezTo>
                      <a:pt x="18" y="3"/>
                      <a:pt x="36" y="0"/>
                      <a:pt x="55" y="5"/>
                    </a:cubicBezTo>
                    <a:cubicBezTo>
                      <a:pt x="76" y="12"/>
                      <a:pt x="92" y="23"/>
                      <a:pt x="102" y="42"/>
                    </a:cubicBezTo>
                    <a:cubicBezTo>
                      <a:pt x="94" y="36"/>
                      <a:pt x="83" y="31"/>
                      <a:pt x="73" y="26"/>
                    </a:cubicBezTo>
                    <a:cubicBezTo>
                      <a:pt x="64" y="22"/>
                      <a:pt x="55" y="23"/>
                      <a:pt x="46" y="19"/>
                    </a:cubicBezTo>
                    <a:cubicBezTo>
                      <a:pt x="38" y="15"/>
                      <a:pt x="33" y="11"/>
                      <a:pt x="22" y="12"/>
                    </a:cubicBezTo>
                    <a:cubicBezTo>
                      <a:pt x="15" y="13"/>
                      <a:pt x="2" y="16"/>
                      <a:pt x="0" y="24"/>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46" name="Freeform 445"/>
              <p:cNvSpPr>
                <a:spLocks/>
              </p:cNvSpPr>
              <p:nvPr/>
            </p:nvSpPr>
            <p:spPr bwMode="auto">
              <a:xfrm>
                <a:off x="3698" y="3299"/>
                <a:ext cx="98" cy="160"/>
              </a:xfrm>
              <a:custGeom>
                <a:avLst/>
                <a:gdLst>
                  <a:gd name="T0" fmla="*/ 38 w 39"/>
                  <a:gd name="T1" fmla="*/ 392 h 60"/>
                  <a:gd name="T2" fmla="*/ 246 w 39"/>
                  <a:gd name="T3" fmla="*/ 0 h 60"/>
                  <a:gd name="T4" fmla="*/ 183 w 39"/>
                  <a:gd name="T5" fmla="*/ 149 h 60"/>
                  <a:gd name="T6" fmla="*/ 101 w 39"/>
                  <a:gd name="T7" fmla="*/ 200 h 60"/>
                  <a:gd name="T8" fmla="*/ 45 w 39"/>
                  <a:gd name="T9" fmla="*/ 320 h 60"/>
                  <a:gd name="T10" fmla="*/ 0 w 39"/>
                  <a:gd name="T11" fmla="*/ 427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60">
                    <a:moveTo>
                      <a:pt x="6" y="55"/>
                    </a:moveTo>
                    <a:cubicBezTo>
                      <a:pt x="28" y="42"/>
                      <a:pt x="32" y="22"/>
                      <a:pt x="39" y="0"/>
                    </a:cubicBezTo>
                    <a:cubicBezTo>
                      <a:pt x="35" y="6"/>
                      <a:pt x="35" y="15"/>
                      <a:pt x="29" y="21"/>
                    </a:cubicBezTo>
                    <a:cubicBezTo>
                      <a:pt x="25" y="24"/>
                      <a:pt x="19" y="25"/>
                      <a:pt x="16" y="28"/>
                    </a:cubicBezTo>
                    <a:cubicBezTo>
                      <a:pt x="12" y="32"/>
                      <a:pt x="10" y="40"/>
                      <a:pt x="7" y="45"/>
                    </a:cubicBezTo>
                    <a:cubicBezTo>
                      <a:pt x="4" y="50"/>
                      <a:pt x="1" y="54"/>
                      <a:pt x="0" y="60"/>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47" name="Freeform 446"/>
              <p:cNvSpPr>
                <a:spLocks/>
              </p:cNvSpPr>
              <p:nvPr/>
            </p:nvSpPr>
            <p:spPr bwMode="auto">
              <a:xfrm>
                <a:off x="3223" y="3059"/>
                <a:ext cx="320" cy="202"/>
              </a:xfrm>
              <a:custGeom>
                <a:avLst/>
                <a:gdLst>
                  <a:gd name="T0" fmla="*/ 0 w 128"/>
                  <a:gd name="T1" fmla="*/ 332 h 76"/>
                  <a:gd name="T2" fmla="*/ 213 w 128"/>
                  <a:gd name="T3" fmla="*/ 537 h 76"/>
                  <a:gd name="T4" fmla="*/ 375 w 128"/>
                  <a:gd name="T5" fmla="*/ 319 h 76"/>
                  <a:gd name="T6" fmla="*/ 583 w 128"/>
                  <a:gd name="T7" fmla="*/ 149 h 76"/>
                  <a:gd name="T8" fmla="*/ 775 w 128"/>
                  <a:gd name="T9" fmla="*/ 0 h 76"/>
                  <a:gd name="T10" fmla="*/ 570 w 128"/>
                  <a:gd name="T11" fmla="*/ 64 h 76"/>
                  <a:gd name="T12" fmla="*/ 363 w 128"/>
                  <a:gd name="T13" fmla="*/ 234 h 76"/>
                  <a:gd name="T14" fmla="*/ 325 w 128"/>
                  <a:gd name="T15" fmla="*/ 290 h 76"/>
                  <a:gd name="T16" fmla="*/ 258 w 128"/>
                  <a:gd name="T17" fmla="*/ 319 h 76"/>
                  <a:gd name="T18" fmla="*/ 183 w 128"/>
                  <a:gd name="T19" fmla="*/ 404 h 76"/>
                  <a:gd name="T20" fmla="*/ 13 w 128"/>
                  <a:gd name="T21" fmla="*/ 332 h 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76">
                    <a:moveTo>
                      <a:pt x="0" y="47"/>
                    </a:moveTo>
                    <a:cubicBezTo>
                      <a:pt x="6" y="56"/>
                      <a:pt x="21" y="76"/>
                      <a:pt x="34" y="76"/>
                    </a:cubicBezTo>
                    <a:cubicBezTo>
                      <a:pt x="45" y="75"/>
                      <a:pt x="53" y="53"/>
                      <a:pt x="60" y="45"/>
                    </a:cubicBezTo>
                    <a:cubicBezTo>
                      <a:pt x="69" y="35"/>
                      <a:pt x="81" y="27"/>
                      <a:pt x="93" y="21"/>
                    </a:cubicBezTo>
                    <a:cubicBezTo>
                      <a:pt x="103" y="16"/>
                      <a:pt x="128" y="15"/>
                      <a:pt x="124" y="0"/>
                    </a:cubicBezTo>
                    <a:cubicBezTo>
                      <a:pt x="120" y="15"/>
                      <a:pt x="103" y="7"/>
                      <a:pt x="91" y="9"/>
                    </a:cubicBezTo>
                    <a:cubicBezTo>
                      <a:pt x="80" y="12"/>
                      <a:pt x="66" y="24"/>
                      <a:pt x="58" y="33"/>
                    </a:cubicBezTo>
                    <a:cubicBezTo>
                      <a:pt x="56" y="35"/>
                      <a:pt x="55" y="39"/>
                      <a:pt x="52" y="41"/>
                    </a:cubicBezTo>
                    <a:cubicBezTo>
                      <a:pt x="48" y="44"/>
                      <a:pt x="45" y="43"/>
                      <a:pt x="41" y="45"/>
                    </a:cubicBezTo>
                    <a:cubicBezTo>
                      <a:pt x="36" y="48"/>
                      <a:pt x="34" y="54"/>
                      <a:pt x="29" y="57"/>
                    </a:cubicBezTo>
                    <a:cubicBezTo>
                      <a:pt x="21" y="62"/>
                      <a:pt x="6" y="56"/>
                      <a:pt x="2" y="47"/>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48" name="Freeform 447"/>
              <p:cNvSpPr>
                <a:spLocks/>
              </p:cNvSpPr>
              <p:nvPr/>
            </p:nvSpPr>
            <p:spPr bwMode="auto">
              <a:xfrm>
                <a:off x="3441" y="3440"/>
                <a:ext cx="92" cy="59"/>
              </a:xfrm>
              <a:custGeom>
                <a:avLst/>
                <a:gdLst>
                  <a:gd name="T0" fmla="*/ 30 w 37"/>
                  <a:gd name="T1" fmla="*/ 86 h 22"/>
                  <a:gd name="T2" fmla="*/ 37 w 37"/>
                  <a:gd name="T3" fmla="*/ 35 h 22"/>
                  <a:gd name="T4" fmla="*/ 112 w 37"/>
                  <a:gd name="T5" fmla="*/ 51 h 22"/>
                  <a:gd name="T6" fmla="*/ 229 w 37"/>
                  <a:gd name="T7" fmla="*/ 150 h 22"/>
                  <a:gd name="T8" fmla="*/ 17 w 37"/>
                  <a:gd name="T9" fmla="*/ 8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2">
                    <a:moveTo>
                      <a:pt x="5" y="12"/>
                    </a:moveTo>
                    <a:cubicBezTo>
                      <a:pt x="0" y="9"/>
                      <a:pt x="1" y="6"/>
                      <a:pt x="6" y="5"/>
                    </a:cubicBezTo>
                    <a:cubicBezTo>
                      <a:pt x="11" y="4"/>
                      <a:pt x="15" y="6"/>
                      <a:pt x="18" y="7"/>
                    </a:cubicBezTo>
                    <a:cubicBezTo>
                      <a:pt x="25" y="10"/>
                      <a:pt x="32" y="17"/>
                      <a:pt x="37" y="21"/>
                    </a:cubicBezTo>
                    <a:cubicBezTo>
                      <a:pt x="30" y="22"/>
                      <a:pt x="8" y="0"/>
                      <a:pt x="3" y="11"/>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49" name="Freeform 448"/>
              <p:cNvSpPr>
                <a:spLocks/>
              </p:cNvSpPr>
              <p:nvPr/>
            </p:nvSpPr>
            <p:spPr bwMode="auto">
              <a:xfrm>
                <a:off x="3606" y="3437"/>
                <a:ext cx="60" cy="40"/>
              </a:xfrm>
              <a:custGeom>
                <a:avLst/>
                <a:gdLst>
                  <a:gd name="T0" fmla="*/ 0 w 24"/>
                  <a:gd name="T1" fmla="*/ 107 h 15"/>
                  <a:gd name="T2" fmla="*/ 150 w 24"/>
                  <a:gd name="T3" fmla="*/ 13 h 15"/>
                  <a:gd name="T4" fmla="*/ 0 60000 65536"/>
                  <a:gd name="T5" fmla="*/ 0 60000 65536"/>
                </a:gdLst>
                <a:ahLst/>
                <a:cxnLst>
                  <a:cxn ang="T4">
                    <a:pos x="T0" y="T1"/>
                  </a:cxn>
                  <a:cxn ang="T5">
                    <a:pos x="T2" y="T3"/>
                  </a:cxn>
                </a:cxnLst>
                <a:rect l="0" t="0" r="r" b="b"/>
                <a:pathLst>
                  <a:path w="24" h="15">
                    <a:moveTo>
                      <a:pt x="0" y="15"/>
                    </a:moveTo>
                    <a:cubicBezTo>
                      <a:pt x="5" y="11"/>
                      <a:pt x="16" y="0"/>
                      <a:pt x="24" y="2"/>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50" name="Freeform 449"/>
              <p:cNvSpPr>
                <a:spLocks/>
              </p:cNvSpPr>
              <p:nvPr/>
            </p:nvSpPr>
            <p:spPr bwMode="auto">
              <a:xfrm>
                <a:off x="3193" y="3005"/>
                <a:ext cx="33" cy="99"/>
              </a:xfrm>
              <a:custGeom>
                <a:avLst/>
                <a:gdLst>
                  <a:gd name="T0" fmla="*/ 46 w 13"/>
                  <a:gd name="T1" fmla="*/ 0 h 37"/>
                  <a:gd name="T2" fmla="*/ 84 w 13"/>
                  <a:gd name="T3" fmla="*/ 265 h 37"/>
                  <a:gd name="T4" fmla="*/ 38 w 13"/>
                  <a:gd name="T5" fmla="*/ 72 h 37"/>
                  <a:gd name="T6" fmla="*/ 0 60000 65536"/>
                  <a:gd name="T7" fmla="*/ 0 60000 65536"/>
                  <a:gd name="T8" fmla="*/ 0 60000 65536"/>
                </a:gdLst>
                <a:ahLst/>
                <a:cxnLst>
                  <a:cxn ang="T6">
                    <a:pos x="T0" y="T1"/>
                  </a:cxn>
                  <a:cxn ang="T7">
                    <a:pos x="T2" y="T3"/>
                  </a:cxn>
                  <a:cxn ang="T8">
                    <a:pos x="T4" y="T5"/>
                  </a:cxn>
                </a:cxnLst>
                <a:rect l="0" t="0" r="r" b="b"/>
                <a:pathLst>
                  <a:path w="13" h="37">
                    <a:moveTo>
                      <a:pt x="7" y="0"/>
                    </a:moveTo>
                    <a:cubicBezTo>
                      <a:pt x="0" y="12"/>
                      <a:pt x="0" y="30"/>
                      <a:pt x="13" y="37"/>
                    </a:cubicBezTo>
                    <a:cubicBezTo>
                      <a:pt x="6" y="30"/>
                      <a:pt x="4" y="20"/>
                      <a:pt x="6" y="10"/>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51" name="Freeform 450"/>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52" name="Freeform 451"/>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53" name="Oval 452"/>
              <p:cNvSpPr>
                <a:spLocks noChangeArrowheads="1"/>
              </p:cNvSpPr>
              <p:nvPr/>
            </p:nvSpPr>
            <p:spPr bwMode="auto">
              <a:xfrm>
                <a:off x="3406" y="3163"/>
                <a:ext cx="37"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54" name="Oval 453"/>
              <p:cNvSpPr>
                <a:spLocks noChangeArrowheads="1"/>
              </p:cNvSpPr>
              <p:nvPr/>
            </p:nvSpPr>
            <p:spPr bwMode="auto">
              <a:xfrm>
                <a:off x="3386" y="3200"/>
                <a:ext cx="17"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55" name="Oval 454"/>
              <p:cNvSpPr>
                <a:spLocks noChangeArrowheads="1"/>
              </p:cNvSpPr>
              <p:nvPr/>
            </p:nvSpPr>
            <p:spPr bwMode="auto">
              <a:xfrm>
                <a:off x="3448" y="3149"/>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56" name="Oval 455"/>
              <p:cNvSpPr>
                <a:spLocks noChangeArrowheads="1"/>
              </p:cNvSpPr>
              <p:nvPr/>
            </p:nvSpPr>
            <p:spPr bwMode="auto">
              <a:xfrm>
                <a:off x="3231" y="2936"/>
                <a:ext cx="40"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57" name="Oval 456"/>
              <p:cNvSpPr>
                <a:spLocks noChangeArrowheads="1"/>
              </p:cNvSpPr>
              <p:nvPr/>
            </p:nvSpPr>
            <p:spPr bwMode="auto">
              <a:xfrm>
                <a:off x="3213" y="2973"/>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58" name="Oval 457"/>
              <p:cNvSpPr>
                <a:spLocks noChangeArrowheads="1"/>
              </p:cNvSpPr>
              <p:nvPr/>
            </p:nvSpPr>
            <p:spPr bwMode="auto">
              <a:xfrm>
                <a:off x="3273" y="2923"/>
                <a:ext cx="18" cy="1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grpSp>
        <p:grpSp>
          <p:nvGrpSpPr>
            <p:cNvPr id="360" name="Group 359"/>
            <p:cNvGrpSpPr>
              <a:grpSpLocks/>
            </p:cNvGrpSpPr>
            <p:nvPr/>
          </p:nvGrpSpPr>
          <p:grpSpPr bwMode="auto">
            <a:xfrm rot="3186571">
              <a:off x="6623424" y="1762635"/>
              <a:ext cx="1658938" cy="1657350"/>
              <a:chOff x="3083" y="2792"/>
              <a:chExt cx="886" cy="885"/>
            </a:xfrm>
          </p:grpSpPr>
          <p:sp>
            <p:nvSpPr>
              <p:cNvPr id="421" name="Freeform 420"/>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22" name="Freeform 421"/>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23" name="Freeform 422"/>
              <p:cNvSpPr>
                <a:spLocks/>
              </p:cNvSpPr>
              <p:nvPr/>
            </p:nvSpPr>
            <p:spPr bwMode="auto">
              <a:xfrm>
                <a:off x="3431" y="3429"/>
                <a:ext cx="297" cy="94"/>
              </a:xfrm>
              <a:custGeom>
                <a:avLst/>
                <a:gdLst>
                  <a:gd name="T0" fmla="*/ 25 w 119"/>
                  <a:gd name="T1" fmla="*/ 115 h 35"/>
                  <a:gd name="T2" fmla="*/ 379 w 119"/>
                  <a:gd name="T3" fmla="*/ 218 h 35"/>
                  <a:gd name="T4" fmla="*/ 579 w 119"/>
                  <a:gd name="T5" fmla="*/ 8 h 35"/>
                  <a:gd name="T6" fmla="*/ 442 w 119"/>
                  <a:gd name="T7" fmla="*/ 94 h 35"/>
                  <a:gd name="T8" fmla="*/ 262 w 119"/>
                  <a:gd name="T9" fmla="*/ 145 h 35"/>
                  <a:gd name="T10" fmla="*/ 125 w 119"/>
                  <a:gd name="T11" fmla="*/ 56 h 35"/>
                  <a:gd name="T12" fmla="*/ 25 w 119"/>
                  <a:gd name="T13" fmla="*/ 51 h 35"/>
                  <a:gd name="T14" fmla="*/ 25 w 119"/>
                  <a:gd name="T15" fmla="*/ 115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35">
                    <a:moveTo>
                      <a:pt x="4" y="16"/>
                    </a:moveTo>
                    <a:cubicBezTo>
                      <a:pt x="18" y="27"/>
                      <a:pt x="43" y="35"/>
                      <a:pt x="61" y="30"/>
                    </a:cubicBezTo>
                    <a:cubicBezTo>
                      <a:pt x="69" y="28"/>
                      <a:pt x="119" y="6"/>
                      <a:pt x="93" y="1"/>
                    </a:cubicBezTo>
                    <a:cubicBezTo>
                      <a:pt x="84" y="0"/>
                      <a:pt x="78" y="9"/>
                      <a:pt x="71" y="13"/>
                    </a:cubicBezTo>
                    <a:cubicBezTo>
                      <a:pt x="63" y="18"/>
                      <a:pt x="52" y="23"/>
                      <a:pt x="42" y="20"/>
                    </a:cubicBezTo>
                    <a:cubicBezTo>
                      <a:pt x="34" y="18"/>
                      <a:pt x="28" y="11"/>
                      <a:pt x="20" y="8"/>
                    </a:cubicBezTo>
                    <a:cubicBezTo>
                      <a:pt x="17" y="7"/>
                      <a:pt x="7" y="5"/>
                      <a:pt x="4" y="7"/>
                    </a:cubicBezTo>
                    <a:cubicBezTo>
                      <a:pt x="0" y="9"/>
                      <a:pt x="0" y="13"/>
                      <a:pt x="4" y="16"/>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24" name="Freeform 423"/>
              <p:cNvSpPr>
                <a:spLocks/>
              </p:cNvSpPr>
              <p:nvPr/>
            </p:nvSpPr>
            <p:spPr bwMode="auto">
              <a:xfrm>
                <a:off x="3188" y="2960"/>
                <a:ext cx="55" cy="195"/>
              </a:xfrm>
              <a:custGeom>
                <a:avLst/>
                <a:gdLst>
                  <a:gd name="T0" fmla="*/ 58 w 22"/>
                  <a:gd name="T1" fmla="*/ 56 h 73"/>
                  <a:gd name="T2" fmla="*/ 20 w 22"/>
                  <a:gd name="T3" fmla="*/ 294 h 73"/>
                  <a:gd name="T4" fmla="*/ 120 w 22"/>
                  <a:gd name="T5" fmla="*/ 371 h 73"/>
                  <a:gd name="T6" fmla="*/ 88 w 22"/>
                  <a:gd name="T7" fmla="*/ 248 h 73"/>
                  <a:gd name="T8" fmla="*/ 100 w 22"/>
                  <a:gd name="T9" fmla="*/ 120 h 73"/>
                  <a:gd name="T10" fmla="*/ 125 w 22"/>
                  <a:gd name="T11" fmla="*/ 29 h 73"/>
                  <a:gd name="T12" fmla="*/ 58 w 22"/>
                  <a:gd name="T13" fmla="*/ 5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73">
                    <a:moveTo>
                      <a:pt x="9" y="8"/>
                    </a:moveTo>
                    <a:cubicBezTo>
                      <a:pt x="4" y="19"/>
                      <a:pt x="0" y="29"/>
                      <a:pt x="3" y="41"/>
                    </a:cubicBezTo>
                    <a:cubicBezTo>
                      <a:pt x="5" y="50"/>
                      <a:pt x="19" y="73"/>
                      <a:pt x="19" y="52"/>
                    </a:cubicBezTo>
                    <a:cubicBezTo>
                      <a:pt x="19" y="46"/>
                      <a:pt x="15" y="40"/>
                      <a:pt x="14" y="35"/>
                    </a:cubicBezTo>
                    <a:cubicBezTo>
                      <a:pt x="13" y="28"/>
                      <a:pt x="15" y="23"/>
                      <a:pt x="16" y="17"/>
                    </a:cubicBezTo>
                    <a:cubicBezTo>
                      <a:pt x="17" y="14"/>
                      <a:pt x="22" y="7"/>
                      <a:pt x="20" y="4"/>
                    </a:cubicBezTo>
                    <a:cubicBezTo>
                      <a:pt x="17" y="0"/>
                      <a:pt x="12" y="3"/>
                      <a:pt x="9" y="8"/>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25" name="Freeform 424"/>
              <p:cNvSpPr>
                <a:spLocks/>
              </p:cNvSpPr>
              <p:nvPr/>
            </p:nvSpPr>
            <p:spPr bwMode="auto">
              <a:xfrm>
                <a:off x="3338" y="3099"/>
                <a:ext cx="463" cy="328"/>
              </a:xfrm>
              <a:custGeom>
                <a:avLst/>
                <a:gdLst>
                  <a:gd name="T0" fmla="*/ 175 w 185"/>
                  <a:gd name="T1" fmla="*/ 875 h 123"/>
                  <a:gd name="T2" fmla="*/ 83 w 185"/>
                  <a:gd name="T3" fmla="*/ 371 h 123"/>
                  <a:gd name="T4" fmla="*/ 408 w 185"/>
                  <a:gd name="T5" fmla="*/ 72 h 123"/>
                  <a:gd name="T6" fmla="*/ 863 w 185"/>
                  <a:gd name="T7" fmla="*/ 85 h 123"/>
                  <a:gd name="T8" fmla="*/ 1159 w 185"/>
                  <a:gd name="T9" fmla="*/ 461 h 123"/>
                  <a:gd name="T10" fmla="*/ 420 w 185"/>
                  <a:gd name="T11" fmla="*/ 179 h 123"/>
                  <a:gd name="T12" fmla="*/ 245 w 185"/>
                  <a:gd name="T13" fmla="*/ 291 h 123"/>
                  <a:gd name="T14" fmla="*/ 125 w 185"/>
                  <a:gd name="T15" fmla="*/ 477 h 123"/>
                  <a:gd name="T16" fmla="*/ 175 w 185"/>
                  <a:gd name="T17" fmla="*/ 86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123">
                    <a:moveTo>
                      <a:pt x="28" y="123"/>
                    </a:moveTo>
                    <a:cubicBezTo>
                      <a:pt x="7" y="102"/>
                      <a:pt x="0" y="81"/>
                      <a:pt x="13" y="52"/>
                    </a:cubicBezTo>
                    <a:cubicBezTo>
                      <a:pt x="23" y="30"/>
                      <a:pt x="43" y="19"/>
                      <a:pt x="65" y="10"/>
                    </a:cubicBezTo>
                    <a:cubicBezTo>
                      <a:pt x="91" y="0"/>
                      <a:pt x="112" y="3"/>
                      <a:pt x="138" y="12"/>
                    </a:cubicBezTo>
                    <a:cubicBezTo>
                      <a:pt x="155" y="18"/>
                      <a:pt x="184" y="44"/>
                      <a:pt x="185" y="65"/>
                    </a:cubicBezTo>
                    <a:cubicBezTo>
                      <a:pt x="170" y="21"/>
                      <a:pt x="105" y="10"/>
                      <a:pt x="67" y="25"/>
                    </a:cubicBezTo>
                    <a:cubicBezTo>
                      <a:pt x="58" y="29"/>
                      <a:pt x="48" y="36"/>
                      <a:pt x="39" y="41"/>
                    </a:cubicBezTo>
                    <a:cubicBezTo>
                      <a:pt x="26" y="48"/>
                      <a:pt x="22" y="54"/>
                      <a:pt x="20" y="67"/>
                    </a:cubicBezTo>
                    <a:cubicBezTo>
                      <a:pt x="19" y="86"/>
                      <a:pt x="14" y="108"/>
                      <a:pt x="28" y="122"/>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26" name="Freeform 425"/>
              <p:cNvSpPr>
                <a:spLocks/>
              </p:cNvSpPr>
              <p:nvPr/>
            </p:nvSpPr>
            <p:spPr bwMode="auto">
              <a:xfrm>
                <a:off x="3251" y="2896"/>
                <a:ext cx="255" cy="112"/>
              </a:xfrm>
              <a:custGeom>
                <a:avLst/>
                <a:gdLst>
                  <a:gd name="T0" fmla="*/ 33 w 102"/>
                  <a:gd name="T1" fmla="*/ 128 h 42"/>
                  <a:gd name="T2" fmla="*/ 345 w 102"/>
                  <a:gd name="T3" fmla="*/ 35 h 42"/>
                  <a:gd name="T4" fmla="*/ 638 w 102"/>
                  <a:gd name="T5" fmla="*/ 299 h 42"/>
                  <a:gd name="T6" fmla="*/ 458 w 102"/>
                  <a:gd name="T7" fmla="*/ 184 h 42"/>
                  <a:gd name="T8" fmla="*/ 288 w 102"/>
                  <a:gd name="T9" fmla="*/ 136 h 42"/>
                  <a:gd name="T10" fmla="*/ 138 w 102"/>
                  <a:gd name="T11" fmla="*/ 85 h 42"/>
                  <a:gd name="T12" fmla="*/ 0 w 102"/>
                  <a:gd name="T13" fmla="*/ 1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42">
                    <a:moveTo>
                      <a:pt x="5" y="18"/>
                    </a:moveTo>
                    <a:cubicBezTo>
                      <a:pt x="18" y="3"/>
                      <a:pt x="36" y="0"/>
                      <a:pt x="55" y="5"/>
                    </a:cubicBezTo>
                    <a:cubicBezTo>
                      <a:pt x="76" y="12"/>
                      <a:pt x="92" y="23"/>
                      <a:pt x="102" y="42"/>
                    </a:cubicBezTo>
                    <a:cubicBezTo>
                      <a:pt x="94" y="36"/>
                      <a:pt x="83" y="31"/>
                      <a:pt x="73" y="26"/>
                    </a:cubicBezTo>
                    <a:cubicBezTo>
                      <a:pt x="64" y="22"/>
                      <a:pt x="55" y="23"/>
                      <a:pt x="46" y="19"/>
                    </a:cubicBezTo>
                    <a:cubicBezTo>
                      <a:pt x="38" y="15"/>
                      <a:pt x="33" y="11"/>
                      <a:pt x="22" y="12"/>
                    </a:cubicBezTo>
                    <a:cubicBezTo>
                      <a:pt x="15" y="13"/>
                      <a:pt x="2" y="16"/>
                      <a:pt x="0" y="24"/>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27" name="Freeform 426"/>
              <p:cNvSpPr>
                <a:spLocks/>
              </p:cNvSpPr>
              <p:nvPr/>
            </p:nvSpPr>
            <p:spPr bwMode="auto">
              <a:xfrm>
                <a:off x="3698" y="3299"/>
                <a:ext cx="98" cy="160"/>
              </a:xfrm>
              <a:custGeom>
                <a:avLst/>
                <a:gdLst>
                  <a:gd name="T0" fmla="*/ 38 w 39"/>
                  <a:gd name="T1" fmla="*/ 392 h 60"/>
                  <a:gd name="T2" fmla="*/ 246 w 39"/>
                  <a:gd name="T3" fmla="*/ 0 h 60"/>
                  <a:gd name="T4" fmla="*/ 183 w 39"/>
                  <a:gd name="T5" fmla="*/ 149 h 60"/>
                  <a:gd name="T6" fmla="*/ 101 w 39"/>
                  <a:gd name="T7" fmla="*/ 200 h 60"/>
                  <a:gd name="T8" fmla="*/ 45 w 39"/>
                  <a:gd name="T9" fmla="*/ 320 h 60"/>
                  <a:gd name="T10" fmla="*/ 0 w 39"/>
                  <a:gd name="T11" fmla="*/ 427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60">
                    <a:moveTo>
                      <a:pt x="6" y="55"/>
                    </a:moveTo>
                    <a:cubicBezTo>
                      <a:pt x="28" y="42"/>
                      <a:pt x="32" y="22"/>
                      <a:pt x="39" y="0"/>
                    </a:cubicBezTo>
                    <a:cubicBezTo>
                      <a:pt x="35" y="6"/>
                      <a:pt x="35" y="15"/>
                      <a:pt x="29" y="21"/>
                    </a:cubicBezTo>
                    <a:cubicBezTo>
                      <a:pt x="25" y="24"/>
                      <a:pt x="19" y="25"/>
                      <a:pt x="16" y="28"/>
                    </a:cubicBezTo>
                    <a:cubicBezTo>
                      <a:pt x="12" y="32"/>
                      <a:pt x="10" y="40"/>
                      <a:pt x="7" y="45"/>
                    </a:cubicBezTo>
                    <a:cubicBezTo>
                      <a:pt x="4" y="50"/>
                      <a:pt x="1" y="54"/>
                      <a:pt x="0" y="60"/>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28" name="Freeform 427"/>
              <p:cNvSpPr>
                <a:spLocks/>
              </p:cNvSpPr>
              <p:nvPr/>
            </p:nvSpPr>
            <p:spPr bwMode="auto">
              <a:xfrm>
                <a:off x="3223" y="3059"/>
                <a:ext cx="320" cy="202"/>
              </a:xfrm>
              <a:custGeom>
                <a:avLst/>
                <a:gdLst>
                  <a:gd name="T0" fmla="*/ 0 w 128"/>
                  <a:gd name="T1" fmla="*/ 332 h 76"/>
                  <a:gd name="T2" fmla="*/ 213 w 128"/>
                  <a:gd name="T3" fmla="*/ 537 h 76"/>
                  <a:gd name="T4" fmla="*/ 375 w 128"/>
                  <a:gd name="T5" fmla="*/ 319 h 76"/>
                  <a:gd name="T6" fmla="*/ 583 w 128"/>
                  <a:gd name="T7" fmla="*/ 149 h 76"/>
                  <a:gd name="T8" fmla="*/ 775 w 128"/>
                  <a:gd name="T9" fmla="*/ 0 h 76"/>
                  <a:gd name="T10" fmla="*/ 570 w 128"/>
                  <a:gd name="T11" fmla="*/ 64 h 76"/>
                  <a:gd name="T12" fmla="*/ 363 w 128"/>
                  <a:gd name="T13" fmla="*/ 234 h 76"/>
                  <a:gd name="T14" fmla="*/ 325 w 128"/>
                  <a:gd name="T15" fmla="*/ 290 h 76"/>
                  <a:gd name="T16" fmla="*/ 258 w 128"/>
                  <a:gd name="T17" fmla="*/ 319 h 76"/>
                  <a:gd name="T18" fmla="*/ 183 w 128"/>
                  <a:gd name="T19" fmla="*/ 404 h 76"/>
                  <a:gd name="T20" fmla="*/ 13 w 128"/>
                  <a:gd name="T21" fmla="*/ 332 h 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76">
                    <a:moveTo>
                      <a:pt x="0" y="47"/>
                    </a:moveTo>
                    <a:cubicBezTo>
                      <a:pt x="6" y="56"/>
                      <a:pt x="21" y="76"/>
                      <a:pt x="34" y="76"/>
                    </a:cubicBezTo>
                    <a:cubicBezTo>
                      <a:pt x="45" y="75"/>
                      <a:pt x="53" y="53"/>
                      <a:pt x="60" y="45"/>
                    </a:cubicBezTo>
                    <a:cubicBezTo>
                      <a:pt x="69" y="35"/>
                      <a:pt x="81" y="27"/>
                      <a:pt x="93" y="21"/>
                    </a:cubicBezTo>
                    <a:cubicBezTo>
                      <a:pt x="103" y="16"/>
                      <a:pt x="128" y="15"/>
                      <a:pt x="124" y="0"/>
                    </a:cubicBezTo>
                    <a:cubicBezTo>
                      <a:pt x="120" y="15"/>
                      <a:pt x="103" y="7"/>
                      <a:pt x="91" y="9"/>
                    </a:cubicBezTo>
                    <a:cubicBezTo>
                      <a:pt x="80" y="12"/>
                      <a:pt x="66" y="24"/>
                      <a:pt x="58" y="33"/>
                    </a:cubicBezTo>
                    <a:cubicBezTo>
                      <a:pt x="56" y="35"/>
                      <a:pt x="55" y="39"/>
                      <a:pt x="52" y="41"/>
                    </a:cubicBezTo>
                    <a:cubicBezTo>
                      <a:pt x="48" y="44"/>
                      <a:pt x="45" y="43"/>
                      <a:pt x="41" y="45"/>
                    </a:cubicBezTo>
                    <a:cubicBezTo>
                      <a:pt x="36" y="48"/>
                      <a:pt x="34" y="54"/>
                      <a:pt x="29" y="57"/>
                    </a:cubicBezTo>
                    <a:cubicBezTo>
                      <a:pt x="21" y="62"/>
                      <a:pt x="6" y="56"/>
                      <a:pt x="2" y="47"/>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29" name="Freeform 428"/>
              <p:cNvSpPr>
                <a:spLocks/>
              </p:cNvSpPr>
              <p:nvPr/>
            </p:nvSpPr>
            <p:spPr bwMode="auto">
              <a:xfrm>
                <a:off x="3441" y="3440"/>
                <a:ext cx="92" cy="59"/>
              </a:xfrm>
              <a:custGeom>
                <a:avLst/>
                <a:gdLst>
                  <a:gd name="T0" fmla="*/ 30 w 37"/>
                  <a:gd name="T1" fmla="*/ 86 h 22"/>
                  <a:gd name="T2" fmla="*/ 37 w 37"/>
                  <a:gd name="T3" fmla="*/ 35 h 22"/>
                  <a:gd name="T4" fmla="*/ 112 w 37"/>
                  <a:gd name="T5" fmla="*/ 51 h 22"/>
                  <a:gd name="T6" fmla="*/ 229 w 37"/>
                  <a:gd name="T7" fmla="*/ 150 h 22"/>
                  <a:gd name="T8" fmla="*/ 17 w 37"/>
                  <a:gd name="T9" fmla="*/ 8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2">
                    <a:moveTo>
                      <a:pt x="5" y="12"/>
                    </a:moveTo>
                    <a:cubicBezTo>
                      <a:pt x="0" y="9"/>
                      <a:pt x="1" y="6"/>
                      <a:pt x="6" y="5"/>
                    </a:cubicBezTo>
                    <a:cubicBezTo>
                      <a:pt x="11" y="4"/>
                      <a:pt x="15" y="6"/>
                      <a:pt x="18" y="7"/>
                    </a:cubicBezTo>
                    <a:cubicBezTo>
                      <a:pt x="25" y="10"/>
                      <a:pt x="32" y="17"/>
                      <a:pt x="37" y="21"/>
                    </a:cubicBezTo>
                    <a:cubicBezTo>
                      <a:pt x="30" y="22"/>
                      <a:pt x="8" y="0"/>
                      <a:pt x="3" y="11"/>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30" name="Freeform 429"/>
              <p:cNvSpPr>
                <a:spLocks/>
              </p:cNvSpPr>
              <p:nvPr/>
            </p:nvSpPr>
            <p:spPr bwMode="auto">
              <a:xfrm>
                <a:off x="3606" y="3437"/>
                <a:ext cx="60" cy="40"/>
              </a:xfrm>
              <a:custGeom>
                <a:avLst/>
                <a:gdLst>
                  <a:gd name="T0" fmla="*/ 0 w 24"/>
                  <a:gd name="T1" fmla="*/ 107 h 15"/>
                  <a:gd name="T2" fmla="*/ 150 w 24"/>
                  <a:gd name="T3" fmla="*/ 13 h 15"/>
                  <a:gd name="T4" fmla="*/ 0 60000 65536"/>
                  <a:gd name="T5" fmla="*/ 0 60000 65536"/>
                </a:gdLst>
                <a:ahLst/>
                <a:cxnLst>
                  <a:cxn ang="T4">
                    <a:pos x="T0" y="T1"/>
                  </a:cxn>
                  <a:cxn ang="T5">
                    <a:pos x="T2" y="T3"/>
                  </a:cxn>
                </a:cxnLst>
                <a:rect l="0" t="0" r="r" b="b"/>
                <a:pathLst>
                  <a:path w="24" h="15">
                    <a:moveTo>
                      <a:pt x="0" y="15"/>
                    </a:moveTo>
                    <a:cubicBezTo>
                      <a:pt x="5" y="11"/>
                      <a:pt x="16" y="0"/>
                      <a:pt x="24" y="2"/>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31" name="Freeform 430"/>
              <p:cNvSpPr>
                <a:spLocks/>
              </p:cNvSpPr>
              <p:nvPr/>
            </p:nvSpPr>
            <p:spPr bwMode="auto">
              <a:xfrm>
                <a:off x="3193" y="3005"/>
                <a:ext cx="33" cy="99"/>
              </a:xfrm>
              <a:custGeom>
                <a:avLst/>
                <a:gdLst>
                  <a:gd name="T0" fmla="*/ 46 w 13"/>
                  <a:gd name="T1" fmla="*/ 0 h 37"/>
                  <a:gd name="T2" fmla="*/ 84 w 13"/>
                  <a:gd name="T3" fmla="*/ 265 h 37"/>
                  <a:gd name="T4" fmla="*/ 38 w 13"/>
                  <a:gd name="T5" fmla="*/ 72 h 37"/>
                  <a:gd name="T6" fmla="*/ 0 60000 65536"/>
                  <a:gd name="T7" fmla="*/ 0 60000 65536"/>
                  <a:gd name="T8" fmla="*/ 0 60000 65536"/>
                </a:gdLst>
                <a:ahLst/>
                <a:cxnLst>
                  <a:cxn ang="T6">
                    <a:pos x="T0" y="T1"/>
                  </a:cxn>
                  <a:cxn ang="T7">
                    <a:pos x="T2" y="T3"/>
                  </a:cxn>
                  <a:cxn ang="T8">
                    <a:pos x="T4" y="T5"/>
                  </a:cxn>
                </a:cxnLst>
                <a:rect l="0" t="0" r="r" b="b"/>
                <a:pathLst>
                  <a:path w="13" h="37">
                    <a:moveTo>
                      <a:pt x="7" y="0"/>
                    </a:moveTo>
                    <a:cubicBezTo>
                      <a:pt x="0" y="12"/>
                      <a:pt x="0" y="30"/>
                      <a:pt x="13" y="37"/>
                    </a:cubicBezTo>
                    <a:cubicBezTo>
                      <a:pt x="6" y="30"/>
                      <a:pt x="4" y="20"/>
                      <a:pt x="6" y="10"/>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32" name="Freeform 431"/>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33" name="Freeform 432"/>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34" name="Oval 433"/>
              <p:cNvSpPr>
                <a:spLocks noChangeArrowheads="1"/>
              </p:cNvSpPr>
              <p:nvPr/>
            </p:nvSpPr>
            <p:spPr bwMode="auto">
              <a:xfrm>
                <a:off x="3406" y="3163"/>
                <a:ext cx="37"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35" name="Oval 434"/>
              <p:cNvSpPr>
                <a:spLocks noChangeArrowheads="1"/>
              </p:cNvSpPr>
              <p:nvPr/>
            </p:nvSpPr>
            <p:spPr bwMode="auto">
              <a:xfrm>
                <a:off x="3386" y="3200"/>
                <a:ext cx="17"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36" name="Oval 435"/>
              <p:cNvSpPr>
                <a:spLocks noChangeArrowheads="1"/>
              </p:cNvSpPr>
              <p:nvPr/>
            </p:nvSpPr>
            <p:spPr bwMode="auto">
              <a:xfrm>
                <a:off x="3448" y="3149"/>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37" name="Oval 436"/>
              <p:cNvSpPr>
                <a:spLocks noChangeArrowheads="1"/>
              </p:cNvSpPr>
              <p:nvPr/>
            </p:nvSpPr>
            <p:spPr bwMode="auto">
              <a:xfrm>
                <a:off x="3231" y="2936"/>
                <a:ext cx="40"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38" name="Oval 437"/>
              <p:cNvSpPr>
                <a:spLocks noChangeArrowheads="1"/>
              </p:cNvSpPr>
              <p:nvPr/>
            </p:nvSpPr>
            <p:spPr bwMode="auto">
              <a:xfrm>
                <a:off x="3213" y="2973"/>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39" name="Oval 438"/>
              <p:cNvSpPr>
                <a:spLocks noChangeArrowheads="1"/>
              </p:cNvSpPr>
              <p:nvPr/>
            </p:nvSpPr>
            <p:spPr bwMode="auto">
              <a:xfrm>
                <a:off x="3273" y="2923"/>
                <a:ext cx="18" cy="1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grpSp>
        <p:grpSp>
          <p:nvGrpSpPr>
            <p:cNvPr id="361" name="Group 360"/>
            <p:cNvGrpSpPr>
              <a:grpSpLocks/>
            </p:cNvGrpSpPr>
            <p:nvPr/>
          </p:nvGrpSpPr>
          <p:grpSpPr bwMode="auto">
            <a:xfrm rot="20229494">
              <a:off x="6734461" y="721810"/>
              <a:ext cx="1658938" cy="1657350"/>
              <a:chOff x="3083" y="2792"/>
              <a:chExt cx="886" cy="885"/>
            </a:xfrm>
          </p:grpSpPr>
          <p:sp>
            <p:nvSpPr>
              <p:cNvPr id="402" name="Freeform 401"/>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03" name="Freeform 402"/>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04" name="Freeform 403"/>
              <p:cNvSpPr>
                <a:spLocks/>
              </p:cNvSpPr>
              <p:nvPr/>
            </p:nvSpPr>
            <p:spPr bwMode="auto">
              <a:xfrm>
                <a:off x="3431" y="3429"/>
                <a:ext cx="297" cy="94"/>
              </a:xfrm>
              <a:custGeom>
                <a:avLst/>
                <a:gdLst>
                  <a:gd name="T0" fmla="*/ 25 w 119"/>
                  <a:gd name="T1" fmla="*/ 115 h 35"/>
                  <a:gd name="T2" fmla="*/ 379 w 119"/>
                  <a:gd name="T3" fmla="*/ 218 h 35"/>
                  <a:gd name="T4" fmla="*/ 579 w 119"/>
                  <a:gd name="T5" fmla="*/ 8 h 35"/>
                  <a:gd name="T6" fmla="*/ 442 w 119"/>
                  <a:gd name="T7" fmla="*/ 94 h 35"/>
                  <a:gd name="T8" fmla="*/ 262 w 119"/>
                  <a:gd name="T9" fmla="*/ 145 h 35"/>
                  <a:gd name="T10" fmla="*/ 125 w 119"/>
                  <a:gd name="T11" fmla="*/ 56 h 35"/>
                  <a:gd name="T12" fmla="*/ 25 w 119"/>
                  <a:gd name="T13" fmla="*/ 51 h 35"/>
                  <a:gd name="T14" fmla="*/ 25 w 119"/>
                  <a:gd name="T15" fmla="*/ 115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35">
                    <a:moveTo>
                      <a:pt x="4" y="16"/>
                    </a:moveTo>
                    <a:cubicBezTo>
                      <a:pt x="18" y="27"/>
                      <a:pt x="43" y="35"/>
                      <a:pt x="61" y="30"/>
                    </a:cubicBezTo>
                    <a:cubicBezTo>
                      <a:pt x="69" y="28"/>
                      <a:pt x="119" y="6"/>
                      <a:pt x="93" y="1"/>
                    </a:cubicBezTo>
                    <a:cubicBezTo>
                      <a:pt x="84" y="0"/>
                      <a:pt x="78" y="9"/>
                      <a:pt x="71" y="13"/>
                    </a:cubicBezTo>
                    <a:cubicBezTo>
                      <a:pt x="63" y="18"/>
                      <a:pt x="52" y="23"/>
                      <a:pt x="42" y="20"/>
                    </a:cubicBezTo>
                    <a:cubicBezTo>
                      <a:pt x="34" y="18"/>
                      <a:pt x="28" y="11"/>
                      <a:pt x="20" y="8"/>
                    </a:cubicBezTo>
                    <a:cubicBezTo>
                      <a:pt x="17" y="7"/>
                      <a:pt x="7" y="5"/>
                      <a:pt x="4" y="7"/>
                    </a:cubicBezTo>
                    <a:cubicBezTo>
                      <a:pt x="0" y="9"/>
                      <a:pt x="0" y="13"/>
                      <a:pt x="4" y="16"/>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05" name="Freeform 404"/>
              <p:cNvSpPr>
                <a:spLocks/>
              </p:cNvSpPr>
              <p:nvPr/>
            </p:nvSpPr>
            <p:spPr bwMode="auto">
              <a:xfrm>
                <a:off x="3188" y="2960"/>
                <a:ext cx="55" cy="195"/>
              </a:xfrm>
              <a:custGeom>
                <a:avLst/>
                <a:gdLst>
                  <a:gd name="T0" fmla="*/ 58 w 22"/>
                  <a:gd name="T1" fmla="*/ 56 h 73"/>
                  <a:gd name="T2" fmla="*/ 20 w 22"/>
                  <a:gd name="T3" fmla="*/ 294 h 73"/>
                  <a:gd name="T4" fmla="*/ 120 w 22"/>
                  <a:gd name="T5" fmla="*/ 371 h 73"/>
                  <a:gd name="T6" fmla="*/ 88 w 22"/>
                  <a:gd name="T7" fmla="*/ 248 h 73"/>
                  <a:gd name="T8" fmla="*/ 100 w 22"/>
                  <a:gd name="T9" fmla="*/ 120 h 73"/>
                  <a:gd name="T10" fmla="*/ 125 w 22"/>
                  <a:gd name="T11" fmla="*/ 29 h 73"/>
                  <a:gd name="T12" fmla="*/ 58 w 22"/>
                  <a:gd name="T13" fmla="*/ 5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73">
                    <a:moveTo>
                      <a:pt x="9" y="8"/>
                    </a:moveTo>
                    <a:cubicBezTo>
                      <a:pt x="4" y="19"/>
                      <a:pt x="0" y="29"/>
                      <a:pt x="3" y="41"/>
                    </a:cubicBezTo>
                    <a:cubicBezTo>
                      <a:pt x="5" y="50"/>
                      <a:pt x="19" y="73"/>
                      <a:pt x="19" y="52"/>
                    </a:cubicBezTo>
                    <a:cubicBezTo>
                      <a:pt x="19" y="46"/>
                      <a:pt x="15" y="40"/>
                      <a:pt x="14" y="35"/>
                    </a:cubicBezTo>
                    <a:cubicBezTo>
                      <a:pt x="13" y="28"/>
                      <a:pt x="15" y="23"/>
                      <a:pt x="16" y="17"/>
                    </a:cubicBezTo>
                    <a:cubicBezTo>
                      <a:pt x="17" y="14"/>
                      <a:pt x="22" y="7"/>
                      <a:pt x="20" y="4"/>
                    </a:cubicBezTo>
                    <a:cubicBezTo>
                      <a:pt x="17" y="0"/>
                      <a:pt x="12" y="3"/>
                      <a:pt x="9" y="8"/>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06" name="Freeform 405"/>
              <p:cNvSpPr>
                <a:spLocks/>
              </p:cNvSpPr>
              <p:nvPr/>
            </p:nvSpPr>
            <p:spPr bwMode="auto">
              <a:xfrm>
                <a:off x="3338" y="3099"/>
                <a:ext cx="463" cy="328"/>
              </a:xfrm>
              <a:custGeom>
                <a:avLst/>
                <a:gdLst>
                  <a:gd name="T0" fmla="*/ 175 w 185"/>
                  <a:gd name="T1" fmla="*/ 875 h 123"/>
                  <a:gd name="T2" fmla="*/ 83 w 185"/>
                  <a:gd name="T3" fmla="*/ 371 h 123"/>
                  <a:gd name="T4" fmla="*/ 408 w 185"/>
                  <a:gd name="T5" fmla="*/ 72 h 123"/>
                  <a:gd name="T6" fmla="*/ 863 w 185"/>
                  <a:gd name="T7" fmla="*/ 85 h 123"/>
                  <a:gd name="T8" fmla="*/ 1159 w 185"/>
                  <a:gd name="T9" fmla="*/ 461 h 123"/>
                  <a:gd name="T10" fmla="*/ 420 w 185"/>
                  <a:gd name="T11" fmla="*/ 179 h 123"/>
                  <a:gd name="T12" fmla="*/ 245 w 185"/>
                  <a:gd name="T13" fmla="*/ 291 h 123"/>
                  <a:gd name="T14" fmla="*/ 125 w 185"/>
                  <a:gd name="T15" fmla="*/ 477 h 123"/>
                  <a:gd name="T16" fmla="*/ 175 w 185"/>
                  <a:gd name="T17" fmla="*/ 86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123">
                    <a:moveTo>
                      <a:pt x="28" y="123"/>
                    </a:moveTo>
                    <a:cubicBezTo>
                      <a:pt x="7" y="102"/>
                      <a:pt x="0" y="81"/>
                      <a:pt x="13" y="52"/>
                    </a:cubicBezTo>
                    <a:cubicBezTo>
                      <a:pt x="23" y="30"/>
                      <a:pt x="43" y="19"/>
                      <a:pt x="65" y="10"/>
                    </a:cubicBezTo>
                    <a:cubicBezTo>
                      <a:pt x="91" y="0"/>
                      <a:pt x="112" y="3"/>
                      <a:pt x="138" y="12"/>
                    </a:cubicBezTo>
                    <a:cubicBezTo>
                      <a:pt x="155" y="18"/>
                      <a:pt x="184" y="44"/>
                      <a:pt x="185" y="65"/>
                    </a:cubicBezTo>
                    <a:cubicBezTo>
                      <a:pt x="170" y="21"/>
                      <a:pt x="105" y="10"/>
                      <a:pt x="67" y="25"/>
                    </a:cubicBezTo>
                    <a:cubicBezTo>
                      <a:pt x="58" y="29"/>
                      <a:pt x="48" y="36"/>
                      <a:pt x="39" y="41"/>
                    </a:cubicBezTo>
                    <a:cubicBezTo>
                      <a:pt x="26" y="48"/>
                      <a:pt x="22" y="54"/>
                      <a:pt x="20" y="67"/>
                    </a:cubicBezTo>
                    <a:cubicBezTo>
                      <a:pt x="19" y="86"/>
                      <a:pt x="14" y="108"/>
                      <a:pt x="28" y="122"/>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07" name="Freeform 406"/>
              <p:cNvSpPr>
                <a:spLocks/>
              </p:cNvSpPr>
              <p:nvPr/>
            </p:nvSpPr>
            <p:spPr bwMode="auto">
              <a:xfrm>
                <a:off x="3251" y="2896"/>
                <a:ext cx="255" cy="112"/>
              </a:xfrm>
              <a:custGeom>
                <a:avLst/>
                <a:gdLst>
                  <a:gd name="T0" fmla="*/ 33 w 102"/>
                  <a:gd name="T1" fmla="*/ 128 h 42"/>
                  <a:gd name="T2" fmla="*/ 345 w 102"/>
                  <a:gd name="T3" fmla="*/ 35 h 42"/>
                  <a:gd name="T4" fmla="*/ 638 w 102"/>
                  <a:gd name="T5" fmla="*/ 299 h 42"/>
                  <a:gd name="T6" fmla="*/ 458 w 102"/>
                  <a:gd name="T7" fmla="*/ 184 h 42"/>
                  <a:gd name="T8" fmla="*/ 288 w 102"/>
                  <a:gd name="T9" fmla="*/ 136 h 42"/>
                  <a:gd name="T10" fmla="*/ 138 w 102"/>
                  <a:gd name="T11" fmla="*/ 85 h 42"/>
                  <a:gd name="T12" fmla="*/ 0 w 102"/>
                  <a:gd name="T13" fmla="*/ 1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42">
                    <a:moveTo>
                      <a:pt x="5" y="18"/>
                    </a:moveTo>
                    <a:cubicBezTo>
                      <a:pt x="18" y="3"/>
                      <a:pt x="36" y="0"/>
                      <a:pt x="55" y="5"/>
                    </a:cubicBezTo>
                    <a:cubicBezTo>
                      <a:pt x="76" y="12"/>
                      <a:pt x="92" y="23"/>
                      <a:pt x="102" y="42"/>
                    </a:cubicBezTo>
                    <a:cubicBezTo>
                      <a:pt x="94" y="36"/>
                      <a:pt x="83" y="31"/>
                      <a:pt x="73" y="26"/>
                    </a:cubicBezTo>
                    <a:cubicBezTo>
                      <a:pt x="64" y="22"/>
                      <a:pt x="55" y="23"/>
                      <a:pt x="46" y="19"/>
                    </a:cubicBezTo>
                    <a:cubicBezTo>
                      <a:pt x="38" y="15"/>
                      <a:pt x="33" y="11"/>
                      <a:pt x="22" y="12"/>
                    </a:cubicBezTo>
                    <a:cubicBezTo>
                      <a:pt x="15" y="13"/>
                      <a:pt x="2" y="16"/>
                      <a:pt x="0" y="24"/>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08" name="Freeform 407"/>
              <p:cNvSpPr>
                <a:spLocks/>
              </p:cNvSpPr>
              <p:nvPr/>
            </p:nvSpPr>
            <p:spPr bwMode="auto">
              <a:xfrm>
                <a:off x="3698" y="3299"/>
                <a:ext cx="98" cy="160"/>
              </a:xfrm>
              <a:custGeom>
                <a:avLst/>
                <a:gdLst>
                  <a:gd name="T0" fmla="*/ 38 w 39"/>
                  <a:gd name="T1" fmla="*/ 392 h 60"/>
                  <a:gd name="T2" fmla="*/ 246 w 39"/>
                  <a:gd name="T3" fmla="*/ 0 h 60"/>
                  <a:gd name="T4" fmla="*/ 183 w 39"/>
                  <a:gd name="T5" fmla="*/ 149 h 60"/>
                  <a:gd name="T6" fmla="*/ 101 w 39"/>
                  <a:gd name="T7" fmla="*/ 200 h 60"/>
                  <a:gd name="T8" fmla="*/ 45 w 39"/>
                  <a:gd name="T9" fmla="*/ 320 h 60"/>
                  <a:gd name="T10" fmla="*/ 0 w 39"/>
                  <a:gd name="T11" fmla="*/ 427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60">
                    <a:moveTo>
                      <a:pt x="6" y="55"/>
                    </a:moveTo>
                    <a:cubicBezTo>
                      <a:pt x="28" y="42"/>
                      <a:pt x="32" y="22"/>
                      <a:pt x="39" y="0"/>
                    </a:cubicBezTo>
                    <a:cubicBezTo>
                      <a:pt x="35" y="6"/>
                      <a:pt x="35" y="15"/>
                      <a:pt x="29" y="21"/>
                    </a:cubicBezTo>
                    <a:cubicBezTo>
                      <a:pt x="25" y="24"/>
                      <a:pt x="19" y="25"/>
                      <a:pt x="16" y="28"/>
                    </a:cubicBezTo>
                    <a:cubicBezTo>
                      <a:pt x="12" y="32"/>
                      <a:pt x="10" y="40"/>
                      <a:pt x="7" y="45"/>
                    </a:cubicBezTo>
                    <a:cubicBezTo>
                      <a:pt x="4" y="50"/>
                      <a:pt x="1" y="54"/>
                      <a:pt x="0" y="60"/>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09" name="Freeform 408"/>
              <p:cNvSpPr>
                <a:spLocks/>
              </p:cNvSpPr>
              <p:nvPr/>
            </p:nvSpPr>
            <p:spPr bwMode="auto">
              <a:xfrm>
                <a:off x="3223" y="3059"/>
                <a:ext cx="320" cy="202"/>
              </a:xfrm>
              <a:custGeom>
                <a:avLst/>
                <a:gdLst>
                  <a:gd name="T0" fmla="*/ 0 w 128"/>
                  <a:gd name="T1" fmla="*/ 332 h 76"/>
                  <a:gd name="T2" fmla="*/ 213 w 128"/>
                  <a:gd name="T3" fmla="*/ 537 h 76"/>
                  <a:gd name="T4" fmla="*/ 375 w 128"/>
                  <a:gd name="T5" fmla="*/ 319 h 76"/>
                  <a:gd name="T6" fmla="*/ 583 w 128"/>
                  <a:gd name="T7" fmla="*/ 149 h 76"/>
                  <a:gd name="T8" fmla="*/ 775 w 128"/>
                  <a:gd name="T9" fmla="*/ 0 h 76"/>
                  <a:gd name="T10" fmla="*/ 570 w 128"/>
                  <a:gd name="T11" fmla="*/ 64 h 76"/>
                  <a:gd name="T12" fmla="*/ 363 w 128"/>
                  <a:gd name="T13" fmla="*/ 234 h 76"/>
                  <a:gd name="T14" fmla="*/ 325 w 128"/>
                  <a:gd name="T15" fmla="*/ 290 h 76"/>
                  <a:gd name="T16" fmla="*/ 258 w 128"/>
                  <a:gd name="T17" fmla="*/ 319 h 76"/>
                  <a:gd name="T18" fmla="*/ 183 w 128"/>
                  <a:gd name="T19" fmla="*/ 404 h 76"/>
                  <a:gd name="T20" fmla="*/ 13 w 128"/>
                  <a:gd name="T21" fmla="*/ 332 h 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76">
                    <a:moveTo>
                      <a:pt x="0" y="47"/>
                    </a:moveTo>
                    <a:cubicBezTo>
                      <a:pt x="6" y="56"/>
                      <a:pt x="21" y="76"/>
                      <a:pt x="34" y="76"/>
                    </a:cubicBezTo>
                    <a:cubicBezTo>
                      <a:pt x="45" y="75"/>
                      <a:pt x="53" y="53"/>
                      <a:pt x="60" y="45"/>
                    </a:cubicBezTo>
                    <a:cubicBezTo>
                      <a:pt x="69" y="35"/>
                      <a:pt x="81" y="27"/>
                      <a:pt x="93" y="21"/>
                    </a:cubicBezTo>
                    <a:cubicBezTo>
                      <a:pt x="103" y="16"/>
                      <a:pt x="128" y="15"/>
                      <a:pt x="124" y="0"/>
                    </a:cubicBezTo>
                    <a:cubicBezTo>
                      <a:pt x="120" y="15"/>
                      <a:pt x="103" y="7"/>
                      <a:pt x="91" y="9"/>
                    </a:cubicBezTo>
                    <a:cubicBezTo>
                      <a:pt x="80" y="12"/>
                      <a:pt x="66" y="24"/>
                      <a:pt x="58" y="33"/>
                    </a:cubicBezTo>
                    <a:cubicBezTo>
                      <a:pt x="56" y="35"/>
                      <a:pt x="55" y="39"/>
                      <a:pt x="52" y="41"/>
                    </a:cubicBezTo>
                    <a:cubicBezTo>
                      <a:pt x="48" y="44"/>
                      <a:pt x="45" y="43"/>
                      <a:pt x="41" y="45"/>
                    </a:cubicBezTo>
                    <a:cubicBezTo>
                      <a:pt x="36" y="48"/>
                      <a:pt x="34" y="54"/>
                      <a:pt x="29" y="57"/>
                    </a:cubicBezTo>
                    <a:cubicBezTo>
                      <a:pt x="21" y="62"/>
                      <a:pt x="6" y="56"/>
                      <a:pt x="2" y="47"/>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10" name="Freeform 409"/>
              <p:cNvSpPr>
                <a:spLocks/>
              </p:cNvSpPr>
              <p:nvPr/>
            </p:nvSpPr>
            <p:spPr bwMode="auto">
              <a:xfrm>
                <a:off x="3441" y="3440"/>
                <a:ext cx="92" cy="59"/>
              </a:xfrm>
              <a:custGeom>
                <a:avLst/>
                <a:gdLst>
                  <a:gd name="T0" fmla="*/ 30 w 37"/>
                  <a:gd name="T1" fmla="*/ 86 h 22"/>
                  <a:gd name="T2" fmla="*/ 37 w 37"/>
                  <a:gd name="T3" fmla="*/ 35 h 22"/>
                  <a:gd name="T4" fmla="*/ 112 w 37"/>
                  <a:gd name="T5" fmla="*/ 51 h 22"/>
                  <a:gd name="T6" fmla="*/ 229 w 37"/>
                  <a:gd name="T7" fmla="*/ 150 h 22"/>
                  <a:gd name="T8" fmla="*/ 17 w 37"/>
                  <a:gd name="T9" fmla="*/ 8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2">
                    <a:moveTo>
                      <a:pt x="5" y="12"/>
                    </a:moveTo>
                    <a:cubicBezTo>
                      <a:pt x="0" y="9"/>
                      <a:pt x="1" y="6"/>
                      <a:pt x="6" y="5"/>
                    </a:cubicBezTo>
                    <a:cubicBezTo>
                      <a:pt x="11" y="4"/>
                      <a:pt x="15" y="6"/>
                      <a:pt x="18" y="7"/>
                    </a:cubicBezTo>
                    <a:cubicBezTo>
                      <a:pt x="25" y="10"/>
                      <a:pt x="32" y="17"/>
                      <a:pt x="37" y="21"/>
                    </a:cubicBezTo>
                    <a:cubicBezTo>
                      <a:pt x="30" y="22"/>
                      <a:pt x="8" y="0"/>
                      <a:pt x="3" y="11"/>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11" name="Freeform 410"/>
              <p:cNvSpPr>
                <a:spLocks/>
              </p:cNvSpPr>
              <p:nvPr/>
            </p:nvSpPr>
            <p:spPr bwMode="auto">
              <a:xfrm>
                <a:off x="3606" y="3437"/>
                <a:ext cx="60" cy="40"/>
              </a:xfrm>
              <a:custGeom>
                <a:avLst/>
                <a:gdLst>
                  <a:gd name="T0" fmla="*/ 0 w 24"/>
                  <a:gd name="T1" fmla="*/ 107 h 15"/>
                  <a:gd name="T2" fmla="*/ 150 w 24"/>
                  <a:gd name="T3" fmla="*/ 13 h 15"/>
                  <a:gd name="T4" fmla="*/ 0 60000 65536"/>
                  <a:gd name="T5" fmla="*/ 0 60000 65536"/>
                </a:gdLst>
                <a:ahLst/>
                <a:cxnLst>
                  <a:cxn ang="T4">
                    <a:pos x="T0" y="T1"/>
                  </a:cxn>
                  <a:cxn ang="T5">
                    <a:pos x="T2" y="T3"/>
                  </a:cxn>
                </a:cxnLst>
                <a:rect l="0" t="0" r="r" b="b"/>
                <a:pathLst>
                  <a:path w="24" h="15">
                    <a:moveTo>
                      <a:pt x="0" y="15"/>
                    </a:moveTo>
                    <a:cubicBezTo>
                      <a:pt x="5" y="11"/>
                      <a:pt x="16" y="0"/>
                      <a:pt x="24" y="2"/>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12" name="Freeform 411"/>
              <p:cNvSpPr>
                <a:spLocks/>
              </p:cNvSpPr>
              <p:nvPr/>
            </p:nvSpPr>
            <p:spPr bwMode="auto">
              <a:xfrm>
                <a:off x="3193" y="3005"/>
                <a:ext cx="33" cy="99"/>
              </a:xfrm>
              <a:custGeom>
                <a:avLst/>
                <a:gdLst>
                  <a:gd name="T0" fmla="*/ 46 w 13"/>
                  <a:gd name="T1" fmla="*/ 0 h 37"/>
                  <a:gd name="T2" fmla="*/ 84 w 13"/>
                  <a:gd name="T3" fmla="*/ 265 h 37"/>
                  <a:gd name="T4" fmla="*/ 38 w 13"/>
                  <a:gd name="T5" fmla="*/ 72 h 37"/>
                  <a:gd name="T6" fmla="*/ 0 60000 65536"/>
                  <a:gd name="T7" fmla="*/ 0 60000 65536"/>
                  <a:gd name="T8" fmla="*/ 0 60000 65536"/>
                </a:gdLst>
                <a:ahLst/>
                <a:cxnLst>
                  <a:cxn ang="T6">
                    <a:pos x="T0" y="T1"/>
                  </a:cxn>
                  <a:cxn ang="T7">
                    <a:pos x="T2" y="T3"/>
                  </a:cxn>
                  <a:cxn ang="T8">
                    <a:pos x="T4" y="T5"/>
                  </a:cxn>
                </a:cxnLst>
                <a:rect l="0" t="0" r="r" b="b"/>
                <a:pathLst>
                  <a:path w="13" h="37">
                    <a:moveTo>
                      <a:pt x="7" y="0"/>
                    </a:moveTo>
                    <a:cubicBezTo>
                      <a:pt x="0" y="12"/>
                      <a:pt x="0" y="30"/>
                      <a:pt x="13" y="37"/>
                    </a:cubicBezTo>
                    <a:cubicBezTo>
                      <a:pt x="6" y="30"/>
                      <a:pt x="4" y="20"/>
                      <a:pt x="6" y="10"/>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13" name="Freeform 412"/>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14" name="Freeform 413"/>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415" name="Oval 414"/>
              <p:cNvSpPr>
                <a:spLocks noChangeArrowheads="1"/>
              </p:cNvSpPr>
              <p:nvPr/>
            </p:nvSpPr>
            <p:spPr bwMode="auto">
              <a:xfrm>
                <a:off x="3406" y="3163"/>
                <a:ext cx="37"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16" name="Oval 415"/>
              <p:cNvSpPr>
                <a:spLocks noChangeArrowheads="1"/>
              </p:cNvSpPr>
              <p:nvPr/>
            </p:nvSpPr>
            <p:spPr bwMode="auto">
              <a:xfrm>
                <a:off x="3386" y="3200"/>
                <a:ext cx="17"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17" name="Oval 416"/>
              <p:cNvSpPr>
                <a:spLocks noChangeArrowheads="1"/>
              </p:cNvSpPr>
              <p:nvPr/>
            </p:nvSpPr>
            <p:spPr bwMode="auto">
              <a:xfrm>
                <a:off x="3448" y="3149"/>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18" name="Oval 417"/>
              <p:cNvSpPr>
                <a:spLocks noChangeArrowheads="1"/>
              </p:cNvSpPr>
              <p:nvPr/>
            </p:nvSpPr>
            <p:spPr bwMode="auto">
              <a:xfrm>
                <a:off x="3231" y="2936"/>
                <a:ext cx="40"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19" name="Oval 418"/>
              <p:cNvSpPr>
                <a:spLocks noChangeArrowheads="1"/>
              </p:cNvSpPr>
              <p:nvPr/>
            </p:nvSpPr>
            <p:spPr bwMode="auto">
              <a:xfrm>
                <a:off x="3213" y="2973"/>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20" name="Oval 419"/>
              <p:cNvSpPr>
                <a:spLocks noChangeArrowheads="1"/>
              </p:cNvSpPr>
              <p:nvPr/>
            </p:nvSpPr>
            <p:spPr bwMode="auto">
              <a:xfrm>
                <a:off x="3273" y="2923"/>
                <a:ext cx="18" cy="1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grpSp>
        <p:grpSp>
          <p:nvGrpSpPr>
            <p:cNvPr id="362" name="Group 361"/>
            <p:cNvGrpSpPr>
              <a:grpSpLocks/>
            </p:cNvGrpSpPr>
            <p:nvPr/>
          </p:nvGrpSpPr>
          <p:grpSpPr bwMode="auto">
            <a:xfrm rot="2777799">
              <a:off x="7330250" y="1706029"/>
              <a:ext cx="1658938" cy="1657350"/>
              <a:chOff x="3083" y="2792"/>
              <a:chExt cx="886" cy="885"/>
            </a:xfrm>
          </p:grpSpPr>
          <p:sp>
            <p:nvSpPr>
              <p:cNvPr id="383" name="Freeform 382"/>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84" name="Freeform 383"/>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85" name="Freeform 384"/>
              <p:cNvSpPr>
                <a:spLocks/>
              </p:cNvSpPr>
              <p:nvPr/>
            </p:nvSpPr>
            <p:spPr bwMode="auto">
              <a:xfrm>
                <a:off x="3431" y="3429"/>
                <a:ext cx="297" cy="94"/>
              </a:xfrm>
              <a:custGeom>
                <a:avLst/>
                <a:gdLst>
                  <a:gd name="T0" fmla="*/ 25 w 119"/>
                  <a:gd name="T1" fmla="*/ 115 h 35"/>
                  <a:gd name="T2" fmla="*/ 379 w 119"/>
                  <a:gd name="T3" fmla="*/ 218 h 35"/>
                  <a:gd name="T4" fmla="*/ 579 w 119"/>
                  <a:gd name="T5" fmla="*/ 8 h 35"/>
                  <a:gd name="T6" fmla="*/ 442 w 119"/>
                  <a:gd name="T7" fmla="*/ 94 h 35"/>
                  <a:gd name="T8" fmla="*/ 262 w 119"/>
                  <a:gd name="T9" fmla="*/ 145 h 35"/>
                  <a:gd name="T10" fmla="*/ 125 w 119"/>
                  <a:gd name="T11" fmla="*/ 56 h 35"/>
                  <a:gd name="T12" fmla="*/ 25 w 119"/>
                  <a:gd name="T13" fmla="*/ 51 h 35"/>
                  <a:gd name="T14" fmla="*/ 25 w 119"/>
                  <a:gd name="T15" fmla="*/ 115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35">
                    <a:moveTo>
                      <a:pt x="4" y="16"/>
                    </a:moveTo>
                    <a:cubicBezTo>
                      <a:pt x="18" y="27"/>
                      <a:pt x="43" y="35"/>
                      <a:pt x="61" y="30"/>
                    </a:cubicBezTo>
                    <a:cubicBezTo>
                      <a:pt x="69" y="28"/>
                      <a:pt x="119" y="6"/>
                      <a:pt x="93" y="1"/>
                    </a:cubicBezTo>
                    <a:cubicBezTo>
                      <a:pt x="84" y="0"/>
                      <a:pt x="78" y="9"/>
                      <a:pt x="71" y="13"/>
                    </a:cubicBezTo>
                    <a:cubicBezTo>
                      <a:pt x="63" y="18"/>
                      <a:pt x="52" y="23"/>
                      <a:pt x="42" y="20"/>
                    </a:cubicBezTo>
                    <a:cubicBezTo>
                      <a:pt x="34" y="18"/>
                      <a:pt x="28" y="11"/>
                      <a:pt x="20" y="8"/>
                    </a:cubicBezTo>
                    <a:cubicBezTo>
                      <a:pt x="17" y="7"/>
                      <a:pt x="7" y="5"/>
                      <a:pt x="4" y="7"/>
                    </a:cubicBezTo>
                    <a:cubicBezTo>
                      <a:pt x="0" y="9"/>
                      <a:pt x="0" y="13"/>
                      <a:pt x="4" y="16"/>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86" name="Freeform 385"/>
              <p:cNvSpPr>
                <a:spLocks/>
              </p:cNvSpPr>
              <p:nvPr/>
            </p:nvSpPr>
            <p:spPr bwMode="auto">
              <a:xfrm>
                <a:off x="3188" y="2960"/>
                <a:ext cx="55" cy="195"/>
              </a:xfrm>
              <a:custGeom>
                <a:avLst/>
                <a:gdLst>
                  <a:gd name="T0" fmla="*/ 58 w 22"/>
                  <a:gd name="T1" fmla="*/ 56 h 73"/>
                  <a:gd name="T2" fmla="*/ 20 w 22"/>
                  <a:gd name="T3" fmla="*/ 294 h 73"/>
                  <a:gd name="T4" fmla="*/ 120 w 22"/>
                  <a:gd name="T5" fmla="*/ 371 h 73"/>
                  <a:gd name="T6" fmla="*/ 88 w 22"/>
                  <a:gd name="T7" fmla="*/ 248 h 73"/>
                  <a:gd name="T8" fmla="*/ 100 w 22"/>
                  <a:gd name="T9" fmla="*/ 120 h 73"/>
                  <a:gd name="T10" fmla="*/ 125 w 22"/>
                  <a:gd name="T11" fmla="*/ 29 h 73"/>
                  <a:gd name="T12" fmla="*/ 58 w 22"/>
                  <a:gd name="T13" fmla="*/ 5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73">
                    <a:moveTo>
                      <a:pt x="9" y="8"/>
                    </a:moveTo>
                    <a:cubicBezTo>
                      <a:pt x="4" y="19"/>
                      <a:pt x="0" y="29"/>
                      <a:pt x="3" y="41"/>
                    </a:cubicBezTo>
                    <a:cubicBezTo>
                      <a:pt x="5" y="50"/>
                      <a:pt x="19" y="73"/>
                      <a:pt x="19" y="52"/>
                    </a:cubicBezTo>
                    <a:cubicBezTo>
                      <a:pt x="19" y="46"/>
                      <a:pt x="15" y="40"/>
                      <a:pt x="14" y="35"/>
                    </a:cubicBezTo>
                    <a:cubicBezTo>
                      <a:pt x="13" y="28"/>
                      <a:pt x="15" y="23"/>
                      <a:pt x="16" y="17"/>
                    </a:cubicBezTo>
                    <a:cubicBezTo>
                      <a:pt x="17" y="14"/>
                      <a:pt x="22" y="7"/>
                      <a:pt x="20" y="4"/>
                    </a:cubicBezTo>
                    <a:cubicBezTo>
                      <a:pt x="17" y="0"/>
                      <a:pt x="12" y="3"/>
                      <a:pt x="9" y="8"/>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87" name="Freeform 386"/>
              <p:cNvSpPr>
                <a:spLocks/>
              </p:cNvSpPr>
              <p:nvPr/>
            </p:nvSpPr>
            <p:spPr bwMode="auto">
              <a:xfrm>
                <a:off x="3338" y="3099"/>
                <a:ext cx="463" cy="328"/>
              </a:xfrm>
              <a:custGeom>
                <a:avLst/>
                <a:gdLst>
                  <a:gd name="T0" fmla="*/ 175 w 185"/>
                  <a:gd name="T1" fmla="*/ 875 h 123"/>
                  <a:gd name="T2" fmla="*/ 83 w 185"/>
                  <a:gd name="T3" fmla="*/ 371 h 123"/>
                  <a:gd name="T4" fmla="*/ 408 w 185"/>
                  <a:gd name="T5" fmla="*/ 72 h 123"/>
                  <a:gd name="T6" fmla="*/ 863 w 185"/>
                  <a:gd name="T7" fmla="*/ 85 h 123"/>
                  <a:gd name="T8" fmla="*/ 1159 w 185"/>
                  <a:gd name="T9" fmla="*/ 461 h 123"/>
                  <a:gd name="T10" fmla="*/ 420 w 185"/>
                  <a:gd name="T11" fmla="*/ 179 h 123"/>
                  <a:gd name="T12" fmla="*/ 245 w 185"/>
                  <a:gd name="T13" fmla="*/ 291 h 123"/>
                  <a:gd name="T14" fmla="*/ 125 w 185"/>
                  <a:gd name="T15" fmla="*/ 477 h 123"/>
                  <a:gd name="T16" fmla="*/ 175 w 185"/>
                  <a:gd name="T17" fmla="*/ 86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123">
                    <a:moveTo>
                      <a:pt x="28" y="123"/>
                    </a:moveTo>
                    <a:cubicBezTo>
                      <a:pt x="7" y="102"/>
                      <a:pt x="0" y="81"/>
                      <a:pt x="13" y="52"/>
                    </a:cubicBezTo>
                    <a:cubicBezTo>
                      <a:pt x="23" y="30"/>
                      <a:pt x="43" y="19"/>
                      <a:pt x="65" y="10"/>
                    </a:cubicBezTo>
                    <a:cubicBezTo>
                      <a:pt x="91" y="0"/>
                      <a:pt x="112" y="3"/>
                      <a:pt x="138" y="12"/>
                    </a:cubicBezTo>
                    <a:cubicBezTo>
                      <a:pt x="155" y="18"/>
                      <a:pt x="184" y="44"/>
                      <a:pt x="185" y="65"/>
                    </a:cubicBezTo>
                    <a:cubicBezTo>
                      <a:pt x="170" y="21"/>
                      <a:pt x="105" y="10"/>
                      <a:pt x="67" y="25"/>
                    </a:cubicBezTo>
                    <a:cubicBezTo>
                      <a:pt x="58" y="29"/>
                      <a:pt x="48" y="36"/>
                      <a:pt x="39" y="41"/>
                    </a:cubicBezTo>
                    <a:cubicBezTo>
                      <a:pt x="26" y="48"/>
                      <a:pt x="22" y="54"/>
                      <a:pt x="20" y="67"/>
                    </a:cubicBezTo>
                    <a:cubicBezTo>
                      <a:pt x="19" y="86"/>
                      <a:pt x="14" y="108"/>
                      <a:pt x="28" y="122"/>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88" name="Freeform 387"/>
              <p:cNvSpPr>
                <a:spLocks/>
              </p:cNvSpPr>
              <p:nvPr/>
            </p:nvSpPr>
            <p:spPr bwMode="auto">
              <a:xfrm>
                <a:off x="3251" y="2896"/>
                <a:ext cx="255" cy="112"/>
              </a:xfrm>
              <a:custGeom>
                <a:avLst/>
                <a:gdLst>
                  <a:gd name="T0" fmla="*/ 33 w 102"/>
                  <a:gd name="T1" fmla="*/ 128 h 42"/>
                  <a:gd name="T2" fmla="*/ 345 w 102"/>
                  <a:gd name="T3" fmla="*/ 35 h 42"/>
                  <a:gd name="T4" fmla="*/ 638 w 102"/>
                  <a:gd name="T5" fmla="*/ 299 h 42"/>
                  <a:gd name="T6" fmla="*/ 458 w 102"/>
                  <a:gd name="T7" fmla="*/ 184 h 42"/>
                  <a:gd name="T8" fmla="*/ 288 w 102"/>
                  <a:gd name="T9" fmla="*/ 136 h 42"/>
                  <a:gd name="T10" fmla="*/ 138 w 102"/>
                  <a:gd name="T11" fmla="*/ 85 h 42"/>
                  <a:gd name="T12" fmla="*/ 0 w 102"/>
                  <a:gd name="T13" fmla="*/ 1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42">
                    <a:moveTo>
                      <a:pt x="5" y="18"/>
                    </a:moveTo>
                    <a:cubicBezTo>
                      <a:pt x="18" y="3"/>
                      <a:pt x="36" y="0"/>
                      <a:pt x="55" y="5"/>
                    </a:cubicBezTo>
                    <a:cubicBezTo>
                      <a:pt x="76" y="12"/>
                      <a:pt x="92" y="23"/>
                      <a:pt x="102" y="42"/>
                    </a:cubicBezTo>
                    <a:cubicBezTo>
                      <a:pt x="94" y="36"/>
                      <a:pt x="83" y="31"/>
                      <a:pt x="73" y="26"/>
                    </a:cubicBezTo>
                    <a:cubicBezTo>
                      <a:pt x="64" y="22"/>
                      <a:pt x="55" y="23"/>
                      <a:pt x="46" y="19"/>
                    </a:cubicBezTo>
                    <a:cubicBezTo>
                      <a:pt x="38" y="15"/>
                      <a:pt x="33" y="11"/>
                      <a:pt x="22" y="12"/>
                    </a:cubicBezTo>
                    <a:cubicBezTo>
                      <a:pt x="15" y="13"/>
                      <a:pt x="2" y="16"/>
                      <a:pt x="0" y="24"/>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89" name="Freeform 388"/>
              <p:cNvSpPr>
                <a:spLocks/>
              </p:cNvSpPr>
              <p:nvPr/>
            </p:nvSpPr>
            <p:spPr bwMode="auto">
              <a:xfrm>
                <a:off x="3698" y="3299"/>
                <a:ext cx="98" cy="160"/>
              </a:xfrm>
              <a:custGeom>
                <a:avLst/>
                <a:gdLst>
                  <a:gd name="T0" fmla="*/ 38 w 39"/>
                  <a:gd name="T1" fmla="*/ 392 h 60"/>
                  <a:gd name="T2" fmla="*/ 246 w 39"/>
                  <a:gd name="T3" fmla="*/ 0 h 60"/>
                  <a:gd name="T4" fmla="*/ 183 w 39"/>
                  <a:gd name="T5" fmla="*/ 149 h 60"/>
                  <a:gd name="T6" fmla="*/ 101 w 39"/>
                  <a:gd name="T7" fmla="*/ 200 h 60"/>
                  <a:gd name="T8" fmla="*/ 45 w 39"/>
                  <a:gd name="T9" fmla="*/ 320 h 60"/>
                  <a:gd name="T10" fmla="*/ 0 w 39"/>
                  <a:gd name="T11" fmla="*/ 427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60">
                    <a:moveTo>
                      <a:pt x="6" y="55"/>
                    </a:moveTo>
                    <a:cubicBezTo>
                      <a:pt x="28" y="42"/>
                      <a:pt x="32" y="22"/>
                      <a:pt x="39" y="0"/>
                    </a:cubicBezTo>
                    <a:cubicBezTo>
                      <a:pt x="35" y="6"/>
                      <a:pt x="35" y="15"/>
                      <a:pt x="29" y="21"/>
                    </a:cubicBezTo>
                    <a:cubicBezTo>
                      <a:pt x="25" y="24"/>
                      <a:pt x="19" y="25"/>
                      <a:pt x="16" y="28"/>
                    </a:cubicBezTo>
                    <a:cubicBezTo>
                      <a:pt x="12" y="32"/>
                      <a:pt x="10" y="40"/>
                      <a:pt x="7" y="45"/>
                    </a:cubicBezTo>
                    <a:cubicBezTo>
                      <a:pt x="4" y="50"/>
                      <a:pt x="1" y="54"/>
                      <a:pt x="0" y="60"/>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90" name="Freeform 389"/>
              <p:cNvSpPr>
                <a:spLocks/>
              </p:cNvSpPr>
              <p:nvPr/>
            </p:nvSpPr>
            <p:spPr bwMode="auto">
              <a:xfrm>
                <a:off x="3223" y="3059"/>
                <a:ext cx="320" cy="202"/>
              </a:xfrm>
              <a:custGeom>
                <a:avLst/>
                <a:gdLst>
                  <a:gd name="T0" fmla="*/ 0 w 128"/>
                  <a:gd name="T1" fmla="*/ 332 h 76"/>
                  <a:gd name="T2" fmla="*/ 213 w 128"/>
                  <a:gd name="T3" fmla="*/ 537 h 76"/>
                  <a:gd name="T4" fmla="*/ 375 w 128"/>
                  <a:gd name="T5" fmla="*/ 319 h 76"/>
                  <a:gd name="T6" fmla="*/ 583 w 128"/>
                  <a:gd name="T7" fmla="*/ 149 h 76"/>
                  <a:gd name="T8" fmla="*/ 775 w 128"/>
                  <a:gd name="T9" fmla="*/ 0 h 76"/>
                  <a:gd name="T10" fmla="*/ 570 w 128"/>
                  <a:gd name="T11" fmla="*/ 64 h 76"/>
                  <a:gd name="T12" fmla="*/ 363 w 128"/>
                  <a:gd name="T13" fmla="*/ 234 h 76"/>
                  <a:gd name="T14" fmla="*/ 325 w 128"/>
                  <a:gd name="T15" fmla="*/ 290 h 76"/>
                  <a:gd name="T16" fmla="*/ 258 w 128"/>
                  <a:gd name="T17" fmla="*/ 319 h 76"/>
                  <a:gd name="T18" fmla="*/ 183 w 128"/>
                  <a:gd name="T19" fmla="*/ 404 h 76"/>
                  <a:gd name="T20" fmla="*/ 13 w 128"/>
                  <a:gd name="T21" fmla="*/ 332 h 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76">
                    <a:moveTo>
                      <a:pt x="0" y="47"/>
                    </a:moveTo>
                    <a:cubicBezTo>
                      <a:pt x="6" y="56"/>
                      <a:pt x="21" y="76"/>
                      <a:pt x="34" y="76"/>
                    </a:cubicBezTo>
                    <a:cubicBezTo>
                      <a:pt x="45" y="75"/>
                      <a:pt x="53" y="53"/>
                      <a:pt x="60" y="45"/>
                    </a:cubicBezTo>
                    <a:cubicBezTo>
                      <a:pt x="69" y="35"/>
                      <a:pt x="81" y="27"/>
                      <a:pt x="93" y="21"/>
                    </a:cubicBezTo>
                    <a:cubicBezTo>
                      <a:pt x="103" y="16"/>
                      <a:pt x="128" y="15"/>
                      <a:pt x="124" y="0"/>
                    </a:cubicBezTo>
                    <a:cubicBezTo>
                      <a:pt x="120" y="15"/>
                      <a:pt x="103" y="7"/>
                      <a:pt x="91" y="9"/>
                    </a:cubicBezTo>
                    <a:cubicBezTo>
                      <a:pt x="80" y="12"/>
                      <a:pt x="66" y="24"/>
                      <a:pt x="58" y="33"/>
                    </a:cubicBezTo>
                    <a:cubicBezTo>
                      <a:pt x="56" y="35"/>
                      <a:pt x="55" y="39"/>
                      <a:pt x="52" y="41"/>
                    </a:cubicBezTo>
                    <a:cubicBezTo>
                      <a:pt x="48" y="44"/>
                      <a:pt x="45" y="43"/>
                      <a:pt x="41" y="45"/>
                    </a:cubicBezTo>
                    <a:cubicBezTo>
                      <a:pt x="36" y="48"/>
                      <a:pt x="34" y="54"/>
                      <a:pt x="29" y="57"/>
                    </a:cubicBezTo>
                    <a:cubicBezTo>
                      <a:pt x="21" y="62"/>
                      <a:pt x="6" y="56"/>
                      <a:pt x="2" y="47"/>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91" name="Freeform 390"/>
              <p:cNvSpPr>
                <a:spLocks/>
              </p:cNvSpPr>
              <p:nvPr/>
            </p:nvSpPr>
            <p:spPr bwMode="auto">
              <a:xfrm>
                <a:off x="3441" y="3440"/>
                <a:ext cx="92" cy="59"/>
              </a:xfrm>
              <a:custGeom>
                <a:avLst/>
                <a:gdLst>
                  <a:gd name="T0" fmla="*/ 30 w 37"/>
                  <a:gd name="T1" fmla="*/ 86 h 22"/>
                  <a:gd name="T2" fmla="*/ 37 w 37"/>
                  <a:gd name="T3" fmla="*/ 35 h 22"/>
                  <a:gd name="T4" fmla="*/ 112 w 37"/>
                  <a:gd name="T5" fmla="*/ 51 h 22"/>
                  <a:gd name="T6" fmla="*/ 229 w 37"/>
                  <a:gd name="T7" fmla="*/ 150 h 22"/>
                  <a:gd name="T8" fmla="*/ 17 w 37"/>
                  <a:gd name="T9" fmla="*/ 8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2">
                    <a:moveTo>
                      <a:pt x="5" y="12"/>
                    </a:moveTo>
                    <a:cubicBezTo>
                      <a:pt x="0" y="9"/>
                      <a:pt x="1" y="6"/>
                      <a:pt x="6" y="5"/>
                    </a:cubicBezTo>
                    <a:cubicBezTo>
                      <a:pt x="11" y="4"/>
                      <a:pt x="15" y="6"/>
                      <a:pt x="18" y="7"/>
                    </a:cubicBezTo>
                    <a:cubicBezTo>
                      <a:pt x="25" y="10"/>
                      <a:pt x="32" y="17"/>
                      <a:pt x="37" y="21"/>
                    </a:cubicBezTo>
                    <a:cubicBezTo>
                      <a:pt x="30" y="22"/>
                      <a:pt x="8" y="0"/>
                      <a:pt x="3" y="11"/>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92" name="Freeform 391"/>
              <p:cNvSpPr>
                <a:spLocks/>
              </p:cNvSpPr>
              <p:nvPr/>
            </p:nvSpPr>
            <p:spPr bwMode="auto">
              <a:xfrm>
                <a:off x="3606" y="3437"/>
                <a:ext cx="60" cy="40"/>
              </a:xfrm>
              <a:custGeom>
                <a:avLst/>
                <a:gdLst>
                  <a:gd name="T0" fmla="*/ 0 w 24"/>
                  <a:gd name="T1" fmla="*/ 107 h 15"/>
                  <a:gd name="T2" fmla="*/ 150 w 24"/>
                  <a:gd name="T3" fmla="*/ 13 h 15"/>
                  <a:gd name="T4" fmla="*/ 0 60000 65536"/>
                  <a:gd name="T5" fmla="*/ 0 60000 65536"/>
                </a:gdLst>
                <a:ahLst/>
                <a:cxnLst>
                  <a:cxn ang="T4">
                    <a:pos x="T0" y="T1"/>
                  </a:cxn>
                  <a:cxn ang="T5">
                    <a:pos x="T2" y="T3"/>
                  </a:cxn>
                </a:cxnLst>
                <a:rect l="0" t="0" r="r" b="b"/>
                <a:pathLst>
                  <a:path w="24" h="15">
                    <a:moveTo>
                      <a:pt x="0" y="15"/>
                    </a:moveTo>
                    <a:cubicBezTo>
                      <a:pt x="5" y="11"/>
                      <a:pt x="16" y="0"/>
                      <a:pt x="24" y="2"/>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93" name="Freeform 392"/>
              <p:cNvSpPr>
                <a:spLocks/>
              </p:cNvSpPr>
              <p:nvPr/>
            </p:nvSpPr>
            <p:spPr bwMode="auto">
              <a:xfrm>
                <a:off x="3193" y="3005"/>
                <a:ext cx="33" cy="99"/>
              </a:xfrm>
              <a:custGeom>
                <a:avLst/>
                <a:gdLst>
                  <a:gd name="T0" fmla="*/ 46 w 13"/>
                  <a:gd name="T1" fmla="*/ 0 h 37"/>
                  <a:gd name="T2" fmla="*/ 84 w 13"/>
                  <a:gd name="T3" fmla="*/ 265 h 37"/>
                  <a:gd name="T4" fmla="*/ 38 w 13"/>
                  <a:gd name="T5" fmla="*/ 72 h 37"/>
                  <a:gd name="T6" fmla="*/ 0 60000 65536"/>
                  <a:gd name="T7" fmla="*/ 0 60000 65536"/>
                  <a:gd name="T8" fmla="*/ 0 60000 65536"/>
                </a:gdLst>
                <a:ahLst/>
                <a:cxnLst>
                  <a:cxn ang="T6">
                    <a:pos x="T0" y="T1"/>
                  </a:cxn>
                  <a:cxn ang="T7">
                    <a:pos x="T2" y="T3"/>
                  </a:cxn>
                  <a:cxn ang="T8">
                    <a:pos x="T4" y="T5"/>
                  </a:cxn>
                </a:cxnLst>
                <a:rect l="0" t="0" r="r" b="b"/>
                <a:pathLst>
                  <a:path w="13" h="37">
                    <a:moveTo>
                      <a:pt x="7" y="0"/>
                    </a:moveTo>
                    <a:cubicBezTo>
                      <a:pt x="0" y="12"/>
                      <a:pt x="0" y="30"/>
                      <a:pt x="13" y="37"/>
                    </a:cubicBezTo>
                    <a:cubicBezTo>
                      <a:pt x="6" y="30"/>
                      <a:pt x="4" y="20"/>
                      <a:pt x="6" y="10"/>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94" name="Freeform 393"/>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95" name="Freeform 394"/>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96" name="Oval 395"/>
              <p:cNvSpPr>
                <a:spLocks noChangeArrowheads="1"/>
              </p:cNvSpPr>
              <p:nvPr/>
            </p:nvSpPr>
            <p:spPr bwMode="auto">
              <a:xfrm>
                <a:off x="3406" y="3163"/>
                <a:ext cx="37"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97" name="Oval 396"/>
              <p:cNvSpPr>
                <a:spLocks noChangeArrowheads="1"/>
              </p:cNvSpPr>
              <p:nvPr/>
            </p:nvSpPr>
            <p:spPr bwMode="auto">
              <a:xfrm>
                <a:off x="3386" y="3200"/>
                <a:ext cx="17"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98" name="Oval 397"/>
              <p:cNvSpPr>
                <a:spLocks noChangeArrowheads="1"/>
              </p:cNvSpPr>
              <p:nvPr/>
            </p:nvSpPr>
            <p:spPr bwMode="auto">
              <a:xfrm>
                <a:off x="3448" y="3149"/>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99" name="Oval 398"/>
              <p:cNvSpPr>
                <a:spLocks noChangeArrowheads="1"/>
              </p:cNvSpPr>
              <p:nvPr/>
            </p:nvSpPr>
            <p:spPr bwMode="auto">
              <a:xfrm>
                <a:off x="3231" y="2936"/>
                <a:ext cx="40"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00" name="Oval 399"/>
              <p:cNvSpPr>
                <a:spLocks noChangeArrowheads="1"/>
              </p:cNvSpPr>
              <p:nvPr/>
            </p:nvSpPr>
            <p:spPr bwMode="auto">
              <a:xfrm>
                <a:off x="3213" y="2973"/>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01" name="Oval 400"/>
              <p:cNvSpPr>
                <a:spLocks noChangeArrowheads="1"/>
              </p:cNvSpPr>
              <p:nvPr/>
            </p:nvSpPr>
            <p:spPr bwMode="auto">
              <a:xfrm>
                <a:off x="3273" y="2923"/>
                <a:ext cx="18" cy="1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grpSp>
        <p:grpSp>
          <p:nvGrpSpPr>
            <p:cNvPr id="363" name="Group 362"/>
            <p:cNvGrpSpPr>
              <a:grpSpLocks/>
            </p:cNvGrpSpPr>
            <p:nvPr/>
          </p:nvGrpSpPr>
          <p:grpSpPr bwMode="auto">
            <a:xfrm rot="17734921">
              <a:off x="6651037" y="2481013"/>
              <a:ext cx="1658938" cy="1657350"/>
              <a:chOff x="3083" y="2792"/>
              <a:chExt cx="886" cy="885"/>
            </a:xfrm>
          </p:grpSpPr>
          <p:sp>
            <p:nvSpPr>
              <p:cNvPr id="364" name="Freeform 363"/>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65" name="Freeform 364"/>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66" name="Freeform 365"/>
              <p:cNvSpPr>
                <a:spLocks/>
              </p:cNvSpPr>
              <p:nvPr/>
            </p:nvSpPr>
            <p:spPr bwMode="auto">
              <a:xfrm>
                <a:off x="3431" y="3429"/>
                <a:ext cx="297" cy="94"/>
              </a:xfrm>
              <a:custGeom>
                <a:avLst/>
                <a:gdLst>
                  <a:gd name="T0" fmla="*/ 25 w 119"/>
                  <a:gd name="T1" fmla="*/ 115 h 35"/>
                  <a:gd name="T2" fmla="*/ 379 w 119"/>
                  <a:gd name="T3" fmla="*/ 218 h 35"/>
                  <a:gd name="T4" fmla="*/ 579 w 119"/>
                  <a:gd name="T5" fmla="*/ 8 h 35"/>
                  <a:gd name="T6" fmla="*/ 442 w 119"/>
                  <a:gd name="T7" fmla="*/ 94 h 35"/>
                  <a:gd name="T8" fmla="*/ 262 w 119"/>
                  <a:gd name="T9" fmla="*/ 145 h 35"/>
                  <a:gd name="T10" fmla="*/ 125 w 119"/>
                  <a:gd name="T11" fmla="*/ 56 h 35"/>
                  <a:gd name="T12" fmla="*/ 25 w 119"/>
                  <a:gd name="T13" fmla="*/ 51 h 35"/>
                  <a:gd name="T14" fmla="*/ 25 w 119"/>
                  <a:gd name="T15" fmla="*/ 115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35">
                    <a:moveTo>
                      <a:pt x="4" y="16"/>
                    </a:moveTo>
                    <a:cubicBezTo>
                      <a:pt x="18" y="27"/>
                      <a:pt x="43" y="35"/>
                      <a:pt x="61" y="30"/>
                    </a:cubicBezTo>
                    <a:cubicBezTo>
                      <a:pt x="69" y="28"/>
                      <a:pt x="119" y="6"/>
                      <a:pt x="93" y="1"/>
                    </a:cubicBezTo>
                    <a:cubicBezTo>
                      <a:pt x="84" y="0"/>
                      <a:pt x="78" y="9"/>
                      <a:pt x="71" y="13"/>
                    </a:cubicBezTo>
                    <a:cubicBezTo>
                      <a:pt x="63" y="18"/>
                      <a:pt x="52" y="23"/>
                      <a:pt x="42" y="20"/>
                    </a:cubicBezTo>
                    <a:cubicBezTo>
                      <a:pt x="34" y="18"/>
                      <a:pt x="28" y="11"/>
                      <a:pt x="20" y="8"/>
                    </a:cubicBezTo>
                    <a:cubicBezTo>
                      <a:pt x="17" y="7"/>
                      <a:pt x="7" y="5"/>
                      <a:pt x="4" y="7"/>
                    </a:cubicBezTo>
                    <a:cubicBezTo>
                      <a:pt x="0" y="9"/>
                      <a:pt x="0" y="13"/>
                      <a:pt x="4" y="16"/>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67" name="Freeform 366"/>
              <p:cNvSpPr>
                <a:spLocks/>
              </p:cNvSpPr>
              <p:nvPr/>
            </p:nvSpPr>
            <p:spPr bwMode="auto">
              <a:xfrm>
                <a:off x="3188" y="2960"/>
                <a:ext cx="55" cy="195"/>
              </a:xfrm>
              <a:custGeom>
                <a:avLst/>
                <a:gdLst>
                  <a:gd name="T0" fmla="*/ 58 w 22"/>
                  <a:gd name="T1" fmla="*/ 56 h 73"/>
                  <a:gd name="T2" fmla="*/ 20 w 22"/>
                  <a:gd name="T3" fmla="*/ 294 h 73"/>
                  <a:gd name="T4" fmla="*/ 120 w 22"/>
                  <a:gd name="T5" fmla="*/ 371 h 73"/>
                  <a:gd name="T6" fmla="*/ 88 w 22"/>
                  <a:gd name="T7" fmla="*/ 248 h 73"/>
                  <a:gd name="T8" fmla="*/ 100 w 22"/>
                  <a:gd name="T9" fmla="*/ 120 h 73"/>
                  <a:gd name="T10" fmla="*/ 125 w 22"/>
                  <a:gd name="T11" fmla="*/ 29 h 73"/>
                  <a:gd name="T12" fmla="*/ 58 w 22"/>
                  <a:gd name="T13" fmla="*/ 56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73">
                    <a:moveTo>
                      <a:pt x="9" y="8"/>
                    </a:moveTo>
                    <a:cubicBezTo>
                      <a:pt x="4" y="19"/>
                      <a:pt x="0" y="29"/>
                      <a:pt x="3" y="41"/>
                    </a:cubicBezTo>
                    <a:cubicBezTo>
                      <a:pt x="5" y="50"/>
                      <a:pt x="19" y="73"/>
                      <a:pt x="19" y="52"/>
                    </a:cubicBezTo>
                    <a:cubicBezTo>
                      <a:pt x="19" y="46"/>
                      <a:pt x="15" y="40"/>
                      <a:pt x="14" y="35"/>
                    </a:cubicBezTo>
                    <a:cubicBezTo>
                      <a:pt x="13" y="28"/>
                      <a:pt x="15" y="23"/>
                      <a:pt x="16" y="17"/>
                    </a:cubicBezTo>
                    <a:cubicBezTo>
                      <a:pt x="17" y="14"/>
                      <a:pt x="22" y="7"/>
                      <a:pt x="20" y="4"/>
                    </a:cubicBezTo>
                    <a:cubicBezTo>
                      <a:pt x="17" y="0"/>
                      <a:pt x="12" y="3"/>
                      <a:pt x="9" y="8"/>
                    </a:cubicBezTo>
                    <a:close/>
                  </a:path>
                </a:pathLst>
              </a:custGeom>
              <a:solidFill>
                <a:srgbClr val="F08D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68" name="Freeform 367"/>
              <p:cNvSpPr>
                <a:spLocks/>
              </p:cNvSpPr>
              <p:nvPr/>
            </p:nvSpPr>
            <p:spPr bwMode="auto">
              <a:xfrm>
                <a:off x="3338" y="3099"/>
                <a:ext cx="463" cy="328"/>
              </a:xfrm>
              <a:custGeom>
                <a:avLst/>
                <a:gdLst>
                  <a:gd name="T0" fmla="*/ 175 w 185"/>
                  <a:gd name="T1" fmla="*/ 875 h 123"/>
                  <a:gd name="T2" fmla="*/ 83 w 185"/>
                  <a:gd name="T3" fmla="*/ 371 h 123"/>
                  <a:gd name="T4" fmla="*/ 408 w 185"/>
                  <a:gd name="T5" fmla="*/ 72 h 123"/>
                  <a:gd name="T6" fmla="*/ 863 w 185"/>
                  <a:gd name="T7" fmla="*/ 85 h 123"/>
                  <a:gd name="T8" fmla="*/ 1159 w 185"/>
                  <a:gd name="T9" fmla="*/ 461 h 123"/>
                  <a:gd name="T10" fmla="*/ 420 w 185"/>
                  <a:gd name="T11" fmla="*/ 179 h 123"/>
                  <a:gd name="T12" fmla="*/ 245 w 185"/>
                  <a:gd name="T13" fmla="*/ 291 h 123"/>
                  <a:gd name="T14" fmla="*/ 125 w 185"/>
                  <a:gd name="T15" fmla="*/ 477 h 123"/>
                  <a:gd name="T16" fmla="*/ 175 w 185"/>
                  <a:gd name="T17" fmla="*/ 867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123">
                    <a:moveTo>
                      <a:pt x="28" y="123"/>
                    </a:moveTo>
                    <a:cubicBezTo>
                      <a:pt x="7" y="102"/>
                      <a:pt x="0" y="81"/>
                      <a:pt x="13" y="52"/>
                    </a:cubicBezTo>
                    <a:cubicBezTo>
                      <a:pt x="23" y="30"/>
                      <a:pt x="43" y="19"/>
                      <a:pt x="65" y="10"/>
                    </a:cubicBezTo>
                    <a:cubicBezTo>
                      <a:pt x="91" y="0"/>
                      <a:pt x="112" y="3"/>
                      <a:pt x="138" y="12"/>
                    </a:cubicBezTo>
                    <a:cubicBezTo>
                      <a:pt x="155" y="18"/>
                      <a:pt x="184" y="44"/>
                      <a:pt x="185" y="65"/>
                    </a:cubicBezTo>
                    <a:cubicBezTo>
                      <a:pt x="170" y="21"/>
                      <a:pt x="105" y="10"/>
                      <a:pt x="67" y="25"/>
                    </a:cubicBezTo>
                    <a:cubicBezTo>
                      <a:pt x="58" y="29"/>
                      <a:pt x="48" y="36"/>
                      <a:pt x="39" y="41"/>
                    </a:cubicBezTo>
                    <a:cubicBezTo>
                      <a:pt x="26" y="48"/>
                      <a:pt x="22" y="54"/>
                      <a:pt x="20" y="67"/>
                    </a:cubicBezTo>
                    <a:cubicBezTo>
                      <a:pt x="19" y="86"/>
                      <a:pt x="14" y="108"/>
                      <a:pt x="28" y="122"/>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69" name="Freeform 368"/>
              <p:cNvSpPr>
                <a:spLocks/>
              </p:cNvSpPr>
              <p:nvPr/>
            </p:nvSpPr>
            <p:spPr bwMode="auto">
              <a:xfrm>
                <a:off x="3251" y="2896"/>
                <a:ext cx="255" cy="112"/>
              </a:xfrm>
              <a:custGeom>
                <a:avLst/>
                <a:gdLst>
                  <a:gd name="T0" fmla="*/ 33 w 102"/>
                  <a:gd name="T1" fmla="*/ 128 h 42"/>
                  <a:gd name="T2" fmla="*/ 345 w 102"/>
                  <a:gd name="T3" fmla="*/ 35 h 42"/>
                  <a:gd name="T4" fmla="*/ 638 w 102"/>
                  <a:gd name="T5" fmla="*/ 299 h 42"/>
                  <a:gd name="T6" fmla="*/ 458 w 102"/>
                  <a:gd name="T7" fmla="*/ 184 h 42"/>
                  <a:gd name="T8" fmla="*/ 288 w 102"/>
                  <a:gd name="T9" fmla="*/ 136 h 42"/>
                  <a:gd name="T10" fmla="*/ 138 w 102"/>
                  <a:gd name="T11" fmla="*/ 85 h 42"/>
                  <a:gd name="T12" fmla="*/ 0 w 102"/>
                  <a:gd name="T13" fmla="*/ 171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42">
                    <a:moveTo>
                      <a:pt x="5" y="18"/>
                    </a:moveTo>
                    <a:cubicBezTo>
                      <a:pt x="18" y="3"/>
                      <a:pt x="36" y="0"/>
                      <a:pt x="55" y="5"/>
                    </a:cubicBezTo>
                    <a:cubicBezTo>
                      <a:pt x="76" y="12"/>
                      <a:pt x="92" y="23"/>
                      <a:pt x="102" y="42"/>
                    </a:cubicBezTo>
                    <a:cubicBezTo>
                      <a:pt x="94" y="36"/>
                      <a:pt x="83" y="31"/>
                      <a:pt x="73" y="26"/>
                    </a:cubicBezTo>
                    <a:cubicBezTo>
                      <a:pt x="64" y="22"/>
                      <a:pt x="55" y="23"/>
                      <a:pt x="46" y="19"/>
                    </a:cubicBezTo>
                    <a:cubicBezTo>
                      <a:pt x="38" y="15"/>
                      <a:pt x="33" y="11"/>
                      <a:pt x="22" y="12"/>
                    </a:cubicBezTo>
                    <a:cubicBezTo>
                      <a:pt x="15" y="13"/>
                      <a:pt x="2" y="16"/>
                      <a:pt x="0" y="24"/>
                    </a:cubicBezTo>
                  </a:path>
                </a:pathLst>
              </a:custGeom>
              <a:solidFill>
                <a:srgbClr val="FFF9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70" name="Freeform 369"/>
              <p:cNvSpPr>
                <a:spLocks/>
              </p:cNvSpPr>
              <p:nvPr/>
            </p:nvSpPr>
            <p:spPr bwMode="auto">
              <a:xfrm>
                <a:off x="3698" y="3299"/>
                <a:ext cx="98" cy="160"/>
              </a:xfrm>
              <a:custGeom>
                <a:avLst/>
                <a:gdLst>
                  <a:gd name="T0" fmla="*/ 38 w 39"/>
                  <a:gd name="T1" fmla="*/ 392 h 60"/>
                  <a:gd name="T2" fmla="*/ 246 w 39"/>
                  <a:gd name="T3" fmla="*/ 0 h 60"/>
                  <a:gd name="T4" fmla="*/ 183 w 39"/>
                  <a:gd name="T5" fmla="*/ 149 h 60"/>
                  <a:gd name="T6" fmla="*/ 101 w 39"/>
                  <a:gd name="T7" fmla="*/ 200 h 60"/>
                  <a:gd name="T8" fmla="*/ 45 w 39"/>
                  <a:gd name="T9" fmla="*/ 320 h 60"/>
                  <a:gd name="T10" fmla="*/ 0 w 39"/>
                  <a:gd name="T11" fmla="*/ 427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60">
                    <a:moveTo>
                      <a:pt x="6" y="55"/>
                    </a:moveTo>
                    <a:cubicBezTo>
                      <a:pt x="28" y="42"/>
                      <a:pt x="32" y="22"/>
                      <a:pt x="39" y="0"/>
                    </a:cubicBezTo>
                    <a:cubicBezTo>
                      <a:pt x="35" y="6"/>
                      <a:pt x="35" y="15"/>
                      <a:pt x="29" y="21"/>
                    </a:cubicBezTo>
                    <a:cubicBezTo>
                      <a:pt x="25" y="24"/>
                      <a:pt x="19" y="25"/>
                      <a:pt x="16" y="28"/>
                    </a:cubicBezTo>
                    <a:cubicBezTo>
                      <a:pt x="12" y="32"/>
                      <a:pt x="10" y="40"/>
                      <a:pt x="7" y="45"/>
                    </a:cubicBezTo>
                    <a:cubicBezTo>
                      <a:pt x="4" y="50"/>
                      <a:pt x="1" y="54"/>
                      <a:pt x="0" y="60"/>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71" name="Freeform 370"/>
              <p:cNvSpPr>
                <a:spLocks/>
              </p:cNvSpPr>
              <p:nvPr/>
            </p:nvSpPr>
            <p:spPr bwMode="auto">
              <a:xfrm>
                <a:off x="3223" y="3059"/>
                <a:ext cx="320" cy="202"/>
              </a:xfrm>
              <a:custGeom>
                <a:avLst/>
                <a:gdLst>
                  <a:gd name="T0" fmla="*/ 0 w 128"/>
                  <a:gd name="T1" fmla="*/ 332 h 76"/>
                  <a:gd name="T2" fmla="*/ 213 w 128"/>
                  <a:gd name="T3" fmla="*/ 537 h 76"/>
                  <a:gd name="T4" fmla="*/ 375 w 128"/>
                  <a:gd name="T5" fmla="*/ 319 h 76"/>
                  <a:gd name="T6" fmla="*/ 583 w 128"/>
                  <a:gd name="T7" fmla="*/ 149 h 76"/>
                  <a:gd name="T8" fmla="*/ 775 w 128"/>
                  <a:gd name="T9" fmla="*/ 0 h 76"/>
                  <a:gd name="T10" fmla="*/ 570 w 128"/>
                  <a:gd name="T11" fmla="*/ 64 h 76"/>
                  <a:gd name="T12" fmla="*/ 363 w 128"/>
                  <a:gd name="T13" fmla="*/ 234 h 76"/>
                  <a:gd name="T14" fmla="*/ 325 w 128"/>
                  <a:gd name="T15" fmla="*/ 290 h 76"/>
                  <a:gd name="T16" fmla="*/ 258 w 128"/>
                  <a:gd name="T17" fmla="*/ 319 h 76"/>
                  <a:gd name="T18" fmla="*/ 183 w 128"/>
                  <a:gd name="T19" fmla="*/ 404 h 76"/>
                  <a:gd name="T20" fmla="*/ 13 w 128"/>
                  <a:gd name="T21" fmla="*/ 332 h 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76">
                    <a:moveTo>
                      <a:pt x="0" y="47"/>
                    </a:moveTo>
                    <a:cubicBezTo>
                      <a:pt x="6" y="56"/>
                      <a:pt x="21" y="76"/>
                      <a:pt x="34" y="76"/>
                    </a:cubicBezTo>
                    <a:cubicBezTo>
                      <a:pt x="45" y="75"/>
                      <a:pt x="53" y="53"/>
                      <a:pt x="60" y="45"/>
                    </a:cubicBezTo>
                    <a:cubicBezTo>
                      <a:pt x="69" y="35"/>
                      <a:pt x="81" y="27"/>
                      <a:pt x="93" y="21"/>
                    </a:cubicBezTo>
                    <a:cubicBezTo>
                      <a:pt x="103" y="16"/>
                      <a:pt x="128" y="15"/>
                      <a:pt x="124" y="0"/>
                    </a:cubicBezTo>
                    <a:cubicBezTo>
                      <a:pt x="120" y="15"/>
                      <a:pt x="103" y="7"/>
                      <a:pt x="91" y="9"/>
                    </a:cubicBezTo>
                    <a:cubicBezTo>
                      <a:pt x="80" y="12"/>
                      <a:pt x="66" y="24"/>
                      <a:pt x="58" y="33"/>
                    </a:cubicBezTo>
                    <a:cubicBezTo>
                      <a:pt x="56" y="35"/>
                      <a:pt x="55" y="39"/>
                      <a:pt x="52" y="41"/>
                    </a:cubicBezTo>
                    <a:cubicBezTo>
                      <a:pt x="48" y="44"/>
                      <a:pt x="45" y="43"/>
                      <a:pt x="41" y="45"/>
                    </a:cubicBezTo>
                    <a:cubicBezTo>
                      <a:pt x="36" y="48"/>
                      <a:pt x="34" y="54"/>
                      <a:pt x="29" y="57"/>
                    </a:cubicBezTo>
                    <a:cubicBezTo>
                      <a:pt x="21" y="62"/>
                      <a:pt x="6" y="56"/>
                      <a:pt x="2" y="47"/>
                    </a:cubicBezTo>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72" name="Freeform 371"/>
              <p:cNvSpPr>
                <a:spLocks/>
              </p:cNvSpPr>
              <p:nvPr/>
            </p:nvSpPr>
            <p:spPr bwMode="auto">
              <a:xfrm>
                <a:off x="3441" y="3440"/>
                <a:ext cx="92" cy="59"/>
              </a:xfrm>
              <a:custGeom>
                <a:avLst/>
                <a:gdLst>
                  <a:gd name="T0" fmla="*/ 30 w 37"/>
                  <a:gd name="T1" fmla="*/ 86 h 22"/>
                  <a:gd name="T2" fmla="*/ 37 w 37"/>
                  <a:gd name="T3" fmla="*/ 35 h 22"/>
                  <a:gd name="T4" fmla="*/ 112 w 37"/>
                  <a:gd name="T5" fmla="*/ 51 h 22"/>
                  <a:gd name="T6" fmla="*/ 229 w 37"/>
                  <a:gd name="T7" fmla="*/ 150 h 22"/>
                  <a:gd name="T8" fmla="*/ 17 w 37"/>
                  <a:gd name="T9" fmla="*/ 8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2">
                    <a:moveTo>
                      <a:pt x="5" y="12"/>
                    </a:moveTo>
                    <a:cubicBezTo>
                      <a:pt x="0" y="9"/>
                      <a:pt x="1" y="6"/>
                      <a:pt x="6" y="5"/>
                    </a:cubicBezTo>
                    <a:cubicBezTo>
                      <a:pt x="11" y="4"/>
                      <a:pt x="15" y="6"/>
                      <a:pt x="18" y="7"/>
                    </a:cubicBezTo>
                    <a:cubicBezTo>
                      <a:pt x="25" y="10"/>
                      <a:pt x="32" y="17"/>
                      <a:pt x="37" y="21"/>
                    </a:cubicBezTo>
                    <a:cubicBezTo>
                      <a:pt x="30" y="22"/>
                      <a:pt x="8" y="0"/>
                      <a:pt x="3" y="11"/>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73" name="Freeform 372"/>
              <p:cNvSpPr>
                <a:spLocks/>
              </p:cNvSpPr>
              <p:nvPr/>
            </p:nvSpPr>
            <p:spPr bwMode="auto">
              <a:xfrm>
                <a:off x="3606" y="3437"/>
                <a:ext cx="60" cy="40"/>
              </a:xfrm>
              <a:custGeom>
                <a:avLst/>
                <a:gdLst>
                  <a:gd name="T0" fmla="*/ 0 w 24"/>
                  <a:gd name="T1" fmla="*/ 107 h 15"/>
                  <a:gd name="T2" fmla="*/ 150 w 24"/>
                  <a:gd name="T3" fmla="*/ 13 h 15"/>
                  <a:gd name="T4" fmla="*/ 0 60000 65536"/>
                  <a:gd name="T5" fmla="*/ 0 60000 65536"/>
                </a:gdLst>
                <a:ahLst/>
                <a:cxnLst>
                  <a:cxn ang="T4">
                    <a:pos x="T0" y="T1"/>
                  </a:cxn>
                  <a:cxn ang="T5">
                    <a:pos x="T2" y="T3"/>
                  </a:cxn>
                </a:cxnLst>
                <a:rect l="0" t="0" r="r" b="b"/>
                <a:pathLst>
                  <a:path w="24" h="15">
                    <a:moveTo>
                      <a:pt x="0" y="15"/>
                    </a:moveTo>
                    <a:cubicBezTo>
                      <a:pt x="5" y="11"/>
                      <a:pt x="16" y="0"/>
                      <a:pt x="24" y="2"/>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74" name="Freeform 373"/>
              <p:cNvSpPr>
                <a:spLocks/>
              </p:cNvSpPr>
              <p:nvPr/>
            </p:nvSpPr>
            <p:spPr bwMode="auto">
              <a:xfrm>
                <a:off x="3193" y="3005"/>
                <a:ext cx="33" cy="99"/>
              </a:xfrm>
              <a:custGeom>
                <a:avLst/>
                <a:gdLst>
                  <a:gd name="T0" fmla="*/ 46 w 13"/>
                  <a:gd name="T1" fmla="*/ 0 h 37"/>
                  <a:gd name="T2" fmla="*/ 84 w 13"/>
                  <a:gd name="T3" fmla="*/ 265 h 37"/>
                  <a:gd name="T4" fmla="*/ 38 w 13"/>
                  <a:gd name="T5" fmla="*/ 72 h 37"/>
                  <a:gd name="T6" fmla="*/ 0 60000 65536"/>
                  <a:gd name="T7" fmla="*/ 0 60000 65536"/>
                  <a:gd name="T8" fmla="*/ 0 60000 65536"/>
                </a:gdLst>
                <a:ahLst/>
                <a:cxnLst>
                  <a:cxn ang="T6">
                    <a:pos x="T0" y="T1"/>
                  </a:cxn>
                  <a:cxn ang="T7">
                    <a:pos x="T2" y="T3"/>
                  </a:cxn>
                  <a:cxn ang="T8">
                    <a:pos x="T4" y="T5"/>
                  </a:cxn>
                </a:cxnLst>
                <a:rect l="0" t="0" r="r" b="b"/>
                <a:pathLst>
                  <a:path w="13" h="37">
                    <a:moveTo>
                      <a:pt x="7" y="0"/>
                    </a:moveTo>
                    <a:cubicBezTo>
                      <a:pt x="0" y="12"/>
                      <a:pt x="0" y="30"/>
                      <a:pt x="13" y="37"/>
                    </a:cubicBezTo>
                    <a:cubicBezTo>
                      <a:pt x="6" y="30"/>
                      <a:pt x="4" y="20"/>
                      <a:pt x="6" y="10"/>
                    </a:cubicBezTo>
                  </a:path>
                </a:pathLst>
              </a:custGeom>
              <a:solidFill>
                <a:srgbClr val="F5BA5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75" name="Freeform 374"/>
              <p:cNvSpPr>
                <a:spLocks/>
              </p:cNvSpPr>
              <p:nvPr/>
            </p:nvSpPr>
            <p:spPr bwMode="auto">
              <a:xfrm>
                <a:off x="3083" y="2792"/>
                <a:ext cx="886" cy="885"/>
              </a:xfrm>
              <a:custGeom>
                <a:avLst/>
                <a:gdLst>
                  <a:gd name="T0" fmla="*/ 1179 w 354"/>
                  <a:gd name="T1" fmla="*/ 781 h 332"/>
                  <a:gd name="T2" fmla="*/ 383 w 354"/>
                  <a:gd name="T3" fmla="*/ 371 h 332"/>
                  <a:gd name="T4" fmla="*/ 613 w 354"/>
                  <a:gd name="T5" fmla="*/ 1306 h 332"/>
                  <a:gd name="T6" fmla="*/ 1584 w 354"/>
                  <a:gd name="T7" fmla="*/ 1813 h 332"/>
                  <a:gd name="T8" fmla="*/ 1179 w 354"/>
                  <a:gd name="T9" fmla="*/ 781 h 3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332">
                    <a:moveTo>
                      <a:pt x="188" y="110"/>
                    </a:moveTo>
                    <a:cubicBezTo>
                      <a:pt x="193" y="73"/>
                      <a:pt x="121" y="0"/>
                      <a:pt x="61" y="52"/>
                    </a:cubicBezTo>
                    <a:cubicBezTo>
                      <a:pt x="0" y="103"/>
                      <a:pt x="68" y="191"/>
                      <a:pt x="98" y="184"/>
                    </a:cubicBezTo>
                    <a:cubicBezTo>
                      <a:pt x="86" y="212"/>
                      <a:pt x="153" y="332"/>
                      <a:pt x="253" y="255"/>
                    </a:cubicBezTo>
                    <a:cubicBezTo>
                      <a:pt x="354" y="178"/>
                      <a:pt x="246" y="100"/>
                      <a:pt x="188" y="11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76" name="Freeform 375"/>
              <p:cNvSpPr>
                <a:spLocks/>
              </p:cNvSpPr>
              <p:nvPr/>
            </p:nvSpPr>
            <p:spPr bwMode="auto">
              <a:xfrm>
                <a:off x="3326" y="3085"/>
                <a:ext cx="232" cy="203"/>
              </a:xfrm>
              <a:custGeom>
                <a:avLst/>
                <a:gdLst>
                  <a:gd name="T0" fmla="*/ 579 w 93"/>
                  <a:gd name="T1" fmla="*/ 0 h 76"/>
                  <a:gd name="T2" fmla="*/ 0 w 93"/>
                  <a:gd name="T3" fmla="*/ 542 h 76"/>
                  <a:gd name="T4" fmla="*/ 0 60000 65536"/>
                  <a:gd name="T5" fmla="*/ 0 60000 65536"/>
                </a:gdLst>
                <a:ahLst/>
                <a:cxnLst>
                  <a:cxn ang="T4">
                    <a:pos x="T0" y="T1"/>
                  </a:cxn>
                  <a:cxn ang="T5">
                    <a:pos x="T2" y="T3"/>
                  </a:cxn>
                </a:cxnLst>
                <a:rect l="0" t="0" r="r" b="b"/>
                <a:pathLst>
                  <a:path w="93" h="76">
                    <a:moveTo>
                      <a:pt x="93" y="0"/>
                    </a:moveTo>
                    <a:cubicBezTo>
                      <a:pt x="65" y="5"/>
                      <a:pt x="16" y="22"/>
                      <a:pt x="0" y="7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p>
            </p:txBody>
          </p:sp>
          <p:sp>
            <p:nvSpPr>
              <p:cNvPr id="377" name="Oval 376"/>
              <p:cNvSpPr>
                <a:spLocks noChangeArrowheads="1"/>
              </p:cNvSpPr>
              <p:nvPr/>
            </p:nvSpPr>
            <p:spPr bwMode="auto">
              <a:xfrm>
                <a:off x="3406" y="3163"/>
                <a:ext cx="37"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78" name="Oval 377"/>
              <p:cNvSpPr>
                <a:spLocks noChangeArrowheads="1"/>
              </p:cNvSpPr>
              <p:nvPr/>
            </p:nvSpPr>
            <p:spPr bwMode="auto">
              <a:xfrm>
                <a:off x="3386" y="3200"/>
                <a:ext cx="17"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79" name="Oval 378"/>
              <p:cNvSpPr>
                <a:spLocks noChangeArrowheads="1"/>
              </p:cNvSpPr>
              <p:nvPr/>
            </p:nvSpPr>
            <p:spPr bwMode="auto">
              <a:xfrm>
                <a:off x="3448" y="3149"/>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80" name="Oval 379"/>
              <p:cNvSpPr>
                <a:spLocks noChangeArrowheads="1"/>
              </p:cNvSpPr>
              <p:nvPr/>
            </p:nvSpPr>
            <p:spPr bwMode="auto">
              <a:xfrm>
                <a:off x="3231" y="2936"/>
                <a:ext cx="40" cy="4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81" name="Oval 380"/>
              <p:cNvSpPr>
                <a:spLocks noChangeArrowheads="1"/>
              </p:cNvSpPr>
              <p:nvPr/>
            </p:nvSpPr>
            <p:spPr bwMode="auto">
              <a:xfrm>
                <a:off x="3213" y="2973"/>
                <a:ext cx="15" cy="1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82" name="Oval 381"/>
              <p:cNvSpPr>
                <a:spLocks noChangeArrowheads="1"/>
              </p:cNvSpPr>
              <p:nvPr/>
            </p:nvSpPr>
            <p:spPr bwMode="auto">
              <a:xfrm>
                <a:off x="3273" y="2923"/>
                <a:ext cx="18" cy="1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grpSp>
      </p:grpSp>
    </p:spTree>
    <p:extLst>
      <p:ext uri="{BB962C8B-B14F-4D97-AF65-F5344CB8AC3E}">
        <p14:creationId xmlns:p14="http://schemas.microsoft.com/office/powerpoint/2010/main" val="1320236962"/>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smtClean="0"/>
              <a:t>High Blood Glucose and AGE</a:t>
            </a:r>
            <a:endParaRPr lang="en-US" dirty="0"/>
          </a:p>
        </p:txBody>
      </p:sp>
      <p:sp>
        <p:nvSpPr>
          <p:cNvPr id="9" name="Content Placeholder 8"/>
          <p:cNvSpPr>
            <a:spLocks noGrp="1"/>
          </p:cNvSpPr>
          <p:nvPr>
            <p:ph sz="half" idx="1"/>
          </p:nvPr>
        </p:nvSpPr>
        <p:spPr/>
        <p:txBody>
          <a:bodyPr>
            <a:normAutofit fontScale="85000" lnSpcReduction="20000"/>
          </a:bodyPr>
          <a:lstStyle/>
          <a:p>
            <a:r>
              <a:rPr lang="en-US" dirty="0" smtClean="0"/>
              <a:t>Chemical </a:t>
            </a:r>
            <a:r>
              <a:rPr lang="en-US" dirty="0"/>
              <a:t>changes creating </a:t>
            </a:r>
            <a:r>
              <a:rPr lang="en-US" dirty="0" smtClean="0"/>
              <a:t>stable linkages of glucose with protein molecules - Advanced </a:t>
            </a:r>
            <a:r>
              <a:rPr lang="en-US" dirty="0" err="1"/>
              <a:t>Glycation</a:t>
            </a:r>
            <a:r>
              <a:rPr lang="en-US" dirty="0"/>
              <a:t> End </a:t>
            </a:r>
            <a:r>
              <a:rPr lang="en-US" dirty="0" smtClean="0"/>
              <a:t>Products (AGE)</a:t>
            </a:r>
          </a:p>
          <a:p>
            <a:r>
              <a:rPr lang="en-US" dirty="0"/>
              <a:t>B</a:t>
            </a:r>
            <a:r>
              <a:rPr lang="en-US" dirty="0" smtClean="0"/>
              <a:t>asis for chronic diseases</a:t>
            </a:r>
          </a:p>
          <a:p>
            <a:r>
              <a:rPr lang="en-US" dirty="0" smtClean="0"/>
              <a:t>Recognized by specific receptors (Receptor for Advanced </a:t>
            </a:r>
            <a:r>
              <a:rPr lang="en-US" dirty="0" err="1" smtClean="0"/>
              <a:t>Glycation</a:t>
            </a:r>
            <a:r>
              <a:rPr lang="en-US" dirty="0" smtClean="0"/>
              <a:t> End Products)</a:t>
            </a:r>
          </a:p>
          <a:p>
            <a:r>
              <a:rPr lang="en-US" dirty="0" smtClean="0"/>
              <a:t>RAGE signaling may promote </a:t>
            </a:r>
            <a:r>
              <a:rPr lang="en-US" dirty="0" err="1" smtClean="0"/>
              <a:t>inflamation</a:t>
            </a:r>
            <a:r>
              <a:rPr lang="en-US" dirty="0" smtClean="0"/>
              <a:t> or autophagy, thus an area of current research</a:t>
            </a:r>
            <a:endParaRPr lang="en-US" dirty="0"/>
          </a:p>
        </p:txBody>
      </p:sp>
      <p:pic>
        <p:nvPicPr>
          <p:cNvPr id="11" name="Content Placeholder 10"/>
          <p:cNvPicPr>
            <a:picLocks noGrp="1" noChangeAspect="1"/>
          </p:cNvPicPr>
          <p:nvPr>
            <p:ph sz="half" idx="2"/>
          </p:nvPr>
        </p:nvPicPr>
        <p:blipFill>
          <a:blip r:embed="rId3" cstate="print">
            <a:extLst>
              <a:ext uri="{28A0092B-C50C-407E-A947-70E740481C1C}">
                <a14:useLocalDpi xmlns:a14="http://schemas.microsoft.com/office/drawing/2010/main"/>
              </a:ext>
            </a:extLst>
          </a:blip>
          <a:srcRect t="-30874" b="-30874"/>
          <a:stretch>
            <a:fillRect/>
          </a:stretch>
        </p:blipFill>
        <p:spPr/>
      </p:pic>
      <p:sp>
        <p:nvSpPr>
          <p:cNvPr id="2" name="TextBox 1"/>
          <p:cNvSpPr txBox="1"/>
          <p:nvPr/>
        </p:nvSpPr>
        <p:spPr>
          <a:xfrm>
            <a:off x="5029200" y="5410201"/>
            <a:ext cx="3657600" cy="646331"/>
          </a:xfrm>
          <a:prstGeom prst="rect">
            <a:avLst/>
          </a:prstGeom>
          <a:noFill/>
        </p:spPr>
        <p:txBody>
          <a:bodyPr wrap="square" rtlCol="0">
            <a:spAutoFit/>
          </a:bodyPr>
          <a:lstStyle/>
          <a:p>
            <a:r>
              <a:rPr lang="en-US" sz="1200" dirty="0" err="1"/>
              <a:t>Glycated</a:t>
            </a:r>
            <a:r>
              <a:rPr lang="en-US" sz="1200" dirty="0"/>
              <a:t> hemoglobin (left) and a close-up of the modified amino acid (right)</a:t>
            </a:r>
            <a:r>
              <a:rPr lang="en-US" sz="1200" dirty="0" smtClean="0"/>
              <a:t>. </a:t>
            </a:r>
          </a:p>
          <a:p>
            <a:r>
              <a:rPr lang="en-US" sz="1200" dirty="0" smtClean="0"/>
              <a:t>http</a:t>
            </a:r>
            <a:r>
              <a:rPr lang="en-US" sz="1200" dirty="0"/>
              <a:t>://pdb101.rcsb.org/</a:t>
            </a:r>
            <a:r>
              <a:rPr lang="en-US" sz="1200" dirty="0" err="1"/>
              <a:t>motm</a:t>
            </a:r>
            <a:r>
              <a:rPr lang="en-US" sz="1200" dirty="0"/>
              <a:t>/186</a:t>
            </a:r>
          </a:p>
        </p:txBody>
      </p:sp>
    </p:spTree>
    <p:extLst>
      <p:ext uri="{BB962C8B-B14F-4D97-AF65-F5344CB8AC3E}">
        <p14:creationId xmlns:p14="http://schemas.microsoft.com/office/powerpoint/2010/main" val="3326857152"/>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Diabetes Complications</a:t>
            </a:r>
            <a:endParaRPr lang="en-US" dirty="0"/>
          </a:p>
        </p:txBody>
      </p:sp>
      <p:sp>
        <p:nvSpPr>
          <p:cNvPr id="19" name="Text Placeholder 18"/>
          <p:cNvSpPr>
            <a:spLocks noGrp="1"/>
          </p:cNvSpPr>
          <p:nvPr>
            <p:ph type="body" idx="1"/>
          </p:nvPr>
        </p:nvSpPr>
        <p:spPr/>
        <p:txBody>
          <a:bodyPr/>
          <a:lstStyle/>
          <a:p>
            <a:r>
              <a:rPr lang="en-US" dirty="0" err="1" smtClean="0"/>
              <a:t>Microvascular</a:t>
            </a:r>
            <a:endParaRPr lang="en-US" dirty="0"/>
          </a:p>
        </p:txBody>
      </p:sp>
      <p:sp>
        <p:nvSpPr>
          <p:cNvPr id="5" name="Content Placeholder 4"/>
          <p:cNvSpPr>
            <a:spLocks noGrp="1"/>
          </p:cNvSpPr>
          <p:nvPr>
            <p:ph sz="half" idx="2"/>
          </p:nvPr>
        </p:nvSpPr>
        <p:spPr>
          <a:xfrm>
            <a:off x="457200" y="2174875"/>
            <a:ext cx="3200400" cy="3951288"/>
          </a:xfrm>
        </p:spPr>
        <p:txBody>
          <a:bodyPr>
            <a:normAutofit fontScale="85000" lnSpcReduction="20000"/>
          </a:bodyPr>
          <a:lstStyle/>
          <a:p>
            <a:r>
              <a:rPr lang="en-US" dirty="0" smtClean="0"/>
              <a:t>Eye</a:t>
            </a:r>
          </a:p>
          <a:p>
            <a:pPr lvl="1"/>
            <a:r>
              <a:rPr lang="en-US" dirty="0" smtClean="0"/>
              <a:t>Hyperglycemia </a:t>
            </a:r>
            <a:r>
              <a:rPr lang="en-US" dirty="0"/>
              <a:t>and high blood pressure </a:t>
            </a:r>
            <a:r>
              <a:rPr lang="en-US" dirty="0" smtClean="0">
                <a:sym typeface="Wingdings"/>
              </a:rPr>
              <a:t> </a:t>
            </a:r>
            <a:r>
              <a:rPr lang="en-US" dirty="0" smtClean="0"/>
              <a:t>damage </a:t>
            </a:r>
            <a:r>
              <a:rPr lang="en-US" dirty="0"/>
              <a:t>blood </a:t>
            </a:r>
            <a:r>
              <a:rPr lang="en-US" dirty="0" smtClean="0"/>
              <a:t>vessels</a:t>
            </a:r>
          </a:p>
          <a:p>
            <a:r>
              <a:rPr lang="en-US" dirty="0"/>
              <a:t>Kidney</a:t>
            </a:r>
          </a:p>
          <a:p>
            <a:pPr lvl="1"/>
            <a:r>
              <a:rPr lang="en-US" dirty="0"/>
              <a:t>Hyperglycemia and high blood pressure </a:t>
            </a:r>
            <a:r>
              <a:rPr lang="en-US" dirty="0">
                <a:sym typeface="Wingdings"/>
              </a:rPr>
              <a:t></a:t>
            </a:r>
            <a:r>
              <a:rPr lang="en-US" dirty="0" smtClean="0"/>
              <a:t>damage </a:t>
            </a:r>
            <a:r>
              <a:rPr lang="en-US" dirty="0"/>
              <a:t>small blood vessels in the kidneys and </a:t>
            </a:r>
            <a:r>
              <a:rPr lang="en-US" dirty="0" smtClean="0"/>
              <a:t>overworks </a:t>
            </a:r>
            <a:r>
              <a:rPr lang="en-US" dirty="0"/>
              <a:t>the </a:t>
            </a:r>
            <a:r>
              <a:rPr lang="en-US" dirty="0" smtClean="0"/>
              <a:t>kidneys </a:t>
            </a:r>
            <a:r>
              <a:rPr lang="en-US" dirty="0" smtClean="0">
                <a:sym typeface="Wingdings"/>
              </a:rPr>
              <a:t></a:t>
            </a:r>
            <a:r>
              <a:rPr lang="en-US" dirty="0" smtClean="0"/>
              <a:t> nephropathy</a:t>
            </a:r>
          </a:p>
          <a:p>
            <a:r>
              <a:rPr lang="en-US" dirty="0" smtClean="0"/>
              <a:t>Peripheral Nerves</a:t>
            </a:r>
          </a:p>
          <a:p>
            <a:pPr lvl="1"/>
            <a:r>
              <a:rPr lang="en-US" dirty="0"/>
              <a:t>Hyperglycemia </a:t>
            </a:r>
            <a:r>
              <a:rPr lang="en-US" dirty="0" smtClean="0">
                <a:sym typeface="Wingdings"/>
              </a:rPr>
              <a:t> damage nerves in peripheral nervous syste</a:t>
            </a:r>
            <a:r>
              <a:rPr lang="en-US" dirty="0">
                <a:sym typeface="Wingdings"/>
              </a:rPr>
              <a:t>m</a:t>
            </a:r>
            <a:r>
              <a:rPr lang="en-US" dirty="0" smtClean="0">
                <a:sym typeface="Wingdings"/>
              </a:rPr>
              <a:t>  </a:t>
            </a:r>
            <a:r>
              <a:rPr lang="en-US" dirty="0" smtClean="0"/>
              <a:t>Neuropathy</a:t>
            </a:r>
            <a:endParaRPr lang="en-US" dirty="0"/>
          </a:p>
        </p:txBody>
      </p:sp>
      <p:sp>
        <p:nvSpPr>
          <p:cNvPr id="20" name="Text Placeholder 19"/>
          <p:cNvSpPr>
            <a:spLocks noGrp="1"/>
          </p:cNvSpPr>
          <p:nvPr>
            <p:ph type="body" sz="quarter" idx="3"/>
          </p:nvPr>
        </p:nvSpPr>
        <p:spPr/>
        <p:txBody>
          <a:bodyPr/>
          <a:lstStyle/>
          <a:p>
            <a:pPr algn="r"/>
            <a:r>
              <a:rPr lang="en-US" dirty="0" err="1" smtClean="0"/>
              <a:t>Macrovascular</a:t>
            </a:r>
            <a:endParaRPr lang="en-US" dirty="0"/>
          </a:p>
        </p:txBody>
      </p:sp>
      <p:sp>
        <p:nvSpPr>
          <p:cNvPr id="6" name="Content Placeholder 5"/>
          <p:cNvSpPr>
            <a:spLocks noGrp="1"/>
          </p:cNvSpPr>
          <p:nvPr>
            <p:ph sz="quarter" idx="4"/>
          </p:nvPr>
        </p:nvSpPr>
        <p:spPr>
          <a:xfrm>
            <a:off x="5486400" y="2174875"/>
            <a:ext cx="3200400" cy="3951288"/>
          </a:xfrm>
        </p:spPr>
        <p:txBody>
          <a:bodyPr>
            <a:normAutofit fontScale="77500" lnSpcReduction="20000"/>
          </a:bodyPr>
          <a:lstStyle/>
          <a:p>
            <a:r>
              <a:rPr lang="en-US" dirty="0"/>
              <a:t>Brain</a:t>
            </a:r>
          </a:p>
          <a:p>
            <a:pPr lvl="1"/>
            <a:r>
              <a:rPr lang="en-US" dirty="0"/>
              <a:t>Increased risk of stroke and cerebrovascular disease, including </a:t>
            </a:r>
            <a:endParaRPr lang="en-US" dirty="0" smtClean="0"/>
          </a:p>
          <a:p>
            <a:r>
              <a:rPr lang="en-US" dirty="0"/>
              <a:t>Heart</a:t>
            </a:r>
          </a:p>
          <a:p>
            <a:pPr lvl="1"/>
            <a:r>
              <a:rPr lang="en-US" dirty="0"/>
              <a:t>High blood pressure and insulin resistance </a:t>
            </a:r>
            <a:r>
              <a:rPr lang="en-US" dirty="0" smtClean="0">
                <a:sym typeface="Wingdings"/>
              </a:rPr>
              <a:t> </a:t>
            </a:r>
            <a:r>
              <a:rPr lang="en-US" dirty="0" smtClean="0"/>
              <a:t>increase </a:t>
            </a:r>
            <a:r>
              <a:rPr lang="en-US" dirty="0"/>
              <a:t>coronary heart </a:t>
            </a:r>
            <a:r>
              <a:rPr lang="en-US" dirty="0" smtClean="0"/>
              <a:t>disease risk </a:t>
            </a:r>
            <a:endParaRPr lang="en-US" dirty="0"/>
          </a:p>
          <a:p>
            <a:r>
              <a:rPr lang="en-US" dirty="0"/>
              <a:t>Extremities</a:t>
            </a:r>
          </a:p>
          <a:p>
            <a:pPr lvl="1"/>
            <a:r>
              <a:rPr lang="en-US" dirty="0"/>
              <a:t>Damaged nerves </a:t>
            </a:r>
            <a:r>
              <a:rPr lang="en-US" dirty="0" smtClean="0">
                <a:sym typeface="Wingdings"/>
              </a:rPr>
              <a:t> </a:t>
            </a:r>
            <a:r>
              <a:rPr lang="en-US" dirty="0" smtClean="0"/>
              <a:t>numbness </a:t>
            </a:r>
            <a:r>
              <a:rPr lang="en-US" dirty="0"/>
              <a:t>in hands and </a:t>
            </a:r>
            <a:r>
              <a:rPr lang="en-US" dirty="0" smtClean="0"/>
              <a:t>feet. </a:t>
            </a:r>
            <a:r>
              <a:rPr lang="en-US" dirty="0"/>
              <a:t>Wounds </a:t>
            </a:r>
            <a:r>
              <a:rPr lang="en-US" dirty="0" smtClean="0"/>
              <a:t>in </a:t>
            </a:r>
            <a:r>
              <a:rPr lang="en-US" dirty="0"/>
              <a:t>feet </a:t>
            </a:r>
            <a:r>
              <a:rPr lang="en-US" dirty="0" smtClean="0"/>
              <a:t>may be undetected </a:t>
            </a:r>
            <a:r>
              <a:rPr lang="en-US" dirty="0" smtClean="0">
                <a:sym typeface="Wingdings"/>
              </a:rPr>
              <a:t> </a:t>
            </a:r>
            <a:r>
              <a:rPr lang="en-US" dirty="0" smtClean="0"/>
              <a:t>infection </a:t>
            </a:r>
            <a:r>
              <a:rPr lang="en-US" dirty="0"/>
              <a:t>(ulcers and gangrene) and possibly amputation</a:t>
            </a:r>
          </a:p>
        </p:txBody>
      </p:sp>
      <p:grpSp>
        <p:nvGrpSpPr>
          <p:cNvPr id="4521" name="Group 4520"/>
          <p:cNvGrpSpPr/>
          <p:nvPr/>
        </p:nvGrpSpPr>
        <p:grpSpPr>
          <a:xfrm>
            <a:off x="3835857" y="2057400"/>
            <a:ext cx="980211" cy="3321826"/>
            <a:chOff x="4838226" y="699315"/>
            <a:chExt cx="2065339" cy="5345106"/>
          </a:xfrm>
        </p:grpSpPr>
        <p:grpSp>
          <p:nvGrpSpPr>
            <p:cNvPr id="6000" name="Group 5999"/>
            <p:cNvGrpSpPr>
              <a:grpSpLocks/>
            </p:cNvGrpSpPr>
            <p:nvPr/>
          </p:nvGrpSpPr>
          <p:grpSpPr bwMode="auto">
            <a:xfrm>
              <a:off x="4838226" y="699315"/>
              <a:ext cx="2065339" cy="5345106"/>
              <a:chOff x="519" y="717"/>
              <a:chExt cx="1301" cy="3367"/>
            </a:xfrm>
          </p:grpSpPr>
          <p:grpSp>
            <p:nvGrpSpPr>
              <p:cNvPr id="6356" name="Group 6355"/>
              <p:cNvGrpSpPr>
                <a:grpSpLocks/>
              </p:cNvGrpSpPr>
              <p:nvPr/>
            </p:nvGrpSpPr>
            <p:grpSpPr bwMode="auto">
              <a:xfrm>
                <a:off x="519" y="717"/>
                <a:ext cx="1301" cy="3367"/>
                <a:chOff x="519" y="717"/>
                <a:chExt cx="1301" cy="3367"/>
              </a:xfrm>
            </p:grpSpPr>
            <p:sp>
              <p:nvSpPr>
                <p:cNvPr id="6569" name="Freeform 6568"/>
                <p:cNvSpPr>
                  <a:spLocks/>
                </p:cNvSpPr>
                <p:nvPr/>
              </p:nvSpPr>
              <p:spPr bwMode="auto">
                <a:xfrm>
                  <a:off x="519" y="717"/>
                  <a:ext cx="1301" cy="3367"/>
                </a:xfrm>
                <a:custGeom>
                  <a:avLst/>
                  <a:gdLst>
                    <a:gd name="T0" fmla="*/ 1036 w 967"/>
                    <a:gd name="T1" fmla="*/ 608 h 2504"/>
                    <a:gd name="T2" fmla="*/ 1169 w 967"/>
                    <a:gd name="T3" fmla="*/ 500 h 2504"/>
                    <a:gd name="T4" fmla="*/ 1164 w 967"/>
                    <a:gd name="T5" fmla="*/ 434 h 2504"/>
                    <a:gd name="T6" fmla="*/ 1148 w 967"/>
                    <a:gd name="T7" fmla="*/ 300 h 2504"/>
                    <a:gd name="T8" fmla="*/ 1131 w 967"/>
                    <a:gd name="T9" fmla="*/ 164 h 2504"/>
                    <a:gd name="T10" fmla="*/ 1070 w 967"/>
                    <a:gd name="T11" fmla="*/ 62 h 2504"/>
                    <a:gd name="T12" fmla="*/ 971 w 967"/>
                    <a:gd name="T13" fmla="*/ 22 h 2504"/>
                    <a:gd name="T14" fmla="*/ 879 w 967"/>
                    <a:gd name="T15" fmla="*/ 4 h 2504"/>
                    <a:gd name="T16" fmla="*/ 619 w 967"/>
                    <a:gd name="T17" fmla="*/ 305 h 2504"/>
                    <a:gd name="T18" fmla="*/ 690 w 967"/>
                    <a:gd name="T19" fmla="*/ 476 h 2504"/>
                    <a:gd name="T20" fmla="*/ 644 w 967"/>
                    <a:gd name="T21" fmla="*/ 703 h 2504"/>
                    <a:gd name="T22" fmla="*/ 261 w 967"/>
                    <a:gd name="T23" fmla="*/ 1193 h 2504"/>
                    <a:gd name="T24" fmla="*/ 167 w 967"/>
                    <a:gd name="T25" fmla="*/ 2119 h 2504"/>
                    <a:gd name="T26" fmla="*/ 32 w 967"/>
                    <a:gd name="T27" fmla="*/ 2441 h 2504"/>
                    <a:gd name="T28" fmla="*/ 109 w 967"/>
                    <a:gd name="T29" fmla="*/ 2435 h 2504"/>
                    <a:gd name="T30" fmla="*/ 190 w 967"/>
                    <a:gd name="T31" fmla="*/ 2670 h 2504"/>
                    <a:gd name="T32" fmla="*/ 269 w 967"/>
                    <a:gd name="T33" fmla="*/ 2633 h 2504"/>
                    <a:gd name="T34" fmla="*/ 336 w 967"/>
                    <a:gd name="T35" fmla="*/ 2438 h 2504"/>
                    <a:gd name="T36" fmla="*/ 420 w 967"/>
                    <a:gd name="T37" fmla="*/ 1861 h 2504"/>
                    <a:gd name="T38" fmla="*/ 461 w 967"/>
                    <a:gd name="T39" fmla="*/ 1365 h 2504"/>
                    <a:gd name="T40" fmla="*/ 514 w 967"/>
                    <a:gd name="T41" fmla="*/ 1930 h 2504"/>
                    <a:gd name="T42" fmla="*/ 535 w 967"/>
                    <a:gd name="T43" fmla="*/ 3246 h 2504"/>
                    <a:gd name="T44" fmla="*/ 659 w 967"/>
                    <a:gd name="T45" fmla="*/ 4193 h 2504"/>
                    <a:gd name="T46" fmla="*/ 540 w 967"/>
                    <a:gd name="T47" fmla="*/ 4423 h 2504"/>
                    <a:gd name="T48" fmla="*/ 538 w 967"/>
                    <a:gd name="T49" fmla="*/ 4479 h 2504"/>
                    <a:gd name="T50" fmla="*/ 627 w 967"/>
                    <a:gd name="T51" fmla="*/ 4507 h 2504"/>
                    <a:gd name="T52" fmla="*/ 817 w 967"/>
                    <a:gd name="T53" fmla="*/ 4452 h 2504"/>
                    <a:gd name="T54" fmla="*/ 801 w 967"/>
                    <a:gd name="T55" fmla="*/ 4124 h 2504"/>
                    <a:gd name="T56" fmla="*/ 798 w 967"/>
                    <a:gd name="T57" fmla="*/ 3242 h 2504"/>
                    <a:gd name="T58" fmla="*/ 900 w 967"/>
                    <a:gd name="T59" fmla="*/ 2839 h 2504"/>
                    <a:gd name="T60" fmla="*/ 938 w 967"/>
                    <a:gd name="T61" fmla="*/ 3883 h 2504"/>
                    <a:gd name="T62" fmla="*/ 931 w 967"/>
                    <a:gd name="T63" fmla="*/ 4400 h 2504"/>
                    <a:gd name="T64" fmla="*/ 1060 w 967"/>
                    <a:gd name="T65" fmla="*/ 4502 h 2504"/>
                    <a:gd name="T66" fmla="*/ 1180 w 967"/>
                    <a:gd name="T67" fmla="*/ 4490 h 2504"/>
                    <a:gd name="T68" fmla="*/ 1218 w 967"/>
                    <a:gd name="T69" fmla="*/ 4463 h 2504"/>
                    <a:gd name="T70" fmla="*/ 1084 w 967"/>
                    <a:gd name="T71" fmla="*/ 4256 h 2504"/>
                    <a:gd name="T72" fmla="*/ 1188 w 967"/>
                    <a:gd name="T73" fmla="*/ 3374 h 2504"/>
                    <a:gd name="T74" fmla="*/ 1285 w 967"/>
                    <a:gd name="T75" fmla="*/ 2318 h 2504"/>
                    <a:gd name="T76" fmla="*/ 1278 w 967"/>
                    <a:gd name="T77" fmla="*/ 1486 h 2504"/>
                    <a:gd name="T78" fmla="*/ 1298 w 967"/>
                    <a:gd name="T79" fmla="*/ 1455 h 2504"/>
                    <a:gd name="T80" fmla="*/ 1446 w 967"/>
                    <a:gd name="T81" fmla="*/ 2213 h 2504"/>
                    <a:gd name="T82" fmla="*/ 1442 w 967"/>
                    <a:gd name="T83" fmla="*/ 2578 h 2504"/>
                    <a:gd name="T84" fmla="*/ 1519 w 967"/>
                    <a:gd name="T85" fmla="*/ 2661 h 2504"/>
                    <a:gd name="T86" fmla="*/ 1613 w 967"/>
                    <a:gd name="T87" fmla="*/ 2571 h 2504"/>
                    <a:gd name="T88" fmla="*/ 1723 w 967"/>
                    <a:gd name="T89" fmla="*/ 2535 h 2504"/>
                    <a:gd name="T90" fmla="*/ 1604 w 967"/>
                    <a:gd name="T91" fmla="*/ 2250 h 2504"/>
                    <a:gd name="T92" fmla="*/ 1539 w 967"/>
                    <a:gd name="T93" fmla="*/ 1635 h 2504"/>
                    <a:gd name="T94" fmla="*/ 1343 w 967"/>
                    <a:gd name="T95" fmla="*/ 799 h 25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67" h="2504">
                      <a:moveTo>
                        <a:pt x="557" y="363"/>
                      </a:moveTo>
                      <a:cubicBezTo>
                        <a:pt x="558" y="362"/>
                        <a:pt x="558" y="362"/>
                        <a:pt x="559" y="361"/>
                      </a:cubicBezTo>
                      <a:cubicBezTo>
                        <a:pt x="564" y="356"/>
                        <a:pt x="567" y="346"/>
                        <a:pt x="567" y="346"/>
                      </a:cubicBezTo>
                      <a:cubicBezTo>
                        <a:pt x="567" y="346"/>
                        <a:pt x="568" y="342"/>
                        <a:pt x="572" y="336"/>
                      </a:cubicBezTo>
                      <a:cubicBezTo>
                        <a:pt x="578" y="327"/>
                        <a:pt x="598" y="333"/>
                        <a:pt x="619" y="328"/>
                      </a:cubicBezTo>
                      <a:cubicBezTo>
                        <a:pt x="640" y="323"/>
                        <a:pt x="636" y="304"/>
                        <a:pt x="636" y="297"/>
                      </a:cubicBezTo>
                      <a:cubicBezTo>
                        <a:pt x="636" y="290"/>
                        <a:pt x="637" y="287"/>
                        <a:pt x="643" y="282"/>
                      </a:cubicBezTo>
                      <a:cubicBezTo>
                        <a:pt x="643" y="280"/>
                        <a:pt x="645" y="280"/>
                        <a:pt x="646" y="277"/>
                      </a:cubicBezTo>
                      <a:cubicBezTo>
                        <a:pt x="646" y="273"/>
                        <a:pt x="644" y="271"/>
                        <a:pt x="643" y="269"/>
                      </a:cubicBezTo>
                      <a:cubicBezTo>
                        <a:pt x="646" y="267"/>
                        <a:pt x="646" y="264"/>
                        <a:pt x="644" y="260"/>
                      </a:cubicBezTo>
                      <a:cubicBezTo>
                        <a:pt x="644" y="258"/>
                        <a:pt x="642" y="256"/>
                        <a:pt x="642" y="253"/>
                      </a:cubicBezTo>
                      <a:cubicBezTo>
                        <a:pt x="641" y="248"/>
                        <a:pt x="640" y="241"/>
                        <a:pt x="643" y="240"/>
                      </a:cubicBezTo>
                      <a:cubicBezTo>
                        <a:pt x="649" y="237"/>
                        <a:pt x="652" y="239"/>
                        <a:pt x="658" y="234"/>
                      </a:cubicBezTo>
                      <a:cubicBezTo>
                        <a:pt x="669" y="226"/>
                        <a:pt x="663" y="216"/>
                        <a:pt x="657" y="207"/>
                      </a:cubicBezTo>
                      <a:cubicBezTo>
                        <a:pt x="651" y="198"/>
                        <a:pt x="653" y="204"/>
                        <a:pt x="644" y="189"/>
                      </a:cubicBezTo>
                      <a:cubicBezTo>
                        <a:pt x="640" y="182"/>
                        <a:pt x="635" y="178"/>
                        <a:pt x="634" y="166"/>
                      </a:cubicBezTo>
                      <a:cubicBezTo>
                        <a:pt x="633" y="163"/>
                        <a:pt x="635" y="158"/>
                        <a:pt x="635" y="152"/>
                      </a:cubicBezTo>
                      <a:cubicBezTo>
                        <a:pt x="635" y="141"/>
                        <a:pt x="634" y="132"/>
                        <a:pt x="632" y="123"/>
                      </a:cubicBezTo>
                      <a:cubicBezTo>
                        <a:pt x="629" y="115"/>
                        <a:pt x="628" y="102"/>
                        <a:pt x="625" y="91"/>
                      </a:cubicBezTo>
                      <a:cubicBezTo>
                        <a:pt x="625" y="91"/>
                        <a:pt x="625" y="91"/>
                        <a:pt x="625" y="91"/>
                      </a:cubicBezTo>
                      <a:cubicBezTo>
                        <a:pt x="631" y="87"/>
                        <a:pt x="627" y="77"/>
                        <a:pt x="636" y="75"/>
                      </a:cubicBezTo>
                      <a:cubicBezTo>
                        <a:pt x="628" y="73"/>
                        <a:pt x="620" y="63"/>
                        <a:pt x="616" y="56"/>
                      </a:cubicBezTo>
                      <a:cubicBezTo>
                        <a:pt x="613" y="52"/>
                        <a:pt x="612" y="46"/>
                        <a:pt x="608" y="43"/>
                      </a:cubicBezTo>
                      <a:cubicBezTo>
                        <a:pt x="604" y="39"/>
                        <a:pt x="596" y="37"/>
                        <a:pt x="591" y="34"/>
                      </a:cubicBezTo>
                      <a:cubicBezTo>
                        <a:pt x="586" y="31"/>
                        <a:pt x="582" y="28"/>
                        <a:pt x="576" y="27"/>
                      </a:cubicBezTo>
                      <a:cubicBezTo>
                        <a:pt x="570" y="25"/>
                        <a:pt x="565" y="24"/>
                        <a:pt x="559" y="21"/>
                      </a:cubicBezTo>
                      <a:cubicBezTo>
                        <a:pt x="555" y="18"/>
                        <a:pt x="553" y="15"/>
                        <a:pt x="548" y="14"/>
                      </a:cubicBezTo>
                      <a:cubicBezTo>
                        <a:pt x="544" y="13"/>
                        <a:pt x="540" y="13"/>
                        <a:pt x="537" y="12"/>
                      </a:cubicBezTo>
                      <a:cubicBezTo>
                        <a:pt x="533" y="11"/>
                        <a:pt x="530" y="8"/>
                        <a:pt x="527" y="7"/>
                      </a:cubicBezTo>
                      <a:cubicBezTo>
                        <a:pt x="521" y="5"/>
                        <a:pt x="513" y="8"/>
                        <a:pt x="506" y="6"/>
                      </a:cubicBezTo>
                      <a:cubicBezTo>
                        <a:pt x="506" y="5"/>
                        <a:pt x="506" y="5"/>
                        <a:pt x="506" y="5"/>
                      </a:cubicBezTo>
                      <a:cubicBezTo>
                        <a:pt x="498" y="4"/>
                        <a:pt x="491" y="2"/>
                        <a:pt x="485" y="2"/>
                      </a:cubicBezTo>
                      <a:cubicBezTo>
                        <a:pt x="469" y="0"/>
                        <a:pt x="413" y="14"/>
                        <a:pt x="379" y="51"/>
                      </a:cubicBezTo>
                      <a:cubicBezTo>
                        <a:pt x="363" y="69"/>
                        <a:pt x="352" y="101"/>
                        <a:pt x="345" y="125"/>
                      </a:cubicBezTo>
                      <a:cubicBezTo>
                        <a:pt x="341" y="138"/>
                        <a:pt x="340" y="153"/>
                        <a:pt x="337" y="166"/>
                      </a:cubicBezTo>
                      <a:cubicBezTo>
                        <a:pt x="339" y="167"/>
                        <a:pt x="340" y="168"/>
                        <a:pt x="342" y="169"/>
                      </a:cubicBezTo>
                      <a:cubicBezTo>
                        <a:pt x="337" y="176"/>
                        <a:pt x="336" y="185"/>
                        <a:pt x="335" y="193"/>
                      </a:cubicBezTo>
                      <a:cubicBezTo>
                        <a:pt x="349" y="194"/>
                        <a:pt x="340" y="220"/>
                        <a:pt x="340" y="228"/>
                      </a:cubicBezTo>
                      <a:cubicBezTo>
                        <a:pt x="354" y="220"/>
                        <a:pt x="357" y="249"/>
                        <a:pt x="364" y="256"/>
                      </a:cubicBezTo>
                      <a:cubicBezTo>
                        <a:pt x="368" y="259"/>
                        <a:pt x="376" y="259"/>
                        <a:pt x="381" y="263"/>
                      </a:cubicBezTo>
                      <a:cubicBezTo>
                        <a:pt x="387" y="269"/>
                        <a:pt x="389" y="271"/>
                        <a:pt x="391" y="280"/>
                      </a:cubicBezTo>
                      <a:cubicBezTo>
                        <a:pt x="398" y="271"/>
                        <a:pt x="404" y="279"/>
                        <a:pt x="412" y="282"/>
                      </a:cubicBezTo>
                      <a:cubicBezTo>
                        <a:pt x="412" y="283"/>
                        <a:pt x="412" y="283"/>
                        <a:pt x="412" y="283"/>
                      </a:cubicBezTo>
                      <a:cubicBezTo>
                        <a:pt x="412" y="301"/>
                        <a:pt x="398" y="381"/>
                        <a:pt x="356" y="389"/>
                      </a:cubicBezTo>
                      <a:cubicBezTo>
                        <a:pt x="339" y="391"/>
                        <a:pt x="287" y="417"/>
                        <a:pt x="279" y="425"/>
                      </a:cubicBezTo>
                      <a:cubicBezTo>
                        <a:pt x="268" y="436"/>
                        <a:pt x="242" y="438"/>
                        <a:pt x="225" y="442"/>
                      </a:cubicBezTo>
                      <a:cubicBezTo>
                        <a:pt x="208" y="446"/>
                        <a:pt x="172" y="465"/>
                        <a:pt x="155" y="540"/>
                      </a:cubicBezTo>
                      <a:cubicBezTo>
                        <a:pt x="147" y="574"/>
                        <a:pt x="138" y="618"/>
                        <a:pt x="144" y="660"/>
                      </a:cubicBezTo>
                      <a:cubicBezTo>
                        <a:pt x="146" y="688"/>
                        <a:pt x="125" y="741"/>
                        <a:pt x="123" y="832"/>
                      </a:cubicBezTo>
                      <a:cubicBezTo>
                        <a:pt x="124" y="866"/>
                        <a:pt x="120" y="889"/>
                        <a:pt x="116" y="904"/>
                      </a:cubicBezTo>
                      <a:cubicBezTo>
                        <a:pt x="97" y="950"/>
                        <a:pt x="97" y="1079"/>
                        <a:pt x="96" y="1111"/>
                      </a:cubicBezTo>
                      <a:cubicBezTo>
                        <a:pt x="95" y="1130"/>
                        <a:pt x="95" y="1158"/>
                        <a:pt x="92" y="1172"/>
                      </a:cubicBezTo>
                      <a:cubicBezTo>
                        <a:pt x="88" y="1186"/>
                        <a:pt x="91" y="1199"/>
                        <a:pt x="87" y="1211"/>
                      </a:cubicBezTo>
                      <a:cubicBezTo>
                        <a:pt x="83" y="1222"/>
                        <a:pt x="85" y="1240"/>
                        <a:pt x="83" y="1244"/>
                      </a:cubicBezTo>
                      <a:cubicBezTo>
                        <a:pt x="75" y="1251"/>
                        <a:pt x="45" y="1295"/>
                        <a:pt x="38" y="1305"/>
                      </a:cubicBezTo>
                      <a:cubicBezTo>
                        <a:pt x="30" y="1315"/>
                        <a:pt x="22" y="1345"/>
                        <a:pt x="18" y="1350"/>
                      </a:cubicBezTo>
                      <a:cubicBezTo>
                        <a:pt x="13" y="1356"/>
                        <a:pt x="12" y="1370"/>
                        <a:pt x="8" y="1381"/>
                      </a:cubicBezTo>
                      <a:cubicBezTo>
                        <a:pt x="3" y="1393"/>
                        <a:pt x="0" y="1403"/>
                        <a:pt x="14" y="1402"/>
                      </a:cubicBezTo>
                      <a:cubicBezTo>
                        <a:pt x="26" y="1401"/>
                        <a:pt x="39" y="1381"/>
                        <a:pt x="41" y="1367"/>
                      </a:cubicBezTo>
                      <a:cubicBezTo>
                        <a:pt x="45" y="1365"/>
                        <a:pt x="52" y="1356"/>
                        <a:pt x="60" y="1347"/>
                      </a:cubicBezTo>
                      <a:cubicBezTo>
                        <a:pt x="58" y="1355"/>
                        <a:pt x="64" y="1362"/>
                        <a:pt x="70" y="1386"/>
                      </a:cubicBezTo>
                      <a:cubicBezTo>
                        <a:pt x="70" y="1394"/>
                        <a:pt x="76" y="1413"/>
                        <a:pt x="76" y="1422"/>
                      </a:cubicBezTo>
                      <a:cubicBezTo>
                        <a:pt x="75" y="1431"/>
                        <a:pt x="81" y="1455"/>
                        <a:pt x="84" y="1468"/>
                      </a:cubicBezTo>
                      <a:cubicBezTo>
                        <a:pt x="86" y="1480"/>
                        <a:pt x="97" y="1481"/>
                        <a:pt x="105" y="1477"/>
                      </a:cubicBezTo>
                      <a:cubicBezTo>
                        <a:pt x="105" y="1477"/>
                        <a:pt x="104" y="1488"/>
                        <a:pt x="115" y="1489"/>
                      </a:cubicBezTo>
                      <a:cubicBezTo>
                        <a:pt x="126" y="1491"/>
                        <a:pt x="128" y="1472"/>
                        <a:pt x="128" y="1472"/>
                      </a:cubicBezTo>
                      <a:cubicBezTo>
                        <a:pt x="128" y="1472"/>
                        <a:pt x="128" y="1479"/>
                        <a:pt x="136" y="1480"/>
                      </a:cubicBezTo>
                      <a:cubicBezTo>
                        <a:pt x="147" y="1480"/>
                        <a:pt x="149" y="1456"/>
                        <a:pt x="149" y="1456"/>
                      </a:cubicBezTo>
                      <a:cubicBezTo>
                        <a:pt x="150" y="1459"/>
                        <a:pt x="150" y="1461"/>
                        <a:pt x="156" y="1461"/>
                      </a:cubicBezTo>
                      <a:cubicBezTo>
                        <a:pt x="162" y="1461"/>
                        <a:pt x="167" y="1436"/>
                        <a:pt x="170" y="1426"/>
                      </a:cubicBezTo>
                      <a:cubicBezTo>
                        <a:pt x="172" y="1416"/>
                        <a:pt x="177" y="1406"/>
                        <a:pt x="178" y="1398"/>
                      </a:cubicBezTo>
                      <a:cubicBezTo>
                        <a:pt x="178" y="1390"/>
                        <a:pt x="179" y="1385"/>
                        <a:pt x="186" y="1348"/>
                      </a:cubicBezTo>
                      <a:cubicBezTo>
                        <a:pt x="193" y="1310"/>
                        <a:pt x="171" y="1271"/>
                        <a:pt x="174" y="1259"/>
                      </a:cubicBezTo>
                      <a:cubicBezTo>
                        <a:pt x="178" y="1246"/>
                        <a:pt x="166" y="1227"/>
                        <a:pt x="168" y="1224"/>
                      </a:cubicBezTo>
                      <a:cubicBezTo>
                        <a:pt x="169" y="1220"/>
                        <a:pt x="173" y="1206"/>
                        <a:pt x="175" y="1192"/>
                      </a:cubicBezTo>
                      <a:cubicBezTo>
                        <a:pt x="178" y="1178"/>
                        <a:pt x="228" y="1056"/>
                        <a:pt x="232" y="1029"/>
                      </a:cubicBezTo>
                      <a:cubicBezTo>
                        <a:pt x="243" y="976"/>
                        <a:pt x="242" y="953"/>
                        <a:pt x="236" y="917"/>
                      </a:cubicBezTo>
                      <a:cubicBezTo>
                        <a:pt x="237" y="890"/>
                        <a:pt x="248" y="818"/>
                        <a:pt x="250" y="805"/>
                      </a:cubicBezTo>
                      <a:cubicBezTo>
                        <a:pt x="251" y="802"/>
                        <a:pt x="251" y="789"/>
                        <a:pt x="253" y="780"/>
                      </a:cubicBezTo>
                      <a:cubicBezTo>
                        <a:pt x="253" y="775"/>
                        <a:pt x="254" y="766"/>
                        <a:pt x="255" y="755"/>
                      </a:cubicBezTo>
                      <a:cubicBezTo>
                        <a:pt x="255" y="756"/>
                        <a:pt x="255" y="756"/>
                        <a:pt x="255" y="756"/>
                      </a:cubicBezTo>
                      <a:cubicBezTo>
                        <a:pt x="255" y="768"/>
                        <a:pt x="259" y="789"/>
                        <a:pt x="261" y="822"/>
                      </a:cubicBezTo>
                      <a:cubicBezTo>
                        <a:pt x="259" y="849"/>
                        <a:pt x="272" y="898"/>
                        <a:pt x="274" y="923"/>
                      </a:cubicBezTo>
                      <a:cubicBezTo>
                        <a:pt x="271" y="932"/>
                        <a:pt x="284" y="1067"/>
                        <a:pt x="284" y="1067"/>
                      </a:cubicBezTo>
                      <a:cubicBezTo>
                        <a:pt x="279" y="1075"/>
                        <a:pt x="256" y="1178"/>
                        <a:pt x="255" y="1209"/>
                      </a:cubicBezTo>
                      <a:cubicBezTo>
                        <a:pt x="252" y="1225"/>
                        <a:pt x="258" y="1247"/>
                        <a:pt x="257" y="1282"/>
                      </a:cubicBezTo>
                      <a:cubicBezTo>
                        <a:pt x="255" y="1325"/>
                        <a:pt x="216" y="1497"/>
                        <a:pt x="287" y="1715"/>
                      </a:cubicBezTo>
                      <a:cubicBezTo>
                        <a:pt x="291" y="1727"/>
                        <a:pt x="292" y="1771"/>
                        <a:pt x="296" y="1795"/>
                      </a:cubicBezTo>
                      <a:cubicBezTo>
                        <a:pt x="297" y="1801"/>
                        <a:pt x="310" y="1828"/>
                        <a:pt x="310" y="1866"/>
                      </a:cubicBezTo>
                      <a:cubicBezTo>
                        <a:pt x="312" y="1926"/>
                        <a:pt x="305" y="2004"/>
                        <a:pt x="307" y="2048"/>
                      </a:cubicBezTo>
                      <a:cubicBezTo>
                        <a:pt x="310" y="2118"/>
                        <a:pt x="339" y="2183"/>
                        <a:pt x="351" y="2228"/>
                      </a:cubicBezTo>
                      <a:cubicBezTo>
                        <a:pt x="362" y="2273"/>
                        <a:pt x="366" y="2310"/>
                        <a:pt x="364" y="2319"/>
                      </a:cubicBezTo>
                      <a:cubicBezTo>
                        <a:pt x="362" y="2326"/>
                        <a:pt x="360" y="2341"/>
                        <a:pt x="367" y="2354"/>
                      </a:cubicBezTo>
                      <a:cubicBezTo>
                        <a:pt x="367" y="2355"/>
                        <a:pt x="347" y="2401"/>
                        <a:pt x="335" y="2408"/>
                      </a:cubicBezTo>
                      <a:cubicBezTo>
                        <a:pt x="325" y="2416"/>
                        <a:pt x="322" y="2424"/>
                        <a:pt x="314" y="2428"/>
                      </a:cubicBezTo>
                      <a:cubicBezTo>
                        <a:pt x="305" y="2433"/>
                        <a:pt x="301" y="2437"/>
                        <a:pt x="298" y="2446"/>
                      </a:cubicBezTo>
                      <a:cubicBezTo>
                        <a:pt x="295" y="2453"/>
                        <a:pt x="287" y="2463"/>
                        <a:pt x="293" y="2468"/>
                      </a:cubicBezTo>
                      <a:cubicBezTo>
                        <a:pt x="294" y="2469"/>
                        <a:pt x="295" y="2470"/>
                        <a:pt x="296" y="2470"/>
                      </a:cubicBezTo>
                      <a:cubicBezTo>
                        <a:pt x="296" y="2470"/>
                        <a:pt x="296" y="2470"/>
                        <a:pt x="296" y="2470"/>
                      </a:cubicBezTo>
                      <a:cubicBezTo>
                        <a:pt x="296" y="2473"/>
                        <a:pt x="296" y="2475"/>
                        <a:pt x="297" y="2477"/>
                      </a:cubicBezTo>
                      <a:cubicBezTo>
                        <a:pt x="300" y="2483"/>
                        <a:pt x="307" y="2484"/>
                        <a:pt x="314" y="2483"/>
                      </a:cubicBezTo>
                      <a:cubicBezTo>
                        <a:pt x="315" y="2482"/>
                        <a:pt x="315" y="2482"/>
                        <a:pt x="315" y="2482"/>
                      </a:cubicBezTo>
                      <a:cubicBezTo>
                        <a:pt x="315" y="2484"/>
                        <a:pt x="316" y="2486"/>
                        <a:pt x="318" y="2489"/>
                      </a:cubicBezTo>
                      <a:cubicBezTo>
                        <a:pt x="323" y="2496"/>
                        <a:pt x="340" y="2499"/>
                        <a:pt x="346" y="2493"/>
                      </a:cubicBezTo>
                      <a:cubicBezTo>
                        <a:pt x="355" y="2498"/>
                        <a:pt x="373" y="2499"/>
                        <a:pt x="380" y="2490"/>
                      </a:cubicBezTo>
                      <a:cubicBezTo>
                        <a:pt x="385" y="2504"/>
                        <a:pt x="405" y="2502"/>
                        <a:pt x="417" y="2499"/>
                      </a:cubicBezTo>
                      <a:cubicBezTo>
                        <a:pt x="429" y="2497"/>
                        <a:pt x="434" y="2490"/>
                        <a:pt x="441" y="2484"/>
                      </a:cubicBezTo>
                      <a:cubicBezTo>
                        <a:pt x="448" y="2479"/>
                        <a:pt x="453" y="2474"/>
                        <a:pt x="451" y="2462"/>
                      </a:cubicBezTo>
                      <a:cubicBezTo>
                        <a:pt x="449" y="2449"/>
                        <a:pt x="451" y="2449"/>
                        <a:pt x="452" y="2433"/>
                      </a:cubicBezTo>
                      <a:cubicBezTo>
                        <a:pt x="453" y="2424"/>
                        <a:pt x="461" y="2421"/>
                        <a:pt x="462" y="2406"/>
                      </a:cubicBezTo>
                      <a:cubicBezTo>
                        <a:pt x="463" y="2394"/>
                        <a:pt x="454" y="2343"/>
                        <a:pt x="455" y="2336"/>
                      </a:cubicBezTo>
                      <a:cubicBezTo>
                        <a:pt x="457" y="2320"/>
                        <a:pt x="446" y="2307"/>
                        <a:pt x="442" y="2281"/>
                      </a:cubicBezTo>
                      <a:cubicBezTo>
                        <a:pt x="438" y="2254"/>
                        <a:pt x="449" y="2165"/>
                        <a:pt x="449" y="2148"/>
                      </a:cubicBezTo>
                      <a:cubicBezTo>
                        <a:pt x="449" y="2117"/>
                        <a:pt x="465" y="2067"/>
                        <a:pt x="461" y="2003"/>
                      </a:cubicBezTo>
                      <a:cubicBezTo>
                        <a:pt x="458" y="1967"/>
                        <a:pt x="440" y="1855"/>
                        <a:pt x="440" y="1830"/>
                      </a:cubicBezTo>
                      <a:cubicBezTo>
                        <a:pt x="440" y="1826"/>
                        <a:pt x="439" y="1798"/>
                        <a:pt x="441" y="1793"/>
                      </a:cubicBezTo>
                      <a:cubicBezTo>
                        <a:pt x="446" y="1776"/>
                        <a:pt x="470" y="1572"/>
                        <a:pt x="470" y="1570"/>
                      </a:cubicBezTo>
                      <a:cubicBezTo>
                        <a:pt x="472" y="1546"/>
                        <a:pt x="482" y="1385"/>
                        <a:pt x="482" y="1385"/>
                      </a:cubicBezTo>
                      <a:cubicBezTo>
                        <a:pt x="484" y="1385"/>
                        <a:pt x="484" y="1385"/>
                        <a:pt x="484" y="1385"/>
                      </a:cubicBezTo>
                      <a:cubicBezTo>
                        <a:pt x="484" y="1385"/>
                        <a:pt x="494" y="1546"/>
                        <a:pt x="497" y="1570"/>
                      </a:cubicBezTo>
                      <a:cubicBezTo>
                        <a:pt x="497" y="1572"/>
                        <a:pt x="520" y="1776"/>
                        <a:pt x="525" y="1793"/>
                      </a:cubicBezTo>
                      <a:cubicBezTo>
                        <a:pt x="527" y="1798"/>
                        <a:pt x="526" y="1826"/>
                        <a:pt x="526" y="1830"/>
                      </a:cubicBezTo>
                      <a:cubicBezTo>
                        <a:pt x="526" y="1855"/>
                        <a:pt x="508" y="1967"/>
                        <a:pt x="506" y="2003"/>
                      </a:cubicBezTo>
                      <a:cubicBezTo>
                        <a:pt x="501" y="2067"/>
                        <a:pt x="518" y="2117"/>
                        <a:pt x="518" y="2148"/>
                      </a:cubicBezTo>
                      <a:cubicBezTo>
                        <a:pt x="518" y="2165"/>
                        <a:pt x="528" y="2254"/>
                        <a:pt x="524" y="2281"/>
                      </a:cubicBezTo>
                      <a:cubicBezTo>
                        <a:pt x="520" y="2307"/>
                        <a:pt x="509" y="2320"/>
                        <a:pt x="512" y="2336"/>
                      </a:cubicBezTo>
                      <a:cubicBezTo>
                        <a:pt x="513" y="2343"/>
                        <a:pt x="503" y="2394"/>
                        <a:pt x="504" y="2406"/>
                      </a:cubicBezTo>
                      <a:cubicBezTo>
                        <a:pt x="505" y="2421"/>
                        <a:pt x="513" y="2424"/>
                        <a:pt x="514" y="2433"/>
                      </a:cubicBezTo>
                      <a:cubicBezTo>
                        <a:pt x="516" y="2449"/>
                        <a:pt x="517" y="2449"/>
                        <a:pt x="515" y="2462"/>
                      </a:cubicBezTo>
                      <a:cubicBezTo>
                        <a:pt x="514" y="2474"/>
                        <a:pt x="518" y="2479"/>
                        <a:pt x="525" y="2484"/>
                      </a:cubicBezTo>
                      <a:cubicBezTo>
                        <a:pt x="532" y="2490"/>
                        <a:pt x="537" y="2497"/>
                        <a:pt x="549" y="2499"/>
                      </a:cubicBezTo>
                      <a:cubicBezTo>
                        <a:pt x="561" y="2502"/>
                        <a:pt x="582" y="2504"/>
                        <a:pt x="586" y="2490"/>
                      </a:cubicBezTo>
                      <a:cubicBezTo>
                        <a:pt x="593" y="2499"/>
                        <a:pt x="611" y="2498"/>
                        <a:pt x="620" y="2493"/>
                      </a:cubicBezTo>
                      <a:cubicBezTo>
                        <a:pt x="627" y="2499"/>
                        <a:pt x="644" y="2496"/>
                        <a:pt x="649" y="2489"/>
                      </a:cubicBezTo>
                      <a:cubicBezTo>
                        <a:pt x="651" y="2486"/>
                        <a:pt x="651" y="2484"/>
                        <a:pt x="651" y="2482"/>
                      </a:cubicBezTo>
                      <a:cubicBezTo>
                        <a:pt x="652" y="2483"/>
                        <a:pt x="652" y="2483"/>
                        <a:pt x="652" y="2483"/>
                      </a:cubicBezTo>
                      <a:cubicBezTo>
                        <a:pt x="660" y="2484"/>
                        <a:pt x="668" y="2481"/>
                        <a:pt x="669" y="2477"/>
                      </a:cubicBezTo>
                      <a:cubicBezTo>
                        <a:pt x="671" y="2475"/>
                        <a:pt x="671" y="2473"/>
                        <a:pt x="670" y="2470"/>
                      </a:cubicBezTo>
                      <a:cubicBezTo>
                        <a:pt x="670" y="2470"/>
                        <a:pt x="670" y="2470"/>
                        <a:pt x="670" y="2470"/>
                      </a:cubicBezTo>
                      <a:cubicBezTo>
                        <a:pt x="671" y="2470"/>
                        <a:pt x="672" y="2469"/>
                        <a:pt x="673" y="2468"/>
                      </a:cubicBezTo>
                      <a:cubicBezTo>
                        <a:pt x="679" y="2463"/>
                        <a:pt x="671" y="2453"/>
                        <a:pt x="668" y="2446"/>
                      </a:cubicBezTo>
                      <a:cubicBezTo>
                        <a:pt x="665" y="2437"/>
                        <a:pt x="661" y="2433"/>
                        <a:pt x="653" y="2428"/>
                      </a:cubicBezTo>
                      <a:cubicBezTo>
                        <a:pt x="644" y="2424"/>
                        <a:pt x="641" y="2416"/>
                        <a:pt x="631" y="2408"/>
                      </a:cubicBezTo>
                      <a:cubicBezTo>
                        <a:pt x="619" y="2401"/>
                        <a:pt x="599" y="2355"/>
                        <a:pt x="599" y="2354"/>
                      </a:cubicBezTo>
                      <a:cubicBezTo>
                        <a:pt x="606" y="2341"/>
                        <a:pt x="604" y="2326"/>
                        <a:pt x="602" y="2319"/>
                      </a:cubicBezTo>
                      <a:cubicBezTo>
                        <a:pt x="600" y="2310"/>
                        <a:pt x="604" y="2273"/>
                        <a:pt x="616" y="2228"/>
                      </a:cubicBezTo>
                      <a:cubicBezTo>
                        <a:pt x="627" y="2183"/>
                        <a:pt x="656" y="2118"/>
                        <a:pt x="659" y="2048"/>
                      </a:cubicBezTo>
                      <a:cubicBezTo>
                        <a:pt x="661" y="2004"/>
                        <a:pt x="655" y="1926"/>
                        <a:pt x="656" y="1866"/>
                      </a:cubicBezTo>
                      <a:cubicBezTo>
                        <a:pt x="657" y="1828"/>
                        <a:pt x="669" y="1801"/>
                        <a:pt x="670" y="1795"/>
                      </a:cubicBezTo>
                      <a:cubicBezTo>
                        <a:pt x="675" y="1771"/>
                        <a:pt x="675" y="1727"/>
                        <a:pt x="679" y="1715"/>
                      </a:cubicBezTo>
                      <a:cubicBezTo>
                        <a:pt x="750" y="1497"/>
                        <a:pt x="712" y="1325"/>
                        <a:pt x="710" y="1282"/>
                      </a:cubicBezTo>
                      <a:cubicBezTo>
                        <a:pt x="710" y="1282"/>
                        <a:pt x="710" y="1282"/>
                        <a:pt x="710" y="1282"/>
                      </a:cubicBezTo>
                      <a:cubicBezTo>
                        <a:pt x="708" y="1247"/>
                        <a:pt x="715" y="1225"/>
                        <a:pt x="712" y="1209"/>
                      </a:cubicBezTo>
                      <a:cubicBezTo>
                        <a:pt x="711" y="1178"/>
                        <a:pt x="688" y="1075"/>
                        <a:pt x="683" y="1067"/>
                      </a:cubicBezTo>
                      <a:cubicBezTo>
                        <a:pt x="683" y="1067"/>
                        <a:pt x="696" y="932"/>
                        <a:pt x="693" y="923"/>
                      </a:cubicBezTo>
                      <a:cubicBezTo>
                        <a:pt x="694" y="898"/>
                        <a:pt x="708" y="849"/>
                        <a:pt x="706" y="822"/>
                      </a:cubicBezTo>
                      <a:cubicBezTo>
                        <a:pt x="708" y="789"/>
                        <a:pt x="712" y="768"/>
                        <a:pt x="712" y="756"/>
                      </a:cubicBezTo>
                      <a:cubicBezTo>
                        <a:pt x="712" y="755"/>
                        <a:pt x="712" y="755"/>
                        <a:pt x="712" y="755"/>
                      </a:cubicBezTo>
                      <a:cubicBezTo>
                        <a:pt x="713" y="766"/>
                        <a:pt x="713" y="775"/>
                        <a:pt x="714" y="780"/>
                      </a:cubicBezTo>
                      <a:cubicBezTo>
                        <a:pt x="716" y="789"/>
                        <a:pt x="715" y="802"/>
                        <a:pt x="717" y="805"/>
                      </a:cubicBezTo>
                      <a:cubicBezTo>
                        <a:pt x="719" y="818"/>
                        <a:pt x="729" y="890"/>
                        <a:pt x="730" y="917"/>
                      </a:cubicBezTo>
                      <a:cubicBezTo>
                        <a:pt x="725" y="953"/>
                        <a:pt x="724" y="976"/>
                        <a:pt x="734" y="1029"/>
                      </a:cubicBezTo>
                      <a:cubicBezTo>
                        <a:pt x="739" y="1056"/>
                        <a:pt x="789" y="1178"/>
                        <a:pt x="791" y="1192"/>
                      </a:cubicBezTo>
                      <a:cubicBezTo>
                        <a:pt x="794" y="1206"/>
                        <a:pt x="797" y="1220"/>
                        <a:pt x="799" y="1224"/>
                      </a:cubicBezTo>
                      <a:cubicBezTo>
                        <a:pt x="800" y="1227"/>
                        <a:pt x="789" y="1246"/>
                        <a:pt x="792" y="1259"/>
                      </a:cubicBezTo>
                      <a:cubicBezTo>
                        <a:pt x="796" y="1271"/>
                        <a:pt x="774" y="1310"/>
                        <a:pt x="781" y="1348"/>
                      </a:cubicBezTo>
                      <a:cubicBezTo>
                        <a:pt x="787" y="1385"/>
                        <a:pt x="788" y="1390"/>
                        <a:pt x="789" y="1398"/>
                      </a:cubicBezTo>
                      <a:cubicBezTo>
                        <a:pt x="790" y="1406"/>
                        <a:pt x="794" y="1416"/>
                        <a:pt x="797" y="1426"/>
                      </a:cubicBezTo>
                      <a:cubicBezTo>
                        <a:pt x="800" y="1436"/>
                        <a:pt x="804" y="1461"/>
                        <a:pt x="811" y="1461"/>
                      </a:cubicBezTo>
                      <a:cubicBezTo>
                        <a:pt x="817" y="1461"/>
                        <a:pt x="817" y="1459"/>
                        <a:pt x="817" y="1456"/>
                      </a:cubicBezTo>
                      <a:cubicBezTo>
                        <a:pt x="817" y="1456"/>
                        <a:pt x="819" y="1480"/>
                        <a:pt x="831" y="1480"/>
                      </a:cubicBezTo>
                      <a:cubicBezTo>
                        <a:pt x="839" y="1479"/>
                        <a:pt x="839" y="1472"/>
                        <a:pt x="839" y="1472"/>
                      </a:cubicBezTo>
                      <a:cubicBezTo>
                        <a:pt x="839" y="1472"/>
                        <a:pt x="841" y="1491"/>
                        <a:pt x="852" y="1489"/>
                      </a:cubicBezTo>
                      <a:cubicBezTo>
                        <a:pt x="862" y="1488"/>
                        <a:pt x="862" y="1477"/>
                        <a:pt x="862" y="1477"/>
                      </a:cubicBezTo>
                      <a:cubicBezTo>
                        <a:pt x="870" y="1481"/>
                        <a:pt x="880" y="1480"/>
                        <a:pt x="883" y="1468"/>
                      </a:cubicBezTo>
                      <a:cubicBezTo>
                        <a:pt x="886" y="1455"/>
                        <a:pt x="892" y="1431"/>
                        <a:pt x="891" y="1422"/>
                      </a:cubicBezTo>
                      <a:cubicBezTo>
                        <a:pt x="890" y="1413"/>
                        <a:pt x="897" y="1394"/>
                        <a:pt x="897" y="1386"/>
                      </a:cubicBezTo>
                      <a:cubicBezTo>
                        <a:pt x="903" y="1362"/>
                        <a:pt x="909" y="1355"/>
                        <a:pt x="907" y="1347"/>
                      </a:cubicBezTo>
                      <a:cubicBezTo>
                        <a:pt x="914" y="1356"/>
                        <a:pt x="921" y="1365"/>
                        <a:pt x="925" y="1367"/>
                      </a:cubicBezTo>
                      <a:cubicBezTo>
                        <a:pt x="927" y="1381"/>
                        <a:pt x="941" y="1401"/>
                        <a:pt x="952" y="1402"/>
                      </a:cubicBezTo>
                      <a:cubicBezTo>
                        <a:pt x="967" y="1403"/>
                        <a:pt x="963" y="1393"/>
                        <a:pt x="959" y="1381"/>
                      </a:cubicBezTo>
                      <a:cubicBezTo>
                        <a:pt x="954" y="1370"/>
                        <a:pt x="953" y="1356"/>
                        <a:pt x="949" y="1350"/>
                      </a:cubicBezTo>
                      <a:cubicBezTo>
                        <a:pt x="945" y="1345"/>
                        <a:pt x="938" y="1315"/>
                        <a:pt x="931" y="1305"/>
                      </a:cubicBezTo>
                      <a:cubicBezTo>
                        <a:pt x="923" y="1295"/>
                        <a:pt x="893" y="1251"/>
                        <a:pt x="886" y="1244"/>
                      </a:cubicBezTo>
                      <a:cubicBezTo>
                        <a:pt x="883" y="1240"/>
                        <a:pt x="885" y="1222"/>
                        <a:pt x="881" y="1211"/>
                      </a:cubicBezTo>
                      <a:cubicBezTo>
                        <a:pt x="878" y="1199"/>
                        <a:pt x="878" y="1186"/>
                        <a:pt x="875" y="1172"/>
                      </a:cubicBezTo>
                      <a:cubicBezTo>
                        <a:pt x="872" y="1158"/>
                        <a:pt x="871" y="1130"/>
                        <a:pt x="871" y="1111"/>
                      </a:cubicBezTo>
                      <a:cubicBezTo>
                        <a:pt x="869" y="1079"/>
                        <a:pt x="869" y="950"/>
                        <a:pt x="850" y="904"/>
                      </a:cubicBezTo>
                      <a:cubicBezTo>
                        <a:pt x="846" y="889"/>
                        <a:pt x="843" y="866"/>
                        <a:pt x="843" y="832"/>
                      </a:cubicBezTo>
                      <a:cubicBezTo>
                        <a:pt x="841" y="741"/>
                        <a:pt x="821" y="688"/>
                        <a:pt x="823" y="660"/>
                      </a:cubicBezTo>
                      <a:cubicBezTo>
                        <a:pt x="828" y="618"/>
                        <a:pt x="819" y="574"/>
                        <a:pt x="812" y="540"/>
                      </a:cubicBezTo>
                      <a:cubicBezTo>
                        <a:pt x="795" y="465"/>
                        <a:pt x="759" y="446"/>
                        <a:pt x="742" y="442"/>
                      </a:cubicBezTo>
                      <a:cubicBezTo>
                        <a:pt x="725" y="438"/>
                        <a:pt x="686" y="427"/>
                        <a:pt x="672" y="421"/>
                      </a:cubicBezTo>
                      <a:cubicBezTo>
                        <a:pt x="655" y="414"/>
                        <a:pt x="614" y="390"/>
                        <a:pt x="598" y="384"/>
                      </a:cubicBezTo>
                      <a:cubicBezTo>
                        <a:pt x="584" y="379"/>
                        <a:pt x="558" y="363"/>
                        <a:pt x="558" y="363"/>
                      </a:cubicBezTo>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0" name="Freeform 6569"/>
                <p:cNvSpPr>
                  <a:spLocks/>
                </p:cNvSpPr>
                <p:nvPr/>
              </p:nvSpPr>
              <p:spPr bwMode="auto">
                <a:xfrm>
                  <a:off x="1342" y="947"/>
                  <a:ext cx="11" cy="16"/>
                </a:xfrm>
                <a:custGeom>
                  <a:avLst/>
                  <a:gdLst>
                    <a:gd name="T0" fmla="*/ 4 w 8"/>
                    <a:gd name="T1" fmla="*/ 0 h 12"/>
                    <a:gd name="T2" fmla="*/ 10 w 8"/>
                    <a:gd name="T3" fmla="*/ 21 h 12"/>
                    <a:gd name="T4" fmla="*/ 15 w 8"/>
                    <a:gd name="T5" fmla="*/ 11 h 12"/>
                    <a:gd name="T6" fmla="*/ 14 w 8"/>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2">
                      <a:moveTo>
                        <a:pt x="2" y="0"/>
                      </a:moveTo>
                      <a:cubicBezTo>
                        <a:pt x="0" y="6"/>
                        <a:pt x="1" y="12"/>
                        <a:pt x="5" y="12"/>
                      </a:cubicBezTo>
                      <a:cubicBezTo>
                        <a:pt x="7" y="12"/>
                        <a:pt x="7" y="9"/>
                        <a:pt x="8" y="6"/>
                      </a:cubicBezTo>
                      <a:cubicBezTo>
                        <a:pt x="8" y="3"/>
                        <a:pt x="7" y="0"/>
                        <a:pt x="7" y="0"/>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1" name="Freeform 6570"/>
                <p:cNvSpPr>
                  <a:spLocks/>
                </p:cNvSpPr>
                <p:nvPr/>
              </p:nvSpPr>
              <p:spPr bwMode="auto">
                <a:xfrm>
                  <a:off x="994" y="3096"/>
                  <a:ext cx="76" cy="81"/>
                </a:xfrm>
                <a:custGeom>
                  <a:avLst/>
                  <a:gdLst>
                    <a:gd name="T0" fmla="*/ 0 w 57"/>
                    <a:gd name="T1" fmla="*/ 77 h 60"/>
                    <a:gd name="T2" fmla="*/ 92 w 57"/>
                    <a:gd name="T3" fmla="*/ 0 h 60"/>
                    <a:gd name="T4" fmla="*/ 84 w 57"/>
                    <a:gd name="T5" fmla="*/ 62 h 60"/>
                    <a:gd name="T6" fmla="*/ 17 w 57"/>
                    <a:gd name="T7" fmla="*/ 85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60">
                      <a:moveTo>
                        <a:pt x="0" y="42"/>
                      </a:moveTo>
                      <a:cubicBezTo>
                        <a:pt x="23" y="60"/>
                        <a:pt x="46" y="15"/>
                        <a:pt x="52" y="0"/>
                      </a:cubicBezTo>
                      <a:cubicBezTo>
                        <a:pt x="53" y="12"/>
                        <a:pt x="57" y="24"/>
                        <a:pt x="47" y="34"/>
                      </a:cubicBezTo>
                      <a:cubicBezTo>
                        <a:pt x="39" y="43"/>
                        <a:pt x="22" y="47"/>
                        <a:pt x="10" y="47"/>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2" name="Freeform 6571"/>
                <p:cNvSpPr>
                  <a:spLocks/>
                </p:cNvSpPr>
                <p:nvPr/>
              </p:nvSpPr>
              <p:spPr bwMode="auto">
                <a:xfrm>
                  <a:off x="1327" y="3093"/>
                  <a:ext cx="56" cy="80"/>
                </a:xfrm>
                <a:custGeom>
                  <a:avLst/>
                  <a:gdLst>
                    <a:gd name="T0" fmla="*/ 0 w 41"/>
                    <a:gd name="T1" fmla="*/ 84 h 59"/>
                    <a:gd name="T2" fmla="*/ 57 w 41"/>
                    <a:gd name="T3" fmla="*/ 0 h 59"/>
                    <a:gd name="T4" fmla="*/ 7 w 41"/>
                    <a:gd name="T5" fmla="*/ 89 h 59"/>
                    <a:gd name="T6" fmla="*/ 0 60000 65536"/>
                    <a:gd name="T7" fmla="*/ 0 60000 65536"/>
                    <a:gd name="T8" fmla="*/ 0 60000 65536"/>
                  </a:gdLst>
                  <a:ahLst/>
                  <a:cxnLst>
                    <a:cxn ang="T6">
                      <a:pos x="T0" y="T1"/>
                    </a:cxn>
                    <a:cxn ang="T7">
                      <a:pos x="T2" y="T3"/>
                    </a:cxn>
                    <a:cxn ang="T8">
                      <a:pos x="T4" y="T5"/>
                    </a:cxn>
                  </a:cxnLst>
                  <a:rect l="0" t="0" r="r" b="b"/>
                  <a:pathLst>
                    <a:path w="41" h="59">
                      <a:moveTo>
                        <a:pt x="0" y="46"/>
                      </a:moveTo>
                      <a:cubicBezTo>
                        <a:pt x="24" y="57"/>
                        <a:pt x="32" y="13"/>
                        <a:pt x="31" y="0"/>
                      </a:cubicBezTo>
                      <a:cubicBezTo>
                        <a:pt x="41" y="19"/>
                        <a:pt x="32" y="59"/>
                        <a:pt x="4" y="4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3" name="Freeform 6572"/>
                <p:cNvSpPr>
                  <a:spLocks/>
                </p:cNvSpPr>
                <p:nvPr/>
              </p:nvSpPr>
              <p:spPr bwMode="auto">
                <a:xfrm>
                  <a:off x="917" y="1308"/>
                  <a:ext cx="213" cy="44"/>
                </a:xfrm>
                <a:custGeom>
                  <a:avLst/>
                  <a:gdLst>
                    <a:gd name="T0" fmla="*/ 62 w 158"/>
                    <a:gd name="T1" fmla="*/ 23 h 33"/>
                    <a:gd name="T2" fmla="*/ 179 w 158"/>
                    <a:gd name="T3" fmla="*/ 43 h 33"/>
                    <a:gd name="T4" fmla="*/ 287 w 158"/>
                    <a:gd name="T5" fmla="*/ 41 h 33"/>
                    <a:gd name="T6" fmla="*/ 144 w 158"/>
                    <a:gd name="T7" fmla="*/ 12 h 33"/>
                    <a:gd name="T8" fmla="*/ 0 w 158"/>
                    <a:gd name="T9" fmla="*/ 17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33">
                      <a:moveTo>
                        <a:pt x="34" y="13"/>
                      </a:moveTo>
                      <a:cubicBezTo>
                        <a:pt x="57" y="14"/>
                        <a:pt x="78" y="21"/>
                        <a:pt x="99" y="24"/>
                      </a:cubicBezTo>
                      <a:cubicBezTo>
                        <a:pt x="117" y="27"/>
                        <a:pt x="145" y="33"/>
                        <a:pt x="158" y="23"/>
                      </a:cubicBezTo>
                      <a:cubicBezTo>
                        <a:pt x="134" y="24"/>
                        <a:pt x="104" y="11"/>
                        <a:pt x="79" y="7"/>
                      </a:cubicBezTo>
                      <a:cubicBezTo>
                        <a:pt x="52" y="1"/>
                        <a:pt x="23" y="0"/>
                        <a:pt x="0" y="1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4" name="Freeform 6573"/>
                <p:cNvSpPr>
                  <a:spLocks/>
                </p:cNvSpPr>
                <p:nvPr/>
              </p:nvSpPr>
              <p:spPr bwMode="auto">
                <a:xfrm>
                  <a:off x="1349" y="1579"/>
                  <a:ext cx="128" cy="335"/>
                </a:xfrm>
                <a:custGeom>
                  <a:avLst/>
                  <a:gdLst>
                    <a:gd name="T0" fmla="*/ 162 w 95"/>
                    <a:gd name="T1" fmla="*/ 4 h 249"/>
                    <a:gd name="T2" fmla="*/ 163 w 95"/>
                    <a:gd name="T3" fmla="*/ 221 h 249"/>
                    <a:gd name="T4" fmla="*/ 151 w 95"/>
                    <a:gd name="T5" fmla="*/ 322 h 249"/>
                    <a:gd name="T6" fmla="*/ 141 w 95"/>
                    <a:gd name="T7" fmla="*/ 378 h 249"/>
                    <a:gd name="T8" fmla="*/ 125 w 95"/>
                    <a:gd name="T9" fmla="*/ 451 h 249"/>
                    <a:gd name="T10" fmla="*/ 135 w 95"/>
                    <a:gd name="T11" fmla="*/ 357 h 249"/>
                    <a:gd name="T12" fmla="*/ 131 w 95"/>
                    <a:gd name="T13" fmla="*/ 230 h 249"/>
                    <a:gd name="T14" fmla="*/ 71 w 95"/>
                    <a:gd name="T15" fmla="*/ 204 h 249"/>
                    <a:gd name="T16" fmla="*/ 0 w 95"/>
                    <a:gd name="T17" fmla="*/ 182 h 249"/>
                    <a:gd name="T18" fmla="*/ 54 w 95"/>
                    <a:gd name="T19" fmla="*/ 172 h 249"/>
                    <a:gd name="T20" fmla="*/ 115 w 95"/>
                    <a:gd name="T21" fmla="*/ 136 h 249"/>
                    <a:gd name="T22" fmla="*/ 47 w 95"/>
                    <a:gd name="T23" fmla="*/ 100 h 249"/>
                    <a:gd name="T24" fmla="*/ 105 w 95"/>
                    <a:gd name="T25" fmla="*/ 16 h 249"/>
                    <a:gd name="T26" fmla="*/ 155 w 95"/>
                    <a:gd name="T27" fmla="*/ 0 h 2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5" h="249">
                      <a:moveTo>
                        <a:pt x="89" y="2"/>
                      </a:moveTo>
                      <a:cubicBezTo>
                        <a:pt x="77" y="41"/>
                        <a:pt x="95" y="83"/>
                        <a:pt x="90" y="122"/>
                      </a:cubicBezTo>
                      <a:cubicBezTo>
                        <a:pt x="88" y="141"/>
                        <a:pt x="85" y="159"/>
                        <a:pt x="83" y="178"/>
                      </a:cubicBezTo>
                      <a:cubicBezTo>
                        <a:pt x="82" y="188"/>
                        <a:pt x="79" y="198"/>
                        <a:pt x="78" y="209"/>
                      </a:cubicBezTo>
                      <a:cubicBezTo>
                        <a:pt x="77" y="222"/>
                        <a:pt x="77" y="238"/>
                        <a:pt x="69" y="249"/>
                      </a:cubicBezTo>
                      <a:cubicBezTo>
                        <a:pt x="77" y="233"/>
                        <a:pt x="73" y="214"/>
                        <a:pt x="74" y="197"/>
                      </a:cubicBezTo>
                      <a:cubicBezTo>
                        <a:pt x="75" y="175"/>
                        <a:pt x="82" y="148"/>
                        <a:pt x="72" y="127"/>
                      </a:cubicBezTo>
                      <a:cubicBezTo>
                        <a:pt x="66" y="115"/>
                        <a:pt x="52" y="116"/>
                        <a:pt x="39" y="113"/>
                      </a:cubicBezTo>
                      <a:cubicBezTo>
                        <a:pt x="26" y="109"/>
                        <a:pt x="13" y="104"/>
                        <a:pt x="0" y="100"/>
                      </a:cubicBezTo>
                      <a:cubicBezTo>
                        <a:pt x="8" y="95"/>
                        <a:pt x="20" y="98"/>
                        <a:pt x="30" y="95"/>
                      </a:cubicBezTo>
                      <a:cubicBezTo>
                        <a:pt x="42" y="92"/>
                        <a:pt x="55" y="86"/>
                        <a:pt x="63" y="75"/>
                      </a:cubicBezTo>
                      <a:cubicBezTo>
                        <a:pt x="85" y="43"/>
                        <a:pt x="46" y="47"/>
                        <a:pt x="26" y="55"/>
                      </a:cubicBezTo>
                      <a:cubicBezTo>
                        <a:pt x="36" y="42"/>
                        <a:pt x="42" y="17"/>
                        <a:pt x="58" y="9"/>
                      </a:cubicBezTo>
                      <a:cubicBezTo>
                        <a:pt x="66" y="6"/>
                        <a:pt x="82" y="10"/>
                        <a:pt x="85"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5" name="Freeform 6574"/>
                <p:cNvSpPr>
                  <a:spLocks/>
                </p:cNvSpPr>
                <p:nvPr/>
              </p:nvSpPr>
              <p:spPr bwMode="auto">
                <a:xfrm>
                  <a:off x="1381" y="1938"/>
                  <a:ext cx="69" cy="269"/>
                </a:xfrm>
                <a:custGeom>
                  <a:avLst/>
                  <a:gdLst>
                    <a:gd name="T0" fmla="*/ 77 w 51"/>
                    <a:gd name="T1" fmla="*/ 73 h 200"/>
                    <a:gd name="T2" fmla="*/ 78 w 51"/>
                    <a:gd name="T3" fmla="*/ 161 h 200"/>
                    <a:gd name="T4" fmla="*/ 72 w 51"/>
                    <a:gd name="T5" fmla="*/ 222 h 200"/>
                    <a:gd name="T6" fmla="*/ 61 w 51"/>
                    <a:gd name="T7" fmla="*/ 288 h 200"/>
                    <a:gd name="T8" fmla="*/ 0 w 51"/>
                    <a:gd name="T9" fmla="*/ 362 h 200"/>
                    <a:gd name="T10" fmla="*/ 43 w 51"/>
                    <a:gd name="T11" fmla="*/ 256 h 200"/>
                    <a:gd name="T12" fmla="*/ 15 w 51"/>
                    <a:gd name="T13" fmla="*/ 234 h 200"/>
                    <a:gd name="T14" fmla="*/ 47 w 51"/>
                    <a:gd name="T15" fmla="*/ 192 h 200"/>
                    <a:gd name="T16" fmla="*/ 72 w 51"/>
                    <a:gd name="T17" fmla="*/ 98 h 200"/>
                    <a:gd name="T18" fmla="*/ 81 w 51"/>
                    <a:gd name="T19" fmla="*/ 52 h 200"/>
                    <a:gd name="T20" fmla="*/ 93 w 51"/>
                    <a:gd name="T21" fmla="*/ 0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200">
                      <a:moveTo>
                        <a:pt x="42" y="40"/>
                      </a:moveTo>
                      <a:cubicBezTo>
                        <a:pt x="46" y="53"/>
                        <a:pt x="44" y="75"/>
                        <a:pt x="43" y="89"/>
                      </a:cubicBezTo>
                      <a:cubicBezTo>
                        <a:pt x="43" y="101"/>
                        <a:pt x="41" y="112"/>
                        <a:pt x="39" y="123"/>
                      </a:cubicBezTo>
                      <a:cubicBezTo>
                        <a:pt x="37" y="135"/>
                        <a:pt x="36" y="147"/>
                        <a:pt x="33" y="159"/>
                      </a:cubicBezTo>
                      <a:cubicBezTo>
                        <a:pt x="28" y="180"/>
                        <a:pt x="17" y="188"/>
                        <a:pt x="0" y="200"/>
                      </a:cubicBezTo>
                      <a:cubicBezTo>
                        <a:pt x="13" y="192"/>
                        <a:pt x="38" y="156"/>
                        <a:pt x="24" y="141"/>
                      </a:cubicBezTo>
                      <a:cubicBezTo>
                        <a:pt x="20" y="136"/>
                        <a:pt x="8" y="139"/>
                        <a:pt x="8" y="129"/>
                      </a:cubicBezTo>
                      <a:cubicBezTo>
                        <a:pt x="8" y="124"/>
                        <a:pt x="22" y="111"/>
                        <a:pt x="26" y="106"/>
                      </a:cubicBezTo>
                      <a:cubicBezTo>
                        <a:pt x="39" y="89"/>
                        <a:pt x="36" y="74"/>
                        <a:pt x="39" y="54"/>
                      </a:cubicBezTo>
                      <a:cubicBezTo>
                        <a:pt x="40" y="45"/>
                        <a:pt x="43" y="37"/>
                        <a:pt x="44" y="29"/>
                      </a:cubicBezTo>
                      <a:cubicBezTo>
                        <a:pt x="46" y="18"/>
                        <a:pt x="41" y="7"/>
                        <a:pt x="51"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6" name="Freeform 6575"/>
                <p:cNvSpPr>
                  <a:spLocks/>
                </p:cNvSpPr>
                <p:nvPr/>
              </p:nvSpPr>
              <p:spPr bwMode="auto">
                <a:xfrm>
                  <a:off x="1296" y="1613"/>
                  <a:ext cx="173" cy="72"/>
                </a:xfrm>
                <a:custGeom>
                  <a:avLst/>
                  <a:gdLst>
                    <a:gd name="T0" fmla="*/ 11 w 128"/>
                    <a:gd name="T1" fmla="*/ 81 h 54"/>
                    <a:gd name="T2" fmla="*/ 141 w 128"/>
                    <a:gd name="T3" fmla="*/ 79 h 54"/>
                    <a:gd name="T4" fmla="*/ 181 w 128"/>
                    <a:gd name="T5" fmla="*/ 12 h 54"/>
                    <a:gd name="T6" fmla="*/ 128 w 128"/>
                    <a:gd name="T7" fmla="*/ 41 h 54"/>
                    <a:gd name="T8" fmla="*/ 0 w 128"/>
                    <a:gd name="T9" fmla="*/ 76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54">
                      <a:moveTo>
                        <a:pt x="6" y="46"/>
                      </a:moveTo>
                      <a:cubicBezTo>
                        <a:pt x="28" y="51"/>
                        <a:pt x="56" y="49"/>
                        <a:pt x="77" y="44"/>
                      </a:cubicBezTo>
                      <a:cubicBezTo>
                        <a:pt x="91" y="41"/>
                        <a:pt x="128" y="19"/>
                        <a:pt x="99" y="7"/>
                      </a:cubicBezTo>
                      <a:cubicBezTo>
                        <a:pt x="85" y="0"/>
                        <a:pt x="80" y="14"/>
                        <a:pt x="70" y="23"/>
                      </a:cubicBezTo>
                      <a:cubicBezTo>
                        <a:pt x="58" y="34"/>
                        <a:pt x="16" y="54"/>
                        <a:pt x="0" y="43"/>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7" name="Freeform 6576"/>
                <p:cNvSpPr>
                  <a:spLocks/>
                </p:cNvSpPr>
                <p:nvPr/>
              </p:nvSpPr>
              <p:spPr bwMode="auto">
                <a:xfrm>
                  <a:off x="1527" y="1328"/>
                  <a:ext cx="101" cy="392"/>
                </a:xfrm>
                <a:custGeom>
                  <a:avLst/>
                  <a:gdLst>
                    <a:gd name="T0" fmla="*/ 0 w 75"/>
                    <a:gd name="T1" fmla="*/ 0 h 292"/>
                    <a:gd name="T2" fmla="*/ 94 w 75"/>
                    <a:gd name="T3" fmla="*/ 168 h 292"/>
                    <a:gd name="T4" fmla="*/ 112 w 75"/>
                    <a:gd name="T5" fmla="*/ 373 h 292"/>
                    <a:gd name="T6" fmla="*/ 136 w 75"/>
                    <a:gd name="T7" fmla="*/ 526 h 292"/>
                    <a:gd name="T8" fmla="*/ 83 w 75"/>
                    <a:gd name="T9" fmla="*/ 352 h 292"/>
                    <a:gd name="T10" fmla="*/ 0 w 75"/>
                    <a:gd name="T11" fmla="*/ 0 h 2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5" h="292">
                      <a:moveTo>
                        <a:pt x="0" y="0"/>
                      </a:moveTo>
                      <a:cubicBezTo>
                        <a:pt x="17" y="6"/>
                        <a:pt x="37" y="27"/>
                        <a:pt x="52" y="93"/>
                      </a:cubicBezTo>
                      <a:cubicBezTo>
                        <a:pt x="68" y="160"/>
                        <a:pt x="63" y="187"/>
                        <a:pt x="62" y="207"/>
                      </a:cubicBezTo>
                      <a:cubicBezTo>
                        <a:pt x="61" y="227"/>
                        <a:pt x="71" y="262"/>
                        <a:pt x="75" y="292"/>
                      </a:cubicBezTo>
                      <a:cubicBezTo>
                        <a:pt x="70" y="258"/>
                        <a:pt x="50" y="222"/>
                        <a:pt x="46" y="195"/>
                      </a:cubicBezTo>
                      <a:cubicBezTo>
                        <a:pt x="43" y="168"/>
                        <a:pt x="38" y="27"/>
                        <a:pt x="0"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8" name="Freeform 6577"/>
                <p:cNvSpPr>
                  <a:spLocks/>
                </p:cNvSpPr>
                <p:nvPr/>
              </p:nvSpPr>
              <p:spPr bwMode="auto">
                <a:xfrm>
                  <a:off x="1657" y="1957"/>
                  <a:ext cx="32" cy="354"/>
                </a:xfrm>
                <a:custGeom>
                  <a:avLst/>
                  <a:gdLst>
                    <a:gd name="T0" fmla="*/ 7 w 24"/>
                    <a:gd name="T1" fmla="*/ 209 h 263"/>
                    <a:gd name="T2" fmla="*/ 43 w 24"/>
                    <a:gd name="T3" fmla="*/ 476 h 263"/>
                    <a:gd name="T4" fmla="*/ 25 w 24"/>
                    <a:gd name="T5" fmla="*/ 232 h 263"/>
                    <a:gd name="T6" fmla="*/ 1 w 24"/>
                    <a:gd name="T7" fmla="*/ 0 h 263"/>
                    <a:gd name="T8" fmla="*/ 7 w 24"/>
                    <a:gd name="T9" fmla="*/ 209 h 2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63">
                      <a:moveTo>
                        <a:pt x="4" y="115"/>
                      </a:moveTo>
                      <a:cubicBezTo>
                        <a:pt x="5" y="138"/>
                        <a:pt x="16" y="231"/>
                        <a:pt x="24" y="263"/>
                      </a:cubicBezTo>
                      <a:cubicBezTo>
                        <a:pt x="22" y="244"/>
                        <a:pt x="16" y="189"/>
                        <a:pt x="14" y="128"/>
                      </a:cubicBezTo>
                      <a:cubicBezTo>
                        <a:pt x="13" y="68"/>
                        <a:pt x="7" y="27"/>
                        <a:pt x="1" y="0"/>
                      </a:cubicBezTo>
                      <a:cubicBezTo>
                        <a:pt x="0" y="28"/>
                        <a:pt x="3" y="89"/>
                        <a:pt x="4" y="115"/>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79" name="Freeform 6578"/>
                <p:cNvSpPr>
                  <a:spLocks/>
                </p:cNvSpPr>
                <p:nvPr/>
              </p:nvSpPr>
              <p:spPr bwMode="auto">
                <a:xfrm>
                  <a:off x="1637" y="2453"/>
                  <a:ext cx="92" cy="182"/>
                </a:xfrm>
                <a:custGeom>
                  <a:avLst/>
                  <a:gdLst>
                    <a:gd name="T0" fmla="*/ 43 w 68"/>
                    <a:gd name="T1" fmla="*/ 18 h 135"/>
                    <a:gd name="T2" fmla="*/ 74 w 68"/>
                    <a:gd name="T3" fmla="*/ 69 h 135"/>
                    <a:gd name="T4" fmla="*/ 112 w 68"/>
                    <a:gd name="T5" fmla="*/ 94 h 135"/>
                    <a:gd name="T6" fmla="*/ 112 w 68"/>
                    <a:gd name="T7" fmla="*/ 150 h 135"/>
                    <a:gd name="T8" fmla="*/ 87 w 68"/>
                    <a:gd name="T9" fmla="*/ 245 h 135"/>
                    <a:gd name="T10" fmla="*/ 100 w 68"/>
                    <a:gd name="T11" fmla="*/ 142 h 135"/>
                    <a:gd name="T12" fmla="*/ 64 w 68"/>
                    <a:gd name="T13" fmla="*/ 111 h 135"/>
                    <a:gd name="T14" fmla="*/ 24 w 68"/>
                    <a:gd name="T15" fmla="*/ 58 h 135"/>
                    <a:gd name="T16" fmla="*/ 26 w 68"/>
                    <a:gd name="T17" fmla="*/ 0 h 135"/>
                    <a:gd name="T18" fmla="*/ 37 w 68"/>
                    <a:gd name="T19" fmla="*/ 11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8" h="135">
                      <a:moveTo>
                        <a:pt x="24" y="10"/>
                      </a:moveTo>
                      <a:cubicBezTo>
                        <a:pt x="28" y="19"/>
                        <a:pt x="34" y="30"/>
                        <a:pt x="41" y="38"/>
                      </a:cubicBezTo>
                      <a:cubicBezTo>
                        <a:pt x="47" y="44"/>
                        <a:pt x="56" y="46"/>
                        <a:pt x="61" y="52"/>
                      </a:cubicBezTo>
                      <a:cubicBezTo>
                        <a:pt x="68" y="60"/>
                        <a:pt x="64" y="72"/>
                        <a:pt x="61" y="82"/>
                      </a:cubicBezTo>
                      <a:cubicBezTo>
                        <a:pt x="57" y="99"/>
                        <a:pt x="52" y="117"/>
                        <a:pt x="47" y="135"/>
                      </a:cubicBezTo>
                      <a:cubicBezTo>
                        <a:pt x="51" y="120"/>
                        <a:pt x="60" y="93"/>
                        <a:pt x="55" y="78"/>
                      </a:cubicBezTo>
                      <a:cubicBezTo>
                        <a:pt x="52" y="69"/>
                        <a:pt x="43" y="65"/>
                        <a:pt x="35" y="61"/>
                      </a:cubicBezTo>
                      <a:cubicBezTo>
                        <a:pt x="19" y="53"/>
                        <a:pt x="19" y="51"/>
                        <a:pt x="13" y="32"/>
                      </a:cubicBezTo>
                      <a:cubicBezTo>
                        <a:pt x="9" y="19"/>
                        <a:pt x="0" y="9"/>
                        <a:pt x="14" y="0"/>
                      </a:cubicBezTo>
                      <a:cubicBezTo>
                        <a:pt x="16" y="1"/>
                        <a:pt x="20" y="6"/>
                        <a:pt x="20" y="6"/>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0" name="Freeform 6579"/>
                <p:cNvSpPr>
                  <a:spLocks/>
                </p:cNvSpPr>
                <p:nvPr/>
              </p:nvSpPr>
              <p:spPr bwMode="auto">
                <a:xfrm>
                  <a:off x="1587" y="2448"/>
                  <a:ext cx="78" cy="82"/>
                </a:xfrm>
                <a:custGeom>
                  <a:avLst/>
                  <a:gdLst>
                    <a:gd name="T0" fmla="*/ 105 w 58"/>
                    <a:gd name="T1" fmla="*/ 27 h 61"/>
                    <a:gd name="T2" fmla="*/ 40 w 58"/>
                    <a:gd name="T3" fmla="*/ 22 h 61"/>
                    <a:gd name="T4" fmla="*/ 11 w 58"/>
                    <a:gd name="T5" fmla="*/ 110 h 61"/>
                    <a:gd name="T6" fmla="*/ 42 w 58"/>
                    <a:gd name="T7" fmla="*/ 43 h 61"/>
                    <a:gd name="T8" fmla="*/ 101 w 58"/>
                    <a:gd name="T9" fmla="*/ 52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61">
                      <a:moveTo>
                        <a:pt x="58" y="15"/>
                      </a:moveTo>
                      <a:cubicBezTo>
                        <a:pt x="49" y="0"/>
                        <a:pt x="35" y="3"/>
                        <a:pt x="22" y="12"/>
                      </a:cubicBezTo>
                      <a:cubicBezTo>
                        <a:pt x="6" y="24"/>
                        <a:pt x="0" y="42"/>
                        <a:pt x="6" y="61"/>
                      </a:cubicBezTo>
                      <a:cubicBezTo>
                        <a:pt x="13" y="48"/>
                        <a:pt x="7" y="33"/>
                        <a:pt x="23" y="24"/>
                      </a:cubicBezTo>
                      <a:cubicBezTo>
                        <a:pt x="35" y="18"/>
                        <a:pt x="46" y="23"/>
                        <a:pt x="56" y="2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1" name="Freeform 6580"/>
                <p:cNvSpPr>
                  <a:spLocks/>
                </p:cNvSpPr>
                <p:nvPr/>
              </p:nvSpPr>
              <p:spPr bwMode="auto">
                <a:xfrm>
                  <a:off x="1723" y="2420"/>
                  <a:ext cx="84" cy="165"/>
                </a:xfrm>
                <a:custGeom>
                  <a:avLst/>
                  <a:gdLst>
                    <a:gd name="T0" fmla="*/ 0 w 62"/>
                    <a:gd name="T1" fmla="*/ 0 h 123"/>
                    <a:gd name="T2" fmla="*/ 64 w 62"/>
                    <a:gd name="T3" fmla="*/ 106 h 123"/>
                    <a:gd name="T4" fmla="*/ 104 w 62"/>
                    <a:gd name="T5" fmla="*/ 221 h 123"/>
                    <a:gd name="T6" fmla="*/ 87 w 62"/>
                    <a:gd name="T7" fmla="*/ 173 h 123"/>
                    <a:gd name="T8" fmla="*/ 53 w 62"/>
                    <a:gd name="T9" fmla="*/ 146 h 123"/>
                    <a:gd name="T10" fmla="*/ 53 w 62"/>
                    <a:gd name="T11" fmla="*/ 102 h 123"/>
                    <a:gd name="T12" fmla="*/ 41 w 62"/>
                    <a:gd name="T13" fmla="*/ 72 h 123"/>
                    <a:gd name="T14" fmla="*/ 4 w 62"/>
                    <a:gd name="T15" fmla="*/ 9 h 1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123">
                      <a:moveTo>
                        <a:pt x="0" y="0"/>
                      </a:moveTo>
                      <a:cubicBezTo>
                        <a:pt x="12" y="20"/>
                        <a:pt x="24" y="39"/>
                        <a:pt x="35" y="59"/>
                      </a:cubicBezTo>
                      <a:cubicBezTo>
                        <a:pt x="44" y="76"/>
                        <a:pt x="62" y="102"/>
                        <a:pt x="57" y="123"/>
                      </a:cubicBezTo>
                      <a:cubicBezTo>
                        <a:pt x="48" y="121"/>
                        <a:pt x="51" y="103"/>
                        <a:pt x="47" y="96"/>
                      </a:cubicBezTo>
                      <a:cubicBezTo>
                        <a:pt x="42" y="86"/>
                        <a:pt x="34" y="88"/>
                        <a:pt x="29" y="81"/>
                      </a:cubicBezTo>
                      <a:cubicBezTo>
                        <a:pt x="25" y="75"/>
                        <a:pt x="30" y="64"/>
                        <a:pt x="29" y="57"/>
                      </a:cubicBezTo>
                      <a:cubicBezTo>
                        <a:pt x="28" y="51"/>
                        <a:pt x="26" y="46"/>
                        <a:pt x="22" y="40"/>
                      </a:cubicBezTo>
                      <a:cubicBezTo>
                        <a:pt x="15" y="30"/>
                        <a:pt x="10" y="15"/>
                        <a:pt x="2" y="5"/>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2" name="Freeform 6581"/>
                <p:cNvSpPr>
                  <a:spLocks/>
                </p:cNvSpPr>
                <p:nvPr/>
              </p:nvSpPr>
              <p:spPr bwMode="auto">
                <a:xfrm>
                  <a:off x="1509" y="1937"/>
                  <a:ext cx="101" cy="85"/>
                </a:xfrm>
                <a:custGeom>
                  <a:avLst/>
                  <a:gdLst>
                    <a:gd name="T0" fmla="*/ 30 w 75"/>
                    <a:gd name="T1" fmla="*/ 20 h 63"/>
                    <a:gd name="T2" fmla="*/ 136 w 75"/>
                    <a:gd name="T3" fmla="*/ 31 h 63"/>
                    <a:gd name="T4" fmla="*/ 77 w 75"/>
                    <a:gd name="T5" fmla="*/ 31 h 63"/>
                    <a:gd name="T6" fmla="*/ 0 w 75"/>
                    <a:gd name="T7" fmla="*/ 15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 h="63">
                      <a:moveTo>
                        <a:pt x="16" y="11"/>
                      </a:moveTo>
                      <a:cubicBezTo>
                        <a:pt x="33" y="12"/>
                        <a:pt x="67" y="63"/>
                        <a:pt x="75" y="17"/>
                      </a:cubicBezTo>
                      <a:cubicBezTo>
                        <a:pt x="66" y="32"/>
                        <a:pt x="52" y="24"/>
                        <a:pt x="42" y="17"/>
                      </a:cubicBezTo>
                      <a:cubicBezTo>
                        <a:pt x="30" y="8"/>
                        <a:pt x="15" y="0"/>
                        <a:pt x="0" y="8"/>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3" name="Freeform 6582"/>
                <p:cNvSpPr>
                  <a:spLocks/>
                </p:cNvSpPr>
                <p:nvPr/>
              </p:nvSpPr>
              <p:spPr bwMode="auto">
                <a:xfrm>
                  <a:off x="731" y="1942"/>
                  <a:ext cx="86" cy="72"/>
                </a:xfrm>
                <a:custGeom>
                  <a:avLst/>
                  <a:gdLst>
                    <a:gd name="T0" fmla="*/ 5 w 64"/>
                    <a:gd name="T1" fmla="*/ 46 h 53"/>
                    <a:gd name="T2" fmla="*/ 116 w 64"/>
                    <a:gd name="T3" fmla="*/ 19 h 53"/>
                    <a:gd name="T4" fmla="*/ 0 w 64"/>
                    <a:gd name="T5" fmla="*/ 41 h 53"/>
                    <a:gd name="T6" fmla="*/ 0 60000 65536"/>
                    <a:gd name="T7" fmla="*/ 0 60000 65536"/>
                    <a:gd name="T8" fmla="*/ 0 60000 65536"/>
                  </a:gdLst>
                  <a:ahLst/>
                  <a:cxnLst>
                    <a:cxn ang="T6">
                      <a:pos x="T0" y="T1"/>
                    </a:cxn>
                    <a:cxn ang="T7">
                      <a:pos x="T2" y="T3"/>
                    </a:cxn>
                    <a:cxn ang="T8">
                      <a:pos x="T4" y="T5"/>
                    </a:cxn>
                  </a:cxnLst>
                  <a:rect l="0" t="0" r="r" b="b"/>
                  <a:pathLst>
                    <a:path w="64" h="53">
                      <a:moveTo>
                        <a:pt x="3" y="25"/>
                      </a:moveTo>
                      <a:cubicBezTo>
                        <a:pt x="13" y="53"/>
                        <a:pt x="51" y="8"/>
                        <a:pt x="64" y="10"/>
                      </a:cubicBezTo>
                      <a:cubicBezTo>
                        <a:pt x="38" y="0"/>
                        <a:pt x="24" y="31"/>
                        <a:pt x="0" y="22"/>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4" name="Freeform 6583"/>
                <p:cNvSpPr>
                  <a:spLocks/>
                </p:cNvSpPr>
                <p:nvPr/>
              </p:nvSpPr>
              <p:spPr bwMode="auto">
                <a:xfrm>
                  <a:off x="817" y="1562"/>
                  <a:ext cx="41" cy="387"/>
                </a:xfrm>
                <a:custGeom>
                  <a:avLst/>
                  <a:gdLst>
                    <a:gd name="T0" fmla="*/ 51 w 30"/>
                    <a:gd name="T1" fmla="*/ 0 h 288"/>
                    <a:gd name="T2" fmla="*/ 51 w 30"/>
                    <a:gd name="T3" fmla="*/ 220 h 288"/>
                    <a:gd name="T4" fmla="*/ 21 w 30"/>
                    <a:gd name="T5" fmla="*/ 456 h 288"/>
                    <a:gd name="T6" fmla="*/ 14 w 30"/>
                    <a:gd name="T7" fmla="*/ 520 h 288"/>
                    <a:gd name="T8" fmla="*/ 16 w 30"/>
                    <a:gd name="T9" fmla="*/ 305 h 288"/>
                    <a:gd name="T10" fmla="*/ 51 w 30"/>
                    <a:gd name="T11" fmla="*/ 0 h 2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88">
                      <a:moveTo>
                        <a:pt x="27" y="0"/>
                      </a:moveTo>
                      <a:cubicBezTo>
                        <a:pt x="29" y="21"/>
                        <a:pt x="29" y="84"/>
                        <a:pt x="27" y="122"/>
                      </a:cubicBezTo>
                      <a:cubicBezTo>
                        <a:pt x="24" y="161"/>
                        <a:pt x="16" y="231"/>
                        <a:pt x="11" y="252"/>
                      </a:cubicBezTo>
                      <a:cubicBezTo>
                        <a:pt x="7" y="274"/>
                        <a:pt x="7" y="288"/>
                        <a:pt x="7" y="288"/>
                      </a:cubicBezTo>
                      <a:cubicBezTo>
                        <a:pt x="0" y="257"/>
                        <a:pt x="8" y="189"/>
                        <a:pt x="9" y="169"/>
                      </a:cubicBezTo>
                      <a:cubicBezTo>
                        <a:pt x="10" y="148"/>
                        <a:pt x="30" y="27"/>
                        <a:pt x="27"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5" name="Freeform 6584"/>
                <p:cNvSpPr>
                  <a:spLocks/>
                </p:cNvSpPr>
                <p:nvPr/>
              </p:nvSpPr>
              <p:spPr bwMode="auto">
                <a:xfrm>
                  <a:off x="741" y="1972"/>
                  <a:ext cx="97" cy="374"/>
                </a:xfrm>
                <a:custGeom>
                  <a:avLst/>
                  <a:gdLst>
                    <a:gd name="T0" fmla="*/ 121 w 72"/>
                    <a:gd name="T1" fmla="*/ 0 h 278"/>
                    <a:gd name="T2" fmla="*/ 82 w 72"/>
                    <a:gd name="T3" fmla="*/ 264 h 278"/>
                    <a:gd name="T4" fmla="*/ 0 w 72"/>
                    <a:gd name="T5" fmla="*/ 503 h 278"/>
                    <a:gd name="T6" fmla="*/ 51 w 72"/>
                    <a:gd name="T7" fmla="*/ 277 h 278"/>
                    <a:gd name="T8" fmla="*/ 121 w 72"/>
                    <a:gd name="T9" fmla="*/ 0 h 2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278">
                      <a:moveTo>
                        <a:pt x="67" y="0"/>
                      </a:moveTo>
                      <a:cubicBezTo>
                        <a:pt x="68" y="31"/>
                        <a:pt x="72" y="78"/>
                        <a:pt x="45" y="146"/>
                      </a:cubicBezTo>
                      <a:cubicBezTo>
                        <a:pt x="18" y="213"/>
                        <a:pt x="3" y="259"/>
                        <a:pt x="0" y="278"/>
                      </a:cubicBezTo>
                      <a:cubicBezTo>
                        <a:pt x="2" y="250"/>
                        <a:pt x="16" y="188"/>
                        <a:pt x="28" y="153"/>
                      </a:cubicBezTo>
                      <a:cubicBezTo>
                        <a:pt x="40" y="117"/>
                        <a:pt x="72" y="25"/>
                        <a:pt x="67"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6" name="Freeform 6585"/>
                <p:cNvSpPr>
                  <a:spLocks/>
                </p:cNvSpPr>
                <p:nvPr/>
              </p:nvSpPr>
              <p:spPr bwMode="auto">
                <a:xfrm>
                  <a:off x="606" y="2479"/>
                  <a:ext cx="84" cy="145"/>
                </a:xfrm>
                <a:custGeom>
                  <a:avLst/>
                  <a:gdLst>
                    <a:gd name="T0" fmla="*/ 0 w 62"/>
                    <a:gd name="T1" fmla="*/ 62 h 108"/>
                    <a:gd name="T2" fmla="*/ 68 w 62"/>
                    <a:gd name="T3" fmla="*/ 0 h 108"/>
                    <a:gd name="T4" fmla="*/ 62 w 62"/>
                    <a:gd name="T5" fmla="*/ 64 h 108"/>
                    <a:gd name="T6" fmla="*/ 76 w 62"/>
                    <a:gd name="T7" fmla="*/ 85 h 108"/>
                    <a:gd name="T8" fmla="*/ 102 w 62"/>
                    <a:gd name="T9" fmla="*/ 95 h 108"/>
                    <a:gd name="T10" fmla="*/ 79 w 62"/>
                    <a:gd name="T11" fmla="*/ 136 h 108"/>
                    <a:gd name="T12" fmla="*/ 53 w 62"/>
                    <a:gd name="T13" fmla="*/ 158 h 108"/>
                    <a:gd name="T14" fmla="*/ 42 w 62"/>
                    <a:gd name="T15" fmla="*/ 195 h 108"/>
                    <a:gd name="T16" fmla="*/ 9 w 62"/>
                    <a:gd name="T17" fmla="*/ 7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08">
                      <a:moveTo>
                        <a:pt x="0" y="34"/>
                      </a:moveTo>
                      <a:cubicBezTo>
                        <a:pt x="21" y="32"/>
                        <a:pt x="23" y="11"/>
                        <a:pt x="37" y="0"/>
                      </a:cubicBezTo>
                      <a:cubicBezTo>
                        <a:pt x="43" y="12"/>
                        <a:pt x="30" y="23"/>
                        <a:pt x="34" y="36"/>
                      </a:cubicBezTo>
                      <a:cubicBezTo>
                        <a:pt x="35" y="40"/>
                        <a:pt x="37" y="44"/>
                        <a:pt x="41" y="47"/>
                      </a:cubicBezTo>
                      <a:cubicBezTo>
                        <a:pt x="44" y="51"/>
                        <a:pt x="52" y="50"/>
                        <a:pt x="55" y="53"/>
                      </a:cubicBezTo>
                      <a:cubicBezTo>
                        <a:pt x="62" y="61"/>
                        <a:pt x="49" y="69"/>
                        <a:pt x="43" y="75"/>
                      </a:cubicBezTo>
                      <a:cubicBezTo>
                        <a:pt x="39" y="79"/>
                        <a:pt x="32" y="82"/>
                        <a:pt x="29" y="88"/>
                      </a:cubicBezTo>
                      <a:cubicBezTo>
                        <a:pt x="25" y="94"/>
                        <a:pt x="26" y="102"/>
                        <a:pt x="23" y="108"/>
                      </a:cubicBezTo>
                      <a:cubicBezTo>
                        <a:pt x="16" y="89"/>
                        <a:pt x="5" y="59"/>
                        <a:pt x="5" y="3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7" name="Freeform 6586"/>
                <p:cNvSpPr>
                  <a:spLocks/>
                </p:cNvSpPr>
                <p:nvPr/>
              </p:nvSpPr>
              <p:spPr bwMode="auto">
                <a:xfrm>
                  <a:off x="729" y="2369"/>
                  <a:ext cx="33" cy="194"/>
                </a:xfrm>
                <a:custGeom>
                  <a:avLst/>
                  <a:gdLst>
                    <a:gd name="T0" fmla="*/ 20 w 25"/>
                    <a:gd name="T1" fmla="*/ 44 h 145"/>
                    <a:gd name="T2" fmla="*/ 34 w 25"/>
                    <a:gd name="T3" fmla="*/ 132 h 145"/>
                    <a:gd name="T4" fmla="*/ 26 w 25"/>
                    <a:gd name="T5" fmla="*/ 260 h 145"/>
                    <a:gd name="T6" fmla="*/ 4 w 25"/>
                    <a:gd name="T7" fmla="*/ 107 h 145"/>
                    <a:gd name="T8" fmla="*/ 5 w 25"/>
                    <a:gd name="T9" fmla="*/ 58 h 145"/>
                    <a:gd name="T10" fmla="*/ 7 w 25"/>
                    <a:gd name="T11" fmla="*/ 0 h 145"/>
                    <a:gd name="T12" fmla="*/ 20 w 25"/>
                    <a:gd name="T13" fmla="*/ 32 h 145"/>
                    <a:gd name="T14" fmla="*/ 21 w 25"/>
                    <a:gd name="T15" fmla="*/ 59 h 1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145">
                      <a:moveTo>
                        <a:pt x="11" y="25"/>
                      </a:moveTo>
                      <a:cubicBezTo>
                        <a:pt x="10" y="45"/>
                        <a:pt x="17" y="55"/>
                        <a:pt x="20" y="74"/>
                      </a:cubicBezTo>
                      <a:cubicBezTo>
                        <a:pt x="25" y="97"/>
                        <a:pt x="23" y="124"/>
                        <a:pt x="15" y="145"/>
                      </a:cubicBezTo>
                      <a:cubicBezTo>
                        <a:pt x="22" y="116"/>
                        <a:pt x="8" y="88"/>
                        <a:pt x="2" y="60"/>
                      </a:cubicBezTo>
                      <a:cubicBezTo>
                        <a:pt x="0" y="48"/>
                        <a:pt x="2" y="43"/>
                        <a:pt x="3" y="32"/>
                      </a:cubicBezTo>
                      <a:cubicBezTo>
                        <a:pt x="4" y="21"/>
                        <a:pt x="2" y="11"/>
                        <a:pt x="4" y="0"/>
                      </a:cubicBezTo>
                      <a:cubicBezTo>
                        <a:pt x="6" y="6"/>
                        <a:pt x="10" y="13"/>
                        <a:pt x="11" y="18"/>
                      </a:cubicBezTo>
                      <a:cubicBezTo>
                        <a:pt x="13" y="23"/>
                        <a:pt x="11" y="28"/>
                        <a:pt x="12" y="33"/>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8" name="Freeform 6587"/>
                <p:cNvSpPr>
                  <a:spLocks/>
                </p:cNvSpPr>
                <p:nvPr/>
              </p:nvSpPr>
              <p:spPr bwMode="auto">
                <a:xfrm>
                  <a:off x="571" y="2468"/>
                  <a:ext cx="71" cy="74"/>
                </a:xfrm>
                <a:custGeom>
                  <a:avLst/>
                  <a:gdLst>
                    <a:gd name="T0" fmla="*/ 23 w 53"/>
                    <a:gd name="T1" fmla="*/ 70 h 55"/>
                    <a:gd name="T2" fmla="*/ 58 w 53"/>
                    <a:gd name="T3" fmla="*/ 57 h 55"/>
                    <a:gd name="T4" fmla="*/ 95 w 53"/>
                    <a:gd name="T5" fmla="*/ 0 h 55"/>
                    <a:gd name="T6" fmla="*/ 0 w 53"/>
                    <a:gd name="T7" fmla="*/ 10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 h="55">
                      <a:moveTo>
                        <a:pt x="13" y="39"/>
                      </a:moveTo>
                      <a:cubicBezTo>
                        <a:pt x="19" y="33"/>
                        <a:pt x="25" y="34"/>
                        <a:pt x="32" y="31"/>
                      </a:cubicBezTo>
                      <a:cubicBezTo>
                        <a:pt x="46" y="25"/>
                        <a:pt x="48" y="13"/>
                        <a:pt x="53" y="0"/>
                      </a:cubicBezTo>
                      <a:cubicBezTo>
                        <a:pt x="35" y="20"/>
                        <a:pt x="6" y="28"/>
                        <a:pt x="0" y="55"/>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89" name="Freeform 6588"/>
                <p:cNvSpPr>
                  <a:spLocks/>
                </p:cNvSpPr>
                <p:nvPr/>
              </p:nvSpPr>
              <p:spPr bwMode="auto">
                <a:xfrm>
                  <a:off x="718" y="1320"/>
                  <a:ext cx="121" cy="320"/>
                </a:xfrm>
                <a:custGeom>
                  <a:avLst/>
                  <a:gdLst>
                    <a:gd name="T0" fmla="*/ 163 w 90"/>
                    <a:gd name="T1" fmla="*/ 0 h 238"/>
                    <a:gd name="T2" fmla="*/ 35 w 90"/>
                    <a:gd name="T3" fmla="*/ 141 h 238"/>
                    <a:gd name="T4" fmla="*/ 4 w 90"/>
                    <a:gd name="T5" fmla="*/ 346 h 238"/>
                    <a:gd name="T6" fmla="*/ 5 w 90"/>
                    <a:gd name="T7" fmla="*/ 430 h 238"/>
                    <a:gd name="T8" fmla="*/ 40 w 90"/>
                    <a:gd name="T9" fmla="*/ 237 h 238"/>
                    <a:gd name="T10" fmla="*/ 163 w 90"/>
                    <a:gd name="T11" fmla="*/ 0 h 2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0" h="238">
                      <a:moveTo>
                        <a:pt x="90" y="0"/>
                      </a:moveTo>
                      <a:cubicBezTo>
                        <a:pt x="68" y="0"/>
                        <a:pt x="35" y="26"/>
                        <a:pt x="19" y="78"/>
                      </a:cubicBezTo>
                      <a:cubicBezTo>
                        <a:pt x="4" y="130"/>
                        <a:pt x="3" y="173"/>
                        <a:pt x="2" y="191"/>
                      </a:cubicBezTo>
                      <a:cubicBezTo>
                        <a:pt x="0" y="210"/>
                        <a:pt x="6" y="225"/>
                        <a:pt x="3" y="238"/>
                      </a:cubicBezTo>
                      <a:cubicBezTo>
                        <a:pt x="7" y="219"/>
                        <a:pt x="15" y="154"/>
                        <a:pt x="22" y="131"/>
                      </a:cubicBezTo>
                      <a:cubicBezTo>
                        <a:pt x="29" y="109"/>
                        <a:pt x="41" y="8"/>
                        <a:pt x="9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0" name="Freeform 6589"/>
                <p:cNvSpPr>
                  <a:spLocks/>
                </p:cNvSpPr>
                <p:nvPr/>
              </p:nvSpPr>
              <p:spPr bwMode="auto">
                <a:xfrm>
                  <a:off x="653" y="1972"/>
                  <a:ext cx="27" cy="324"/>
                </a:xfrm>
                <a:custGeom>
                  <a:avLst/>
                  <a:gdLst>
                    <a:gd name="T0" fmla="*/ 0 w 20"/>
                    <a:gd name="T1" fmla="*/ 436 h 241"/>
                    <a:gd name="T2" fmla="*/ 12 w 20"/>
                    <a:gd name="T3" fmla="*/ 238 h 241"/>
                    <a:gd name="T4" fmla="*/ 32 w 20"/>
                    <a:gd name="T5" fmla="*/ 0 h 241"/>
                    <a:gd name="T6" fmla="*/ 35 w 20"/>
                    <a:gd name="T7" fmla="*/ 179 h 241"/>
                    <a:gd name="T8" fmla="*/ 0 w 20"/>
                    <a:gd name="T9" fmla="*/ 436 h 2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41">
                      <a:moveTo>
                        <a:pt x="0" y="241"/>
                      </a:moveTo>
                      <a:cubicBezTo>
                        <a:pt x="0" y="234"/>
                        <a:pt x="7" y="176"/>
                        <a:pt x="7" y="132"/>
                      </a:cubicBezTo>
                      <a:cubicBezTo>
                        <a:pt x="7" y="83"/>
                        <a:pt x="11" y="35"/>
                        <a:pt x="18" y="0"/>
                      </a:cubicBezTo>
                      <a:cubicBezTo>
                        <a:pt x="14" y="22"/>
                        <a:pt x="18" y="67"/>
                        <a:pt x="19" y="99"/>
                      </a:cubicBezTo>
                      <a:cubicBezTo>
                        <a:pt x="20" y="130"/>
                        <a:pt x="11" y="212"/>
                        <a:pt x="0" y="2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1" name="Freeform 6590"/>
                <p:cNvSpPr>
                  <a:spLocks/>
                </p:cNvSpPr>
                <p:nvPr/>
              </p:nvSpPr>
              <p:spPr bwMode="auto">
                <a:xfrm>
                  <a:off x="883" y="1809"/>
                  <a:ext cx="42" cy="346"/>
                </a:xfrm>
                <a:custGeom>
                  <a:avLst/>
                  <a:gdLst>
                    <a:gd name="T0" fmla="*/ 1 w 31"/>
                    <a:gd name="T1" fmla="*/ 0 h 257"/>
                    <a:gd name="T2" fmla="*/ 22 w 31"/>
                    <a:gd name="T3" fmla="*/ 151 h 257"/>
                    <a:gd name="T4" fmla="*/ 33 w 31"/>
                    <a:gd name="T5" fmla="*/ 320 h 257"/>
                    <a:gd name="T6" fmla="*/ 57 w 31"/>
                    <a:gd name="T7" fmla="*/ 466 h 257"/>
                    <a:gd name="T8" fmla="*/ 56 w 31"/>
                    <a:gd name="T9" fmla="*/ 307 h 257"/>
                    <a:gd name="T10" fmla="*/ 45 w 31"/>
                    <a:gd name="T11" fmla="*/ 132 h 257"/>
                    <a:gd name="T12" fmla="*/ 1 w 31"/>
                    <a:gd name="T13" fmla="*/ 0 h 2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57">
                      <a:moveTo>
                        <a:pt x="1" y="0"/>
                      </a:moveTo>
                      <a:cubicBezTo>
                        <a:pt x="6" y="36"/>
                        <a:pt x="6" y="51"/>
                        <a:pt x="12" y="83"/>
                      </a:cubicBezTo>
                      <a:cubicBezTo>
                        <a:pt x="18" y="114"/>
                        <a:pt x="14" y="133"/>
                        <a:pt x="18" y="177"/>
                      </a:cubicBezTo>
                      <a:cubicBezTo>
                        <a:pt x="21" y="221"/>
                        <a:pt x="23" y="242"/>
                        <a:pt x="31" y="257"/>
                      </a:cubicBezTo>
                      <a:cubicBezTo>
                        <a:pt x="29" y="231"/>
                        <a:pt x="29" y="192"/>
                        <a:pt x="30" y="169"/>
                      </a:cubicBezTo>
                      <a:cubicBezTo>
                        <a:pt x="31" y="145"/>
                        <a:pt x="30" y="93"/>
                        <a:pt x="24" y="73"/>
                      </a:cubicBezTo>
                      <a:cubicBezTo>
                        <a:pt x="18" y="53"/>
                        <a:pt x="0" y="8"/>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2" name="Freeform 6591"/>
                <p:cNvSpPr>
                  <a:spLocks/>
                </p:cNvSpPr>
                <p:nvPr/>
              </p:nvSpPr>
              <p:spPr bwMode="auto">
                <a:xfrm>
                  <a:off x="1426" y="2498"/>
                  <a:ext cx="55" cy="481"/>
                </a:xfrm>
                <a:custGeom>
                  <a:avLst/>
                  <a:gdLst>
                    <a:gd name="T0" fmla="*/ 43 w 41"/>
                    <a:gd name="T1" fmla="*/ 306 h 358"/>
                    <a:gd name="T2" fmla="*/ 0 w 41"/>
                    <a:gd name="T3" fmla="*/ 646 h 358"/>
                    <a:gd name="T4" fmla="*/ 56 w 41"/>
                    <a:gd name="T5" fmla="*/ 406 h 358"/>
                    <a:gd name="T6" fmla="*/ 47 w 41"/>
                    <a:gd name="T7" fmla="*/ 0 h 358"/>
                    <a:gd name="T8" fmla="*/ 43 w 41"/>
                    <a:gd name="T9" fmla="*/ 306 h 3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58">
                      <a:moveTo>
                        <a:pt x="24" y="170"/>
                      </a:moveTo>
                      <a:cubicBezTo>
                        <a:pt x="26" y="212"/>
                        <a:pt x="5" y="333"/>
                        <a:pt x="0" y="358"/>
                      </a:cubicBezTo>
                      <a:cubicBezTo>
                        <a:pt x="10" y="331"/>
                        <a:pt x="22" y="296"/>
                        <a:pt x="31" y="225"/>
                      </a:cubicBezTo>
                      <a:cubicBezTo>
                        <a:pt x="41" y="154"/>
                        <a:pt x="37" y="52"/>
                        <a:pt x="26" y="0"/>
                      </a:cubicBezTo>
                      <a:cubicBezTo>
                        <a:pt x="28" y="42"/>
                        <a:pt x="21" y="137"/>
                        <a:pt x="24" y="17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3" name="Freeform 6592"/>
                <p:cNvSpPr>
                  <a:spLocks/>
                </p:cNvSpPr>
                <p:nvPr/>
              </p:nvSpPr>
              <p:spPr bwMode="auto">
                <a:xfrm>
                  <a:off x="932" y="3304"/>
                  <a:ext cx="82" cy="445"/>
                </a:xfrm>
                <a:custGeom>
                  <a:avLst/>
                  <a:gdLst>
                    <a:gd name="T0" fmla="*/ 26 w 61"/>
                    <a:gd name="T1" fmla="*/ 0 h 331"/>
                    <a:gd name="T2" fmla="*/ 30 w 61"/>
                    <a:gd name="T3" fmla="*/ 315 h 331"/>
                    <a:gd name="T4" fmla="*/ 110 w 61"/>
                    <a:gd name="T5" fmla="*/ 598 h 331"/>
                    <a:gd name="T6" fmla="*/ 51 w 61"/>
                    <a:gd name="T7" fmla="*/ 304 h 331"/>
                    <a:gd name="T8" fmla="*/ 26 w 61"/>
                    <a:gd name="T9" fmla="*/ 0 h 3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31">
                      <a:moveTo>
                        <a:pt x="14" y="0"/>
                      </a:moveTo>
                      <a:cubicBezTo>
                        <a:pt x="13" y="40"/>
                        <a:pt x="0" y="96"/>
                        <a:pt x="16" y="174"/>
                      </a:cubicBezTo>
                      <a:cubicBezTo>
                        <a:pt x="33" y="252"/>
                        <a:pt x="55" y="305"/>
                        <a:pt x="61" y="331"/>
                      </a:cubicBezTo>
                      <a:cubicBezTo>
                        <a:pt x="54" y="297"/>
                        <a:pt x="33" y="199"/>
                        <a:pt x="28" y="168"/>
                      </a:cubicBezTo>
                      <a:cubicBezTo>
                        <a:pt x="23" y="137"/>
                        <a:pt x="11" y="44"/>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4" name="Freeform 6593"/>
                <p:cNvSpPr>
                  <a:spLocks/>
                </p:cNvSpPr>
                <p:nvPr/>
              </p:nvSpPr>
              <p:spPr bwMode="auto">
                <a:xfrm>
                  <a:off x="1096" y="2598"/>
                  <a:ext cx="58" cy="585"/>
                </a:xfrm>
                <a:custGeom>
                  <a:avLst/>
                  <a:gdLst>
                    <a:gd name="T0" fmla="*/ 18 w 43"/>
                    <a:gd name="T1" fmla="*/ 440 h 435"/>
                    <a:gd name="T2" fmla="*/ 7 w 43"/>
                    <a:gd name="T3" fmla="*/ 787 h 435"/>
                    <a:gd name="T4" fmla="*/ 32 w 43"/>
                    <a:gd name="T5" fmla="*/ 519 h 435"/>
                    <a:gd name="T6" fmla="*/ 78 w 43"/>
                    <a:gd name="T7" fmla="*/ 0 h 435"/>
                    <a:gd name="T8" fmla="*/ 18 w 43"/>
                    <a:gd name="T9" fmla="*/ 440 h 4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35">
                      <a:moveTo>
                        <a:pt x="10" y="243"/>
                      </a:moveTo>
                      <a:cubicBezTo>
                        <a:pt x="0" y="302"/>
                        <a:pt x="5" y="396"/>
                        <a:pt x="4" y="435"/>
                      </a:cubicBezTo>
                      <a:cubicBezTo>
                        <a:pt x="2" y="406"/>
                        <a:pt x="6" y="382"/>
                        <a:pt x="18" y="287"/>
                      </a:cubicBezTo>
                      <a:cubicBezTo>
                        <a:pt x="30" y="191"/>
                        <a:pt x="43" y="35"/>
                        <a:pt x="43" y="0"/>
                      </a:cubicBezTo>
                      <a:cubicBezTo>
                        <a:pt x="39" y="16"/>
                        <a:pt x="16" y="170"/>
                        <a:pt x="10" y="243"/>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5" name="Freeform 6594"/>
                <p:cNvSpPr>
                  <a:spLocks/>
                </p:cNvSpPr>
                <p:nvPr/>
              </p:nvSpPr>
              <p:spPr bwMode="auto">
                <a:xfrm>
                  <a:off x="1096" y="3248"/>
                  <a:ext cx="35" cy="414"/>
                </a:xfrm>
                <a:custGeom>
                  <a:avLst/>
                  <a:gdLst>
                    <a:gd name="T0" fmla="*/ 16 w 26"/>
                    <a:gd name="T1" fmla="*/ 0 h 308"/>
                    <a:gd name="T2" fmla="*/ 46 w 26"/>
                    <a:gd name="T3" fmla="*/ 272 h 308"/>
                    <a:gd name="T4" fmla="*/ 18 w 26"/>
                    <a:gd name="T5" fmla="*/ 556 h 308"/>
                    <a:gd name="T6" fmla="*/ 24 w 26"/>
                    <a:gd name="T7" fmla="*/ 206 h 308"/>
                    <a:gd name="T8" fmla="*/ 16 w 26"/>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08">
                      <a:moveTo>
                        <a:pt x="9" y="0"/>
                      </a:moveTo>
                      <a:cubicBezTo>
                        <a:pt x="15" y="28"/>
                        <a:pt x="26" y="108"/>
                        <a:pt x="25" y="150"/>
                      </a:cubicBezTo>
                      <a:cubicBezTo>
                        <a:pt x="24" y="191"/>
                        <a:pt x="13" y="241"/>
                        <a:pt x="10" y="308"/>
                      </a:cubicBezTo>
                      <a:cubicBezTo>
                        <a:pt x="4" y="277"/>
                        <a:pt x="15" y="150"/>
                        <a:pt x="13" y="114"/>
                      </a:cubicBezTo>
                      <a:cubicBezTo>
                        <a:pt x="12" y="79"/>
                        <a:pt x="0" y="8"/>
                        <a:pt x="9"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6" name="Freeform 6595"/>
                <p:cNvSpPr>
                  <a:spLocks/>
                </p:cNvSpPr>
                <p:nvPr/>
              </p:nvSpPr>
              <p:spPr bwMode="auto">
                <a:xfrm>
                  <a:off x="1097" y="3819"/>
                  <a:ext cx="38" cy="184"/>
                </a:xfrm>
                <a:custGeom>
                  <a:avLst/>
                  <a:gdLst>
                    <a:gd name="T0" fmla="*/ 27 w 28"/>
                    <a:gd name="T1" fmla="*/ 23 h 137"/>
                    <a:gd name="T2" fmla="*/ 26 w 28"/>
                    <a:gd name="T3" fmla="*/ 79 h 137"/>
                    <a:gd name="T4" fmla="*/ 42 w 28"/>
                    <a:gd name="T5" fmla="*/ 122 h 137"/>
                    <a:gd name="T6" fmla="*/ 19 w 28"/>
                    <a:gd name="T7" fmla="*/ 247 h 137"/>
                    <a:gd name="T8" fmla="*/ 30 w 28"/>
                    <a:gd name="T9" fmla="*/ 177 h 137"/>
                    <a:gd name="T10" fmla="*/ 30 w 28"/>
                    <a:gd name="T11" fmla="*/ 153 h 137"/>
                    <a:gd name="T12" fmla="*/ 7 w 28"/>
                    <a:gd name="T13" fmla="*/ 141 h 137"/>
                    <a:gd name="T14" fmla="*/ 14 w 28"/>
                    <a:gd name="T15" fmla="*/ 90 h 137"/>
                    <a:gd name="T16" fmla="*/ 22 w 28"/>
                    <a:gd name="T17" fmla="*/ 0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137">
                      <a:moveTo>
                        <a:pt x="15" y="13"/>
                      </a:moveTo>
                      <a:cubicBezTo>
                        <a:pt x="18" y="23"/>
                        <a:pt x="12" y="33"/>
                        <a:pt x="14" y="44"/>
                      </a:cubicBezTo>
                      <a:cubicBezTo>
                        <a:pt x="16" y="52"/>
                        <a:pt x="21" y="60"/>
                        <a:pt x="23" y="68"/>
                      </a:cubicBezTo>
                      <a:cubicBezTo>
                        <a:pt x="28" y="95"/>
                        <a:pt x="19" y="112"/>
                        <a:pt x="10" y="137"/>
                      </a:cubicBezTo>
                      <a:cubicBezTo>
                        <a:pt x="9" y="124"/>
                        <a:pt x="15" y="110"/>
                        <a:pt x="16" y="98"/>
                      </a:cubicBezTo>
                      <a:cubicBezTo>
                        <a:pt x="16" y="93"/>
                        <a:pt x="18" y="89"/>
                        <a:pt x="16" y="85"/>
                      </a:cubicBezTo>
                      <a:cubicBezTo>
                        <a:pt x="13" y="78"/>
                        <a:pt x="7" y="82"/>
                        <a:pt x="4" y="78"/>
                      </a:cubicBezTo>
                      <a:cubicBezTo>
                        <a:pt x="0" y="72"/>
                        <a:pt x="6" y="58"/>
                        <a:pt x="7" y="50"/>
                      </a:cubicBezTo>
                      <a:cubicBezTo>
                        <a:pt x="10" y="34"/>
                        <a:pt x="12" y="16"/>
                        <a:pt x="12"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7" name="Freeform 6596"/>
                <p:cNvSpPr>
                  <a:spLocks/>
                </p:cNvSpPr>
                <p:nvPr/>
              </p:nvSpPr>
              <p:spPr bwMode="auto">
                <a:xfrm>
                  <a:off x="1046" y="3987"/>
                  <a:ext cx="76" cy="86"/>
                </a:xfrm>
                <a:custGeom>
                  <a:avLst/>
                  <a:gdLst>
                    <a:gd name="T0" fmla="*/ 19 w 56"/>
                    <a:gd name="T1" fmla="*/ 116 h 64"/>
                    <a:gd name="T2" fmla="*/ 83 w 56"/>
                    <a:gd name="T3" fmla="*/ 83 h 64"/>
                    <a:gd name="T4" fmla="*/ 98 w 56"/>
                    <a:gd name="T5" fmla="*/ 0 h 64"/>
                    <a:gd name="T6" fmla="*/ 56 w 56"/>
                    <a:gd name="T7" fmla="*/ 58 h 64"/>
                    <a:gd name="T8" fmla="*/ 0 w 56"/>
                    <a:gd name="T9" fmla="*/ 106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4">
                      <a:moveTo>
                        <a:pt x="10" y="64"/>
                      </a:moveTo>
                      <a:cubicBezTo>
                        <a:pt x="25" y="63"/>
                        <a:pt x="35" y="58"/>
                        <a:pt x="45" y="46"/>
                      </a:cubicBezTo>
                      <a:cubicBezTo>
                        <a:pt x="56" y="31"/>
                        <a:pt x="53" y="18"/>
                        <a:pt x="53" y="0"/>
                      </a:cubicBezTo>
                      <a:cubicBezTo>
                        <a:pt x="45" y="11"/>
                        <a:pt x="50" y="33"/>
                        <a:pt x="30" y="32"/>
                      </a:cubicBezTo>
                      <a:cubicBezTo>
                        <a:pt x="32" y="51"/>
                        <a:pt x="16" y="56"/>
                        <a:pt x="0" y="5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8" name="Freeform 6597"/>
                <p:cNvSpPr>
                  <a:spLocks/>
                </p:cNvSpPr>
                <p:nvPr/>
              </p:nvSpPr>
              <p:spPr bwMode="auto">
                <a:xfrm>
                  <a:off x="1218" y="3960"/>
                  <a:ext cx="66" cy="109"/>
                </a:xfrm>
                <a:custGeom>
                  <a:avLst/>
                  <a:gdLst>
                    <a:gd name="T0" fmla="*/ 0 w 49"/>
                    <a:gd name="T1" fmla="*/ 4 h 81"/>
                    <a:gd name="T2" fmla="*/ 12 w 49"/>
                    <a:gd name="T3" fmla="*/ 65 h 81"/>
                    <a:gd name="T4" fmla="*/ 27 w 49"/>
                    <a:gd name="T5" fmla="*/ 109 h 81"/>
                    <a:gd name="T6" fmla="*/ 51 w 49"/>
                    <a:gd name="T7" fmla="*/ 140 h 81"/>
                    <a:gd name="T8" fmla="*/ 89 w 49"/>
                    <a:gd name="T9" fmla="*/ 135 h 81"/>
                    <a:gd name="T10" fmla="*/ 43 w 49"/>
                    <a:gd name="T11" fmla="*/ 78 h 81"/>
                    <a:gd name="T12" fmla="*/ 27 w 49"/>
                    <a:gd name="T13" fmla="*/ 42 h 81"/>
                    <a:gd name="T14" fmla="*/ 7 w 49"/>
                    <a:gd name="T15" fmla="*/ 0 h 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9" h="81">
                      <a:moveTo>
                        <a:pt x="0" y="2"/>
                      </a:moveTo>
                      <a:cubicBezTo>
                        <a:pt x="8" y="11"/>
                        <a:pt x="7" y="25"/>
                        <a:pt x="7" y="36"/>
                      </a:cubicBezTo>
                      <a:cubicBezTo>
                        <a:pt x="7" y="48"/>
                        <a:pt x="10" y="49"/>
                        <a:pt x="15" y="60"/>
                      </a:cubicBezTo>
                      <a:cubicBezTo>
                        <a:pt x="18" y="70"/>
                        <a:pt x="16" y="74"/>
                        <a:pt x="28" y="77"/>
                      </a:cubicBezTo>
                      <a:cubicBezTo>
                        <a:pt x="35" y="79"/>
                        <a:pt x="46" y="81"/>
                        <a:pt x="49" y="74"/>
                      </a:cubicBezTo>
                      <a:cubicBezTo>
                        <a:pt x="25" y="77"/>
                        <a:pt x="22" y="62"/>
                        <a:pt x="24" y="43"/>
                      </a:cubicBezTo>
                      <a:cubicBezTo>
                        <a:pt x="17" y="40"/>
                        <a:pt x="17" y="30"/>
                        <a:pt x="15" y="23"/>
                      </a:cubicBezTo>
                      <a:cubicBezTo>
                        <a:pt x="12" y="16"/>
                        <a:pt x="2" y="8"/>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99" name="Freeform 6598"/>
                <p:cNvSpPr>
                  <a:spLocks/>
                </p:cNvSpPr>
                <p:nvPr/>
              </p:nvSpPr>
              <p:spPr bwMode="auto">
                <a:xfrm>
                  <a:off x="1208" y="3256"/>
                  <a:ext cx="28" cy="452"/>
                </a:xfrm>
                <a:custGeom>
                  <a:avLst/>
                  <a:gdLst>
                    <a:gd name="T0" fmla="*/ 36 w 21"/>
                    <a:gd name="T1" fmla="*/ 588 h 336"/>
                    <a:gd name="T2" fmla="*/ 11 w 21"/>
                    <a:gd name="T3" fmla="*/ 326 h 336"/>
                    <a:gd name="T4" fmla="*/ 33 w 21"/>
                    <a:gd name="T5" fmla="*/ 0 h 336"/>
                    <a:gd name="T6" fmla="*/ 33 w 21"/>
                    <a:gd name="T7" fmla="*/ 241 h 336"/>
                    <a:gd name="T8" fmla="*/ 36 w 21"/>
                    <a:gd name="T9" fmla="*/ 588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336">
                      <a:moveTo>
                        <a:pt x="20" y="325"/>
                      </a:moveTo>
                      <a:cubicBezTo>
                        <a:pt x="19" y="336"/>
                        <a:pt x="12" y="246"/>
                        <a:pt x="6" y="180"/>
                      </a:cubicBezTo>
                      <a:cubicBezTo>
                        <a:pt x="0" y="114"/>
                        <a:pt x="8" y="44"/>
                        <a:pt x="19" y="0"/>
                      </a:cubicBezTo>
                      <a:cubicBezTo>
                        <a:pt x="18" y="15"/>
                        <a:pt x="17" y="102"/>
                        <a:pt x="19" y="133"/>
                      </a:cubicBezTo>
                      <a:cubicBezTo>
                        <a:pt x="21" y="164"/>
                        <a:pt x="21" y="315"/>
                        <a:pt x="20" y="3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0" name="Freeform 6599"/>
                <p:cNvSpPr>
                  <a:spLocks/>
                </p:cNvSpPr>
                <p:nvPr/>
              </p:nvSpPr>
              <p:spPr bwMode="auto">
                <a:xfrm>
                  <a:off x="1341" y="3306"/>
                  <a:ext cx="65" cy="404"/>
                </a:xfrm>
                <a:custGeom>
                  <a:avLst/>
                  <a:gdLst>
                    <a:gd name="T0" fmla="*/ 0 w 48"/>
                    <a:gd name="T1" fmla="*/ 542 h 301"/>
                    <a:gd name="T2" fmla="*/ 66 w 48"/>
                    <a:gd name="T3" fmla="*/ 281 h 301"/>
                    <a:gd name="T4" fmla="*/ 69 w 48"/>
                    <a:gd name="T5" fmla="*/ 0 h 301"/>
                    <a:gd name="T6" fmla="*/ 47 w 48"/>
                    <a:gd name="T7" fmla="*/ 278 h 301"/>
                    <a:gd name="T8" fmla="*/ 0 w 48"/>
                    <a:gd name="T9" fmla="*/ 542 h 3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301">
                      <a:moveTo>
                        <a:pt x="0" y="301"/>
                      </a:moveTo>
                      <a:cubicBezTo>
                        <a:pt x="5" y="278"/>
                        <a:pt x="24" y="202"/>
                        <a:pt x="36" y="156"/>
                      </a:cubicBezTo>
                      <a:cubicBezTo>
                        <a:pt x="48" y="110"/>
                        <a:pt x="39" y="32"/>
                        <a:pt x="38" y="0"/>
                      </a:cubicBezTo>
                      <a:cubicBezTo>
                        <a:pt x="35" y="32"/>
                        <a:pt x="35" y="121"/>
                        <a:pt x="26" y="154"/>
                      </a:cubicBezTo>
                      <a:cubicBezTo>
                        <a:pt x="18" y="187"/>
                        <a:pt x="5" y="277"/>
                        <a:pt x="0" y="301"/>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1" name="Freeform 6600"/>
                <p:cNvSpPr>
                  <a:spLocks/>
                </p:cNvSpPr>
                <p:nvPr/>
              </p:nvSpPr>
              <p:spPr bwMode="auto">
                <a:xfrm>
                  <a:off x="1315" y="3986"/>
                  <a:ext cx="105" cy="83"/>
                </a:xfrm>
                <a:custGeom>
                  <a:avLst/>
                  <a:gdLst>
                    <a:gd name="T0" fmla="*/ 63 w 78"/>
                    <a:gd name="T1" fmla="*/ 104 h 62"/>
                    <a:gd name="T2" fmla="*/ 93 w 78"/>
                    <a:gd name="T3" fmla="*/ 84 h 62"/>
                    <a:gd name="T4" fmla="*/ 131 w 78"/>
                    <a:gd name="T5" fmla="*/ 67 h 62"/>
                    <a:gd name="T6" fmla="*/ 116 w 78"/>
                    <a:gd name="T7" fmla="*/ 0 h 62"/>
                    <a:gd name="T8" fmla="*/ 90 w 78"/>
                    <a:gd name="T9" fmla="*/ 48 h 62"/>
                    <a:gd name="T10" fmla="*/ 67 w 78"/>
                    <a:gd name="T11" fmla="*/ 48 h 62"/>
                    <a:gd name="T12" fmla="*/ 63 w 78"/>
                    <a:gd name="T13" fmla="*/ 70 h 62"/>
                    <a:gd name="T14" fmla="*/ 20 w 78"/>
                    <a:gd name="T15" fmla="*/ 74 h 62"/>
                    <a:gd name="T16" fmla="*/ 11 w 78"/>
                    <a:gd name="T17" fmla="*/ 96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62">
                      <a:moveTo>
                        <a:pt x="35" y="58"/>
                      </a:moveTo>
                      <a:cubicBezTo>
                        <a:pt x="44" y="62"/>
                        <a:pt x="45" y="51"/>
                        <a:pt x="51" y="47"/>
                      </a:cubicBezTo>
                      <a:cubicBezTo>
                        <a:pt x="58" y="43"/>
                        <a:pt x="66" y="48"/>
                        <a:pt x="72" y="37"/>
                      </a:cubicBezTo>
                      <a:cubicBezTo>
                        <a:pt x="78" y="26"/>
                        <a:pt x="71" y="11"/>
                        <a:pt x="64" y="0"/>
                      </a:cubicBezTo>
                      <a:cubicBezTo>
                        <a:pt x="63" y="18"/>
                        <a:pt x="71" y="26"/>
                        <a:pt x="50" y="27"/>
                      </a:cubicBezTo>
                      <a:cubicBezTo>
                        <a:pt x="48" y="27"/>
                        <a:pt x="39" y="25"/>
                        <a:pt x="37" y="27"/>
                      </a:cubicBezTo>
                      <a:cubicBezTo>
                        <a:pt x="32" y="30"/>
                        <a:pt x="36" y="37"/>
                        <a:pt x="35" y="39"/>
                      </a:cubicBezTo>
                      <a:cubicBezTo>
                        <a:pt x="28" y="46"/>
                        <a:pt x="19" y="39"/>
                        <a:pt x="11" y="41"/>
                      </a:cubicBezTo>
                      <a:cubicBezTo>
                        <a:pt x="0" y="44"/>
                        <a:pt x="5" y="56"/>
                        <a:pt x="6" y="54"/>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2" name="Freeform 6601"/>
                <p:cNvSpPr>
                  <a:spLocks/>
                </p:cNvSpPr>
                <p:nvPr/>
              </p:nvSpPr>
              <p:spPr bwMode="auto">
                <a:xfrm>
                  <a:off x="1152" y="1292"/>
                  <a:ext cx="65" cy="64"/>
                </a:xfrm>
                <a:custGeom>
                  <a:avLst/>
                  <a:gdLst>
                    <a:gd name="T0" fmla="*/ 79 w 48"/>
                    <a:gd name="T1" fmla="*/ 0 h 48"/>
                    <a:gd name="T2" fmla="*/ 0 w 48"/>
                    <a:gd name="T3" fmla="*/ 79 h 48"/>
                    <a:gd name="T4" fmla="*/ 62 w 48"/>
                    <a:gd name="T5" fmla="*/ 60 h 48"/>
                    <a:gd name="T6" fmla="*/ 83 w 48"/>
                    <a:gd name="T7" fmla="*/ 7 h 48"/>
                    <a:gd name="T8" fmla="*/ 88 w 48"/>
                    <a:gd name="T9" fmla="*/ 4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8">
                      <a:moveTo>
                        <a:pt x="43" y="0"/>
                      </a:moveTo>
                      <a:cubicBezTo>
                        <a:pt x="32" y="16"/>
                        <a:pt x="26" y="47"/>
                        <a:pt x="0" y="44"/>
                      </a:cubicBezTo>
                      <a:cubicBezTo>
                        <a:pt x="16" y="45"/>
                        <a:pt x="22" y="48"/>
                        <a:pt x="34" y="34"/>
                      </a:cubicBezTo>
                      <a:cubicBezTo>
                        <a:pt x="40" y="26"/>
                        <a:pt x="48" y="15"/>
                        <a:pt x="45" y="4"/>
                      </a:cubicBezTo>
                      <a:cubicBezTo>
                        <a:pt x="46" y="4"/>
                        <a:pt x="47" y="3"/>
                        <a:pt x="48"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3" name="Freeform 6602"/>
                <p:cNvSpPr>
                  <a:spLocks/>
                </p:cNvSpPr>
                <p:nvPr/>
              </p:nvSpPr>
              <p:spPr bwMode="auto">
                <a:xfrm>
                  <a:off x="944" y="1335"/>
                  <a:ext cx="161" cy="22"/>
                </a:xfrm>
                <a:custGeom>
                  <a:avLst/>
                  <a:gdLst>
                    <a:gd name="T0" fmla="*/ 0 w 120"/>
                    <a:gd name="T1" fmla="*/ 0 h 17"/>
                    <a:gd name="T2" fmla="*/ 91 w 120"/>
                    <a:gd name="T3" fmla="*/ 8 h 17"/>
                    <a:gd name="T4" fmla="*/ 216 w 120"/>
                    <a:gd name="T5" fmla="*/ 17 h 17"/>
                    <a:gd name="T6" fmla="*/ 133 w 120"/>
                    <a:gd name="T7" fmla="*/ 23 h 17"/>
                    <a:gd name="T8" fmla="*/ 48 w 120"/>
                    <a:gd name="T9" fmla="*/ 5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7">
                      <a:moveTo>
                        <a:pt x="0" y="0"/>
                      </a:moveTo>
                      <a:cubicBezTo>
                        <a:pt x="18" y="0"/>
                        <a:pt x="34" y="3"/>
                        <a:pt x="51" y="5"/>
                      </a:cubicBezTo>
                      <a:cubicBezTo>
                        <a:pt x="74" y="7"/>
                        <a:pt x="98" y="7"/>
                        <a:pt x="120" y="10"/>
                      </a:cubicBezTo>
                      <a:cubicBezTo>
                        <a:pt x="105" y="13"/>
                        <a:pt x="89" y="17"/>
                        <a:pt x="74" y="14"/>
                      </a:cubicBezTo>
                      <a:cubicBezTo>
                        <a:pt x="58" y="10"/>
                        <a:pt x="44" y="2"/>
                        <a:pt x="27"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4" name="Freeform 6603"/>
                <p:cNvSpPr>
                  <a:spLocks/>
                </p:cNvSpPr>
                <p:nvPr/>
              </p:nvSpPr>
              <p:spPr bwMode="auto">
                <a:xfrm>
                  <a:off x="1232" y="1308"/>
                  <a:ext cx="213" cy="44"/>
                </a:xfrm>
                <a:custGeom>
                  <a:avLst/>
                  <a:gdLst>
                    <a:gd name="T0" fmla="*/ 225 w 158"/>
                    <a:gd name="T1" fmla="*/ 23 h 33"/>
                    <a:gd name="T2" fmla="*/ 108 w 158"/>
                    <a:gd name="T3" fmla="*/ 43 h 33"/>
                    <a:gd name="T4" fmla="*/ 0 w 158"/>
                    <a:gd name="T5" fmla="*/ 41 h 33"/>
                    <a:gd name="T6" fmla="*/ 144 w 158"/>
                    <a:gd name="T7" fmla="*/ 12 h 33"/>
                    <a:gd name="T8" fmla="*/ 287 w 158"/>
                    <a:gd name="T9" fmla="*/ 17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33">
                      <a:moveTo>
                        <a:pt x="124" y="13"/>
                      </a:moveTo>
                      <a:cubicBezTo>
                        <a:pt x="102" y="14"/>
                        <a:pt x="80" y="21"/>
                        <a:pt x="59" y="24"/>
                      </a:cubicBezTo>
                      <a:cubicBezTo>
                        <a:pt x="42" y="27"/>
                        <a:pt x="14" y="33"/>
                        <a:pt x="0" y="23"/>
                      </a:cubicBezTo>
                      <a:cubicBezTo>
                        <a:pt x="25" y="24"/>
                        <a:pt x="54" y="11"/>
                        <a:pt x="79" y="7"/>
                      </a:cubicBezTo>
                      <a:cubicBezTo>
                        <a:pt x="106" y="1"/>
                        <a:pt x="135" y="0"/>
                        <a:pt x="158" y="1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5" name="Freeform 6604"/>
                <p:cNvSpPr>
                  <a:spLocks/>
                </p:cNvSpPr>
                <p:nvPr/>
              </p:nvSpPr>
              <p:spPr bwMode="auto">
                <a:xfrm>
                  <a:off x="1256" y="1335"/>
                  <a:ext cx="162" cy="22"/>
                </a:xfrm>
                <a:custGeom>
                  <a:avLst/>
                  <a:gdLst>
                    <a:gd name="T0" fmla="*/ 219 w 120"/>
                    <a:gd name="T1" fmla="*/ 0 h 17"/>
                    <a:gd name="T2" fmla="*/ 126 w 120"/>
                    <a:gd name="T3" fmla="*/ 8 h 17"/>
                    <a:gd name="T4" fmla="*/ 0 w 120"/>
                    <a:gd name="T5" fmla="*/ 17 h 17"/>
                    <a:gd name="T6" fmla="*/ 85 w 120"/>
                    <a:gd name="T7" fmla="*/ 23 h 17"/>
                    <a:gd name="T8" fmla="*/ 170 w 120"/>
                    <a:gd name="T9" fmla="*/ 5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7">
                      <a:moveTo>
                        <a:pt x="120" y="0"/>
                      </a:moveTo>
                      <a:cubicBezTo>
                        <a:pt x="102" y="0"/>
                        <a:pt x="86" y="3"/>
                        <a:pt x="69" y="5"/>
                      </a:cubicBezTo>
                      <a:cubicBezTo>
                        <a:pt x="46" y="7"/>
                        <a:pt x="22" y="7"/>
                        <a:pt x="0" y="10"/>
                      </a:cubicBezTo>
                      <a:cubicBezTo>
                        <a:pt x="16" y="13"/>
                        <a:pt x="31" y="17"/>
                        <a:pt x="47" y="14"/>
                      </a:cubicBezTo>
                      <a:cubicBezTo>
                        <a:pt x="62" y="10"/>
                        <a:pt x="76" y="2"/>
                        <a:pt x="93"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6" name="Freeform 6605"/>
                <p:cNvSpPr>
                  <a:spLocks/>
                </p:cNvSpPr>
                <p:nvPr/>
              </p:nvSpPr>
              <p:spPr bwMode="auto">
                <a:xfrm>
                  <a:off x="878" y="1593"/>
                  <a:ext cx="130" cy="88"/>
                </a:xfrm>
                <a:custGeom>
                  <a:avLst/>
                  <a:gdLst>
                    <a:gd name="T0" fmla="*/ 4 w 97"/>
                    <a:gd name="T1" fmla="*/ 16 h 66"/>
                    <a:gd name="T2" fmla="*/ 62 w 97"/>
                    <a:gd name="T3" fmla="*/ 97 h 66"/>
                    <a:gd name="T4" fmla="*/ 174 w 97"/>
                    <a:gd name="T5" fmla="*/ 111 h 66"/>
                    <a:gd name="T6" fmla="*/ 16 w 97"/>
                    <a:gd name="T7" fmla="*/ 0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66">
                      <a:moveTo>
                        <a:pt x="2" y="9"/>
                      </a:moveTo>
                      <a:cubicBezTo>
                        <a:pt x="0" y="26"/>
                        <a:pt x="19" y="47"/>
                        <a:pt x="34" y="55"/>
                      </a:cubicBezTo>
                      <a:cubicBezTo>
                        <a:pt x="56" y="66"/>
                        <a:pt x="74" y="60"/>
                        <a:pt x="97" y="62"/>
                      </a:cubicBezTo>
                      <a:cubicBezTo>
                        <a:pt x="72" y="63"/>
                        <a:pt x="1" y="31"/>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7" name="Freeform 6606"/>
                <p:cNvSpPr>
                  <a:spLocks/>
                </p:cNvSpPr>
                <p:nvPr/>
              </p:nvSpPr>
              <p:spPr bwMode="auto">
                <a:xfrm>
                  <a:off x="965" y="1168"/>
                  <a:ext cx="100" cy="91"/>
                </a:xfrm>
                <a:custGeom>
                  <a:avLst/>
                  <a:gdLst>
                    <a:gd name="T0" fmla="*/ 134 w 74"/>
                    <a:gd name="T1" fmla="*/ 0 h 68"/>
                    <a:gd name="T2" fmla="*/ 93 w 74"/>
                    <a:gd name="T3" fmla="*/ 83 h 68"/>
                    <a:gd name="T4" fmla="*/ 55 w 74"/>
                    <a:gd name="T5" fmla="*/ 104 h 68"/>
                    <a:gd name="T6" fmla="*/ 0 w 74"/>
                    <a:gd name="T7" fmla="*/ 122 h 68"/>
                    <a:gd name="T8" fmla="*/ 100 w 74"/>
                    <a:gd name="T9" fmla="*/ 95 h 68"/>
                    <a:gd name="T10" fmla="*/ 135 w 74"/>
                    <a:gd name="T11" fmla="*/ 21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 h="68">
                      <a:moveTo>
                        <a:pt x="73" y="0"/>
                      </a:moveTo>
                      <a:cubicBezTo>
                        <a:pt x="69" y="17"/>
                        <a:pt x="67" y="35"/>
                        <a:pt x="51" y="46"/>
                      </a:cubicBezTo>
                      <a:cubicBezTo>
                        <a:pt x="45" y="51"/>
                        <a:pt x="37" y="56"/>
                        <a:pt x="30" y="58"/>
                      </a:cubicBezTo>
                      <a:cubicBezTo>
                        <a:pt x="20" y="61"/>
                        <a:pt x="9" y="64"/>
                        <a:pt x="0" y="68"/>
                      </a:cubicBezTo>
                      <a:cubicBezTo>
                        <a:pt x="16" y="65"/>
                        <a:pt x="40" y="62"/>
                        <a:pt x="55" y="53"/>
                      </a:cubicBezTo>
                      <a:cubicBezTo>
                        <a:pt x="70" y="44"/>
                        <a:pt x="71" y="27"/>
                        <a:pt x="74"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8" name="Freeform 6607"/>
                <p:cNvSpPr>
                  <a:spLocks/>
                </p:cNvSpPr>
                <p:nvPr/>
              </p:nvSpPr>
              <p:spPr bwMode="auto">
                <a:xfrm>
                  <a:off x="1189" y="2687"/>
                  <a:ext cx="38" cy="346"/>
                </a:xfrm>
                <a:custGeom>
                  <a:avLst/>
                  <a:gdLst>
                    <a:gd name="T0" fmla="*/ 0 w 28"/>
                    <a:gd name="T1" fmla="*/ 0 h 257"/>
                    <a:gd name="T2" fmla="*/ 48 w 28"/>
                    <a:gd name="T3" fmla="*/ 466 h 257"/>
                    <a:gd name="T4" fmla="*/ 0 w 28"/>
                    <a:gd name="T5" fmla="*/ 0 h 257"/>
                    <a:gd name="T6" fmla="*/ 0 60000 65536"/>
                    <a:gd name="T7" fmla="*/ 0 60000 65536"/>
                    <a:gd name="T8" fmla="*/ 0 60000 65536"/>
                  </a:gdLst>
                  <a:ahLst/>
                  <a:cxnLst>
                    <a:cxn ang="T6">
                      <a:pos x="T0" y="T1"/>
                    </a:cxn>
                    <a:cxn ang="T7">
                      <a:pos x="T2" y="T3"/>
                    </a:cxn>
                    <a:cxn ang="T8">
                      <a:pos x="T4" y="T5"/>
                    </a:cxn>
                  </a:cxnLst>
                  <a:rect l="0" t="0" r="r" b="b"/>
                  <a:pathLst>
                    <a:path w="28" h="257">
                      <a:moveTo>
                        <a:pt x="0" y="0"/>
                      </a:moveTo>
                      <a:cubicBezTo>
                        <a:pt x="0" y="48"/>
                        <a:pt x="13" y="171"/>
                        <a:pt x="26" y="257"/>
                      </a:cubicBezTo>
                      <a:cubicBezTo>
                        <a:pt x="28" y="205"/>
                        <a:pt x="16" y="46"/>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09" name="Freeform 6608"/>
                <p:cNvSpPr>
                  <a:spLocks/>
                </p:cNvSpPr>
                <p:nvPr/>
              </p:nvSpPr>
              <p:spPr bwMode="auto">
                <a:xfrm>
                  <a:off x="1151" y="2174"/>
                  <a:ext cx="45" cy="33"/>
                </a:xfrm>
                <a:custGeom>
                  <a:avLst/>
                  <a:gdLst>
                    <a:gd name="T0" fmla="*/ 0 w 33"/>
                    <a:gd name="T1" fmla="*/ 29 h 25"/>
                    <a:gd name="T2" fmla="*/ 48 w 33"/>
                    <a:gd name="T3" fmla="*/ 44 h 25"/>
                    <a:gd name="T4" fmla="*/ 0 w 33"/>
                    <a:gd name="T5" fmla="*/ 28 h 25"/>
                    <a:gd name="T6" fmla="*/ 0 60000 65536"/>
                    <a:gd name="T7" fmla="*/ 0 60000 65536"/>
                    <a:gd name="T8" fmla="*/ 0 60000 65536"/>
                  </a:gdLst>
                  <a:ahLst/>
                  <a:cxnLst>
                    <a:cxn ang="T6">
                      <a:pos x="T0" y="T1"/>
                    </a:cxn>
                    <a:cxn ang="T7">
                      <a:pos x="T2" y="T3"/>
                    </a:cxn>
                    <a:cxn ang="T8">
                      <a:pos x="T4" y="T5"/>
                    </a:cxn>
                  </a:cxnLst>
                  <a:rect l="0" t="0" r="r" b="b"/>
                  <a:pathLst>
                    <a:path w="33" h="25">
                      <a:moveTo>
                        <a:pt x="0" y="17"/>
                      </a:moveTo>
                      <a:cubicBezTo>
                        <a:pt x="7" y="10"/>
                        <a:pt x="22" y="14"/>
                        <a:pt x="26" y="25"/>
                      </a:cubicBezTo>
                      <a:cubicBezTo>
                        <a:pt x="33" y="16"/>
                        <a:pt x="6" y="0"/>
                        <a:pt x="0"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0" name="Freeform 6609"/>
                <p:cNvSpPr>
                  <a:spLocks/>
                </p:cNvSpPr>
                <p:nvPr/>
              </p:nvSpPr>
              <p:spPr bwMode="auto">
                <a:xfrm>
                  <a:off x="1255" y="1107"/>
                  <a:ext cx="118" cy="104"/>
                </a:xfrm>
                <a:custGeom>
                  <a:avLst/>
                  <a:gdLst>
                    <a:gd name="T0" fmla="*/ 16 w 88"/>
                    <a:gd name="T1" fmla="*/ 115 h 77"/>
                    <a:gd name="T2" fmla="*/ 46 w 88"/>
                    <a:gd name="T3" fmla="*/ 72 h 77"/>
                    <a:gd name="T4" fmla="*/ 106 w 88"/>
                    <a:gd name="T5" fmla="*/ 62 h 77"/>
                    <a:gd name="T6" fmla="*/ 148 w 88"/>
                    <a:gd name="T7" fmla="*/ 46 h 77"/>
                    <a:gd name="T8" fmla="*/ 154 w 88"/>
                    <a:gd name="T9" fmla="*/ 0 h 77"/>
                    <a:gd name="T10" fmla="*/ 121 w 88"/>
                    <a:gd name="T11" fmla="*/ 35 h 77"/>
                    <a:gd name="T12" fmla="*/ 84 w 88"/>
                    <a:gd name="T13" fmla="*/ 41 h 77"/>
                    <a:gd name="T14" fmla="*/ 51 w 88"/>
                    <a:gd name="T15" fmla="*/ 53 h 77"/>
                    <a:gd name="T16" fmla="*/ 23 w 88"/>
                    <a:gd name="T17" fmla="*/ 69 h 77"/>
                    <a:gd name="T18" fmla="*/ 15 w 88"/>
                    <a:gd name="T19" fmla="*/ 93 h 77"/>
                    <a:gd name="T20" fmla="*/ 5 w 88"/>
                    <a:gd name="T21" fmla="*/ 111 h 77"/>
                    <a:gd name="T22" fmla="*/ 0 w 88"/>
                    <a:gd name="T23" fmla="*/ 140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 h="77">
                      <a:moveTo>
                        <a:pt x="9" y="63"/>
                      </a:moveTo>
                      <a:cubicBezTo>
                        <a:pt x="18" y="59"/>
                        <a:pt x="16" y="44"/>
                        <a:pt x="25" y="39"/>
                      </a:cubicBezTo>
                      <a:cubicBezTo>
                        <a:pt x="35" y="33"/>
                        <a:pt x="48" y="35"/>
                        <a:pt x="59" y="34"/>
                      </a:cubicBezTo>
                      <a:cubicBezTo>
                        <a:pt x="67" y="33"/>
                        <a:pt x="77" y="32"/>
                        <a:pt x="82" y="25"/>
                      </a:cubicBezTo>
                      <a:cubicBezTo>
                        <a:pt x="85" y="20"/>
                        <a:pt x="88" y="6"/>
                        <a:pt x="86" y="0"/>
                      </a:cubicBezTo>
                      <a:cubicBezTo>
                        <a:pt x="83" y="11"/>
                        <a:pt x="77" y="15"/>
                        <a:pt x="67" y="19"/>
                      </a:cubicBezTo>
                      <a:cubicBezTo>
                        <a:pt x="61" y="21"/>
                        <a:pt x="54" y="21"/>
                        <a:pt x="47" y="22"/>
                      </a:cubicBezTo>
                      <a:cubicBezTo>
                        <a:pt x="41" y="24"/>
                        <a:pt x="34" y="27"/>
                        <a:pt x="28" y="29"/>
                      </a:cubicBezTo>
                      <a:cubicBezTo>
                        <a:pt x="23" y="31"/>
                        <a:pt x="17" y="33"/>
                        <a:pt x="13" y="38"/>
                      </a:cubicBezTo>
                      <a:cubicBezTo>
                        <a:pt x="11" y="41"/>
                        <a:pt x="10" y="47"/>
                        <a:pt x="8" y="51"/>
                      </a:cubicBezTo>
                      <a:cubicBezTo>
                        <a:pt x="7" y="55"/>
                        <a:pt x="5" y="58"/>
                        <a:pt x="3" y="61"/>
                      </a:cubicBezTo>
                      <a:cubicBezTo>
                        <a:pt x="1" y="66"/>
                        <a:pt x="1" y="72"/>
                        <a:pt x="0" y="77"/>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1" name="Freeform 6610"/>
                <p:cNvSpPr>
                  <a:spLocks/>
                </p:cNvSpPr>
                <p:nvPr/>
              </p:nvSpPr>
              <p:spPr bwMode="auto">
                <a:xfrm>
                  <a:off x="1127" y="955"/>
                  <a:ext cx="58" cy="60"/>
                </a:xfrm>
                <a:custGeom>
                  <a:avLst/>
                  <a:gdLst>
                    <a:gd name="T0" fmla="*/ 46 w 43"/>
                    <a:gd name="T1" fmla="*/ 25 h 44"/>
                    <a:gd name="T2" fmla="*/ 9 w 43"/>
                    <a:gd name="T3" fmla="*/ 11 h 44"/>
                    <a:gd name="T4" fmla="*/ 5 w 43"/>
                    <a:gd name="T5" fmla="*/ 46 h 44"/>
                    <a:gd name="T6" fmla="*/ 24 w 43"/>
                    <a:gd name="T7" fmla="*/ 61 h 44"/>
                    <a:gd name="T8" fmla="*/ 43 w 43"/>
                    <a:gd name="T9" fmla="*/ 75 h 44"/>
                    <a:gd name="T10" fmla="*/ 66 w 43"/>
                    <a:gd name="T11" fmla="*/ 80 h 44"/>
                    <a:gd name="T12" fmla="*/ 62 w 43"/>
                    <a:gd name="T13" fmla="*/ 63 h 44"/>
                    <a:gd name="T14" fmla="*/ 57 w 43"/>
                    <a:gd name="T15" fmla="*/ 40 h 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 h="44">
                      <a:moveTo>
                        <a:pt x="25" y="13"/>
                      </a:moveTo>
                      <a:cubicBezTo>
                        <a:pt x="25" y="3"/>
                        <a:pt x="11" y="0"/>
                        <a:pt x="5" y="6"/>
                      </a:cubicBezTo>
                      <a:cubicBezTo>
                        <a:pt x="2" y="10"/>
                        <a:pt x="0" y="21"/>
                        <a:pt x="3" y="25"/>
                      </a:cubicBezTo>
                      <a:cubicBezTo>
                        <a:pt x="5" y="28"/>
                        <a:pt x="10" y="29"/>
                        <a:pt x="13" y="33"/>
                      </a:cubicBezTo>
                      <a:cubicBezTo>
                        <a:pt x="17" y="39"/>
                        <a:pt x="17" y="39"/>
                        <a:pt x="24" y="40"/>
                      </a:cubicBezTo>
                      <a:cubicBezTo>
                        <a:pt x="28" y="41"/>
                        <a:pt x="32" y="44"/>
                        <a:pt x="36" y="43"/>
                      </a:cubicBezTo>
                      <a:cubicBezTo>
                        <a:pt x="43" y="41"/>
                        <a:pt x="37" y="39"/>
                        <a:pt x="34" y="34"/>
                      </a:cubicBezTo>
                      <a:cubicBezTo>
                        <a:pt x="32" y="31"/>
                        <a:pt x="34" y="22"/>
                        <a:pt x="31" y="21"/>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2" name="Freeform 6611"/>
                <p:cNvSpPr>
                  <a:spLocks/>
                </p:cNvSpPr>
                <p:nvPr/>
              </p:nvSpPr>
              <p:spPr bwMode="auto">
                <a:xfrm>
                  <a:off x="1330" y="949"/>
                  <a:ext cx="14" cy="16"/>
                </a:xfrm>
                <a:custGeom>
                  <a:avLst/>
                  <a:gdLst>
                    <a:gd name="T0" fmla="*/ 20 w 10"/>
                    <a:gd name="T1" fmla="*/ 0 h 12"/>
                    <a:gd name="T2" fmla="*/ 0 w 10"/>
                    <a:gd name="T3" fmla="*/ 11 h 12"/>
                    <a:gd name="T4" fmla="*/ 20 w 10"/>
                    <a:gd name="T5" fmla="*/ 21 h 12"/>
                    <a:gd name="T6" fmla="*/ 20 w 10"/>
                    <a:gd name="T7" fmla="*/ 1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2">
                      <a:moveTo>
                        <a:pt x="10" y="0"/>
                      </a:moveTo>
                      <a:cubicBezTo>
                        <a:pt x="7" y="1"/>
                        <a:pt x="1" y="2"/>
                        <a:pt x="0" y="6"/>
                      </a:cubicBezTo>
                      <a:cubicBezTo>
                        <a:pt x="3" y="8"/>
                        <a:pt x="6" y="11"/>
                        <a:pt x="10" y="12"/>
                      </a:cubicBezTo>
                      <a:cubicBezTo>
                        <a:pt x="8" y="9"/>
                        <a:pt x="8" y="4"/>
                        <a:pt x="1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3" name="Freeform 6612"/>
                <p:cNvSpPr>
                  <a:spLocks/>
                </p:cNvSpPr>
                <p:nvPr/>
              </p:nvSpPr>
              <p:spPr bwMode="auto">
                <a:xfrm>
                  <a:off x="982" y="756"/>
                  <a:ext cx="107" cy="269"/>
                </a:xfrm>
                <a:custGeom>
                  <a:avLst/>
                  <a:gdLst>
                    <a:gd name="T0" fmla="*/ 139 w 80"/>
                    <a:gd name="T1" fmla="*/ 0 h 200"/>
                    <a:gd name="T2" fmla="*/ 21 w 80"/>
                    <a:gd name="T3" fmla="*/ 163 h 200"/>
                    <a:gd name="T4" fmla="*/ 5 w 80"/>
                    <a:gd name="T5" fmla="*/ 258 h 200"/>
                    <a:gd name="T6" fmla="*/ 4 w 80"/>
                    <a:gd name="T7" fmla="*/ 300 h 200"/>
                    <a:gd name="T8" fmla="*/ 27 w 80"/>
                    <a:gd name="T9" fmla="*/ 362 h 200"/>
                    <a:gd name="T10" fmla="*/ 36 w 80"/>
                    <a:gd name="T11" fmla="*/ 327 h 200"/>
                    <a:gd name="T12" fmla="*/ 28 w 80"/>
                    <a:gd name="T13" fmla="*/ 308 h 200"/>
                    <a:gd name="T14" fmla="*/ 52 w 80"/>
                    <a:gd name="T15" fmla="*/ 242 h 200"/>
                    <a:gd name="T16" fmla="*/ 79 w 80"/>
                    <a:gd name="T17" fmla="*/ 140 h 200"/>
                    <a:gd name="T18" fmla="*/ 118 w 80"/>
                    <a:gd name="T19" fmla="*/ 59 h 200"/>
                    <a:gd name="T20" fmla="*/ 143 w 80"/>
                    <a:gd name="T21" fmla="*/ 4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200">
                      <a:moveTo>
                        <a:pt x="78" y="0"/>
                      </a:moveTo>
                      <a:cubicBezTo>
                        <a:pt x="44" y="28"/>
                        <a:pt x="23" y="47"/>
                        <a:pt x="12" y="90"/>
                      </a:cubicBezTo>
                      <a:cubicBezTo>
                        <a:pt x="9" y="104"/>
                        <a:pt x="2" y="129"/>
                        <a:pt x="3" y="143"/>
                      </a:cubicBezTo>
                      <a:cubicBezTo>
                        <a:pt x="3" y="150"/>
                        <a:pt x="0" y="159"/>
                        <a:pt x="2" y="166"/>
                      </a:cubicBezTo>
                      <a:cubicBezTo>
                        <a:pt x="5" y="178"/>
                        <a:pt x="14" y="184"/>
                        <a:pt x="15" y="200"/>
                      </a:cubicBezTo>
                      <a:cubicBezTo>
                        <a:pt x="17" y="195"/>
                        <a:pt x="20" y="187"/>
                        <a:pt x="20" y="181"/>
                      </a:cubicBezTo>
                      <a:cubicBezTo>
                        <a:pt x="20" y="172"/>
                        <a:pt x="18" y="178"/>
                        <a:pt x="16" y="170"/>
                      </a:cubicBezTo>
                      <a:cubicBezTo>
                        <a:pt x="12" y="151"/>
                        <a:pt x="7" y="143"/>
                        <a:pt x="29" y="134"/>
                      </a:cubicBezTo>
                      <a:cubicBezTo>
                        <a:pt x="9" y="117"/>
                        <a:pt x="25" y="86"/>
                        <a:pt x="44" y="77"/>
                      </a:cubicBezTo>
                      <a:cubicBezTo>
                        <a:pt x="29" y="62"/>
                        <a:pt x="42" y="26"/>
                        <a:pt x="66" y="33"/>
                      </a:cubicBezTo>
                      <a:cubicBezTo>
                        <a:pt x="56" y="15"/>
                        <a:pt x="79" y="13"/>
                        <a:pt x="8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4" name="Freeform 6613"/>
                <p:cNvSpPr>
                  <a:spLocks/>
                </p:cNvSpPr>
                <p:nvPr/>
              </p:nvSpPr>
              <p:spPr bwMode="auto">
                <a:xfrm>
                  <a:off x="937" y="1859"/>
                  <a:ext cx="98" cy="60"/>
                </a:xfrm>
                <a:custGeom>
                  <a:avLst/>
                  <a:gdLst>
                    <a:gd name="T0" fmla="*/ 11 w 73"/>
                    <a:gd name="T1" fmla="*/ 80 h 45"/>
                    <a:gd name="T2" fmla="*/ 40 w 73"/>
                    <a:gd name="T3" fmla="*/ 60 h 45"/>
                    <a:gd name="T4" fmla="*/ 68 w 73"/>
                    <a:gd name="T5" fmla="*/ 52 h 45"/>
                    <a:gd name="T6" fmla="*/ 91 w 73"/>
                    <a:gd name="T7" fmla="*/ 57 h 45"/>
                    <a:gd name="T8" fmla="*/ 111 w 73"/>
                    <a:gd name="T9" fmla="*/ 57 h 45"/>
                    <a:gd name="T10" fmla="*/ 128 w 73"/>
                    <a:gd name="T11" fmla="*/ 52 h 45"/>
                    <a:gd name="T12" fmla="*/ 106 w 73"/>
                    <a:gd name="T13" fmla="*/ 15 h 45"/>
                    <a:gd name="T14" fmla="*/ 54 w 73"/>
                    <a:gd name="T15" fmla="*/ 17 h 45"/>
                    <a:gd name="T16" fmla="*/ 17 w 73"/>
                    <a:gd name="T17" fmla="*/ 47 h 45"/>
                    <a:gd name="T18" fmla="*/ 11 w 73"/>
                    <a:gd name="T19" fmla="*/ 80 h 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45">
                      <a:moveTo>
                        <a:pt x="6" y="45"/>
                      </a:moveTo>
                      <a:cubicBezTo>
                        <a:pt x="10" y="39"/>
                        <a:pt x="16" y="34"/>
                        <a:pt x="22" y="34"/>
                      </a:cubicBezTo>
                      <a:cubicBezTo>
                        <a:pt x="29" y="34"/>
                        <a:pt x="37" y="33"/>
                        <a:pt x="38" y="29"/>
                      </a:cubicBezTo>
                      <a:cubicBezTo>
                        <a:pt x="45" y="34"/>
                        <a:pt x="47" y="34"/>
                        <a:pt x="51" y="32"/>
                      </a:cubicBezTo>
                      <a:cubicBezTo>
                        <a:pt x="58" y="35"/>
                        <a:pt x="58" y="33"/>
                        <a:pt x="62" y="32"/>
                      </a:cubicBezTo>
                      <a:cubicBezTo>
                        <a:pt x="66" y="32"/>
                        <a:pt x="73" y="35"/>
                        <a:pt x="71" y="29"/>
                      </a:cubicBezTo>
                      <a:cubicBezTo>
                        <a:pt x="69" y="22"/>
                        <a:pt x="71" y="17"/>
                        <a:pt x="59" y="8"/>
                      </a:cubicBezTo>
                      <a:cubicBezTo>
                        <a:pt x="47" y="0"/>
                        <a:pt x="34" y="7"/>
                        <a:pt x="30" y="10"/>
                      </a:cubicBezTo>
                      <a:cubicBezTo>
                        <a:pt x="26" y="13"/>
                        <a:pt x="15" y="18"/>
                        <a:pt x="10" y="26"/>
                      </a:cubicBezTo>
                      <a:cubicBezTo>
                        <a:pt x="8" y="31"/>
                        <a:pt x="0" y="41"/>
                        <a:pt x="6" y="45"/>
                      </a:cubicBezTo>
                      <a:close/>
                    </a:path>
                  </a:pathLst>
                </a:custGeom>
                <a:solidFill>
                  <a:srgbClr val="F7C4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5" name="Freeform 6614"/>
                <p:cNvSpPr>
                  <a:spLocks/>
                </p:cNvSpPr>
                <p:nvPr/>
              </p:nvSpPr>
              <p:spPr bwMode="auto">
                <a:xfrm>
                  <a:off x="933" y="1898"/>
                  <a:ext cx="110" cy="161"/>
                </a:xfrm>
                <a:custGeom>
                  <a:avLst/>
                  <a:gdLst>
                    <a:gd name="T0" fmla="*/ 121 w 82"/>
                    <a:gd name="T1" fmla="*/ 78 h 120"/>
                    <a:gd name="T2" fmla="*/ 133 w 82"/>
                    <a:gd name="T3" fmla="*/ 5 h 120"/>
                    <a:gd name="T4" fmla="*/ 117 w 82"/>
                    <a:gd name="T5" fmla="*/ 5 h 120"/>
                    <a:gd name="T6" fmla="*/ 97 w 82"/>
                    <a:gd name="T7" fmla="*/ 5 h 120"/>
                    <a:gd name="T8" fmla="*/ 74 w 82"/>
                    <a:gd name="T9" fmla="*/ 0 h 120"/>
                    <a:gd name="T10" fmla="*/ 46 w 82"/>
                    <a:gd name="T11" fmla="*/ 9 h 120"/>
                    <a:gd name="T12" fmla="*/ 16 w 82"/>
                    <a:gd name="T13" fmla="*/ 28 h 120"/>
                    <a:gd name="T14" fmla="*/ 15 w 82"/>
                    <a:gd name="T15" fmla="*/ 28 h 120"/>
                    <a:gd name="T16" fmla="*/ 0 w 82"/>
                    <a:gd name="T17" fmla="*/ 105 h 120"/>
                    <a:gd name="T18" fmla="*/ 78 w 82"/>
                    <a:gd name="T19" fmla="*/ 215 h 120"/>
                    <a:gd name="T20" fmla="*/ 117 w 82"/>
                    <a:gd name="T21" fmla="*/ 138 h 120"/>
                    <a:gd name="T22" fmla="*/ 121 w 82"/>
                    <a:gd name="T23" fmla="*/ 78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120">
                      <a:moveTo>
                        <a:pt x="67" y="43"/>
                      </a:moveTo>
                      <a:cubicBezTo>
                        <a:pt x="82" y="33"/>
                        <a:pt x="82" y="15"/>
                        <a:pt x="74" y="3"/>
                      </a:cubicBezTo>
                      <a:cubicBezTo>
                        <a:pt x="73" y="5"/>
                        <a:pt x="68" y="3"/>
                        <a:pt x="65" y="3"/>
                      </a:cubicBezTo>
                      <a:cubicBezTo>
                        <a:pt x="61" y="4"/>
                        <a:pt x="61" y="6"/>
                        <a:pt x="54" y="3"/>
                      </a:cubicBezTo>
                      <a:cubicBezTo>
                        <a:pt x="50" y="5"/>
                        <a:pt x="48" y="5"/>
                        <a:pt x="41" y="0"/>
                      </a:cubicBezTo>
                      <a:cubicBezTo>
                        <a:pt x="40" y="4"/>
                        <a:pt x="32" y="5"/>
                        <a:pt x="25" y="5"/>
                      </a:cubicBezTo>
                      <a:cubicBezTo>
                        <a:pt x="19" y="5"/>
                        <a:pt x="13" y="10"/>
                        <a:pt x="9" y="16"/>
                      </a:cubicBezTo>
                      <a:cubicBezTo>
                        <a:pt x="9" y="16"/>
                        <a:pt x="8" y="16"/>
                        <a:pt x="8" y="16"/>
                      </a:cubicBezTo>
                      <a:cubicBezTo>
                        <a:pt x="3" y="26"/>
                        <a:pt x="0" y="39"/>
                        <a:pt x="0" y="58"/>
                      </a:cubicBezTo>
                      <a:cubicBezTo>
                        <a:pt x="1" y="102"/>
                        <a:pt x="21" y="117"/>
                        <a:pt x="43" y="119"/>
                      </a:cubicBezTo>
                      <a:cubicBezTo>
                        <a:pt x="58" y="120"/>
                        <a:pt x="82" y="100"/>
                        <a:pt x="65" y="77"/>
                      </a:cubicBezTo>
                      <a:cubicBezTo>
                        <a:pt x="69" y="70"/>
                        <a:pt x="76" y="62"/>
                        <a:pt x="67" y="43"/>
                      </a:cubicBezTo>
                      <a:close/>
                    </a:path>
                  </a:pathLst>
                </a:custGeom>
                <a:solidFill>
                  <a:srgbClr val="BF8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6" name="Freeform 6615"/>
                <p:cNvSpPr>
                  <a:spLocks/>
                </p:cNvSpPr>
                <p:nvPr/>
              </p:nvSpPr>
              <p:spPr bwMode="auto">
                <a:xfrm>
                  <a:off x="1010" y="1956"/>
                  <a:ext cx="13" cy="6"/>
                </a:xfrm>
                <a:custGeom>
                  <a:avLst/>
                  <a:gdLst>
                    <a:gd name="T0" fmla="*/ 0 w 10"/>
                    <a:gd name="T1" fmla="*/ 7 h 5"/>
                    <a:gd name="T2" fmla="*/ 17 w 10"/>
                    <a:gd name="T3" fmla="*/ 0 h 5"/>
                    <a:gd name="T4" fmla="*/ 0 60000 65536"/>
                    <a:gd name="T5" fmla="*/ 0 60000 65536"/>
                  </a:gdLst>
                  <a:ahLst/>
                  <a:cxnLst>
                    <a:cxn ang="T4">
                      <a:pos x="T0" y="T1"/>
                    </a:cxn>
                    <a:cxn ang="T5">
                      <a:pos x="T2" y="T3"/>
                    </a:cxn>
                  </a:cxnLst>
                  <a:rect l="0" t="0" r="r" b="b"/>
                  <a:pathLst>
                    <a:path w="10" h="5">
                      <a:moveTo>
                        <a:pt x="0" y="5"/>
                      </a:moveTo>
                      <a:cubicBezTo>
                        <a:pt x="5" y="4"/>
                        <a:pt x="10" y="0"/>
                        <a:pt x="1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7" name="Freeform 6616"/>
                <p:cNvSpPr>
                  <a:spLocks/>
                </p:cNvSpPr>
                <p:nvPr/>
              </p:nvSpPr>
              <p:spPr bwMode="auto">
                <a:xfrm>
                  <a:off x="1014" y="1993"/>
                  <a:ext cx="7" cy="8"/>
                </a:xfrm>
                <a:custGeom>
                  <a:avLst/>
                  <a:gdLst>
                    <a:gd name="T0" fmla="*/ 1 w 5"/>
                    <a:gd name="T1" fmla="*/ 0 h 6"/>
                    <a:gd name="T2" fmla="*/ 10 w 5"/>
                    <a:gd name="T3" fmla="*/ 11 h 6"/>
                    <a:gd name="T4" fmla="*/ 0 60000 65536"/>
                    <a:gd name="T5" fmla="*/ 0 60000 65536"/>
                  </a:gdLst>
                  <a:ahLst/>
                  <a:cxnLst>
                    <a:cxn ang="T4">
                      <a:pos x="T0" y="T1"/>
                    </a:cxn>
                    <a:cxn ang="T5">
                      <a:pos x="T2" y="T3"/>
                    </a:cxn>
                  </a:cxnLst>
                  <a:rect l="0" t="0" r="r" b="b"/>
                  <a:pathLst>
                    <a:path w="5" h="6">
                      <a:moveTo>
                        <a:pt x="1" y="0"/>
                      </a:moveTo>
                      <a:cubicBezTo>
                        <a:pt x="1" y="0"/>
                        <a:pt x="0" y="0"/>
                        <a:pt x="5" y="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8" name="Freeform 6617"/>
                <p:cNvSpPr>
                  <a:spLocks/>
                </p:cNvSpPr>
                <p:nvPr/>
              </p:nvSpPr>
              <p:spPr bwMode="auto">
                <a:xfrm>
                  <a:off x="933" y="1898"/>
                  <a:ext cx="110" cy="161"/>
                </a:xfrm>
                <a:custGeom>
                  <a:avLst/>
                  <a:gdLst>
                    <a:gd name="T0" fmla="*/ 121 w 82"/>
                    <a:gd name="T1" fmla="*/ 78 h 120"/>
                    <a:gd name="T2" fmla="*/ 133 w 82"/>
                    <a:gd name="T3" fmla="*/ 5 h 120"/>
                    <a:gd name="T4" fmla="*/ 117 w 82"/>
                    <a:gd name="T5" fmla="*/ 5 h 120"/>
                    <a:gd name="T6" fmla="*/ 97 w 82"/>
                    <a:gd name="T7" fmla="*/ 5 h 120"/>
                    <a:gd name="T8" fmla="*/ 74 w 82"/>
                    <a:gd name="T9" fmla="*/ 0 h 120"/>
                    <a:gd name="T10" fmla="*/ 46 w 82"/>
                    <a:gd name="T11" fmla="*/ 9 h 120"/>
                    <a:gd name="T12" fmla="*/ 16 w 82"/>
                    <a:gd name="T13" fmla="*/ 28 h 120"/>
                    <a:gd name="T14" fmla="*/ 15 w 82"/>
                    <a:gd name="T15" fmla="*/ 28 h 120"/>
                    <a:gd name="T16" fmla="*/ 0 w 82"/>
                    <a:gd name="T17" fmla="*/ 105 h 120"/>
                    <a:gd name="T18" fmla="*/ 78 w 82"/>
                    <a:gd name="T19" fmla="*/ 215 h 120"/>
                    <a:gd name="T20" fmla="*/ 117 w 82"/>
                    <a:gd name="T21" fmla="*/ 138 h 120"/>
                    <a:gd name="T22" fmla="*/ 121 w 82"/>
                    <a:gd name="T23" fmla="*/ 78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120">
                      <a:moveTo>
                        <a:pt x="67" y="43"/>
                      </a:moveTo>
                      <a:cubicBezTo>
                        <a:pt x="82" y="33"/>
                        <a:pt x="82" y="15"/>
                        <a:pt x="74" y="3"/>
                      </a:cubicBezTo>
                      <a:cubicBezTo>
                        <a:pt x="73" y="5"/>
                        <a:pt x="68" y="3"/>
                        <a:pt x="65" y="3"/>
                      </a:cubicBezTo>
                      <a:cubicBezTo>
                        <a:pt x="61" y="4"/>
                        <a:pt x="61" y="6"/>
                        <a:pt x="54" y="3"/>
                      </a:cubicBezTo>
                      <a:cubicBezTo>
                        <a:pt x="50" y="5"/>
                        <a:pt x="48" y="5"/>
                        <a:pt x="41" y="0"/>
                      </a:cubicBezTo>
                      <a:cubicBezTo>
                        <a:pt x="40" y="4"/>
                        <a:pt x="32" y="5"/>
                        <a:pt x="25" y="5"/>
                      </a:cubicBezTo>
                      <a:cubicBezTo>
                        <a:pt x="19" y="5"/>
                        <a:pt x="13" y="10"/>
                        <a:pt x="9" y="16"/>
                      </a:cubicBezTo>
                      <a:cubicBezTo>
                        <a:pt x="9" y="16"/>
                        <a:pt x="8" y="16"/>
                        <a:pt x="8" y="16"/>
                      </a:cubicBezTo>
                      <a:cubicBezTo>
                        <a:pt x="3" y="26"/>
                        <a:pt x="0" y="39"/>
                        <a:pt x="0" y="58"/>
                      </a:cubicBezTo>
                      <a:cubicBezTo>
                        <a:pt x="1" y="102"/>
                        <a:pt x="21" y="117"/>
                        <a:pt x="43" y="119"/>
                      </a:cubicBezTo>
                      <a:cubicBezTo>
                        <a:pt x="58" y="120"/>
                        <a:pt x="82" y="100"/>
                        <a:pt x="65" y="77"/>
                      </a:cubicBezTo>
                      <a:cubicBezTo>
                        <a:pt x="69" y="70"/>
                        <a:pt x="76" y="62"/>
                        <a:pt x="67" y="43"/>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19" name="Freeform 6618"/>
                <p:cNvSpPr>
                  <a:spLocks/>
                </p:cNvSpPr>
                <p:nvPr/>
              </p:nvSpPr>
              <p:spPr bwMode="auto">
                <a:xfrm>
                  <a:off x="975" y="2008"/>
                  <a:ext cx="51" cy="45"/>
                </a:xfrm>
                <a:custGeom>
                  <a:avLst/>
                  <a:gdLst>
                    <a:gd name="T0" fmla="*/ 52 w 38"/>
                    <a:gd name="T1" fmla="*/ 0 h 33"/>
                    <a:gd name="T2" fmla="*/ 48 w 38"/>
                    <a:gd name="T3" fmla="*/ 45 h 33"/>
                    <a:gd name="T4" fmla="*/ 0 w 38"/>
                    <a:gd name="T5" fmla="*/ 48 h 33"/>
                    <a:gd name="T6" fmla="*/ 52 w 38"/>
                    <a:gd name="T7" fmla="*/ 0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33">
                      <a:moveTo>
                        <a:pt x="29" y="0"/>
                      </a:moveTo>
                      <a:cubicBezTo>
                        <a:pt x="36" y="6"/>
                        <a:pt x="38" y="16"/>
                        <a:pt x="27" y="24"/>
                      </a:cubicBezTo>
                      <a:cubicBezTo>
                        <a:pt x="17" y="33"/>
                        <a:pt x="0" y="26"/>
                        <a:pt x="0" y="26"/>
                      </a:cubicBezTo>
                      <a:cubicBezTo>
                        <a:pt x="10" y="26"/>
                        <a:pt x="35" y="22"/>
                        <a:pt x="29"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0" name="Freeform 6619"/>
                <p:cNvSpPr>
                  <a:spLocks/>
                </p:cNvSpPr>
                <p:nvPr/>
              </p:nvSpPr>
              <p:spPr bwMode="auto">
                <a:xfrm>
                  <a:off x="1019" y="1966"/>
                  <a:ext cx="7" cy="22"/>
                </a:xfrm>
                <a:custGeom>
                  <a:avLst/>
                  <a:gdLst>
                    <a:gd name="T0" fmla="*/ 0 w 5"/>
                    <a:gd name="T1" fmla="*/ 0 h 16"/>
                    <a:gd name="T2" fmla="*/ 1 w 5"/>
                    <a:gd name="T3" fmla="*/ 30 h 16"/>
                    <a:gd name="T4" fmla="*/ 0 60000 65536"/>
                    <a:gd name="T5" fmla="*/ 0 60000 65536"/>
                  </a:gdLst>
                  <a:ahLst/>
                  <a:cxnLst>
                    <a:cxn ang="T4">
                      <a:pos x="T0" y="T1"/>
                    </a:cxn>
                    <a:cxn ang="T5">
                      <a:pos x="T2" y="T3"/>
                    </a:cxn>
                  </a:cxnLst>
                  <a:rect l="0" t="0" r="r" b="b"/>
                  <a:pathLst>
                    <a:path w="5" h="16">
                      <a:moveTo>
                        <a:pt x="0" y="0"/>
                      </a:moveTo>
                      <a:cubicBezTo>
                        <a:pt x="5" y="4"/>
                        <a:pt x="4" y="8"/>
                        <a:pt x="1" y="16"/>
                      </a:cubicBezTo>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1" name="Freeform 6620"/>
                <p:cNvSpPr>
                  <a:spLocks/>
                </p:cNvSpPr>
                <p:nvPr/>
              </p:nvSpPr>
              <p:spPr bwMode="auto">
                <a:xfrm>
                  <a:off x="1014" y="1911"/>
                  <a:ext cx="21" cy="41"/>
                </a:xfrm>
                <a:custGeom>
                  <a:avLst/>
                  <a:gdLst>
                    <a:gd name="T0" fmla="*/ 22 w 16"/>
                    <a:gd name="T1" fmla="*/ 0 h 30"/>
                    <a:gd name="T2" fmla="*/ 0 w 16"/>
                    <a:gd name="T3" fmla="*/ 56 h 30"/>
                    <a:gd name="T4" fmla="*/ 22 w 16"/>
                    <a:gd name="T5" fmla="*/ 0 h 30"/>
                    <a:gd name="T6" fmla="*/ 0 60000 65536"/>
                    <a:gd name="T7" fmla="*/ 0 60000 65536"/>
                    <a:gd name="T8" fmla="*/ 0 60000 65536"/>
                  </a:gdLst>
                  <a:ahLst/>
                  <a:cxnLst>
                    <a:cxn ang="T6">
                      <a:pos x="T0" y="T1"/>
                    </a:cxn>
                    <a:cxn ang="T7">
                      <a:pos x="T2" y="T3"/>
                    </a:cxn>
                    <a:cxn ang="T8">
                      <a:pos x="T4" y="T5"/>
                    </a:cxn>
                  </a:cxnLst>
                  <a:rect l="0" t="0" r="r" b="b"/>
                  <a:pathLst>
                    <a:path w="16" h="30">
                      <a:moveTo>
                        <a:pt x="13" y="0"/>
                      </a:moveTo>
                      <a:cubicBezTo>
                        <a:pt x="16" y="18"/>
                        <a:pt x="11" y="25"/>
                        <a:pt x="0" y="30"/>
                      </a:cubicBezTo>
                      <a:cubicBezTo>
                        <a:pt x="5" y="24"/>
                        <a:pt x="12" y="11"/>
                        <a:pt x="13"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2" name="Freeform 6621"/>
                <p:cNvSpPr>
                  <a:spLocks/>
                </p:cNvSpPr>
                <p:nvPr/>
              </p:nvSpPr>
              <p:spPr bwMode="auto">
                <a:xfrm>
                  <a:off x="959" y="1862"/>
                  <a:ext cx="51" cy="33"/>
                </a:xfrm>
                <a:custGeom>
                  <a:avLst/>
                  <a:gdLst>
                    <a:gd name="T0" fmla="*/ 0 w 38"/>
                    <a:gd name="T1" fmla="*/ 44 h 25"/>
                    <a:gd name="T2" fmla="*/ 68 w 38"/>
                    <a:gd name="T3" fmla="*/ 21 h 25"/>
                    <a:gd name="T4" fmla="*/ 46 w 38"/>
                    <a:gd name="T5" fmla="*/ 29 h 25"/>
                    <a:gd name="T6" fmla="*/ 27 w 38"/>
                    <a:gd name="T7" fmla="*/ 37 h 25"/>
                    <a:gd name="T8" fmla="*/ 12 w 38"/>
                    <a:gd name="T9" fmla="*/ 38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25">
                      <a:moveTo>
                        <a:pt x="0" y="25"/>
                      </a:moveTo>
                      <a:cubicBezTo>
                        <a:pt x="3" y="19"/>
                        <a:pt x="33" y="0"/>
                        <a:pt x="38" y="12"/>
                      </a:cubicBezTo>
                      <a:cubicBezTo>
                        <a:pt x="33" y="11"/>
                        <a:pt x="25" y="8"/>
                        <a:pt x="25" y="17"/>
                      </a:cubicBezTo>
                      <a:cubicBezTo>
                        <a:pt x="21" y="16"/>
                        <a:pt x="15" y="15"/>
                        <a:pt x="15" y="21"/>
                      </a:cubicBezTo>
                      <a:cubicBezTo>
                        <a:pt x="12" y="19"/>
                        <a:pt x="6" y="18"/>
                        <a:pt x="7" y="22"/>
                      </a:cubicBezTo>
                    </a:path>
                  </a:pathLst>
                </a:custGeom>
                <a:solidFill>
                  <a:srgbClr val="FDEF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3" name="Freeform 6622"/>
                <p:cNvSpPr>
                  <a:spLocks/>
                </p:cNvSpPr>
                <p:nvPr/>
              </p:nvSpPr>
              <p:spPr bwMode="auto">
                <a:xfrm>
                  <a:off x="937" y="1859"/>
                  <a:ext cx="98" cy="60"/>
                </a:xfrm>
                <a:custGeom>
                  <a:avLst/>
                  <a:gdLst>
                    <a:gd name="T0" fmla="*/ 11 w 73"/>
                    <a:gd name="T1" fmla="*/ 80 h 45"/>
                    <a:gd name="T2" fmla="*/ 40 w 73"/>
                    <a:gd name="T3" fmla="*/ 60 h 45"/>
                    <a:gd name="T4" fmla="*/ 68 w 73"/>
                    <a:gd name="T5" fmla="*/ 52 h 45"/>
                    <a:gd name="T6" fmla="*/ 91 w 73"/>
                    <a:gd name="T7" fmla="*/ 57 h 45"/>
                    <a:gd name="T8" fmla="*/ 111 w 73"/>
                    <a:gd name="T9" fmla="*/ 57 h 45"/>
                    <a:gd name="T10" fmla="*/ 128 w 73"/>
                    <a:gd name="T11" fmla="*/ 52 h 45"/>
                    <a:gd name="T12" fmla="*/ 106 w 73"/>
                    <a:gd name="T13" fmla="*/ 15 h 45"/>
                    <a:gd name="T14" fmla="*/ 54 w 73"/>
                    <a:gd name="T15" fmla="*/ 17 h 45"/>
                    <a:gd name="T16" fmla="*/ 17 w 73"/>
                    <a:gd name="T17" fmla="*/ 47 h 45"/>
                    <a:gd name="T18" fmla="*/ 11 w 73"/>
                    <a:gd name="T19" fmla="*/ 80 h 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45">
                      <a:moveTo>
                        <a:pt x="6" y="45"/>
                      </a:moveTo>
                      <a:cubicBezTo>
                        <a:pt x="10" y="39"/>
                        <a:pt x="16" y="34"/>
                        <a:pt x="22" y="34"/>
                      </a:cubicBezTo>
                      <a:cubicBezTo>
                        <a:pt x="29" y="34"/>
                        <a:pt x="37" y="33"/>
                        <a:pt x="38" y="29"/>
                      </a:cubicBezTo>
                      <a:cubicBezTo>
                        <a:pt x="45" y="34"/>
                        <a:pt x="47" y="34"/>
                        <a:pt x="51" y="32"/>
                      </a:cubicBezTo>
                      <a:cubicBezTo>
                        <a:pt x="58" y="35"/>
                        <a:pt x="58" y="33"/>
                        <a:pt x="62" y="32"/>
                      </a:cubicBezTo>
                      <a:cubicBezTo>
                        <a:pt x="66" y="32"/>
                        <a:pt x="73" y="35"/>
                        <a:pt x="71" y="29"/>
                      </a:cubicBezTo>
                      <a:cubicBezTo>
                        <a:pt x="69" y="22"/>
                        <a:pt x="71" y="17"/>
                        <a:pt x="59" y="8"/>
                      </a:cubicBezTo>
                      <a:cubicBezTo>
                        <a:pt x="47" y="0"/>
                        <a:pt x="34" y="7"/>
                        <a:pt x="30" y="10"/>
                      </a:cubicBezTo>
                      <a:cubicBezTo>
                        <a:pt x="26" y="13"/>
                        <a:pt x="15" y="18"/>
                        <a:pt x="10" y="26"/>
                      </a:cubicBezTo>
                      <a:cubicBezTo>
                        <a:pt x="8" y="31"/>
                        <a:pt x="0" y="41"/>
                        <a:pt x="6" y="45"/>
                      </a:cubicBezTo>
                      <a:close/>
                    </a:path>
                  </a:pathLst>
                </a:custGeom>
                <a:noFill/>
                <a:ln w="3175" cap="rnd">
                  <a:solidFill>
                    <a:srgbClr val="BA7C4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4" name="Freeform 6623"/>
                <p:cNvSpPr>
                  <a:spLocks/>
                </p:cNvSpPr>
                <p:nvPr/>
              </p:nvSpPr>
              <p:spPr bwMode="auto">
                <a:xfrm>
                  <a:off x="976" y="1870"/>
                  <a:ext cx="28" cy="13"/>
                </a:xfrm>
                <a:custGeom>
                  <a:avLst/>
                  <a:gdLst>
                    <a:gd name="T0" fmla="*/ 0 w 21"/>
                    <a:gd name="T1" fmla="*/ 17 h 10"/>
                    <a:gd name="T2" fmla="*/ 37 w 21"/>
                    <a:gd name="T3" fmla="*/ 4 h 10"/>
                    <a:gd name="T4" fmla="*/ 0 60000 65536"/>
                    <a:gd name="T5" fmla="*/ 0 60000 65536"/>
                  </a:gdLst>
                  <a:ahLst/>
                  <a:cxnLst>
                    <a:cxn ang="T4">
                      <a:pos x="T0" y="T1"/>
                    </a:cxn>
                    <a:cxn ang="T5">
                      <a:pos x="T2" y="T3"/>
                    </a:cxn>
                  </a:cxnLst>
                  <a:rect l="0" t="0" r="r" b="b"/>
                  <a:pathLst>
                    <a:path w="21" h="10">
                      <a:moveTo>
                        <a:pt x="0" y="10"/>
                      </a:moveTo>
                      <a:cubicBezTo>
                        <a:pt x="9" y="3"/>
                        <a:pt x="17" y="0"/>
                        <a:pt x="21"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5" name="Freeform 6624"/>
                <p:cNvSpPr>
                  <a:spLocks/>
                </p:cNvSpPr>
                <p:nvPr/>
              </p:nvSpPr>
              <p:spPr bwMode="auto">
                <a:xfrm>
                  <a:off x="909" y="2481"/>
                  <a:ext cx="36" cy="38"/>
                </a:xfrm>
                <a:custGeom>
                  <a:avLst/>
                  <a:gdLst>
                    <a:gd name="T0" fmla="*/ 48 w 27"/>
                    <a:gd name="T1" fmla="*/ 52 h 28"/>
                    <a:gd name="T2" fmla="*/ 25 w 27"/>
                    <a:gd name="T3" fmla="*/ 24 h 28"/>
                    <a:gd name="T4" fmla="*/ 0 w 27"/>
                    <a:gd name="T5" fmla="*/ 0 h 28"/>
                    <a:gd name="T6" fmla="*/ 9 w 27"/>
                    <a:gd name="T7" fmla="*/ 14 h 28"/>
                    <a:gd name="T8" fmla="*/ 21 w 27"/>
                    <a:gd name="T9" fmla="*/ 24 h 28"/>
                    <a:gd name="T10" fmla="*/ 43 w 27"/>
                    <a:gd name="T11" fmla="*/ 48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8">
                      <a:moveTo>
                        <a:pt x="27" y="28"/>
                      </a:moveTo>
                      <a:cubicBezTo>
                        <a:pt x="21" y="24"/>
                        <a:pt x="19" y="18"/>
                        <a:pt x="14" y="13"/>
                      </a:cubicBezTo>
                      <a:cubicBezTo>
                        <a:pt x="10" y="8"/>
                        <a:pt x="2" y="6"/>
                        <a:pt x="0" y="0"/>
                      </a:cubicBezTo>
                      <a:cubicBezTo>
                        <a:pt x="1" y="2"/>
                        <a:pt x="3" y="5"/>
                        <a:pt x="5" y="7"/>
                      </a:cubicBezTo>
                      <a:cubicBezTo>
                        <a:pt x="7" y="10"/>
                        <a:pt x="10" y="11"/>
                        <a:pt x="12" y="13"/>
                      </a:cubicBezTo>
                      <a:cubicBezTo>
                        <a:pt x="17" y="16"/>
                        <a:pt x="19" y="23"/>
                        <a:pt x="24" y="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6" name="Freeform 6625"/>
                <p:cNvSpPr>
                  <a:spLocks/>
                </p:cNvSpPr>
                <p:nvPr/>
              </p:nvSpPr>
              <p:spPr bwMode="auto">
                <a:xfrm>
                  <a:off x="955" y="2531"/>
                  <a:ext cx="12" cy="14"/>
                </a:xfrm>
                <a:custGeom>
                  <a:avLst/>
                  <a:gdLst>
                    <a:gd name="T0" fmla="*/ 16 w 9"/>
                    <a:gd name="T1" fmla="*/ 20 h 10"/>
                    <a:gd name="T2" fmla="*/ 0 w 9"/>
                    <a:gd name="T3" fmla="*/ 0 h 10"/>
                    <a:gd name="T4" fmla="*/ 7 w 9"/>
                    <a:gd name="T5" fmla="*/ 10 h 10"/>
                    <a:gd name="T6" fmla="*/ 15 w 9"/>
                    <a:gd name="T7" fmla="*/ 2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10">
                      <a:moveTo>
                        <a:pt x="9" y="10"/>
                      </a:moveTo>
                      <a:cubicBezTo>
                        <a:pt x="9" y="4"/>
                        <a:pt x="1" y="5"/>
                        <a:pt x="0" y="0"/>
                      </a:cubicBezTo>
                      <a:cubicBezTo>
                        <a:pt x="1" y="2"/>
                        <a:pt x="2" y="4"/>
                        <a:pt x="4" y="5"/>
                      </a:cubicBezTo>
                      <a:cubicBezTo>
                        <a:pt x="5" y="7"/>
                        <a:pt x="8" y="7"/>
                        <a:pt x="8"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7" name="Freeform 6626"/>
                <p:cNvSpPr>
                  <a:spLocks/>
                </p:cNvSpPr>
                <p:nvPr/>
              </p:nvSpPr>
              <p:spPr bwMode="auto">
                <a:xfrm>
                  <a:off x="957" y="2491"/>
                  <a:ext cx="19" cy="33"/>
                </a:xfrm>
                <a:custGeom>
                  <a:avLst/>
                  <a:gdLst>
                    <a:gd name="T0" fmla="*/ 26 w 14"/>
                    <a:gd name="T1" fmla="*/ 0 h 25"/>
                    <a:gd name="T2" fmla="*/ 0 w 14"/>
                    <a:gd name="T3" fmla="*/ 44 h 25"/>
                    <a:gd name="T4" fmla="*/ 26 w 14"/>
                    <a:gd name="T5" fmla="*/ 0 h 25"/>
                    <a:gd name="T6" fmla="*/ 0 60000 65536"/>
                    <a:gd name="T7" fmla="*/ 0 60000 65536"/>
                    <a:gd name="T8" fmla="*/ 0 60000 65536"/>
                  </a:gdLst>
                  <a:ahLst/>
                  <a:cxnLst>
                    <a:cxn ang="T6">
                      <a:pos x="T0" y="T1"/>
                    </a:cxn>
                    <a:cxn ang="T7">
                      <a:pos x="T2" y="T3"/>
                    </a:cxn>
                    <a:cxn ang="T8">
                      <a:pos x="T4" y="T5"/>
                    </a:cxn>
                  </a:cxnLst>
                  <a:rect l="0" t="0" r="r" b="b"/>
                  <a:pathLst>
                    <a:path w="14" h="25">
                      <a:moveTo>
                        <a:pt x="14" y="0"/>
                      </a:moveTo>
                      <a:cubicBezTo>
                        <a:pt x="11" y="4"/>
                        <a:pt x="1" y="13"/>
                        <a:pt x="0" y="25"/>
                      </a:cubicBezTo>
                      <a:cubicBezTo>
                        <a:pt x="0" y="13"/>
                        <a:pt x="7" y="4"/>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8" name="Freeform 6627"/>
                <p:cNvSpPr>
                  <a:spLocks/>
                </p:cNvSpPr>
                <p:nvPr/>
              </p:nvSpPr>
              <p:spPr bwMode="auto">
                <a:xfrm>
                  <a:off x="940" y="2510"/>
                  <a:ext cx="8" cy="8"/>
                </a:xfrm>
                <a:custGeom>
                  <a:avLst/>
                  <a:gdLst>
                    <a:gd name="T0" fmla="*/ 11 w 6"/>
                    <a:gd name="T1" fmla="*/ 0 h 6"/>
                    <a:gd name="T2" fmla="*/ 0 w 6"/>
                    <a:gd name="T3" fmla="*/ 11 h 6"/>
                    <a:gd name="T4" fmla="*/ 0 60000 65536"/>
                    <a:gd name="T5" fmla="*/ 0 60000 65536"/>
                  </a:gdLst>
                  <a:ahLst/>
                  <a:cxnLst>
                    <a:cxn ang="T4">
                      <a:pos x="T0" y="T1"/>
                    </a:cxn>
                    <a:cxn ang="T5">
                      <a:pos x="T2" y="T3"/>
                    </a:cxn>
                  </a:cxnLst>
                  <a:rect l="0" t="0" r="r" b="b"/>
                  <a:pathLst>
                    <a:path w="6" h="6">
                      <a:moveTo>
                        <a:pt x="6" y="0"/>
                      </a:moveTo>
                      <a:cubicBezTo>
                        <a:pt x="6" y="0"/>
                        <a:pt x="0" y="6"/>
                        <a:pt x="0" y="6"/>
                      </a:cubicBezTo>
                    </a:path>
                  </a:pathLst>
                </a:custGeom>
                <a:noFill/>
                <a:ln w="7938" cap="flat">
                  <a:solidFill>
                    <a:srgbClr val="FFECC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29" name="Freeform 6628"/>
                <p:cNvSpPr>
                  <a:spLocks/>
                </p:cNvSpPr>
                <p:nvPr/>
              </p:nvSpPr>
              <p:spPr bwMode="auto">
                <a:xfrm>
                  <a:off x="909" y="1374"/>
                  <a:ext cx="19" cy="14"/>
                </a:xfrm>
                <a:custGeom>
                  <a:avLst/>
                  <a:gdLst>
                    <a:gd name="T0" fmla="*/ 26 w 14"/>
                    <a:gd name="T1" fmla="*/ 18 h 11"/>
                    <a:gd name="T2" fmla="*/ 0 w 14"/>
                    <a:gd name="T3" fmla="*/ 10 h 11"/>
                    <a:gd name="T4" fmla="*/ 20 w 14"/>
                    <a:gd name="T5" fmla="*/ 14 h 11"/>
                    <a:gd name="T6" fmla="*/ 0 60000 65536"/>
                    <a:gd name="T7" fmla="*/ 0 60000 65536"/>
                    <a:gd name="T8" fmla="*/ 0 60000 65536"/>
                  </a:gdLst>
                  <a:ahLst/>
                  <a:cxnLst>
                    <a:cxn ang="T6">
                      <a:pos x="T0" y="T1"/>
                    </a:cxn>
                    <a:cxn ang="T7">
                      <a:pos x="T2" y="T3"/>
                    </a:cxn>
                    <a:cxn ang="T8">
                      <a:pos x="T4" y="T5"/>
                    </a:cxn>
                  </a:cxnLst>
                  <a:rect l="0" t="0" r="r" b="b"/>
                  <a:pathLst>
                    <a:path w="14" h="11">
                      <a:moveTo>
                        <a:pt x="14" y="11"/>
                      </a:moveTo>
                      <a:cubicBezTo>
                        <a:pt x="13" y="3"/>
                        <a:pt x="5" y="0"/>
                        <a:pt x="0" y="6"/>
                      </a:cubicBezTo>
                      <a:cubicBezTo>
                        <a:pt x="5" y="3"/>
                        <a:pt x="8" y="5"/>
                        <a:pt x="11"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0" name="Freeform 6629"/>
                <p:cNvSpPr>
                  <a:spLocks/>
                </p:cNvSpPr>
                <p:nvPr/>
              </p:nvSpPr>
              <p:spPr bwMode="auto">
                <a:xfrm>
                  <a:off x="789" y="1394"/>
                  <a:ext cx="23" cy="62"/>
                </a:xfrm>
                <a:custGeom>
                  <a:avLst/>
                  <a:gdLst>
                    <a:gd name="T0" fmla="*/ 31 w 17"/>
                    <a:gd name="T1" fmla="*/ 5 h 46"/>
                    <a:gd name="T2" fmla="*/ 4 w 17"/>
                    <a:gd name="T3" fmla="*/ 32 h 46"/>
                    <a:gd name="T4" fmla="*/ 7 w 17"/>
                    <a:gd name="T5" fmla="*/ 84 h 46"/>
                    <a:gd name="T6" fmla="*/ 31 w 17"/>
                    <a:gd name="T7" fmla="*/ 5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46">
                      <a:moveTo>
                        <a:pt x="17" y="3"/>
                      </a:moveTo>
                      <a:cubicBezTo>
                        <a:pt x="8" y="0"/>
                        <a:pt x="3" y="7"/>
                        <a:pt x="2" y="18"/>
                      </a:cubicBezTo>
                      <a:cubicBezTo>
                        <a:pt x="0" y="30"/>
                        <a:pt x="4" y="39"/>
                        <a:pt x="4" y="46"/>
                      </a:cubicBezTo>
                      <a:cubicBezTo>
                        <a:pt x="3" y="28"/>
                        <a:pt x="5" y="3"/>
                        <a:pt x="1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1" name="Freeform 6630"/>
                <p:cNvSpPr>
                  <a:spLocks/>
                </p:cNvSpPr>
                <p:nvPr/>
              </p:nvSpPr>
              <p:spPr bwMode="auto">
                <a:xfrm>
                  <a:off x="1085" y="1326"/>
                  <a:ext cx="43" cy="9"/>
                </a:xfrm>
                <a:custGeom>
                  <a:avLst/>
                  <a:gdLst>
                    <a:gd name="T0" fmla="*/ 0 w 32"/>
                    <a:gd name="T1" fmla="*/ 9 h 6"/>
                    <a:gd name="T2" fmla="*/ 58 w 32"/>
                    <a:gd name="T3" fmla="*/ 14 h 6"/>
                    <a:gd name="T4" fmla="*/ 0 60000 65536"/>
                    <a:gd name="T5" fmla="*/ 0 60000 65536"/>
                  </a:gdLst>
                  <a:ahLst/>
                  <a:cxnLst>
                    <a:cxn ang="T4">
                      <a:pos x="T0" y="T1"/>
                    </a:cxn>
                    <a:cxn ang="T5">
                      <a:pos x="T2" y="T3"/>
                    </a:cxn>
                  </a:cxnLst>
                  <a:rect l="0" t="0" r="r" b="b"/>
                  <a:pathLst>
                    <a:path w="32" h="6">
                      <a:moveTo>
                        <a:pt x="0" y="4"/>
                      </a:moveTo>
                      <a:cubicBezTo>
                        <a:pt x="13" y="0"/>
                        <a:pt x="22" y="1"/>
                        <a:pt x="3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2" name="Freeform 6631"/>
                <p:cNvSpPr>
                  <a:spLocks/>
                </p:cNvSpPr>
                <p:nvPr/>
              </p:nvSpPr>
              <p:spPr bwMode="auto">
                <a:xfrm>
                  <a:off x="968" y="1329"/>
                  <a:ext cx="74" cy="14"/>
                </a:xfrm>
                <a:custGeom>
                  <a:avLst/>
                  <a:gdLst>
                    <a:gd name="T0" fmla="*/ 100 w 55"/>
                    <a:gd name="T1" fmla="*/ 20 h 10"/>
                    <a:gd name="T2" fmla="*/ 58 w 55"/>
                    <a:gd name="T3" fmla="*/ 8 h 10"/>
                    <a:gd name="T4" fmla="*/ 0 w 55"/>
                    <a:gd name="T5" fmla="*/ 4 h 10"/>
                    <a:gd name="T6" fmla="*/ 36 w 55"/>
                    <a:gd name="T7" fmla="*/ 8 h 10"/>
                    <a:gd name="T8" fmla="*/ 54 w 55"/>
                    <a:gd name="T9" fmla="*/ 11 h 10"/>
                    <a:gd name="T10" fmla="*/ 73 w 55"/>
                    <a:gd name="T11" fmla="*/ 11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10">
                      <a:moveTo>
                        <a:pt x="55" y="10"/>
                      </a:moveTo>
                      <a:cubicBezTo>
                        <a:pt x="48" y="10"/>
                        <a:pt x="39" y="6"/>
                        <a:pt x="32" y="4"/>
                      </a:cubicBezTo>
                      <a:cubicBezTo>
                        <a:pt x="21" y="0"/>
                        <a:pt x="11" y="0"/>
                        <a:pt x="0" y="2"/>
                      </a:cubicBezTo>
                      <a:cubicBezTo>
                        <a:pt x="6" y="1"/>
                        <a:pt x="14" y="2"/>
                        <a:pt x="20" y="4"/>
                      </a:cubicBezTo>
                      <a:cubicBezTo>
                        <a:pt x="24" y="5"/>
                        <a:pt x="27" y="6"/>
                        <a:pt x="30" y="6"/>
                      </a:cubicBezTo>
                      <a:cubicBezTo>
                        <a:pt x="33" y="7"/>
                        <a:pt x="37" y="5"/>
                        <a:pt x="40"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3" name="Line 69"/>
                <p:cNvSpPr>
                  <a:spLocks noChangeShapeType="1"/>
                </p:cNvSpPr>
                <p:nvPr/>
              </p:nvSpPr>
              <p:spPr bwMode="auto">
                <a:xfrm>
                  <a:off x="947" y="2199"/>
                  <a:ext cx="114" cy="11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4" name="Line 70"/>
                <p:cNvSpPr>
                  <a:spLocks noChangeShapeType="1"/>
                </p:cNvSpPr>
                <p:nvPr/>
              </p:nvSpPr>
              <p:spPr bwMode="auto">
                <a:xfrm>
                  <a:off x="941" y="2207"/>
                  <a:ext cx="121" cy="12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5" name="Line 71"/>
                <p:cNvSpPr>
                  <a:spLocks noChangeShapeType="1"/>
                </p:cNvSpPr>
                <p:nvPr/>
              </p:nvSpPr>
              <p:spPr bwMode="auto">
                <a:xfrm>
                  <a:off x="932" y="2215"/>
                  <a:ext cx="128" cy="12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6" name="Line 72"/>
                <p:cNvSpPr>
                  <a:spLocks noChangeShapeType="1"/>
                </p:cNvSpPr>
                <p:nvPr/>
              </p:nvSpPr>
              <p:spPr bwMode="auto">
                <a:xfrm>
                  <a:off x="1057" y="2295"/>
                  <a:ext cx="1" cy="26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7" name="Line 73"/>
                <p:cNvSpPr>
                  <a:spLocks noChangeShapeType="1"/>
                </p:cNvSpPr>
                <p:nvPr/>
              </p:nvSpPr>
              <p:spPr bwMode="auto">
                <a:xfrm>
                  <a:off x="1046" y="2284"/>
                  <a:ext cx="1" cy="26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8" name="Freeform 6637"/>
                <p:cNvSpPr>
                  <a:spLocks/>
                </p:cNvSpPr>
                <p:nvPr/>
              </p:nvSpPr>
              <p:spPr bwMode="auto">
                <a:xfrm>
                  <a:off x="1045" y="2292"/>
                  <a:ext cx="29" cy="59"/>
                </a:xfrm>
                <a:custGeom>
                  <a:avLst/>
                  <a:gdLst>
                    <a:gd name="T0" fmla="*/ 5 w 22"/>
                    <a:gd name="T1" fmla="*/ 0 h 44"/>
                    <a:gd name="T2" fmla="*/ 4 w 22"/>
                    <a:gd name="T3" fmla="*/ 47 h 44"/>
                    <a:gd name="T4" fmla="*/ 22 w 22"/>
                    <a:gd name="T5" fmla="*/ 1 h 44"/>
                    <a:gd name="T6" fmla="*/ 0 60000 65536"/>
                    <a:gd name="T7" fmla="*/ 0 60000 65536"/>
                    <a:gd name="T8" fmla="*/ 0 60000 65536"/>
                  </a:gdLst>
                  <a:ahLst/>
                  <a:cxnLst>
                    <a:cxn ang="T6">
                      <a:pos x="T0" y="T1"/>
                    </a:cxn>
                    <a:cxn ang="T7">
                      <a:pos x="T2" y="T3"/>
                    </a:cxn>
                    <a:cxn ang="T8">
                      <a:pos x="T4" y="T5"/>
                    </a:cxn>
                  </a:cxnLst>
                  <a:rect l="0" t="0" r="r" b="b"/>
                  <a:pathLst>
                    <a:path w="22" h="44">
                      <a:moveTo>
                        <a:pt x="3" y="0"/>
                      </a:moveTo>
                      <a:cubicBezTo>
                        <a:pt x="2" y="8"/>
                        <a:pt x="0" y="18"/>
                        <a:pt x="2" y="26"/>
                      </a:cubicBezTo>
                      <a:cubicBezTo>
                        <a:pt x="8" y="44"/>
                        <a:pt x="22" y="13"/>
                        <a:pt x="13" y="1"/>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39" name="Freeform 6638"/>
                <p:cNvSpPr>
                  <a:spLocks/>
                </p:cNvSpPr>
                <p:nvPr/>
              </p:nvSpPr>
              <p:spPr bwMode="auto">
                <a:xfrm>
                  <a:off x="1045" y="2292"/>
                  <a:ext cx="29" cy="59"/>
                </a:xfrm>
                <a:custGeom>
                  <a:avLst/>
                  <a:gdLst>
                    <a:gd name="T0" fmla="*/ 5 w 22"/>
                    <a:gd name="T1" fmla="*/ 0 h 44"/>
                    <a:gd name="T2" fmla="*/ 4 w 22"/>
                    <a:gd name="T3" fmla="*/ 47 h 44"/>
                    <a:gd name="T4" fmla="*/ 22 w 22"/>
                    <a:gd name="T5" fmla="*/ 1 h 44"/>
                    <a:gd name="T6" fmla="*/ 0 60000 65536"/>
                    <a:gd name="T7" fmla="*/ 0 60000 65536"/>
                    <a:gd name="T8" fmla="*/ 0 60000 65536"/>
                  </a:gdLst>
                  <a:ahLst/>
                  <a:cxnLst>
                    <a:cxn ang="T6">
                      <a:pos x="T0" y="T1"/>
                    </a:cxn>
                    <a:cxn ang="T7">
                      <a:pos x="T2" y="T3"/>
                    </a:cxn>
                    <a:cxn ang="T8">
                      <a:pos x="T4" y="T5"/>
                    </a:cxn>
                  </a:cxnLst>
                  <a:rect l="0" t="0" r="r" b="b"/>
                  <a:pathLst>
                    <a:path w="22" h="44">
                      <a:moveTo>
                        <a:pt x="3" y="0"/>
                      </a:moveTo>
                      <a:cubicBezTo>
                        <a:pt x="2" y="8"/>
                        <a:pt x="0" y="18"/>
                        <a:pt x="2" y="26"/>
                      </a:cubicBezTo>
                      <a:cubicBezTo>
                        <a:pt x="8" y="44"/>
                        <a:pt x="22" y="13"/>
                        <a:pt x="13" y="1"/>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0" name="Freeform 6639"/>
                <p:cNvSpPr>
                  <a:spLocks/>
                </p:cNvSpPr>
                <p:nvPr/>
              </p:nvSpPr>
              <p:spPr bwMode="auto">
                <a:xfrm>
                  <a:off x="917" y="2654"/>
                  <a:ext cx="65" cy="1"/>
                </a:xfrm>
                <a:custGeom>
                  <a:avLst/>
                  <a:gdLst>
                    <a:gd name="T0" fmla="*/ 0 w 65"/>
                    <a:gd name="T1" fmla="*/ 0 h 1"/>
                    <a:gd name="T2" fmla="*/ 65 w 65"/>
                    <a:gd name="T3" fmla="*/ 0 h 1"/>
                    <a:gd name="T4" fmla="*/ 0 w 65"/>
                    <a:gd name="T5" fmla="*/ 0 h 1"/>
                    <a:gd name="T6" fmla="*/ 0 60000 65536"/>
                    <a:gd name="T7" fmla="*/ 0 60000 65536"/>
                    <a:gd name="T8" fmla="*/ 0 60000 65536"/>
                  </a:gdLst>
                  <a:ahLst/>
                  <a:cxnLst>
                    <a:cxn ang="T6">
                      <a:pos x="T0" y="T1"/>
                    </a:cxn>
                    <a:cxn ang="T7">
                      <a:pos x="T2" y="T3"/>
                    </a:cxn>
                    <a:cxn ang="T8">
                      <a:pos x="T4" y="T5"/>
                    </a:cxn>
                  </a:cxnLst>
                  <a:rect l="0" t="0" r="r" b="b"/>
                  <a:pathLst>
                    <a:path w="65" h="1">
                      <a:moveTo>
                        <a:pt x="0" y="0"/>
                      </a:moveTo>
                      <a:lnTo>
                        <a:pt x="65"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1" name="Line 77"/>
                <p:cNvSpPr>
                  <a:spLocks noChangeShapeType="1"/>
                </p:cNvSpPr>
                <p:nvPr/>
              </p:nvSpPr>
              <p:spPr bwMode="auto">
                <a:xfrm>
                  <a:off x="917" y="2654"/>
                  <a:ext cx="6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2" name="Freeform 6641"/>
                <p:cNvSpPr>
                  <a:spLocks/>
                </p:cNvSpPr>
                <p:nvPr/>
              </p:nvSpPr>
              <p:spPr bwMode="auto">
                <a:xfrm>
                  <a:off x="917" y="2641"/>
                  <a:ext cx="65" cy="1"/>
                </a:xfrm>
                <a:custGeom>
                  <a:avLst/>
                  <a:gdLst>
                    <a:gd name="T0" fmla="*/ 0 w 65"/>
                    <a:gd name="T1" fmla="*/ 0 h 1"/>
                    <a:gd name="T2" fmla="*/ 65 w 65"/>
                    <a:gd name="T3" fmla="*/ 0 h 1"/>
                    <a:gd name="T4" fmla="*/ 0 w 65"/>
                    <a:gd name="T5" fmla="*/ 0 h 1"/>
                    <a:gd name="T6" fmla="*/ 0 60000 65536"/>
                    <a:gd name="T7" fmla="*/ 0 60000 65536"/>
                    <a:gd name="T8" fmla="*/ 0 60000 65536"/>
                  </a:gdLst>
                  <a:ahLst/>
                  <a:cxnLst>
                    <a:cxn ang="T6">
                      <a:pos x="T0" y="T1"/>
                    </a:cxn>
                    <a:cxn ang="T7">
                      <a:pos x="T2" y="T3"/>
                    </a:cxn>
                    <a:cxn ang="T8">
                      <a:pos x="T4" y="T5"/>
                    </a:cxn>
                  </a:cxnLst>
                  <a:rect l="0" t="0" r="r" b="b"/>
                  <a:pathLst>
                    <a:path w="65" h="1">
                      <a:moveTo>
                        <a:pt x="0" y="0"/>
                      </a:moveTo>
                      <a:lnTo>
                        <a:pt x="65"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3" name="Line 79"/>
                <p:cNvSpPr>
                  <a:spLocks noChangeShapeType="1"/>
                </p:cNvSpPr>
                <p:nvPr/>
              </p:nvSpPr>
              <p:spPr bwMode="auto">
                <a:xfrm>
                  <a:off x="917" y="2641"/>
                  <a:ext cx="6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4" name="Freeform 6643"/>
                <p:cNvSpPr>
                  <a:spLocks/>
                </p:cNvSpPr>
                <p:nvPr/>
              </p:nvSpPr>
              <p:spPr bwMode="auto">
                <a:xfrm>
                  <a:off x="909" y="2625"/>
                  <a:ext cx="66" cy="1"/>
                </a:xfrm>
                <a:custGeom>
                  <a:avLst/>
                  <a:gdLst>
                    <a:gd name="T0" fmla="*/ 0 w 66"/>
                    <a:gd name="T1" fmla="*/ 0 h 1"/>
                    <a:gd name="T2" fmla="*/ 66 w 66"/>
                    <a:gd name="T3" fmla="*/ 0 h 1"/>
                    <a:gd name="T4" fmla="*/ 0 w 66"/>
                    <a:gd name="T5" fmla="*/ 0 h 1"/>
                    <a:gd name="T6" fmla="*/ 0 60000 65536"/>
                    <a:gd name="T7" fmla="*/ 0 60000 65536"/>
                    <a:gd name="T8" fmla="*/ 0 60000 65536"/>
                  </a:gdLst>
                  <a:ahLst/>
                  <a:cxnLst>
                    <a:cxn ang="T6">
                      <a:pos x="T0" y="T1"/>
                    </a:cxn>
                    <a:cxn ang="T7">
                      <a:pos x="T2" y="T3"/>
                    </a:cxn>
                    <a:cxn ang="T8">
                      <a:pos x="T4" y="T5"/>
                    </a:cxn>
                  </a:cxnLst>
                  <a:rect l="0" t="0" r="r" b="b"/>
                  <a:pathLst>
                    <a:path w="66" h="1">
                      <a:moveTo>
                        <a:pt x="0" y="0"/>
                      </a:moveTo>
                      <a:lnTo>
                        <a:pt x="66"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5" name="Line 81"/>
                <p:cNvSpPr>
                  <a:spLocks noChangeShapeType="1"/>
                </p:cNvSpPr>
                <p:nvPr/>
              </p:nvSpPr>
              <p:spPr bwMode="auto">
                <a:xfrm>
                  <a:off x="909" y="2625"/>
                  <a:ext cx="66"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6" name="Freeform 6645"/>
                <p:cNvSpPr>
                  <a:spLocks/>
                </p:cNvSpPr>
                <p:nvPr/>
              </p:nvSpPr>
              <p:spPr bwMode="auto">
                <a:xfrm>
                  <a:off x="901" y="1384"/>
                  <a:ext cx="58" cy="133"/>
                </a:xfrm>
                <a:custGeom>
                  <a:avLst/>
                  <a:gdLst>
                    <a:gd name="T0" fmla="*/ 58 w 58"/>
                    <a:gd name="T1" fmla="*/ 0 h 133"/>
                    <a:gd name="T2" fmla="*/ 0 w 58"/>
                    <a:gd name="T3" fmla="*/ 133 h 133"/>
                    <a:gd name="T4" fmla="*/ 58 w 58"/>
                    <a:gd name="T5" fmla="*/ 0 h 133"/>
                    <a:gd name="T6" fmla="*/ 0 60000 65536"/>
                    <a:gd name="T7" fmla="*/ 0 60000 65536"/>
                    <a:gd name="T8" fmla="*/ 0 60000 65536"/>
                  </a:gdLst>
                  <a:ahLst/>
                  <a:cxnLst>
                    <a:cxn ang="T6">
                      <a:pos x="T0" y="T1"/>
                    </a:cxn>
                    <a:cxn ang="T7">
                      <a:pos x="T2" y="T3"/>
                    </a:cxn>
                    <a:cxn ang="T8">
                      <a:pos x="T4" y="T5"/>
                    </a:cxn>
                  </a:cxnLst>
                  <a:rect l="0" t="0" r="r" b="b"/>
                  <a:pathLst>
                    <a:path w="58" h="133">
                      <a:moveTo>
                        <a:pt x="58" y="0"/>
                      </a:moveTo>
                      <a:lnTo>
                        <a:pt x="0" y="133"/>
                      </a:lnTo>
                      <a:lnTo>
                        <a:pt x="58"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7" name="Line 83"/>
                <p:cNvSpPr>
                  <a:spLocks noChangeShapeType="1"/>
                </p:cNvSpPr>
                <p:nvPr/>
              </p:nvSpPr>
              <p:spPr bwMode="auto">
                <a:xfrm flipH="1">
                  <a:off x="901" y="1384"/>
                  <a:ext cx="58" cy="13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8" name="Freeform 6647"/>
                <p:cNvSpPr>
                  <a:spLocks/>
                </p:cNvSpPr>
                <p:nvPr/>
              </p:nvSpPr>
              <p:spPr bwMode="auto">
                <a:xfrm>
                  <a:off x="891" y="1380"/>
                  <a:ext cx="58" cy="133"/>
                </a:xfrm>
                <a:custGeom>
                  <a:avLst/>
                  <a:gdLst>
                    <a:gd name="T0" fmla="*/ 58 w 58"/>
                    <a:gd name="T1" fmla="*/ 0 h 133"/>
                    <a:gd name="T2" fmla="*/ 0 w 58"/>
                    <a:gd name="T3" fmla="*/ 133 h 133"/>
                    <a:gd name="T4" fmla="*/ 58 w 58"/>
                    <a:gd name="T5" fmla="*/ 0 h 133"/>
                    <a:gd name="T6" fmla="*/ 0 60000 65536"/>
                    <a:gd name="T7" fmla="*/ 0 60000 65536"/>
                    <a:gd name="T8" fmla="*/ 0 60000 65536"/>
                  </a:gdLst>
                  <a:ahLst/>
                  <a:cxnLst>
                    <a:cxn ang="T6">
                      <a:pos x="T0" y="T1"/>
                    </a:cxn>
                    <a:cxn ang="T7">
                      <a:pos x="T2" y="T3"/>
                    </a:cxn>
                    <a:cxn ang="T8">
                      <a:pos x="T4" y="T5"/>
                    </a:cxn>
                  </a:cxnLst>
                  <a:rect l="0" t="0" r="r" b="b"/>
                  <a:pathLst>
                    <a:path w="58" h="133">
                      <a:moveTo>
                        <a:pt x="58" y="0"/>
                      </a:moveTo>
                      <a:lnTo>
                        <a:pt x="0" y="133"/>
                      </a:lnTo>
                      <a:lnTo>
                        <a:pt x="58"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49" name="Line 85"/>
                <p:cNvSpPr>
                  <a:spLocks noChangeShapeType="1"/>
                </p:cNvSpPr>
                <p:nvPr/>
              </p:nvSpPr>
              <p:spPr bwMode="auto">
                <a:xfrm flipH="1">
                  <a:off x="891" y="1380"/>
                  <a:ext cx="58" cy="13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0" name="Freeform 6649"/>
                <p:cNvSpPr>
                  <a:spLocks/>
                </p:cNvSpPr>
                <p:nvPr/>
              </p:nvSpPr>
              <p:spPr bwMode="auto">
                <a:xfrm>
                  <a:off x="777" y="1562"/>
                  <a:ext cx="54" cy="1"/>
                </a:xfrm>
                <a:custGeom>
                  <a:avLst/>
                  <a:gdLst>
                    <a:gd name="T0" fmla="*/ 0 w 54"/>
                    <a:gd name="T1" fmla="*/ 0 h 1"/>
                    <a:gd name="T2" fmla="*/ 54 w 54"/>
                    <a:gd name="T3" fmla="*/ 0 h 1"/>
                    <a:gd name="T4" fmla="*/ 0 w 54"/>
                    <a:gd name="T5" fmla="*/ 0 h 1"/>
                    <a:gd name="T6" fmla="*/ 0 60000 65536"/>
                    <a:gd name="T7" fmla="*/ 0 60000 65536"/>
                    <a:gd name="T8" fmla="*/ 0 60000 65536"/>
                  </a:gdLst>
                  <a:ahLst/>
                  <a:cxnLst>
                    <a:cxn ang="T6">
                      <a:pos x="T0" y="T1"/>
                    </a:cxn>
                    <a:cxn ang="T7">
                      <a:pos x="T2" y="T3"/>
                    </a:cxn>
                    <a:cxn ang="T8">
                      <a:pos x="T4" y="T5"/>
                    </a:cxn>
                  </a:cxnLst>
                  <a:rect l="0" t="0" r="r" b="b"/>
                  <a:pathLst>
                    <a:path w="54" h="1">
                      <a:moveTo>
                        <a:pt x="0" y="0"/>
                      </a:moveTo>
                      <a:lnTo>
                        <a:pt x="54"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1" name="Line 87"/>
                <p:cNvSpPr>
                  <a:spLocks noChangeShapeType="1"/>
                </p:cNvSpPr>
                <p:nvPr/>
              </p:nvSpPr>
              <p:spPr bwMode="auto">
                <a:xfrm>
                  <a:off x="777" y="1562"/>
                  <a:ext cx="54"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2" name="Freeform 6651"/>
                <p:cNvSpPr>
                  <a:spLocks/>
                </p:cNvSpPr>
                <p:nvPr/>
              </p:nvSpPr>
              <p:spPr bwMode="auto">
                <a:xfrm>
                  <a:off x="777" y="1550"/>
                  <a:ext cx="54" cy="1"/>
                </a:xfrm>
                <a:custGeom>
                  <a:avLst/>
                  <a:gdLst>
                    <a:gd name="T0" fmla="*/ 0 w 54"/>
                    <a:gd name="T1" fmla="*/ 0 h 1"/>
                    <a:gd name="T2" fmla="*/ 54 w 54"/>
                    <a:gd name="T3" fmla="*/ 0 h 1"/>
                    <a:gd name="T4" fmla="*/ 0 w 54"/>
                    <a:gd name="T5" fmla="*/ 0 h 1"/>
                    <a:gd name="T6" fmla="*/ 0 60000 65536"/>
                    <a:gd name="T7" fmla="*/ 0 60000 65536"/>
                    <a:gd name="T8" fmla="*/ 0 60000 65536"/>
                  </a:gdLst>
                  <a:ahLst/>
                  <a:cxnLst>
                    <a:cxn ang="T6">
                      <a:pos x="T0" y="T1"/>
                    </a:cxn>
                    <a:cxn ang="T7">
                      <a:pos x="T2" y="T3"/>
                    </a:cxn>
                    <a:cxn ang="T8">
                      <a:pos x="T4" y="T5"/>
                    </a:cxn>
                  </a:cxnLst>
                  <a:rect l="0" t="0" r="r" b="b"/>
                  <a:pathLst>
                    <a:path w="54" h="1">
                      <a:moveTo>
                        <a:pt x="0" y="0"/>
                      </a:moveTo>
                      <a:lnTo>
                        <a:pt x="54"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3" name="Line 89"/>
                <p:cNvSpPr>
                  <a:spLocks noChangeShapeType="1"/>
                </p:cNvSpPr>
                <p:nvPr/>
              </p:nvSpPr>
              <p:spPr bwMode="auto">
                <a:xfrm>
                  <a:off x="777" y="1550"/>
                  <a:ext cx="54"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4" name="Freeform 6653"/>
                <p:cNvSpPr>
                  <a:spLocks/>
                </p:cNvSpPr>
                <p:nvPr/>
              </p:nvSpPr>
              <p:spPr bwMode="auto">
                <a:xfrm>
                  <a:off x="777" y="1540"/>
                  <a:ext cx="54" cy="1"/>
                </a:xfrm>
                <a:custGeom>
                  <a:avLst/>
                  <a:gdLst>
                    <a:gd name="T0" fmla="*/ 0 w 54"/>
                    <a:gd name="T1" fmla="*/ 0 h 1"/>
                    <a:gd name="T2" fmla="*/ 54 w 54"/>
                    <a:gd name="T3" fmla="*/ 0 h 1"/>
                    <a:gd name="T4" fmla="*/ 0 w 54"/>
                    <a:gd name="T5" fmla="*/ 0 h 1"/>
                    <a:gd name="T6" fmla="*/ 0 60000 65536"/>
                    <a:gd name="T7" fmla="*/ 0 60000 65536"/>
                    <a:gd name="T8" fmla="*/ 0 60000 65536"/>
                  </a:gdLst>
                  <a:ahLst/>
                  <a:cxnLst>
                    <a:cxn ang="T6">
                      <a:pos x="T0" y="T1"/>
                    </a:cxn>
                    <a:cxn ang="T7">
                      <a:pos x="T2" y="T3"/>
                    </a:cxn>
                    <a:cxn ang="T8">
                      <a:pos x="T4" y="T5"/>
                    </a:cxn>
                  </a:cxnLst>
                  <a:rect l="0" t="0" r="r" b="b"/>
                  <a:pathLst>
                    <a:path w="54" h="1">
                      <a:moveTo>
                        <a:pt x="0" y="0"/>
                      </a:moveTo>
                      <a:lnTo>
                        <a:pt x="54"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5" name="Line 91"/>
                <p:cNvSpPr>
                  <a:spLocks noChangeShapeType="1"/>
                </p:cNvSpPr>
                <p:nvPr/>
              </p:nvSpPr>
              <p:spPr bwMode="auto">
                <a:xfrm>
                  <a:off x="777" y="1540"/>
                  <a:ext cx="54"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6" name="Freeform 6655"/>
                <p:cNvSpPr>
                  <a:spLocks/>
                </p:cNvSpPr>
                <p:nvPr/>
              </p:nvSpPr>
              <p:spPr bwMode="auto">
                <a:xfrm>
                  <a:off x="1395" y="2481"/>
                  <a:ext cx="36" cy="38"/>
                </a:xfrm>
                <a:custGeom>
                  <a:avLst/>
                  <a:gdLst>
                    <a:gd name="T0" fmla="*/ 0 w 27"/>
                    <a:gd name="T1" fmla="*/ 52 h 28"/>
                    <a:gd name="T2" fmla="*/ 23 w 27"/>
                    <a:gd name="T3" fmla="*/ 24 h 28"/>
                    <a:gd name="T4" fmla="*/ 48 w 27"/>
                    <a:gd name="T5" fmla="*/ 0 h 28"/>
                    <a:gd name="T6" fmla="*/ 39 w 27"/>
                    <a:gd name="T7" fmla="*/ 14 h 28"/>
                    <a:gd name="T8" fmla="*/ 27 w 27"/>
                    <a:gd name="T9" fmla="*/ 24 h 28"/>
                    <a:gd name="T10" fmla="*/ 5 w 27"/>
                    <a:gd name="T11" fmla="*/ 48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8">
                      <a:moveTo>
                        <a:pt x="0" y="28"/>
                      </a:moveTo>
                      <a:cubicBezTo>
                        <a:pt x="7" y="24"/>
                        <a:pt x="8" y="18"/>
                        <a:pt x="13" y="13"/>
                      </a:cubicBezTo>
                      <a:cubicBezTo>
                        <a:pt x="17" y="8"/>
                        <a:pt x="25" y="6"/>
                        <a:pt x="27" y="0"/>
                      </a:cubicBezTo>
                      <a:cubicBezTo>
                        <a:pt x="26" y="2"/>
                        <a:pt x="24" y="5"/>
                        <a:pt x="22" y="7"/>
                      </a:cubicBezTo>
                      <a:cubicBezTo>
                        <a:pt x="20" y="10"/>
                        <a:pt x="18" y="11"/>
                        <a:pt x="15" y="13"/>
                      </a:cubicBezTo>
                      <a:cubicBezTo>
                        <a:pt x="10" y="16"/>
                        <a:pt x="8" y="23"/>
                        <a:pt x="3" y="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7" name="Freeform 6656"/>
                <p:cNvSpPr>
                  <a:spLocks/>
                </p:cNvSpPr>
                <p:nvPr/>
              </p:nvSpPr>
              <p:spPr bwMode="auto">
                <a:xfrm>
                  <a:off x="1375" y="2531"/>
                  <a:ext cx="10" cy="14"/>
                </a:xfrm>
                <a:custGeom>
                  <a:avLst/>
                  <a:gdLst>
                    <a:gd name="T0" fmla="*/ 0 w 8"/>
                    <a:gd name="T1" fmla="*/ 20 h 10"/>
                    <a:gd name="T2" fmla="*/ 13 w 8"/>
                    <a:gd name="T3" fmla="*/ 0 h 10"/>
                    <a:gd name="T4" fmla="*/ 8 w 8"/>
                    <a:gd name="T5" fmla="*/ 10 h 10"/>
                    <a:gd name="T6" fmla="*/ 0 w 8"/>
                    <a:gd name="T7" fmla="*/ 2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0">
                      <a:moveTo>
                        <a:pt x="0" y="10"/>
                      </a:moveTo>
                      <a:cubicBezTo>
                        <a:pt x="0" y="4"/>
                        <a:pt x="7" y="5"/>
                        <a:pt x="8" y="0"/>
                      </a:cubicBezTo>
                      <a:cubicBezTo>
                        <a:pt x="7" y="2"/>
                        <a:pt x="7" y="4"/>
                        <a:pt x="5" y="5"/>
                      </a:cubicBezTo>
                      <a:cubicBezTo>
                        <a:pt x="3" y="7"/>
                        <a:pt x="0" y="7"/>
                        <a:pt x="0"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8" name="Freeform 6657"/>
                <p:cNvSpPr>
                  <a:spLocks/>
                </p:cNvSpPr>
                <p:nvPr/>
              </p:nvSpPr>
              <p:spPr bwMode="auto">
                <a:xfrm>
                  <a:off x="1364" y="2491"/>
                  <a:ext cx="19" cy="33"/>
                </a:xfrm>
                <a:custGeom>
                  <a:avLst/>
                  <a:gdLst>
                    <a:gd name="T0" fmla="*/ 0 w 14"/>
                    <a:gd name="T1" fmla="*/ 0 h 25"/>
                    <a:gd name="T2" fmla="*/ 26 w 14"/>
                    <a:gd name="T3" fmla="*/ 44 h 25"/>
                    <a:gd name="T4" fmla="*/ 0 w 14"/>
                    <a:gd name="T5" fmla="*/ 0 h 25"/>
                    <a:gd name="T6" fmla="*/ 0 60000 65536"/>
                    <a:gd name="T7" fmla="*/ 0 60000 65536"/>
                    <a:gd name="T8" fmla="*/ 0 60000 65536"/>
                  </a:gdLst>
                  <a:ahLst/>
                  <a:cxnLst>
                    <a:cxn ang="T6">
                      <a:pos x="T0" y="T1"/>
                    </a:cxn>
                    <a:cxn ang="T7">
                      <a:pos x="T2" y="T3"/>
                    </a:cxn>
                    <a:cxn ang="T8">
                      <a:pos x="T4" y="T5"/>
                    </a:cxn>
                  </a:cxnLst>
                  <a:rect l="0" t="0" r="r" b="b"/>
                  <a:pathLst>
                    <a:path w="14" h="25">
                      <a:moveTo>
                        <a:pt x="0" y="0"/>
                      </a:moveTo>
                      <a:cubicBezTo>
                        <a:pt x="4" y="4"/>
                        <a:pt x="13" y="13"/>
                        <a:pt x="14" y="25"/>
                      </a:cubicBezTo>
                      <a:cubicBezTo>
                        <a:pt x="14" y="13"/>
                        <a:pt x="7" y="4"/>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59" name="Freeform 6658"/>
                <p:cNvSpPr>
                  <a:spLocks/>
                </p:cNvSpPr>
                <p:nvPr/>
              </p:nvSpPr>
              <p:spPr bwMode="auto">
                <a:xfrm>
                  <a:off x="1392" y="2510"/>
                  <a:ext cx="8" cy="8"/>
                </a:xfrm>
                <a:custGeom>
                  <a:avLst/>
                  <a:gdLst>
                    <a:gd name="T0" fmla="*/ 0 w 6"/>
                    <a:gd name="T1" fmla="*/ 0 h 6"/>
                    <a:gd name="T2" fmla="*/ 11 w 6"/>
                    <a:gd name="T3" fmla="*/ 11 h 6"/>
                    <a:gd name="T4" fmla="*/ 0 60000 65536"/>
                    <a:gd name="T5" fmla="*/ 0 60000 65536"/>
                  </a:gdLst>
                  <a:ahLst/>
                  <a:cxnLst>
                    <a:cxn ang="T4">
                      <a:pos x="T0" y="T1"/>
                    </a:cxn>
                    <a:cxn ang="T5">
                      <a:pos x="T2" y="T3"/>
                    </a:cxn>
                  </a:cxnLst>
                  <a:rect l="0" t="0" r="r" b="b"/>
                  <a:pathLst>
                    <a:path w="6" h="6">
                      <a:moveTo>
                        <a:pt x="0" y="0"/>
                      </a:moveTo>
                      <a:cubicBezTo>
                        <a:pt x="1" y="0"/>
                        <a:pt x="6" y="6"/>
                        <a:pt x="6" y="6"/>
                      </a:cubicBezTo>
                    </a:path>
                  </a:pathLst>
                </a:custGeom>
                <a:noFill/>
                <a:ln w="7938" cap="flat">
                  <a:solidFill>
                    <a:srgbClr val="FFECC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0" name="Freeform 6659"/>
                <p:cNvSpPr>
                  <a:spLocks/>
                </p:cNvSpPr>
                <p:nvPr/>
              </p:nvSpPr>
              <p:spPr bwMode="auto">
                <a:xfrm>
                  <a:off x="1474" y="1394"/>
                  <a:ext cx="10" cy="8"/>
                </a:xfrm>
                <a:custGeom>
                  <a:avLst/>
                  <a:gdLst>
                    <a:gd name="T0" fmla="*/ 0 w 7"/>
                    <a:gd name="T1" fmla="*/ 11 h 6"/>
                    <a:gd name="T2" fmla="*/ 14 w 7"/>
                    <a:gd name="T3" fmla="*/ 0 h 6"/>
                    <a:gd name="T4" fmla="*/ 0 60000 65536"/>
                    <a:gd name="T5" fmla="*/ 0 60000 65536"/>
                  </a:gdLst>
                  <a:ahLst/>
                  <a:cxnLst>
                    <a:cxn ang="T4">
                      <a:pos x="T0" y="T1"/>
                    </a:cxn>
                    <a:cxn ang="T5">
                      <a:pos x="T2" y="T3"/>
                    </a:cxn>
                  </a:cxnLst>
                  <a:rect l="0" t="0" r="r" b="b"/>
                  <a:pathLst>
                    <a:path w="7" h="6">
                      <a:moveTo>
                        <a:pt x="0" y="6"/>
                      </a:moveTo>
                      <a:cubicBezTo>
                        <a:pt x="1" y="3"/>
                        <a:pt x="4" y="1"/>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1" name="Freeform 6660"/>
                <p:cNvSpPr>
                  <a:spLocks/>
                </p:cNvSpPr>
                <p:nvPr/>
              </p:nvSpPr>
              <p:spPr bwMode="auto">
                <a:xfrm>
                  <a:off x="1412" y="1374"/>
                  <a:ext cx="20" cy="14"/>
                </a:xfrm>
                <a:custGeom>
                  <a:avLst/>
                  <a:gdLst>
                    <a:gd name="T0" fmla="*/ 0 w 15"/>
                    <a:gd name="T1" fmla="*/ 18 h 11"/>
                    <a:gd name="T2" fmla="*/ 27 w 15"/>
                    <a:gd name="T3" fmla="*/ 10 h 11"/>
                    <a:gd name="T4" fmla="*/ 5 w 15"/>
                    <a:gd name="T5" fmla="*/ 14 h 11"/>
                    <a:gd name="T6" fmla="*/ 0 60000 65536"/>
                    <a:gd name="T7" fmla="*/ 0 60000 65536"/>
                    <a:gd name="T8" fmla="*/ 0 60000 65536"/>
                  </a:gdLst>
                  <a:ahLst/>
                  <a:cxnLst>
                    <a:cxn ang="T6">
                      <a:pos x="T0" y="T1"/>
                    </a:cxn>
                    <a:cxn ang="T7">
                      <a:pos x="T2" y="T3"/>
                    </a:cxn>
                    <a:cxn ang="T8">
                      <a:pos x="T4" y="T5"/>
                    </a:cxn>
                  </a:cxnLst>
                  <a:rect l="0" t="0" r="r" b="b"/>
                  <a:pathLst>
                    <a:path w="15" h="11">
                      <a:moveTo>
                        <a:pt x="0" y="11"/>
                      </a:moveTo>
                      <a:cubicBezTo>
                        <a:pt x="1" y="3"/>
                        <a:pt x="9" y="0"/>
                        <a:pt x="15" y="6"/>
                      </a:cubicBezTo>
                      <a:cubicBezTo>
                        <a:pt x="9" y="3"/>
                        <a:pt x="7" y="5"/>
                        <a:pt x="3"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2" name="Freeform 6661"/>
                <p:cNvSpPr>
                  <a:spLocks/>
                </p:cNvSpPr>
                <p:nvPr/>
              </p:nvSpPr>
              <p:spPr bwMode="auto">
                <a:xfrm>
                  <a:off x="1529" y="1394"/>
                  <a:ext cx="22" cy="62"/>
                </a:xfrm>
                <a:custGeom>
                  <a:avLst/>
                  <a:gdLst>
                    <a:gd name="T0" fmla="*/ 0 w 16"/>
                    <a:gd name="T1" fmla="*/ 5 h 46"/>
                    <a:gd name="T2" fmla="*/ 29 w 16"/>
                    <a:gd name="T3" fmla="*/ 32 h 46"/>
                    <a:gd name="T4" fmla="*/ 25 w 16"/>
                    <a:gd name="T5" fmla="*/ 84 h 46"/>
                    <a:gd name="T6" fmla="*/ 0 w 16"/>
                    <a:gd name="T7" fmla="*/ 5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46">
                      <a:moveTo>
                        <a:pt x="0" y="3"/>
                      </a:moveTo>
                      <a:cubicBezTo>
                        <a:pt x="8" y="0"/>
                        <a:pt x="13" y="7"/>
                        <a:pt x="15" y="18"/>
                      </a:cubicBezTo>
                      <a:cubicBezTo>
                        <a:pt x="16" y="30"/>
                        <a:pt x="12" y="39"/>
                        <a:pt x="13" y="46"/>
                      </a:cubicBezTo>
                      <a:cubicBezTo>
                        <a:pt x="13" y="28"/>
                        <a:pt x="11"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3" name="Freeform 6662"/>
                <p:cNvSpPr>
                  <a:spLocks/>
                </p:cNvSpPr>
                <p:nvPr/>
              </p:nvSpPr>
              <p:spPr bwMode="auto">
                <a:xfrm>
                  <a:off x="1298" y="1329"/>
                  <a:ext cx="75" cy="14"/>
                </a:xfrm>
                <a:custGeom>
                  <a:avLst/>
                  <a:gdLst>
                    <a:gd name="T0" fmla="*/ 0 w 56"/>
                    <a:gd name="T1" fmla="*/ 20 h 10"/>
                    <a:gd name="T2" fmla="*/ 43 w 56"/>
                    <a:gd name="T3" fmla="*/ 8 h 10"/>
                    <a:gd name="T4" fmla="*/ 100 w 56"/>
                    <a:gd name="T5" fmla="*/ 4 h 10"/>
                    <a:gd name="T6" fmla="*/ 63 w 56"/>
                    <a:gd name="T7" fmla="*/ 8 h 10"/>
                    <a:gd name="T8" fmla="*/ 44 w 56"/>
                    <a:gd name="T9" fmla="*/ 11 h 10"/>
                    <a:gd name="T10" fmla="*/ 28 w 56"/>
                    <a:gd name="T11" fmla="*/ 11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10">
                      <a:moveTo>
                        <a:pt x="0" y="10"/>
                      </a:moveTo>
                      <a:cubicBezTo>
                        <a:pt x="8" y="10"/>
                        <a:pt x="16" y="6"/>
                        <a:pt x="24" y="4"/>
                      </a:cubicBezTo>
                      <a:cubicBezTo>
                        <a:pt x="34" y="0"/>
                        <a:pt x="44" y="0"/>
                        <a:pt x="56" y="2"/>
                      </a:cubicBezTo>
                      <a:cubicBezTo>
                        <a:pt x="49" y="1"/>
                        <a:pt x="41" y="2"/>
                        <a:pt x="35" y="4"/>
                      </a:cubicBezTo>
                      <a:cubicBezTo>
                        <a:pt x="32" y="5"/>
                        <a:pt x="28" y="6"/>
                        <a:pt x="25" y="6"/>
                      </a:cubicBezTo>
                      <a:cubicBezTo>
                        <a:pt x="22" y="7"/>
                        <a:pt x="19" y="5"/>
                        <a:pt x="16"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4" name="Line 100"/>
                <p:cNvSpPr>
                  <a:spLocks noChangeShapeType="1"/>
                </p:cNvSpPr>
                <p:nvPr/>
              </p:nvSpPr>
              <p:spPr bwMode="auto">
                <a:xfrm flipH="1">
                  <a:off x="1279" y="2199"/>
                  <a:ext cx="116" cy="11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5" name="Line 101"/>
                <p:cNvSpPr>
                  <a:spLocks noChangeShapeType="1"/>
                </p:cNvSpPr>
                <p:nvPr/>
              </p:nvSpPr>
              <p:spPr bwMode="auto">
                <a:xfrm flipH="1">
                  <a:off x="1278" y="2207"/>
                  <a:ext cx="122" cy="12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6" name="Line 102"/>
                <p:cNvSpPr>
                  <a:spLocks noChangeShapeType="1"/>
                </p:cNvSpPr>
                <p:nvPr/>
              </p:nvSpPr>
              <p:spPr bwMode="auto">
                <a:xfrm flipH="1">
                  <a:off x="1280" y="2215"/>
                  <a:ext cx="128" cy="12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7" name="Line 103"/>
                <p:cNvSpPr>
                  <a:spLocks noChangeShapeType="1"/>
                </p:cNvSpPr>
                <p:nvPr/>
              </p:nvSpPr>
              <p:spPr bwMode="auto">
                <a:xfrm>
                  <a:off x="1284" y="2295"/>
                  <a:ext cx="1" cy="26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8" name="Line 104"/>
                <p:cNvSpPr>
                  <a:spLocks noChangeShapeType="1"/>
                </p:cNvSpPr>
                <p:nvPr/>
              </p:nvSpPr>
              <p:spPr bwMode="auto">
                <a:xfrm>
                  <a:off x="1294" y="2284"/>
                  <a:ext cx="1" cy="26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69" name="Freeform 6668"/>
                <p:cNvSpPr>
                  <a:spLocks/>
                </p:cNvSpPr>
                <p:nvPr/>
              </p:nvSpPr>
              <p:spPr bwMode="auto">
                <a:xfrm>
                  <a:off x="1267" y="2292"/>
                  <a:ext cx="29" cy="59"/>
                </a:xfrm>
                <a:custGeom>
                  <a:avLst/>
                  <a:gdLst>
                    <a:gd name="T0" fmla="*/ 32 w 22"/>
                    <a:gd name="T1" fmla="*/ 0 h 44"/>
                    <a:gd name="T2" fmla="*/ 33 w 22"/>
                    <a:gd name="T3" fmla="*/ 47 h 44"/>
                    <a:gd name="T4" fmla="*/ 15 w 22"/>
                    <a:gd name="T5" fmla="*/ 1 h 44"/>
                    <a:gd name="T6" fmla="*/ 0 60000 65536"/>
                    <a:gd name="T7" fmla="*/ 0 60000 65536"/>
                    <a:gd name="T8" fmla="*/ 0 60000 65536"/>
                  </a:gdLst>
                  <a:ahLst/>
                  <a:cxnLst>
                    <a:cxn ang="T6">
                      <a:pos x="T0" y="T1"/>
                    </a:cxn>
                    <a:cxn ang="T7">
                      <a:pos x="T2" y="T3"/>
                    </a:cxn>
                    <a:cxn ang="T8">
                      <a:pos x="T4" y="T5"/>
                    </a:cxn>
                  </a:cxnLst>
                  <a:rect l="0" t="0" r="r" b="b"/>
                  <a:pathLst>
                    <a:path w="22" h="44">
                      <a:moveTo>
                        <a:pt x="18" y="0"/>
                      </a:moveTo>
                      <a:cubicBezTo>
                        <a:pt x="20" y="8"/>
                        <a:pt x="22" y="18"/>
                        <a:pt x="19" y="26"/>
                      </a:cubicBezTo>
                      <a:cubicBezTo>
                        <a:pt x="13" y="44"/>
                        <a:pt x="0" y="13"/>
                        <a:pt x="8" y="1"/>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0" name="Freeform 6669"/>
                <p:cNvSpPr>
                  <a:spLocks/>
                </p:cNvSpPr>
                <p:nvPr/>
              </p:nvSpPr>
              <p:spPr bwMode="auto">
                <a:xfrm>
                  <a:off x="1267" y="2292"/>
                  <a:ext cx="29" cy="59"/>
                </a:xfrm>
                <a:custGeom>
                  <a:avLst/>
                  <a:gdLst>
                    <a:gd name="T0" fmla="*/ 32 w 22"/>
                    <a:gd name="T1" fmla="*/ 0 h 44"/>
                    <a:gd name="T2" fmla="*/ 33 w 22"/>
                    <a:gd name="T3" fmla="*/ 47 h 44"/>
                    <a:gd name="T4" fmla="*/ 15 w 22"/>
                    <a:gd name="T5" fmla="*/ 1 h 44"/>
                    <a:gd name="T6" fmla="*/ 0 60000 65536"/>
                    <a:gd name="T7" fmla="*/ 0 60000 65536"/>
                    <a:gd name="T8" fmla="*/ 0 60000 65536"/>
                  </a:gdLst>
                  <a:ahLst/>
                  <a:cxnLst>
                    <a:cxn ang="T6">
                      <a:pos x="T0" y="T1"/>
                    </a:cxn>
                    <a:cxn ang="T7">
                      <a:pos x="T2" y="T3"/>
                    </a:cxn>
                    <a:cxn ang="T8">
                      <a:pos x="T4" y="T5"/>
                    </a:cxn>
                  </a:cxnLst>
                  <a:rect l="0" t="0" r="r" b="b"/>
                  <a:pathLst>
                    <a:path w="22" h="44">
                      <a:moveTo>
                        <a:pt x="18" y="0"/>
                      </a:moveTo>
                      <a:cubicBezTo>
                        <a:pt x="20" y="8"/>
                        <a:pt x="22" y="18"/>
                        <a:pt x="19" y="26"/>
                      </a:cubicBezTo>
                      <a:cubicBezTo>
                        <a:pt x="13" y="44"/>
                        <a:pt x="0" y="13"/>
                        <a:pt x="8" y="1"/>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1" name="Freeform 6670"/>
                <p:cNvSpPr>
                  <a:spLocks/>
                </p:cNvSpPr>
                <p:nvPr/>
              </p:nvSpPr>
              <p:spPr bwMode="auto">
                <a:xfrm>
                  <a:off x="1358" y="2654"/>
                  <a:ext cx="66" cy="1"/>
                </a:xfrm>
                <a:custGeom>
                  <a:avLst/>
                  <a:gdLst>
                    <a:gd name="T0" fmla="*/ 66 w 66"/>
                    <a:gd name="T1" fmla="*/ 0 h 1"/>
                    <a:gd name="T2" fmla="*/ 0 w 66"/>
                    <a:gd name="T3" fmla="*/ 0 h 1"/>
                    <a:gd name="T4" fmla="*/ 66 w 66"/>
                    <a:gd name="T5" fmla="*/ 0 h 1"/>
                    <a:gd name="T6" fmla="*/ 0 60000 65536"/>
                    <a:gd name="T7" fmla="*/ 0 60000 65536"/>
                    <a:gd name="T8" fmla="*/ 0 60000 65536"/>
                  </a:gdLst>
                  <a:ahLst/>
                  <a:cxnLst>
                    <a:cxn ang="T6">
                      <a:pos x="T0" y="T1"/>
                    </a:cxn>
                    <a:cxn ang="T7">
                      <a:pos x="T2" y="T3"/>
                    </a:cxn>
                    <a:cxn ang="T8">
                      <a:pos x="T4" y="T5"/>
                    </a:cxn>
                  </a:cxnLst>
                  <a:rect l="0" t="0" r="r" b="b"/>
                  <a:pathLst>
                    <a:path w="66" h="1">
                      <a:moveTo>
                        <a:pt x="66" y="0"/>
                      </a:moveTo>
                      <a:lnTo>
                        <a:pt x="0" y="0"/>
                      </a:lnTo>
                      <a:lnTo>
                        <a:pt x="66"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2" name="Line 108"/>
                <p:cNvSpPr>
                  <a:spLocks noChangeShapeType="1"/>
                </p:cNvSpPr>
                <p:nvPr/>
              </p:nvSpPr>
              <p:spPr bwMode="auto">
                <a:xfrm flipH="1">
                  <a:off x="1358" y="2654"/>
                  <a:ext cx="66"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3" name="Freeform 6672"/>
                <p:cNvSpPr>
                  <a:spLocks/>
                </p:cNvSpPr>
                <p:nvPr/>
              </p:nvSpPr>
              <p:spPr bwMode="auto">
                <a:xfrm>
                  <a:off x="1358" y="2641"/>
                  <a:ext cx="66" cy="1"/>
                </a:xfrm>
                <a:custGeom>
                  <a:avLst/>
                  <a:gdLst>
                    <a:gd name="T0" fmla="*/ 66 w 66"/>
                    <a:gd name="T1" fmla="*/ 0 h 1"/>
                    <a:gd name="T2" fmla="*/ 0 w 66"/>
                    <a:gd name="T3" fmla="*/ 0 h 1"/>
                    <a:gd name="T4" fmla="*/ 66 w 66"/>
                    <a:gd name="T5" fmla="*/ 0 h 1"/>
                    <a:gd name="T6" fmla="*/ 0 60000 65536"/>
                    <a:gd name="T7" fmla="*/ 0 60000 65536"/>
                    <a:gd name="T8" fmla="*/ 0 60000 65536"/>
                  </a:gdLst>
                  <a:ahLst/>
                  <a:cxnLst>
                    <a:cxn ang="T6">
                      <a:pos x="T0" y="T1"/>
                    </a:cxn>
                    <a:cxn ang="T7">
                      <a:pos x="T2" y="T3"/>
                    </a:cxn>
                    <a:cxn ang="T8">
                      <a:pos x="T4" y="T5"/>
                    </a:cxn>
                  </a:cxnLst>
                  <a:rect l="0" t="0" r="r" b="b"/>
                  <a:pathLst>
                    <a:path w="66" h="1">
                      <a:moveTo>
                        <a:pt x="66" y="0"/>
                      </a:moveTo>
                      <a:lnTo>
                        <a:pt x="0" y="0"/>
                      </a:lnTo>
                      <a:lnTo>
                        <a:pt x="66"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4" name="Line 110"/>
                <p:cNvSpPr>
                  <a:spLocks noChangeShapeType="1"/>
                </p:cNvSpPr>
                <p:nvPr/>
              </p:nvSpPr>
              <p:spPr bwMode="auto">
                <a:xfrm flipH="1">
                  <a:off x="1358" y="2641"/>
                  <a:ext cx="66"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5" name="Freeform 6674"/>
                <p:cNvSpPr>
                  <a:spLocks/>
                </p:cNvSpPr>
                <p:nvPr/>
              </p:nvSpPr>
              <p:spPr bwMode="auto">
                <a:xfrm>
                  <a:off x="1365" y="2625"/>
                  <a:ext cx="66" cy="1"/>
                </a:xfrm>
                <a:custGeom>
                  <a:avLst/>
                  <a:gdLst>
                    <a:gd name="T0" fmla="*/ 66 w 66"/>
                    <a:gd name="T1" fmla="*/ 0 h 1"/>
                    <a:gd name="T2" fmla="*/ 0 w 66"/>
                    <a:gd name="T3" fmla="*/ 0 h 1"/>
                    <a:gd name="T4" fmla="*/ 66 w 66"/>
                    <a:gd name="T5" fmla="*/ 0 h 1"/>
                    <a:gd name="T6" fmla="*/ 0 60000 65536"/>
                    <a:gd name="T7" fmla="*/ 0 60000 65536"/>
                    <a:gd name="T8" fmla="*/ 0 60000 65536"/>
                  </a:gdLst>
                  <a:ahLst/>
                  <a:cxnLst>
                    <a:cxn ang="T6">
                      <a:pos x="T0" y="T1"/>
                    </a:cxn>
                    <a:cxn ang="T7">
                      <a:pos x="T2" y="T3"/>
                    </a:cxn>
                    <a:cxn ang="T8">
                      <a:pos x="T4" y="T5"/>
                    </a:cxn>
                  </a:cxnLst>
                  <a:rect l="0" t="0" r="r" b="b"/>
                  <a:pathLst>
                    <a:path w="66" h="1">
                      <a:moveTo>
                        <a:pt x="66" y="0"/>
                      </a:moveTo>
                      <a:lnTo>
                        <a:pt x="0" y="0"/>
                      </a:lnTo>
                      <a:lnTo>
                        <a:pt x="66"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6" name="Line 112"/>
                <p:cNvSpPr>
                  <a:spLocks noChangeShapeType="1"/>
                </p:cNvSpPr>
                <p:nvPr/>
              </p:nvSpPr>
              <p:spPr bwMode="auto">
                <a:xfrm flipH="1">
                  <a:off x="1365" y="2625"/>
                  <a:ext cx="66"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7" name="Freeform 6676"/>
                <p:cNvSpPr>
                  <a:spLocks/>
                </p:cNvSpPr>
                <p:nvPr/>
              </p:nvSpPr>
              <p:spPr bwMode="auto">
                <a:xfrm>
                  <a:off x="1381" y="1384"/>
                  <a:ext cx="58" cy="133"/>
                </a:xfrm>
                <a:custGeom>
                  <a:avLst/>
                  <a:gdLst>
                    <a:gd name="T0" fmla="*/ 0 w 58"/>
                    <a:gd name="T1" fmla="*/ 0 h 133"/>
                    <a:gd name="T2" fmla="*/ 58 w 58"/>
                    <a:gd name="T3" fmla="*/ 133 h 133"/>
                    <a:gd name="T4" fmla="*/ 0 w 58"/>
                    <a:gd name="T5" fmla="*/ 0 h 133"/>
                    <a:gd name="T6" fmla="*/ 0 60000 65536"/>
                    <a:gd name="T7" fmla="*/ 0 60000 65536"/>
                    <a:gd name="T8" fmla="*/ 0 60000 65536"/>
                  </a:gdLst>
                  <a:ahLst/>
                  <a:cxnLst>
                    <a:cxn ang="T6">
                      <a:pos x="T0" y="T1"/>
                    </a:cxn>
                    <a:cxn ang="T7">
                      <a:pos x="T2" y="T3"/>
                    </a:cxn>
                    <a:cxn ang="T8">
                      <a:pos x="T4" y="T5"/>
                    </a:cxn>
                  </a:cxnLst>
                  <a:rect l="0" t="0" r="r" b="b"/>
                  <a:pathLst>
                    <a:path w="58" h="133">
                      <a:moveTo>
                        <a:pt x="0" y="0"/>
                      </a:moveTo>
                      <a:lnTo>
                        <a:pt x="58" y="133"/>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8" name="Line 114"/>
                <p:cNvSpPr>
                  <a:spLocks noChangeShapeType="1"/>
                </p:cNvSpPr>
                <p:nvPr/>
              </p:nvSpPr>
              <p:spPr bwMode="auto">
                <a:xfrm>
                  <a:off x="1381" y="1384"/>
                  <a:ext cx="58" cy="13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79" name="Freeform 6678"/>
                <p:cNvSpPr>
                  <a:spLocks/>
                </p:cNvSpPr>
                <p:nvPr/>
              </p:nvSpPr>
              <p:spPr bwMode="auto">
                <a:xfrm>
                  <a:off x="1391" y="1380"/>
                  <a:ext cx="58" cy="133"/>
                </a:xfrm>
                <a:custGeom>
                  <a:avLst/>
                  <a:gdLst>
                    <a:gd name="T0" fmla="*/ 0 w 58"/>
                    <a:gd name="T1" fmla="*/ 0 h 133"/>
                    <a:gd name="T2" fmla="*/ 58 w 58"/>
                    <a:gd name="T3" fmla="*/ 133 h 133"/>
                    <a:gd name="T4" fmla="*/ 0 w 58"/>
                    <a:gd name="T5" fmla="*/ 0 h 133"/>
                    <a:gd name="T6" fmla="*/ 0 60000 65536"/>
                    <a:gd name="T7" fmla="*/ 0 60000 65536"/>
                    <a:gd name="T8" fmla="*/ 0 60000 65536"/>
                  </a:gdLst>
                  <a:ahLst/>
                  <a:cxnLst>
                    <a:cxn ang="T6">
                      <a:pos x="T0" y="T1"/>
                    </a:cxn>
                    <a:cxn ang="T7">
                      <a:pos x="T2" y="T3"/>
                    </a:cxn>
                    <a:cxn ang="T8">
                      <a:pos x="T4" y="T5"/>
                    </a:cxn>
                  </a:cxnLst>
                  <a:rect l="0" t="0" r="r" b="b"/>
                  <a:pathLst>
                    <a:path w="58" h="133">
                      <a:moveTo>
                        <a:pt x="0" y="0"/>
                      </a:moveTo>
                      <a:lnTo>
                        <a:pt x="58" y="133"/>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0" name="Line 116"/>
                <p:cNvSpPr>
                  <a:spLocks noChangeShapeType="1"/>
                </p:cNvSpPr>
                <p:nvPr/>
              </p:nvSpPr>
              <p:spPr bwMode="auto">
                <a:xfrm>
                  <a:off x="1391" y="1380"/>
                  <a:ext cx="58" cy="13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1" name="Freeform 6680"/>
                <p:cNvSpPr>
                  <a:spLocks/>
                </p:cNvSpPr>
                <p:nvPr/>
              </p:nvSpPr>
              <p:spPr bwMode="auto">
                <a:xfrm>
                  <a:off x="1509" y="1562"/>
                  <a:ext cx="55" cy="1"/>
                </a:xfrm>
                <a:custGeom>
                  <a:avLst/>
                  <a:gdLst>
                    <a:gd name="T0" fmla="*/ 55 w 55"/>
                    <a:gd name="T1" fmla="*/ 0 h 1"/>
                    <a:gd name="T2" fmla="*/ 0 w 55"/>
                    <a:gd name="T3" fmla="*/ 0 h 1"/>
                    <a:gd name="T4" fmla="*/ 55 w 55"/>
                    <a:gd name="T5" fmla="*/ 0 h 1"/>
                    <a:gd name="T6" fmla="*/ 0 60000 65536"/>
                    <a:gd name="T7" fmla="*/ 0 60000 65536"/>
                    <a:gd name="T8" fmla="*/ 0 60000 65536"/>
                  </a:gdLst>
                  <a:ahLst/>
                  <a:cxnLst>
                    <a:cxn ang="T6">
                      <a:pos x="T0" y="T1"/>
                    </a:cxn>
                    <a:cxn ang="T7">
                      <a:pos x="T2" y="T3"/>
                    </a:cxn>
                    <a:cxn ang="T8">
                      <a:pos x="T4" y="T5"/>
                    </a:cxn>
                  </a:cxnLst>
                  <a:rect l="0" t="0" r="r" b="b"/>
                  <a:pathLst>
                    <a:path w="55" h="1">
                      <a:moveTo>
                        <a:pt x="55" y="0"/>
                      </a:moveTo>
                      <a:lnTo>
                        <a:pt x="0" y="0"/>
                      </a:lnTo>
                      <a:lnTo>
                        <a:pt x="55"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2" name="Line 118"/>
                <p:cNvSpPr>
                  <a:spLocks noChangeShapeType="1"/>
                </p:cNvSpPr>
                <p:nvPr/>
              </p:nvSpPr>
              <p:spPr bwMode="auto">
                <a:xfrm flipH="1">
                  <a:off x="1509" y="1562"/>
                  <a:ext cx="5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3" name="Freeform 6682"/>
                <p:cNvSpPr>
                  <a:spLocks/>
                </p:cNvSpPr>
                <p:nvPr/>
              </p:nvSpPr>
              <p:spPr bwMode="auto">
                <a:xfrm>
                  <a:off x="1509" y="1550"/>
                  <a:ext cx="55" cy="1"/>
                </a:xfrm>
                <a:custGeom>
                  <a:avLst/>
                  <a:gdLst>
                    <a:gd name="T0" fmla="*/ 55 w 55"/>
                    <a:gd name="T1" fmla="*/ 0 h 1"/>
                    <a:gd name="T2" fmla="*/ 0 w 55"/>
                    <a:gd name="T3" fmla="*/ 0 h 1"/>
                    <a:gd name="T4" fmla="*/ 55 w 55"/>
                    <a:gd name="T5" fmla="*/ 0 h 1"/>
                    <a:gd name="T6" fmla="*/ 0 60000 65536"/>
                    <a:gd name="T7" fmla="*/ 0 60000 65536"/>
                    <a:gd name="T8" fmla="*/ 0 60000 65536"/>
                  </a:gdLst>
                  <a:ahLst/>
                  <a:cxnLst>
                    <a:cxn ang="T6">
                      <a:pos x="T0" y="T1"/>
                    </a:cxn>
                    <a:cxn ang="T7">
                      <a:pos x="T2" y="T3"/>
                    </a:cxn>
                    <a:cxn ang="T8">
                      <a:pos x="T4" y="T5"/>
                    </a:cxn>
                  </a:cxnLst>
                  <a:rect l="0" t="0" r="r" b="b"/>
                  <a:pathLst>
                    <a:path w="55" h="1">
                      <a:moveTo>
                        <a:pt x="55" y="0"/>
                      </a:moveTo>
                      <a:lnTo>
                        <a:pt x="0" y="0"/>
                      </a:lnTo>
                      <a:lnTo>
                        <a:pt x="55"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4" name="Line 120"/>
                <p:cNvSpPr>
                  <a:spLocks noChangeShapeType="1"/>
                </p:cNvSpPr>
                <p:nvPr/>
              </p:nvSpPr>
              <p:spPr bwMode="auto">
                <a:xfrm flipH="1">
                  <a:off x="1509" y="1550"/>
                  <a:ext cx="5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5" name="Freeform 6684"/>
                <p:cNvSpPr>
                  <a:spLocks/>
                </p:cNvSpPr>
                <p:nvPr/>
              </p:nvSpPr>
              <p:spPr bwMode="auto">
                <a:xfrm>
                  <a:off x="1509" y="1540"/>
                  <a:ext cx="55" cy="1"/>
                </a:xfrm>
                <a:custGeom>
                  <a:avLst/>
                  <a:gdLst>
                    <a:gd name="T0" fmla="*/ 55 w 55"/>
                    <a:gd name="T1" fmla="*/ 0 h 1"/>
                    <a:gd name="T2" fmla="*/ 0 w 55"/>
                    <a:gd name="T3" fmla="*/ 0 h 1"/>
                    <a:gd name="T4" fmla="*/ 55 w 55"/>
                    <a:gd name="T5" fmla="*/ 0 h 1"/>
                    <a:gd name="T6" fmla="*/ 0 60000 65536"/>
                    <a:gd name="T7" fmla="*/ 0 60000 65536"/>
                    <a:gd name="T8" fmla="*/ 0 60000 65536"/>
                  </a:gdLst>
                  <a:ahLst/>
                  <a:cxnLst>
                    <a:cxn ang="T6">
                      <a:pos x="T0" y="T1"/>
                    </a:cxn>
                    <a:cxn ang="T7">
                      <a:pos x="T2" y="T3"/>
                    </a:cxn>
                    <a:cxn ang="T8">
                      <a:pos x="T4" y="T5"/>
                    </a:cxn>
                  </a:cxnLst>
                  <a:rect l="0" t="0" r="r" b="b"/>
                  <a:pathLst>
                    <a:path w="55" h="1">
                      <a:moveTo>
                        <a:pt x="55" y="0"/>
                      </a:moveTo>
                      <a:lnTo>
                        <a:pt x="0" y="0"/>
                      </a:lnTo>
                      <a:lnTo>
                        <a:pt x="55"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6" name="Line 122"/>
                <p:cNvSpPr>
                  <a:spLocks noChangeShapeType="1"/>
                </p:cNvSpPr>
                <p:nvPr/>
              </p:nvSpPr>
              <p:spPr bwMode="auto">
                <a:xfrm flipH="1">
                  <a:off x="1509" y="1540"/>
                  <a:ext cx="5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7" name="Freeform 6686"/>
                <p:cNvSpPr>
                  <a:spLocks/>
                </p:cNvSpPr>
                <p:nvPr/>
              </p:nvSpPr>
              <p:spPr bwMode="auto">
                <a:xfrm>
                  <a:off x="1257" y="1867"/>
                  <a:ext cx="87" cy="43"/>
                </a:xfrm>
                <a:custGeom>
                  <a:avLst/>
                  <a:gdLst>
                    <a:gd name="T0" fmla="*/ 5 w 64"/>
                    <a:gd name="T1" fmla="*/ 48 h 32"/>
                    <a:gd name="T2" fmla="*/ 27 w 64"/>
                    <a:gd name="T3" fmla="*/ 46 h 32"/>
                    <a:gd name="T4" fmla="*/ 61 w 64"/>
                    <a:gd name="T5" fmla="*/ 36 h 32"/>
                    <a:gd name="T6" fmla="*/ 94 w 64"/>
                    <a:gd name="T7" fmla="*/ 43 h 32"/>
                    <a:gd name="T8" fmla="*/ 117 w 64"/>
                    <a:gd name="T9" fmla="*/ 47 h 32"/>
                    <a:gd name="T10" fmla="*/ 68 w 64"/>
                    <a:gd name="T11" fmla="*/ 1 h 32"/>
                    <a:gd name="T12" fmla="*/ 30 w 64"/>
                    <a:gd name="T13" fmla="*/ 5 h 32"/>
                    <a:gd name="T14" fmla="*/ 5 w 64"/>
                    <a:gd name="T15" fmla="*/ 48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32">
                      <a:moveTo>
                        <a:pt x="3" y="27"/>
                      </a:moveTo>
                      <a:cubicBezTo>
                        <a:pt x="7" y="27"/>
                        <a:pt x="12" y="32"/>
                        <a:pt x="15" y="25"/>
                      </a:cubicBezTo>
                      <a:cubicBezTo>
                        <a:pt x="19" y="18"/>
                        <a:pt x="28" y="20"/>
                        <a:pt x="33" y="20"/>
                      </a:cubicBezTo>
                      <a:cubicBezTo>
                        <a:pt x="42" y="23"/>
                        <a:pt x="46" y="26"/>
                        <a:pt x="51" y="24"/>
                      </a:cubicBezTo>
                      <a:cubicBezTo>
                        <a:pt x="60" y="26"/>
                        <a:pt x="62" y="29"/>
                        <a:pt x="63" y="26"/>
                      </a:cubicBezTo>
                      <a:cubicBezTo>
                        <a:pt x="64" y="23"/>
                        <a:pt x="52" y="1"/>
                        <a:pt x="37" y="1"/>
                      </a:cubicBezTo>
                      <a:cubicBezTo>
                        <a:pt x="24" y="0"/>
                        <a:pt x="25" y="0"/>
                        <a:pt x="16" y="3"/>
                      </a:cubicBezTo>
                      <a:cubicBezTo>
                        <a:pt x="8" y="7"/>
                        <a:pt x="0" y="19"/>
                        <a:pt x="3" y="27"/>
                      </a:cubicBezTo>
                      <a:close/>
                    </a:path>
                  </a:pathLst>
                </a:custGeom>
                <a:solidFill>
                  <a:srgbClr val="F7C4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8" name="Freeform 6687"/>
                <p:cNvSpPr>
                  <a:spLocks/>
                </p:cNvSpPr>
                <p:nvPr/>
              </p:nvSpPr>
              <p:spPr bwMode="auto">
                <a:xfrm>
                  <a:off x="1253" y="1891"/>
                  <a:ext cx="111" cy="164"/>
                </a:xfrm>
                <a:custGeom>
                  <a:avLst/>
                  <a:gdLst>
                    <a:gd name="T0" fmla="*/ 120 w 82"/>
                    <a:gd name="T1" fmla="*/ 11 h 122"/>
                    <a:gd name="T2" fmla="*/ 120 w 82"/>
                    <a:gd name="T3" fmla="*/ 15 h 122"/>
                    <a:gd name="T4" fmla="*/ 99 w 82"/>
                    <a:gd name="T5" fmla="*/ 11 h 122"/>
                    <a:gd name="T6" fmla="*/ 66 w 82"/>
                    <a:gd name="T7" fmla="*/ 4 h 122"/>
                    <a:gd name="T8" fmla="*/ 32 w 82"/>
                    <a:gd name="T9" fmla="*/ 12 h 122"/>
                    <a:gd name="T10" fmla="*/ 11 w 82"/>
                    <a:gd name="T11" fmla="*/ 16 h 122"/>
                    <a:gd name="T12" fmla="*/ 27 w 82"/>
                    <a:gd name="T13" fmla="*/ 81 h 122"/>
                    <a:gd name="T14" fmla="*/ 31 w 82"/>
                    <a:gd name="T15" fmla="*/ 142 h 122"/>
                    <a:gd name="T16" fmla="*/ 72 w 82"/>
                    <a:gd name="T17" fmla="*/ 219 h 122"/>
                    <a:gd name="T18" fmla="*/ 150 w 82"/>
                    <a:gd name="T19" fmla="*/ 109 h 122"/>
                    <a:gd name="T20" fmla="*/ 120 w 82"/>
                    <a:gd name="T21" fmla="*/ 11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122">
                      <a:moveTo>
                        <a:pt x="66" y="6"/>
                      </a:moveTo>
                      <a:cubicBezTo>
                        <a:pt x="66" y="7"/>
                        <a:pt x="66" y="8"/>
                        <a:pt x="66" y="8"/>
                      </a:cubicBezTo>
                      <a:cubicBezTo>
                        <a:pt x="65" y="11"/>
                        <a:pt x="63" y="8"/>
                        <a:pt x="54" y="6"/>
                      </a:cubicBezTo>
                      <a:cubicBezTo>
                        <a:pt x="49" y="8"/>
                        <a:pt x="45" y="5"/>
                        <a:pt x="36" y="2"/>
                      </a:cubicBezTo>
                      <a:cubicBezTo>
                        <a:pt x="31" y="2"/>
                        <a:pt x="22" y="0"/>
                        <a:pt x="18" y="7"/>
                      </a:cubicBezTo>
                      <a:cubicBezTo>
                        <a:pt x="15" y="14"/>
                        <a:pt x="10" y="9"/>
                        <a:pt x="6" y="9"/>
                      </a:cubicBezTo>
                      <a:cubicBezTo>
                        <a:pt x="0" y="21"/>
                        <a:pt x="2" y="36"/>
                        <a:pt x="15" y="45"/>
                      </a:cubicBezTo>
                      <a:cubicBezTo>
                        <a:pt x="6" y="64"/>
                        <a:pt x="13" y="72"/>
                        <a:pt x="17" y="79"/>
                      </a:cubicBezTo>
                      <a:cubicBezTo>
                        <a:pt x="0" y="102"/>
                        <a:pt x="24" y="122"/>
                        <a:pt x="39" y="121"/>
                      </a:cubicBezTo>
                      <a:cubicBezTo>
                        <a:pt x="62" y="119"/>
                        <a:pt x="81" y="104"/>
                        <a:pt x="82" y="60"/>
                      </a:cubicBezTo>
                      <a:cubicBezTo>
                        <a:pt x="82" y="32"/>
                        <a:pt x="75" y="16"/>
                        <a:pt x="66" y="6"/>
                      </a:cubicBezTo>
                      <a:close/>
                    </a:path>
                  </a:pathLst>
                </a:custGeom>
                <a:solidFill>
                  <a:srgbClr val="BF8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89" name="Freeform 6688"/>
                <p:cNvSpPr>
                  <a:spLocks/>
                </p:cNvSpPr>
                <p:nvPr/>
              </p:nvSpPr>
              <p:spPr bwMode="auto">
                <a:xfrm>
                  <a:off x="1253" y="1891"/>
                  <a:ext cx="111" cy="164"/>
                </a:xfrm>
                <a:custGeom>
                  <a:avLst/>
                  <a:gdLst>
                    <a:gd name="T0" fmla="*/ 120 w 82"/>
                    <a:gd name="T1" fmla="*/ 11 h 122"/>
                    <a:gd name="T2" fmla="*/ 120 w 82"/>
                    <a:gd name="T3" fmla="*/ 15 h 122"/>
                    <a:gd name="T4" fmla="*/ 99 w 82"/>
                    <a:gd name="T5" fmla="*/ 11 h 122"/>
                    <a:gd name="T6" fmla="*/ 66 w 82"/>
                    <a:gd name="T7" fmla="*/ 4 h 122"/>
                    <a:gd name="T8" fmla="*/ 32 w 82"/>
                    <a:gd name="T9" fmla="*/ 12 h 122"/>
                    <a:gd name="T10" fmla="*/ 11 w 82"/>
                    <a:gd name="T11" fmla="*/ 16 h 122"/>
                    <a:gd name="T12" fmla="*/ 27 w 82"/>
                    <a:gd name="T13" fmla="*/ 81 h 122"/>
                    <a:gd name="T14" fmla="*/ 31 w 82"/>
                    <a:gd name="T15" fmla="*/ 142 h 122"/>
                    <a:gd name="T16" fmla="*/ 72 w 82"/>
                    <a:gd name="T17" fmla="*/ 219 h 122"/>
                    <a:gd name="T18" fmla="*/ 150 w 82"/>
                    <a:gd name="T19" fmla="*/ 109 h 122"/>
                    <a:gd name="T20" fmla="*/ 120 w 82"/>
                    <a:gd name="T21" fmla="*/ 11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122">
                      <a:moveTo>
                        <a:pt x="66" y="6"/>
                      </a:moveTo>
                      <a:cubicBezTo>
                        <a:pt x="66" y="7"/>
                        <a:pt x="66" y="8"/>
                        <a:pt x="66" y="8"/>
                      </a:cubicBezTo>
                      <a:cubicBezTo>
                        <a:pt x="65" y="11"/>
                        <a:pt x="63" y="8"/>
                        <a:pt x="54" y="6"/>
                      </a:cubicBezTo>
                      <a:cubicBezTo>
                        <a:pt x="49" y="8"/>
                        <a:pt x="45" y="5"/>
                        <a:pt x="36" y="2"/>
                      </a:cubicBezTo>
                      <a:cubicBezTo>
                        <a:pt x="31" y="2"/>
                        <a:pt x="22" y="0"/>
                        <a:pt x="18" y="7"/>
                      </a:cubicBezTo>
                      <a:cubicBezTo>
                        <a:pt x="15" y="14"/>
                        <a:pt x="10" y="9"/>
                        <a:pt x="6" y="9"/>
                      </a:cubicBezTo>
                      <a:cubicBezTo>
                        <a:pt x="0" y="21"/>
                        <a:pt x="2" y="36"/>
                        <a:pt x="15" y="45"/>
                      </a:cubicBezTo>
                      <a:cubicBezTo>
                        <a:pt x="6" y="64"/>
                        <a:pt x="13" y="72"/>
                        <a:pt x="17" y="79"/>
                      </a:cubicBezTo>
                      <a:cubicBezTo>
                        <a:pt x="0" y="102"/>
                        <a:pt x="24" y="122"/>
                        <a:pt x="39" y="121"/>
                      </a:cubicBezTo>
                      <a:cubicBezTo>
                        <a:pt x="62" y="119"/>
                        <a:pt x="81" y="104"/>
                        <a:pt x="82" y="60"/>
                      </a:cubicBezTo>
                      <a:cubicBezTo>
                        <a:pt x="82" y="32"/>
                        <a:pt x="75" y="16"/>
                        <a:pt x="66" y="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0" name="Freeform 6689"/>
                <p:cNvSpPr>
                  <a:spLocks/>
                </p:cNvSpPr>
                <p:nvPr/>
              </p:nvSpPr>
              <p:spPr bwMode="auto">
                <a:xfrm>
                  <a:off x="1274" y="1952"/>
                  <a:ext cx="13" cy="6"/>
                </a:xfrm>
                <a:custGeom>
                  <a:avLst/>
                  <a:gdLst>
                    <a:gd name="T0" fmla="*/ 0 w 10"/>
                    <a:gd name="T1" fmla="*/ 0 h 5"/>
                    <a:gd name="T2" fmla="*/ 17 w 10"/>
                    <a:gd name="T3" fmla="*/ 7 h 5"/>
                    <a:gd name="T4" fmla="*/ 0 60000 65536"/>
                    <a:gd name="T5" fmla="*/ 0 60000 65536"/>
                  </a:gdLst>
                  <a:ahLst/>
                  <a:cxnLst>
                    <a:cxn ang="T4">
                      <a:pos x="T0" y="T1"/>
                    </a:cxn>
                    <a:cxn ang="T5">
                      <a:pos x="T2" y="T3"/>
                    </a:cxn>
                  </a:cxnLst>
                  <a:rect l="0" t="0" r="r" b="b"/>
                  <a:pathLst>
                    <a:path w="10" h="5">
                      <a:moveTo>
                        <a:pt x="0" y="0"/>
                      </a:moveTo>
                      <a:cubicBezTo>
                        <a:pt x="0" y="0"/>
                        <a:pt x="5" y="4"/>
                        <a:pt x="10" y="5"/>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1" name="Freeform 6690"/>
                <p:cNvSpPr>
                  <a:spLocks/>
                </p:cNvSpPr>
                <p:nvPr/>
              </p:nvSpPr>
              <p:spPr bwMode="auto">
                <a:xfrm>
                  <a:off x="1276" y="1989"/>
                  <a:ext cx="7" cy="8"/>
                </a:xfrm>
                <a:custGeom>
                  <a:avLst/>
                  <a:gdLst>
                    <a:gd name="T0" fmla="*/ 0 w 5"/>
                    <a:gd name="T1" fmla="*/ 11 h 6"/>
                    <a:gd name="T2" fmla="*/ 8 w 5"/>
                    <a:gd name="T3" fmla="*/ 0 h 6"/>
                    <a:gd name="T4" fmla="*/ 0 60000 65536"/>
                    <a:gd name="T5" fmla="*/ 0 60000 65536"/>
                  </a:gdLst>
                  <a:ahLst/>
                  <a:cxnLst>
                    <a:cxn ang="T4">
                      <a:pos x="T0" y="T1"/>
                    </a:cxn>
                    <a:cxn ang="T5">
                      <a:pos x="T2" y="T3"/>
                    </a:cxn>
                  </a:cxnLst>
                  <a:rect l="0" t="0" r="r" b="b"/>
                  <a:pathLst>
                    <a:path w="5" h="6">
                      <a:moveTo>
                        <a:pt x="0" y="6"/>
                      </a:moveTo>
                      <a:cubicBezTo>
                        <a:pt x="5" y="0"/>
                        <a:pt x="4" y="0"/>
                        <a:pt x="4"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2" name="Freeform 6691"/>
                <p:cNvSpPr>
                  <a:spLocks/>
                </p:cNvSpPr>
                <p:nvPr/>
              </p:nvSpPr>
              <p:spPr bwMode="auto">
                <a:xfrm>
                  <a:off x="1263" y="1914"/>
                  <a:ext cx="20" cy="32"/>
                </a:xfrm>
                <a:custGeom>
                  <a:avLst/>
                  <a:gdLst>
                    <a:gd name="T0" fmla="*/ 4 w 15"/>
                    <a:gd name="T1" fmla="*/ 0 h 24"/>
                    <a:gd name="T2" fmla="*/ 27 w 15"/>
                    <a:gd name="T3" fmla="*/ 43 h 24"/>
                    <a:gd name="T4" fmla="*/ 4 w 15"/>
                    <a:gd name="T5" fmla="*/ 0 h 24"/>
                    <a:gd name="T6" fmla="*/ 0 60000 65536"/>
                    <a:gd name="T7" fmla="*/ 0 60000 65536"/>
                    <a:gd name="T8" fmla="*/ 0 60000 65536"/>
                  </a:gdLst>
                  <a:ahLst/>
                  <a:cxnLst>
                    <a:cxn ang="T6">
                      <a:pos x="T0" y="T1"/>
                    </a:cxn>
                    <a:cxn ang="T7">
                      <a:pos x="T2" y="T3"/>
                    </a:cxn>
                    <a:cxn ang="T8">
                      <a:pos x="T4" y="T5"/>
                    </a:cxn>
                  </a:cxnLst>
                  <a:rect l="0" t="0" r="r" b="b"/>
                  <a:pathLst>
                    <a:path w="15" h="24">
                      <a:moveTo>
                        <a:pt x="2" y="0"/>
                      </a:moveTo>
                      <a:cubicBezTo>
                        <a:pt x="0" y="10"/>
                        <a:pt x="5" y="20"/>
                        <a:pt x="15" y="24"/>
                      </a:cubicBezTo>
                      <a:cubicBezTo>
                        <a:pt x="12" y="22"/>
                        <a:pt x="1" y="7"/>
                        <a:pt x="2" y="0"/>
                      </a:cubicBezTo>
                      <a:close/>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3" name="Freeform 6692"/>
                <p:cNvSpPr>
                  <a:spLocks/>
                </p:cNvSpPr>
                <p:nvPr/>
              </p:nvSpPr>
              <p:spPr bwMode="auto">
                <a:xfrm>
                  <a:off x="1271" y="1995"/>
                  <a:ext cx="17" cy="41"/>
                </a:xfrm>
                <a:custGeom>
                  <a:avLst/>
                  <a:gdLst>
                    <a:gd name="T0" fmla="*/ 22 w 13"/>
                    <a:gd name="T1" fmla="*/ 0 h 31"/>
                    <a:gd name="T2" fmla="*/ 17 w 13"/>
                    <a:gd name="T3" fmla="*/ 54 h 31"/>
                    <a:gd name="T4" fmla="*/ 22 w 13"/>
                    <a:gd name="T5" fmla="*/ 0 h 31"/>
                    <a:gd name="T6" fmla="*/ 0 60000 65536"/>
                    <a:gd name="T7" fmla="*/ 0 60000 65536"/>
                    <a:gd name="T8" fmla="*/ 0 60000 65536"/>
                  </a:gdLst>
                  <a:ahLst/>
                  <a:cxnLst>
                    <a:cxn ang="T6">
                      <a:pos x="T0" y="T1"/>
                    </a:cxn>
                    <a:cxn ang="T7">
                      <a:pos x="T2" y="T3"/>
                    </a:cxn>
                    <a:cxn ang="T8">
                      <a:pos x="T4" y="T5"/>
                    </a:cxn>
                  </a:cxnLst>
                  <a:rect l="0" t="0" r="r" b="b"/>
                  <a:pathLst>
                    <a:path w="13" h="31">
                      <a:moveTo>
                        <a:pt x="13" y="0"/>
                      </a:moveTo>
                      <a:cubicBezTo>
                        <a:pt x="8" y="9"/>
                        <a:pt x="0" y="20"/>
                        <a:pt x="10" y="31"/>
                      </a:cubicBezTo>
                      <a:cubicBezTo>
                        <a:pt x="9" y="26"/>
                        <a:pt x="9" y="8"/>
                        <a:pt x="13" y="0"/>
                      </a:cubicBezTo>
                      <a:close/>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4" name="Freeform 6693"/>
                <p:cNvSpPr>
                  <a:spLocks/>
                </p:cNvSpPr>
                <p:nvPr/>
              </p:nvSpPr>
              <p:spPr bwMode="auto">
                <a:xfrm>
                  <a:off x="1270" y="1962"/>
                  <a:ext cx="6" cy="19"/>
                </a:xfrm>
                <a:custGeom>
                  <a:avLst/>
                  <a:gdLst>
                    <a:gd name="T0" fmla="*/ 7 w 5"/>
                    <a:gd name="T1" fmla="*/ 0 h 14"/>
                    <a:gd name="T2" fmla="*/ 5 w 5"/>
                    <a:gd name="T3" fmla="*/ 26 h 14"/>
                    <a:gd name="T4" fmla="*/ 0 60000 65536"/>
                    <a:gd name="T5" fmla="*/ 0 60000 65536"/>
                  </a:gdLst>
                  <a:ahLst/>
                  <a:cxnLst>
                    <a:cxn ang="T4">
                      <a:pos x="T0" y="T1"/>
                    </a:cxn>
                    <a:cxn ang="T5">
                      <a:pos x="T2" y="T3"/>
                    </a:cxn>
                  </a:cxnLst>
                  <a:rect l="0" t="0" r="r" b="b"/>
                  <a:pathLst>
                    <a:path w="5" h="14">
                      <a:moveTo>
                        <a:pt x="5" y="0"/>
                      </a:moveTo>
                      <a:cubicBezTo>
                        <a:pt x="1" y="7"/>
                        <a:pt x="0" y="9"/>
                        <a:pt x="3" y="14"/>
                      </a:cubicBezTo>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5" name="Freeform 6694"/>
                <p:cNvSpPr>
                  <a:spLocks/>
                </p:cNvSpPr>
                <p:nvPr/>
              </p:nvSpPr>
              <p:spPr bwMode="auto">
                <a:xfrm>
                  <a:off x="1305" y="1923"/>
                  <a:ext cx="59" cy="127"/>
                </a:xfrm>
                <a:custGeom>
                  <a:avLst/>
                  <a:gdLst>
                    <a:gd name="T0" fmla="*/ 59 w 44"/>
                    <a:gd name="T1" fmla="*/ 0 h 94"/>
                    <a:gd name="T2" fmla="*/ 0 w 44"/>
                    <a:gd name="T3" fmla="*/ 165 h 94"/>
                    <a:gd name="T4" fmla="*/ 59 w 44"/>
                    <a:gd name="T5" fmla="*/ 0 h 94"/>
                    <a:gd name="T6" fmla="*/ 0 60000 65536"/>
                    <a:gd name="T7" fmla="*/ 0 60000 65536"/>
                    <a:gd name="T8" fmla="*/ 0 60000 65536"/>
                  </a:gdLst>
                  <a:ahLst/>
                  <a:cxnLst>
                    <a:cxn ang="T6">
                      <a:pos x="T0" y="T1"/>
                    </a:cxn>
                    <a:cxn ang="T7">
                      <a:pos x="T2" y="T3"/>
                    </a:cxn>
                    <a:cxn ang="T8">
                      <a:pos x="T4" y="T5"/>
                    </a:cxn>
                  </a:cxnLst>
                  <a:rect l="0" t="0" r="r" b="b"/>
                  <a:pathLst>
                    <a:path w="44" h="94">
                      <a:moveTo>
                        <a:pt x="33" y="0"/>
                      </a:moveTo>
                      <a:cubicBezTo>
                        <a:pt x="42" y="14"/>
                        <a:pt x="44" y="94"/>
                        <a:pt x="0" y="90"/>
                      </a:cubicBezTo>
                      <a:cubicBezTo>
                        <a:pt x="11" y="88"/>
                        <a:pt x="39" y="61"/>
                        <a:pt x="33"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6" name="Freeform 6695"/>
                <p:cNvSpPr>
                  <a:spLocks/>
                </p:cNvSpPr>
                <p:nvPr/>
              </p:nvSpPr>
              <p:spPr bwMode="auto">
                <a:xfrm>
                  <a:off x="1270" y="1868"/>
                  <a:ext cx="37" cy="22"/>
                </a:xfrm>
                <a:custGeom>
                  <a:avLst/>
                  <a:gdLst>
                    <a:gd name="T0" fmla="*/ 0 w 28"/>
                    <a:gd name="T1" fmla="*/ 30 h 16"/>
                    <a:gd name="T2" fmla="*/ 49 w 28"/>
                    <a:gd name="T3" fmla="*/ 15 h 16"/>
                    <a:gd name="T4" fmla="*/ 34 w 28"/>
                    <a:gd name="T5" fmla="*/ 23 h 16"/>
                    <a:gd name="T6" fmla="*/ 22 w 28"/>
                    <a:gd name="T7" fmla="*/ 25 h 16"/>
                    <a:gd name="T8" fmla="*/ 9 w 28"/>
                    <a:gd name="T9" fmla="*/ 29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6">
                      <a:moveTo>
                        <a:pt x="0" y="16"/>
                      </a:moveTo>
                      <a:cubicBezTo>
                        <a:pt x="4" y="9"/>
                        <a:pt x="21" y="0"/>
                        <a:pt x="28" y="8"/>
                      </a:cubicBezTo>
                      <a:cubicBezTo>
                        <a:pt x="24" y="5"/>
                        <a:pt x="17" y="8"/>
                        <a:pt x="20" y="12"/>
                      </a:cubicBezTo>
                      <a:cubicBezTo>
                        <a:pt x="18" y="9"/>
                        <a:pt x="13" y="8"/>
                        <a:pt x="13" y="13"/>
                      </a:cubicBezTo>
                      <a:cubicBezTo>
                        <a:pt x="10" y="11"/>
                        <a:pt x="6" y="11"/>
                        <a:pt x="5" y="15"/>
                      </a:cubicBezTo>
                    </a:path>
                  </a:pathLst>
                </a:custGeom>
                <a:solidFill>
                  <a:srgbClr val="FDEF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7" name="Freeform 6696"/>
                <p:cNvSpPr>
                  <a:spLocks/>
                </p:cNvSpPr>
                <p:nvPr/>
              </p:nvSpPr>
              <p:spPr bwMode="auto">
                <a:xfrm>
                  <a:off x="1257" y="1867"/>
                  <a:ext cx="87" cy="43"/>
                </a:xfrm>
                <a:custGeom>
                  <a:avLst/>
                  <a:gdLst>
                    <a:gd name="T0" fmla="*/ 5 w 64"/>
                    <a:gd name="T1" fmla="*/ 48 h 32"/>
                    <a:gd name="T2" fmla="*/ 27 w 64"/>
                    <a:gd name="T3" fmla="*/ 46 h 32"/>
                    <a:gd name="T4" fmla="*/ 61 w 64"/>
                    <a:gd name="T5" fmla="*/ 36 h 32"/>
                    <a:gd name="T6" fmla="*/ 94 w 64"/>
                    <a:gd name="T7" fmla="*/ 43 h 32"/>
                    <a:gd name="T8" fmla="*/ 117 w 64"/>
                    <a:gd name="T9" fmla="*/ 47 h 32"/>
                    <a:gd name="T10" fmla="*/ 68 w 64"/>
                    <a:gd name="T11" fmla="*/ 1 h 32"/>
                    <a:gd name="T12" fmla="*/ 30 w 64"/>
                    <a:gd name="T13" fmla="*/ 5 h 32"/>
                    <a:gd name="T14" fmla="*/ 5 w 64"/>
                    <a:gd name="T15" fmla="*/ 48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32">
                      <a:moveTo>
                        <a:pt x="3" y="27"/>
                      </a:moveTo>
                      <a:cubicBezTo>
                        <a:pt x="7" y="27"/>
                        <a:pt x="12" y="32"/>
                        <a:pt x="15" y="25"/>
                      </a:cubicBezTo>
                      <a:cubicBezTo>
                        <a:pt x="19" y="18"/>
                        <a:pt x="28" y="20"/>
                        <a:pt x="33" y="20"/>
                      </a:cubicBezTo>
                      <a:cubicBezTo>
                        <a:pt x="42" y="23"/>
                        <a:pt x="46" y="26"/>
                        <a:pt x="51" y="24"/>
                      </a:cubicBezTo>
                      <a:cubicBezTo>
                        <a:pt x="60" y="26"/>
                        <a:pt x="62" y="29"/>
                        <a:pt x="63" y="26"/>
                      </a:cubicBezTo>
                      <a:cubicBezTo>
                        <a:pt x="64" y="23"/>
                        <a:pt x="52" y="1"/>
                        <a:pt x="37" y="1"/>
                      </a:cubicBezTo>
                      <a:cubicBezTo>
                        <a:pt x="24" y="0"/>
                        <a:pt x="25" y="0"/>
                        <a:pt x="16" y="3"/>
                      </a:cubicBezTo>
                      <a:cubicBezTo>
                        <a:pt x="8" y="7"/>
                        <a:pt x="0" y="19"/>
                        <a:pt x="3" y="27"/>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8" name="Freeform 6697"/>
                <p:cNvSpPr>
                  <a:spLocks/>
                </p:cNvSpPr>
                <p:nvPr/>
              </p:nvSpPr>
              <p:spPr bwMode="auto">
                <a:xfrm>
                  <a:off x="1276" y="2004"/>
                  <a:ext cx="7" cy="27"/>
                </a:xfrm>
                <a:custGeom>
                  <a:avLst/>
                  <a:gdLst>
                    <a:gd name="T0" fmla="*/ 10 w 5"/>
                    <a:gd name="T1" fmla="*/ 0 h 20"/>
                    <a:gd name="T2" fmla="*/ 6 w 5"/>
                    <a:gd name="T3" fmla="*/ 36 h 20"/>
                    <a:gd name="T4" fmla="*/ 0 60000 65536"/>
                    <a:gd name="T5" fmla="*/ 0 60000 65536"/>
                  </a:gdLst>
                  <a:ahLst/>
                  <a:cxnLst>
                    <a:cxn ang="T4">
                      <a:pos x="T0" y="T1"/>
                    </a:cxn>
                    <a:cxn ang="T5">
                      <a:pos x="T2" y="T3"/>
                    </a:cxn>
                  </a:cxnLst>
                  <a:rect l="0" t="0" r="r" b="b"/>
                  <a:pathLst>
                    <a:path w="5" h="20">
                      <a:moveTo>
                        <a:pt x="5" y="0"/>
                      </a:moveTo>
                      <a:cubicBezTo>
                        <a:pt x="2" y="5"/>
                        <a:pt x="0" y="14"/>
                        <a:pt x="3"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699" name="Freeform 6698"/>
                <p:cNvSpPr>
                  <a:spLocks/>
                </p:cNvSpPr>
                <p:nvPr/>
              </p:nvSpPr>
              <p:spPr bwMode="auto">
                <a:xfrm>
                  <a:off x="928" y="1325"/>
                  <a:ext cx="5" cy="30"/>
                </a:xfrm>
                <a:custGeom>
                  <a:avLst/>
                  <a:gdLst>
                    <a:gd name="T0" fmla="*/ 6 w 4"/>
                    <a:gd name="T1" fmla="*/ 0 h 22"/>
                    <a:gd name="T2" fmla="*/ 0 w 4"/>
                    <a:gd name="T3" fmla="*/ 41 h 22"/>
                    <a:gd name="T4" fmla="*/ 0 60000 65536"/>
                    <a:gd name="T5" fmla="*/ 0 60000 65536"/>
                  </a:gdLst>
                  <a:ahLst/>
                  <a:cxnLst>
                    <a:cxn ang="T4">
                      <a:pos x="T0" y="T1"/>
                    </a:cxn>
                    <a:cxn ang="T5">
                      <a:pos x="T2" y="T3"/>
                    </a:cxn>
                  </a:cxnLst>
                  <a:rect l="0" t="0" r="r" b="b"/>
                  <a:pathLst>
                    <a:path w="4" h="22">
                      <a:moveTo>
                        <a:pt x="4" y="0"/>
                      </a:moveTo>
                      <a:cubicBezTo>
                        <a:pt x="4" y="7"/>
                        <a:pt x="2" y="15"/>
                        <a:pt x="0" y="22"/>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0" name="Freeform 6699"/>
                <p:cNvSpPr>
                  <a:spLocks/>
                </p:cNvSpPr>
                <p:nvPr/>
              </p:nvSpPr>
              <p:spPr bwMode="auto">
                <a:xfrm>
                  <a:off x="928" y="1325"/>
                  <a:ext cx="5" cy="30"/>
                </a:xfrm>
                <a:custGeom>
                  <a:avLst/>
                  <a:gdLst>
                    <a:gd name="T0" fmla="*/ 6 w 4"/>
                    <a:gd name="T1" fmla="*/ 0 h 22"/>
                    <a:gd name="T2" fmla="*/ 0 w 4"/>
                    <a:gd name="T3" fmla="*/ 41 h 22"/>
                    <a:gd name="T4" fmla="*/ 0 60000 65536"/>
                    <a:gd name="T5" fmla="*/ 0 60000 65536"/>
                  </a:gdLst>
                  <a:ahLst/>
                  <a:cxnLst>
                    <a:cxn ang="T4">
                      <a:pos x="T0" y="T1"/>
                    </a:cxn>
                    <a:cxn ang="T5">
                      <a:pos x="T2" y="T3"/>
                    </a:cxn>
                  </a:cxnLst>
                  <a:rect l="0" t="0" r="r" b="b"/>
                  <a:pathLst>
                    <a:path w="4" h="22">
                      <a:moveTo>
                        <a:pt x="4" y="0"/>
                      </a:moveTo>
                      <a:cubicBezTo>
                        <a:pt x="4" y="7"/>
                        <a:pt x="2" y="15"/>
                        <a:pt x="0" y="2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1" name="Freeform 6700"/>
                <p:cNvSpPr>
                  <a:spLocks/>
                </p:cNvSpPr>
                <p:nvPr/>
              </p:nvSpPr>
              <p:spPr bwMode="auto">
                <a:xfrm>
                  <a:off x="936" y="1325"/>
                  <a:ext cx="5" cy="30"/>
                </a:xfrm>
                <a:custGeom>
                  <a:avLst/>
                  <a:gdLst>
                    <a:gd name="T0" fmla="*/ 6 w 4"/>
                    <a:gd name="T1" fmla="*/ 0 h 22"/>
                    <a:gd name="T2" fmla="*/ 5 w 4"/>
                    <a:gd name="T3" fmla="*/ 20 h 22"/>
                    <a:gd name="T4" fmla="*/ 0 w 4"/>
                    <a:gd name="T5" fmla="*/ 41 h 22"/>
                    <a:gd name="T6" fmla="*/ 0 60000 65536"/>
                    <a:gd name="T7" fmla="*/ 0 60000 65536"/>
                    <a:gd name="T8" fmla="*/ 0 60000 65536"/>
                  </a:gdLst>
                  <a:ahLst/>
                  <a:cxnLst>
                    <a:cxn ang="T6">
                      <a:pos x="T0" y="T1"/>
                    </a:cxn>
                    <a:cxn ang="T7">
                      <a:pos x="T2" y="T3"/>
                    </a:cxn>
                    <a:cxn ang="T8">
                      <a:pos x="T4" y="T5"/>
                    </a:cxn>
                  </a:cxnLst>
                  <a:rect l="0" t="0" r="r" b="b"/>
                  <a:pathLst>
                    <a:path w="4" h="22">
                      <a:moveTo>
                        <a:pt x="4" y="0"/>
                      </a:moveTo>
                      <a:cubicBezTo>
                        <a:pt x="4" y="4"/>
                        <a:pt x="4" y="7"/>
                        <a:pt x="3" y="11"/>
                      </a:cubicBezTo>
                      <a:cubicBezTo>
                        <a:pt x="2" y="15"/>
                        <a:pt x="0" y="18"/>
                        <a:pt x="0" y="22"/>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2" name="Freeform 6701"/>
                <p:cNvSpPr>
                  <a:spLocks/>
                </p:cNvSpPr>
                <p:nvPr/>
              </p:nvSpPr>
              <p:spPr bwMode="auto">
                <a:xfrm>
                  <a:off x="936" y="1325"/>
                  <a:ext cx="5" cy="30"/>
                </a:xfrm>
                <a:custGeom>
                  <a:avLst/>
                  <a:gdLst>
                    <a:gd name="T0" fmla="*/ 6 w 4"/>
                    <a:gd name="T1" fmla="*/ 0 h 22"/>
                    <a:gd name="T2" fmla="*/ 5 w 4"/>
                    <a:gd name="T3" fmla="*/ 20 h 22"/>
                    <a:gd name="T4" fmla="*/ 0 w 4"/>
                    <a:gd name="T5" fmla="*/ 41 h 22"/>
                    <a:gd name="T6" fmla="*/ 0 60000 65536"/>
                    <a:gd name="T7" fmla="*/ 0 60000 65536"/>
                    <a:gd name="T8" fmla="*/ 0 60000 65536"/>
                  </a:gdLst>
                  <a:ahLst/>
                  <a:cxnLst>
                    <a:cxn ang="T6">
                      <a:pos x="T0" y="T1"/>
                    </a:cxn>
                    <a:cxn ang="T7">
                      <a:pos x="T2" y="T3"/>
                    </a:cxn>
                    <a:cxn ang="T8">
                      <a:pos x="T4" y="T5"/>
                    </a:cxn>
                  </a:cxnLst>
                  <a:rect l="0" t="0" r="r" b="b"/>
                  <a:pathLst>
                    <a:path w="4" h="22">
                      <a:moveTo>
                        <a:pt x="4" y="0"/>
                      </a:moveTo>
                      <a:cubicBezTo>
                        <a:pt x="4" y="4"/>
                        <a:pt x="4" y="7"/>
                        <a:pt x="3" y="11"/>
                      </a:cubicBezTo>
                      <a:cubicBezTo>
                        <a:pt x="2" y="15"/>
                        <a:pt x="0" y="18"/>
                        <a:pt x="0" y="2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3" name="Freeform 6702"/>
                <p:cNvSpPr>
                  <a:spLocks/>
                </p:cNvSpPr>
                <p:nvPr/>
              </p:nvSpPr>
              <p:spPr bwMode="auto">
                <a:xfrm>
                  <a:off x="1416" y="1326"/>
                  <a:ext cx="8" cy="27"/>
                </a:xfrm>
                <a:custGeom>
                  <a:avLst/>
                  <a:gdLst>
                    <a:gd name="T0" fmla="*/ 9 w 6"/>
                    <a:gd name="T1" fmla="*/ 0 h 20"/>
                    <a:gd name="T2" fmla="*/ 0 w 6"/>
                    <a:gd name="T3" fmla="*/ 36 h 20"/>
                    <a:gd name="T4" fmla="*/ 0 60000 65536"/>
                    <a:gd name="T5" fmla="*/ 0 60000 65536"/>
                  </a:gdLst>
                  <a:ahLst/>
                  <a:cxnLst>
                    <a:cxn ang="T4">
                      <a:pos x="T0" y="T1"/>
                    </a:cxn>
                    <a:cxn ang="T5">
                      <a:pos x="T2" y="T3"/>
                    </a:cxn>
                  </a:cxnLst>
                  <a:rect l="0" t="0" r="r" b="b"/>
                  <a:pathLst>
                    <a:path w="6" h="20">
                      <a:moveTo>
                        <a:pt x="5" y="0"/>
                      </a:moveTo>
                      <a:cubicBezTo>
                        <a:pt x="6" y="7"/>
                        <a:pt x="2" y="14"/>
                        <a:pt x="0" y="20"/>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4" name="Freeform 6703"/>
                <p:cNvSpPr>
                  <a:spLocks/>
                </p:cNvSpPr>
                <p:nvPr/>
              </p:nvSpPr>
              <p:spPr bwMode="auto">
                <a:xfrm>
                  <a:off x="1416" y="1326"/>
                  <a:ext cx="8" cy="27"/>
                </a:xfrm>
                <a:custGeom>
                  <a:avLst/>
                  <a:gdLst>
                    <a:gd name="T0" fmla="*/ 9 w 6"/>
                    <a:gd name="T1" fmla="*/ 0 h 20"/>
                    <a:gd name="T2" fmla="*/ 0 w 6"/>
                    <a:gd name="T3" fmla="*/ 36 h 20"/>
                    <a:gd name="T4" fmla="*/ 0 60000 65536"/>
                    <a:gd name="T5" fmla="*/ 0 60000 65536"/>
                  </a:gdLst>
                  <a:ahLst/>
                  <a:cxnLst>
                    <a:cxn ang="T4">
                      <a:pos x="T0" y="T1"/>
                    </a:cxn>
                    <a:cxn ang="T5">
                      <a:pos x="T2" y="T3"/>
                    </a:cxn>
                  </a:cxnLst>
                  <a:rect l="0" t="0" r="r" b="b"/>
                  <a:pathLst>
                    <a:path w="6" h="20">
                      <a:moveTo>
                        <a:pt x="5" y="0"/>
                      </a:moveTo>
                      <a:cubicBezTo>
                        <a:pt x="6" y="7"/>
                        <a:pt x="2" y="14"/>
                        <a:pt x="0" y="2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5" name="Freeform 6704"/>
                <p:cNvSpPr>
                  <a:spLocks/>
                </p:cNvSpPr>
                <p:nvPr/>
              </p:nvSpPr>
              <p:spPr bwMode="auto">
                <a:xfrm>
                  <a:off x="1408" y="1325"/>
                  <a:ext cx="8" cy="27"/>
                </a:xfrm>
                <a:custGeom>
                  <a:avLst/>
                  <a:gdLst>
                    <a:gd name="T0" fmla="*/ 11 w 6"/>
                    <a:gd name="T1" fmla="*/ 0 h 20"/>
                    <a:gd name="T2" fmla="*/ 0 w 6"/>
                    <a:gd name="T3" fmla="*/ 36 h 20"/>
                    <a:gd name="T4" fmla="*/ 0 60000 65536"/>
                    <a:gd name="T5" fmla="*/ 0 60000 65536"/>
                  </a:gdLst>
                  <a:ahLst/>
                  <a:cxnLst>
                    <a:cxn ang="T4">
                      <a:pos x="T0" y="T1"/>
                    </a:cxn>
                    <a:cxn ang="T5">
                      <a:pos x="T2" y="T3"/>
                    </a:cxn>
                  </a:cxnLst>
                  <a:rect l="0" t="0" r="r" b="b"/>
                  <a:pathLst>
                    <a:path w="6" h="20">
                      <a:moveTo>
                        <a:pt x="6" y="0"/>
                      </a:moveTo>
                      <a:cubicBezTo>
                        <a:pt x="5" y="6"/>
                        <a:pt x="1" y="15"/>
                        <a:pt x="0" y="20"/>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6" name="Freeform 6705"/>
                <p:cNvSpPr>
                  <a:spLocks/>
                </p:cNvSpPr>
                <p:nvPr/>
              </p:nvSpPr>
              <p:spPr bwMode="auto">
                <a:xfrm>
                  <a:off x="1408" y="1325"/>
                  <a:ext cx="8" cy="27"/>
                </a:xfrm>
                <a:custGeom>
                  <a:avLst/>
                  <a:gdLst>
                    <a:gd name="T0" fmla="*/ 11 w 6"/>
                    <a:gd name="T1" fmla="*/ 0 h 20"/>
                    <a:gd name="T2" fmla="*/ 0 w 6"/>
                    <a:gd name="T3" fmla="*/ 36 h 20"/>
                    <a:gd name="T4" fmla="*/ 0 60000 65536"/>
                    <a:gd name="T5" fmla="*/ 0 60000 65536"/>
                  </a:gdLst>
                  <a:ahLst/>
                  <a:cxnLst>
                    <a:cxn ang="T4">
                      <a:pos x="T0" y="T1"/>
                    </a:cxn>
                    <a:cxn ang="T5">
                      <a:pos x="T2" y="T3"/>
                    </a:cxn>
                  </a:cxnLst>
                  <a:rect l="0" t="0" r="r" b="b"/>
                  <a:pathLst>
                    <a:path w="6" h="20">
                      <a:moveTo>
                        <a:pt x="6" y="0"/>
                      </a:moveTo>
                      <a:cubicBezTo>
                        <a:pt x="5" y="6"/>
                        <a:pt x="1" y="15"/>
                        <a:pt x="0" y="2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7" name="Freeform 6706"/>
                <p:cNvSpPr>
                  <a:spLocks/>
                </p:cNvSpPr>
                <p:nvPr/>
              </p:nvSpPr>
              <p:spPr bwMode="auto">
                <a:xfrm>
                  <a:off x="1033" y="1356"/>
                  <a:ext cx="35" cy="8"/>
                </a:xfrm>
                <a:custGeom>
                  <a:avLst/>
                  <a:gdLst>
                    <a:gd name="T0" fmla="*/ 0 w 26"/>
                    <a:gd name="T1" fmla="*/ 0 h 6"/>
                    <a:gd name="T2" fmla="*/ 47 w 26"/>
                    <a:gd name="T3" fmla="*/ 11 h 6"/>
                    <a:gd name="T4" fmla="*/ 0 60000 65536"/>
                    <a:gd name="T5" fmla="*/ 0 60000 65536"/>
                  </a:gdLst>
                  <a:ahLst/>
                  <a:cxnLst>
                    <a:cxn ang="T4">
                      <a:pos x="T0" y="T1"/>
                    </a:cxn>
                    <a:cxn ang="T5">
                      <a:pos x="T2" y="T3"/>
                    </a:cxn>
                  </a:cxnLst>
                  <a:rect l="0" t="0" r="r" b="b"/>
                  <a:pathLst>
                    <a:path w="26" h="6">
                      <a:moveTo>
                        <a:pt x="0" y="0"/>
                      </a:moveTo>
                      <a:cubicBezTo>
                        <a:pt x="8" y="3"/>
                        <a:pt x="18" y="4"/>
                        <a:pt x="26" y="6"/>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8" name="Freeform 6707"/>
                <p:cNvSpPr>
                  <a:spLocks/>
                </p:cNvSpPr>
                <p:nvPr/>
              </p:nvSpPr>
              <p:spPr bwMode="auto">
                <a:xfrm>
                  <a:off x="1033" y="1356"/>
                  <a:ext cx="35" cy="8"/>
                </a:xfrm>
                <a:custGeom>
                  <a:avLst/>
                  <a:gdLst>
                    <a:gd name="T0" fmla="*/ 0 w 26"/>
                    <a:gd name="T1" fmla="*/ 0 h 6"/>
                    <a:gd name="T2" fmla="*/ 47 w 26"/>
                    <a:gd name="T3" fmla="*/ 11 h 6"/>
                    <a:gd name="T4" fmla="*/ 0 60000 65536"/>
                    <a:gd name="T5" fmla="*/ 0 60000 65536"/>
                  </a:gdLst>
                  <a:ahLst/>
                  <a:cxnLst>
                    <a:cxn ang="T4">
                      <a:pos x="T0" y="T1"/>
                    </a:cxn>
                    <a:cxn ang="T5">
                      <a:pos x="T2" y="T3"/>
                    </a:cxn>
                  </a:cxnLst>
                  <a:rect l="0" t="0" r="r" b="b"/>
                  <a:pathLst>
                    <a:path w="26" h="6">
                      <a:moveTo>
                        <a:pt x="0" y="0"/>
                      </a:moveTo>
                      <a:cubicBezTo>
                        <a:pt x="8" y="3"/>
                        <a:pt x="18" y="4"/>
                        <a:pt x="26"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09" name="Freeform 6708"/>
                <p:cNvSpPr>
                  <a:spLocks/>
                </p:cNvSpPr>
                <p:nvPr/>
              </p:nvSpPr>
              <p:spPr bwMode="auto">
                <a:xfrm>
                  <a:off x="1029" y="1360"/>
                  <a:ext cx="25" cy="16"/>
                </a:xfrm>
                <a:custGeom>
                  <a:avLst/>
                  <a:gdLst>
                    <a:gd name="T0" fmla="*/ 0 w 19"/>
                    <a:gd name="T1" fmla="*/ 0 h 12"/>
                    <a:gd name="T2" fmla="*/ 33 w 19"/>
                    <a:gd name="T3" fmla="*/ 21 h 12"/>
                    <a:gd name="T4" fmla="*/ 0 60000 65536"/>
                    <a:gd name="T5" fmla="*/ 0 60000 65536"/>
                  </a:gdLst>
                  <a:ahLst/>
                  <a:cxnLst>
                    <a:cxn ang="T4">
                      <a:pos x="T0" y="T1"/>
                    </a:cxn>
                    <a:cxn ang="T5">
                      <a:pos x="T2" y="T3"/>
                    </a:cxn>
                  </a:cxnLst>
                  <a:rect l="0" t="0" r="r" b="b"/>
                  <a:pathLst>
                    <a:path w="19" h="12">
                      <a:moveTo>
                        <a:pt x="0" y="0"/>
                      </a:moveTo>
                      <a:cubicBezTo>
                        <a:pt x="5" y="6"/>
                        <a:pt x="13" y="8"/>
                        <a:pt x="19" y="12"/>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0" name="Freeform 6709"/>
                <p:cNvSpPr>
                  <a:spLocks/>
                </p:cNvSpPr>
                <p:nvPr/>
              </p:nvSpPr>
              <p:spPr bwMode="auto">
                <a:xfrm>
                  <a:off x="1029" y="1360"/>
                  <a:ext cx="25" cy="16"/>
                </a:xfrm>
                <a:custGeom>
                  <a:avLst/>
                  <a:gdLst>
                    <a:gd name="T0" fmla="*/ 0 w 19"/>
                    <a:gd name="T1" fmla="*/ 0 h 12"/>
                    <a:gd name="T2" fmla="*/ 33 w 19"/>
                    <a:gd name="T3" fmla="*/ 21 h 12"/>
                    <a:gd name="T4" fmla="*/ 0 60000 65536"/>
                    <a:gd name="T5" fmla="*/ 0 60000 65536"/>
                  </a:gdLst>
                  <a:ahLst/>
                  <a:cxnLst>
                    <a:cxn ang="T4">
                      <a:pos x="T0" y="T1"/>
                    </a:cxn>
                    <a:cxn ang="T5">
                      <a:pos x="T2" y="T3"/>
                    </a:cxn>
                  </a:cxnLst>
                  <a:rect l="0" t="0" r="r" b="b"/>
                  <a:pathLst>
                    <a:path w="19" h="12">
                      <a:moveTo>
                        <a:pt x="0" y="0"/>
                      </a:moveTo>
                      <a:cubicBezTo>
                        <a:pt x="5" y="6"/>
                        <a:pt x="13" y="8"/>
                        <a:pt x="19" y="1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1" name="Freeform 6710"/>
                <p:cNvSpPr>
                  <a:spLocks/>
                </p:cNvSpPr>
                <p:nvPr/>
              </p:nvSpPr>
              <p:spPr bwMode="auto">
                <a:xfrm>
                  <a:off x="1276" y="1359"/>
                  <a:ext cx="30" cy="4"/>
                </a:xfrm>
                <a:custGeom>
                  <a:avLst/>
                  <a:gdLst>
                    <a:gd name="T0" fmla="*/ 0 w 22"/>
                    <a:gd name="T1" fmla="*/ 5 h 3"/>
                    <a:gd name="T2" fmla="*/ 41 w 22"/>
                    <a:gd name="T3" fmla="*/ 0 h 3"/>
                    <a:gd name="T4" fmla="*/ 0 60000 65536"/>
                    <a:gd name="T5" fmla="*/ 0 60000 65536"/>
                  </a:gdLst>
                  <a:ahLst/>
                  <a:cxnLst>
                    <a:cxn ang="T4">
                      <a:pos x="T0" y="T1"/>
                    </a:cxn>
                    <a:cxn ang="T5">
                      <a:pos x="T2" y="T3"/>
                    </a:cxn>
                  </a:cxnLst>
                  <a:rect l="0" t="0" r="r" b="b"/>
                  <a:pathLst>
                    <a:path w="22" h="3">
                      <a:moveTo>
                        <a:pt x="0" y="3"/>
                      </a:moveTo>
                      <a:cubicBezTo>
                        <a:pt x="7" y="1"/>
                        <a:pt x="15" y="1"/>
                        <a:pt x="22" y="0"/>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2" name="Freeform 6711"/>
                <p:cNvSpPr>
                  <a:spLocks/>
                </p:cNvSpPr>
                <p:nvPr/>
              </p:nvSpPr>
              <p:spPr bwMode="auto">
                <a:xfrm>
                  <a:off x="1276" y="1359"/>
                  <a:ext cx="30" cy="4"/>
                </a:xfrm>
                <a:custGeom>
                  <a:avLst/>
                  <a:gdLst>
                    <a:gd name="T0" fmla="*/ 0 w 22"/>
                    <a:gd name="T1" fmla="*/ 5 h 3"/>
                    <a:gd name="T2" fmla="*/ 41 w 22"/>
                    <a:gd name="T3" fmla="*/ 0 h 3"/>
                    <a:gd name="T4" fmla="*/ 0 60000 65536"/>
                    <a:gd name="T5" fmla="*/ 0 60000 65536"/>
                  </a:gdLst>
                  <a:ahLst/>
                  <a:cxnLst>
                    <a:cxn ang="T4">
                      <a:pos x="T0" y="T1"/>
                    </a:cxn>
                    <a:cxn ang="T5">
                      <a:pos x="T2" y="T3"/>
                    </a:cxn>
                  </a:cxnLst>
                  <a:rect l="0" t="0" r="r" b="b"/>
                  <a:pathLst>
                    <a:path w="22" h="3">
                      <a:moveTo>
                        <a:pt x="0" y="3"/>
                      </a:moveTo>
                      <a:cubicBezTo>
                        <a:pt x="7" y="1"/>
                        <a:pt x="15" y="1"/>
                        <a:pt x="2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3" name="Freeform 6712"/>
                <p:cNvSpPr>
                  <a:spLocks/>
                </p:cNvSpPr>
                <p:nvPr/>
              </p:nvSpPr>
              <p:spPr bwMode="auto">
                <a:xfrm>
                  <a:off x="1287" y="1359"/>
                  <a:ext cx="30" cy="12"/>
                </a:xfrm>
                <a:custGeom>
                  <a:avLst/>
                  <a:gdLst>
                    <a:gd name="T0" fmla="*/ 0 w 22"/>
                    <a:gd name="T1" fmla="*/ 16 h 9"/>
                    <a:gd name="T2" fmla="*/ 41 w 22"/>
                    <a:gd name="T3" fmla="*/ 0 h 9"/>
                    <a:gd name="T4" fmla="*/ 0 60000 65536"/>
                    <a:gd name="T5" fmla="*/ 0 60000 65536"/>
                  </a:gdLst>
                  <a:ahLst/>
                  <a:cxnLst>
                    <a:cxn ang="T4">
                      <a:pos x="T0" y="T1"/>
                    </a:cxn>
                    <a:cxn ang="T5">
                      <a:pos x="T2" y="T3"/>
                    </a:cxn>
                  </a:cxnLst>
                  <a:rect l="0" t="0" r="r" b="b"/>
                  <a:pathLst>
                    <a:path w="22" h="9">
                      <a:moveTo>
                        <a:pt x="0" y="9"/>
                      </a:moveTo>
                      <a:cubicBezTo>
                        <a:pt x="8" y="6"/>
                        <a:pt x="15" y="4"/>
                        <a:pt x="22" y="0"/>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4" name="Freeform 6713"/>
                <p:cNvSpPr>
                  <a:spLocks/>
                </p:cNvSpPr>
                <p:nvPr/>
              </p:nvSpPr>
              <p:spPr bwMode="auto">
                <a:xfrm>
                  <a:off x="1287" y="1359"/>
                  <a:ext cx="30" cy="12"/>
                </a:xfrm>
                <a:custGeom>
                  <a:avLst/>
                  <a:gdLst>
                    <a:gd name="T0" fmla="*/ 0 w 22"/>
                    <a:gd name="T1" fmla="*/ 16 h 9"/>
                    <a:gd name="T2" fmla="*/ 41 w 22"/>
                    <a:gd name="T3" fmla="*/ 0 h 9"/>
                    <a:gd name="T4" fmla="*/ 0 60000 65536"/>
                    <a:gd name="T5" fmla="*/ 0 60000 65536"/>
                  </a:gdLst>
                  <a:ahLst/>
                  <a:cxnLst>
                    <a:cxn ang="T4">
                      <a:pos x="T0" y="T1"/>
                    </a:cxn>
                    <a:cxn ang="T5">
                      <a:pos x="T2" y="T3"/>
                    </a:cxn>
                  </a:cxnLst>
                  <a:rect l="0" t="0" r="r" b="b"/>
                  <a:pathLst>
                    <a:path w="22" h="9">
                      <a:moveTo>
                        <a:pt x="0" y="9"/>
                      </a:moveTo>
                      <a:cubicBezTo>
                        <a:pt x="8" y="6"/>
                        <a:pt x="15" y="4"/>
                        <a:pt x="2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5" name="Freeform 6714"/>
                <p:cNvSpPr>
                  <a:spLocks/>
                </p:cNvSpPr>
                <p:nvPr/>
              </p:nvSpPr>
              <p:spPr bwMode="auto">
                <a:xfrm>
                  <a:off x="1099" y="1661"/>
                  <a:ext cx="39" cy="39"/>
                </a:xfrm>
                <a:custGeom>
                  <a:avLst/>
                  <a:gdLst>
                    <a:gd name="T0" fmla="*/ 12 w 29"/>
                    <a:gd name="T1" fmla="*/ 1 h 29"/>
                    <a:gd name="T2" fmla="*/ 0 w 29"/>
                    <a:gd name="T3" fmla="*/ 0 h 29"/>
                    <a:gd name="T4" fmla="*/ 5 w 29"/>
                    <a:gd name="T5" fmla="*/ 40 h 29"/>
                    <a:gd name="T6" fmla="*/ 52 w 29"/>
                    <a:gd name="T7" fmla="*/ 43 h 29"/>
                    <a:gd name="T8" fmla="*/ 52 w 29"/>
                    <a:gd name="T9" fmla="*/ 38 h 29"/>
                    <a:gd name="T10" fmla="*/ 12 w 29"/>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29">
                      <a:moveTo>
                        <a:pt x="7" y="1"/>
                      </a:moveTo>
                      <a:cubicBezTo>
                        <a:pt x="2" y="0"/>
                        <a:pt x="1" y="1"/>
                        <a:pt x="0" y="0"/>
                      </a:cubicBezTo>
                      <a:cubicBezTo>
                        <a:pt x="2" y="9"/>
                        <a:pt x="0" y="16"/>
                        <a:pt x="3" y="22"/>
                      </a:cubicBezTo>
                      <a:cubicBezTo>
                        <a:pt x="5" y="27"/>
                        <a:pt x="26" y="29"/>
                        <a:pt x="29" y="24"/>
                      </a:cubicBezTo>
                      <a:cubicBezTo>
                        <a:pt x="29" y="24"/>
                        <a:pt x="29" y="22"/>
                        <a:pt x="29" y="21"/>
                      </a:cubicBezTo>
                      <a:cubicBezTo>
                        <a:pt x="20" y="16"/>
                        <a:pt x="12" y="10"/>
                        <a:pt x="7" y="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6" name="Freeform 6715"/>
                <p:cNvSpPr>
                  <a:spLocks/>
                </p:cNvSpPr>
                <p:nvPr/>
              </p:nvSpPr>
              <p:spPr bwMode="auto">
                <a:xfrm>
                  <a:off x="1088" y="1435"/>
                  <a:ext cx="43" cy="120"/>
                </a:xfrm>
                <a:custGeom>
                  <a:avLst/>
                  <a:gdLst>
                    <a:gd name="T0" fmla="*/ 58 w 32"/>
                    <a:gd name="T1" fmla="*/ 47 h 89"/>
                    <a:gd name="T2" fmla="*/ 56 w 32"/>
                    <a:gd name="T3" fmla="*/ 12 h 89"/>
                    <a:gd name="T4" fmla="*/ 1 w 32"/>
                    <a:gd name="T5" fmla="*/ 20 h 89"/>
                    <a:gd name="T6" fmla="*/ 5 w 32"/>
                    <a:gd name="T7" fmla="*/ 88 h 89"/>
                    <a:gd name="T8" fmla="*/ 0 w 32"/>
                    <a:gd name="T9" fmla="*/ 162 h 89"/>
                    <a:gd name="T10" fmla="*/ 0 w 32"/>
                    <a:gd name="T11" fmla="*/ 162 h 89"/>
                    <a:gd name="T12" fmla="*/ 17 w 32"/>
                    <a:gd name="T13" fmla="*/ 147 h 89"/>
                    <a:gd name="T14" fmla="*/ 32 w 32"/>
                    <a:gd name="T15" fmla="*/ 132 h 89"/>
                    <a:gd name="T16" fmla="*/ 54 w 32"/>
                    <a:gd name="T17" fmla="*/ 127 h 89"/>
                    <a:gd name="T18" fmla="*/ 52 w 32"/>
                    <a:gd name="T19" fmla="*/ 109 h 89"/>
                    <a:gd name="T20" fmla="*/ 58 w 32"/>
                    <a:gd name="T21" fmla="*/ 47 h 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89">
                      <a:moveTo>
                        <a:pt x="32" y="26"/>
                      </a:moveTo>
                      <a:cubicBezTo>
                        <a:pt x="32" y="18"/>
                        <a:pt x="31" y="10"/>
                        <a:pt x="31" y="7"/>
                      </a:cubicBezTo>
                      <a:cubicBezTo>
                        <a:pt x="27" y="1"/>
                        <a:pt x="8" y="0"/>
                        <a:pt x="1" y="11"/>
                      </a:cubicBezTo>
                      <a:cubicBezTo>
                        <a:pt x="3" y="27"/>
                        <a:pt x="3" y="44"/>
                        <a:pt x="3" y="48"/>
                      </a:cubicBezTo>
                      <a:cubicBezTo>
                        <a:pt x="3" y="54"/>
                        <a:pt x="5" y="78"/>
                        <a:pt x="0" y="89"/>
                      </a:cubicBezTo>
                      <a:cubicBezTo>
                        <a:pt x="0" y="89"/>
                        <a:pt x="0" y="89"/>
                        <a:pt x="0" y="89"/>
                      </a:cubicBezTo>
                      <a:cubicBezTo>
                        <a:pt x="4" y="85"/>
                        <a:pt x="6" y="85"/>
                        <a:pt x="10" y="81"/>
                      </a:cubicBezTo>
                      <a:cubicBezTo>
                        <a:pt x="15" y="77"/>
                        <a:pt x="12" y="75"/>
                        <a:pt x="18" y="73"/>
                      </a:cubicBezTo>
                      <a:cubicBezTo>
                        <a:pt x="23" y="71"/>
                        <a:pt x="24" y="72"/>
                        <a:pt x="30" y="70"/>
                      </a:cubicBezTo>
                      <a:cubicBezTo>
                        <a:pt x="29" y="67"/>
                        <a:pt x="29" y="64"/>
                        <a:pt x="29" y="60"/>
                      </a:cubicBezTo>
                      <a:cubicBezTo>
                        <a:pt x="28" y="50"/>
                        <a:pt x="28" y="37"/>
                        <a:pt x="32" y="2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7" name="Freeform 6716"/>
                <p:cNvSpPr>
                  <a:spLocks/>
                </p:cNvSpPr>
                <p:nvPr/>
              </p:nvSpPr>
              <p:spPr bwMode="auto">
                <a:xfrm>
                  <a:off x="1103" y="1516"/>
                  <a:ext cx="206" cy="192"/>
                </a:xfrm>
                <a:custGeom>
                  <a:avLst/>
                  <a:gdLst>
                    <a:gd name="T0" fmla="*/ 252 w 153"/>
                    <a:gd name="T1" fmla="*/ 105 h 143"/>
                    <a:gd name="T2" fmla="*/ 218 w 153"/>
                    <a:gd name="T3" fmla="*/ 59 h 143"/>
                    <a:gd name="T4" fmla="*/ 203 w 153"/>
                    <a:gd name="T5" fmla="*/ 62 h 143"/>
                    <a:gd name="T6" fmla="*/ 187 w 153"/>
                    <a:gd name="T7" fmla="*/ 59 h 143"/>
                    <a:gd name="T8" fmla="*/ 163 w 153"/>
                    <a:gd name="T9" fmla="*/ 52 h 143"/>
                    <a:gd name="T10" fmla="*/ 145 w 153"/>
                    <a:gd name="T11" fmla="*/ 42 h 143"/>
                    <a:gd name="T12" fmla="*/ 145 w 153"/>
                    <a:gd name="T13" fmla="*/ 26 h 143"/>
                    <a:gd name="T14" fmla="*/ 152 w 153"/>
                    <a:gd name="T15" fmla="*/ 15 h 143"/>
                    <a:gd name="T16" fmla="*/ 152 w 153"/>
                    <a:gd name="T17" fmla="*/ 15 h 143"/>
                    <a:gd name="T18" fmla="*/ 152 w 153"/>
                    <a:gd name="T19" fmla="*/ 11 h 143"/>
                    <a:gd name="T20" fmla="*/ 79 w 153"/>
                    <a:gd name="T21" fmla="*/ 17 h 143"/>
                    <a:gd name="T22" fmla="*/ 77 w 153"/>
                    <a:gd name="T23" fmla="*/ 38 h 143"/>
                    <a:gd name="T24" fmla="*/ 54 w 153"/>
                    <a:gd name="T25" fmla="*/ 75 h 143"/>
                    <a:gd name="T26" fmla="*/ 24 w 153"/>
                    <a:gd name="T27" fmla="*/ 110 h 143"/>
                    <a:gd name="T28" fmla="*/ 9 w 153"/>
                    <a:gd name="T29" fmla="*/ 132 h 143"/>
                    <a:gd name="T30" fmla="*/ 1 w 153"/>
                    <a:gd name="T31" fmla="*/ 162 h 143"/>
                    <a:gd name="T32" fmla="*/ 5 w 153"/>
                    <a:gd name="T33" fmla="*/ 189 h 143"/>
                    <a:gd name="T34" fmla="*/ 7 w 153"/>
                    <a:gd name="T35" fmla="*/ 196 h 143"/>
                    <a:gd name="T36" fmla="*/ 143 w 153"/>
                    <a:gd name="T37" fmla="*/ 252 h 143"/>
                    <a:gd name="T38" fmla="*/ 214 w 153"/>
                    <a:gd name="T39" fmla="*/ 256 h 143"/>
                    <a:gd name="T40" fmla="*/ 245 w 153"/>
                    <a:gd name="T41" fmla="*/ 240 h 143"/>
                    <a:gd name="T42" fmla="*/ 260 w 153"/>
                    <a:gd name="T43" fmla="*/ 223 h 143"/>
                    <a:gd name="T44" fmla="*/ 252 w 153"/>
                    <a:gd name="T45" fmla="*/ 105 h 1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3" h="143">
                      <a:moveTo>
                        <a:pt x="139" y="58"/>
                      </a:moveTo>
                      <a:cubicBezTo>
                        <a:pt x="135" y="48"/>
                        <a:pt x="127" y="41"/>
                        <a:pt x="120" y="33"/>
                      </a:cubicBezTo>
                      <a:cubicBezTo>
                        <a:pt x="119" y="34"/>
                        <a:pt x="115" y="34"/>
                        <a:pt x="112" y="34"/>
                      </a:cubicBezTo>
                      <a:cubicBezTo>
                        <a:pt x="104" y="34"/>
                        <a:pt x="108" y="31"/>
                        <a:pt x="103" y="33"/>
                      </a:cubicBezTo>
                      <a:cubicBezTo>
                        <a:pt x="98" y="36"/>
                        <a:pt x="96" y="32"/>
                        <a:pt x="90" y="29"/>
                      </a:cubicBezTo>
                      <a:cubicBezTo>
                        <a:pt x="83" y="26"/>
                        <a:pt x="84" y="30"/>
                        <a:pt x="80" y="23"/>
                      </a:cubicBezTo>
                      <a:cubicBezTo>
                        <a:pt x="78" y="20"/>
                        <a:pt x="78" y="17"/>
                        <a:pt x="80" y="14"/>
                      </a:cubicBezTo>
                      <a:cubicBezTo>
                        <a:pt x="80" y="12"/>
                        <a:pt x="81" y="11"/>
                        <a:pt x="84" y="8"/>
                      </a:cubicBezTo>
                      <a:cubicBezTo>
                        <a:pt x="84" y="8"/>
                        <a:pt x="84" y="8"/>
                        <a:pt x="84" y="8"/>
                      </a:cubicBezTo>
                      <a:cubicBezTo>
                        <a:pt x="84" y="7"/>
                        <a:pt x="84" y="6"/>
                        <a:pt x="84" y="6"/>
                      </a:cubicBezTo>
                      <a:cubicBezTo>
                        <a:pt x="70" y="0"/>
                        <a:pt x="56" y="3"/>
                        <a:pt x="44" y="10"/>
                      </a:cubicBezTo>
                      <a:cubicBezTo>
                        <a:pt x="45" y="12"/>
                        <a:pt x="44" y="16"/>
                        <a:pt x="42" y="21"/>
                      </a:cubicBezTo>
                      <a:cubicBezTo>
                        <a:pt x="45" y="28"/>
                        <a:pt x="31" y="28"/>
                        <a:pt x="30" y="42"/>
                      </a:cubicBezTo>
                      <a:cubicBezTo>
                        <a:pt x="30" y="48"/>
                        <a:pt x="21" y="62"/>
                        <a:pt x="13" y="61"/>
                      </a:cubicBezTo>
                      <a:cubicBezTo>
                        <a:pt x="14" y="67"/>
                        <a:pt x="12" y="66"/>
                        <a:pt x="5" y="73"/>
                      </a:cubicBezTo>
                      <a:cubicBezTo>
                        <a:pt x="5" y="83"/>
                        <a:pt x="6" y="82"/>
                        <a:pt x="1" y="90"/>
                      </a:cubicBezTo>
                      <a:cubicBezTo>
                        <a:pt x="1" y="96"/>
                        <a:pt x="0" y="103"/>
                        <a:pt x="3" y="105"/>
                      </a:cubicBezTo>
                      <a:cubicBezTo>
                        <a:pt x="5" y="107"/>
                        <a:pt x="5" y="107"/>
                        <a:pt x="4" y="109"/>
                      </a:cubicBezTo>
                      <a:cubicBezTo>
                        <a:pt x="20" y="137"/>
                        <a:pt x="66" y="140"/>
                        <a:pt x="79" y="140"/>
                      </a:cubicBezTo>
                      <a:cubicBezTo>
                        <a:pt x="92" y="140"/>
                        <a:pt x="111" y="143"/>
                        <a:pt x="118" y="142"/>
                      </a:cubicBezTo>
                      <a:cubicBezTo>
                        <a:pt x="125" y="141"/>
                        <a:pt x="130" y="137"/>
                        <a:pt x="135" y="133"/>
                      </a:cubicBezTo>
                      <a:cubicBezTo>
                        <a:pt x="137" y="131"/>
                        <a:pt x="137" y="131"/>
                        <a:pt x="143" y="124"/>
                      </a:cubicBezTo>
                      <a:cubicBezTo>
                        <a:pt x="153" y="109"/>
                        <a:pt x="144" y="70"/>
                        <a:pt x="139" y="58"/>
                      </a:cubicBezTo>
                      <a:close/>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8" name="Freeform 6717"/>
                <p:cNvSpPr>
                  <a:spLocks/>
                </p:cNvSpPr>
                <p:nvPr/>
              </p:nvSpPr>
              <p:spPr bwMode="auto">
                <a:xfrm>
                  <a:off x="1167" y="1472"/>
                  <a:ext cx="81" cy="63"/>
                </a:xfrm>
                <a:custGeom>
                  <a:avLst/>
                  <a:gdLst>
                    <a:gd name="T0" fmla="*/ 12 w 60"/>
                    <a:gd name="T1" fmla="*/ 27 h 47"/>
                    <a:gd name="T2" fmla="*/ 12 w 60"/>
                    <a:gd name="T3" fmla="*/ 21 h 47"/>
                    <a:gd name="T4" fmla="*/ 30 w 60"/>
                    <a:gd name="T5" fmla="*/ 0 h 47"/>
                    <a:gd name="T6" fmla="*/ 41 w 60"/>
                    <a:gd name="T7" fmla="*/ 4 h 47"/>
                    <a:gd name="T8" fmla="*/ 53 w 60"/>
                    <a:gd name="T9" fmla="*/ 1 h 47"/>
                    <a:gd name="T10" fmla="*/ 55 w 60"/>
                    <a:gd name="T11" fmla="*/ 1 h 47"/>
                    <a:gd name="T12" fmla="*/ 55 w 60"/>
                    <a:gd name="T13" fmla="*/ 1 h 47"/>
                    <a:gd name="T14" fmla="*/ 68 w 60"/>
                    <a:gd name="T15" fmla="*/ 1 h 47"/>
                    <a:gd name="T16" fmla="*/ 68 w 60"/>
                    <a:gd name="T17" fmla="*/ 1 h 47"/>
                    <a:gd name="T18" fmla="*/ 69 w 60"/>
                    <a:gd name="T19" fmla="*/ 1 h 47"/>
                    <a:gd name="T20" fmla="*/ 69 w 60"/>
                    <a:gd name="T21" fmla="*/ 1 h 47"/>
                    <a:gd name="T22" fmla="*/ 72 w 60"/>
                    <a:gd name="T23" fmla="*/ 1 h 47"/>
                    <a:gd name="T24" fmla="*/ 73 w 60"/>
                    <a:gd name="T25" fmla="*/ 1 h 47"/>
                    <a:gd name="T26" fmla="*/ 74 w 60"/>
                    <a:gd name="T27" fmla="*/ 1 h 47"/>
                    <a:gd name="T28" fmla="*/ 74 w 60"/>
                    <a:gd name="T29" fmla="*/ 1 h 47"/>
                    <a:gd name="T30" fmla="*/ 77 w 60"/>
                    <a:gd name="T31" fmla="*/ 4 h 47"/>
                    <a:gd name="T32" fmla="*/ 78 w 60"/>
                    <a:gd name="T33" fmla="*/ 4 h 47"/>
                    <a:gd name="T34" fmla="*/ 80 w 60"/>
                    <a:gd name="T35" fmla="*/ 4 h 47"/>
                    <a:gd name="T36" fmla="*/ 80 w 60"/>
                    <a:gd name="T37" fmla="*/ 4 h 47"/>
                    <a:gd name="T38" fmla="*/ 82 w 60"/>
                    <a:gd name="T39" fmla="*/ 4 h 47"/>
                    <a:gd name="T40" fmla="*/ 82 w 60"/>
                    <a:gd name="T41" fmla="*/ 4 h 47"/>
                    <a:gd name="T42" fmla="*/ 93 w 60"/>
                    <a:gd name="T43" fmla="*/ 9 h 47"/>
                    <a:gd name="T44" fmla="*/ 105 w 60"/>
                    <a:gd name="T45" fmla="*/ 17 h 47"/>
                    <a:gd name="T46" fmla="*/ 99 w 60"/>
                    <a:gd name="T47" fmla="*/ 51 h 47"/>
                    <a:gd name="T48" fmla="*/ 66 w 60"/>
                    <a:gd name="T49" fmla="*/ 84 h 47"/>
                    <a:gd name="T50" fmla="*/ 0 w 60"/>
                    <a:gd name="T51" fmla="*/ 84 h 4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 h="47">
                      <a:moveTo>
                        <a:pt x="7" y="15"/>
                      </a:moveTo>
                      <a:cubicBezTo>
                        <a:pt x="7" y="14"/>
                        <a:pt x="7" y="13"/>
                        <a:pt x="7" y="12"/>
                      </a:cubicBezTo>
                      <a:cubicBezTo>
                        <a:pt x="8" y="5"/>
                        <a:pt x="12" y="2"/>
                        <a:pt x="16" y="0"/>
                      </a:cubicBezTo>
                      <a:cubicBezTo>
                        <a:pt x="18" y="2"/>
                        <a:pt x="18" y="2"/>
                        <a:pt x="22" y="2"/>
                      </a:cubicBezTo>
                      <a:cubicBezTo>
                        <a:pt x="23" y="2"/>
                        <a:pt x="26" y="1"/>
                        <a:pt x="29" y="1"/>
                      </a:cubicBezTo>
                      <a:cubicBezTo>
                        <a:pt x="30" y="1"/>
                        <a:pt x="30" y="1"/>
                        <a:pt x="30" y="1"/>
                      </a:cubicBezTo>
                      <a:cubicBezTo>
                        <a:pt x="30" y="1"/>
                        <a:pt x="30" y="1"/>
                        <a:pt x="30" y="1"/>
                      </a:cubicBezTo>
                      <a:cubicBezTo>
                        <a:pt x="32" y="1"/>
                        <a:pt x="34" y="1"/>
                        <a:pt x="37" y="1"/>
                      </a:cubicBezTo>
                      <a:cubicBezTo>
                        <a:pt x="37" y="1"/>
                        <a:pt x="37" y="1"/>
                        <a:pt x="37" y="1"/>
                      </a:cubicBezTo>
                      <a:cubicBezTo>
                        <a:pt x="37" y="1"/>
                        <a:pt x="38" y="1"/>
                        <a:pt x="38" y="1"/>
                      </a:cubicBezTo>
                      <a:cubicBezTo>
                        <a:pt x="38" y="1"/>
                        <a:pt x="38" y="1"/>
                        <a:pt x="38" y="1"/>
                      </a:cubicBezTo>
                      <a:cubicBezTo>
                        <a:pt x="39" y="1"/>
                        <a:pt x="39" y="1"/>
                        <a:pt x="39" y="1"/>
                      </a:cubicBezTo>
                      <a:cubicBezTo>
                        <a:pt x="39" y="1"/>
                        <a:pt x="40" y="1"/>
                        <a:pt x="40" y="1"/>
                      </a:cubicBezTo>
                      <a:cubicBezTo>
                        <a:pt x="40" y="1"/>
                        <a:pt x="40" y="1"/>
                        <a:pt x="41" y="1"/>
                      </a:cubicBezTo>
                      <a:cubicBezTo>
                        <a:pt x="41" y="1"/>
                        <a:pt x="41" y="1"/>
                        <a:pt x="41" y="1"/>
                      </a:cubicBezTo>
                      <a:cubicBezTo>
                        <a:pt x="41" y="1"/>
                        <a:pt x="42" y="2"/>
                        <a:pt x="42" y="2"/>
                      </a:cubicBezTo>
                      <a:cubicBezTo>
                        <a:pt x="42" y="2"/>
                        <a:pt x="42" y="2"/>
                        <a:pt x="43" y="2"/>
                      </a:cubicBezTo>
                      <a:cubicBezTo>
                        <a:pt x="43" y="2"/>
                        <a:pt x="43" y="2"/>
                        <a:pt x="44" y="2"/>
                      </a:cubicBezTo>
                      <a:cubicBezTo>
                        <a:pt x="44" y="2"/>
                        <a:pt x="44" y="2"/>
                        <a:pt x="44" y="2"/>
                      </a:cubicBezTo>
                      <a:cubicBezTo>
                        <a:pt x="44" y="2"/>
                        <a:pt x="45" y="2"/>
                        <a:pt x="45" y="2"/>
                      </a:cubicBezTo>
                      <a:cubicBezTo>
                        <a:pt x="45" y="2"/>
                        <a:pt x="45" y="2"/>
                        <a:pt x="45" y="2"/>
                      </a:cubicBezTo>
                      <a:cubicBezTo>
                        <a:pt x="47" y="3"/>
                        <a:pt x="49" y="4"/>
                        <a:pt x="51" y="5"/>
                      </a:cubicBezTo>
                      <a:cubicBezTo>
                        <a:pt x="54" y="6"/>
                        <a:pt x="56" y="8"/>
                        <a:pt x="58" y="10"/>
                      </a:cubicBezTo>
                      <a:cubicBezTo>
                        <a:pt x="60" y="17"/>
                        <a:pt x="60" y="24"/>
                        <a:pt x="54" y="28"/>
                      </a:cubicBezTo>
                      <a:cubicBezTo>
                        <a:pt x="36" y="47"/>
                        <a:pt x="36" y="47"/>
                        <a:pt x="36" y="47"/>
                      </a:cubicBezTo>
                      <a:cubicBezTo>
                        <a:pt x="0" y="47"/>
                        <a:pt x="0" y="47"/>
                        <a:pt x="0" y="47"/>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19" name="Freeform 6718"/>
                <p:cNvSpPr>
                  <a:spLocks/>
                </p:cNvSpPr>
                <p:nvPr/>
              </p:nvSpPr>
              <p:spPr bwMode="auto">
                <a:xfrm>
                  <a:off x="1169" y="1524"/>
                  <a:ext cx="41" cy="32"/>
                </a:xfrm>
                <a:custGeom>
                  <a:avLst/>
                  <a:gdLst>
                    <a:gd name="T0" fmla="*/ 4 w 31"/>
                    <a:gd name="T1" fmla="*/ 1 h 24"/>
                    <a:gd name="T2" fmla="*/ 1 w 31"/>
                    <a:gd name="T3" fmla="*/ 20 h 24"/>
                    <a:gd name="T4" fmla="*/ 15 w 31"/>
                    <a:gd name="T5" fmla="*/ 37 h 24"/>
                    <a:gd name="T6" fmla="*/ 38 w 31"/>
                    <a:gd name="T7" fmla="*/ 41 h 24"/>
                    <a:gd name="T8" fmla="*/ 49 w 31"/>
                    <a:gd name="T9" fmla="*/ 39 h 24"/>
                    <a:gd name="T10" fmla="*/ 49 w 31"/>
                    <a:gd name="T11" fmla="*/ 28 h 24"/>
                    <a:gd name="T12" fmla="*/ 50 w 31"/>
                    <a:gd name="T13" fmla="*/ 12 h 24"/>
                    <a:gd name="T14" fmla="*/ 54 w 31"/>
                    <a:gd name="T15" fmla="*/ 4 h 24"/>
                    <a:gd name="T16" fmla="*/ 34 w 31"/>
                    <a:gd name="T17" fmla="*/ 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24">
                      <a:moveTo>
                        <a:pt x="2" y="1"/>
                      </a:moveTo>
                      <a:cubicBezTo>
                        <a:pt x="0" y="2"/>
                        <a:pt x="1" y="9"/>
                        <a:pt x="1" y="11"/>
                      </a:cubicBezTo>
                      <a:cubicBezTo>
                        <a:pt x="2" y="16"/>
                        <a:pt x="2" y="20"/>
                        <a:pt x="8" y="21"/>
                      </a:cubicBezTo>
                      <a:cubicBezTo>
                        <a:pt x="13" y="22"/>
                        <a:pt x="17" y="24"/>
                        <a:pt x="22" y="23"/>
                      </a:cubicBezTo>
                      <a:cubicBezTo>
                        <a:pt x="23" y="23"/>
                        <a:pt x="27" y="23"/>
                        <a:pt x="28" y="22"/>
                      </a:cubicBezTo>
                      <a:cubicBezTo>
                        <a:pt x="29" y="21"/>
                        <a:pt x="28" y="17"/>
                        <a:pt x="28" y="16"/>
                      </a:cubicBezTo>
                      <a:cubicBezTo>
                        <a:pt x="28" y="13"/>
                        <a:pt x="29" y="10"/>
                        <a:pt x="29" y="7"/>
                      </a:cubicBezTo>
                      <a:cubicBezTo>
                        <a:pt x="30" y="5"/>
                        <a:pt x="31" y="4"/>
                        <a:pt x="31" y="2"/>
                      </a:cubicBezTo>
                      <a:cubicBezTo>
                        <a:pt x="30" y="0"/>
                        <a:pt x="22" y="1"/>
                        <a:pt x="20" y="2"/>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0" name="Freeform 6719"/>
                <p:cNvSpPr>
                  <a:spLocks/>
                </p:cNvSpPr>
                <p:nvPr/>
              </p:nvSpPr>
              <p:spPr bwMode="auto">
                <a:xfrm>
                  <a:off x="1150" y="1540"/>
                  <a:ext cx="25" cy="26"/>
                </a:xfrm>
                <a:custGeom>
                  <a:avLst/>
                  <a:gdLst>
                    <a:gd name="T0" fmla="*/ 22 w 19"/>
                    <a:gd name="T1" fmla="*/ 0 h 19"/>
                    <a:gd name="T2" fmla="*/ 22 w 19"/>
                    <a:gd name="T3" fmla="*/ 29 h 19"/>
                    <a:gd name="T4" fmla="*/ 0 w 19"/>
                    <a:gd name="T5" fmla="*/ 29 h 19"/>
                    <a:gd name="T6" fmla="*/ 0 60000 65536"/>
                    <a:gd name="T7" fmla="*/ 0 60000 65536"/>
                    <a:gd name="T8" fmla="*/ 0 60000 65536"/>
                  </a:gdLst>
                  <a:ahLst/>
                  <a:cxnLst>
                    <a:cxn ang="T6">
                      <a:pos x="T0" y="T1"/>
                    </a:cxn>
                    <a:cxn ang="T7">
                      <a:pos x="T2" y="T3"/>
                    </a:cxn>
                    <a:cxn ang="T8">
                      <a:pos x="T4" y="T5"/>
                    </a:cxn>
                  </a:cxnLst>
                  <a:rect l="0" t="0" r="r" b="b"/>
                  <a:pathLst>
                    <a:path w="19" h="19">
                      <a:moveTo>
                        <a:pt x="13" y="0"/>
                      </a:moveTo>
                      <a:cubicBezTo>
                        <a:pt x="15" y="5"/>
                        <a:pt x="19" y="12"/>
                        <a:pt x="13" y="15"/>
                      </a:cubicBezTo>
                      <a:cubicBezTo>
                        <a:pt x="10" y="16"/>
                        <a:pt x="2" y="19"/>
                        <a:pt x="0" y="15"/>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1" name="Freeform 6720"/>
                <p:cNvSpPr>
                  <a:spLocks/>
                </p:cNvSpPr>
                <p:nvPr/>
              </p:nvSpPr>
              <p:spPr bwMode="auto">
                <a:xfrm>
                  <a:off x="1206" y="1503"/>
                  <a:ext cx="64" cy="61"/>
                </a:xfrm>
                <a:custGeom>
                  <a:avLst/>
                  <a:gdLst>
                    <a:gd name="T0" fmla="*/ 46 w 47"/>
                    <a:gd name="T1" fmla="*/ 9 h 46"/>
                    <a:gd name="T2" fmla="*/ 31 w 47"/>
                    <a:gd name="T3" fmla="*/ 9 h 46"/>
                    <a:gd name="T4" fmla="*/ 22 w 47"/>
                    <a:gd name="T5" fmla="*/ 17 h 46"/>
                    <a:gd name="T6" fmla="*/ 14 w 47"/>
                    <a:gd name="T7" fmla="*/ 32 h 46"/>
                    <a:gd name="T8" fmla="*/ 5 w 47"/>
                    <a:gd name="T9" fmla="*/ 58 h 46"/>
                    <a:gd name="T10" fmla="*/ 25 w 47"/>
                    <a:gd name="T11" fmla="*/ 69 h 46"/>
                    <a:gd name="T12" fmla="*/ 48 w 47"/>
                    <a:gd name="T13" fmla="*/ 76 h 46"/>
                    <a:gd name="T14" fmla="*/ 65 w 47"/>
                    <a:gd name="T15" fmla="*/ 77 h 46"/>
                    <a:gd name="T16" fmla="*/ 83 w 47"/>
                    <a:gd name="T17" fmla="*/ 69 h 46"/>
                    <a:gd name="T18" fmla="*/ 74 w 47"/>
                    <a:gd name="T19" fmla="*/ 54 h 46"/>
                    <a:gd name="T20" fmla="*/ 46 w 47"/>
                    <a:gd name="T21" fmla="*/ 9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25" y="5"/>
                      </a:moveTo>
                      <a:cubicBezTo>
                        <a:pt x="22" y="0"/>
                        <a:pt x="19" y="4"/>
                        <a:pt x="17" y="5"/>
                      </a:cubicBezTo>
                      <a:cubicBezTo>
                        <a:pt x="12" y="8"/>
                        <a:pt x="13" y="8"/>
                        <a:pt x="12" y="10"/>
                      </a:cubicBezTo>
                      <a:cubicBezTo>
                        <a:pt x="10" y="12"/>
                        <a:pt x="7" y="14"/>
                        <a:pt x="7" y="18"/>
                      </a:cubicBezTo>
                      <a:cubicBezTo>
                        <a:pt x="2" y="24"/>
                        <a:pt x="0" y="28"/>
                        <a:pt x="3" y="33"/>
                      </a:cubicBezTo>
                      <a:cubicBezTo>
                        <a:pt x="7" y="40"/>
                        <a:pt x="6" y="36"/>
                        <a:pt x="13" y="39"/>
                      </a:cubicBezTo>
                      <a:cubicBezTo>
                        <a:pt x="19" y="42"/>
                        <a:pt x="21" y="46"/>
                        <a:pt x="26" y="43"/>
                      </a:cubicBezTo>
                      <a:cubicBezTo>
                        <a:pt x="31" y="41"/>
                        <a:pt x="27" y="44"/>
                        <a:pt x="35" y="44"/>
                      </a:cubicBezTo>
                      <a:cubicBezTo>
                        <a:pt x="42" y="43"/>
                        <a:pt x="47" y="44"/>
                        <a:pt x="45" y="39"/>
                      </a:cubicBezTo>
                      <a:cubicBezTo>
                        <a:pt x="44" y="34"/>
                        <a:pt x="44" y="33"/>
                        <a:pt x="40" y="31"/>
                      </a:cubicBezTo>
                      <a:cubicBezTo>
                        <a:pt x="36" y="28"/>
                        <a:pt x="35" y="8"/>
                        <a:pt x="25" y="5"/>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2" name="Freeform 6721"/>
                <p:cNvSpPr>
                  <a:spLocks/>
                </p:cNvSpPr>
                <p:nvPr/>
              </p:nvSpPr>
              <p:spPr bwMode="auto">
                <a:xfrm>
                  <a:off x="1205" y="1515"/>
                  <a:ext cx="32" cy="31"/>
                </a:xfrm>
                <a:custGeom>
                  <a:avLst/>
                  <a:gdLst>
                    <a:gd name="T0" fmla="*/ 36 w 24"/>
                    <a:gd name="T1" fmla="*/ 0 h 23"/>
                    <a:gd name="T2" fmla="*/ 28 w 24"/>
                    <a:gd name="T3" fmla="*/ 42 h 23"/>
                    <a:gd name="T4" fmla="*/ 41 w 24"/>
                    <a:gd name="T5" fmla="*/ 18 h 23"/>
                    <a:gd name="T6" fmla="*/ 43 w 24"/>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23">
                      <a:moveTo>
                        <a:pt x="20" y="0"/>
                      </a:moveTo>
                      <a:cubicBezTo>
                        <a:pt x="15" y="5"/>
                        <a:pt x="0" y="22"/>
                        <a:pt x="16" y="23"/>
                      </a:cubicBezTo>
                      <a:cubicBezTo>
                        <a:pt x="13" y="17"/>
                        <a:pt x="17" y="10"/>
                        <a:pt x="23" y="10"/>
                      </a:cubicBezTo>
                      <a:cubicBezTo>
                        <a:pt x="21" y="8"/>
                        <a:pt x="19" y="1"/>
                        <a:pt x="24" y="0"/>
                      </a:cubicBezTo>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3" name="Freeform 6722"/>
                <p:cNvSpPr>
                  <a:spLocks/>
                </p:cNvSpPr>
                <p:nvPr/>
              </p:nvSpPr>
              <p:spPr bwMode="auto">
                <a:xfrm>
                  <a:off x="1088" y="1435"/>
                  <a:ext cx="43" cy="120"/>
                </a:xfrm>
                <a:custGeom>
                  <a:avLst/>
                  <a:gdLst>
                    <a:gd name="T0" fmla="*/ 58 w 32"/>
                    <a:gd name="T1" fmla="*/ 47 h 89"/>
                    <a:gd name="T2" fmla="*/ 56 w 32"/>
                    <a:gd name="T3" fmla="*/ 12 h 89"/>
                    <a:gd name="T4" fmla="*/ 1 w 32"/>
                    <a:gd name="T5" fmla="*/ 20 h 89"/>
                    <a:gd name="T6" fmla="*/ 5 w 32"/>
                    <a:gd name="T7" fmla="*/ 88 h 89"/>
                    <a:gd name="T8" fmla="*/ 0 w 32"/>
                    <a:gd name="T9" fmla="*/ 162 h 89"/>
                    <a:gd name="T10" fmla="*/ 0 w 32"/>
                    <a:gd name="T11" fmla="*/ 162 h 89"/>
                    <a:gd name="T12" fmla="*/ 17 w 32"/>
                    <a:gd name="T13" fmla="*/ 147 h 89"/>
                    <a:gd name="T14" fmla="*/ 32 w 32"/>
                    <a:gd name="T15" fmla="*/ 132 h 89"/>
                    <a:gd name="T16" fmla="*/ 54 w 32"/>
                    <a:gd name="T17" fmla="*/ 127 h 89"/>
                    <a:gd name="T18" fmla="*/ 52 w 32"/>
                    <a:gd name="T19" fmla="*/ 109 h 89"/>
                    <a:gd name="T20" fmla="*/ 58 w 32"/>
                    <a:gd name="T21" fmla="*/ 47 h 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89">
                      <a:moveTo>
                        <a:pt x="32" y="26"/>
                      </a:moveTo>
                      <a:cubicBezTo>
                        <a:pt x="32" y="18"/>
                        <a:pt x="31" y="10"/>
                        <a:pt x="31" y="7"/>
                      </a:cubicBezTo>
                      <a:cubicBezTo>
                        <a:pt x="27" y="1"/>
                        <a:pt x="8" y="0"/>
                        <a:pt x="1" y="11"/>
                      </a:cubicBezTo>
                      <a:cubicBezTo>
                        <a:pt x="3" y="27"/>
                        <a:pt x="3" y="44"/>
                        <a:pt x="3" y="48"/>
                      </a:cubicBezTo>
                      <a:cubicBezTo>
                        <a:pt x="3" y="54"/>
                        <a:pt x="5" y="78"/>
                        <a:pt x="0" y="89"/>
                      </a:cubicBezTo>
                      <a:cubicBezTo>
                        <a:pt x="0" y="89"/>
                        <a:pt x="0" y="89"/>
                        <a:pt x="0" y="89"/>
                      </a:cubicBezTo>
                      <a:cubicBezTo>
                        <a:pt x="4" y="85"/>
                        <a:pt x="6" y="85"/>
                        <a:pt x="10" y="81"/>
                      </a:cubicBezTo>
                      <a:cubicBezTo>
                        <a:pt x="15" y="77"/>
                        <a:pt x="12" y="75"/>
                        <a:pt x="18" y="73"/>
                      </a:cubicBezTo>
                      <a:cubicBezTo>
                        <a:pt x="23" y="71"/>
                        <a:pt x="24" y="72"/>
                        <a:pt x="30" y="70"/>
                      </a:cubicBezTo>
                      <a:cubicBezTo>
                        <a:pt x="29" y="67"/>
                        <a:pt x="29" y="64"/>
                        <a:pt x="29" y="60"/>
                      </a:cubicBezTo>
                      <a:cubicBezTo>
                        <a:pt x="28" y="50"/>
                        <a:pt x="28" y="37"/>
                        <a:pt x="32" y="2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4" name="Freeform 6723"/>
                <p:cNvSpPr>
                  <a:spLocks/>
                </p:cNvSpPr>
                <p:nvPr/>
              </p:nvSpPr>
              <p:spPr bwMode="auto">
                <a:xfrm>
                  <a:off x="1099" y="1661"/>
                  <a:ext cx="39" cy="39"/>
                </a:xfrm>
                <a:custGeom>
                  <a:avLst/>
                  <a:gdLst>
                    <a:gd name="T0" fmla="*/ 12 w 29"/>
                    <a:gd name="T1" fmla="*/ 1 h 29"/>
                    <a:gd name="T2" fmla="*/ 0 w 29"/>
                    <a:gd name="T3" fmla="*/ 0 h 29"/>
                    <a:gd name="T4" fmla="*/ 5 w 29"/>
                    <a:gd name="T5" fmla="*/ 40 h 29"/>
                    <a:gd name="T6" fmla="*/ 52 w 29"/>
                    <a:gd name="T7" fmla="*/ 43 h 29"/>
                    <a:gd name="T8" fmla="*/ 52 w 29"/>
                    <a:gd name="T9" fmla="*/ 38 h 29"/>
                    <a:gd name="T10" fmla="*/ 12 w 29"/>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29">
                      <a:moveTo>
                        <a:pt x="7" y="1"/>
                      </a:moveTo>
                      <a:cubicBezTo>
                        <a:pt x="2" y="0"/>
                        <a:pt x="1" y="1"/>
                        <a:pt x="0" y="0"/>
                      </a:cubicBezTo>
                      <a:cubicBezTo>
                        <a:pt x="2" y="9"/>
                        <a:pt x="0" y="16"/>
                        <a:pt x="3" y="22"/>
                      </a:cubicBezTo>
                      <a:cubicBezTo>
                        <a:pt x="5" y="27"/>
                        <a:pt x="26" y="29"/>
                        <a:pt x="29" y="24"/>
                      </a:cubicBezTo>
                      <a:cubicBezTo>
                        <a:pt x="29" y="24"/>
                        <a:pt x="29" y="22"/>
                        <a:pt x="29" y="21"/>
                      </a:cubicBezTo>
                      <a:cubicBezTo>
                        <a:pt x="20" y="16"/>
                        <a:pt x="12" y="10"/>
                        <a:pt x="7" y="1"/>
                      </a:cubicBezTo>
                      <a:close/>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5" name="Freeform 6724"/>
                <p:cNvSpPr>
                  <a:spLocks/>
                </p:cNvSpPr>
                <p:nvPr/>
              </p:nvSpPr>
              <p:spPr bwMode="auto">
                <a:xfrm>
                  <a:off x="1194" y="1473"/>
                  <a:ext cx="54" cy="36"/>
                </a:xfrm>
                <a:custGeom>
                  <a:avLst/>
                  <a:gdLst>
                    <a:gd name="T0" fmla="*/ 0 w 40"/>
                    <a:gd name="T1" fmla="*/ 1 h 27"/>
                    <a:gd name="T2" fmla="*/ 4 w 40"/>
                    <a:gd name="T3" fmla="*/ 1 h 27"/>
                    <a:gd name="T4" fmla="*/ 16 w 40"/>
                    <a:gd name="T5" fmla="*/ 0 h 27"/>
                    <a:gd name="T6" fmla="*/ 19 w 40"/>
                    <a:gd name="T7" fmla="*/ 0 h 27"/>
                    <a:gd name="T8" fmla="*/ 19 w 40"/>
                    <a:gd name="T9" fmla="*/ 0 h 27"/>
                    <a:gd name="T10" fmla="*/ 31 w 40"/>
                    <a:gd name="T11" fmla="*/ 0 h 27"/>
                    <a:gd name="T12" fmla="*/ 31 w 40"/>
                    <a:gd name="T13" fmla="*/ 0 h 27"/>
                    <a:gd name="T14" fmla="*/ 32 w 40"/>
                    <a:gd name="T15" fmla="*/ 0 h 27"/>
                    <a:gd name="T16" fmla="*/ 32 w 40"/>
                    <a:gd name="T17" fmla="*/ 0 h 27"/>
                    <a:gd name="T18" fmla="*/ 35 w 40"/>
                    <a:gd name="T19" fmla="*/ 0 h 27"/>
                    <a:gd name="T20" fmla="*/ 36 w 40"/>
                    <a:gd name="T21" fmla="*/ 0 h 27"/>
                    <a:gd name="T22" fmla="*/ 38 w 40"/>
                    <a:gd name="T23" fmla="*/ 0 h 27"/>
                    <a:gd name="T24" fmla="*/ 38 w 40"/>
                    <a:gd name="T25" fmla="*/ 0 h 27"/>
                    <a:gd name="T26" fmla="*/ 41 w 40"/>
                    <a:gd name="T27" fmla="*/ 1 h 27"/>
                    <a:gd name="T28" fmla="*/ 42 w 40"/>
                    <a:gd name="T29" fmla="*/ 1 h 27"/>
                    <a:gd name="T30" fmla="*/ 43 w 40"/>
                    <a:gd name="T31" fmla="*/ 1 h 27"/>
                    <a:gd name="T32" fmla="*/ 43 w 40"/>
                    <a:gd name="T33" fmla="*/ 1 h 27"/>
                    <a:gd name="T34" fmla="*/ 46 w 40"/>
                    <a:gd name="T35" fmla="*/ 1 h 27"/>
                    <a:gd name="T36" fmla="*/ 46 w 40"/>
                    <a:gd name="T37" fmla="*/ 1 h 27"/>
                    <a:gd name="T38" fmla="*/ 57 w 40"/>
                    <a:gd name="T39" fmla="*/ 7 h 27"/>
                    <a:gd name="T40" fmla="*/ 69 w 40"/>
                    <a:gd name="T41" fmla="*/ 16 h 27"/>
                    <a:gd name="T42" fmla="*/ 62 w 40"/>
                    <a:gd name="T43" fmla="*/ 48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 h="27">
                      <a:moveTo>
                        <a:pt x="0" y="1"/>
                      </a:moveTo>
                      <a:cubicBezTo>
                        <a:pt x="0" y="1"/>
                        <a:pt x="1" y="1"/>
                        <a:pt x="2" y="1"/>
                      </a:cubicBezTo>
                      <a:cubicBezTo>
                        <a:pt x="3" y="1"/>
                        <a:pt x="6" y="0"/>
                        <a:pt x="9" y="0"/>
                      </a:cubicBezTo>
                      <a:cubicBezTo>
                        <a:pt x="10" y="0"/>
                        <a:pt x="10" y="0"/>
                        <a:pt x="10" y="0"/>
                      </a:cubicBezTo>
                      <a:cubicBezTo>
                        <a:pt x="10" y="0"/>
                        <a:pt x="10" y="0"/>
                        <a:pt x="10" y="0"/>
                      </a:cubicBezTo>
                      <a:cubicBezTo>
                        <a:pt x="12" y="0"/>
                        <a:pt x="14" y="0"/>
                        <a:pt x="17" y="0"/>
                      </a:cubicBezTo>
                      <a:cubicBezTo>
                        <a:pt x="17" y="0"/>
                        <a:pt x="17" y="0"/>
                        <a:pt x="17" y="0"/>
                      </a:cubicBezTo>
                      <a:cubicBezTo>
                        <a:pt x="17" y="0"/>
                        <a:pt x="18" y="0"/>
                        <a:pt x="18" y="0"/>
                      </a:cubicBezTo>
                      <a:cubicBezTo>
                        <a:pt x="18" y="0"/>
                        <a:pt x="18" y="0"/>
                        <a:pt x="18" y="0"/>
                      </a:cubicBezTo>
                      <a:cubicBezTo>
                        <a:pt x="19" y="0"/>
                        <a:pt x="19" y="0"/>
                        <a:pt x="19" y="0"/>
                      </a:cubicBezTo>
                      <a:cubicBezTo>
                        <a:pt x="19" y="0"/>
                        <a:pt x="20" y="0"/>
                        <a:pt x="20" y="0"/>
                      </a:cubicBezTo>
                      <a:cubicBezTo>
                        <a:pt x="20" y="0"/>
                        <a:pt x="20" y="0"/>
                        <a:pt x="21" y="0"/>
                      </a:cubicBezTo>
                      <a:cubicBezTo>
                        <a:pt x="21" y="0"/>
                        <a:pt x="21" y="0"/>
                        <a:pt x="21" y="0"/>
                      </a:cubicBezTo>
                      <a:cubicBezTo>
                        <a:pt x="21" y="0"/>
                        <a:pt x="22" y="1"/>
                        <a:pt x="22" y="1"/>
                      </a:cubicBezTo>
                      <a:cubicBezTo>
                        <a:pt x="22" y="1"/>
                        <a:pt x="22" y="1"/>
                        <a:pt x="23" y="1"/>
                      </a:cubicBezTo>
                      <a:cubicBezTo>
                        <a:pt x="23" y="1"/>
                        <a:pt x="23" y="1"/>
                        <a:pt x="24" y="1"/>
                      </a:cubicBezTo>
                      <a:cubicBezTo>
                        <a:pt x="24" y="1"/>
                        <a:pt x="24" y="1"/>
                        <a:pt x="24" y="1"/>
                      </a:cubicBezTo>
                      <a:cubicBezTo>
                        <a:pt x="24" y="1"/>
                        <a:pt x="25" y="1"/>
                        <a:pt x="25" y="1"/>
                      </a:cubicBezTo>
                      <a:cubicBezTo>
                        <a:pt x="25" y="1"/>
                        <a:pt x="25" y="1"/>
                        <a:pt x="25" y="1"/>
                      </a:cubicBezTo>
                      <a:cubicBezTo>
                        <a:pt x="27" y="2"/>
                        <a:pt x="29" y="3"/>
                        <a:pt x="31" y="4"/>
                      </a:cubicBezTo>
                      <a:cubicBezTo>
                        <a:pt x="34" y="5"/>
                        <a:pt x="36" y="7"/>
                        <a:pt x="38" y="9"/>
                      </a:cubicBezTo>
                      <a:cubicBezTo>
                        <a:pt x="40" y="16"/>
                        <a:pt x="40" y="23"/>
                        <a:pt x="34" y="27"/>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6" name="Freeform 6725"/>
                <p:cNvSpPr>
                  <a:spLocks/>
                </p:cNvSpPr>
                <p:nvPr/>
              </p:nvSpPr>
              <p:spPr bwMode="auto">
                <a:xfrm>
                  <a:off x="1103" y="1524"/>
                  <a:ext cx="206" cy="184"/>
                </a:xfrm>
                <a:custGeom>
                  <a:avLst/>
                  <a:gdLst>
                    <a:gd name="T0" fmla="*/ 79 w 153"/>
                    <a:gd name="T1" fmla="*/ 7 h 137"/>
                    <a:gd name="T2" fmla="*/ 77 w 153"/>
                    <a:gd name="T3" fmla="*/ 27 h 137"/>
                    <a:gd name="T4" fmla="*/ 54 w 153"/>
                    <a:gd name="T5" fmla="*/ 64 h 137"/>
                    <a:gd name="T6" fmla="*/ 24 w 153"/>
                    <a:gd name="T7" fmla="*/ 99 h 137"/>
                    <a:gd name="T8" fmla="*/ 9 w 153"/>
                    <a:gd name="T9" fmla="*/ 121 h 137"/>
                    <a:gd name="T10" fmla="*/ 1 w 153"/>
                    <a:gd name="T11" fmla="*/ 152 h 137"/>
                    <a:gd name="T12" fmla="*/ 5 w 153"/>
                    <a:gd name="T13" fmla="*/ 179 h 137"/>
                    <a:gd name="T14" fmla="*/ 7 w 153"/>
                    <a:gd name="T15" fmla="*/ 185 h 137"/>
                    <a:gd name="T16" fmla="*/ 143 w 153"/>
                    <a:gd name="T17" fmla="*/ 242 h 137"/>
                    <a:gd name="T18" fmla="*/ 214 w 153"/>
                    <a:gd name="T19" fmla="*/ 246 h 137"/>
                    <a:gd name="T20" fmla="*/ 245 w 153"/>
                    <a:gd name="T21" fmla="*/ 230 h 137"/>
                    <a:gd name="T22" fmla="*/ 260 w 153"/>
                    <a:gd name="T23" fmla="*/ 212 h 137"/>
                    <a:gd name="T24" fmla="*/ 252 w 153"/>
                    <a:gd name="T25" fmla="*/ 94 h 137"/>
                    <a:gd name="T26" fmla="*/ 218 w 153"/>
                    <a:gd name="T27" fmla="*/ 48 h 137"/>
                    <a:gd name="T28" fmla="*/ 203 w 153"/>
                    <a:gd name="T29" fmla="*/ 51 h 137"/>
                    <a:gd name="T30" fmla="*/ 187 w 153"/>
                    <a:gd name="T31" fmla="*/ 48 h 137"/>
                    <a:gd name="T32" fmla="*/ 163 w 153"/>
                    <a:gd name="T33" fmla="*/ 42 h 137"/>
                    <a:gd name="T34" fmla="*/ 145 w 153"/>
                    <a:gd name="T35" fmla="*/ 31 h 137"/>
                    <a:gd name="T36" fmla="*/ 145 w 153"/>
                    <a:gd name="T37" fmla="*/ 15 h 137"/>
                    <a:gd name="T38" fmla="*/ 152 w 153"/>
                    <a:gd name="T39" fmla="*/ 4 h 137"/>
                    <a:gd name="T40" fmla="*/ 152 w 153"/>
                    <a:gd name="T41" fmla="*/ 4 h 137"/>
                    <a:gd name="T42" fmla="*/ 152 w 153"/>
                    <a:gd name="T43" fmla="*/ 0 h 1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3" h="137">
                      <a:moveTo>
                        <a:pt x="44" y="4"/>
                      </a:moveTo>
                      <a:cubicBezTo>
                        <a:pt x="45" y="6"/>
                        <a:pt x="44" y="10"/>
                        <a:pt x="42" y="15"/>
                      </a:cubicBezTo>
                      <a:cubicBezTo>
                        <a:pt x="45" y="22"/>
                        <a:pt x="31" y="22"/>
                        <a:pt x="30" y="36"/>
                      </a:cubicBezTo>
                      <a:cubicBezTo>
                        <a:pt x="30" y="42"/>
                        <a:pt x="21" y="56"/>
                        <a:pt x="13" y="55"/>
                      </a:cubicBezTo>
                      <a:cubicBezTo>
                        <a:pt x="14" y="61"/>
                        <a:pt x="12" y="60"/>
                        <a:pt x="5" y="67"/>
                      </a:cubicBezTo>
                      <a:cubicBezTo>
                        <a:pt x="5" y="77"/>
                        <a:pt x="6" y="76"/>
                        <a:pt x="1" y="84"/>
                      </a:cubicBezTo>
                      <a:cubicBezTo>
                        <a:pt x="1" y="90"/>
                        <a:pt x="0" y="97"/>
                        <a:pt x="3" y="99"/>
                      </a:cubicBezTo>
                      <a:cubicBezTo>
                        <a:pt x="5" y="101"/>
                        <a:pt x="5" y="101"/>
                        <a:pt x="4" y="103"/>
                      </a:cubicBezTo>
                      <a:cubicBezTo>
                        <a:pt x="20" y="131"/>
                        <a:pt x="66" y="134"/>
                        <a:pt x="79" y="134"/>
                      </a:cubicBezTo>
                      <a:cubicBezTo>
                        <a:pt x="92" y="134"/>
                        <a:pt x="111" y="137"/>
                        <a:pt x="118" y="136"/>
                      </a:cubicBezTo>
                      <a:cubicBezTo>
                        <a:pt x="125" y="135"/>
                        <a:pt x="130" y="131"/>
                        <a:pt x="135" y="127"/>
                      </a:cubicBezTo>
                      <a:cubicBezTo>
                        <a:pt x="137" y="125"/>
                        <a:pt x="137" y="125"/>
                        <a:pt x="143" y="118"/>
                      </a:cubicBezTo>
                      <a:cubicBezTo>
                        <a:pt x="153" y="103"/>
                        <a:pt x="144" y="64"/>
                        <a:pt x="139" y="52"/>
                      </a:cubicBezTo>
                      <a:cubicBezTo>
                        <a:pt x="135" y="42"/>
                        <a:pt x="127" y="35"/>
                        <a:pt x="120" y="27"/>
                      </a:cubicBezTo>
                      <a:cubicBezTo>
                        <a:pt x="119" y="28"/>
                        <a:pt x="115" y="28"/>
                        <a:pt x="112" y="28"/>
                      </a:cubicBezTo>
                      <a:cubicBezTo>
                        <a:pt x="104" y="28"/>
                        <a:pt x="108" y="25"/>
                        <a:pt x="103" y="27"/>
                      </a:cubicBezTo>
                      <a:cubicBezTo>
                        <a:pt x="98" y="30"/>
                        <a:pt x="96" y="26"/>
                        <a:pt x="90" y="23"/>
                      </a:cubicBezTo>
                      <a:cubicBezTo>
                        <a:pt x="83" y="20"/>
                        <a:pt x="84" y="24"/>
                        <a:pt x="80" y="17"/>
                      </a:cubicBezTo>
                      <a:cubicBezTo>
                        <a:pt x="78" y="14"/>
                        <a:pt x="78" y="11"/>
                        <a:pt x="80" y="8"/>
                      </a:cubicBezTo>
                      <a:cubicBezTo>
                        <a:pt x="80" y="6"/>
                        <a:pt x="81" y="5"/>
                        <a:pt x="84" y="2"/>
                      </a:cubicBezTo>
                      <a:cubicBezTo>
                        <a:pt x="84" y="2"/>
                        <a:pt x="84" y="2"/>
                        <a:pt x="84" y="2"/>
                      </a:cubicBezTo>
                      <a:cubicBezTo>
                        <a:pt x="84" y="1"/>
                        <a:pt x="84" y="0"/>
                        <a:pt x="84"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7" name="Freeform 6726"/>
                <p:cNvSpPr>
                  <a:spLocks/>
                </p:cNvSpPr>
                <p:nvPr/>
              </p:nvSpPr>
              <p:spPr bwMode="auto">
                <a:xfrm>
                  <a:off x="1109" y="1562"/>
                  <a:ext cx="105" cy="103"/>
                </a:xfrm>
                <a:custGeom>
                  <a:avLst/>
                  <a:gdLst>
                    <a:gd name="T0" fmla="*/ 57 w 78"/>
                    <a:gd name="T1" fmla="*/ 12 h 77"/>
                    <a:gd name="T2" fmla="*/ 18 w 78"/>
                    <a:gd name="T3" fmla="*/ 70 h 77"/>
                    <a:gd name="T4" fmla="*/ 20 w 78"/>
                    <a:gd name="T5" fmla="*/ 138 h 77"/>
                    <a:gd name="T6" fmla="*/ 53 w 78"/>
                    <a:gd name="T7" fmla="*/ 60 h 77"/>
                    <a:gd name="T8" fmla="*/ 141 w 78"/>
                    <a:gd name="T9" fmla="*/ 23 h 77"/>
                    <a:gd name="T10" fmla="*/ 62 w 78"/>
                    <a:gd name="T11" fmla="*/ 7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77">
                      <a:moveTo>
                        <a:pt x="31" y="7"/>
                      </a:moveTo>
                      <a:cubicBezTo>
                        <a:pt x="33" y="21"/>
                        <a:pt x="15" y="28"/>
                        <a:pt x="10" y="39"/>
                      </a:cubicBezTo>
                      <a:cubicBezTo>
                        <a:pt x="4" y="52"/>
                        <a:pt x="0" y="64"/>
                        <a:pt x="11" y="77"/>
                      </a:cubicBezTo>
                      <a:cubicBezTo>
                        <a:pt x="4" y="64"/>
                        <a:pt x="23" y="43"/>
                        <a:pt x="29" y="34"/>
                      </a:cubicBezTo>
                      <a:cubicBezTo>
                        <a:pt x="39" y="20"/>
                        <a:pt x="60" y="9"/>
                        <a:pt x="78" y="13"/>
                      </a:cubicBezTo>
                      <a:cubicBezTo>
                        <a:pt x="66" y="2"/>
                        <a:pt x="51" y="0"/>
                        <a:pt x="34" y="4"/>
                      </a:cubicBezTo>
                    </a:path>
                  </a:pathLst>
                </a:custGeom>
                <a:solidFill>
                  <a:srgbClr val="FCEEE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8" name="Freeform 6727"/>
                <p:cNvSpPr>
                  <a:spLocks/>
                </p:cNvSpPr>
                <p:nvPr/>
              </p:nvSpPr>
              <p:spPr bwMode="auto">
                <a:xfrm>
                  <a:off x="1169" y="1603"/>
                  <a:ext cx="127" cy="101"/>
                </a:xfrm>
                <a:custGeom>
                  <a:avLst/>
                  <a:gdLst>
                    <a:gd name="T0" fmla="*/ 0 w 95"/>
                    <a:gd name="T1" fmla="*/ 120 h 75"/>
                    <a:gd name="T2" fmla="*/ 82 w 95"/>
                    <a:gd name="T3" fmla="*/ 131 h 75"/>
                    <a:gd name="T4" fmla="*/ 131 w 95"/>
                    <a:gd name="T5" fmla="*/ 127 h 75"/>
                    <a:gd name="T6" fmla="*/ 164 w 95"/>
                    <a:gd name="T7" fmla="*/ 94 h 75"/>
                    <a:gd name="T8" fmla="*/ 154 w 95"/>
                    <a:gd name="T9" fmla="*/ 0 h 75"/>
                    <a:gd name="T10" fmla="*/ 142 w 95"/>
                    <a:gd name="T11" fmla="*/ 89 h 75"/>
                    <a:gd name="T12" fmla="*/ 0 w 95"/>
                    <a:gd name="T13" fmla="*/ 120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75">
                      <a:moveTo>
                        <a:pt x="0" y="66"/>
                      </a:moveTo>
                      <a:cubicBezTo>
                        <a:pt x="15" y="69"/>
                        <a:pt x="34" y="69"/>
                        <a:pt x="46" y="72"/>
                      </a:cubicBezTo>
                      <a:cubicBezTo>
                        <a:pt x="58" y="74"/>
                        <a:pt x="64" y="75"/>
                        <a:pt x="73" y="70"/>
                      </a:cubicBezTo>
                      <a:cubicBezTo>
                        <a:pt x="82" y="65"/>
                        <a:pt x="89" y="59"/>
                        <a:pt x="92" y="52"/>
                      </a:cubicBezTo>
                      <a:cubicBezTo>
                        <a:pt x="95" y="45"/>
                        <a:pt x="94" y="12"/>
                        <a:pt x="86" y="0"/>
                      </a:cubicBezTo>
                      <a:cubicBezTo>
                        <a:pt x="88" y="13"/>
                        <a:pt x="92" y="33"/>
                        <a:pt x="79" y="49"/>
                      </a:cubicBezTo>
                      <a:cubicBezTo>
                        <a:pt x="66" y="66"/>
                        <a:pt x="16" y="73"/>
                        <a:pt x="0" y="66"/>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29" name="Freeform 6728"/>
                <p:cNvSpPr>
                  <a:spLocks noEditPoints="1"/>
                </p:cNvSpPr>
                <p:nvPr/>
              </p:nvSpPr>
              <p:spPr bwMode="auto">
                <a:xfrm>
                  <a:off x="1107" y="1558"/>
                  <a:ext cx="198" cy="150"/>
                </a:xfrm>
                <a:custGeom>
                  <a:avLst/>
                  <a:gdLst>
                    <a:gd name="T0" fmla="*/ 63 w 147"/>
                    <a:gd name="T1" fmla="*/ 147 h 112"/>
                    <a:gd name="T2" fmla="*/ 46 w 147"/>
                    <a:gd name="T3" fmla="*/ 126 h 112"/>
                    <a:gd name="T4" fmla="*/ 27 w 147"/>
                    <a:gd name="T5" fmla="*/ 96 h 112"/>
                    <a:gd name="T6" fmla="*/ 35 w 147"/>
                    <a:gd name="T7" fmla="*/ 74 h 112"/>
                    <a:gd name="T8" fmla="*/ 46 w 147"/>
                    <a:gd name="T9" fmla="*/ 48 h 112"/>
                    <a:gd name="T10" fmla="*/ 57 w 147"/>
                    <a:gd name="T11" fmla="*/ 64 h 112"/>
                    <a:gd name="T12" fmla="*/ 59 w 147"/>
                    <a:gd name="T13" fmla="*/ 88 h 112"/>
                    <a:gd name="T14" fmla="*/ 98 w 147"/>
                    <a:gd name="T15" fmla="*/ 112 h 112"/>
                    <a:gd name="T16" fmla="*/ 63 w 147"/>
                    <a:gd name="T17" fmla="*/ 78 h 112"/>
                    <a:gd name="T18" fmla="*/ 58 w 147"/>
                    <a:gd name="T19" fmla="*/ 58 h 112"/>
                    <a:gd name="T20" fmla="*/ 67 w 147"/>
                    <a:gd name="T21" fmla="*/ 0 h 112"/>
                    <a:gd name="T22" fmla="*/ 47 w 147"/>
                    <a:gd name="T23" fmla="*/ 36 h 112"/>
                    <a:gd name="T24" fmla="*/ 36 w 147"/>
                    <a:gd name="T25" fmla="*/ 63 h 112"/>
                    <a:gd name="T26" fmla="*/ 22 w 147"/>
                    <a:gd name="T27" fmla="*/ 90 h 112"/>
                    <a:gd name="T28" fmla="*/ 12 w 147"/>
                    <a:gd name="T29" fmla="*/ 112 h 112"/>
                    <a:gd name="T30" fmla="*/ 11 w 147"/>
                    <a:gd name="T31" fmla="*/ 123 h 112"/>
                    <a:gd name="T32" fmla="*/ 24 w 147"/>
                    <a:gd name="T33" fmla="*/ 167 h 112"/>
                    <a:gd name="T34" fmla="*/ 22 w 147"/>
                    <a:gd name="T35" fmla="*/ 107 h 112"/>
                    <a:gd name="T36" fmla="*/ 35 w 147"/>
                    <a:gd name="T37" fmla="*/ 121 h 112"/>
                    <a:gd name="T38" fmla="*/ 46 w 147"/>
                    <a:gd name="T39" fmla="*/ 143 h 112"/>
                    <a:gd name="T40" fmla="*/ 79 w 147"/>
                    <a:gd name="T41" fmla="*/ 163 h 112"/>
                    <a:gd name="T42" fmla="*/ 85 w 147"/>
                    <a:gd name="T43" fmla="*/ 159 h 112"/>
                    <a:gd name="T44" fmla="*/ 241 w 147"/>
                    <a:gd name="T45" fmla="*/ 107 h 112"/>
                    <a:gd name="T46" fmla="*/ 234 w 147"/>
                    <a:gd name="T47" fmla="*/ 83 h 112"/>
                    <a:gd name="T48" fmla="*/ 207 w 147"/>
                    <a:gd name="T49" fmla="*/ 17 h 112"/>
                    <a:gd name="T50" fmla="*/ 230 w 147"/>
                    <a:gd name="T51" fmla="*/ 20 h 112"/>
                    <a:gd name="T52" fmla="*/ 213 w 147"/>
                    <a:gd name="T53" fmla="*/ 11 h 112"/>
                    <a:gd name="T54" fmla="*/ 178 w 147"/>
                    <a:gd name="T55" fmla="*/ 7 h 112"/>
                    <a:gd name="T56" fmla="*/ 221 w 147"/>
                    <a:gd name="T57" fmla="*/ 67 h 112"/>
                    <a:gd name="T58" fmla="*/ 214 w 147"/>
                    <a:gd name="T59" fmla="*/ 104 h 112"/>
                    <a:gd name="T60" fmla="*/ 194 w 147"/>
                    <a:gd name="T61" fmla="*/ 137 h 112"/>
                    <a:gd name="T62" fmla="*/ 218 w 147"/>
                    <a:gd name="T63" fmla="*/ 112 h 112"/>
                    <a:gd name="T64" fmla="*/ 229 w 147"/>
                    <a:gd name="T65" fmla="*/ 90 h 112"/>
                    <a:gd name="T66" fmla="*/ 237 w 147"/>
                    <a:gd name="T67" fmla="*/ 129 h 112"/>
                    <a:gd name="T68" fmla="*/ 210 w 147"/>
                    <a:gd name="T69" fmla="*/ 173 h 112"/>
                    <a:gd name="T70" fmla="*/ 185 w 147"/>
                    <a:gd name="T71" fmla="*/ 179 h 112"/>
                    <a:gd name="T72" fmla="*/ 147 w 147"/>
                    <a:gd name="T73" fmla="*/ 174 h 112"/>
                    <a:gd name="T74" fmla="*/ 171 w 147"/>
                    <a:gd name="T75" fmla="*/ 178 h 112"/>
                    <a:gd name="T76" fmla="*/ 205 w 147"/>
                    <a:gd name="T77" fmla="*/ 179 h 112"/>
                    <a:gd name="T78" fmla="*/ 234 w 147"/>
                    <a:gd name="T79" fmla="*/ 165 h 112"/>
                    <a:gd name="T80" fmla="*/ 209 w 147"/>
                    <a:gd name="T81" fmla="*/ 200 h 112"/>
                    <a:gd name="T82" fmla="*/ 234 w 147"/>
                    <a:gd name="T83" fmla="*/ 181 h 112"/>
                    <a:gd name="T84" fmla="*/ 245 w 147"/>
                    <a:gd name="T85" fmla="*/ 145 h 112"/>
                    <a:gd name="T86" fmla="*/ 261 w 147"/>
                    <a:gd name="T87" fmla="*/ 137 h 112"/>
                    <a:gd name="T88" fmla="*/ 267 w 147"/>
                    <a:gd name="T89" fmla="*/ 134 h 1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47" h="112">
                      <a:moveTo>
                        <a:pt x="47" y="89"/>
                      </a:moveTo>
                      <a:cubicBezTo>
                        <a:pt x="43" y="85"/>
                        <a:pt x="43" y="85"/>
                        <a:pt x="43" y="85"/>
                      </a:cubicBezTo>
                      <a:cubicBezTo>
                        <a:pt x="41" y="83"/>
                        <a:pt x="38" y="83"/>
                        <a:pt x="35" y="82"/>
                      </a:cubicBezTo>
                      <a:cubicBezTo>
                        <a:pt x="32" y="81"/>
                        <a:pt x="29" y="81"/>
                        <a:pt x="27" y="78"/>
                      </a:cubicBezTo>
                      <a:cubicBezTo>
                        <a:pt x="26" y="77"/>
                        <a:pt x="26" y="75"/>
                        <a:pt x="26" y="74"/>
                      </a:cubicBezTo>
                      <a:cubicBezTo>
                        <a:pt x="25" y="70"/>
                        <a:pt x="25" y="70"/>
                        <a:pt x="25" y="70"/>
                      </a:cubicBezTo>
                      <a:cubicBezTo>
                        <a:pt x="24" y="67"/>
                        <a:pt x="22" y="66"/>
                        <a:pt x="21" y="65"/>
                      </a:cubicBezTo>
                      <a:cubicBezTo>
                        <a:pt x="19" y="63"/>
                        <a:pt x="19" y="63"/>
                        <a:pt x="19" y="63"/>
                      </a:cubicBezTo>
                      <a:cubicBezTo>
                        <a:pt x="17" y="61"/>
                        <a:pt x="15" y="57"/>
                        <a:pt x="15" y="54"/>
                      </a:cubicBezTo>
                      <a:cubicBezTo>
                        <a:pt x="16" y="53"/>
                        <a:pt x="16" y="50"/>
                        <a:pt x="16" y="50"/>
                      </a:cubicBezTo>
                      <a:cubicBezTo>
                        <a:pt x="16" y="48"/>
                        <a:pt x="16" y="46"/>
                        <a:pt x="17" y="44"/>
                      </a:cubicBezTo>
                      <a:cubicBezTo>
                        <a:pt x="19" y="41"/>
                        <a:pt x="19" y="41"/>
                        <a:pt x="19" y="41"/>
                      </a:cubicBezTo>
                      <a:cubicBezTo>
                        <a:pt x="21" y="40"/>
                        <a:pt x="22" y="39"/>
                        <a:pt x="23" y="36"/>
                      </a:cubicBezTo>
                      <a:cubicBezTo>
                        <a:pt x="24" y="31"/>
                        <a:pt x="24" y="31"/>
                        <a:pt x="24" y="31"/>
                      </a:cubicBezTo>
                      <a:cubicBezTo>
                        <a:pt x="24" y="29"/>
                        <a:pt x="24" y="29"/>
                        <a:pt x="25" y="27"/>
                      </a:cubicBezTo>
                      <a:cubicBezTo>
                        <a:pt x="26" y="26"/>
                        <a:pt x="27" y="25"/>
                        <a:pt x="28" y="24"/>
                      </a:cubicBezTo>
                      <a:cubicBezTo>
                        <a:pt x="28" y="27"/>
                        <a:pt x="29" y="30"/>
                        <a:pt x="30" y="33"/>
                      </a:cubicBezTo>
                      <a:cubicBezTo>
                        <a:pt x="31" y="36"/>
                        <a:pt x="31" y="36"/>
                        <a:pt x="31" y="36"/>
                      </a:cubicBezTo>
                      <a:cubicBezTo>
                        <a:pt x="32" y="39"/>
                        <a:pt x="32" y="39"/>
                        <a:pt x="32" y="39"/>
                      </a:cubicBezTo>
                      <a:cubicBezTo>
                        <a:pt x="32" y="43"/>
                        <a:pt x="32" y="43"/>
                        <a:pt x="32" y="43"/>
                      </a:cubicBezTo>
                      <a:cubicBezTo>
                        <a:pt x="32" y="45"/>
                        <a:pt x="31" y="47"/>
                        <a:pt x="33" y="49"/>
                      </a:cubicBezTo>
                      <a:cubicBezTo>
                        <a:pt x="35" y="56"/>
                        <a:pt x="36" y="58"/>
                        <a:pt x="45" y="59"/>
                      </a:cubicBezTo>
                      <a:cubicBezTo>
                        <a:pt x="52" y="61"/>
                        <a:pt x="52" y="61"/>
                        <a:pt x="54" y="64"/>
                      </a:cubicBezTo>
                      <a:cubicBezTo>
                        <a:pt x="54" y="63"/>
                        <a:pt x="54" y="63"/>
                        <a:pt x="54" y="63"/>
                      </a:cubicBezTo>
                      <a:cubicBezTo>
                        <a:pt x="52" y="60"/>
                        <a:pt x="52" y="59"/>
                        <a:pt x="44" y="57"/>
                      </a:cubicBezTo>
                      <a:cubicBezTo>
                        <a:pt x="37" y="56"/>
                        <a:pt x="38" y="54"/>
                        <a:pt x="35" y="48"/>
                      </a:cubicBezTo>
                      <a:cubicBezTo>
                        <a:pt x="34" y="46"/>
                        <a:pt x="35" y="45"/>
                        <a:pt x="35" y="43"/>
                      </a:cubicBezTo>
                      <a:cubicBezTo>
                        <a:pt x="35" y="39"/>
                        <a:pt x="35" y="39"/>
                        <a:pt x="35" y="39"/>
                      </a:cubicBezTo>
                      <a:cubicBezTo>
                        <a:pt x="33" y="35"/>
                        <a:pt x="33" y="35"/>
                        <a:pt x="33" y="35"/>
                      </a:cubicBezTo>
                      <a:cubicBezTo>
                        <a:pt x="32" y="32"/>
                        <a:pt x="32" y="32"/>
                        <a:pt x="32" y="32"/>
                      </a:cubicBezTo>
                      <a:cubicBezTo>
                        <a:pt x="31" y="29"/>
                        <a:pt x="30" y="23"/>
                        <a:pt x="31" y="19"/>
                      </a:cubicBezTo>
                      <a:cubicBezTo>
                        <a:pt x="32" y="18"/>
                        <a:pt x="32" y="18"/>
                        <a:pt x="32" y="18"/>
                      </a:cubicBezTo>
                      <a:cubicBezTo>
                        <a:pt x="34" y="14"/>
                        <a:pt x="36" y="6"/>
                        <a:pt x="37" y="0"/>
                      </a:cubicBezTo>
                      <a:cubicBezTo>
                        <a:pt x="32" y="1"/>
                        <a:pt x="32" y="1"/>
                        <a:pt x="32" y="1"/>
                      </a:cubicBezTo>
                      <a:cubicBezTo>
                        <a:pt x="32" y="6"/>
                        <a:pt x="31" y="12"/>
                        <a:pt x="28" y="16"/>
                      </a:cubicBezTo>
                      <a:cubicBezTo>
                        <a:pt x="26" y="20"/>
                        <a:pt x="26" y="20"/>
                        <a:pt x="26" y="20"/>
                      </a:cubicBezTo>
                      <a:cubicBezTo>
                        <a:pt x="24" y="21"/>
                        <a:pt x="23" y="23"/>
                        <a:pt x="22" y="24"/>
                      </a:cubicBezTo>
                      <a:cubicBezTo>
                        <a:pt x="21" y="27"/>
                        <a:pt x="20" y="29"/>
                        <a:pt x="20" y="31"/>
                      </a:cubicBezTo>
                      <a:cubicBezTo>
                        <a:pt x="20" y="35"/>
                        <a:pt x="20" y="35"/>
                        <a:pt x="20" y="35"/>
                      </a:cubicBezTo>
                      <a:cubicBezTo>
                        <a:pt x="19" y="36"/>
                        <a:pt x="18" y="37"/>
                        <a:pt x="17" y="39"/>
                      </a:cubicBezTo>
                      <a:cubicBezTo>
                        <a:pt x="13" y="43"/>
                        <a:pt x="13" y="43"/>
                        <a:pt x="13" y="43"/>
                      </a:cubicBezTo>
                      <a:cubicBezTo>
                        <a:pt x="12" y="45"/>
                        <a:pt x="12" y="48"/>
                        <a:pt x="12" y="50"/>
                      </a:cubicBezTo>
                      <a:cubicBezTo>
                        <a:pt x="11" y="55"/>
                        <a:pt x="11" y="55"/>
                        <a:pt x="11" y="55"/>
                      </a:cubicBezTo>
                      <a:cubicBezTo>
                        <a:pt x="9" y="58"/>
                        <a:pt x="9" y="58"/>
                        <a:pt x="9" y="58"/>
                      </a:cubicBezTo>
                      <a:cubicBezTo>
                        <a:pt x="8" y="59"/>
                        <a:pt x="7" y="61"/>
                        <a:pt x="7" y="63"/>
                      </a:cubicBezTo>
                      <a:cubicBezTo>
                        <a:pt x="4" y="66"/>
                        <a:pt x="0" y="71"/>
                        <a:pt x="1" y="74"/>
                      </a:cubicBezTo>
                      <a:cubicBezTo>
                        <a:pt x="2" y="76"/>
                        <a:pt x="2" y="76"/>
                        <a:pt x="2" y="76"/>
                      </a:cubicBezTo>
                      <a:cubicBezTo>
                        <a:pt x="2" y="75"/>
                        <a:pt x="4" y="71"/>
                        <a:pt x="6" y="69"/>
                      </a:cubicBezTo>
                      <a:cubicBezTo>
                        <a:pt x="6" y="74"/>
                        <a:pt x="4" y="86"/>
                        <a:pt x="11" y="93"/>
                      </a:cubicBezTo>
                      <a:cubicBezTo>
                        <a:pt x="13" y="95"/>
                        <a:pt x="14" y="94"/>
                        <a:pt x="15" y="95"/>
                      </a:cubicBezTo>
                      <a:cubicBezTo>
                        <a:pt x="13" y="93"/>
                        <a:pt x="13" y="93"/>
                        <a:pt x="13" y="93"/>
                      </a:cubicBezTo>
                      <a:cubicBezTo>
                        <a:pt x="6" y="88"/>
                        <a:pt x="10" y="73"/>
                        <a:pt x="10" y="68"/>
                      </a:cubicBezTo>
                      <a:cubicBezTo>
                        <a:pt x="10" y="66"/>
                        <a:pt x="10" y="66"/>
                        <a:pt x="10" y="66"/>
                      </a:cubicBezTo>
                      <a:cubicBezTo>
                        <a:pt x="10" y="64"/>
                        <a:pt x="11" y="62"/>
                        <a:pt x="12" y="60"/>
                      </a:cubicBezTo>
                      <a:cubicBezTo>
                        <a:pt x="13" y="59"/>
                        <a:pt x="13" y="59"/>
                        <a:pt x="13" y="59"/>
                      </a:cubicBezTo>
                      <a:cubicBezTo>
                        <a:pt x="14" y="62"/>
                        <a:pt x="15" y="64"/>
                        <a:pt x="17" y="65"/>
                      </a:cubicBezTo>
                      <a:cubicBezTo>
                        <a:pt x="17" y="65"/>
                        <a:pt x="19" y="67"/>
                        <a:pt x="19" y="67"/>
                      </a:cubicBezTo>
                      <a:cubicBezTo>
                        <a:pt x="20" y="68"/>
                        <a:pt x="21" y="69"/>
                        <a:pt x="22" y="71"/>
                      </a:cubicBezTo>
                      <a:cubicBezTo>
                        <a:pt x="23" y="74"/>
                        <a:pt x="23" y="74"/>
                        <a:pt x="23" y="74"/>
                      </a:cubicBezTo>
                      <a:cubicBezTo>
                        <a:pt x="23" y="76"/>
                        <a:pt x="23" y="78"/>
                        <a:pt x="25" y="80"/>
                      </a:cubicBezTo>
                      <a:cubicBezTo>
                        <a:pt x="27" y="83"/>
                        <a:pt x="31" y="84"/>
                        <a:pt x="35" y="85"/>
                      </a:cubicBezTo>
                      <a:cubicBezTo>
                        <a:pt x="37" y="85"/>
                        <a:pt x="40" y="86"/>
                        <a:pt x="42" y="88"/>
                      </a:cubicBezTo>
                      <a:cubicBezTo>
                        <a:pt x="44" y="91"/>
                        <a:pt x="44" y="91"/>
                        <a:pt x="44" y="91"/>
                      </a:cubicBezTo>
                      <a:cubicBezTo>
                        <a:pt x="47" y="95"/>
                        <a:pt x="51" y="100"/>
                        <a:pt x="65" y="101"/>
                      </a:cubicBezTo>
                      <a:cubicBezTo>
                        <a:pt x="64" y="100"/>
                        <a:pt x="64" y="100"/>
                        <a:pt x="64" y="100"/>
                      </a:cubicBezTo>
                      <a:cubicBezTo>
                        <a:pt x="52" y="99"/>
                        <a:pt x="49" y="93"/>
                        <a:pt x="47" y="89"/>
                      </a:cubicBezTo>
                      <a:close/>
                      <a:moveTo>
                        <a:pt x="147" y="75"/>
                      </a:moveTo>
                      <a:cubicBezTo>
                        <a:pt x="146" y="70"/>
                        <a:pt x="141" y="66"/>
                        <a:pt x="136" y="62"/>
                      </a:cubicBezTo>
                      <a:cubicBezTo>
                        <a:pt x="133" y="60"/>
                        <a:pt x="133" y="60"/>
                        <a:pt x="133" y="60"/>
                      </a:cubicBezTo>
                      <a:cubicBezTo>
                        <a:pt x="133" y="59"/>
                        <a:pt x="132" y="58"/>
                        <a:pt x="132" y="57"/>
                      </a:cubicBezTo>
                      <a:cubicBezTo>
                        <a:pt x="130" y="52"/>
                        <a:pt x="130" y="52"/>
                        <a:pt x="130" y="52"/>
                      </a:cubicBezTo>
                      <a:cubicBezTo>
                        <a:pt x="129" y="46"/>
                        <a:pt x="129" y="46"/>
                        <a:pt x="129" y="46"/>
                      </a:cubicBezTo>
                      <a:cubicBezTo>
                        <a:pt x="128" y="42"/>
                        <a:pt x="128" y="37"/>
                        <a:pt x="125" y="33"/>
                      </a:cubicBezTo>
                      <a:cubicBezTo>
                        <a:pt x="121" y="27"/>
                        <a:pt x="119" y="23"/>
                        <a:pt x="117" y="16"/>
                      </a:cubicBezTo>
                      <a:cubicBezTo>
                        <a:pt x="116" y="14"/>
                        <a:pt x="115" y="12"/>
                        <a:pt x="114" y="10"/>
                      </a:cubicBezTo>
                      <a:cubicBezTo>
                        <a:pt x="115" y="10"/>
                        <a:pt x="117" y="10"/>
                        <a:pt x="118" y="9"/>
                      </a:cubicBezTo>
                      <a:cubicBezTo>
                        <a:pt x="120" y="9"/>
                        <a:pt x="123" y="8"/>
                        <a:pt x="124" y="9"/>
                      </a:cubicBezTo>
                      <a:cubicBezTo>
                        <a:pt x="125" y="9"/>
                        <a:pt x="126" y="9"/>
                        <a:pt x="127" y="11"/>
                      </a:cubicBezTo>
                      <a:cubicBezTo>
                        <a:pt x="128" y="12"/>
                        <a:pt x="128" y="12"/>
                        <a:pt x="128" y="12"/>
                      </a:cubicBezTo>
                      <a:cubicBezTo>
                        <a:pt x="128" y="10"/>
                        <a:pt x="127" y="7"/>
                        <a:pt x="126" y="6"/>
                      </a:cubicBezTo>
                      <a:cubicBezTo>
                        <a:pt x="124" y="5"/>
                        <a:pt x="121" y="5"/>
                        <a:pt x="117" y="6"/>
                      </a:cubicBezTo>
                      <a:cubicBezTo>
                        <a:pt x="115" y="7"/>
                        <a:pt x="112" y="7"/>
                        <a:pt x="111" y="7"/>
                      </a:cubicBezTo>
                      <a:cubicBezTo>
                        <a:pt x="109" y="5"/>
                        <a:pt x="107" y="3"/>
                        <a:pt x="104" y="1"/>
                      </a:cubicBezTo>
                      <a:cubicBezTo>
                        <a:pt x="98" y="4"/>
                        <a:pt x="98" y="4"/>
                        <a:pt x="98" y="4"/>
                      </a:cubicBezTo>
                      <a:cubicBezTo>
                        <a:pt x="104" y="7"/>
                        <a:pt x="111" y="13"/>
                        <a:pt x="113" y="18"/>
                      </a:cubicBezTo>
                      <a:cubicBezTo>
                        <a:pt x="115" y="25"/>
                        <a:pt x="117" y="28"/>
                        <a:pt x="121" y="35"/>
                      </a:cubicBezTo>
                      <a:cubicBezTo>
                        <a:pt x="122" y="36"/>
                        <a:pt x="122" y="36"/>
                        <a:pt x="122" y="37"/>
                      </a:cubicBezTo>
                      <a:cubicBezTo>
                        <a:pt x="123" y="40"/>
                        <a:pt x="124" y="43"/>
                        <a:pt x="124" y="46"/>
                      </a:cubicBezTo>
                      <a:cubicBezTo>
                        <a:pt x="124" y="49"/>
                        <a:pt x="122" y="51"/>
                        <a:pt x="121" y="53"/>
                      </a:cubicBezTo>
                      <a:cubicBezTo>
                        <a:pt x="118" y="58"/>
                        <a:pt x="118" y="58"/>
                        <a:pt x="118" y="58"/>
                      </a:cubicBezTo>
                      <a:cubicBezTo>
                        <a:pt x="117" y="59"/>
                        <a:pt x="117" y="61"/>
                        <a:pt x="117" y="63"/>
                      </a:cubicBezTo>
                      <a:cubicBezTo>
                        <a:pt x="117" y="65"/>
                        <a:pt x="117" y="67"/>
                        <a:pt x="116" y="69"/>
                      </a:cubicBezTo>
                      <a:cubicBezTo>
                        <a:pt x="114" y="71"/>
                        <a:pt x="111" y="76"/>
                        <a:pt x="107" y="76"/>
                      </a:cubicBezTo>
                      <a:cubicBezTo>
                        <a:pt x="108" y="77"/>
                        <a:pt x="108" y="77"/>
                        <a:pt x="108" y="77"/>
                      </a:cubicBezTo>
                      <a:cubicBezTo>
                        <a:pt x="111" y="76"/>
                        <a:pt x="116" y="74"/>
                        <a:pt x="118" y="70"/>
                      </a:cubicBezTo>
                      <a:cubicBezTo>
                        <a:pt x="120" y="68"/>
                        <a:pt x="120" y="66"/>
                        <a:pt x="120" y="63"/>
                      </a:cubicBezTo>
                      <a:cubicBezTo>
                        <a:pt x="120" y="62"/>
                        <a:pt x="120" y="60"/>
                        <a:pt x="120" y="59"/>
                      </a:cubicBezTo>
                      <a:cubicBezTo>
                        <a:pt x="123" y="55"/>
                        <a:pt x="123" y="55"/>
                        <a:pt x="123" y="55"/>
                      </a:cubicBezTo>
                      <a:cubicBezTo>
                        <a:pt x="124" y="53"/>
                        <a:pt x="125" y="52"/>
                        <a:pt x="126" y="50"/>
                      </a:cubicBezTo>
                      <a:cubicBezTo>
                        <a:pt x="127" y="53"/>
                        <a:pt x="127" y="53"/>
                        <a:pt x="127" y="53"/>
                      </a:cubicBezTo>
                      <a:cubicBezTo>
                        <a:pt x="128" y="59"/>
                        <a:pt x="128" y="59"/>
                        <a:pt x="128" y="59"/>
                      </a:cubicBezTo>
                      <a:cubicBezTo>
                        <a:pt x="130" y="63"/>
                        <a:pt x="131" y="67"/>
                        <a:pt x="131" y="72"/>
                      </a:cubicBezTo>
                      <a:cubicBezTo>
                        <a:pt x="131" y="76"/>
                        <a:pt x="132" y="82"/>
                        <a:pt x="131" y="86"/>
                      </a:cubicBezTo>
                      <a:cubicBezTo>
                        <a:pt x="128" y="90"/>
                        <a:pt x="124" y="93"/>
                        <a:pt x="121" y="95"/>
                      </a:cubicBezTo>
                      <a:cubicBezTo>
                        <a:pt x="116" y="96"/>
                        <a:pt x="116" y="96"/>
                        <a:pt x="116" y="96"/>
                      </a:cubicBezTo>
                      <a:cubicBezTo>
                        <a:pt x="112" y="97"/>
                        <a:pt x="112" y="97"/>
                        <a:pt x="112" y="97"/>
                      </a:cubicBezTo>
                      <a:cubicBezTo>
                        <a:pt x="108" y="98"/>
                        <a:pt x="108" y="98"/>
                        <a:pt x="108" y="98"/>
                      </a:cubicBezTo>
                      <a:cubicBezTo>
                        <a:pt x="106" y="99"/>
                        <a:pt x="104" y="100"/>
                        <a:pt x="102" y="100"/>
                      </a:cubicBezTo>
                      <a:cubicBezTo>
                        <a:pt x="100" y="100"/>
                        <a:pt x="98" y="99"/>
                        <a:pt x="96" y="98"/>
                      </a:cubicBezTo>
                      <a:cubicBezTo>
                        <a:pt x="91" y="96"/>
                        <a:pt x="91" y="96"/>
                        <a:pt x="91" y="96"/>
                      </a:cubicBezTo>
                      <a:cubicBezTo>
                        <a:pt x="87" y="95"/>
                        <a:pt x="84" y="96"/>
                        <a:pt x="81" y="97"/>
                      </a:cubicBezTo>
                      <a:cubicBezTo>
                        <a:pt x="81" y="98"/>
                        <a:pt x="81" y="98"/>
                        <a:pt x="81" y="98"/>
                      </a:cubicBezTo>
                      <a:cubicBezTo>
                        <a:pt x="84" y="97"/>
                        <a:pt x="86" y="97"/>
                        <a:pt x="89" y="97"/>
                      </a:cubicBezTo>
                      <a:cubicBezTo>
                        <a:pt x="94" y="99"/>
                        <a:pt x="94" y="99"/>
                        <a:pt x="94" y="99"/>
                      </a:cubicBezTo>
                      <a:cubicBezTo>
                        <a:pt x="96" y="101"/>
                        <a:pt x="99" y="103"/>
                        <a:pt x="102" y="103"/>
                      </a:cubicBezTo>
                      <a:cubicBezTo>
                        <a:pt x="105" y="103"/>
                        <a:pt x="107" y="102"/>
                        <a:pt x="110" y="101"/>
                      </a:cubicBezTo>
                      <a:cubicBezTo>
                        <a:pt x="113" y="100"/>
                        <a:pt x="113" y="100"/>
                        <a:pt x="113" y="100"/>
                      </a:cubicBezTo>
                      <a:cubicBezTo>
                        <a:pt x="117" y="99"/>
                        <a:pt x="117" y="99"/>
                        <a:pt x="117" y="99"/>
                      </a:cubicBezTo>
                      <a:cubicBezTo>
                        <a:pt x="122" y="97"/>
                        <a:pt x="122" y="97"/>
                        <a:pt x="122" y="97"/>
                      </a:cubicBezTo>
                      <a:cubicBezTo>
                        <a:pt x="124" y="97"/>
                        <a:pt x="127" y="95"/>
                        <a:pt x="129" y="92"/>
                      </a:cubicBezTo>
                      <a:cubicBezTo>
                        <a:pt x="128" y="95"/>
                        <a:pt x="127" y="97"/>
                        <a:pt x="126" y="99"/>
                      </a:cubicBezTo>
                      <a:cubicBezTo>
                        <a:pt x="124" y="102"/>
                        <a:pt x="124" y="102"/>
                        <a:pt x="124" y="102"/>
                      </a:cubicBezTo>
                      <a:cubicBezTo>
                        <a:pt x="121" y="106"/>
                        <a:pt x="118" y="112"/>
                        <a:pt x="115" y="111"/>
                      </a:cubicBezTo>
                      <a:cubicBezTo>
                        <a:pt x="115" y="111"/>
                        <a:pt x="115" y="111"/>
                        <a:pt x="115" y="111"/>
                      </a:cubicBezTo>
                      <a:cubicBezTo>
                        <a:pt x="121" y="112"/>
                        <a:pt x="125" y="108"/>
                        <a:pt x="127" y="104"/>
                      </a:cubicBezTo>
                      <a:cubicBezTo>
                        <a:pt x="129" y="101"/>
                        <a:pt x="129" y="101"/>
                        <a:pt x="129" y="101"/>
                      </a:cubicBezTo>
                      <a:cubicBezTo>
                        <a:pt x="133" y="96"/>
                        <a:pt x="134" y="91"/>
                        <a:pt x="135" y="85"/>
                      </a:cubicBezTo>
                      <a:cubicBezTo>
                        <a:pt x="135" y="84"/>
                        <a:pt x="136" y="82"/>
                        <a:pt x="135" y="81"/>
                      </a:cubicBezTo>
                      <a:cubicBezTo>
                        <a:pt x="135" y="81"/>
                        <a:pt x="135" y="81"/>
                        <a:pt x="135" y="81"/>
                      </a:cubicBezTo>
                      <a:cubicBezTo>
                        <a:pt x="135" y="78"/>
                        <a:pt x="135" y="75"/>
                        <a:pt x="135" y="71"/>
                      </a:cubicBezTo>
                      <a:cubicBezTo>
                        <a:pt x="135" y="69"/>
                        <a:pt x="135" y="67"/>
                        <a:pt x="134" y="65"/>
                      </a:cubicBezTo>
                      <a:cubicBezTo>
                        <a:pt x="138" y="68"/>
                        <a:pt x="144" y="72"/>
                        <a:pt x="144" y="76"/>
                      </a:cubicBezTo>
                      <a:cubicBezTo>
                        <a:pt x="145" y="77"/>
                        <a:pt x="146" y="79"/>
                        <a:pt x="145" y="80"/>
                      </a:cubicBezTo>
                      <a:cubicBezTo>
                        <a:pt x="145" y="83"/>
                        <a:pt x="145" y="83"/>
                        <a:pt x="145" y="83"/>
                      </a:cubicBezTo>
                      <a:cubicBezTo>
                        <a:pt x="146" y="81"/>
                        <a:pt x="147" y="77"/>
                        <a:pt x="147" y="7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0" name="Freeform 6729"/>
                <p:cNvSpPr>
                  <a:spLocks/>
                </p:cNvSpPr>
                <p:nvPr/>
              </p:nvSpPr>
              <p:spPr bwMode="auto">
                <a:xfrm>
                  <a:off x="1206" y="1503"/>
                  <a:ext cx="64" cy="61"/>
                </a:xfrm>
                <a:custGeom>
                  <a:avLst/>
                  <a:gdLst>
                    <a:gd name="T0" fmla="*/ 46 w 47"/>
                    <a:gd name="T1" fmla="*/ 9 h 46"/>
                    <a:gd name="T2" fmla="*/ 31 w 47"/>
                    <a:gd name="T3" fmla="*/ 9 h 46"/>
                    <a:gd name="T4" fmla="*/ 22 w 47"/>
                    <a:gd name="T5" fmla="*/ 17 h 46"/>
                    <a:gd name="T6" fmla="*/ 14 w 47"/>
                    <a:gd name="T7" fmla="*/ 32 h 46"/>
                    <a:gd name="T8" fmla="*/ 5 w 47"/>
                    <a:gd name="T9" fmla="*/ 58 h 46"/>
                    <a:gd name="T10" fmla="*/ 25 w 47"/>
                    <a:gd name="T11" fmla="*/ 69 h 46"/>
                    <a:gd name="T12" fmla="*/ 48 w 47"/>
                    <a:gd name="T13" fmla="*/ 76 h 46"/>
                    <a:gd name="T14" fmla="*/ 65 w 47"/>
                    <a:gd name="T15" fmla="*/ 77 h 46"/>
                    <a:gd name="T16" fmla="*/ 83 w 47"/>
                    <a:gd name="T17" fmla="*/ 69 h 46"/>
                    <a:gd name="T18" fmla="*/ 74 w 47"/>
                    <a:gd name="T19" fmla="*/ 54 h 46"/>
                    <a:gd name="T20" fmla="*/ 46 w 47"/>
                    <a:gd name="T21" fmla="*/ 9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25" y="5"/>
                      </a:moveTo>
                      <a:cubicBezTo>
                        <a:pt x="22" y="0"/>
                        <a:pt x="19" y="4"/>
                        <a:pt x="17" y="5"/>
                      </a:cubicBezTo>
                      <a:cubicBezTo>
                        <a:pt x="12" y="8"/>
                        <a:pt x="13" y="8"/>
                        <a:pt x="12" y="10"/>
                      </a:cubicBezTo>
                      <a:cubicBezTo>
                        <a:pt x="10" y="12"/>
                        <a:pt x="7" y="14"/>
                        <a:pt x="7" y="18"/>
                      </a:cubicBezTo>
                      <a:cubicBezTo>
                        <a:pt x="2" y="24"/>
                        <a:pt x="0" y="28"/>
                        <a:pt x="3" y="33"/>
                      </a:cubicBezTo>
                      <a:cubicBezTo>
                        <a:pt x="7" y="40"/>
                        <a:pt x="6" y="36"/>
                        <a:pt x="13" y="39"/>
                      </a:cubicBezTo>
                      <a:cubicBezTo>
                        <a:pt x="19" y="42"/>
                        <a:pt x="21" y="46"/>
                        <a:pt x="26" y="43"/>
                      </a:cubicBezTo>
                      <a:cubicBezTo>
                        <a:pt x="31" y="41"/>
                        <a:pt x="27" y="44"/>
                        <a:pt x="35" y="44"/>
                      </a:cubicBezTo>
                      <a:cubicBezTo>
                        <a:pt x="42" y="43"/>
                        <a:pt x="47" y="44"/>
                        <a:pt x="45" y="39"/>
                      </a:cubicBezTo>
                      <a:cubicBezTo>
                        <a:pt x="44" y="34"/>
                        <a:pt x="44" y="33"/>
                        <a:pt x="40" y="31"/>
                      </a:cubicBezTo>
                      <a:cubicBezTo>
                        <a:pt x="36" y="28"/>
                        <a:pt x="35" y="8"/>
                        <a:pt x="25" y="5"/>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1" name="Freeform 6730"/>
                <p:cNvSpPr>
                  <a:spLocks/>
                </p:cNvSpPr>
                <p:nvPr/>
              </p:nvSpPr>
              <p:spPr bwMode="auto">
                <a:xfrm>
                  <a:off x="1362" y="1091"/>
                  <a:ext cx="22" cy="11"/>
                </a:xfrm>
                <a:custGeom>
                  <a:avLst/>
                  <a:gdLst>
                    <a:gd name="T0" fmla="*/ 30 w 16"/>
                    <a:gd name="T1" fmla="*/ 6 h 8"/>
                    <a:gd name="T2" fmla="*/ 0 w 16"/>
                    <a:gd name="T3" fmla="*/ 1 h 8"/>
                    <a:gd name="T4" fmla="*/ 0 60000 65536"/>
                    <a:gd name="T5" fmla="*/ 0 60000 65536"/>
                  </a:gdLst>
                  <a:ahLst/>
                  <a:cxnLst>
                    <a:cxn ang="T4">
                      <a:pos x="T0" y="T1"/>
                    </a:cxn>
                    <a:cxn ang="T5">
                      <a:pos x="T2" y="T3"/>
                    </a:cxn>
                  </a:cxnLst>
                  <a:rect l="0" t="0" r="r" b="b"/>
                  <a:pathLst>
                    <a:path w="16" h="8">
                      <a:moveTo>
                        <a:pt x="16" y="3"/>
                      </a:moveTo>
                      <a:cubicBezTo>
                        <a:pt x="11" y="8"/>
                        <a:pt x="5" y="0"/>
                        <a:pt x="0" y="1"/>
                      </a:cubicBezTo>
                    </a:path>
                  </a:pathLst>
                </a:custGeom>
                <a:noFill/>
                <a:ln w="3175" cap="rnd">
                  <a:solidFill>
                    <a:srgbClr val="1A1A1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2" name="Freeform 6731"/>
                <p:cNvSpPr>
                  <a:spLocks/>
                </p:cNvSpPr>
                <p:nvPr/>
              </p:nvSpPr>
              <p:spPr bwMode="auto">
                <a:xfrm>
                  <a:off x="1139" y="970"/>
                  <a:ext cx="42" cy="46"/>
                </a:xfrm>
                <a:custGeom>
                  <a:avLst/>
                  <a:gdLst>
                    <a:gd name="T0" fmla="*/ 30 w 31"/>
                    <a:gd name="T1" fmla="*/ 0 h 34"/>
                    <a:gd name="T2" fmla="*/ 15 w 31"/>
                    <a:gd name="T3" fmla="*/ 7 h 34"/>
                    <a:gd name="T4" fmla="*/ 1 w 31"/>
                    <a:gd name="T5" fmla="*/ 16 h 34"/>
                    <a:gd name="T6" fmla="*/ 20 w 31"/>
                    <a:gd name="T7" fmla="*/ 53 h 34"/>
                    <a:gd name="T8" fmla="*/ 37 w 31"/>
                    <a:gd name="T9" fmla="*/ 53 h 34"/>
                    <a:gd name="T10" fmla="*/ 53 w 31"/>
                    <a:gd name="T11" fmla="*/ 58 h 34"/>
                    <a:gd name="T12" fmla="*/ 47 w 31"/>
                    <a:gd name="T13" fmla="*/ 46 h 34"/>
                    <a:gd name="T14" fmla="*/ 46 w 31"/>
                    <a:gd name="T15" fmla="*/ 22 h 34"/>
                    <a:gd name="T16" fmla="*/ 42 w 31"/>
                    <a:gd name="T17" fmla="*/ 19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4">
                      <a:moveTo>
                        <a:pt x="16" y="0"/>
                      </a:moveTo>
                      <a:cubicBezTo>
                        <a:pt x="11" y="2"/>
                        <a:pt x="10" y="4"/>
                        <a:pt x="8" y="4"/>
                      </a:cubicBezTo>
                      <a:cubicBezTo>
                        <a:pt x="6" y="4"/>
                        <a:pt x="2" y="4"/>
                        <a:pt x="1" y="9"/>
                      </a:cubicBezTo>
                      <a:cubicBezTo>
                        <a:pt x="0" y="14"/>
                        <a:pt x="6" y="29"/>
                        <a:pt x="11" y="29"/>
                      </a:cubicBezTo>
                      <a:cubicBezTo>
                        <a:pt x="15" y="29"/>
                        <a:pt x="19" y="28"/>
                        <a:pt x="20" y="29"/>
                      </a:cubicBezTo>
                      <a:cubicBezTo>
                        <a:pt x="21" y="30"/>
                        <a:pt x="26" y="34"/>
                        <a:pt x="29" y="32"/>
                      </a:cubicBezTo>
                      <a:cubicBezTo>
                        <a:pt x="31" y="29"/>
                        <a:pt x="27" y="27"/>
                        <a:pt x="26" y="25"/>
                      </a:cubicBezTo>
                      <a:cubicBezTo>
                        <a:pt x="25" y="24"/>
                        <a:pt x="25" y="12"/>
                        <a:pt x="25" y="12"/>
                      </a:cubicBezTo>
                      <a:cubicBezTo>
                        <a:pt x="24" y="10"/>
                        <a:pt x="23" y="10"/>
                        <a:pt x="23" y="1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3" name="Freeform 6732"/>
                <p:cNvSpPr>
                  <a:spLocks/>
                </p:cNvSpPr>
                <p:nvPr/>
              </p:nvSpPr>
              <p:spPr bwMode="auto">
                <a:xfrm>
                  <a:off x="1362" y="1091"/>
                  <a:ext cx="22" cy="11"/>
                </a:xfrm>
                <a:custGeom>
                  <a:avLst/>
                  <a:gdLst>
                    <a:gd name="T0" fmla="*/ 30 w 16"/>
                    <a:gd name="T1" fmla="*/ 6 h 8"/>
                    <a:gd name="T2" fmla="*/ 0 w 16"/>
                    <a:gd name="T3" fmla="*/ 1 h 8"/>
                    <a:gd name="T4" fmla="*/ 0 60000 65536"/>
                    <a:gd name="T5" fmla="*/ 0 60000 65536"/>
                  </a:gdLst>
                  <a:ahLst/>
                  <a:cxnLst>
                    <a:cxn ang="T4">
                      <a:pos x="T0" y="T1"/>
                    </a:cxn>
                    <a:cxn ang="T5">
                      <a:pos x="T2" y="T3"/>
                    </a:cxn>
                  </a:cxnLst>
                  <a:rect l="0" t="0" r="r" b="b"/>
                  <a:pathLst>
                    <a:path w="16" h="8">
                      <a:moveTo>
                        <a:pt x="16" y="3"/>
                      </a:moveTo>
                      <a:cubicBezTo>
                        <a:pt x="11" y="8"/>
                        <a:pt x="5" y="0"/>
                        <a:pt x="0" y="1"/>
                      </a:cubicBezTo>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4" name="Freeform 6733"/>
                <p:cNvSpPr>
                  <a:spLocks/>
                </p:cNvSpPr>
                <p:nvPr/>
              </p:nvSpPr>
              <p:spPr bwMode="auto">
                <a:xfrm>
                  <a:off x="1139" y="970"/>
                  <a:ext cx="42" cy="46"/>
                </a:xfrm>
                <a:custGeom>
                  <a:avLst/>
                  <a:gdLst>
                    <a:gd name="T0" fmla="*/ 30 w 31"/>
                    <a:gd name="T1" fmla="*/ 0 h 34"/>
                    <a:gd name="T2" fmla="*/ 15 w 31"/>
                    <a:gd name="T3" fmla="*/ 7 h 34"/>
                    <a:gd name="T4" fmla="*/ 1 w 31"/>
                    <a:gd name="T5" fmla="*/ 16 h 34"/>
                    <a:gd name="T6" fmla="*/ 20 w 31"/>
                    <a:gd name="T7" fmla="*/ 53 h 34"/>
                    <a:gd name="T8" fmla="*/ 37 w 31"/>
                    <a:gd name="T9" fmla="*/ 53 h 34"/>
                    <a:gd name="T10" fmla="*/ 53 w 31"/>
                    <a:gd name="T11" fmla="*/ 58 h 34"/>
                    <a:gd name="T12" fmla="*/ 47 w 31"/>
                    <a:gd name="T13" fmla="*/ 46 h 34"/>
                    <a:gd name="T14" fmla="*/ 46 w 31"/>
                    <a:gd name="T15" fmla="*/ 22 h 34"/>
                    <a:gd name="T16" fmla="*/ 42 w 31"/>
                    <a:gd name="T17" fmla="*/ 19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4">
                      <a:moveTo>
                        <a:pt x="16" y="0"/>
                      </a:moveTo>
                      <a:cubicBezTo>
                        <a:pt x="11" y="2"/>
                        <a:pt x="10" y="4"/>
                        <a:pt x="8" y="4"/>
                      </a:cubicBezTo>
                      <a:cubicBezTo>
                        <a:pt x="6" y="4"/>
                        <a:pt x="2" y="4"/>
                        <a:pt x="1" y="9"/>
                      </a:cubicBezTo>
                      <a:cubicBezTo>
                        <a:pt x="0" y="14"/>
                        <a:pt x="6" y="29"/>
                        <a:pt x="11" y="29"/>
                      </a:cubicBezTo>
                      <a:cubicBezTo>
                        <a:pt x="15" y="29"/>
                        <a:pt x="19" y="28"/>
                        <a:pt x="20" y="29"/>
                      </a:cubicBezTo>
                      <a:cubicBezTo>
                        <a:pt x="21" y="30"/>
                        <a:pt x="26" y="34"/>
                        <a:pt x="29" y="32"/>
                      </a:cubicBezTo>
                      <a:cubicBezTo>
                        <a:pt x="31" y="29"/>
                        <a:pt x="27" y="27"/>
                        <a:pt x="26" y="25"/>
                      </a:cubicBezTo>
                      <a:cubicBezTo>
                        <a:pt x="25" y="24"/>
                        <a:pt x="25" y="12"/>
                        <a:pt x="25" y="12"/>
                      </a:cubicBezTo>
                      <a:cubicBezTo>
                        <a:pt x="24" y="10"/>
                        <a:pt x="23" y="10"/>
                        <a:pt x="23" y="10"/>
                      </a:cubicBezTo>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5" name="Freeform 6734"/>
                <p:cNvSpPr>
                  <a:spLocks/>
                </p:cNvSpPr>
                <p:nvPr/>
              </p:nvSpPr>
              <p:spPr bwMode="auto">
                <a:xfrm>
                  <a:off x="1119" y="939"/>
                  <a:ext cx="68" cy="101"/>
                </a:xfrm>
                <a:custGeom>
                  <a:avLst/>
                  <a:gdLst>
                    <a:gd name="T0" fmla="*/ 55 w 51"/>
                    <a:gd name="T1" fmla="*/ 15 h 75"/>
                    <a:gd name="T2" fmla="*/ 4 w 51"/>
                    <a:gd name="T3" fmla="*/ 46 h 75"/>
                    <a:gd name="T4" fmla="*/ 36 w 51"/>
                    <a:gd name="T5" fmla="*/ 120 h 75"/>
                    <a:gd name="T6" fmla="*/ 69 w 51"/>
                    <a:gd name="T7" fmla="*/ 135 h 75"/>
                    <a:gd name="T8" fmla="*/ 91 w 51"/>
                    <a:gd name="T9" fmla="*/ 120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5">
                      <a:moveTo>
                        <a:pt x="31" y="8"/>
                      </a:moveTo>
                      <a:cubicBezTo>
                        <a:pt x="24" y="0"/>
                        <a:pt x="0" y="3"/>
                        <a:pt x="2" y="25"/>
                      </a:cubicBezTo>
                      <a:cubicBezTo>
                        <a:pt x="3" y="47"/>
                        <a:pt x="9" y="62"/>
                        <a:pt x="20" y="66"/>
                      </a:cubicBezTo>
                      <a:cubicBezTo>
                        <a:pt x="26" y="68"/>
                        <a:pt x="31" y="75"/>
                        <a:pt x="39" y="74"/>
                      </a:cubicBezTo>
                      <a:cubicBezTo>
                        <a:pt x="50" y="74"/>
                        <a:pt x="51" y="66"/>
                        <a:pt x="51" y="66"/>
                      </a:cubicBezTo>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6" name="Freeform 6735"/>
                <p:cNvSpPr>
                  <a:spLocks/>
                </p:cNvSpPr>
                <p:nvPr/>
              </p:nvSpPr>
              <p:spPr bwMode="auto">
                <a:xfrm>
                  <a:off x="1356" y="830"/>
                  <a:ext cx="4" cy="10"/>
                </a:xfrm>
                <a:custGeom>
                  <a:avLst/>
                  <a:gdLst>
                    <a:gd name="T0" fmla="*/ 0 w 3"/>
                    <a:gd name="T1" fmla="*/ 0 h 7"/>
                    <a:gd name="T2" fmla="*/ 5 w 3"/>
                    <a:gd name="T3" fmla="*/ 14 h 7"/>
                    <a:gd name="T4" fmla="*/ 0 60000 65536"/>
                    <a:gd name="T5" fmla="*/ 0 60000 65536"/>
                  </a:gdLst>
                  <a:ahLst/>
                  <a:cxnLst>
                    <a:cxn ang="T4">
                      <a:pos x="T0" y="T1"/>
                    </a:cxn>
                    <a:cxn ang="T5">
                      <a:pos x="T2" y="T3"/>
                    </a:cxn>
                  </a:cxnLst>
                  <a:rect l="0" t="0" r="r" b="b"/>
                  <a:pathLst>
                    <a:path w="3" h="7">
                      <a:moveTo>
                        <a:pt x="0" y="0"/>
                      </a:moveTo>
                      <a:cubicBezTo>
                        <a:pt x="1" y="2"/>
                        <a:pt x="2" y="5"/>
                        <a:pt x="3" y="7"/>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7" name="Freeform 6736"/>
                <p:cNvSpPr>
                  <a:spLocks/>
                </p:cNvSpPr>
                <p:nvPr/>
              </p:nvSpPr>
              <p:spPr bwMode="auto">
                <a:xfrm>
                  <a:off x="1329" y="946"/>
                  <a:ext cx="28" cy="35"/>
                </a:xfrm>
                <a:custGeom>
                  <a:avLst/>
                  <a:gdLst>
                    <a:gd name="T0" fmla="*/ 37 w 21"/>
                    <a:gd name="T1" fmla="*/ 0 h 26"/>
                    <a:gd name="T2" fmla="*/ 0 w 21"/>
                    <a:gd name="T3" fmla="*/ 12 h 26"/>
                    <a:gd name="T4" fmla="*/ 28 w 21"/>
                    <a:gd name="T5" fmla="*/ 24 h 26"/>
                    <a:gd name="T6" fmla="*/ 27 w 21"/>
                    <a:gd name="T7" fmla="*/ 35 h 26"/>
                    <a:gd name="T8" fmla="*/ 27 w 21"/>
                    <a:gd name="T9" fmla="*/ 47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6">
                      <a:moveTo>
                        <a:pt x="21" y="0"/>
                      </a:moveTo>
                      <a:cubicBezTo>
                        <a:pt x="15" y="0"/>
                        <a:pt x="6" y="1"/>
                        <a:pt x="0" y="7"/>
                      </a:cubicBezTo>
                      <a:cubicBezTo>
                        <a:pt x="3" y="11"/>
                        <a:pt x="12" y="14"/>
                        <a:pt x="16" y="13"/>
                      </a:cubicBezTo>
                      <a:cubicBezTo>
                        <a:pt x="18" y="16"/>
                        <a:pt x="15" y="15"/>
                        <a:pt x="15" y="19"/>
                      </a:cubicBezTo>
                      <a:cubicBezTo>
                        <a:pt x="15" y="22"/>
                        <a:pt x="15" y="26"/>
                        <a:pt x="15" y="2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8" name="Freeform 6737"/>
                <p:cNvSpPr>
                  <a:spLocks/>
                </p:cNvSpPr>
                <p:nvPr/>
              </p:nvSpPr>
              <p:spPr bwMode="auto">
                <a:xfrm>
                  <a:off x="1323" y="939"/>
                  <a:ext cx="34" cy="16"/>
                </a:xfrm>
                <a:custGeom>
                  <a:avLst/>
                  <a:gdLst>
                    <a:gd name="T0" fmla="*/ 0 w 25"/>
                    <a:gd name="T1" fmla="*/ 21 h 12"/>
                    <a:gd name="T2" fmla="*/ 46 w 25"/>
                    <a:gd name="T3" fmla="*/ 1 h 12"/>
                    <a:gd name="T4" fmla="*/ 0 60000 65536"/>
                    <a:gd name="T5" fmla="*/ 0 60000 65536"/>
                  </a:gdLst>
                  <a:ahLst/>
                  <a:cxnLst>
                    <a:cxn ang="T4">
                      <a:pos x="T0" y="T1"/>
                    </a:cxn>
                    <a:cxn ang="T5">
                      <a:pos x="T2" y="T3"/>
                    </a:cxn>
                  </a:cxnLst>
                  <a:rect l="0" t="0" r="r" b="b"/>
                  <a:pathLst>
                    <a:path w="25" h="12">
                      <a:moveTo>
                        <a:pt x="0" y="12"/>
                      </a:moveTo>
                      <a:cubicBezTo>
                        <a:pt x="8" y="3"/>
                        <a:pt x="19" y="0"/>
                        <a:pt x="25" y="1"/>
                      </a:cubicBezTo>
                    </a:path>
                  </a:pathLst>
                </a:custGeom>
                <a:noFill/>
                <a:ln w="15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39" name="Freeform 6738"/>
                <p:cNvSpPr>
                  <a:spLocks/>
                </p:cNvSpPr>
                <p:nvPr/>
              </p:nvSpPr>
              <p:spPr bwMode="auto">
                <a:xfrm>
                  <a:off x="1321" y="912"/>
                  <a:ext cx="44" cy="18"/>
                </a:xfrm>
                <a:custGeom>
                  <a:avLst/>
                  <a:gdLst>
                    <a:gd name="T0" fmla="*/ 0 w 33"/>
                    <a:gd name="T1" fmla="*/ 25 h 13"/>
                    <a:gd name="T2" fmla="*/ 44 w 33"/>
                    <a:gd name="T3" fmla="*/ 14 h 13"/>
                    <a:gd name="T4" fmla="*/ 57 w 33"/>
                    <a:gd name="T5" fmla="*/ 17 h 13"/>
                    <a:gd name="T6" fmla="*/ 36 w 33"/>
                    <a:gd name="T7" fmla="*/ 1 h 13"/>
                    <a:gd name="T8" fmla="*/ 0 w 33"/>
                    <a:gd name="T9" fmla="*/ 25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3">
                      <a:moveTo>
                        <a:pt x="0" y="13"/>
                      </a:moveTo>
                      <a:cubicBezTo>
                        <a:pt x="13" y="7"/>
                        <a:pt x="20" y="4"/>
                        <a:pt x="25" y="7"/>
                      </a:cubicBezTo>
                      <a:cubicBezTo>
                        <a:pt x="29" y="11"/>
                        <a:pt x="31" y="12"/>
                        <a:pt x="32" y="9"/>
                      </a:cubicBezTo>
                      <a:cubicBezTo>
                        <a:pt x="33" y="4"/>
                        <a:pt x="28" y="0"/>
                        <a:pt x="20" y="1"/>
                      </a:cubicBezTo>
                      <a:cubicBezTo>
                        <a:pt x="12" y="2"/>
                        <a:pt x="7" y="7"/>
                        <a:pt x="0" y="13"/>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0" name="Freeform 6739"/>
                <p:cNvSpPr>
                  <a:spLocks/>
                </p:cNvSpPr>
                <p:nvPr/>
              </p:nvSpPr>
              <p:spPr bwMode="auto">
                <a:xfrm>
                  <a:off x="1342" y="947"/>
                  <a:ext cx="11" cy="16"/>
                </a:xfrm>
                <a:custGeom>
                  <a:avLst/>
                  <a:gdLst>
                    <a:gd name="T0" fmla="*/ 4 w 8"/>
                    <a:gd name="T1" fmla="*/ 0 h 12"/>
                    <a:gd name="T2" fmla="*/ 10 w 8"/>
                    <a:gd name="T3" fmla="*/ 21 h 12"/>
                    <a:gd name="T4" fmla="*/ 15 w 8"/>
                    <a:gd name="T5" fmla="*/ 11 h 12"/>
                    <a:gd name="T6" fmla="*/ 14 w 8"/>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2">
                      <a:moveTo>
                        <a:pt x="2" y="0"/>
                      </a:moveTo>
                      <a:cubicBezTo>
                        <a:pt x="0" y="6"/>
                        <a:pt x="1" y="12"/>
                        <a:pt x="5" y="12"/>
                      </a:cubicBezTo>
                      <a:cubicBezTo>
                        <a:pt x="7" y="12"/>
                        <a:pt x="7" y="9"/>
                        <a:pt x="8" y="6"/>
                      </a:cubicBezTo>
                      <a:cubicBezTo>
                        <a:pt x="8" y="3"/>
                        <a:pt x="7" y="0"/>
                        <a:pt x="7"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1" name="Freeform 6740"/>
                <p:cNvSpPr>
                  <a:spLocks/>
                </p:cNvSpPr>
                <p:nvPr/>
              </p:nvSpPr>
              <p:spPr bwMode="auto">
                <a:xfrm>
                  <a:off x="1357" y="946"/>
                  <a:ext cx="8" cy="4"/>
                </a:xfrm>
                <a:custGeom>
                  <a:avLst/>
                  <a:gdLst>
                    <a:gd name="T0" fmla="*/ 0 w 6"/>
                    <a:gd name="T1" fmla="*/ 1 h 3"/>
                    <a:gd name="T2" fmla="*/ 11 w 6"/>
                    <a:gd name="T3" fmla="*/ 0 h 3"/>
                    <a:gd name="T4" fmla="*/ 0 60000 65536"/>
                    <a:gd name="T5" fmla="*/ 0 60000 65536"/>
                  </a:gdLst>
                  <a:ahLst/>
                  <a:cxnLst>
                    <a:cxn ang="T4">
                      <a:pos x="T0" y="T1"/>
                    </a:cxn>
                    <a:cxn ang="T5">
                      <a:pos x="T2" y="T3"/>
                    </a:cxn>
                  </a:cxnLst>
                  <a:rect l="0" t="0" r="r" b="b"/>
                  <a:pathLst>
                    <a:path w="6" h="3">
                      <a:moveTo>
                        <a:pt x="0" y="1"/>
                      </a:moveTo>
                      <a:cubicBezTo>
                        <a:pt x="3" y="3"/>
                        <a:pt x="4" y="0"/>
                        <a:pt x="6"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2" name="Freeform 6741"/>
                <p:cNvSpPr>
                  <a:spLocks/>
                </p:cNvSpPr>
                <p:nvPr/>
              </p:nvSpPr>
              <p:spPr bwMode="auto">
                <a:xfrm>
                  <a:off x="1358" y="1015"/>
                  <a:ext cx="34" cy="25"/>
                </a:xfrm>
                <a:custGeom>
                  <a:avLst/>
                  <a:gdLst>
                    <a:gd name="T0" fmla="*/ 16 w 25"/>
                    <a:gd name="T1" fmla="*/ 0 h 19"/>
                    <a:gd name="T2" fmla="*/ 5 w 25"/>
                    <a:gd name="T3" fmla="*/ 22 h 19"/>
                    <a:gd name="T4" fmla="*/ 26 w 25"/>
                    <a:gd name="T5" fmla="*/ 28 h 19"/>
                    <a:gd name="T6" fmla="*/ 46 w 25"/>
                    <a:gd name="T7" fmla="*/ 21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9">
                      <a:moveTo>
                        <a:pt x="9" y="0"/>
                      </a:moveTo>
                      <a:cubicBezTo>
                        <a:pt x="4" y="1"/>
                        <a:pt x="0" y="7"/>
                        <a:pt x="3" y="13"/>
                      </a:cubicBezTo>
                      <a:cubicBezTo>
                        <a:pt x="7" y="19"/>
                        <a:pt x="10" y="18"/>
                        <a:pt x="14" y="16"/>
                      </a:cubicBezTo>
                      <a:cubicBezTo>
                        <a:pt x="17" y="15"/>
                        <a:pt x="22" y="9"/>
                        <a:pt x="25" y="1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3" name="Freeform 6742"/>
                <p:cNvSpPr>
                  <a:spLocks/>
                </p:cNvSpPr>
                <p:nvPr/>
              </p:nvSpPr>
              <p:spPr bwMode="auto">
                <a:xfrm>
                  <a:off x="519" y="717"/>
                  <a:ext cx="1301" cy="3367"/>
                </a:xfrm>
                <a:custGeom>
                  <a:avLst/>
                  <a:gdLst>
                    <a:gd name="T0" fmla="*/ 1036 w 967"/>
                    <a:gd name="T1" fmla="*/ 608 h 2504"/>
                    <a:gd name="T2" fmla="*/ 1169 w 967"/>
                    <a:gd name="T3" fmla="*/ 500 h 2504"/>
                    <a:gd name="T4" fmla="*/ 1164 w 967"/>
                    <a:gd name="T5" fmla="*/ 434 h 2504"/>
                    <a:gd name="T6" fmla="*/ 1148 w 967"/>
                    <a:gd name="T7" fmla="*/ 300 h 2504"/>
                    <a:gd name="T8" fmla="*/ 1131 w 967"/>
                    <a:gd name="T9" fmla="*/ 164 h 2504"/>
                    <a:gd name="T10" fmla="*/ 1070 w 967"/>
                    <a:gd name="T11" fmla="*/ 62 h 2504"/>
                    <a:gd name="T12" fmla="*/ 971 w 967"/>
                    <a:gd name="T13" fmla="*/ 22 h 2504"/>
                    <a:gd name="T14" fmla="*/ 879 w 967"/>
                    <a:gd name="T15" fmla="*/ 4 h 2504"/>
                    <a:gd name="T16" fmla="*/ 619 w 967"/>
                    <a:gd name="T17" fmla="*/ 305 h 2504"/>
                    <a:gd name="T18" fmla="*/ 690 w 967"/>
                    <a:gd name="T19" fmla="*/ 476 h 2504"/>
                    <a:gd name="T20" fmla="*/ 644 w 967"/>
                    <a:gd name="T21" fmla="*/ 703 h 2504"/>
                    <a:gd name="T22" fmla="*/ 261 w 967"/>
                    <a:gd name="T23" fmla="*/ 1193 h 2504"/>
                    <a:gd name="T24" fmla="*/ 167 w 967"/>
                    <a:gd name="T25" fmla="*/ 2119 h 2504"/>
                    <a:gd name="T26" fmla="*/ 32 w 967"/>
                    <a:gd name="T27" fmla="*/ 2441 h 2504"/>
                    <a:gd name="T28" fmla="*/ 109 w 967"/>
                    <a:gd name="T29" fmla="*/ 2435 h 2504"/>
                    <a:gd name="T30" fmla="*/ 190 w 967"/>
                    <a:gd name="T31" fmla="*/ 2670 h 2504"/>
                    <a:gd name="T32" fmla="*/ 269 w 967"/>
                    <a:gd name="T33" fmla="*/ 2633 h 2504"/>
                    <a:gd name="T34" fmla="*/ 336 w 967"/>
                    <a:gd name="T35" fmla="*/ 2438 h 2504"/>
                    <a:gd name="T36" fmla="*/ 420 w 967"/>
                    <a:gd name="T37" fmla="*/ 1861 h 2504"/>
                    <a:gd name="T38" fmla="*/ 461 w 967"/>
                    <a:gd name="T39" fmla="*/ 1365 h 2504"/>
                    <a:gd name="T40" fmla="*/ 514 w 967"/>
                    <a:gd name="T41" fmla="*/ 1930 h 2504"/>
                    <a:gd name="T42" fmla="*/ 535 w 967"/>
                    <a:gd name="T43" fmla="*/ 3246 h 2504"/>
                    <a:gd name="T44" fmla="*/ 659 w 967"/>
                    <a:gd name="T45" fmla="*/ 4193 h 2504"/>
                    <a:gd name="T46" fmla="*/ 540 w 967"/>
                    <a:gd name="T47" fmla="*/ 4423 h 2504"/>
                    <a:gd name="T48" fmla="*/ 538 w 967"/>
                    <a:gd name="T49" fmla="*/ 4479 h 2504"/>
                    <a:gd name="T50" fmla="*/ 627 w 967"/>
                    <a:gd name="T51" fmla="*/ 4507 h 2504"/>
                    <a:gd name="T52" fmla="*/ 817 w 967"/>
                    <a:gd name="T53" fmla="*/ 4452 h 2504"/>
                    <a:gd name="T54" fmla="*/ 801 w 967"/>
                    <a:gd name="T55" fmla="*/ 4124 h 2504"/>
                    <a:gd name="T56" fmla="*/ 798 w 967"/>
                    <a:gd name="T57" fmla="*/ 3242 h 2504"/>
                    <a:gd name="T58" fmla="*/ 900 w 967"/>
                    <a:gd name="T59" fmla="*/ 2839 h 2504"/>
                    <a:gd name="T60" fmla="*/ 938 w 967"/>
                    <a:gd name="T61" fmla="*/ 3883 h 2504"/>
                    <a:gd name="T62" fmla="*/ 931 w 967"/>
                    <a:gd name="T63" fmla="*/ 4400 h 2504"/>
                    <a:gd name="T64" fmla="*/ 1060 w 967"/>
                    <a:gd name="T65" fmla="*/ 4502 h 2504"/>
                    <a:gd name="T66" fmla="*/ 1180 w 967"/>
                    <a:gd name="T67" fmla="*/ 4490 h 2504"/>
                    <a:gd name="T68" fmla="*/ 1218 w 967"/>
                    <a:gd name="T69" fmla="*/ 4463 h 2504"/>
                    <a:gd name="T70" fmla="*/ 1084 w 967"/>
                    <a:gd name="T71" fmla="*/ 4256 h 2504"/>
                    <a:gd name="T72" fmla="*/ 1188 w 967"/>
                    <a:gd name="T73" fmla="*/ 3374 h 2504"/>
                    <a:gd name="T74" fmla="*/ 1285 w 967"/>
                    <a:gd name="T75" fmla="*/ 2318 h 2504"/>
                    <a:gd name="T76" fmla="*/ 1278 w 967"/>
                    <a:gd name="T77" fmla="*/ 1486 h 2504"/>
                    <a:gd name="T78" fmla="*/ 1298 w 967"/>
                    <a:gd name="T79" fmla="*/ 1455 h 2504"/>
                    <a:gd name="T80" fmla="*/ 1446 w 967"/>
                    <a:gd name="T81" fmla="*/ 2213 h 2504"/>
                    <a:gd name="T82" fmla="*/ 1442 w 967"/>
                    <a:gd name="T83" fmla="*/ 2578 h 2504"/>
                    <a:gd name="T84" fmla="*/ 1519 w 967"/>
                    <a:gd name="T85" fmla="*/ 2661 h 2504"/>
                    <a:gd name="T86" fmla="*/ 1613 w 967"/>
                    <a:gd name="T87" fmla="*/ 2571 h 2504"/>
                    <a:gd name="T88" fmla="*/ 1723 w 967"/>
                    <a:gd name="T89" fmla="*/ 2535 h 2504"/>
                    <a:gd name="T90" fmla="*/ 1604 w 967"/>
                    <a:gd name="T91" fmla="*/ 2250 h 2504"/>
                    <a:gd name="T92" fmla="*/ 1539 w 967"/>
                    <a:gd name="T93" fmla="*/ 1635 h 2504"/>
                    <a:gd name="T94" fmla="*/ 1343 w 967"/>
                    <a:gd name="T95" fmla="*/ 799 h 25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67" h="2504">
                      <a:moveTo>
                        <a:pt x="553" y="386"/>
                      </a:moveTo>
                      <a:cubicBezTo>
                        <a:pt x="553" y="386"/>
                        <a:pt x="551" y="369"/>
                        <a:pt x="559" y="361"/>
                      </a:cubicBezTo>
                      <a:cubicBezTo>
                        <a:pt x="564" y="356"/>
                        <a:pt x="567" y="346"/>
                        <a:pt x="567" y="346"/>
                      </a:cubicBezTo>
                      <a:cubicBezTo>
                        <a:pt x="567" y="346"/>
                        <a:pt x="568" y="342"/>
                        <a:pt x="572" y="336"/>
                      </a:cubicBezTo>
                      <a:cubicBezTo>
                        <a:pt x="578" y="327"/>
                        <a:pt x="598" y="333"/>
                        <a:pt x="619" y="328"/>
                      </a:cubicBezTo>
                      <a:cubicBezTo>
                        <a:pt x="640" y="323"/>
                        <a:pt x="636" y="304"/>
                        <a:pt x="636" y="297"/>
                      </a:cubicBezTo>
                      <a:cubicBezTo>
                        <a:pt x="636" y="290"/>
                        <a:pt x="637" y="287"/>
                        <a:pt x="643" y="282"/>
                      </a:cubicBezTo>
                      <a:cubicBezTo>
                        <a:pt x="643" y="280"/>
                        <a:pt x="645" y="280"/>
                        <a:pt x="646" y="277"/>
                      </a:cubicBezTo>
                      <a:cubicBezTo>
                        <a:pt x="646" y="273"/>
                        <a:pt x="644" y="271"/>
                        <a:pt x="643" y="269"/>
                      </a:cubicBezTo>
                      <a:cubicBezTo>
                        <a:pt x="646" y="267"/>
                        <a:pt x="646" y="264"/>
                        <a:pt x="644" y="260"/>
                      </a:cubicBezTo>
                      <a:cubicBezTo>
                        <a:pt x="644" y="258"/>
                        <a:pt x="642" y="256"/>
                        <a:pt x="642" y="253"/>
                      </a:cubicBezTo>
                      <a:cubicBezTo>
                        <a:pt x="641" y="248"/>
                        <a:pt x="640" y="241"/>
                        <a:pt x="643" y="240"/>
                      </a:cubicBezTo>
                      <a:cubicBezTo>
                        <a:pt x="649" y="237"/>
                        <a:pt x="652" y="239"/>
                        <a:pt x="658" y="234"/>
                      </a:cubicBezTo>
                      <a:cubicBezTo>
                        <a:pt x="669" y="226"/>
                        <a:pt x="663" y="216"/>
                        <a:pt x="657" y="207"/>
                      </a:cubicBezTo>
                      <a:cubicBezTo>
                        <a:pt x="651" y="198"/>
                        <a:pt x="653" y="204"/>
                        <a:pt x="644" y="189"/>
                      </a:cubicBezTo>
                      <a:cubicBezTo>
                        <a:pt x="640" y="182"/>
                        <a:pt x="635" y="178"/>
                        <a:pt x="634" y="166"/>
                      </a:cubicBezTo>
                      <a:cubicBezTo>
                        <a:pt x="633" y="163"/>
                        <a:pt x="635" y="158"/>
                        <a:pt x="635" y="152"/>
                      </a:cubicBezTo>
                      <a:cubicBezTo>
                        <a:pt x="635" y="141"/>
                        <a:pt x="634" y="132"/>
                        <a:pt x="632" y="123"/>
                      </a:cubicBezTo>
                      <a:cubicBezTo>
                        <a:pt x="629" y="115"/>
                        <a:pt x="628" y="102"/>
                        <a:pt x="625" y="91"/>
                      </a:cubicBezTo>
                      <a:cubicBezTo>
                        <a:pt x="625" y="91"/>
                        <a:pt x="625" y="91"/>
                        <a:pt x="625" y="91"/>
                      </a:cubicBezTo>
                      <a:cubicBezTo>
                        <a:pt x="631" y="87"/>
                        <a:pt x="627" y="77"/>
                        <a:pt x="636" y="75"/>
                      </a:cubicBezTo>
                      <a:cubicBezTo>
                        <a:pt x="628" y="73"/>
                        <a:pt x="620" y="63"/>
                        <a:pt x="616" y="56"/>
                      </a:cubicBezTo>
                      <a:cubicBezTo>
                        <a:pt x="613" y="52"/>
                        <a:pt x="612" y="46"/>
                        <a:pt x="608" y="43"/>
                      </a:cubicBezTo>
                      <a:cubicBezTo>
                        <a:pt x="604" y="39"/>
                        <a:pt x="596" y="37"/>
                        <a:pt x="591" y="34"/>
                      </a:cubicBezTo>
                      <a:cubicBezTo>
                        <a:pt x="586" y="31"/>
                        <a:pt x="582" y="28"/>
                        <a:pt x="576" y="27"/>
                      </a:cubicBezTo>
                      <a:cubicBezTo>
                        <a:pt x="570" y="25"/>
                        <a:pt x="565" y="24"/>
                        <a:pt x="559" y="21"/>
                      </a:cubicBezTo>
                      <a:cubicBezTo>
                        <a:pt x="555" y="18"/>
                        <a:pt x="553" y="15"/>
                        <a:pt x="548" y="14"/>
                      </a:cubicBezTo>
                      <a:cubicBezTo>
                        <a:pt x="544" y="13"/>
                        <a:pt x="540" y="13"/>
                        <a:pt x="537" y="12"/>
                      </a:cubicBezTo>
                      <a:cubicBezTo>
                        <a:pt x="533" y="11"/>
                        <a:pt x="530" y="8"/>
                        <a:pt x="527" y="7"/>
                      </a:cubicBezTo>
                      <a:cubicBezTo>
                        <a:pt x="521" y="5"/>
                        <a:pt x="513" y="8"/>
                        <a:pt x="506" y="6"/>
                      </a:cubicBezTo>
                      <a:cubicBezTo>
                        <a:pt x="506" y="5"/>
                        <a:pt x="506" y="5"/>
                        <a:pt x="506" y="5"/>
                      </a:cubicBezTo>
                      <a:cubicBezTo>
                        <a:pt x="498" y="4"/>
                        <a:pt x="491" y="2"/>
                        <a:pt x="485" y="2"/>
                      </a:cubicBezTo>
                      <a:cubicBezTo>
                        <a:pt x="469" y="0"/>
                        <a:pt x="413" y="14"/>
                        <a:pt x="379" y="51"/>
                      </a:cubicBezTo>
                      <a:cubicBezTo>
                        <a:pt x="363" y="69"/>
                        <a:pt x="352" y="101"/>
                        <a:pt x="345" y="125"/>
                      </a:cubicBezTo>
                      <a:cubicBezTo>
                        <a:pt x="341" y="138"/>
                        <a:pt x="340" y="153"/>
                        <a:pt x="337" y="166"/>
                      </a:cubicBezTo>
                      <a:cubicBezTo>
                        <a:pt x="339" y="167"/>
                        <a:pt x="340" y="168"/>
                        <a:pt x="342" y="169"/>
                      </a:cubicBezTo>
                      <a:cubicBezTo>
                        <a:pt x="337" y="176"/>
                        <a:pt x="336" y="185"/>
                        <a:pt x="335" y="193"/>
                      </a:cubicBezTo>
                      <a:cubicBezTo>
                        <a:pt x="349" y="194"/>
                        <a:pt x="340" y="220"/>
                        <a:pt x="340" y="228"/>
                      </a:cubicBezTo>
                      <a:cubicBezTo>
                        <a:pt x="354" y="220"/>
                        <a:pt x="357" y="249"/>
                        <a:pt x="364" y="256"/>
                      </a:cubicBezTo>
                      <a:cubicBezTo>
                        <a:pt x="368" y="259"/>
                        <a:pt x="376" y="259"/>
                        <a:pt x="381" y="263"/>
                      </a:cubicBezTo>
                      <a:cubicBezTo>
                        <a:pt x="387" y="269"/>
                        <a:pt x="389" y="271"/>
                        <a:pt x="391" y="280"/>
                      </a:cubicBezTo>
                      <a:cubicBezTo>
                        <a:pt x="398" y="271"/>
                        <a:pt x="404" y="279"/>
                        <a:pt x="412" y="282"/>
                      </a:cubicBezTo>
                      <a:cubicBezTo>
                        <a:pt x="412" y="283"/>
                        <a:pt x="412" y="283"/>
                        <a:pt x="412" y="283"/>
                      </a:cubicBezTo>
                      <a:cubicBezTo>
                        <a:pt x="412" y="301"/>
                        <a:pt x="398" y="381"/>
                        <a:pt x="356" y="389"/>
                      </a:cubicBezTo>
                      <a:cubicBezTo>
                        <a:pt x="339" y="391"/>
                        <a:pt x="287" y="417"/>
                        <a:pt x="279" y="425"/>
                      </a:cubicBezTo>
                      <a:cubicBezTo>
                        <a:pt x="268" y="436"/>
                        <a:pt x="242" y="438"/>
                        <a:pt x="225" y="442"/>
                      </a:cubicBezTo>
                      <a:cubicBezTo>
                        <a:pt x="208" y="446"/>
                        <a:pt x="172" y="465"/>
                        <a:pt x="155" y="540"/>
                      </a:cubicBezTo>
                      <a:cubicBezTo>
                        <a:pt x="147" y="574"/>
                        <a:pt x="138" y="618"/>
                        <a:pt x="144" y="660"/>
                      </a:cubicBezTo>
                      <a:cubicBezTo>
                        <a:pt x="146" y="688"/>
                        <a:pt x="125" y="741"/>
                        <a:pt x="123" y="832"/>
                      </a:cubicBezTo>
                      <a:cubicBezTo>
                        <a:pt x="124" y="866"/>
                        <a:pt x="120" y="889"/>
                        <a:pt x="116" y="904"/>
                      </a:cubicBezTo>
                      <a:cubicBezTo>
                        <a:pt x="97" y="950"/>
                        <a:pt x="97" y="1079"/>
                        <a:pt x="96" y="1111"/>
                      </a:cubicBezTo>
                      <a:cubicBezTo>
                        <a:pt x="95" y="1130"/>
                        <a:pt x="95" y="1158"/>
                        <a:pt x="92" y="1172"/>
                      </a:cubicBezTo>
                      <a:cubicBezTo>
                        <a:pt x="88" y="1186"/>
                        <a:pt x="91" y="1199"/>
                        <a:pt x="87" y="1211"/>
                      </a:cubicBezTo>
                      <a:cubicBezTo>
                        <a:pt x="83" y="1222"/>
                        <a:pt x="85" y="1240"/>
                        <a:pt x="83" y="1244"/>
                      </a:cubicBezTo>
                      <a:cubicBezTo>
                        <a:pt x="75" y="1251"/>
                        <a:pt x="45" y="1295"/>
                        <a:pt x="38" y="1305"/>
                      </a:cubicBezTo>
                      <a:cubicBezTo>
                        <a:pt x="30" y="1315"/>
                        <a:pt x="22" y="1345"/>
                        <a:pt x="18" y="1350"/>
                      </a:cubicBezTo>
                      <a:cubicBezTo>
                        <a:pt x="13" y="1356"/>
                        <a:pt x="12" y="1370"/>
                        <a:pt x="8" y="1381"/>
                      </a:cubicBezTo>
                      <a:cubicBezTo>
                        <a:pt x="3" y="1393"/>
                        <a:pt x="0" y="1403"/>
                        <a:pt x="14" y="1402"/>
                      </a:cubicBezTo>
                      <a:cubicBezTo>
                        <a:pt x="26" y="1401"/>
                        <a:pt x="39" y="1381"/>
                        <a:pt x="41" y="1367"/>
                      </a:cubicBezTo>
                      <a:cubicBezTo>
                        <a:pt x="45" y="1365"/>
                        <a:pt x="52" y="1356"/>
                        <a:pt x="60" y="1347"/>
                      </a:cubicBezTo>
                      <a:cubicBezTo>
                        <a:pt x="58" y="1355"/>
                        <a:pt x="64" y="1362"/>
                        <a:pt x="70" y="1386"/>
                      </a:cubicBezTo>
                      <a:cubicBezTo>
                        <a:pt x="70" y="1394"/>
                        <a:pt x="76" y="1413"/>
                        <a:pt x="76" y="1422"/>
                      </a:cubicBezTo>
                      <a:cubicBezTo>
                        <a:pt x="75" y="1431"/>
                        <a:pt x="81" y="1455"/>
                        <a:pt x="84" y="1468"/>
                      </a:cubicBezTo>
                      <a:cubicBezTo>
                        <a:pt x="86" y="1480"/>
                        <a:pt x="97" y="1481"/>
                        <a:pt x="105" y="1477"/>
                      </a:cubicBezTo>
                      <a:cubicBezTo>
                        <a:pt x="105" y="1477"/>
                        <a:pt x="104" y="1488"/>
                        <a:pt x="115" y="1489"/>
                      </a:cubicBezTo>
                      <a:cubicBezTo>
                        <a:pt x="126" y="1491"/>
                        <a:pt x="128" y="1472"/>
                        <a:pt x="128" y="1472"/>
                      </a:cubicBezTo>
                      <a:cubicBezTo>
                        <a:pt x="128" y="1472"/>
                        <a:pt x="128" y="1479"/>
                        <a:pt x="136" y="1480"/>
                      </a:cubicBezTo>
                      <a:cubicBezTo>
                        <a:pt x="147" y="1480"/>
                        <a:pt x="149" y="1456"/>
                        <a:pt x="149" y="1456"/>
                      </a:cubicBezTo>
                      <a:cubicBezTo>
                        <a:pt x="150" y="1459"/>
                        <a:pt x="150" y="1461"/>
                        <a:pt x="156" y="1461"/>
                      </a:cubicBezTo>
                      <a:cubicBezTo>
                        <a:pt x="162" y="1461"/>
                        <a:pt x="167" y="1436"/>
                        <a:pt x="170" y="1426"/>
                      </a:cubicBezTo>
                      <a:cubicBezTo>
                        <a:pt x="172" y="1416"/>
                        <a:pt x="177" y="1406"/>
                        <a:pt x="178" y="1398"/>
                      </a:cubicBezTo>
                      <a:cubicBezTo>
                        <a:pt x="178" y="1390"/>
                        <a:pt x="179" y="1385"/>
                        <a:pt x="186" y="1348"/>
                      </a:cubicBezTo>
                      <a:cubicBezTo>
                        <a:pt x="193" y="1310"/>
                        <a:pt x="171" y="1271"/>
                        <a:pt x="174" y="1259"/>
                      </a:cubicBezTo>
                      <a:cubicBezTo>
                        <a:pt x="178" y="1246"/>
                        <a:pt x="166" y="1227"/>
                        <a:pt x="168" y="1224"/>
                      </a:cubicBezTo>
                      <a:cubicBezTo>
                        <a:pt x="169" y="1220"/>
                        <a:pt x="173" y="1206"/>
                        <a:pt x="175" y="1192"/>
                      </a:cubicBezTo>
                      <a:cubicBezTo>
                        <a:pt x="178" y="1178"/>
                        <a:pt x="228" y="1056"/>
                        <a:pt x="232" y="1029"/>
                      </a:cubicBezTo>
                      <a:cubicBezTo>
                        <a:pt x="243" y="976"/>
                        <a:pt x="242" y="953"/>
                        <a:pt x="236" y="917"/>
                      </a:cubicBezTo>
                      <a:cubicBezTo>
                        <a:pt x="237" y="890"/>
                        <a:pt x="248" y="818"/>
                        <a:pt x="250" y="805"/>
                      </a:cubicBezTo>
                      <a:cubicBezTo>
                        <a:pt x="251" y="802"/>
                        <a:pt x="251" y="789"/>
                        <a:pt x="253" y="780"/>
                      </a:cubicBezTo>
                      <a:cubicBezTo>
                        <a:pt x="253" y="775"/>
                        <a:pt x="254" y="766"/>
                        <a:pt x="255" y="755"/>
                      </a:cubicBezTo>
                      <a:cubicBezTo>
                        <a:pt x="255" y="756"/>
                        <a:pt x="255" y="756"/>
                        <a:pt x="255" y="756"/>
                      </a:cubicBezTo>
                      <a:cubicBezTo>
                        <a:pt x="255" y="768"/>
                        <a:pt x="259" y="789"/>
                        <a:pt x="261" y="822"/>
                      </a:cubicBezTo>
                      <a:cubicBezTo>
                        <a:pt x="259" y="849"/>
                        <a:pt x="272" y="898"/>
                        <a:pt x="274" y="923"/>
                      </a:cubicBezTo>
                      <a:cubicBezTo>
                        <a:pt x="271" y="932"/>
                        <a:pt x="284" y="1067"/>
                        <a:pt x="284" y="1067"/>
                      </a:cubicBezTo>
                      <a:cubicBezTo>
                        <a:pt x="279" y="1075"/>
                        <a:pt x="256" y="1178"/>
                        <a:pt x="255" y="1209"/>
                      </a:cubicBezTo>
                      <a:cubicBezTo>
                        <a:pt x="252" y="1225"/>
                        <a:pt x="258" y="1247"/>
                        <a:pt x="257" y="1282"/>
                      </a:cubicBezTo>
                      <a:cubicBezTo>
                        <a:pt x="255" y="1325"/>
                        <a:pt x="216" y="1497"/>
                        <a:pt x="287" y="1715"/>
                      </a:cubicBezTo>
                      <a:cubicBezTo>
                        <a:pt x="291" y="1727"/>
                        <a:pt x="292" y="1771"/>
                        <a:pt x="296" y="1795"/>
                      </a:cubicBezTo>
                      <a:cubicBezTo>
                        <a:pt x="297" y="1801"/>
                        <a:pt x="310" y="1828"/>
                        <a:pt x="310" y="1866"/>
                      </a:cubicBezTo>
                      <a:cubicBezTo>
                        <a:pt x="312" y="1926"/>
                        <a:pt x="305" y="2004"/>
                        <a:pt x="307" y="2048"/>
                      </a:cubicBezTo>
                      <a:cubicBezTo>
                        <a:pt x="310" y="2118"/>
                        <a:pt x="339" y="2183"/>
                        <a:pt x="351" y="2228"/>
                      </a:cubicBezTo>
                      <a:cubicBezTo>
                        <a:pt x="362" y="2273"/>
                        <a:pt x="366" y="2310"/>
                        <a:pt x="364" y="2319"/>
                      </a:cubicBezTo>
                      <a:cubicBezTo>
                        <a:pt x="362" y="2326"/>
                        <a:pt x="360" y="2341"/>
                        <a:pt x="367" y="2354"/>
                      </a:cubicBezTo>
                      <a:cubicBezTo>
                        <a:pt x="367" y="2355"/>
                        <a:pt x="347" y="2401"/>
                        <a:pt x="335" y="2408"/>
                      </a:cubicBezTo>
                      <a:cubicBezTo>
                        <a:pt x="325" y="2416"/>
                        <a:pt x="322" y="2424"/>
                        <a:pt x="314" y="2428"/>
                      </a:cubicBezTo>
                      <a:cubicBezTo>
                        <a:pt x="305" y="2433"/>
                        <a:pt x="301" y="2437"/>
                        <a:pt x="298" y="2446"/>
                      </a:cubicBezTo>
                      <a:cubicBezTo>
                        <a:pt x="295" y="2453"/>
                        <a:pt x="287" y="2463"/>
                        <a:pt x="293" y="2468"/>
                      </a:cubicBezTo>
                      <a:cubicBezTo>
                        <a:pt x="294" y="2469"/>
                        <a:pt x="295" y="2470"/>
                        <a:pt x="296" y="2470"/>
                      </a:cubicBezTo>
                      <a:cubicBezTo>
                        <a:pt x="296" y="2470"/>
                        <a:pt x="296" y="2470"/>
                        <a:pt x="296" y="2470"/>
                      </a:cubicBezTo>
                      <a:cubicBezTo>
                        <a:pt x="296" y="2473"/>
                        <a:pt x="296" y="2475"/>
                        <a:pt x="297" y="2477"/>
                      </a:cubicBezTo>
                      <a:cubicBezTo>
                        <a:pt x="300" y="2483"/>
                        <a:pt x="307" y="2484"/>
                        <a:pt x="314" y="2483"/>
                      </a:cubicBezTo>
                      <a:cubicBezTo>
                        <a:pt x="315" y="2482"/>
                        <a:pt x="315" y="2482"/>
                        <a:pt x="315" y="2482"/>
                      </a:cubicBezTo>
                      <a:cubicBezTo>
                        <a:pt x="315" y="2484"/>
                        <a:pt x="316" y="2486"/>
                        <a:pt x="318" y="2489"/>
                      </a:cubicBezTo>
                      <a:cubicBezTo>
                        <a:pt x="323" y="2496"/>
                        <a:pt x="340" y="2499"/>
                        <a:pt x="346" y="2493"/>
                      </a:cubicBezTo>
                      <a:cubicBezTo>
                        <a:pt x="355" y="2498"/>
                        <a:pt x="373" y="2499"/>
                        <a:pt x="380" y="2490"/>
                      </a:cubicBezTo>
                      <a:cubicBezTo>
                        <a:pt x="385" y="2504"/>
                        <a:pt x="405" y="2502"/>
                        <a:pt x="417" y="2499"/>
                      </a:cubicBezTo>
                      <a:cubicBezTo>
                        <a:pt x="429" y="2497"/>
                        <a:pt x="434" y="2490"/>
                        <a:pt x="441" y="2484"/>
                      </a:cubicBezTo>
                      <a:cubicBezTo>
                        <a:pt x="448" y="2479"/>
                        <a:pt x="453" y="2474"/>
                        <a:pt x="451" y="2462"/>
                      </a:cubicBezTo>
                      <a:cubicBezTo>
                        <a:pt x="449" y="2449"/>
                        <a:pt x="451" y="2449"/>
                        <a:pt x="452" y="2433"/>
                      </a:cubicBezTo>
                      <a:cubicBezTo>
                        <a:pt x="453" y="2424"/>
                        <a:pt x="461" y="2421"/>
                        <a:pt x="462" y="2406"/>
                      </a:cubicBezTo>
                      <a:cubicBezTo>
                        <a:pt x="463" y="2394"/>
                        <a:pt x="454" y="2343"/>
                        <a:pt x="455" y="2336"/>
                      </a:cubicBezTo>
                      <a:cubicBezTo>
                        <a:pt x="457" y="2320"/>
                        <a:pt x="446" y="2307"/>
                        <a:pt x="442" y="2281"/>
                      </a:cubicBezTo>
                      <a:cubicBezTo>
                        <a:pt x="438" y="2254"/>
                        <a:pt x="449" y="2165"/>
                        <a:pt x="449" y="2148"/>
                      </a:cubicBezTo>
                      <a:cubicBezTo>
                        <a:pt x="449" y="2117"/>
                        <a:pt x="465" y="2067"/>
                        <a:pt x="461" y="2003"/>
                      </a:cubicBezTo>
                      <a:cubicBezTo>
                        <a:pt x="458" y="1967"/>
                        <a:pt x="440" y="1855"/>
                        <a:pt x="440" y="1830"/>
                      </a:cubicBezTo>
                      <a:cubicBezTo>
                        <a:pt x="440" y="1826"/>
                        <a:pt x="439" y="1798"/>
                        <a:pt x="441" y="1793"/>
                      </a:cubicBezTo>
                      <a:cubicBezTo>
                        <a:pt x="446" y="1776"/>
                        <a:pt x="470" y="1572"/>
                        <a:pt x="470" y="1570"/>
                      </a:cubicBezTo>
                      <a:cubicBezTo>
                        <a:pt x="472" y="1546"/>
                        <a:pt x="482" y="1385"/>
                        <a:pt x="482" y="1385"/>
                      </a:cubicBezTo>
                      <a:cubicBezTo>
                        <a:pt x="484" y="1385"/>
                        <a:pt x="484" y="1385"/>
                        <a:pt x="484" y="1385"/>
                      </a:cubicBezTo>
                      <a:cubicBezTo>
                        <a:pt x="484" y="1385"/>
                        <a:pt x="494" y="1546"/>
                        <a:pt x="497" y="1570"/>
                      </a:cubicBezTo>
                      <a:cubicBezTo>
                        <a:pt x="497" y="1572"/>
                        <a:pt x="520" y="1776"/>
                        <a:pt x="525" y="1793"/>
                      </a:cubicBezTo>
                      <a:cubicBezTo>
                        <a:pt x="527" y="1798"/>
                        <a:pt x="526" y="1826"/>
                        <a:pt x="526" y="1830"/>
                      </a:cubicBezTo>
                      <a:cubicBezTo>
                        <a:pt x="526" y="1855"/>
                        <a:pt x="508" y="1967"/>
                        <a:pt x="506" y="2003"/>
                      </a:cubicBezTo>
                      <a:cubicBezTo>
                        <a:pt x="501" y="2067"/>
                        <a:pt x="518" y="2117"/>
                        <a:pt x="518" y="2148"/>
                      </a:cubicBezTo>
                      <a:cubicBezTo>
                        <a:pt x="518" y="2165"/>
                        <a:pt x="528" y="2254"/>
                        <a:pt x="524" y="2281"/>
                      </a:cubicBezTo>
                      <a:cubicBezTo>
                        <a:pt x="520" y="2307"/>
                        <a:pt x="509" y="2320"/>
                        <a:pt x="512" y="2336"/>
                      </a:cubicBezTo>
                      <a:cubicBezTo>
                        <a:pt x="513" y="2343"/>
                        <a:pt x="503" y="2394"/>
                        <a:pt x="504" y="2406"/>
                      </a:cubicBezTo>
                      <a:cubicBezTo>
                        <a:pt x="505" y="2421"/>
                        <a:pt x="513" y="2424"/>
                        <a:pt x="514" y="2433"/>
                      </a:cubicBezTo>
                      <a:cubicBezTo>
                        <a:pt x="516" y="2449"/>
                        <a:pt x="517" y="2449"/>
                        <a:pt x="515" y="2462"/>
                      </a:cubicBezTo>
                      <a:cubicBezTo>
                        <a:pt x="514" y="2474"/>
                        <a:pt x="518" y="2479"/>
                        <a:pt x="525" y="2484"/>
                      </a:cubicBezTo>
                      <a:cubicBezTo>
                        <a:pt x="532" y="2490"/>
                        <a:pt x="537" y="2497"/>
                        <a:pt x="549" y="2499"/>
                      </a:cubicBezTo>
                      <a:cubicBezTo>
                        <a:pt x="561" y="2502"/>
                        <a:pt x="582" y="2504"/>
                        <a:pt x="586" y="2490"/>
                      </a:cubicBezTo>
                      <a:cubicBezTo>
                        <a:pt x="593" y="2499"/>
                        <a:pt x="611" y="2498"/>
                        <a:pt x="620" y="2493"/>
                      </a:cubicBezTo>
                      <a:cubicBezTo>
                        <a:pt x="627" y="2499"/>
                        <a:pt x="644" y="2496"/>
                        <a:pt x="649" y="2489"/>
                      </a:cubicBezTo>
                      <a:cubicBezTo>
                        <a:pt x="651" y="2486"/>
                        <a:pt x="651" y="2484"/>
                        <a:pt x="651" y="2482"/>
                      </a:cubicBezTo>
                      <a:cubicBezTo>
                        <a:pt x="652" y="2483"/>
                        <a:pt x="652" y="2483"/>
                        <a:pt x="652" y="2483"/>
                      </a:cubicBezTo>
                      <a:cubicBezTo>
                        <a:pt x="660" y="2484"/>
                        <a:pt x="668" y="2481"/>
                        <a:pt x="669" y="2477"/>
                      </a:cubicBezTo>
                      <a:cubicBezTo>
                        <a:pt x="671" y="2475"/>
                        <a:pt x="671" y="2473"/>
                        <a:pt x="670" y="2470"/>
                      </a:cubicBezTo>
                      <a:cubicBezTo>
                        <a:pt x="670" y="2470"/>
                        <a:pt x="670" y="2470"/>
                        <a:pt x="670" y="2470"/>
                      </a:cubicBezTo>
                      <a:cubicBezTo>
                        <a:pt x="671" y="2470"/>
                        <a:pt x="672" y="2469"/>
                        <a:pt x="673" y="2468"/>
                      </a:cubicBezTo>
                      <a:cubicBezTo>
                        <a:pt x="679" y="2463"/>
                        <a:pt x="671" y="2453"/>
                        <a:pt x="668" y="2446"/>
                      </a:cubicBezTo>
                      <a:cubicBezTo>
                        <a:pt x="665" y="2437"/>
                        <a:pt x="661" y="2433"/>
                        <a:pt x="653" y="2428"/>
                      </a:cubicBezTo>
                      <a:cubicBezTo>
                        <a:pt x="644" y="2424"/>
                        <a:pt x="641" y="2416"/>
                        <a:pt x="631" y="2408"/>
                      </a:cubicBezTo>
                      <a:cubicBezTo>
                        <a:pt x="619" y="2401"/>
                        <a:pt x="599" y="2355"/>
                        <a:pt x="599" y="2354"/>
                      </a:cubicBezTo>
                      <a:cubicBezTo>
                        <a:pt x="606" y="2341"/>
                        <a:pt x="604" y="2326"/>
                        <a:pt x="602" y="2319"/>
                      </a:cubicBezTo>
                      <a:cubicBezTo>
                        <a:pt x="600" y="2310"/>
                        <a:pt x="604" y="2273"/>
                        <a:pt x="616" y="2228"/>
                      </a:cubicBezTo>
                      <a:cubicBezTo>
                        <a:pt x="627" y="2183"/>
                        <a:pt x="656" y="2118"/>
                        <a:pt x="659" y="2048"/>
                      </a:cubicBezTo>
                      <a:cubicBezTo>
                        <a:pt x="661" y="2004"/>
                        <a:pt x="655" y="1926"/>
                        <a:pt x="656" y="1866"/>
                      </a:cubicBezTo>
                      <a:cubicBezTo>
                        <a:pt x="657" y="1828"/>
                        <a:pt x="669" y="1801"/>
                        <a:pt x="670" y="1795"/>
                      </a:cubicBezTo>
                      <a:cubicBezTo>
                        <a:pt x="675" y="1771"/>
                        <a:pt x="675" y="1727"/>
                        <a:pt x="679" y="1715"/>
                      </a:cubicBezTo>
                      <a:cubicBezTo>
                        <a:pt x="750" y="1497"/>
                        <a:pt x="712" y="1325"/>
                        <a:pt x="710" y="1282"/>
                      </a:cubicBezTo>
                      <a:cubicBezTo>
                        <a:pt x="710" y="1282"/>
                        <a:pt x="710" y="1282"/>
                        <a:pt x="710" y="1282"/>
                      </a:cubicBezTo>
                      <a:cubicBezTo>
                        <a:pt x="708" y="1247"/>
                        <a:pt x="715" y="1225"/>
                        <a:pt x="712" y="1209"/>
                      </a:cubicBezTo>
                      <a:cubicBezTo>
                        <a:pt x="711" y="1178"/>
                        <a:pt x="688" y="1075"/>
                        <a:pt x="683" y="1067"/>
                      </a:cubicBezTo>
                      <a:cubicBezTo>
                        <a:pt x="683" y="1067"/>
                        <a:pt x="696" y="932"/>
                        <a:pt x="693" y="923"/>
                      </a:cubicBezTo>
                      <a:cubicBezTo>
                        <a:pt x="694" y="898"/>
                        <a:pt x="708" y="849"/>
                        <a:pt x="706" y="822"/>
                      </a:cubicBezTo>
                      <a:cubicBezTo>
                        <a:pt x="708" y="789"/>
                        <a:pt x="712" y="768"/>
                        <a:pt x="712" y="756"/>
                      </a:cubicBezTo>
                      <a:cubicBezTo>
                        <a:pt x="712" y="755"/>
                        <a:pt x="712" y="755"/>
                        <a:pt x="712" y="755"/>
                      </a:cubicBezTo>
                      <a:cubicBezTo>
                        <a:pt x="713" y="766"/>
                        <a:pt x="713" y="775"/>
                        <a:pt x="714" y="780"/>
                      </a:cubicBezTo>
                      <a:cubicBezTo>
                        <a:pt x="716" y="789"/>
                        <a:pt x="715" y="802"/>
                        <a:pt x="717" y="805"/>
                      </a:cubicBezTo>
                      <a:cubicBezTo>
                        <a:pt x="719" y="818"/>
                        <a:pt x="729" y="890"/>
                        <a:pt x="730" y="917"/>
                      </a:cubicBezTo>
                      <a:cubicBezTo>
                        <a:pt x="725" y="953"/>
                        <a:pt x="724" y="976"/>
                        <a:pt x="734" y="1029"/>
                      </a:cubicBezTo>
                      <a:cubicBezTo>
                        <a:pt x="739" y="1056"/>
                        <a:pt x="789" y="1178"/>
                        <a:pt x="791" y="1192"/>
                      </a:cubicBezTo>
                      <a:cubicBezTo>
                        <a:pt x="794" y="1206"/>
                        <a:pt x="797" y="1220"/>
                        <a:pt x="799" y="1224"/>
                      </a:cubicBezTo>
                      <a:cubicBezTo>
                        <a:pt x="800" y="1227"/>
                        <a:pt x="789" y="1246"/>
                        <a:pt x="792" y="1259"/>
                      </a:cubicBezTo>
                      <a:cubicBezTo>
                        <a:pt x="796" y="1271"/>
                        <a:pt x="774" y="1310"/>
                        <a:pt x="781" y="1348"/>
                      </a:cubicBezTo>
                      <a:cubicBezTo>
                        <a:pt x="787" y="1385"/>
                        <a:pt x="788" y="1390"/>
                        <a:pt x="789" y="1398"/>
                      </a:cubicBezTo>
                      <a:cubicBezTo>
                        <a:pt x="790" y="1406"/>
                        <a:pt x="794" y="1416"/>
                        <a:pt x="797" y="1426"/>
                      </a:cubicBezTo>
                      <a:cubicBezTo>
                        <a:pt x="800" y="1436"/>
                        <a:pt x="804" y="1461"/>
                        <a:pt x="811" y="1461"/>
                      </a:cubicBezTo>
                      <a:cubicBezTo>
                        <a:pt x="817" y="1461"/>
                        <a:pt x="817" y="1459"/>
                        <a:pt x="817" y="1456"/>
                      </a:cubicBezTo>
                      <a:cubicBezTo>
                        <a:pt x="817" y="1456"/>
                        <a:pt x="819" y="1480"/>
                        <a:pt x="831" y="1480"/>
                      </a:cubicBezTo>
                      <a:cubicBezTo>
                        <a:pt x="839" y="1479"/>
                        <a:pt x="839" y="1472"/>
                        <a:pt x="839" y="1472"/>
                      </a:cubicBezTo>
                      <a:cubicBezTo>
                        <a:pt x="839" y="1472"/>
                        <a:pt x="841" y="1491"/>
                        <a:pt x="852" y="1489"/>
                      </a:cubicBezTo>
                      <a:cubicBezTo>
                        <a:pt x="862" y="1488"/>
                        <a:pt x="862" y="1477"/>
                        <a:pt x="862" y="1477"/>
                      </a:cubicBezTo>
                      <a:cubicBezTo>
                        <a:pt x="870" y="1481"/>
                        <a:pt x="880" y="1480"/>
                        <a:pt x="883" y="1468"/>
                      </a:cubicBezTo>
                      <a:cubicBezTo>
                        <a:pt x="886" y="1455"/>
                        <a:pt x="892" y="1431"/>
                        <a:pt x="891" y="1422"/>
                      </a:cubicBezTo>
                      <a:cubicBezTo>
                        <a:pt x="890" y="1413"/>
                        <a:pt x="897" y="1394"/>
                        <a:pt x="897" y="1386"/>
                      </a:cubicBezTo>
                      <a:cubicBezTo>
                        <a:pt x="903" y="1362"/>
                        <a:pt x="909" y="1355"/>
                        <a:pt x="907" y="1347"/>
                      </a:cubicBezTo>
                      <a:cubicBezTo>
                        <a:pt x="914" y="1356"/>
                        <a:pt x="921" y="1365"/>
                        <a:pt x="925" y="1367"/>
                      </a:cubicBezTo>
                      <a:cubicBezTo>
                        <a:pt x="927" y="1381"/>
                        <a:pt x="941" y="1401"/>
                        <a:pt x="952" y="1402"/>
                      </a:cubicBezTo>
                      <a:cubicBezTo>
                        <a:pt x="967" y="1403"/>
                        <a:pt x="963" y="1393"/>
                        <a:pt x="959" y="1381"/>
                      </a:cubicBezTo>
                      <a:cubicBezTo>
                        <a:pt x="954" y="1370"/>
                        <a:pt x="953" y="1356"/>
                        <a:pt x="949" y="1350"/>
                      </a:cubicBezTo>
                      <a:cubicBezTo>
                        <a:pt x="945" y="1345"/>
                        <a:pt x="938" y="1315"/>
                        <a:pt x="931" y="1305"/>
                      </a:cubicBezTo>
                      <a:cubicBezTo>
                        <a:pt x="923" y="1295"/>
                        <a:pt x="893" y="1251"/>
                        <a:pt x="886" y="1244"/>
                      </a:cubicBezTo>
                      <a:cubicBezTo>
                        <a:pt x="883" y="1240"/>
                        <a:pt x="885" y="1222"/>
                        <a:pt x="881" y="1211"/>
                      </a:cubicBezTo>
                      <a:cubicBezTo>
                        <a:pt x="878" y="1199"/>
                        <a:pt x="878" y="1186"/>
                        <a:pt x="875" y="1172"/>
                      </a:cubicBezTo>
                      <a:cubicBezTo>
                        <a:pt x="872" y="1158"/>
                        <a:pt x="871" y="1130"/>
                        <a:pt x="871" y="1111"/>
                      </a:cubicBezTo>
                      <a:cubicBezTo>
                        <a:pt x="869" y="1079"/>
                        <a:pt x="869" y="950"/>
                        <a:pt x="850" y="904"/>
                      </a:cubicBezTo>
                      <a:cubicBezTo>
                        <a:pt x="846" y="889"/>
                        <a:pt x="843" y="866"/>
                        <a:pt x="843" y="832"/>
                      </a:cubicBezTo>
                      <a:cubicBezTo>
                        <a:pt x="841" y="741"/>
                        <a:pt x="821" y="688"/>
                        <a:pt x="823" y="660"/>
                      </a:cubicBezTo>
                      <a:cubicBezTo>
                        <a:pt x="828" y="618"/>
                        <a:pt x="819" y="574"/>
                        <a:pt x="812" y="540"/>
                      </a:cubicBezTo>
                      <a:cubicBezTo>
                        <a:pt x="795" y="465"/>
                        <a:pt x="759" y="446"/>
                        <a:pt x="742" y="442"/>
                      </a:cubicBezTo>
                      <a:cubicBezTo>
                        <a:pt x="725" y="438"/>
                        <a:pt x="686" y="427"/>
                        <a:pt x="672" y="421"/>
                      </a:cubicBezTo>
                      <a:cubicBezTo>
                        <a:pt x="655" y="414"/>
                        <a:pt x="614" y="390"/>
                        <a:pt x="598" y="384"/>
                      </a:cubicBezTo>
                      <a:cubicBezTo>
                        <a:pt x="584" y="379"/>
                        <a:pt x="558" y="363"/>
                        <a:pt x="558" y="363"/>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4" name="Freeform 6743"/>
                <p:cNvSpPr>
                  <a:spLocks/>
                </p:cNvSpPr>
                <p:nvPr/>
              </p:nvSpPr>
              <p:spPr bwMode="auto">
                <a:xfrm>
                  <a:off x="1128" y="951"/>
                  <a:ext cx="34" cy="47"/>
                </a:xfrm>
                <a:custGeom>
                  <a:avLst/>
                  <a:gdLst>
                    <a:gd name="T0" fmla="*/ 42 w 25"/>
                    <a:gd name="T1" fmla="*/ 36 h 35"/>
                    <a:gd name="T2" fmla="*/ 41 w 25"/>
                    <a:gd name="T3" fmla="*/ 11 h 35"/>
                    <a:gd name="T4" fmla="*/ 10 w 25"/>
                    <a:gd name="T5" fmla="*/ 12 h 35"/>
                    <a:gd name="T6" fmla="*/ 7 w 25"/>
                    <a:gd name="T7" fmla="*/ 63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5">
                      <a:moveTo>
                        <a:pt x="23" y="20"/>
                      </a:moveTo>
                      <a:cubicBezTo>
                        <a:pt x="25" y="19"/>
                        <a:pt x="25" y="11"/>
                        <a:pt x="22" y="6"/>
                      </a:cubicBezTo>
                      <a:cubicBezTo>
                        <a:pt x="19" y="2"/>
                        <a:pt x="10" y="0"/>
                        <a:pt x="5" y="7"/>
                      </a:cubicBezTo>
                      <a:cubicBezTo>
                        <a:pt x="1" y="12"/>
                        <a:pt x="0" y="25"/>
                        <a:pt x="4" y="35"/>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5" name="Freeform 6744"/>
                <p:cNvSpPr>
                  <a:spLocks/>
                </p:cNvSpPr>
                <p:nvPr/>
              </p:nvSpPr>
              <p:spPr bwMode="auto">
                <a:xfrm>
                  <a:off x="1139" y="955"/>
                  <a:ext cx="5" cy="17"/>
                </a:xfrm>
                <a:custGeom>
                  <a:avLst/>
                  <a:gdLst>
                    <a:gd name="T0" fmla="*/ 6 w 4"/>
                    <a:gd name="T1" fmla="*/ 0 h 12"/>
                    <a:gd name="T2" fmla="*/ 5 w 4"/>
                    <a:gd name="T3" fmla="*/ 24 h 12"/>
                    <a:gd name="T4" fmla="*/ 0 60000 65536"/>
                    <a:gd name="T5" fmla="*/ 0 60000 65536"/>
                  </a:gdLst>
                  <a:ahLst/>
                  <a:cxnLst>
                    <a:cxn ang="T4">
                      <a:pos x="T0" y="T1"/>
                    </a:cxn>
                    <a:cxn ang="T5">
                      <a:pos x="T2" y="T3"/>
                    </a:cxn>
                  </a:cxnLst>
                  <a:rect l="0" t="0" r="r" b="b"/>
                  <a:pathLst>
                    <a:path w="4" h="12">
                      <a:moveTo>
                        <a:pt x="4" y="0"/>
                      </a:moveTo>
                      <a:cubicBezTo>
                        <a:pt x="1" y="3"/>
                        <a:pt x="0" y="9"/>
                        <a:pt x="3" y="1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6" name="Freeform 6745"/>
                <p:cNvSpPr>
                  <a:spLocks/>
                </p:cNvSpPr>
                <p:nvPr/>
              </p:nvSpPr>
              <p:spPr bwMode="auto">
                <a:xfrm>
                  <a:off x="1358" y="1078"/>
                  <a:ext cx="26" cy="9"/>
                </a:xfrm>
                <a:custGeom>
                  <a:avLst/>
                  <a:gdLst>
                    <a:gd name="T0" fmla="*/ 36 w 19"/>
                    <a:gd name="T1" fmla="*/ 0 h 7"/>
                    <a:gd name="T2" fmla="*/ 26 w 19"/>
                    <a:gd name="T3" fmla="*/ 6 h 7"/>
                    <a:gd name="T4" fmla="*/ 0 w 19"/>
                    <a:gd name="T5" fmla="*/ 6 h 7"/>
                    <a:gd name="T6" fmla="*/ 0 60000 65536"/>
                    <a:gd name="T7" fmla="*/ 0 60000 65536"/>
                    <a:gd name="T8" fmla="*/ 0 60000 65536"/>
                  </a:gdLst>
                  <a:ahLst/>
                  <a:cxnLst>
                    <a:cxn ang="T6">
                      <a:pos x="T0" y="T1"/>
                    </a:cxn>
                    <a:cxn ang="T7">
                      <a:pos x="T2" y="T3"/>
                    </a:cxn>
                    <a:cxn ang="T8">
                      <a:pos x="T4" y="T5"/>
                    </a:cxn>
                  </a:cxnLst>
                  <a:rect l="0" t="0" r="r" b="b"/>
                  <a:pathLst>
                    <a:path w="19" h="7">
                      <a:moveTo>
                        <a:pt x="19" y="0"/>
                      </a:moveTo>
                      <a:cubicBezTo>
                        <a:pt x="17" y="2"/>
                        <a:pt x="16" y="2"/>
                        <a:pt x="14" y="4"/>
                      </a:cubicBezTo>
                      <a:cubicBezTo>
                        <a:pt x="8" y="7"/>
                        <a:pt x="6" y="2"/>
                        <a:pt x="0" y="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7" name="Freeform 6746"/>
                <p:cNvSpPr>
                  <a:spLocks/>
                </p:cNvSpPr>
                <p:nvPr/>
              </p:nvSpPr>
              <p:spPr bwMode="auto">
                <a:xfrm>
                  <a:off x="1150" y="2202"/>
                  <a:ext cx="42" cy="24"/>
                </a:xfrm>
                <a:custGeom>
                  <a:avLst/>
                  <a:gdLst>
                    <a:gd name="T0" fmla="*/ 16 w 31"/>
                    <a:gd name="T1" fmla="*/ 0 h 18"/>
                    <a:gd name="T2" fmla="*/ 16 w 31"/>
                    <a:gd name="T3" fmla="*/ 27 h 18"/>
                    <a:gd name="T4" fmla="*/ 37 w 31"/>
                    <a:gd name="T5" fmla="*/ 12 h 18"/>
                    <a:gd name="T6" fmla="*/ 0 60000 65536"/>
                    <a:gd name="T7" fmla="*/ 0 60000 65536"/>
                    <a:gd name="T8" fmla="*/ 0 60000 65536"/>
                  </a:gdLst>
                  <a:ahLst/>
                  <a:cxnLst>
                    <a:cxn ang="T6">
                      <a:pos x="T0" y="T1"/>
                    </a:cxn>
                    <a:cxn ang="T7">
                      <a:pos x="T2" y="T3"/>
                    </a:cxn>
                    <a:cxn ang="T8">
                      <a:pos x="T4" y="T5"/>
                    </a:cxn>
                  </a:cxnLst>
                  <a:rect l="0" t="0" r="r" b="b"/>
                  <a:pathLst>
                    <a:path w="31" h="18">
                      <a:moveTo>
                        <a:pt x="9" y="0"/>
                      </a:moveTo>
                      <a:cubicBezTo>
                        <a:pt x="0" y="2"/>
                        <a:pt x="0" y="12"/>
                        <a:pt x="9" y="15"/>
                      </a:cubicBezTo>
                      <a:cubicBezTo>
                        <a:pt x="16" y="18"/>
                        <a:pt x="31" y="9"/>
                        <a:pt x="20" y="7"/>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8" name="Freeform 6747"/>
                <p:cNvSpPr>
                  <a:spLocks/>
                </p:cNvSpPr>
                <p:nvPr/>
              </p:nvSpPr>
              <p:spPr bwMode="auto">
                <a:xfrm>
                  <a:off x="1334" y="1590"/>
                  <a:ext cx="41" cy="40"/>
                </a:xfrm>
                <a:custGeom>
                  <a:avLst/>
                  <a:gdLst>
                    <a:gd name="T0" fmla="*/ 15 w 30"/>
                    <a:gd name="T1" fmla="*/ 7 h 30"/>
                    <a:gd name="T2" fmla="*/ 34 w 30"/>
                    <a:gd name="T3" fmla="*/ 47 h 30"/>
                    <a:gd name="T4" fmla="*/ 55 w 30"/>
                    <a:gd name="T5" fmla="*/ 25 h 30"/>
                    <a:gd name="T6" fmla="*/ 31 w 30"/>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30">
                      <a:moveTo>
                        <a:pt x="8" y="4"/>
                      </a:moveTo>
                      <a:cubicBezTo>
                        <a:pt x="0" y="13"/>
                        <a:pt x="4" y="30"/>
                        <a:pt x="18" y="26"/>
                      </a:cubicBezTo>
                      <a:cubicBezTo>
                        <a:pt x="24" y="25"/>
                        <a:pt x="28" y="20"/>
                        <a:pt x="29" y="14"/>
                      </a:cubicBezTo>
                      <a:cubicBezTo>
                        <a:pt x="30" y="6"/>
                        <a:pt x="24" y="3"/>
                        <a:pt x="17"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49" name="Freeform 6748"/>
                <p:cNvSpPr>
                  <a:spLocks/>
                </p:cNvSpPr>
                <p:nvPr/>
              </p:nvSpPr>
              <p:spPr bwMode="auto">
                <a:xfrm>
                  <a:off x="955" y="1590"/>
                  <a:ext cx="60" cy="54"/>
                </a:xfrm>
                <a:custGeom>
                  <a:avLst/>
                  <a:gdLst>
                    <a:gd name="T0" fmla="*/ 39 w 45"/>
                    <a:gd name="T1" fmla="*/ 0 h 40"/>
                    <a:gd name="T2" fmla="*/ 15 w 45"/>
                    <a:gd name="T3" fmla="*/ 42 h 40"/>
                    <a:gd name="T4" fmla="*/ 63 w 45"/>
                    <a:gd name="T5" fmla="*/ 7 h 40"/>
                    <a:gd name="T6" fmla="*/ 0 60000 65536"/>
                    <a:gd name="T7" fmla="*/ 0 60000 65536"/>
                    <a:gd name="T8" fmla="*/ 0 60000 65536"/>
                  </a:gdLst>
                  <a:ahLst/>
                  <a:cxnLst>
                    <a:cxn ang="T6">
                      <a:pos x="T0" y="T1"/>
                    </a:cxn>
                    <a:cxn ang="T7">
                      <a:pos x="T2" y="T3"/>
                    </a:cxn>
                    <a:cxn ang="T8">
                      <a:pos x="T4" y="T5"/>
                    </a:cxn>
                  </a:cxnLst>
                  <a:rect l="0" t="0" r="r" b="b"/>
                  <a:pathLst>
                    <a:path w="45" h="40">
                      <a:moveTo>
                        <a:pt x="22" y="0"/>
                      </a:moveTo>
                      <a:cubicBezTo>
                        <a:pt x="10" y="0"/>
                        <a:pt x="0" y="12"/>
                        <a:pt x="8" y="23"/>
                      </a:cubicBezTo>
                      <a:cubicBezTo>
                        <a:pt x="20" y="40"/>
                        <a:pt x="45" y="21"/>
                        <a:pt x="35" y="4"/>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50" name="Freeform 6749"/>
                <p:cNvSpPr>
                  <a:spLocks/>
                </p:cNvSpPr>
                <p:nvPr/>
              </p:nvSpPr>
              <p:spPr bwMode="auto">
                <a:xfrm>
                  <a:off x="860" y="1562"/>
                  <a:ext cx="6" cy="172"/>
                </a:xfrm>
                <a:custGeom>
                  <a:avLst/>
                  <a:gdLst>
                    <a:gd name="T0" fmla="*/ 3 w 4"/>
                    <a:gd name="T1" fmla="*/ 231 h 128"/>
                    <a:gd name="T2" fmla="*/ 3 w 4"/>
                    <a:gd name="T3" fmla="*/ 230 h 128"/>
                    <a:gd name="T4" fmla="*/ 0 w 4"/>
                    <a:gd name="T5" fmla="*/ 0 h 128"/>
                    <a:gd name="T6" fmla="*/ 0 60000 65536"/>
                    <a:gd name="T7" fmla="*/ 0 60000 65536"/>
                    <a:gd name="T8" fmla="*/ 0 60000 65536"/>
                  </a:gdLst>
                  <a:ahLst/>
                  <a:cxnLst>
                    <a:cxn ang="T6">
                      <a:pos x="T0" y="T1"/>
                    </a:cxn>
                    <a:cxn ang="T7">
                      <a:pos x="T2" y="T3"/>
                    </a:cxn>
                    <a:cxn ang="T8">
                      <a:pos x="T4" y="T5"/>
                    </a:cxn>
                  </a:cxnLst>
                  <a:rect l="0" t="0" r="r" b="b"/>
                  <a:pathLst>
                    <a:path w="4" h="128">
                      <a:moveTo>
                        <a:pt x="1" y="128"/>
                      </a:moveTo>
                      <a:cubicBezTo>
                        <a:pt x="1" y="127"/>
                        <a:pt x="1" y="127"/>
                        <a:pt x="1" y="127"/>
                      </a:cubicBezTo>
                      <a:cubicBezTo>
                        <a:pt x="3" y="84"/>
                        <a:pt x="4" y="8"/>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51" name="Freeform 6750"/>
                <p:cNvSpPr>
                  <a:spLocks/>
                </p:cNvSpPr>
                <p:nvPr/>
              </p:nvSpPr>
              <p:spPr bwMode="auto">
                <a:xfrm>
                  <a:off x="964" y="1599"/>
                  <a:ext cx="1" cy="4"/>
                </a:xfrm>
                <a:custGeom>
                  <a:avLst/>
                  <a:gdLst>
                    <a:gd name="T0" fmla="*/ 0 w 1"/>
                    <a:gd name="T1" fmla="*/ 5 h 3"/>
                    <a:gd name="T2" fmla="*/ 1 w 1"/>
                    <a:gd name="T3" fmla="*/ 0 h 3"/>
                    <a:gd name="T4" fmla="*/ 0 60000 65536"/>
                    <a:gd name="T5" fmla="*/ 0 60000 65536"/>
                  </a:gdLst>
                  <a:ahLst/>
                  <a:cxnLst>
                    <a:cxn ang="T4">
                      <a:pos x="T0" y="T1"/>
                    </a:cxn>
                    <a:cxn ang="T5">
                      <a:pos x="T2" y="T3"/>
                    </a:cxn>
                  </a:cxnLst>
                  <a:rect l="0" t="0" r="r" b="b"/>
                  <a:pathLst>
                    <a:path w="1" h="3">
                      <a:moveTo>
                        <a:pt x="0" y="3"/>
                      </a:moveTo>
                      <a:cubicBezTo>
                        <a:pt x="0" y="2"/>
                        <a:pt x="1" y="1"/>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52" name="Freeform 6751"/>
                <p:cNvSpPr>
                  <a:spLocks/>
                </p:cNvSpPr>
                <p:nvPr/>
              </p:nvSpPr>
              <p:spPr bwMode="auto">
                <a:xfrm>
                  <a:off x="964" y="1590"/>
                  <a:ext cx="38" cy="39"/>
                </a:xfrm>
                <a:custGeom>
                  <a:avLst/>
                  <a:gdLst>
                    <a:gd name="T0" fmla="*/ 24 w 28"/>
                    <a:gd name="T1" fmla="*/ 0 h 29"/>
                    <a:gd name="T2" fmla="*/ 52 w 28"/>
                    <a:gd name="T3" fmla="*/ 27 h 29"/>
                    <a:gd name="T4" fmla="*/ 24 w 28"/>
                    <a:gd name="T5" fmla="*/ 52 h 29"/>
                    <a:gd name="T6" fmla="*/ 0 w 28"/>
                    <a:gd name="T7" fmla="*/ 3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9">
                      <a:moveTo>
                        <a:pt x="13" y="0"/>
                      </a:moveTo>
                      <a:cubicBezTo>
                        <a:pt x="21" y="0"/>
                        <a:pt x="28" y="7"/>
                        <a:pt x="28" y="15"/>
                      </a:cubicBezTo>
                      <a:cubicBezTo>
                        <a:pt x="28" y="23"/>
                        <a:pt x="21" y="29"/>
                        <a:pt x="13" y="29"/>
                      </a:cubicBezTo>
                      <a:cubicBezTo>
                        <a:pt x="8" y="29"/>
                        <a:pt x="3" y="26"/>
                        <a:pt x="0" y="2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53" name="Oval 6752"/>
                <p:cNvSpPr>
                  <a:spLocks noChangeArrowheads="1"/>
                </p:cNvSpPr>
                <p:nvPr/>
              </p:nvSpPr>
              <p:spPr bwMode="auto">
                <a:xfrm>
                  <a:off x="976" y="1605"/>
                  <a:ext cx="11" cy="11"/>
                </a:xfrm>
                <a:prstGeom prst="ellipse">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754" name="Freeform 6753"/>
                <p:cNvSpPr>
                  <a:spLocks/>
                </p:cNvSpPr>
                <p:nvPr/>
              </p:nvSpPr>
              <p:spPr bwMode="auto">
                <a:xfrm>
                  <a:off x="932" y="1324"/>
                  <a:ext cx="173" cy="19"/>
                </a:xfrm>
                <a:custGeom>
                  <a:avLst/>
                  <a:gdLst>
                    <a:gd name="T0" fmla="*/ 0 w 129"/>
                    <a:gd name="T1" fmla="*/ 1 h 14"/>
                    <a:gd name="T2" fmla="*/ 21 w 129"/>
                    <a:gd name="T3" fmla="*/ 4 h 14"/>
                    <a:gd name="T4" fmla="*/ 46 w 129"/>
                    <a:gd name="T5" fmla="*/ 5 h 14"/>
                    <a:gd name="T6" fmla="*/ 127 w 129"/>
                    <a:gd name="T7" fmla="*/ 16 h 14"/>
                    <a:gd name="T8" fmla="*/ 154 w 129"/>
                    <a:gd name="T9" fmla="*/ 22 h 14"/>
                    <a:gd name="T10" fmla="*/ 232 w 129"/>
                    <a:gd name="T11" fmla="*/ 22 h 14"/>
                    <a:gd name="T12" fmla="*/ 232 w 129"/>
                    <a:gd name="T13" fmla="*/ 22 h 14"/>
                    <a:gd name="T14" fmla="*/ 232 w 129"/>
                    <a:gd name="T15" fmla="*/ 22 h 14"/>
                    <a:gd name="T16" fmla="*/ 232 w 129"/>
                    <a:gd name="T17" fmla="*/ 22 h 14"/>
                    <a:gd name="T18" fmla="*/ 157 w 129"/>
                    <a:gd name="T19" fmla="*/ 19 h 14"/>
                    <a:gd name="T20" fmla="*/ 127 w 129"/>
                    <a:gd name="T21" fmla="*/ 14 h 14"/>
                    <a:gd name="T22" fmla="*/ 46 w 129"/>
                    <a:gd name="T23" fmla="*/ 1 h 14"/>
                    <a:gd name="T24" fmla="*/ 21 w 129"/>
                    <a:gd name="T25" fmla="*/ 0 h 14"/>
                    <a:gd name="T26" fmla="*/ 0 w 129"/>
                    <a:gd name="T27" fmla="*/ 1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14">
                      <a:moveTo>
                        <a:pt x="0" y="1"/>
                      </a:moveTo>
                      <a:cubicBezTo>
                        <a:pt x="12" y="2"/>
                        <a:pt x="12" y="2"/>
                        <a:pt x="12" y="2"/>
                      </a:cubicBezTo>
                      <a:cubicBezTo>
                        <a:pt x="18" y="3"/>
                        <a:pt x="25" y="3"/>
                        <a:pt x="25" y="3"/>
                      </a:cubicBezTo>
                      <a:cubicBezTo>
                        <a:pt x="41" y="5"/>
                        <a:pt x="57" y="7"/>
                        <a:pt x="71" y="9"/>
                      </a:cubicBezTo>
                      <a:cubicBezTo>
                        <a:pt x="86" y="12"/>
                        <a:pt x="86" y="12"/>
                        <a:pt x="86" y="12"/>
                      </a:cubicBezTo>
                      <a:cubicBezTo>
                        <a:pt x="101" y="14"/>
                        <a:pt x="119" y="12"/>
                        <a:pt x="129" y="12"/>
                      </a:cubicBezTo>
                      <a:cubicBezTo>
                        <a:pt x="129" y="12"/>
                        <a:pt x="129" y="12"/>
                        <a:pt x="129" y="12"/>
                      </a:cubicBezTo>
                      <a:cubicBezTo>
                        <a:pt x="129" y="12"/>
                        <a:pt x="129" y="12"/>
                        <a:pt x="129" y="12"/>
                      </a:cubicBezTo>
                      <a:cubicBezTo>
                        <a:pt x="129" y="12"/>
                        <a:pt x="129" y="12"/>
                        <a:pt x="129" y="12"/>
                      </a:cubicBezTo>
                      <a:cubicBezTo>
                        <a:pt x="119" y="12"/>
                        <a:pt x="101" y="11"/>
                        <a:pt x="87" y="10"/>
                      </a:cubicBezTo>
                      <a:cubicBezTo>
                        <a:pt x="71" y="7"/>
                        <a:pt x="71" y="7"/>
                        <a:pt x="71" y="7"/>
                      </a:cubicBezTo>
                      <a:cubicBezTo>
                        <a:pt x="58" y="5"/>
                        <a:pt x="41" y="2"/>
                        <a:pt x="25" y="1"/>
                      </a:cubicBezTo>
                      <a:cubicBezTo>
                        <a:pt x="25" y="1"/>
                        <a:pt x="18" y="1"/>
                        <a:pt x="12" y="0"/>
                      </a:cubicBezTo>
                      <a:cubicBezTo>
                        <a:pt x="12" y="0"/>
                        <a:pt x="0" y="1"/>
                        <a:pt x="0" y="1"/>
                      </a:cubicBezTo>
                      <a:close/>
                    </a:path>
                  </a:pathLst>
                </a:custGeom>
                <a:solidFill>
                  <a:srgbClr val="A7A8A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55" name="Freeform 6754"/>
                <p:cNvSpPr>
                  <a:spLocks/>
                </p:cNvSpPr>
                <p:nvPr/>
              </p:nvSpPr>
              <p:spPr bwMode="auto">
                <a:xfrm>
                  <a:off x="1131" y="1261"/>
                  <a:ext cx="81" cy="78"/>
                </a:xfrm>
                <a:custGeom>
                  <a:avLst/>
                  <a:gdLst>
                    <a:gd name="T0" fmla="*/ 53 w 60"/>
                    <a:gd name="T1" fmla="*/ 100 h 58"/>
                    <a:gd name="T2" fmla="*/ 47 w 60"/>
                    <a:gd name="T3" fmla="*/ 101 h 58"/>
                    <a:gd name="T4" fmla="*/ 41 w 60"/>
                    <a:gd name="T5" fmla="*/ 100 h 58"/>
                    <a:gd name="T6" fmla="*/ 0 w 60"/>
                    <a:gd name="T7" fmla="*/ 47 h 58"/>
                    <a:gd name="T8" fmla="*/ 0 w 60"/>
                    <a:gd name="T9" fmla="*/ 47 h 58"/>
                    <a:gd name="T10" fmla="*/ 41 w 60"/>
                    <a:gd name="T11" fmla="*/ 105 h 58"/>
                    <a:gd name="T12" fmla="*/ 47 w 60"/>
                    <a:gd name="T13" fmla="*/ 105 h 58"/>
                    <a:gd name="T14" fmla="*/ 53 w 60"/>
                    <a:gd name="T15" fmla="*/ 105 h 58"/>
                    <a:gd name="T16" fmla="*/ 109 w 60"/>
                    <a:gd name="T17" fmla="*/ 0 h 58"/>
                    <a:gd name="T18" fmla="*/ 109 w 60"/>
                    <a:gd name="T19" fmla="*/ 0 h 58"/>
                    <a:gd name="T20" fmla="*/ 53 w 60"/>
                    <a:gd name="T21" fmla="*/ 100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 h="58">
                      <a:moveTo>
                        <a:pt x="29" y="55"/>
                      </a:moveTo>
                      <a:cubicBezTo>
                        <a:pt x="26" y="56"/>
                        <a:pt x="26" y="56"/>
                        <a:pt x="26" y="56"/>
                      </a:cubicBezTo>
                      <a:cubicBezTo>
                        <a:pt x="22" y="55"/>
                        <a:pt x="22" y="55"/>
                        <a:pt x="22" y="55"/>
                      </a:cubicBezTo>
                      <a:cubicBezTo>
                        <a:pt x="17" y="55"/>
                        <a:pt x="7" y="43"/>
                        <a:pt x="0" y="26"/>
                      </a:cubicBezTo>
                      <a:cubicBezTo>
                        <a:pt x="0" y="26"/>
                        <a:pt x="0" y="26"/>
                        <a:pt x="0" y="26"/>
                      </a:cubicBezTo>
                      <a:cubicBezTo>
                        <a:pt x="3" y="33"/>
                        <a:pt x="12" y="57"/>
                        <a:pt x="22" y="58"/>
                      </a:cubicBezTo>
                      <a:cubicBezTo>
                        <a:pt x="26" y="58"/>
                        <a:pt x="26" y="58"/>
                        <a:pt x="26" y="58"/>
                      </a:cubicBezTo>
                      <a:cubicBezTo>
                        <a:pt x="29" y="58"/>
                        <a:pt x="29" y="58"/>
                        <a:pt x="29" y="58"/>
                      </a:cubicBezTo>
                      <a:cubicBezTo>
                        <a:pt x="41" y="56"/>
                        <a:pt x="55" y="22"/>
                        <a:pt x="60" y="0"/>
                      </a:cubicBezTo>
                      <a:cubicBezTo>
                        <a:pt x="60" y="0"/>
                        <a:pt x="60" y="0"/>
                        <a:pt x="60" y="0"/>
                      </a:cubicBezTo>
                      <a:cubicBezTo>
                        <a:pt x="55" y="24"/>
                        <a:pt x="39" y="54"/>
                        <a:pt x="29" y="5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56" name="Freeform 6755"/>
                <p:cNvSpPr>
                  <a:spLocks/>
                </p:cNvSpPr>
                <p:nvPr/>
              </p:nvSpPr>
              <p:spPr bwMode="auto">
                <a:xfrm>
                  <a:off x="1144" y="2200"/>
                  <a:ext cx="46" cy="17"/>
                </a:xfrm>
                <a:custGeom>
                  <a:avLst/>
                  <a:gdLst>
                    <a:gd name="T0" fmla="*/ 0 w 34"/>
                    <a:gd name="T1" fmla="*/ 24 h 12"/>
                    <a:gd name="T2" fmla="*/ 30 w 34"/>
                    <a:gd name="T3" fmla="*/ 0 h 12"/>
                    <a:gd name="T4" fmla="*/ 62 w 34"/>
                    <a:gd name="T5" fmla="*/ 24 h 12"/>
                    <a:gd name="T6" fmla="*/ 0 60000 65536"/>
                    <a:gd name="T7" fmla="*/ 0 60000 65536"/>
                    <a:gd name="T8" fmla="*/ 0 60000 65536"/>
                  </a:gdLst>
                  <a:ahLst/>
                  <a:cxnLst>
                    <a:cxn ang="T6">
                      <a:pos x="T0" y="T1"/>
                    </a:cxn>
                    <a:cxn ang="T7">
                      <a:pos x="T2" y="T3"/>
                    </a:cxn>
                    <a:cxn ang="T8">
                      <a:pos x="T4" y="T5"/>
                    </a:cxn>
                  </a:cxnLst>
                  <a:rect l="0" t="0" r="r" b="b"/>
                  <a:pathLst>
                    <a:path w="34" h="12">
                      <a:moveTo>
                        <a:pt x="0" y="12"/>
                      </a:moveTo>
                      <a:cubicBezTo>
                        <a:pt x="8" y="2"/>
                        <a:pt x="9" y="0"/>
                        <a:pt x="16" y="0"/>
                      </a:cubicBezTo>
                      <a:cubicBezTo>
                        <a:pt x="24" y="0"/>
                        <a:pt x="26" y="2"/>
                        <a:pt x="34" y="1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57" name="Freeform 6756"/>
                <p:cNvSpPr>
                  <a:spLocks/>
                </p:cNvSpPr>
                <p:nvPr/>
              </p:nvSpPr>
              <p:spPr bwMode="auto">
                <a:xfrm>
                  <a:off x="1144" y="2463"/>
                  <a:ext cx="46" cy="6"/>
                </a:xfrm>
                <a:custGeom>
                  <a:avLst/>
                  <a:gdLst>
                    <a:gd name="T0" fmla="*/ 0 w 34"/>
                    <a:gd name="T1" fmla="*/ 0 h 5"/>
                    <a:gd name="T2" fmla="*/ 30 w 34"/>
                    <a:gd name="T3" fmla="*/ 7 h 5"/>
                    <a:gd name="T4" fmla="*/ 62 w 34"/>
                    <a:gd name="T5" fmla="*/ 0 h 5"/>
                    <a:gd name="T6" fmla="*/ 0 60000 65536"/>
                    <a:gd name="T7" fmla="*/ 0 60000 65536"/>
                    <a:gd name="T8" fmla="*/ 0 60000 65536"/>
                  </a:gdLst>
                  <a:ahLst/>
                  <a:cxnLst>
                    <a:cxn ang="T6">
                      <a:pos x="T0" y="T1"/>
                    </a:cxn>
                    <a:cxn ang="T7">
                      <a:pos x="T2" y="T3"/>
                    </a:cxn>
                    <a:cxn ang="T8">
                      <a:pos x="T4" y="T5"/>
                    </a:cxn>
                  </a:cxnLst>
                  <a:rect l="0" t="0" r="r" b="b"/>
                  <a:pathLst>
                    <a:path w="34" h="5">
                      <a:moveTo>
                        <a:pt x="0" y="0"/>
                      </a:moveTo>
                      <a:cubicBezTo>
                        <a:pt x="8" y="4"/>
                        <a:pt x="9" y="5"/>
                        <a:pt x="16" y="5"/>
                      </a:cubicBezTo>
                      <a:cubicBezTo>
                        <a:pt x="24" y="5"/>
                        <a:pt x="26" y="4"/>
                        <a:pt x="34"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58" name="Freeform 6757"/>
                <p:cNvSpPr>
                  <a:spLocks/>
                </p:cNvSpPr>
                <p:nvPr/>
              </p:nvSpPr>
              <p:spPr bwMode="auto">
                <a:xfrm>
                  <a:off x="1152" y="2210"/>
                  <a:ext cx="30" cy="13"/>
                </a:xfrm>
                <a:custGeom>
                  <a:avLst/>
                  <a:gdLst>
                    <a:gd name="T0" fmla="*/ 0 w 22"/>
                    <a:gd name="T1" fmla="*/ 0 h 10"/>
                    <a:gd name="T2" fmla="*/ 41 w 22"/>
                    <a:gd name="T3" fmla="*/ 0 h 10"/>
                    <a:gd name="T4" fmla="*/ 0 60000 65536"/>
                    <a:gd name="T5" fmla="*/ 0 60000 65536"/>
                  </a:gdLst>
                  <a:ahLst/>
                  <a:cxnLst>
                    <a:cxn ang="T4">
                      <a:pos x="T0" y="T1"/>
                    </a:cxn>
                    <a:cxn ang="T5">
                      <a:pos x="T2" y="T3"/>
                    </a:cxn>
                  </a:cxnLst>
                  <a:rect l="0" t="0" r="r" b="b"/>
                  <a:pathLst>
                    <a:path w="22" h="10">
                      <a:moveTo>
                        <a:pt x="0" y="0"/>
                      </a:moveTo>
                      <a:cubicBezTo>
                        <a:pt x="2" y="10"/>
                        <a:pt x="19" y="10"/>
                        <a:pt x="22"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59" name="Freeform 6758"/>
                <p:cNvSpPr>
                  <a:spLocks/>
                </p:cNvSpPr>
                <p:nvPr/>
              </p:nvSpPr>
              <p:spPr bwMode="auto">
                <a:xfrm>
                  <a:off x="905" y="1665"/>
                  <a:ext cx="202" cy="33"/>
                </a:xfrm>
                <a:custGeom>
                  <a:avLst/>
                  <a:gdLst>
                    <a:gd name="T0" fmla="*/ 0 w 150"/>
                    <a:gd name="T1" fmla="*/ 0 h 24"/>
                    <a:gd name="T2" fmla="*/ 209 w 150"/>
                    <a:gd name="T3" fmla="*/ 21 h 24"/>
                    <a:gd name="T4" fmla="*/ 272 w 150"/>
                    <a:gd name="T5" fmla="*/ 10 h 24"/>
                    <a:gd name="T6" fmla="*/ 272 w 150"/>
                    <a:gd name="T7" fmla="*/ 10 h 24"/>
                    <a:gd name="T8" fmla="*/ 209 w 150"/>
                    <a:gd name="T9" fmla="*/ 17 h 24"/>
                    <a:gd name="T10" fmla="*/ 0 w 150"/>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0" h="24">
                      <a:moveTo>
                        <a:pt x="0" y="0"/>
                      </a:moveTo>
                      <a:cubicBezTo>
                        <a:pt x="29" y="24"/>
                        <a:pt x="75" y="18"/>
                        <a:pt x="115" y="11"/>
                      </a:cubicBezTo>
                      <a:cubicBezTo>
                        <a:pt x="128" y="9"/>
                        <a:pt x="140" y="6"/>
                        <a:pt x="150" y="5"/>
                      </a:cubicBezTo>
                      <a:cubicBezTo>
                        <a:pt x="150" y="5"/>
                        <a:pt x="150" y="5"/>
                        <a:pt x="150" y="5"/>
                      </a:cubicBezTo>
                      <a:cubicBezTo>
                        <a:pt x="139" y="6"/>
                        <a:pt x="128" y="7"/>
                        <a:pt x="115" y="9"/>
                      </a:cubicBezTo>
                      <a:cubicBezTo>
                        <a:pt x="75" y="15"/>
                        <a:pt x="28" y="23"/>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60" name="Freeform 6759"/>
                <p:cNvSpPr>
                  <a:spLocks/>
                </p:cNvSpPr>
                <p:nvPr/>
              </p:nvSpPr>
              <p:spPr bwMode="auto">
                <a:xfrm>
                  <a:off x="1471" y="1562"/>
                  <a:ext cx="6" cy="172"/>
                </a:xfrm>
                <a:custGeom>
                  <a:avLst/>
                  <a:gdLst>
                    <a:gd name="T0" fmla="*/ 9 w 4"/>
                    <a:gd name="T1" fmla="*/ 231 h 128"/>
                    <a:gd name="T2" fmla="*/ 9 w 4"/>
                    <a:gd name="T3" fmla="*/ 230 h 128"/>
                    <a:gd name="T4" fmla="*/ 9 w 4"/>
                    <a:gd name="T5" fmla="*/ 0 h 128"/>
                    <a:gd name="T6" fmla="*/ 0 60000 65536"/>
                    <a:gd name="T7" fmla="*/ 0 60000 65536"/>
                    <a:gd name="T8" fmla="*/ 0 60000 65536"/>
                  </a:gdLst>
                  <a:ahLst/>
                  <a:cxnLst>
                    <a:cxn ang="T6">
                      <a:pos x="T0" y="T1"/>
                    </a:cxn>
                    <a:cxn ang="T7">
                      <a:pos x="T2" y="T3"/>
                    </a:cxn>
                    <a:cxn ang="T8">
                      <a:pos x="T4" y="T5"/>
                    </a:cxn>
                  </a:cxnLst>
                  <a:rect l="0" t="0" r="r" b="b"/>
                  <a:pathLst>
                    <a:path w="4" h="128">
                      <a:moveTo>
                        <a:pt x="4" y="128"/>
                      </a:moveTo>
                      <a:cubicBezTo>
                        <a:pt x="4" y="127"/>
                        <a:pt x="4" y="127"/>
                        <a:pt x="4" y="127"/>
                      </a:cubicBezTo>
                      <a:cubicBezTo>
                        <a:pt x="2" y="84"/>
                        <a:pt x="0" y="8"/>
                        <a:pt x="4"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61" name="Freeform 6760"/>
                <p:cNvSpPr>
                  <a:spLocks/>
                </p:cNvSpPr>
                <p:nvPr/>
              </p:nvSpPr>
              <p:spPr bwMode="auto">
                <a:xfrm>
                  <a:off x="1372" y="1599"/>
                  <a:ext cx="3" cy="4"/>
                </a:xfrm>
                <a:custGeom>
                  <a:avLst/>
                  <a:gdLst>
                    <a:gd name="T0" fmla="*/ 5 w 2"/>
                    <a:gd name="T1" fmla="*/ 5 h 3"/>
                    <a:gd name="T2" fmla="*/ 0 w 2"/>
                    <a:gd name="T3" fmla="*/ 0 h 3"/>
                    <a:gd name="T4" fmla="*/ 0 60000 65536"/>
                    <a:gd name="T5" fmla="*/ 0 60000 65536"/>
                  </a:gdLst>
                  <a:ahLst/>
                  <a:cxnLst>
                    <a:cxn ang="T4">
                      <a:pos x="T0" y="T1"/>
                    </a:cxn>
                    <a:cxn ang="T5">
                      <a:pos x="T2" y="T3"/>
                    </a:cxn>
                  </a:cxnLst>
                  <a:rect l="0" t="0" r="r" b="b"/>
                  <a:pathLst>
                    <a:path w="2" h="3">
                      <a:moveTo>
                        <a:pt x="2" y="3"/>
                      </a:moveTo>
                      <a:cubicBezTo>
                        <a:pt x="1" y="2"/>
                        <a:pt x="1"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62" name="Freeform 6761"/>
                <p:cNvSpPr>
                  <a:spLocks/>
                </p:cNvSpPr>
                <p:nvPr/>
              </p:nvSpPr>
              <p:spPr bwMode="auto">
                <a:xfrm>
                  <a:off x="1337" y="1590"/>
                  <a:ext cx="36" cy="39"/>
                </a:xfrm>
                <a:custGeom>
                  <a:avLst/>
                  <a:gdLst>
                    <a:gd name="T0" fmla="*/ 25 w 27"/>
                    <a:gd name="T1" fmla="*/ 0 h 29"/>
                    <a:gd name="T2" fmla="*/ 0 w 27"/>
                    <a:gd name="T3" fmla="*/ 27 h 29"/>
                    <a:gd name="T4" fmla="*/ 25 w 27"/>
                    <a:gd name="T5" fmla="*/ 52 h 29"/>
                    <a:gd name="T6" fmla="*/ 48 w 27"/>
                    <a:gd name="T7" fmla="*/ 3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29">
                      <a:moveTo>
                        <a:pt x="14" y="0"/>
                      </a:moveTo>
                      <a:cubicBezTo>
                        <a:pt x="6" y="0"/>
                        <a:pt x="0" y="7"/>
                        <a:pt x="0" y="15"/>
                      </a:cubicBezTo>
                      <a:cubicBezTo>
                        <a:pt x="0" y="23"/>
                        <a:pt x="6" y="29"/>
                        <a:pt x="14" y="29"/>
                      </a:cubicBezTo>
                      <a:cubicBezTo>
                        <a:pt x="20" y="29"/>
                        <a:pt x="25" y="26"/>
                        <a:pt x="27" y="2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63" name="Oval 6762"/>
                <p:cNvSpPr>
                  <a:spLocks noChangeArrowheads="1"/>
                </p:cNvSpPr>
                <p:nvPr/>
              </p:nvSpPr>
              <p:spPr bwMode="auto">
                <a:xfrm>
                  <a:off x="1350" y="1605"/>
                  <a:ext cx="11" cy="11"/>
                </a:xfrm>
                <a:prstGeom prst="ellipse">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764" name="Freeform 6763"/>
                <p:cNvSpPr>
                  <a:spLocks/>
                </p:cNvSpPr>
                <p:nvPr/>
              </p:nvSpPr>
              <p:spPr bwMode="auto">
                <a:xfrm>
                  <a:off x="1233" y="1324"/>
                  <a:ext cx="173" cy="19"/>
                </a:xfrm>
                <a:custGeom>
                  <a:avLst/>
                  <a:gdLst>
                    <a:gd name="T0" fmla="*/ 188 w 128"/>
                    <a:gd name="T1" fmla="*/ 1 h 14"/>
                    <a:gd name="T2" fmla="*/ 105 w 128"/>
                    <a:gd name="T3" fmla="*/ 14 h 14"/>
                    <a:gd name="T4" fmla="*/ 77 w 128"/>
                    <a:gd name="T5" fmla="*/ 19 h 14"/>
                    <a:gd name="T6" fmla="*/ 0 w 128"/>
                    <a:gd name="T7" fmla="*/ 22 h 14"/>
                    <a:gd name="T8" fmla="*/ 0 w 128"/>
                    <a:gd name="T9" fmla="*/ 22 h 14"/>
                    <a:gd name="T10" fmla="*/ 0 w 128"/>
                    <a:gd name="T11" fmla="*/ 22 h 14"/>
                    <a:gd name="T12" fmla="*/ 0 w 128"/>
                    <a:gd name="T13" fmla="*/ 22 h 14"/>
                    <a:gd name="T14" fmla="*/ 77 w 128"/>
                    <a:gd name="T15" fmla="*/ 22 h 14"/>
                    <a:gd name="T16" fmla="*/ 105 w 128"/>
                    <a:gd name="T17" fmla="*/ 16 h 14"/>
                    <a:gd name="T18" fmla="*/ 191 w 128"/>
                    <a:gd name="T19" fmla="*/ 5 h 14"/>
                    <a:gd name="T20" fmla="*/ 212 w 128"/>
                    <a:gd name="T21" fmla="*/ 4 h 14"/>
                    <a:gd name="T22" fmla="*/ 234 w 128"/>
                    <a:gd name="T23" fmla="*/ 1 h 14"/>
                    <a:gd name="T24" fmla="*/ 234 w 128"/>
                    <a:gd name="T25" fmla="*/ 1 h 14"/>
                    <a:gd name="T26" fmla="*/ 212 w 128"/>
                    <a:gd name="T27" fmla="*/ 0 h 14"/>
                    <a:gd name="T28" fmla="*/ 188 w 128"/>
                    <a:gd name="T29" fmla="*/ 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8" h="14">
                      <a:moveTo>
                        <a:pt x="103" y="1"/>
                      </a:moveTo>
                      <a:cubicBezTo>
                        <a:pt x="88" y="2"/>
                        <a:pt x="71" y="5"/>
                        <a:pt x="58" y="7"/>
                      </a:cubicBezTo>
                      <a:cubicBezTo>
                        <a:pt x="42" y="10"/>
                        <a:pt x="42" y="10"/>
                        <a:pt x="42" y="10"/>
                      </a:cubicBezTo>
                      <a:cubicBezTo>
                        <a:pt x="28" y="11"/>
                        <a:pt x="9" y="12"/>
                        <a:pt x="0" y="12"/>
                      </a:cubicBezTo>
                      <a:cubicBezTo>
                        <a:pt x="0" y="12"/>
                        <a:pt x="0" y="12"/>
                        <a:pt x="0" y="12"/>
                      </a:cubicBezTo>
                      <a:cubicBezTo>
                        <a:pt x="0" y="12"/>
                        <a:pt x="0" y="12"/>
                        <a:pt x="0" y="12"/>
                      </a:cubicBezTo>
                      <a:cubicBezTo>
                        <a:pt x="0" y="12"/>
                        <a:pt x="0" y="12"/>
                        <a:pt x="0" y="12"/>
                      </a:cubicBezTo>
                      <a:cubicBezTo>
                        <a:pt x="9" y="12"/>
                        <a:pt x="28" y="14"/>
                        <a:pt x="42" y="12"/>
                      </a:cubicBezTo>
                      <a:cubicBezTo>
                        <a:pt x="58" y="9"/>
                        <a:pt x="58" y="9"/>
                        <a:pt x="58" y="9"/>
                      </a:cubicBezTo>
                      <a:cubicBezTo>
                        <a:pt x="71" y="7"/>
                        <a:pt x="88" y="5"/>
                        <a:pt x="104" y="3"/>
                      </a:cubicBezTo>
                      <a:cubicBezTo>
                        <a:pt x="109" y="2"/>
                        <a:pt x="116" y="2"/>
                        <a:pt x="116" y="2"/>
                      </a:cubicBezTo>
                      <a:cubicBezTo>
                        <a:pt x="116" y="2"/>
                        <a:pt x="128" y="1"/>
                        <a:pt x="128" y="1"/>
                      </a:cubicBezTo>
                      <a:cubicBezTo>
                        <a:pt x="128" y="1"/>
                        <a:pt x="128" y="1"/>
                        <a:pt x="128" y="1"/>
                      </a:cubicBezTo>
                      <a:cubicBezTo>
                        <a:pt x="116" y="0"/>
                        <a:pt x="116" y="0"/>
                        <a:pt x="116" y="0"/>
                      </a:cubicBezTo>
                      <a:cubicBezTo>
                        <a:pt x="116" y="0"/>
                        <a:pt x="109" y="0"/>
                        <a:pt x="103" y="1"/>
                      </a:cubicBezTo>
                      <a:close/>
                    </a:path>
                  </a:pathLst>
                </a:custGeom>
                <a:solidFill>
                  <a:srgbClr val="A7A8A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65" name="Freeform 6764"/>
                <p:cNvSpPr>
                  <a:spLocks/>
                </p:cNvSpPr>
                <p:nvPr/>
              </p:nvSpPr>
              <p:spPr bwMode="auto">
                <a:xfrm>
                  <a:off x="1232" y="1665"/>
                  <a:ext cx="202" cy="33"/>
                </a:xfrm>
                <a:custGeom>
                  <a:avLst/>
                  <a:gdLst>
                    <a:gd name="T0" fmla="*/ 63 w 150"/>
                    <a:gd name="T1" fmla="*/ 17 h 24"/>
                    <a:gd name="T2" fmla="*/ 0 w 150"/>
                    <a:gd name="T3" fmla="*/ 10 h 24"/>
                    <a:gd name="T4" fmla="*/ 0 w 150"/>
                    <a:gd name="T5" fmla="*/ 10 h 24"/>
                    <a:gd name="T6" fmla="*/ 62 w 150"/>
                    <a:gd name="T7" fmla="*/ 21 h 24"/>
                    <a:gd name="T8" fmla="*/ 272 w 150"/>
                    <a:gd name="T9" fmla="*/ 0 h 24"/>
                    <a:gd name="T10" fmla="*/ 272 w 150"/>
                    <a:gd name="T11" fmla="*/ 0 h 24"/>
                    <a:gd name="T12" fmla="*/ 63 w 150"/>
                    <a:gd name="T13" fmla="*/ 17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0" h="24">
                      <a:moveTo>
                        <a:pt x="35" y="9"/>
                      </a:moveTo>
                      <a:cubicBezTo>
                        <a:pt x="22" y="7"/>
                        <a:pt x="10" y="6"/>
                        <a:pt x="0" y="5"/>
                      </a:cubicBezTo>
                      <a:cubicBezTo>
                        <a:pt x="0" y="5"/>
                        <a:pt x="0" y="5"/>
                        <a:pt x="0" y="5"/>
                      </a:cubicBezTo>
                      <a:cubicBezTo>
                        <a:pt x="10" y="6"/>
                        <a:pt x="22" y="9"/>
                        <a:pt x="34" y="11"/>
                      </a:cubicBezTo>
                      <a:cubicBezTo>
                        <a:pt x="75" y="18"/>
                        <a:pt x="120" y="24"/>
                        <a:pt x="150" y="0"/>
                      </a:cubicBezTo>
                      <a:cubicBezTo>
                        <a:pt x="150" y="0"/>
                        <a:pt x="150" y="0"/>
                        <a:pt x="150" y="0"/>
                      </a:cubicBezTo>
                      <a:cubicBezTo>
                        <a:pt x="121" y="23"/>
                        <a:pt x="75" y="15"/>
                        <a:pt x="35"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66" name="Freeform 6765"/>
                <p:cNvSpPr>
                  <a:spLocks/>
                </p:cNvSpPr>
                <p:nvPr/>
              </p:nvSpPr>
              <p:spPr bwMode="auto">
                <a:xfrm>
                  <a:off x="1457" y="1542"/>
                  <a:ext cx="33" cy="39"/>
                </a:xfrm>
                <a:custGeom>
                  <a:avLst/>
                  <a:gdLst>
                    <a:gd name="T0" fmla="*/ 0 w 25"/>
                    <a:gd name="T1" fmla="*/ 52 h 29"/>
                    <a:gd name="T2" fmla="*/ 0 w 25"/>
                    <a:gd name="T3" fmla="*/ 52 h 29"/>
                    <a:gd name="T4" fmla="*/ 44 w 25"/>
                    <a:gd name="T5" fmla="*/ 1 h 29"/>
                    <a:gd name="T6" fmla="*/ 40 w 25"/>
                    <a:gd name="T7" fmla="*/ 0 h 29"/>
                    <a:gd name="T8" fmla="*/ 0 w 25"/>
                    <a:gd name="T9" fmla="*/ 5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9">
                      <a:moveTo>
                        <a:pt x="0" y="29"/>
                      </a:moveTo>
                      <a:cubicBezTo>
                        <a:pt x="0" y="29"/>
                        <a:pt x="0" y="29"/>
                        <a:pt x="0" y="29"/>
                      </a:cubicBezTo>
                      <a:cubicBezTo>
                        <a:pt x="10" y="23"/>
                        <a:pt x="19" y="14"/>
                        <a:pt x="25" y="1"/>
                      </a:cubicBezTo>
                      <a:cubicBezTo>
                        <a:pt x="23" y="0"/>
                        <a:pt x="23" y="0"/>
                        <a:pt x="23" y="0"/>
                      </a:cubicBezTo>
                      <a:cubicBezTo>
                        <a:pt x="17" y="13"/>
                        <a:pt x="9" y="23"/>
                        <a:pt x="0" y="2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67" name="Freeform 6766"/>
                <p:cNvSpPr>
                  <a:spLocks/>
                </p:cNvSpPr>
                <p:nvPr/>
              </p:nvSpPr>
              <p:spPr bwMode="auto">
                <a:xfrm>
                  <a:off x="847" y="1542"/>
                  <a:ext cx="35" cy="39"/>
                </a:xfrm>
                <a:custGeom>
                  <a:avLst/>
                  <a:gdLst>
                    <a:gd name="T0" fmla="*/ 0 w 26"/>
                    <a:gd name="T1" fmla="*/ 1 h 29"/>
                    <a:gd name="T2" fmla="*/ 47 w 26"/>
                    <a:gd name="T3" fmla="*/ 52 h 29"/>
                    <a:gd name="T4" fmla="*/ 47 w 26"/>
                    <a:gd name="T5" fmla="*/ 52 h 29"/>
                    <a:gd name="T6" fmla="*/ 4 w 26"/>
                    <a:gd name="T7" fmla="*/ 0 h 29"/>
                    <a:gd name="T8" fmla="*/ 0 w 26"/>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9">
                      <a:moveTo>
                        <a:pt x="0" y="1"/>
                      </a:moveTo>
                      <a:cubicBezTo>
                        <a:pt x="7" y="14"/>
                        <a:pt x="16" y="23"/>
                        <a:pt x="26" y="29"/>
                      </a:cubicBezTo>
                      <a:cubicBezTo>
                        <a:pt x="26" y="29"/>
                        <a:pt x="26" y="29"/>
                        <a:pt x="26" y="29"/>
                      </a:cubicBezTo>
                      <a:cubicBezTo>
                        <a:pt x="16" y="23"/>
                        <a:pt x="9" y="13"/>
                        <a:pt x="2" y="0"/>
                      </a:cubicBezTo>
                      <a:lnTo>
                        <a:pt x="0" y="1"/>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768" name="Freeform 6767"/>
                <p:cNvSpPr>
                  <a:spLocks/>
                </p:cNvSpPr>
                <p:nvPr/>
              </p:nvSpPr>
              <p:spPr bwMode="auto">
                <a:xfrm>
                  <a:off x="1148" y="934"/>
                  <a:ext cx="19" cy="17"/>
                </a:xfrm>
                <a:custGeom>
                  <a:avLst/>
                  <a:gdLst>
                    <a:gd name="T0" fmla="*/ 11 w 14"/>
                    <a:gd name="T1" fmla="*/ 22 h 13"/>
                    <a:gd name="T2" fmla="*/ 4 w 14"/>
                    <a:gd name="T3" fmla="*/ 17 h 13"/>
                    <a:gd name="T4" fmla="*/ 0 60000 65536"/>
                    <a:gd name="T5" fmla="*/ 0 60000 65536"/>
                  </a:gdLst>
                  <a:ahLst/>
                  <a:cxnLst>
                    <a:cxn ang="T4">
                      <a:pos x="T0" y="T1"/>
                    </a:cxn>
                    <a:cxn ang="T5">
                      <a:pos x="T2" y="T3"/>
                    </a:cxn>
                  </a:cxnLst>
                  <a:rect l="0" t="0" r="r" b="b"/>
                  <a:pathLst>
                    <a:path w="14" h="13">
                      <a:moveTo>
                        <a:pt x="6" y="13"/>
                      </a:moveTo>
                      <a:cubicBezTo>
                        <a:pt x="14" y="4"/>
                        <a:pt x="0" y="0"/>
                        <a:pt x="2" y="10"/>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grpSp>
          <p:grpSp>
            <p:nvGrpSpPr>
              <p:cNvPr id="6357" name="Group 6356"/>
              <p:cNvGrpSpPr>
                <a:grpSpLocks/>
              </p:cNvGrpSpPr>
              <p:nvPr/>
            </p:nvGrpSpPr>
            <p:grpSpPr bwMode="auto">
              <a:xfrm>
                <a:off x="543" y="789"/>
                <a:ext cx="1255" cy="3274"/>
                <a:chOff x="543" y="789"/>
                <a:chExt cx="1255" cy="3274"/>
              </a:xfrm>
            </p:grpSpPr>
            <p:sp>
              <p:nvSpPr>
                <p:cNvPr id="6369" name="Freeform 6368"/>
                <p:cNvSpPr>
                  <a:spLocks/>
                </p:cNvSpPr>
                <p:nvPr/>
              </p:nvSpPr>
              <p:spPr bwMode="auto">
                <a:xfrm>
                  <a:off x="1182" y="1029"/>
                  <a:ext cx="5" cy="2"/>
                </a:xfrm>
                <a:custGeom>
                  <a:avLst/>
                  <a:gdLst>
                    <a:gd name="T0" fmla="*/ 0 w 4"/>
                    <a:gd name="T1" fmla="*/ 0 h 1"/>
                    <a:gd name="T2" fmla="*/ 6 w 4"/>
                    <a:gd name="T3" fmla="*/ 4 h 1"/>
                    <a:gd name="T4" fmla="*/ 0 60000 65536"/>
                    <a:gd name="T5" fmla="*/ 0 60000 65536"/>
                  </a:gdLst>
                  <a:ahLst/>
                  <a:cxnLst>
                    <a:cxn ang="T4">
                      <a:pos x="T0" y="T1"/>
                    </a:cxn>
                    <a:cxn ang="T5">
                      <a:pos x="T2" y="T3"/>
                    </a:cxn>
                  </a:cxnLst>
                  <a:rect l="0" t="0" r="r" b="b"/>
                  <a:pathLst>
                    <a:path w="4" h="1">
                      <a:moveTo>
                        <a:pt x="0" y="0"/>
                      </a:moveTo>
                      <a:cubicBezTo>
                        <a:pt x="2" y="0"/>
                        <a:pt x="3" y="1"/>
                        <a:pt x="4" y="1"/>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0" name="Freeform 6369"/>
                <p:cNvSpPr>
                  <a:spLocks/>
                </p:cNvSpPr>
                <p:nvPr/>
              </p:nvSpPr>
              <p:spPr bwMode="auto">
                <a:xfrm>
                  <a:off x="1127" y="989"/>
                  <a:ext cx="8" cy="7"/>
                </a:xfrm>
                <a:custGeom>
                  <a:avLst/>
                  <a:gdLst>
                    <a:gd name="T0" fmla="*/ 11 w 6"/>
                    <a:gd name="T1" fmla="*/ 10 h 5"/>
                    <a:gd name="T2" fmla="*/ 0 w 6"/>
                    <a:gd name="T3" fmla="*/ 6 h 5"/>
                    <a:gd name="T4" fmla="*/ 7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6" y="5"/>
                      </a:moveTo>
                      <a:cubicBezTo>
                        <a:pt x="5" y="5"/>
                        <a:pt x="1" y="5"/>
                        <a:pt x="0" y="3"/>
                      </a:cubicBezTo>
                      <a:cubicBezTo>
                        <a:pt x="0" y="1"/>
                        <a:pt x="4" y="0"/>
                        <a:pt x="4" y="0"/>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1" name="Freeform 6370"/>
                <p:cNvSpPr>
                  <a:spLocks/>
                </p:cNvSpPr>
                <p:nvPr/>
              </p:nvSpPr>
              <p:spPr bwMode="auto">
                <a:xfrm>
                  <a:off x="1346" y="974"/>
                  <a:ext cx="7" cy="4"/>
                </a:xfrm>
                <a:custGeom>
                  <a:avLst/>
                  <a:gdLst>
                    <a:gd name="T0" fmla="*/ 0 w 5"/>
                    <a:gd name="T1" fmla="*/ 4 h 3"/>
                    <a:gd name="T2" fmla="*/ 10 w 5"/>
                    <a:gd name="T3" fmla="*/ 0 h 3"/>
                    <a:gd name="T4" fmla="*/ 0 60000 65536"/>
                    <a:gd name="T5" fmla="*/ 0 60000 65536"/>
                  </a:gdLst>
                  <a:ahLst/>
                  <a:cxnLst>
                    <a:cxn ang="T4">
                      <a:pos x="T0" y="T1"/>
                    </a:cxn>
                    <a:cxn ang="T5">
                      <a:pos x="T2" y="T3"/>
                    </a:cxn>
                  </a:cxnLst>
                  <a:rect l="0" t="0" r="r" b="b"/>
                  <a:pathLst>
                    <a:path w="5" h="3">
                      <a:moveTo>
                        <a:pt x="0" y="2"/>
                      </a:moveTo>
                      <a:cubicBezTo>
                        <a:pt x="2" y="2"/>
                        <a:pt x="5" y="3"/>
                        <a:pt x="5" y="0"/>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2" name="Freeform 6371"/>
                <p:cNvSpPr>
                  <a:spLocks/>
                </p:cNvSpPr>
                <p:nvPr/>
              </p:nvSpPr>
              <p:spPr bwMode="auto">
                <a:xfrm>
                  <a:off x="1361" y="1006"/>
                  <a:ext cx="10" cy="17"/>
                </a:xfrm>
                <a:custGeom>
                  <a:avLst/>
                  <a:gdLst>
                    <a:gd name="T0" fmla="*/ 14 w 7"/>
                    <a:gd name="T1" fmla="*/ 18 h 12"/>
                    <a:gd name="T2" fmla="*/ 14 w 7"/>
                    <a:gd name="T3" fmla="*/ 24 h 12"/>
                    <a:gd name="T4" fmla="*/ 0 60000 65536"/>
                    <a:gd name="T5" fmla="*/ 0 60000 65536"/>
                  </a:gdLst>
                  <a:ahLst/>
                  <a:cxnLst>
                    <a:cxn ang="T4">
                      <a:pos x="T0" y="T1"/>
                    </a:cxn>
                    <a:cxn ang="T5">
                      <a:pos x="T2" y="T3"/>
                    </a:cxn>
                  </a:cxnLst>
                  <a:rect l="0" t="0" r="r" b="b"/>
                  <a:pathLst>
                    <a:path w="7" h="12">
                      <a:moveTo>
                        <a:pt x="7" y="9"/>
                      </a:moveTo>
                      <a:cubicBezTo>
                        <a:pt x="0" y="0"/>
                        <a:pt x="0" y="12"/>
                        <a:pt x="7" y="12"/>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3" name="Freeform 6372"/>
                <p:cNvSpPr>
                  <a:spLocks/>
                </p:cNvSpPr>
                <p:nvPr/>
              </p:nvSpPr>
              <p:spPr bwMode="auto">
                <a:xfrm>
                  <a:off x="1360" y="1076"/>
                  <a:ext cx="16" cy="12"/>
                </a:xfrm>
                <a:custGeom>
                  <a:avLst/>
                  <a:gdLst>
                    <a:gd name="T0" fmla="*/ 1 w 12"/>
                    <a:gd name="T1" fmla="*/ 12 h 9"/>
                    <a:gd name="T2" fmla="*/ 4 w 12"/>
                    <a:gd name="T3" fmla="*/ 4 h 9"/>
                    <a:gd name="T4" fmla="*/ 12 w 12"/>
                    <a:gd name="T5" fmla="*/ 16 h 9"/>
                    <a:gd name="T6" fmla="*/ 16 w 12"/>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9">
                      <a:moveTo>
                        <a:pt x="1" y="7"/>
                      </a:moveTo>
                      <a:cubicBezTo>
                        <a:pt x="0" y="5"/>
                        <a:pt x="0" y="3"/>
                        <a:pt x="2" y="2"/>
                      </a:cubicBezTo>
                      <a:cubicBezTo>
                        <a:pt x="4" y="3"/>
                        <a:pt x="4" y="8"/>
                        <a:pt x="7" y="9"/>
                      </a:cubicBezTo>
                      <a:cubicBezTo>
                        <a:pt x="12" y="9"/>
                        <a:pt x="10" y="2"/>
                        <a:pt x="9" y="0"/>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4" name="Freeform 6373"/>
                <p:cNvSpPr>
                  <a:spLocks/>
                </p:cNvSpPr>
                <p:nvPr/>
              </p:nvSpPr>
              <p:spPr bwMode="auto">
                <a:xfrm>
                  <a:off x="1365" y="1091"/>
                  <a:ext cx="1" cy="7"/>
                </a:xfrm>
                <a:custGeom>
                  <a:avLst/>
                  <a:gdLst>
                    <a:gd name="T0" fmla="*/ 1 w 1"/>
                    <a:gd name="T1" fmla="*/ 0 h 5"/>
                    <a:gd name="T2" fmla="*/ 0 w 1"/>
                    <a:gd name="T3" fmla="*/ 10 h 5"/>
                    <a:gd name="T4" fmla="*/ 0 60000 65536"/>
                    <a:gd name="T5" fmla="*/ 0 60000 65536"/>
                  </a:gdLst>
                  <a:ahLst/>
                  <a:cxnLst>
                    <a:cxn ang="T4">
                      <a:pos x="T0" y="T1"/>
                    </a:cxn>
                    <a:cxn ang="T5">
                      <a:pos x="T2" y="T3"/>
                    </a:cxn>
                  </a:cxnLst>
                  <a:rect l="0" t="0" r="r" b="b"/>
                  <a:pathLst>
                    <a:path w="1" h="5">
                      <a:moveTo>
                        <a:pt x="1" y="0"/>
                      </a:moveTo>
                      <a:cubicBezTo>
                        <a:pt x="0" y="1"/>
                        <a:pt x="0" y="3"/>
                        <a:pt x="0" y="5"/>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5" name="Freeform 6374"/>
                <p:cNvSpPr>
                  <a:spLocks/>
                </p:cNvSpPr>
                <p:nvPr/>
              </p:nvSpPr>
              <p:spPr bwMode="auto">
                <a:xfrm>
                  <a:off x="1257" y="1227"/>
                  <a:ext cx="11" cy="8"/>
                </a:xfrm>
                <a:custGeom>
                  <a:avLst/>
                  <a:gdLst>
                    <a:gd name="T0" fmla="*/ 1 w 8"/>
                    <a:gd name="T1" fmla="*/ 11 h 6"/>
                    <a:gd name="T2" fmla="*/ 15 w 8"/>
                    <a:gd name="T3" fmla="*/ 5 h 6"/>
                    <a:gd name="T4" fmla="*/ 0 w 8"/>
                    <a:gd name="T5" fmla="*/ 1 h 6"/>
                    <a:gd name="T6" fmla="*/ 0 60000 65536"/>
                    <a:gd name="T7" fmla="*/ 0 60000 65536"/>
                    <a:gd name="T8" fmla="*/ 0 60000 65536"/>
                  </a:gdLst>
                  <a:ahLst/>
                  <a:cxnLst>
                    <a:cxn ang="T6">
                      <a:pos x="T0" y="T1"/>
                    </a:cxn>
                    <a:cxn ang="T7">
                      <a:pos x="T2" y="T3"/>
                    </a:cxn>
                    <a:cxn ang="T8">
                      <a:pos x="T4" y="T5"/>
                    </a:cxn>
                  </a:cxnLst>
                  <a:rect l="0" t="0" r="r" b="b"/>
                  <a:pathLst>
                    <a:path w="8" h="6">
                      <a:moveTo>
                        <a:pt x="1" y="6"/>
                      </a:moveTo>
                      <a:cubicBezTo>
                        <a:pt x="4" y="6"/>
                        <a:pt x="6" y="5"/>
                        <a:pt x="8" y="3"/>
                      </a:cubicBezTo>
                      <a:cubicBezTo>
                        <a:pt x="7" y="0"/>
                        <a:pt x="3" y="1"/>
                        <a:pt x="0" y="1"/>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6" name="Freeform 6375"/>
                <p:cNvSpPr>
                  <a:spLocks/>
                </p:cNvSpPr>
                <p:nvPr/>
              </p:nvSpPr>
              <p:spPr bwMode="auto">
                <a:xfrm>
                  <a:off x="1159" y="2577"/>
                  <a:ext cx="24" cy="3"/>
                </a:xfrm>
                <a:custGeom>
                  <a:avLst/>
                  <a:gdLst>
                    <a:gd name="T0" fmla="*/ 0 w 18"/>
                    <a:gd name="T1" fmla="*/ 0 h 2"/>
                    <a:gd name="T2" fmla="*/ 32 w 18"/>
                    <a:gd name="T3" fmla="*/ 0 h 2"/>
                    <a:gd name="T4" fmla="*/ 0 60000 65536"/>
                    <a:gd name="T5" fmla="*/ 0 60000 65536"/>
                  </a:gdLst>
                  <a:ahLst/>
                  <a:cxnLst>
                    <a:cxn ang="T4">
                      <a:pos x="T0" y="T1"/>
                    </a:cxn>
                    <a:cxn ang="T5">
                      <a:pos x="T2" y="T3"/>
                    </a:cxn>
                  </a:cxnLst>
                  <a:rect l="0" t="0" r="r" b="b"/>
                  <a:pathLst>
                    <a:path w="18" h="2">
                      <a:moveTo>
                        <a:pt x="0" y="0"/>
                      </a:moveTo>
                      <a:cubicBezTo>
                        <a:pt x="6" y="2"/>
                        <a:pt x="15" y="1"/>
                        <a:pt x="18"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7" name="Freeform 6376"/>
                <p:cNvSpPr>
                  <a:spLocks/>
                </p:cNvSpPr>
                <p:nvPr/>
              </p:nvSpPr>
              <p:spPr bwMode="auto">
                <a:xfrm>
                  <a:off x="1175" y="2569"/>
                  <a:ext cx="4" cy="23"/>
                </a:xfrm>
                <a:custGeom>
                  <a:avLst/>
                  <a:gdLst>
                    <a:gd name="T0" fmla="*/ 5 w 3"/>
                    <a:gd name="T1" fmla="*/ 0 h 17"/>
                    <a:gd name="T2" fmla="*/ 5 w 3"/>
                    <a:gd name="T3" fmla="*/ 31 h 17"/>
                    <a:gd name="T4" fmla="*/ 0 60000 65536"/>
                    <a:gd name="T5" fmla="*/ 0 60000 65536"/>
                  </a:gdLst>
                  <a:ahLst/>
                  <a:cxnLst>
                    <a:cxn ang="T4">
                      <a:pos x="T0" y="T1"/>
                    </a:cxn>
                    <a:cxn ang="T5">
                      <a:pos x="T2" y="T3"/>
                    </a:cxn>
                  </a:cxnLst>
                  <a:rect l="0" t="0" r="r" b="b"/>
                  <a:pathLst>
                    <a:path w="3" h="17">
                      <a:moveTo>
                        <a:pt x="3" y="0"/>
                      </a:moveTo>
                      <a:cubicBezTo>
                        <a:pt x="0" y="5"/>
                        <a:pt x="2" y="12"/>
                        <a:pt x="3" y="17"/>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8" name="Freeform 6377"/>
                <p:cNvSpPr>
                  <a:spLocks/>
                </p:cNvSpPr>
                <p:nvPr/>
              </p:nvSpPr>
              <p:spPr bwMode="auto">
                <a:xfrm>
                  <a:off x="871" y="2387"/>
                  <a:ext cx="129" cy="903"/>
                </a:xfrm>
                <a:custGeom>
                  <a:avLst/>
                  <a:gdLst>
                    <a:gd name="T0" fmla="*/ 151 w 96"/>
                    <a:gd name="T1" fmla="*/ 93 h 671"/>
                    <a:gd name="T2" fmla="*/ 128 w 96"/>
                    <a:gd name="T3" fmla="*/ 127 h 671"/>
                    <a:gd name="T4" fmla="*/ 117 w 96"/>
                    <a:gd name="T5" fmla="*/ 125 h 671"/>
                    <a:gd name="T6" fmla="*/ 99 w 96"/>
                    <a:gd name="T7" fmla="*/ 22 h 671"/>
                    <a:gd name="T8" fmla="*/ 101 w 96"/>
                    <a:gd name="T9" fmla="*/ 0 h 671"/>
                    <a:gd name="T10" fmla="*/ 90 w 96"/>
                    <a:gd name="T11" fmla="*/ 0 h 671"/>
                    <a:gd name="T12" fmla="*/ 89 w 96"/>
                    <a:gd name="T13" fmla="*/ 20 h 671"/>
                    <a:gd name="T14" fmla="*/ 106 w 96"/>
                    <a:gd name="T15" fmla="*/ 136 h 671"/>
                    <a:gd name="T16" fmla="*/ 106 w 96"/>
                    <a:gd name="T17" fmla="*/ 145 h 671"/>
                    <a:gd name="T18" fmla="*/ 69 w 96"/>
                    <a:gd name="T19" fmla="*/ 201 h 671"/>
                    <a:gd name="T20" fmla="*/ 69 w 96"/>
                    <a:gd name="T21" fmla="*/ 201 h 671"/>
                    <a:gd name="T22" fmla="*/ 17 w 96"/>
                    <a:gd name="T23" fmla="*/ 211 h 671"/>
                    <a:gd name="T24" fmla="*/ 12 w 96"/>
                    <a:gd name="T25" fmla="*/ 206 h 671"/>
                    <a:gd name="T26" fmla="*/ 63 w 96"/>
                    <a:gd name="T27" fmla="*/ 219 h 671"/>
                    <a:gd name="T28" fmla="*/ 58 w 96"/>
                    <a:gd name="T29" fmla="*/ 241 h 671"/>
                    <a:gd name="T30" fmla="*/ 52 w 96"/>
                    <a:gd name="T31" fmla="*/ 351 h 671"/>
                    <a:gd name="T32" fmla="*/ 46 w 96"/>
                    <a:gd name="T33" fmla="*/ 357 h 671"/>
                    <a:gd name="T34" fmla="*/ 27 w 96"/>
                    <a:gd name="T35" fmla="*/ 330 h 671"/>
                    <a:gd name="T36" fmla="*/ 20 w 96"/>
                    <a:gd name="T37" fmla="*/ 303 h 671"/>
                    <a:gd name="T38" fmla="*/ 12 w 96"/>
                    <a:gd name="T39" fmla="*/ 304 h 671"/>
                    <a:gd name="T40" fmla="*/ 20 w 96"/>
                    <a:gd name="T41" fmla="*/ 331 h 671"/>
                    <a:gd name="T42" fmla="*/ 26 w 96"/>
                    <a:gd name="T43" fmla="*/ 351 h 671"/>
                    <a:gd name="T44" fmla="*/ 12 w 96"/>
                    <a:gd name="T45" fmla="*/ 400 h 671"/>
                    <a:gd name="T46" fmla="*/ 12 w 96"/>
                    <a:gd name="T47" fmla="*/ 417 h 671"/>
                    <a:gd name="T48" fmla="*/ 9 w 96"/>
                    <a:gd name="T49" fmla="*/ 449 h 671"/>
                    <a:gd name="T50" fmla="*/ 9 w 96"/>
                    <a:gd name="T51" fmla="*/ 534 h 671"/>
                    <a:gd name="T52" fmla="*/ 15 w 96"/>
                    <a:gd name="T53" fmla="*/ 533 h 671"/>
                    <a:gd name="T54" fmla="*/ 16 w 96"/>
                    <a:gd name="T55" fmla="*/ 451 h 671"/>
                    <a:gd name="T56" fmla="*/ 22 w 96"/>
                    <a:gd name="T57" fmla="*/ 417 h 671"/>
                    <a:gd name="T58" fmla="*/ 22 w 96"/>
                    <a:gd name="T59" fmla="*/ 398 h 671"/>
                    <a:gd name="T60" fmla="*/ 31 w 96"/>
                    <a:gd name="T61" fmla="*/ 361 h 671"/>
                    <a:gd name="T62" fmla="*/ 46 w 96"/>
                    <a:gd name="T63" fmla="*/ 367 h 671"/>
                    <a:gd name="T64" fmla="*/ 52 w 96"/>
                    <a:gd name="T65" fmla="*/ 378 h 671"/>
                    <a:gd name="T66" fmla="*/ 63 w 96"/>
                    <a:gd name="T67" fmla="*/ 623 h 671"/>
                    <a:gd name="T68" fmla="*/ 85 w 96"/>
                    <a:gd name="T69" fmla="*/ 719 h 671"/>
                    <a:gd name="T70" fmla="*/ 109 w 96"/>
                    <a:gd name="T71" fmla="*/ 818 h 671"/>
                    <a:gd name="T72" fmla="*/ 116 w 96"/>
                    <a:gd name="T73" fmla="*/ 880 h 671"/>
                    <a:gd name="T74" fmla="*/ 116 w 96"/>
                    <a:gd name="T75" fmla="*/ 960 h 671"/>
                    <a:gd name="T76" fmla="*/ 114 w 96"/>
                    <a:gd name="T77" fmla="*/ 1025 h 671"/>
                    <a:gd name="T78" fmla="*/ 110 w 96"/>
                    <a:gd name="T79" fmla="*/ 1070 h 671"/>
                    <a:gd name="T80" fmla="*/ 128 w 96"/>
                    <a:gd name="T81" fmla="*/ 1215 h 671"/>
                    <a:gd name="T82" fmla="*/ 121 w 96"/>
                    <a:gd name="T83" fmla="*/ 1073 h 671"/>
                    <a:gd name="T84" fmla="*/ 121 w 96"/>
                    <a:gd name="T85" fmla="*/ 1064 h 671"/>
                    <a:gd name="T86" fmla="*/ 130 w 96"/>
                    <a:gd name="T87" fmla="*/ 1075 h 671"/>
                    <a:gd name="T88" fmla="*/ 136 w 96"/>
                    <a:gd name="T89" fmla="*/ 1083 h 671"/>
                    <a:gd name="T90" fmla="*/ 163 w 96"/>
                    <a:gd name="T91" fmla="*/ 1120 h 671"/>
                    <a:gd name="T92" fmla="*/ 172 w 96"/>
                    <a:gd name="T93" fmla="*/ 1159 h 671"/>
                    <a:gd name="T94" fmla="*/ 168 w 96"/>
                    <a:gd name="T95" fmla="*/ 1117 h 671"/>
                    <a:gd name="T96" fmla="*/ 145 w 96"/>
                    <a:gd name="T97" fmla="*/ 1075 h 671"/>
                    <a:gd name="T98" fmla="*/ 137 w 96"/>
                    <a:gd name="T99" fmla="*/ 1069 h 671"/>
                    <a:gd name="T100" fmla="*/ 125 w 96"/>
                    <a:gd name="T101" fmla="*/ 1032 h 671"/>
                    <a:gd name="T102" fmla="*/ 125 w 96"/>
                    <a:gd name="T103" fmla="*/ 1027 h 671"/>
                    <a:gd name="T104" fmla="*/ 130 w 96"/>
                    <a:gd name="T105" fmla="*/ 962 h 671"/>
                    <a:gd name="T106" fmla="*/ 130 w 96"/>
                    <a:gd name="T107" fmla="*/ 876 h 671"/>
                    <a:gd name="T108" fmla="*/ 122 w 96"/>
                    <a:gd name="T109" fmla="*/ 818 h 671"/>
                    <a:gd name="T110" fmla="*/ 99 w 96"/>
                    <a:gd name="T111" fmla="*/ 716 h 671"/>
                    <a:gd name="T112" fmla="*/ 78 w 96"/>
                    <a:gd name="T113" fmla="*/ 622 h 671"/>
                    <a:gd name="T114" fmla="*/ 73 w 96"/>
                    <a:gd name="T115" fmla="*/ 242 h 671"/>
                    <a:gd name="T116" fmla="*/ 130 w 96"/>
                    <a:gd name="T117" fmla="*/ 143 h 671"/>
                    <a:gd name="T118" fmla="*/ 146 w 96"/>
                    <a:gd name="T119" fmla="*/ 156 h 6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671">
                      <a:moveTo>
                        <a:pt x="83" y="51"/>
                      </a:moveTo>
                      <a:cubicBezTo>
                        <a:pt x="82" y="57"/>
                        <a:pt x="77" y="69"/>
                        <a:pt x="71" y="70"/>
                      </a:cubicBezTo>
                      <a:cubicBezTo>
                        <a:pt x="70" y="71"/>
                        <a:pt x="66" y="70"/>
                        <a:pt x="65" y="69"/>
                      </a:cubicBezTo>
                      <a:cubicBezTo>
                        <a:pt x="50" y="57"/>
                        <a:pt x="53" y="32"/>
                        <a:pt x="55" y="12"/>
                      </a:cubicBezTo>
                      <a:cubicBezTo>
                        <a:pt x="56" y="0"/>
                        <a:pt x="56" y="0"/>
                        <a:pt x="56" y="0"/>
                      </a:cubicBezTo>
                      <a:cubicBezTo>
                        <a:pt x="50" y="0"/>
                        <a:pt x="50" y="0"/>
                        <a:pt x="50" y="0"/>
                      </a:cubicBezTo>
                      <a:cubicBezTo>
                        <a:pt x="49" y="11"/>
                        <a:pt x="49" y="11"/>
                        <a:pt x="49" y="11"/>
                      </a:cubicBezTo>
                      <a:cubicBezTo>
                        <a:pt x="47" y="32"/>
                        <a:pt x="42" y="60"/>
                        <a:pt x="59" y="75"/>
                      </a:cubicBezTo>
                      <a:cubicBezTo>
                        <a:pt x="60" y="75"/>
                        <a:pt x="60" y="79"/>
                        <a:pt x="59" y="80"/>
                      </a:cubicBezTo>
                      <a:cubicBezTo>
                        <a:pt x="50" y="87"/>
                        <a:pt x="42" y="99"/>
                        <a:pt x="38" y="111"/>
                      </a:cubicBezTo>
                      <a:cubicBezTo>
                        <a:pt x="38" y="111"/>
                        <a:pt x="38" y="111"/>
                        <a:pt x="38" y="111"/>
                      </a:cubicBezTo>
                      <a:cubicBezTo>
                        <a:pt x="28" y="120"/>
                        <a:pt x="19" y="128"/>
                        <a:pt x="10" y="117"/>
                      </a:cubicBezTo>
                      <a:cubicBezTo>
                        <a:pt x="7" y="114"/>
                        <a:pt x="7" y="114"/>
                        <a:pt x="7" y="114"/>
                      </a:cubicBezTo>
                      <a:cubicBezTo>
                        <a:pt x="12" y="126"/>
                        <a:pt x="21" y="135"/>
                        <a:pt x="35" y="121"/>
                      </a:cubicBezTo>
                      <a:cubicBezTo>
                        <a:pt x="34" y="125"/>
                        <a:pt x="33" y="129"/>
                        <a:pt x="32" y="133"/>
                      </a:cubicBezTo>
                      <a:cubicBezTo>
                        <a:pt x="30" y="149"/>
                        <a:pt x="30" y="171"/>
                        <a:pt x="29" y="194"/>
                      </a:cubicBezTo>
                      <a:cubicBezTo>
                        <a:pt x="29" y="196"/>
                        <a:pt x="26" y="198"/>
                        <a:pt x="25" y="197"/>
                      </a:cubicBezTo>
                      <a:cubicBezTo>
                        <a:pt x="19" y="194"/>
                        <a:pt x="16" y="190"/>
                        <a:pt x="15" y="182"/>
                      </a:cubicBezTo>
                      <a:cubicBezTo>
                        <a:pt x="14" y="178"/>
                        <a:pt x="13" y="173"/>
                        <a:pt x="11" y="167"/>
                      </a:cubicBezTo>
                      <a:cubicBezTo>
                        <a:pt x="7" y="168"/>
                        <a:pt x="7" y="168"/>
                        <a:pt x="7" y="168"/>
                      </a:cubicBezTo>
                      <a:cubicBezTo>
                        <a:pt x="9" y="174"/>
                        <a:pt x="10" y="178"/>
                        <a:pt x="11" y="183"/>
                      </a:cubicBezTo>
                      <a:cubicBezTo>
                        <a:pt x="11" y="187"/>
                        <a:pt x="12" y="191"/>
                        <a:pt x="14" y="194"/>
                      </a:cubicBezTo>
                      <a:cubicBezTo>
                        <a:pt x="6" y="199"/>
                        <a:pt x="7" y="212"/>
                        <a:pt x="7" y="221"/>
                      </a:cubicBezTo>
                      <a:cubicBezTo>
                        <a:pt x="7" y="230"/>
                        <a:pt x="7" y="230"/>
                        <a:pt x="7" y="230"/>
                      </a:cubicBezTo>
                      <a:cubicBezTo>
                        <a:pt x="5" y="248"/>
                        <a:pt x="5" y="248"/>
                        <a:pt x="5" y="248"/>
                      </a:cubicBezTo>
                      <a:cubicBezTo>
                        <a:pt x="2" y="264"/>
                        <a:pt x="0" y="279"/>
                        <a:pt x="5" y="295"/>
                      </a:cubicBezTo>
                      <a:cubicBezTo>
                        <a:pt x="8" y="294"/>
                        <a:pt x="8" y="294"/>
                        <a:pt x="8" y="294"/>
                      </a:cubicBezTo>
                      <a:cubicBezTo>
                        <a:pt x="3" y="280"/>
                        <a:pt x="7" y="264"/>
                        <a:pt x="9" y="249"/>
                      </a:cubicBezTo>
                      <a:cubicBezTo>
                        <a:pt x="12" y="230"/>
                        <a:pt x="12" y="230"/>
                        <a:pt x="12" y="230"/>
                      </a:cubicBezTo>
                      <a:cubicBezTo>
                        <a:pt x="12" y="220"/>
                        <a:pt x="12" y="220"/>
                        <a:pt x="12" y="220"/>
                      </a:cubicBezTo>
                      <a:cubicBezTo>
                        <a:pt x="11" y="210"/>
                        <a:pt x="13" y="202"/>
                        <a:pt x="17" y="199"/>
                      </a:cubicBezTo>
                      <a:cubicBezTo>
                        <a:pt x="19" y="201"/>
                        <a:pt x="22" y="202"/>
                        <a:pt x="25" y="203"/>
                      </a:cubicBezTo>
                      <a:cubicBezTo>
                        <a:pt x="27" y="204"/>
                        <a:pt x="29" y="207"/>
                        <a:pt x="29" y="209"/>
                      </a:cubicBezTo>
                      <a:cubicBezTo>
                        <a:pt x="29" y="258"/>
                        <a:pt x="32" y="314"/>
                        <a:pt x="35" y="344"/>
                      </a:cubicBezTo>
                      <a:cubicBezTo>
                        <a:pt x="36" y="355"/>
                        <a:pt x="41" y="376"/>
                        <a:pt x="47" y="397"/>
                      </a:cubicBezTo>
                      <a:cubicBezTo>
                        <a:pt x="54" y="425"/>
                        <a:pt x="61" y="438"/>
                        <a:pt x="60" y="452"/>
                      </a:cubicBezTo>
                      <a:cubicBezTo>
                        <a:pt x="60" y="463"/>
                        <a:pt x="62" y="475"/>
                        <a:pt x="64" y="486"/>
                      </a:cubicBezTo>
                      <a:cubicBezTo>
                        <a:pt x="66" y="496"/>
                        <a:pt x="65" y="516"/>
                        <a:pt x="64" y="530"/>
                      </a:cubicBezTo>
                      <a:cubicBezTo>
                        <a:pt x="63" y="542"/>
                        <a:pt x="64" y="554"/>
                        <a:pt x="63" y="566"/>
                      </a:cubicBezTo>
                      <a:cubicBezTo>
                        <a:pt x="61" y="591"/>
                        <a:pt x="61" y="591"/>
                        <a:pt x="61" y="591"/>
                      </a:cubicBezTo>
                      <a:cubicBezTo>
                        <a:pt x="59" y="620"/>
                        <a:pt x="58" y="648"/>
                        <a:pt x="71" y="671"/>
                      </a:cubicBezTo>
                      <a:cubicBezTo>
                        <a:pt x="59" y="651"/>
                        <a:pt x="65" y="620"/>
                        <a:pt x="67" y="592"/>
                      </a:cubicBezTo>
                      <a:cubicBezTo>
                        <a:pt x="67" y="588"/>
                        <a:pt x="67" y="588"/>
                        <a:pt x="67" y="588"/>
                      </a:cubicBezTo>
                      <a:cubicBezTo>
                        <a:pt x="68" y="589"/>
                        <a:pt x="70" y="591"/>
                        <a:pt x="72" y="594"/>
                      </a:cubicBezTo>
                      <a:cubicBezTo>
                        <a:pt x="75" y="598"/>
                        <a:pt x="75" y="598"/>
                        <a:pt x="75" y="598"/>
                      </a:cubicBezTo>
                      <a:cubicBezTo>
                        <a:pt x="80" y="605"/>
                        <a:pt x="87" y="610"/>
                        <a:pt x="90" y="618"/>
                      </a:cubicBezTo>
                      <a:cubicBezTo>
                        <a:pt x="92" y="622"/>
                        <a:pt x="95" y="640"/>
                        <a:pt x="95" y="640"/>
                      </a:cubicBezTo>
                      <a:cubicBezTo>
                        <a:pt x="95" y="640"/>
                        <a:pt x="96" y="625"/>
                        <a:pt x="93" y="617"/>
                      </a:cubicBezTo>
                      <a:cubicBezTo>
                        <a:pt x="90" y="608"/>
                        <a:pt x="85" y="601"/>
                        <a:pt x="80" y="594"/>
                      </a:cubicBezTo>
                      <a:cubicBezTo>
                        <a:pt x="76" y="590"/>
                        <a:pt x="76" y="590"/>
                        <a:pt x="76" y="590"/>
                      </a:cubicBezTo>
                      <a:cubicBezTo>
                        <a:pt x="71" y="583"/>
                        <a:pt x="70" y="578"/>
                        <a:pt x="69" y="570"/>
                      </a:cubicBezTo>
                      <a:cubicBezTo>
                        <a:pt x="69" y="567"/>
                        <a:pt x="69" y="567"/>
                        <a:pt x="69" y="567"/>
                      </a:cubicBezTo>
                      <a:cubicBezTo>
                        <a:pt x="69" y="555"/>
                        <a:pt x="71" y="543"/>
                        <a:pt x="72" y="531"/>
                      </a:cubicBezTo>
                      <a:cubicBezTo>
                        <a:pt x="73" y="517"/>
                        <a:pt x="74" y="494"/>
                        <a:pt x="72" y="484"/>
                      </a:cubicBezTo>
                      <a:cubicBezTo>
                        <a:pt x="70" y="473"/>
                        <a:pt x="68" y="463"/>
                        <a:pt x="68" y="452"/>
                      </a:cubicBezTo>
                      <a:cubicBezTo>
                        <a:pt x="69" y="437"/>
                        <a:pt x="62" y="425"/>
                        <a:pt x="55" y="395"/>
                      </a:cubicBezTo>
                      <a:cubicBezTo>
                        <a:pt x="49" y="374"/>
                        <a:pt x="44" y="354"/>
                        <a:pt x="43" y="343"/>
                      </a:cubicBezTo>
                      <a:cubicBezTo>
                        <a:pt x="39" y="297"/>
                        <a:pt x="34" y="184"/>
                        <a:pt x="40" y="134"/>
                      </a:cubicBezTo>
                      <a:cubicBezTo>
                        <a:pt x="44" y="106"/>
                        <a:pt x="55" y="91"/>
                        <a:pt x="72" y="79"/>
                      </a:cubicBezTo>
                      <a:cubicBezTo>
                        <a:pt x="76" y="78"/>
                        <a:pt x="79" y="77"/>
                        <a:pt x="81" y="86"/>
                      </a:cubicBez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79" name="Freeform 6378"/>
                <p:cNvSpPr>
                  <a:spLocks/>
                </p:cNvSpPr>
                <p:nvPr/>
              </p:nvSpPr>
              <p:spPr bwMode="auto">
                <a:xfrm>
                  <a:off x="1210" y="1270"/>
                  <a:ext cx="170" cy="301"/>
                </a:xfrm>
                <a:custGeom>
                  <a:avLst/>
                  <a:gdLst>
                    <a:gd name="T0" fmla="*/ 161 w 126"/>
                    <a:gd name="T1" fmla="*/ 305 h 224"/>
                    <a:gd name="T2" fmla="*/ 152 w 126"/>
                    <a:gd name="T3" fmla="*/ 294 h 224"/>
                    <a:gd name="T4" fmla="*/ 142 w 126"/>
                    <a:gd name="T5" fmla="*/ 242 h 224"/>
                    <a:gd name="T6" fmla="*/ 161 w 126"/>
                    <a:gd name="T7" fmla="*/ 246 h 224"/>
                    <a:gd name="T8" fmla="*/ 161 w 126"/>
                    <a:gd name="T9" fmla="*/ 238 h 224"/>
                    <a:gd name="T10" fmla="*/ 144 w 126"/>
                    <a:gd name="T11" fmla="*/ 235 h 224"/>
                    <a:gd name="T12" fmla="*/ 135 w 126"/>
                    <a:gd name="T13" fmla="*/ 222 h 224"/>
                    <a:gd name="T14" fmla="*/ 127 w 126"/>
                    <a:gd name="T15" fmla="*/ 200 h 224"/>
                    <a:gd name="T16" fmla="*/ 116 w 126"/>
                    <a:gd name="T17" fmla="*/ 179 h 224"/>
                    <a:gd name="T18" fmla="*/ 78 w 126"/>
                    <a:gd name="T19" fmla="*/ 85 h 224"/>
                    <a:gd name="T20" fmla="*/ 80 w 126"/>
                    <a:gd name="T21" fmla="*/ 75 h 224"/>
                    <a:gd name="T22" fmla="*/ 90 w 126"/>
                    <a:gd name="T23" fmla="*/ 69 h 224"/>
                    <a:gd name="T24" fmla="*/ 162 w 126"/>
                    <a:gd name="T25" fmla="*/ 73 h 224"/>
                    <a:gd name="T26" fmla="*/ 213 w 126"/>
                    <a:gd name="T27" fmla="*/ 103 h 224"/>
                    <a:gd name="T28" fmla="*/ 229 w 126"/>
                    <a:gd name="T29" fmla="*/ 89 h 224"/>
                    <a:gd name="T30" fmla="*/ 169 w 126"/>
                    <a:gd name="T31" fmla="*/ 52 h 224"/>
                    <a:gd name="T32" fmla="*/ 136 w 126"/>
                    <a:gd name="T33" fmla="*/ 43 h 224"/>
                    <a:gd name="T34" fmla="*/ 130 w 126"/>
                    <a:gd name="T35" fmla="*/ 36 h 224"/>
                    <a:gd name="T36" fmla="*/ 131 w 126"/>
                    <a:gd name="T37" fmla="*/ 22 h 224"/>
                    <a:gd name="T38" fmla="*/ 152 w 126"/>
                    <a:gd name="T39" fmla="*/ 11 h 224"/>
                    <a:gd name="T40" fmla="*/ 150 w 126"/>
                    <a:gd name="T41" fmla="*/ 1 h 224"/>
                    <a:gd name="T42" fmla="*/ 130 w 126"/>
                    <a:gd name="T43" fmla="*/ 11 h 224"/>
                    <a:gd name="T44" fmla="*/ 120 w 126"/>
                    <a:gd name="T45" fmla="*/ 11 h 224"/>
                    <a:gd name="T46" fmla="*/ 109 w 126"/>
                    <a:gd name="T47" fmla="*/ 0 h 224"/>
                    <a:gd name="T48" fmla="*/ 103 w 126"/>
                    <a:gd name="T49" fmla="*/ 9 h 224"/>
                    <a:gd name="T50" fmla="*/ 116 w 126"/>
                    <a:gd name="T51" fmla="*/ 22 h 224"/>
                    <a:gd name="T52" fmla="*/ 115 w 126"/>
                    <a:gd name="T53" fmla="*/ 36 h 224"/>
                    <a:gd name="T54" fmla="*/ 105 w 126"/>
                    <a:gd name="T55" fmla="*/ 42 h 224"/>
                    <a:gd name="T56" fmla="*/ 82 w 126"/>
                    <a:gd name="T57" fmla="*/ 48 h 224"/>
                    <a:gd name="T58" fmla="*/ 77 w 126"/>
                    <a:gd name="T59" fmla="*/ 52 h 224"/>
                    <a:gd name="T60" fmla="*/ 72 w 126"/>
                    <a:gd name="T61" fmla="*/ 48 h 224"/>
                    <a:gd name="T62" fmla="*/ 54 w 126"/>
                    <a:gd name="T63" fmla="*/ 20 h 224"/>
                    <a:gd name="T64" fmla="*/ 42 w 126"/>
                    <a:gd name="T65" fmla="*/ 32 h 224"/>
                    <a:gd name="T66" fmla="*/ 54 w 126"/>
                    <a:gd name="T67" fmla="*/ 58 h 224"/>
                    <a:gd name="T68" fmla="*/ 53 w 126"/>
                    <a:gd name="T69" fmla="*/ 73 h 224"/>
                    <a:gd name="T70" fmla="*/ 0 w 126"/>
                    <a:gd name="T71" fmla="*/ 189 h 224"/>
                    <a:gd name="T72" fmla="*/ 22 w 126"/>
                    <a:gd name="T73" fmla="*/ 195 h 224"/>
                    <a:gd name="T74" fmla="*/ 62 w 126"/>
                    <a:gd name="T75" fmla="*/ 94 h 224"/>
                    <a:gd name="T76" fmla="*/ 66 w 126"/>
                    <a:gd name="T77" fmla="*/ 95 h 224"/>
                    <a:gd name="T78" fmla="*/ 104 w 126"/>
                    <a:gd name="T79" fmla="*/ 185 h 224"/>
                    <a:gd name="T80" fmla="*/ 113 w 126"/>
                    <a:gd name="T81" fmla="*/ 206 h 224"/>
                    <a:gd name="T82" fmla="*/ 130 w 126"/>
                    <a:gd name="T83" fmla="*/ 249 h 224"/>
                    <a:gd name="T84" fmla="*/ 147 w 126"/>
                    <a:gd name="T85" fmla="*/ 337 h 224"/>
                    <a:gd name="T86" fmla="*/ 147 w 126"/>
                    <a:gd name="T87" fmla="*/ 403 h 224"/>
                    <a:gd name="T88" fmla="*/ 155 w 126"/>
                    <a:gd name="T89" fmla="*/ 404 h 224"/>
                    <a:gd name="T90" fmla="*/ 152 w 126"/>
                    <a:gd name="T91" fmla="*/ 314 h 224"/>
                    <a:gd name="T92" fmla="*/ 155 w 126"/>
                    <a:gd name="T93" fmla="*/ 310 h 224"/>
                    <a:gd name="T94" fmla="*/ 189 w 126"/>
                    <a:gd name="T95" fmla="*/ 320 h 224"/>
                    <a:gd name="T96" fmla="*/ 189 w 126"/>
                    <a:gd name="T97" fmla="*/ 312 h 224"/>
                    <a:gd name="T98" fmla="*/ 161 w 126"/>
                    <a:gd name="T99" fmla="*/ 305 h 2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6" h="224">
                      <a:moveTo>
                        <a:pt x="88" y="169"/>
                      </a:moveTo>
                      <a:cubicBezTo>
                        <a:pt x="86" y="168"/>
                        <a:pt x="84" y="163"/>
                        <a:pt x="84" y="163"/>
                      </a:cubicBezTo>
                      <a:cubicBezTo>
                        <a:pt x="82" y="153"/>
                        <a:pt x="80" y="143"/>
                        <a:pt x="78" y="134"/>
                      </a:cubicBezTo>
                      <a:cubicBezTo>
                        <a:pt x="81" y="135"/>
                        <a:pt x="85" y="136"/>
                        <a:pt x="88" y="136"/>
                      </a:cubicBezTo>
                      <a:cubicBezTo>
                        <a:pt x="88" y="132"/>
                        <a:pt x="88" y="132"/>
                        <a:pt x="88" y="132"/>
                      </a:cubicBezTo>
                      <a:cubicBezTo>
                        <a:pt x="85" y="132"/>
                        <a:pt x="82" y="131"/>
                        <a:pt x="79" y="130"/>
                      </a:cubicBezTo>
                      <a:cubicBezTo>
                        <a:pt x="76" y="128"/>
                        <a:pt x="75" y="125"/>
                        <a:pt x="74" y="123"/>
                      </a:cubicBezTo>
                      <a:cubicBezTo>
                        <a:pt x="73" y="119"/>
                        <a:pt x="71" y="115"/>
                        <a:pt x="70" y="111"/>
                      </a:cubicBezTo>
                      <a:cubicBezTo>
                        <a:pt x="64" y="99"/>
                        <a:pt x="64" y="99"/>
                        <a:pt x="64" y="99"/>
                      </a:cubicBezTo>
                      <a:cubicBezTo>
                        <a:pt x="56" y="84"/>
                        <a:pt x="46" y="63"/>
                        <a:pt x="43" y="47"/>
                      </a:cubicBezTo>
                      <a:cubicBezTo>
                        <a:pt x="43" y="46"/>
                        <a:pt x="44" y="42"/>
                        <a:pt x="44" y="42"/>
                      </a:cubicBezTo>
                      <a:cubicBezTo>
                        <a:pt x="46" y="40"/>
                        <a:pt x="48" y="39"/>
                        <a:pt x="50" y="38"/>
                      </a:cubicBezTo>
                      <a:cubicBezTo>
                        <a:pt x="61" y="33"/>
                        <a:pt x="73" y="34"/>
                        <a:pt x="89" y="40"/>
                      </a:cubicBezTo>
                      <a:cubicBezTo>
                        <a:pt x="95" y="43"/>
                        <a:pt x="105" y="48"/>
                        <a:pt x="117" y="57"/>
                      </a:cubicBezTo>
                      <a:cubicBezTo>
                        <a:pt x="126" y="49"/>
                        <a:pt x="126" y="49"/>
                        <a:pt x="126" y="49"/>
                      </a:cubicBezTo>
                      <a:cubicBezTo>
                        <a:pt x="112" y="38"/>
                        <a:pt x="101" y="33"/>
                        <a:pt x="93" y="29"/>
                      </a:cubicBezTo>
                      <a:cubicBezTo>
                        <a:pt x="87" y="26"/>
                        <a:pt x="81" y="25"/>
                        <a:pt x="75" y="24"/>
                      </a:cubicBezTo>
                      <a:cubicBezTo>
                        <a:pt x="71" y="23"/>
                        <a:pt x="71" y="20"/>
                        <a:pt x="71" y="20"/>
                      </a:cubicBezTo>
                      <a:cubicBezTo>
                        <a:pt x="72" y="12"/>
                        <a:pt x="72" y="12"/>
                        <a:pt x="72" y="12"/>
                      </a:cubicBezTo>
                      <a:cubicBezTo>
                        <a:pt x="74" y="11"/>
                        <a:pt x="78" y="9"/>
                        <a:pt x="84" y="6"/>
                      </a:cubicBezTo>
                      <a:cubicBezTo>
                        <a:pt x="82" y="1"/>
                        <a:pt x="82" y="1"/>
                        <a:pt x="82" y="1"/>
                      </a:cubicBezTo>
                      <a:cubicBezTo>
                        <a:pt x="77" y="2"/>
                        <a:pt x="74" y="4"/>
                        <a:pt x="71" y="6"/>
                      </a:cubicBezTo>
                      <a:cubicBezTo>
                        <a:pt x="70" y="6"/>
                        <a:pt x="66" y="6"/>
                        <a:pt x="66" y="6"/>
                      </a:cubicBezTo>
                      <a:cubicBezTo>
                        <a:pt x="63" y="3"/>
                        <a:pt x="60" y="0"/>
                        <a:pt x="60" y="0"/>
                      </a:cubicBezTo>
                      <a:cubicBezTo>
                        <a:pt x="56" y="5"/>
                        <a:pt x="56" y="5"/>
                        <a:pt x="56" y="5"/>
                      </a:cubicBezTo>
                      <a:cubicBezTo>
                        <a:pt x="64" y="12"/>
                        <a:pt x="64" y="12"/>
                        <a:pt x="64" y="12"/>
                      </a:cubicBezTo>
                      <a:cubicBezTo>
                        <a:pt x="63" y="20"/>
                        <a:pt x="63" y="20"/>
                        <a:pt x="63" y="20"/>
                      </a:cubicBezTo>
                      <a:cubicBezTo>
                        <a:pt x="63" y="20"/>
                        <a:pt x="63" y="23"/>
                        <a:pt x="58" y="23"/>
                      </a:cubicBezTo>
                      <a:cubicBezTo>
                        <a:pt x="54" y="24"/>
                        <a:pt x="49" y="25"/>
                        <a:pt x="45" y="27"/>
                      </a:cubicBezTo>
                      <a:cubicBezTo>
                        <a:pt x="44" y="28"/>
                        <a:pt x="43" y="28"/>
                        <a:pt x="42" y="29"/>
                      </a:cubicBezTo>
                      <a:cubicBezTo>
                        <a:pt x="41" y="29"/>
                        <a:pt x="39" y="28"/>
                        <a:pt x="39" y="27"/>
                      </a:cubicBezTo>
                      <a:cubicBezTo>
                        <a:pt x="37" y="21"/>
                        <a:pt x="34" y="16"/>
                        <a:pt x="30" y="11"/>
                      </a:cubicBezTo>
                      <a:cubicBezTo>
                        <a:pt x="23" y="18"/>
                        <a:pt x="23" y="18"/>
                        <a:pt x="23" y="18"/>
                      </a:cubicBezTo>
                      <a:cubicBezTo>
                        <a:pt x="26" y="22"/>
                        <a:pt x="28" y="27"/>
                        <a:pt x="30" y="32"/>
                      </a:cubicBezTo>
                      <a:cubicBezTo>
                        <a:pt x="30" y="34"/>
                        <a:pt x="29" y="39"/>
                        <a:pt x="29" y="40"/>
                      </a:cubicBezTo>
                      <a:cubicBezTo>
                        <a:pt x="14" y="56"/>
                        <a:pt x="6" y="81"/>
                        <a:pt x="0" y="105"/>
                      </a:cubicBezTo>
                      <a:cubicBezTo>
                        <a:pt x="12" y="108"/>
                        <a:pt x="12" y="108"/>
                        <a:pt x="12" y="108"/>
                      </a:cubicBezTo>
                      <a:cubicBezTo>
                        <a:pt x="16" y="89"/>
                        <a:pt x="23" y="67"/>
                        <a:pt x="34" y="52"/>
                      </a:cubicBezTo>
                      <a:cubicBezTo>
                        <a:pt x="34" y="52"/>
                        <a:pt x="36" y="52"/>
                        <a:pt x="36" y="53"/>
                      </a:cubicBezTo>
                      <a:cubicBezTo>
                        <a:pt x="40" y="70"/>
                        <a:pt x="50" y="88"/>
                        <a:pt x="57" y="103"/>
                      </a:cubicBezTo>
                      <a:cubicBezTo>
                        <a:pt x="62" y="114"/>
                        <a:pt x="62" y="114"/>
                        <a:pt x="62" y="114"/>
                      </a:cubicBezTo>
                      <a:cubicBezTo>
                        <a:pt x="66" y="123"/>
                        <a:pt x="69" y="128"/>
                        <a:pt x="71" y="138"/>
                      </a:cubicBezTo>
                      <a:cubicBezTo>
                        <a:pt x="73" y="145"/>
                        <a:pt x="80" y="179"/>
                        <a:pt x="81" y="187"/>
                      </a:cubicBezTo>
                      <a:cubicBezTo>
                        <a:pt x="81" y="199"/>
                        <a:pt x="82" y="212"/>
                        <a:pt x="81" y="223"/>
                      </a:cubicBezTo>
                      <a:cubicBezTo>
                        <a:pt x="85" y="224"/>
                        <a:pt x="85" y="224"/>
                        <a:pt x="85" y="224"/>
                      </a:cubicBezTo>
                      <a:cubicBezTo>
                        <a:pt x="86" y="207"/>
                        <a:pt x="85" y="189"/>
                        <a:pt x="84" y="174"/>
                      </a:cubicBezTo>
                      <a:cubicBezTo>
                        <a:pt x="83" y="172"/>
                        <a:pt x="85" y="172"/>
                        <a:pt x="85" y="172"/>
                      </a:cubicBezTo>
                      <a:cubicBezTo>
                        <a:pt x="90" y="176"/>
                        <a:pt x="96" y="178"/>
                        <a:pt x="104" y="177"/>
                      </a:cubicBezTo>
                      <a:cubicBezTo>
                        <a:pt x="104" y="173"/>
                        <a:pt x="104" y="173"/>
                        <a:pt x="104" y="173"/>
                      </a:cubicBezTo>
                      <a:cubicBezTo>
                        <a:pt x="97" y="174"/>
                        <a:pt x="92" y="173"/>
                        <a:pt x="88" y="169"/>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0" name="Freeform 6379"/>
                <p:cNvSpPr>
                  <a:spLocks noEditPoints="1"/>
                </p:cNvSpPr>
                <p:nvPr/>
              </p:nvSpPr>
              <p:spPr bwMode="auto">
                <a:xfrm>
                  <a:off x="1179" y="2051"/>
                  <a:ext cx="196" cy="1801"/>
                </a:xfrm>
                <a:custGeom>
                  <a:avLst/>
                  <a:gdLst>
                    <a:gd name="T0" fmla="*/ 196 w 145"/>
                    <a:gd name="T1" fmla="*/ 350 h 1339"/>
                    <a:gd name="T2" fmla="*/ 66 w 145"/>
                    <a:gd name="T3" fmla="*/ 67 h 1339"/>
                    <a:gd name="T4" fmla="*/ 46 w 145"/>
                    <a:gd name="T5" fmla="*/ 43 h 1339"/>
                    <a:gd name="T6" fmla="*/ 27 w 145"/>
                    <a:gd name="T7" fmla="*/ 0 h 1339"/>
                    <a:gd name="T8" fmla="*/ 0 w 145"/>
                    <a:gd name="T9" fmla="*/ 73 h 1339"/>
                    <a:gd name="T10" fmla="*/ 38 w 145"/>
                    <a:gd name="T11" fmla="*/ 93 h 1339"/>
                    <a:gd name="T12" fmla="*/ 99 w 145"/>
                    <a:gd name="T13" fmla="*/ 190 h 1339"/>
                    <a:gd name="T14" fmla="*/ 95 w 145"/>
                    <a:gd name="T15" fmla="*/ 222 h 1339"/>
                    <a:gd name="T16" fmla="*/ 68 w 145"/>
                    <a:gd name="T17" fmla="*/ 246 h 1339"/>
                    <a:gd name="T18" fmla="*/ 80 w 145"/>
                    <a:gd name="T19" fmla="*/ 268 h 1339"/>
                    <a:gd name="T20" fmla="*/ 103 w 145"/>
                    <a:gd name="T21" fmla="*/ 247 h 1339"/>
                    <a:gd name="T22" fmla="*/ 109 w 145"/>
                    <a:gd name="T23" fmla="*/ 247 h 1339"/>
                    <a:gd name="T24" fmla="*/ 214 w 145"/>
                    <a:gd name="T25" fmla="*/ 639 h 1339"/>
                    <a:gd name="T26" fmla="*/ 208 w 145"/>
                    <a:gd name="T27" fmla="*/ 955 h 1339"/>
                    <a:gd name="T28" fmla="*/ 160 w 145"/>
                    <a:gd name="T29" fmla="*/ 1044 h 1339"/>
                    <a:gd name="T30" fmla="*/ 145 w 145"/>
                    <a:gd name="T31" fmla="*/ 1081 h 1339"/>
                    <a:gd name="T32" fmla="*/ 119 w 145"/>
                    <a:gd name="T33" fmla="*/ 1167 h 1339"/>
                    <a:gd name="T34" fmla="*/ 104 w 145"/>
                    <a:gd name="T35" fmla="*/ 1295 h 1339"/>
                    <a:gd name="T36" fmla="*/ 103 w 145"/>
                    <a:gd name="T37" fmla="*/ 1313 h 1339"/>
                    <a:gd name="T38" fmla="*/ 84 w 145"/>
                    <a:gd name="T39" fmla="*/ 1415 h 1339"/>
                    <a:gd name="T40" fmla="*/ 99 w 145"/>
                    <a:gd name="T41" fmla="*/ 1422 h 1339"/>
                    <a:gd name="T42" fmla="*/ 118 w 145"/>
                    <a:gd name="T43" fmla="*/ 1332 h 1339"/>
                    <a:gd name="T44" fmla="*/ 118 w 145"/>
                    <a:gd name="T45" fmla="*/ 1332 h 1339"/>
                    <a:gd name="T46" fmla="*/ 135 w 145"/>
                    <a:gd name="T47" fmla="*/ 1289 h 1339"/>
                    <a:gd name="T48" fmla="*/ 155 w 145"/>
                    <a:gd name="T49" fmla="*/ 1244 h 1339"/>
                    <a:gd name="T50" fmla="*/ 173 w 145"/>
                    <a:gd name="T51" fmla="*/ 1223 h 1339"/>
                    <a:gd name="T52" fmla="*/ 177 w 145"/>
                    <a:gd name="T53" fmla="*/ 1220 h 1339"/>
                    <a:gd name="T54" fmla="*/ 176 w 145"/>
                    <a:gd name="T55" fmla="*/ 1233 h 1339"/>
                    <a:gd name="T56" fmla="*/ 155 w 145"/>
                    <a:gd name="T57" fmla="*/ 1395 h 1339"/>
                    <a:gd name="T58" fmla="*/ 141 w 145"/>
                    <a:gd name="T59" fmla="*/ 1563 h 1339"/>
                    <a:gd name="T60" fmla="*/ 124 w 145"/>
                    <a:gd name="T61" fmla="*/ 1695 h 1339"/>
                    <a:gd name="T62" fmla="*/ 124 w 145"/>
                    <a:gd name="T63" fmla="*/ 1695 h 1339"/>
                    <a:gd name="T64" fmla="*/ 103 w 145"/>
                    <a:gd name="T65" fmla="*/ 2167 h 1339"/>
                    <a:gd name="T66" fmla="*/ 77 w 145"/>
                    <a:gd name="T67" fmla="*/ 2296 h 1339"/>
                    <a:gd name="T68" fmla="*/ 58 w 145"/>
                    <a:gd name="T69" fmla="*/ 2370 h 1339"/>
                    <a:gd name="T70" fmla="*/ 43 w 145"/>
                    <a:gd name="T71" fmla="*/ 2421 h 1339"/>
                    <a:gd name="T72" fmla="*/ 53 w 145"/>
                    <a:gd name="T73" fmla="*/ 2422 h 1339"/>
                    <a:gd name="T74" fmla="*/ 80 w 145"/>
                    <a:gd name="T75" fmla="*/ 2328 h 1339"/>
                    <a:gd name="T76" fmla="*/ 118 w 145"/>
                    <a:gd name="T77" fmla="*/ 2175 h 1339"/>
                    <a:gd name="T78" fmla="*/ 145 w 145"/>
                    <a:gd name="T79" fmla="*/ 1699 h 1339"/>
                    <a:gd name="T80" fmla="*/ 155 w 145"/>
                    <a:gd name="T81" fmla="*/ 1700 h 1339"/>
                    <a:gd name="T82" fmla="*/ 172 w 145"/>
                    <a:gd name="T83" fmla="*/ 1570 h 1339"/>
                    <a:gd name="T84" fmla="*/ 192 w 145"/>
                    <a:gd name="T85" fmla="*/ 1399 h 1339"/>
                    <a:gd name="T86" fmla="*/ 212 w 145"/>
                    <a:gd name="T87" fmla="*/ 1237 h 1339"/>
                    <a:gd name="T88" fmla="*/ 250 w 145"/>
                    <a:gd name="T89" fmla="*/ 636 h 1339"/>
                    <a:gd name="T90" fmla="*/ 216 w 145"/>
                    <a:gd name="T91" fmla="*/ 410 h 1339"/>
                    <a:gd name="T92" fmla="*/ 196 w 145"/>
                    <a:gd name="T93" fmla="*/ 350 h 1339"/>
                    <a:gd name="T94" fmla="*/ 182 w 145"/>
                    <a:gd name="T95" fmla="*/ 1194 h 1339"/>
                    <a:gd name="T96" fmla="*/ 166 w 145"/>
                    <a:gd name="T97" fmla="*/ 1212 h 1339"/>
                    <a:gd name="T98" fmla="*/ 145 w 145"/>
                    <a:gd name="T99" fmla="*/ 1236 h 1339"/>
                    <a:gd name="T100" fmla="*/ 123 w 145"/>
                    <a:gd name="T101" fmla="*/ 1285 h 1339"/>
                    <a:gd name="T102" fmla="*/ 120 w 145"/>
                    <a:gd name="T103" fmla="*/ 1291 h 1339"/>
                    <a:gd name="T104" fmla="*/ 134 w 145"/>
                    <a:gd name="T105" fmla="*/ 1170 h 1339"/>
                    <a:gd name="T106" fmla="*/ 161 w 145"/>
                    <a:gd name="T107" fmla="*/ 1087 h 1339"/>
                    <a:gd name="T108" fmla="*/ 173 w 145"/>
                    <a:gd name="T109" fmla="*/ 1048 h 1339"/>
                    <a:gd name="T110" fmla="*/ 208 w 145"/>
                    <a:gd name="T111" fmla="*/ 979 h 1339"/>
                    <a:gd name="T112" fmla="*/ 182 w 145"/>
                    <a:gd name="T113" fmla="*/ 1194 h 133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5" h="1339">
                      <a:moveTo>
                        <a:pt x="107" y="193"/>
                      </a:moveTo>
                      <a:cubicBezTo>
                        <a:pt x="81" y="118"/>
                        <a:pt x="66" y="71"/>
                        <a:pt x="36" y="37"/>
                      </a:cubicBezTo>
                      <a:cubicBezTo>
                        <a:pt x="36" y="37"/>
                        <a:pt x="27" y="27"/>
                        <a:pt x="25" y="24"/>
                      </a:cubicBezTo>
                      <a:cubicBezTo>
                        <a:pt x="20" y="18"/>
                        <a:pt x="15" y="9"/>
                        <a:pt x="15" y="0"/>
                      </a:cubicBezTo>
                      <a:cubicBezTo>
                        <a:pt x="0" y="40"/>
                        <a:pt x="0" y="40"/>
                        <a:pt x="0" y="40"/>
                      </a:cubicBezTo>
                      <a:cubicBezTo>
                        <a:pt x="7" y="40"/>
                        <a:pt x="16" y="45"/>
                        <a:pt x="21" y="51"/>
                      </a:cubicBezTo>
                      <a:cubicBezTo>
                        <a:pt x="36" y="69"/>
                        <a:pt x="42" y="74"/>
                        <a:pt x="54" y="105"/>
                      </a:cubicBezTo>
                      <a:cubicBezTo>
                        <a:pt x="57" y="114"/>
                        <a:pt x="54" y="119"/>
                        <a:pt x="52" y="123"/>
                      </a:cubicBezTo>
                      <a:cubicBezTo>
                        <a:pt x="48" y="131"/>
                        <a:pt x="42" y="132"/>
                        <a:pt x="37" y="136"/>
                      </a:cubicBezTo>
                      <a:cubicBezTo>
                        <a:pt x="44" y="148"/>
                        <a:pt x="44" y="148"/>
                        <a:pt x="44" y="148"/>
                      </a:cubicBezTo>
                      <a:cubicBezTo>
                        <a:pt x="49" y="144"/>
                        <a:pt x="52" y="143"/>
                        <a:pt x="56" y="137"/>
                      </a:cubicBezTo>
                      <a:cubicBezTo>
                        <a:pt x="57" y="135"/>
                        <a:pt x="59" y="135"/>
                        <a:pt x="60" y="137"/>
                      </a:cubicBezTo>
                      <a:cubicBezTo>
                        <a:pt x="88" y="187"/>
                        <a:pt x="111" y="255"/>
                        <a:pt x="117" y="353"/>
                      </a:cubicBezTo>
                      <a:cubicBezTo>
                        <a:pt x="121" y="414"/>
                        <a:pt x="119" y="473"/>
                        <a:pt x="114" y="528"/>
                      </a:cubicBezTo>
                      <a:cubicBezTo>
                        <a:pt x="100" y="542"/>
                        <a:pt x="93" y="558"/>
                        <a:pt x="87" y="577"/>
                      </a:cubicBezTo>
                      <a:cubicBezTo>
                        <a:pt x="79" y="598"/>
                        <a:pt x="79" y="598"/>
                        <a:pt x="79" y="598"/>
                      </a:cubicBezTo>
                      <a:cubicBezTo>
                        <a:pt x="74" y="614"/>
                        <a:pt x="68" y="629"/>
                        <a:pt x="65" y="645"/>
                      </a:cubicBezTo>
                      <a:cubicBezTo>
                        <a:pt x="60" y="668"/>
                        <a:pt x="58" y="692"/>
                        <a:pt x="57" y="716"/>
                      </a:cubicBezTo>
                      <a:cubicBezTo>
                        <a:pt x="56" y="726"/>
                        <a:pt x="56" y="726"/>
                        <a:pt x="56" y="726"/>
                      </a:cubicBezTo>
                      <a:cubicBezTo>
                        <a:pt x="55" y="744"/>
                        <a:pt x="54" y="766"/>
                        <a:pt x="46" y="782"/>
                      </a:cubicBezTo>
                      <a:cubicBezTo>
                        <a:pt x="54" y="786"/>
                        <a:pt x="54" y="786"/>
                        <a:pt x="54" y="786"/>
                      </a:cubicBezTo>
                      <a:cubicBezTo>
                        <a:pt x="60" y="771"/>
                        <a:pt x="62" y="753"/>
                        <a:pt x="64" y="736"/>
                      </a:cubicBezTo>
                      <a:cubicBezTo>
                        <a:pt x="64" y="736"/>
                        <a:pt x="64" y="736"/>
                        <a:pt x="64" y="736"/>
                      </a:cubicBezTo>
                      <a:cubicBezTo>
                        <a:pt x="68" y="729"/>
                        <a:pt x="71" y="720"/>
                        <a:pt x="74" y="712"/>
                      </a:cubicBezTo>
                      <a:cubicBezTo>
                        <a:pt x="77" y="703"/>
                        <a:pt x="80" y="694"/>
                        <a:pt x="85" y="688"/>
                      </a:cubicBezTo>
                      <a:cubicBezTo>
                        <a:pt x="88" y="684"/>
                        <a:pt x="91" y="680"/>
                        <a:pt x="95" y="676"/>
                      </a:cubicBezTo>
                      <a:cubicBezTo>
                        <a:pt x="96" y="675"/>
                        <a:pt x="97" y="675"/>
                        <a:pt x="97" y="674"/>
                      </a:cubicBezTo>
                      <a:cubicBezTo>
                        <a:pt x="97" y="677"/>
                        <a:pt x="97" y="679"/>
                        <a:pt x="96" y="682"/>
                      </a:cubicBezTo>
                      <a:cubicBezTo>
                        <a:pt x="92" y="716"/>
                        <a:pt x="88" y="745"/>
                        <a:pt x="85" y="771"/>
                      </a:cubicBezTo>
                      <a:cubicBezTo>
                        <a:pt x="81" y="820"/>
                        <a:pt x="81" y="842"/>
                        <a:pt x="77" y="864"/>
                      </a:cubicBezTo>
                      <a:cubicBezTo>
                        <a:pt x="74" y="883"/>
                        <a:pt x="71" y="902"/>
                        <a:pt x="68" y="937"/>
                      </a:cubicBezTo>
                      <a:cubicBezTo>
                        <a:pt x="68" y="937"/>
                        <a:pt x="68" y="937"/>
                        <a:pt x="68" y="937"/>
                      </a:cubicBezTo>
                      <a:cubicBezTo>
                        <a:pt x="62" y="1010"/>
                        <a:pt x="59" y="1113"/>
                        <a:pt x="56" y="1198"/>
                      </a:cubicBezTo>
                      <a:cubicBezTo>
                        <a:pt x="55" y="1217"/>
                        <a:pt x="48" y="1247"/>
                        <a:pt x="42" y="1269"/>
                      </a:cubicBezTo>
                      <a:cubicBezTo>
                        <a:pt x="41" y="1273"/>
                        <a:pt x="34" y="1305"/>
                        <a:pt x="32" y="1310"/>
                      </a:cubicBezTo>
                      <a:cubicBezTo>
                        <a:pt x="28" y="1321"/>
                        <a:pt x="24" y="1328"/>
                        <a:pt x="24" y="1338"/>
                      </a:cubicBezTo>
                      <a:cubicBezTo>
                        <a:pt x="29" y="1339"/>
                        <a:pt x="29" y="1339"/>
                        <a:pt x="29" y="1339"/>
                      </a:cubicBezTo>
                      <a:cubicBezTo>
                        <a:pt x="32" y="1324"/>
                        <a:pt x="38" y="1306"/>
                        <a:pt x="44" y="1287"/>
                      </a:cubicBezTo>
                      <a:cubicBezTo>
                        <a:pt x="53" y="1258"/>
                        <a:pt x="63" y="1229"/>
                        <a:pt x="64" y="1202"/>
                      </a:cubicBezTo>
                      <a:cubicBezTo>
                        <a:pt x="67" y="1116"/>
                        <a:pt x="73" y="1012"/>
                        <a:pt x="79" y="939"/>
                      </a:cubicBezTo>
                      <a:cubicBezTo>
                        <a:pt x="85" y="940"/>
                        <a:pt x="85" y="940"/>
                        <a:pt x="85" y="940"/>
                      </a:cubicBezTo>
                      <a:cubicBezTo>
                        <a:pt x="88" y="905"/>
                        <a:pt x="91" y="887"/>
                        <a:pt x="94" y="868"/>
                      </a:cubicBezTo>
                      <a:cubicBezTo>
                        <a:pt x="97" y="847"/>
                        <a:pt x="101" y="822"/>
                        <a:pt x="105" y="773"/>
                      </a:cubicBezTo>
                      <a:cubicBezTo>
                        <a:pt x="107" y="748"/>
                        <a:pt x="111" y="718"/>
                        <a:pt x="116" y="684"/>
                      </a:cubicBezTo>
                      <a:cubicBezTo>
                        <a:pt x="129" y="593"/>
                        <a:pt x="145" y="479"/>
                        <a:pt x="137" y="352"/>
                      </a:cubicBezTo>
                      <a:cubicBezTo>
                        <a:pt x="134" y="304"/>
                        <a:pt x="127" y="263"/>
                        <a:pt x="118" y="227"/>
                      </a:cubicBezTo>
                      <a:cubicBezTo>
                        <a:pt x="115" y="216"/>
                        <a:pt x="112" y="206"/>
                        <a:pt x="107" y="193"/>
                      </a:cubicBezTo>
                      <a:close/>
                      <a:moveTo>
                        <a:pt x="100" y="660"/>
                      </a:moveTo>
                      <a:cubicBezTo>
                        <a:pt x="98" y="664"/>
                        <a:pt x="94" y="667"/>
                        <a:pt x="91" y="670"/>
                      </a:cubicBezTo>
                      <a:cubicBezTo>
                        <a:pt x="87" y="674"/>
                        <a:pt x="83" y="678"/>
                        <a:pt x="79" y="683"/>
                      </a:cubicBezTo>
                      <a:cubicBezTo>
                        <a:pt x="74" y="691"/>
                        <a:pt x="71" y="700"/>
                        <a:pt x="67" y="710"/>
                      </a:cubicBezTo>
                      <a:cubicBezTo>
                        <a:pt x="67" y="711"/>
                        <a:pt x="66" y="712"/>
                        <a:pt x="66" y="714"/>
                      </a:cubicBezTo>
                      <a:cubicBezTo>
                        <a:pt x="68" y="691"/>
                        <a:pt x="69" y="668"/>
                        <a:pt x="73" y="647"/>
                      </a:cubicBezTo>
                      <a:cubicBezTo>
                        <a:pt x="76" y="631"/>
                        <a:pt x="82" y="616"/>
                        <a:pt x="88" y="601"/>
                      </a:cubicBezTo>
                      <a:cubicBezTo>
                        <a:pt x="95" y="579"/>
                        <a:pt x="95" y="579"/>
                        <a:pt x="95" y="579"/>
                      </a:cubicBezTo>
                      <a:cubicBezTo>
                        <a:pt x="100" y="564"/>
                        <a:pt x="105" y="552"/>
                        <a:pt x="114" y="541"/>
                      </a:cubicBezTo>
                      <a:cubicBezTo>
                        <a:pt x="110" y="584"/>
                        <a:pt x="105" y="624"/>
                        <a:pt x="100" y="66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1" name="Freeform 6380"/>
                <p:cNvSpPr>
                  <a:spLocks noEditPoints="1"/>
                </p:cNvSpPr>
                <p:nvPr/>
              </p:nvSpPr>
              <p:spPr bwMode="auto">
                <a:xfrm>
                  <a:off x="1338" y="1314"/>
                  <a:ext cx="362" cy="1227"/>
                </a:xfrm>
                <a:custGeom>
                  <a:avLst/>
                  <a:gdLst>
                    <a:gd name="T0" fmla="*/ 470 w 269"/>
                    <a:gd name="T1" fmla="*/ 1481 h 912"/>
                    <a:gd name="T2" fmla="*/ 466 w 269"/>
                    <a:gd name="T3" fmla="*/ 1456 h 912"/>
                    <a:gd name="T4" fmla="*/ 439 w 269"/>
                    <a:gd name="T5" fmla="*/ 1247 h 912"/>
                    <a:gd name="T6" fmla="*/ 355 w 269"/>
                    <a:gd name="T7" fmla="*/ 970 h 912"/>
                    <a:gd name="T8" fmla="*/ 339 w 269"/>
                    <a:gd name="T9" fmla="*/ 924 h 912"/>
                    <a:gd name="T10" fmla="*/ 308 w 269"/>
                    <a:gd name="T11" fmla="*/ 523 h 912"/>
                    <a:gd name="T12" fmla="*/ 156 w 269"/>
                    <a:gd name="T13" fmla="*/ 121 h 912"/>
                    <a:gd name="T14" fmla="*/ 9 w 269"/>
                    <a:gd name="T15" fmla="*/ 0 h 912"/>
                    <a:gd name="T16" fmla="*/ 0 w 269"/>
                    <a:gd name="T17" fmla="*/ 20 h 912"/>
                    <a:gd name="T18" fmla="*/ 287 w 269"/>
                    <a:gd name="T19" fmla="*/ 525 h 912"/>
                    <a:gd name="T20" fmla="*/ 318 w 269"/>
                    <a:gd name="T21" fmla="*/ 928 h 912"/>
                    <a:gd name="T22" fmla="*/ 320 w 269"/>
                    <a:gd name="T23" fmla="*/ 997 h 912"/>
                    <a:gd name="T24" fmla="*/ 318 w 269"/>
                    <a:gd name="T25" fmla="*/ 1094 h 912"/>
                    <a:gd name="T26" fmla="*/ 330 w 269"/>
                    <a:gd name="T27" fmla="*/ 1249 h 912"/>
                    <a:gd name="T28" fmla="*/ 362 w 269"/>
                    <a:gd name="T29" fmla="*/ 1382 h 912"/>
                    <a:gd name="T30" fmla="*/ 378 w 269"/>
                    <a:gd name="T31" fmla="*/ 1468 h 912"/>
                    <a:gd name="T32" fmla="*/ 378 w 269"/>
                    <a:gd name="T33" fmla="*/ 1473 h 912"/>
                    <a:gd name="T34" fmla="*/ 375 w 269"/>
                    <a:gd name="T35" fmla="*/ 1505 h 912"/>
                    <a:gd name="T36" fmla="*/ 371 w 269"/>
                    <a:gd name="T37" fmla="*/ 1557 h 912"/>
                    <a:gd name="T38" fmla="*/ 428 w 269"/>
                    <a:gd name="T39" fmla="*/ 1644 h 912"/>
                    <a:gd name="T40" fmla="*/ 471 w 269"/>
                    <a:gd name="T41" fmla="*/ 1635 h 912"/>
                    <a:gd name="T42" fmla="*/ 487 w 269"/>
                    <a:gd name="T43" fmla="*/ 1578 h 912"/>
                    <a:gd name="T44" fmla="*/ 470 w 269"/>
                    <a:gd name="T45" fmla="*/ 1481 h 912"/>
                    <a:gd name="T46" fmla="*/ 460 w 269"/>
                    <a:gd name="T47" fmla="*/ 1625 h 912"/>
                    <a:gd name="T48" fmla="*/ 431 w 269"/>
                    <a:gd name="T49" fmla="*/ 1629 h 912"/>
                    <a:gd name="T50" fmla="*/ 389 w 269"/>
                    <a:gd name="T51" fmla="*/ 1508 h 912"/>
                    <a:gd name="T52" fmla="*/ 393 w 269"/>
                    <a:gd name="T53" fmla="*/ 1473 h 912"/>
                    <a:gd name="T54" fmla="*/ 393 w 269"/>
                    <a:gd name="T55" fmla="*/ 1473 h 912"/>
                    <a:gd name="T56" fmla="*/ 393 w 269"/>
                    <a:gd name="T57" fmla="*/ 1473 h 912"/>
                    <a:gd name="T58" fmla="*/ 393 w 269"/>
                    <a:gd name="T59" fmla="*/ 1468 h 912"/>
                    <a:gd name="T60" fmla="*/ 377 w 269"/>
                    <a:gd name="T61" fmla="*/ 1376 h 912"/>
                    <a:gd name="T62" fmla="*/ 345 w 269"/>
                    <a:gd name="T63" fmla="*/ 1246 h 912"/>
                    <a:gd name="T64" fmla="*/ 331 w 269"/>
                    <a:gd name="T65" fmla="*/ 1094 h 912"/>
                    <a:gd name="T66" fmla="*/ 335 w 269"/>
                    <a:gd name="T67" fmla="*/ 997 h 912"/>
                    <a:gd name="T68" fmla="*/ 335 w 269"/>
                    <a:gd name="T69" fmla="*/ 979 h 912"/>
                    <a:gd name="T70" fmla="*/ 342 w 269"/>
                    <a:gd name="T71" fmla="*/ 975 h 912"/>
                    <a:gd name="T72" fmla="*/ 424 w 269"/>
                    <a:gd name="T73" fmla="*/ 1247 h 912"/>
                    <a:gd name="T74" fmla="*/ 451 w 269"/>
                    <a:gd name="T75" fmla="*/ 1458 h 912"/>
                    <a:gd name="T76" fmla="*/ 455 w 269"/>
                    <a:gd name="T77" fmla="*/ 1484 h 912"/>
                    <a:gd name="T78" fmla="*/ 455 w 269"/>
                    <a:gd name="T79" fmla="*/ 1484 h 912"/>
                    <a:gd name="T80" fmla="*/ 472 w 269"/>
                    <a:gd name="T81" fmla="*/ 1578 h 912"/>
                    <a:gd name="T82" fmla="*/ 460 w 269"/>
                    <a:gd name="T83" fmla="*/ 1625 h 9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9" h="912">
                      <a:moveTo>
                        <a:pt x="259" y="818"/>
                      </a:moveTo>
                      <a:cubicBezTo>
                        <a:pt x="259" y="817"/>
                        <a:pt x="257" y="804"/>
                        <a:pt x="257" y="804"/>
                      </a:cubicBezTo>
                      <a:cubicBezTo>
                        <a:pt x="254" y="791"/>
                        <a:pt x="250" y="772"/>
                        <a:pt x="242" y="689"/>
                      </a:cubicBezTo>
                      <a:cubicBezTo>
                        <a:pt x="235" y="610"/>
                        <a:pt x="210" y="563"/>
                        <a:pt x="196" y="536"/>
                      </a:cubicBezTo>
                      <a:cubicBezTo>
                        <a:pt x="190" y="525"/>
                        <a:pt x="187" y="511"/>
                        <a:pt x="187" y="511"/>
                      </a:cubicBezTo>
                      <a:cubicBezTo>
                        <a:pt x="187" y="511"/>
                        <a:pt x="183" y="474"/>
                        <a:pt x="170" y="289"/>
                      </a:cubicBezTo>
                      <a:cubicBezTo>
                        <a:pt x="163" y="185"/>
                        <a:pt x="124" y="109"/>
                        <a:pt x="86" y="67"/>
                      </a:cubicBezTo>
                      <a:cubicBezTo>
                        <a:pt x="54" y="30"/>
                        <a:pt x="34" y="14"/>
                        <a:pt x="5" y="0"/>
                      </a:cubicBezTo>
                      <a:cubicBezTo>
                        <a:pt x="0" y="11"/>
                        <a:pt x="0" y="11"/>
                        <a:pt x="0" y="11"/>
                      </a:cubicBezTo>
                      <a:cubicBezTo>
                        <a:pt x="61" y="41"/>
                        <a:pt x="147" y="129"/>
                        <a:pt x="158" y="290"/>
                      </a:cubicBezTo>
                      <a:cubicBezTo>
                        <a:pt x="171" y="476"/>
                        <a:pt x="175" y="512"/>
                        <a:pt x="175" y="513"/>
                      </a:cubicBezTo>
                      <a:cubicBezTo>
                        <a:pt x="175" y="513"/>
                        <a:pt x="177" y="540"/>
                        <a:pt x="177" y="551"/>
                      </a:cubicBezTo>
                      <a:cubicBezTo>
                        <a:pt x="176" y="566"/>
                        <a:pt x="175" y="584"/>
                        <a:pt x="175" y="604"/>
                      </a:cubicBezTo>
                      <a:cubicBezTo>
                        <a:pt x="175" y="631"/>
                        <a:pt x="177" y="661"/>
                        <a:pt x="182" y="690"/>
                      </a:cubicBezTo>
                      <a:cubicBezTo>
                        <a:pt x="189" y="723"/>
                        <a:pt x="195" y="745"/>
                        <a:pt x="200" y="763"/>
                      </a:cubicBezTo>
                      <a:cubicBezTo>
                        <a:pt x="206" y="782"/>
                        <a:pt x="209" y="795"/>
                        <a:pt x="209" y="811"/>
                      </a:cubicBezTo>
                      <a:cubicBezTo>
                        <a:pt x="209" y="812"/>
                        <a:pt x="209" y="813"/>
                        <a:pt x="209" y="814"/>
                      </a:cubicBezTo>
                      <a:cubicBezTo>
                        <a:pt x="209" y="814"/>
                        <a:pt x="207" y="832"/>
                        <a:pt x="207" y="832"/>
                      </a:cubicBezTo>
                      <a:cubicBezTo>
                        <a:pt x="206" y="841"/>
                        <a:pt x="205" y="851"/>
                        <a:pt x="205" y="860"/>
                      </a:cubicBezTo>
                      <a:cubicBezTo>
                        <a:pt x="205" y="881"/>
                        <a:pt x="211" y="901"/>
                        <a:pt x="236" y="908"/>
                      </a:cubicBezTo>
                      <a:cubicBezTo>
                        <a:pt x="249" y="912"/>
                        <a:pt x="256" y="907"/>
                        <a:pt x="260" y="903"/>
                      </a:cubicBezTo>
                      <a:cubicBezTo>
                        <a:pt x="266" y="897"/>
                        <a:pt x="269" y="885"/>
                        <a:pt x="269" y="872"/>
                      </a:cubicBezTo>
                      <a:cubicBezTo>
                        <a:pt x="269" y="852"/>
                        <a:pt x="263" y="829"/>
                        <a:pt x="259" y="818"/>
                      </a:cubicBezTo>
                      <a:close/>
                      <a:moveTo>
                        <a:pt x="254" y="898"/>
                      </a:moveTo>
                      <a:cubicBezTo>
                        <a:pt x="251" y="902"/>
                        <a:pt x="246" y="902"/>
                        <a:pt x="238" y="900"/>
                      </a:cubicBezTo>
                      <a:cubicBezTo>
                        <a:pt x="208" y="891"/>
                        <a:pt x="212" y="862"/>
                        <a:pt x="215" y="833"/>
                      </a:cubicBezTo>
                      <a:cubicBezTo>
                        <a:pt x="217" y="814"/>
                        <a:pt x="217" y="814"/>
                        <a:pt x="217" y="814"/>
                      </a:cubicBezTo>
                      <a:cubicBezTo>
                        <a:pt x="217" y="814"/>
                        <a:pt x="217" y="814"/>
                        <a:pt x="217" y="814"/>
                      </a:cubicBezTo>
                      <a:cubicBezTo>
                        <a:pt x="217" y="814"/>
                        <a:pt x="217" y="814"/>
                        <a:pt x="217" y="814"/>
                      </a:cubicBezTo>
                      <a:cubicBezTo>
                        <a:pt x="217" y="813"/>
                        <a:pt x="217" y="812"/>
                        <a:pt x="217" y="811"/>
                      </a:cubicBezTo>
                      <a:cubicBezTo>
                        <a:pt x="217" y="794"/>
                        <a:pt x="213" y="781"/>
                        <a:pt x="208" y="760"/>
                      </a:cubicBezTo>
                      <a:cubicBezTo>
                        <a:pt x="203" y="743"/>
                        <a:pt x="196" y="721"/>
                        <a:pt x="190" y="688"/>
                      </a:cubicBezTo>
                      <a:cubicBezTo>
                        <a:pt x="185" y="660"/>
                        <a:pt x="183" y="631"/>
                        <a:pt x="183" y="604"/>
                      </a:cubicBezTo>
                      <a:cubicBezTo>
                        <a:pt x="183" y="584"/>
                        <a:pt x="184" y="566"/>
                        <a:pt x="185" y="551"/>
                      </a:cubicBezTo>
                      <a:cubicBezTo>
                        <a:pt x="185" y="547"/>
                        <a:pt x="185" y="544"/>
                        <a:pt x="185" y="541"/>
                      </a:cubicBezTo>
                      <a:cubicBezTo>
                        <a:pt x="185" y="538"/>
                        <a:pt x="187" y="537"/>
                        <a:pt x="189" y="539"/>
                      </a:cubicBezTo>
                      <a:cubicBezTo>
                        <a:pt x="203" y="567"/>
                        <a:pt x="227" y="612"/>
                        <a:pt x="234" y="689"/>
                      </a:cubicBezTo>
                      <a:cubicBezTo>
                        <a:pt x="242" y="773"/>
                        <a:pt x="246" y="792"/>
                        <a:pt x="249" y="806"/>
                      </a:cubicBezTo>
                      <a:cubicBezTo>
                        <a:pt x="251" y="820"/>
                        <a:pt x="251" y="820"/>
                        <a:pt x="251" y="820"/>
                      </a:cubicBezTo>
                      <a:cubicBezTo>
                        <a:pt x="251" y="820"/>
                        <a:pt x="251" y="820"/>
                        <a:pt x="251" y="820"/>
                      </a:cubicBezTo>
                      <a:cubicBezTo>
                        <a:pt x="256" y="833"/>
                        <a:pt x="261" y="855"/>
                        <a:pt x="261" y="872"/>
                      </a:cubicBezTo>
                      <a:cubicBezTo>
                        <a:pt x="261" y="883"/>
                        <a:pt x="259" y="893"/>
                        <a:pt x="254" y="898"/>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2" name="Freeform 6381"/>
                <p:cNvSpPr>
                  <a:spLocks/>
                </p:cNvSpPr>
                <p:nvPr/>
              </p:nvSpPr>
              <p:spPr bwMode="auto">
                <a:xfrm>
                  <a:off x="1574" y="2120"/>
                  <a:ext cx="62" cy="160"/>
                </a:xfrm>
                <a:custGeom>
                  <a:avLst/>
                  <a:gdLst>
                    <a:gd name="T0" fmla="*/ 12 w 46"/>
                    <a:gd name="T1" fmla="*/ 0 h 119"/>
                    <a:gd name="T2" fmla="*/ 32 w 46"/>
                    <a:gd name="T3" fmla="*/ 69 h 119"/>
                    <a:gd name="T4" fmla="*/ 71 w 46"/>
                    <a:gd name="T5" fmla="*/ 173 h 119"/>
                    <a:gd name="T6" fmla="*/ 84 w 46"/>
                    <a:gd name="T7" fmla="*/ 215 h 119"/>
                    <a:gd name="T8" fmla="*/ 84 w 46"/>
                    <a:gd name="T9" fmla="*/ 215 h 119"/>
                    <a:gd name="T10" fmla="*/ 67 w 46"/>
                    <a:gd name="T11" fmla="*/ 179 h 119"/>
                    <a:gd name="T12" fmla="*/ 22 w 46"/>
                    <a:gd name="T13" fmla="*/ 73 h 119"/>
                    <a:gd name="T14" fmla="*/ 1 w 46"/>
                    <a:gd name="T15" fmla="*/ 0 h 119"/>
                    <a:gd name="T16" fmla="*/ 12 w 46"/>
                    <a:gd name="T17" fmla="*/ 0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119">
                      <a:moveTo>
                        <a:pt x="7" y="0"/>
                      </a:moveTo>
                      <a:cubicBezTo>
                        <a:pt x="6" y="13"/>
                        <a:pt x="12" y="25"/>
                        <a:pt x="18" y="38"/>
                      </a:cubicBezTo>
                      <a:cubicBezTo>
                        <a:pt x="27" y="57"/>
                        <a:pt x="32" y="77"/>
                        <a:pt x="39" y="96"/>
                      </a:cubicBezTo>
                      <a:cubicBezTo>
                        <a:pt x="46" y="119"/>
                        <a:pt x="46" y="119"/>
                        <a:pt x="46" y="119"/>
                      </a:cubicBezTo>
                      <a:cubicBezTo>
                        <a:pt x="46" y="119"/>
                        <a:pt x="46" y="119"/>
                        <a:pt x="46" y="119"/>
                      </a:cubicBezTo>
                      <a:cubicBezTo>
                        <a:pt x="37" y="99"/>
                        <a:pt x="37" y="99"/>
                        <a:pt x="37" y="99"/>
                      </a:cubicBezTo>
                      <a:cubicBezTo>
                        <a:pt x="30" y="80"/>
                        <a:pt x="21" y="59"/>
                        <a:pt x="12" y="40"/>
                      </a:cubicBezTo>
                      <a:cubicBezTo>
                        <a:pt x="6" y="27"/>
                        <a:pt x="0" y="14"/>
                        <a:pt x="1" y="0"/>
                      </a:cubicBezTo>
                      <a:lnTo>
                        <a:pt x="7"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3" name="Freeform 6382"/>
                <p:cNvSpPr>
                  <a:spLocks/>
                </p:cNvSpPr>
                <p:nvPr/>
              </p:nvSpPr>
              <p:spPr bwMode="auto">
                <a:xfrm>
                  <a:off x="1527" y="1646"/>
                  <a:ext cx="134" cy="564"/>
                </a:xfrm>
                <a:custGeom>
                  <a:avLst/>
                  <a:gdLst>
                    <a:gd name="T0" fmla="*/ 1 w 100"/>
                    <a:gd name="T1" fmla="*/ 295 h 419"/>
                    <a:gd name="T2" fmla="*/ 5 w 100"/>
                    <a:gd name="T3" fmla="*/ 252 h 419"/>
                    <a:gd name="T4" fmla="*/ 9 w 100"/>
                    <a:gd name="T5" fmla="*/ 190 h 419"/>
                    <a:gd name="T6" fmla="*/ 12 w 100"/>
                    <a:gd name="T7" fmla="*/ 151 h 419"/>
                    <a:gd name="T8" fmla="*/ 25 w 100"/>
                    <a:gd name="T9" fmla="*/ 0 h 419"/>
                    <a:gd name="T10" fmla="*/ 42 w 100"/>
                    <a:gd name="T11" fmla="*/ 16 h 419"/>
                    <a:gd name="T12" fmla="*/ 23 w 100"/>
                    <a:gd name="T13" fmla="*/ 151 h 419"/>
                    <a:gd name="T14" fmla="*/ 20 w 100"/>
                    <a:gd name="T15" fmla="*/ 192 h 419"/>
                    <a:gd name="T16" fmla="*/ 16 w 100"/>
                    <a:gd name="T17" fmla="*/ 252 h 419"/>
                    <a:gd name="T18" fmla="*/ 12 w 100"/>
                    <a:gd name="T19" fmla="*/ 295 h 419"/>
                    <a:gd name="T20" fmla="*/ 15 w 100"/>
                    <a:gd name="T21" fmla="*/ 341 h 419"/>
                    <a:gd name="T22" fmla="*/ 75 w 100"/>
                    <a:gd name="T23" fmla="*/ 444 h 419"/>
                    <a:gd name="T24" fmla="*/ 91 w 100"/>
                    <a:gd name="T25" fmla="*/ 467 h 419"/>
                    <a:gd name="T26" fmla="*/ 102 w 100"/>
                    <a:gd name="T27" fmla="*/ 482 h 419"/>
                    <a:gd name="T28" fmla="*/ 117 w 100"/>
                    <a:gd name="T29" fmla="*/ 503 h 419"/>
                    <a:gd name="T30" fmla="*/ 157 w 100"/>
                    <a:gd name="T31" fmla="*/ 575 h 419"/>
                    <a:gd name="T32" fmla="*/ 178 w 100"/>
                    <a:gd name="T33" fmla="*/ 697 h 419"/>
                    <a:gd name="T34" fmla="*/ 178 w 100"/>
                    <a:gd name="T35" fmla="*/ 728 h 419"/>
                    <a:gd name="T36" fmla="*/ 176 w 100"/>
                    <a:gd name="T37" fmla="*/ 758 h 419"/>
                    <a:gd name="T38" fmla="*/ 165 w 100"/>
                    <a:gd name="T39" fmla="*/ 759 h 419"/>
                    <a:gd name="T40" fmla="*/ 168 w 100"/>
                    <a:gd name="T41" fmla="*/ 727 h 419"/>
                    <a:gd name="T42" fmla="*/ 168 w 100"/>
                    <a:gd name="T43" fmla="*/ 697 h 419"/>
                    <a:gd name="T44" fmla="*/ 147 w 100"/>
                    <a:gd name="T45" fmla="*/ 577 h 419"/>
                    <a:gd name="T46" fmla="*/ 118 w 100"/>
                    <a:gd name="T47" fmla="*/ 525 h 419"/>
                    <a:gd name="T48" fmla="*/ 118 w 100"/>
                    <a:gd name="T49" fmla="*/ 528 h 419"/>
                    <a:gd name="T50" fmla="*/ 122 w 100"/>
                    <a:gd name="T51" fmla="*/ 569 h 419"/>
                    <a:gd name="T52" fmla="*/ 111 w 100"/>
                    <a:gd name="T53" fmla="*/ 572 h 419"/>
                    <a:gd name="T54" fmla="*/ 107 w 100"/>
                    <a:gd name="T55" fmla="*/ 528 h 419"/>
                    <a:gd name="T56" fmla="*/ 106 w 100"/>
                    <a:gd name="T57" fmla="*/ 507 h 419"/>
                    <a:gd name="T58" fmla="*/ 94 w 100"/>
                    <a:gd name="T59" fmla="*/ 489 h 419"/>
                    <a:gd name="T60" fmla="*/ 83 w 100"/>
                    <a:gd name="T61" fmla="*/ 472 h 419"/>
                    <a:gd name="T62" fmla="*/ 67 w 100"/>
                    <a:gd name="T63" fmla="*/ 451 h 419"/>
                    <a:gd name="T64" fmla="*/ 34 w 100"/>
                    <a:gd name="T65" fmla="*/ 407 h 419"/>
                    <a:gd name="T66" fmla="*/ 28 w 100"/>
                    <a:gd name="T67" fmla="*/ 408 h 419"/>
                    <a:gd name="T68" fmla="*/ 36 w 100"/>
                    <a:gd name="T69" fmla="*/ 467 h 419"/>
                    <a:gd name="T70" fmla="*/ 58 w 100"/>
                    <a:gd name="T71" fmla="*/ 614 h 419"/>
                    <a:gd name="T72" fmla="*/ 67 w 100"/>
                    <a:gd name="T73" fmla="*/ 638 h 419"/>
                    <a:gd name="T74" fmla="*/ 79 w 100"/>
                    <a:gd name="T75" fmla="*/ 666 h 419"/>
                    <a:gd name="T76" fmla="*/ 68 w 100"/>
                    <a:gd name="T77" fmla="*/ 670 h 419"/>
                    <a:gd name="T78" fmla="*/ 58 w 100"/>
                    <a:gd name="T79" fmla="*/ 642 h 419"/>
                    <a:gd name="T80" fmla="*/ 47 w 100"/>
                    <a:gd name="T81" fmla="*/ 618 h 419"/>
                    <a:gd name="T82" fmla="*/ 25 w 100"/>
                    <a:gd name="T83" fmla="*/ 467 h 419"/>
                    <a:gd name="T84" fmla="*/ 15 w 100"/>
                    <a:gd name="T85" fmla="*/ 392 h 419"/>
                    <a:gd name="T86" fmla="*/ 4 w 100"/>
                    <a:gd name="T87" fmla="*/ 345 h 419"/>
                    <a:gd name="T88" fmla="*/ 1 w 100"/>
                    <a:gd name="T89" fmla="*/ 295 h 4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0" h="419">
                      <a:moveTo>
                        <a:pt x="1" y="163"/>
                      </a:moveTo>
                      <a:cubicBezTo>
                        <a:pt x="3" y="139"/>
                        <a:pt x="3" y="139"/>
                        <a:pt x="3" y="139"/>
                      </a:cubicBezTo>
                      <a:cubicBezTo>
                        <a:pt x="3" y="126"/>
                        <a:pt x="4" y="114"/>
                        <a:pt x="5" y="105"/>
                      </a:cubicBezTo>
                      <a:cubicBezTo>
                        <a:pt x="6" y="102"/>
                        <a:pt x="6" y="94"/>
                        <a:pt x="7" y="83"/>
                      </a:cubicBezTo>
                      <a:cubicBezTo>
                        <a:pt x="11" y="44"/>
                        <a:pt x="13" y="9"/>
                        <a:pt x="14" y="0"/>
                      </a:cubicBezTo>
                      <a:cubicBezTo>
                        <a:pt x="23" y="9"/>
                        <a:pt x="23" y="9"/>
                        <a:pt x="23" y="9"/>
                      </a:cubicBezTo>
                      <a:cubicBezTo>
                        <a:pt x="19" y="14"/>
                        <a:pt x="15" y="61"/>
                        <a:pt x="13" y="83"/>
                      </a:cubicBezTo>
                      <a:cubicBezTo>
                        <a:pt x="12" y="95"/>
                        <a:pt x="12" y="103"/>
                        <a:pt x="11" y="106"/>
                      </a:cubicBezTo>
                      <a:cubicBezTo>
                        <a:pt x="10" y="114"/>
                        <a:pt x="9" y="127"/>
                        <a:pt x="9" y="139"/>
                      </a:cubicBezTo>
                      <a:cubicBezTo>
                        <a:pt x="7" y="163"/>
                        <a:pt x="7" y="163"/>
                        <a:pt x="7" y="163"/>
                      </a:cubicBezTo>
                      <a:cubicBezTo>
                        <a:pt x="6" y="172"/>
                        <a:pt x="7" y="180"/>
                        <a:pt x="8" y="188"/>
                      </a:cubicBezTo>
                      <a:cubicBezTo>
                        <a:pt x="13" y="206"/>
                        <a:pt x="29" y="228"/>
                        <a:pt x="42" y="245"/>
                      </a:cubicBezTo>
                      <a:cubicBezTo>
                        <a:pt x="51" y="258"/>
                        <a:pt x="51" y="258"/>
                        <a:pt x="51" y="258"/>
                      </a:cubicBezTo>
                      <a:cubicBezTo>
                        <a:pt x="57" y="266"/>
                        <a:pt x="57" y="266"/>
                        <a:pt x="57" y="266"/>
                      </a:cubicBezTo>
                      <a:cubicBezTo>
                        <a:pt x="59" y="270"/>
                        <a:pt x="65" y="277"/>
                        <a:pt x="65" y="278"/>
                      </a:cubicBezTo>
                      <a:cubicBezTo>
                        <a:pt x="73" y="290"/>
                        <a:pt x="81" y="303"/>
                        <a:pt x="87" y="317"/>
                      </a:cubicBezTo>
                      <a:cubicBezTo>
                        <a:pt x="96" y="339"/>
                        <a:pt x="98" y="362"/>
                        <a:pt x="99" y="385"/>
                      </a:cubicBezTo>
                      <a:cubicBezTo>
                        <a:pt x="100" y="389"/>
                        <a:pt x="99" y="396"/>
                        <a:pt x="99" y="402"/>
                      </a:cubicBezTo>
                      <a:cubicBezTo>
                        <a:pt x="98" y="408"/>
                        <a:pt x="98" y="414"/>
                        <a:pt x="98" y="418"/>
                      </a:cubicBezTo>
                      <a:cubicBezTo>
                        <a:pt x="92" y="419"/>
                        <a:pt x="92" y="419"/>
                        <a:pt x="92" y="419"/>
                      </a:cubicBezTo>
                      <a:cubicBezTo>
                        <a:pt x="92" y="415"/>
                        <a:pt x="92" y="408"/>
                        <a:pt x="93" y="401"/>
                      </a:cubicBezTo>
                      <a:cubicBezTo>
                        <a:pt x="93" y="395"/>
                        <a:pt x="94" y="389"/>
                        <a:pt x="93" y="385"/>
                      </a:cubicBezTo>
                      <a:cubicBezTo>
                        <a:pt x="92" y="363"/>
                        <a:pt x="90" y="340"/>
                        <a:pt x="82" y="319"/>
                      </a:cubicBezTo>
                      <a:cubicBezTo>
                        <a:pt x="77" y="309"/>
                        <a:pt x="72" y="299"/>
                        <a:pt x="66" y="290"/>
                      </a:cubicBezTo>
                      <a:cubicBezTo>
                        <a:pt x="66" y="291"/>
                        <a:pt x="66" y="291"/>
                        <a:pt x="66" y="291"/>
                      </a:cubicBezTo>
                      <a:cubicBezTo>
                        <a:pt x="66" y="298"/>
                        <a:pt x="65" y="305"/>
                        <a:pt x="68" y="314"/>
                      </a:cubicBezTo>
                      <a:cubicBezTo>
                        <a:pt x="62" y="316"/>
                        <a:pt x="62" y="316"/>
                        <a:pt x="62" y="316"/>
                      </a:cubicBezTo>
                      <a:cubicBezTo>
                        <a:pt x="59" y="305"/>
                        <a:pt x="60" y="297"/>
                        <a:pt x="60" y="291"/>
                      </a:cubicBezTo>
                      <a:cubicBezTo>
                        <a:pt x="60" y="287"/>
                        <a:pt x="60" y="283"/>
                        <a:pt x="59" y="280"/>
                      </a:cubicBezTo>
                      <a:cubicBezTo>
                        <a:pt x="57" y="277"/>
                        <a:pt x="54" y="273"/>
                        <a:pt x="52" y="270"/>
                      </a:cubicBezTo>
                      <a:cubicBezTo>
                        <a:pt x="46" y="261"/>
                        <a:pt x="46" y="261"/>
                        <a:pt x="46" y="261"/>
                      </a:cubicBezTo>
                      <a:cubicBezTo>
                        <a:pt x="37" y="249"/>
                        <a:pt x="37" y="249"/>
                        <a:pt x="37" y="249"/>
                      </a:cubicBezTo>
                      <a:cubicBezTo>
                        <a:pt x="32" y="241"/>
                        <a:pt x="25" y="233"/>
                        <a:pt x="19" y="224"/>
                      </a:cubicBezTo>
                      <a:cubicBezTo>
                        <a:pt x="17" y="221"/>
                        <a:pt x="15" y="221"/>
                        <a:pt x="16" y="225"/>
                      </a:cubicBezTo>
                      <a:cubicBezTo>
                        <a:pt x="18" y="236"/>
                        <a:pt x="20" y="247"/>
                        <a:pt x="20" y="258"/>
                      </a:cubicBezTo>
                      <a:cubicBezTo>
                        <a:pt x="20" y="286"/>
                        <a:pt x="22" y="310"/>
                        <a:pt x="32" y="339"/>
                      </a:cubicBezTo>
                      <a:cubicBezTo>
                        <a:pt x="37" y="352"/>
                        <a:pt x="37" y="352"/>
                        <a:pt x="37" y="352"/>
                      </a:cubicBezTo>
                      <a:cubicBezTo>
                        <a:pt x="44" y="368"/>
                        <a:pt x="44" y="368"/>
                        <a:pt x="44" y="368"/>
                      </a:cubicBezTo>
                      <a:cubicBezTo>
                        <a:pt x="38" y="370"/>
                        <a:pt x="38" y="370"/>
                        <a:pt x="38" y="370"/>
                      </a:cubicBezTo>
                      <a:cubicBezTo>
                        <a:pt x="32" y="354"/>
                        <a:pt x="32" y="354"/>
                        <a:pt x="32" y="354"/>
                      </a:cubicBezTo>
                      <a:cubicBezTo>
                        <a:pt x="26" y="341"/>
                        <a:pt x="26" y="341"/>
                        <a:pt x="26" y="341"/>
                      </a:cubicBezTo>
                      <a:cubicBezTo>
                        <a:pt x="16" y="311"/>
                        <a:pt x="14" y="286"/>
                        <a:pt x="14" y="258"/>
                      </a:cubicBezTo>
                      <a:cubicBezTo>
                        <a:pt x="14" y="244"/>
                        <a:pt x="11" y="230"/>
                        <a:pt x="8" y="216"/>
                      </a:cubicBezTo>
                      <a:cubicBezTo>
                        <a:pt x="6" y="207"/>
                        <a:pt x="4" y="198"/>
                        <a:pt x="2" y="190"/>
                      </a:cubicBezTo>
                      <a:cubicBezTo>
                        <a:pt x="1" y="182"/>
                        <a:pt x="0" y="170"/>
                        <a:pt x="1" y="163"/>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4" name="Freeform 6383"/>
                <p:cNvSpPr>
                  <a:spLocks/>
                </p:cNvSpPr>
                <p:nvPr/>
              </p:nvSpPr>
              <p:spPr bwMode="auto">
                <a:xfrm>
                  <a:off x="1618" y="2383"/>
                  <a:ext cx="180" cy="189"/>
                </a:xfrm>
                <a:custGeom>
                  <a:avLst/>
                  <a:gdLst>
                    <a:gd name="T0" fmla="*/ 32 w 134"/>
                    <a:gd name="T1" fmla="*/ 113 h 140"/>
                    <a:gd name="T2" fmla="*/ 31 w 134"/>
                    <a:gd name="T3" fmla="*/ 105 h 140"/>
                    <a:gd name="T4" fmla="*/ 0 w 134"/>
                    <a:gd name="T5" fmla="*/ 57 h 140"/>
                    <a:gd name="T6" fmla="*/ 7 w 134"/>
                    <a:gd name="T7" fmla="*/ 55 h 140"/>
                    <a:gd name="T8" fmla="*/ 52 w 134"/>
                    <a:gd name="T9" fmla="*/ 111 h 140"/>
                    <a:gd name="T10" fmla="*/ 98 w 134"/>
                    <a:gd name="T11" fmla="*/ 105 h 140"/>
                    <a:gd name="T12" fmla="*/ 117 w 134"/>
                    <a:gd name="T13" fmla="*/ 66 h 140"/>
                    <a:gd name="T14" fmla="*/ 111 w 134"/>
                    <a:gd name="T15" fmla="*/ 55 h 140"/>
                    <a:gd name="T16" fmla="*/ 74 w 134"/>
                    <a:gd name="T17" fmla="*/ 5 h 140"/>
                    <a:gd name="T18" fmla="*/ 75 w 134"/>
                    <a:gd name="T19" fmla="*/ 0 h 140"/>
                    <a:gd name="T20" fmla="*/ 81 w 134"/>
                    <a:gd name="T21" fmla="*/ 5 h 140"/>
                    <a:gd name="T22" fmla="*/ 81 w 134"/>
                    <a:gd name="T23" fmla="*/ 5 h 140"/>
                    <a:gd name="T24" fmla="*/ 164 w 134"/>
                    <a:gd name="T25" fmla="*/ 95 h 140"/>
                    <a:gd name="T26" fmla="*/ 219 w 134"/>
                    <a:gd name="T27" fmla="*/ 184 h 140"/>
                    <a:gd name="T28" fmla="*/ 231 w 134"/>
                    <a:gd name="T29" fmla="*/ 223 h 140"/>
                    <a:gd name="T30" fmla="*/ 242 w 134"/>
                    <a:gd name="T31" fmla="*/ 255 h 140"/>
                    <a:gd name="T32" fmla="*/ 242 w 134"/>
                    <a:gd name="T33" fmla="*/ 255 h 140"/>
                    <a:gd name="T34" fmla="*/ 226 w 134"/>
                    <a:gd name="T35" fmla="*/ 225 h 140"/>
                    <a:gd name="T36" fmla="*/ 211 w 134"/>
                    <a:gd name="T37" fmla="*/ 186 h 140"/>
                    <a:gd name="T38" fmla="*/ 161 w 134"/>
                    <a:gd name="T39" fmla="*/ 100 h 140"/>
                    <a:gd name="T40" fmla="*/ 128 w 134"/>
                    <a:gd name="T41" fmla="*/ 72 h 140"/>
                    <a:gd name="T42" fmla="*/ 122 w 134"/>
                    <a:gd name="T43" fmla="*/ 73 h 140"/>
                    <a:gd name="T44" fmla="*/ 101 w 134"/>
                    <a:gd name="T45" fmla="*/ 111 h 140"/>
                    <a:gd name="T46" fmla="*/ 89 w 134"/>
                    <a:gd name="T47" fmla="*/ 119 h 140"/>
                    <a:gd name="T48" fmla="*/ 86 w 134"/>
                    <a:gd name="T49" fmla="*/ 124 h 140"/>
                    <a:gd name="T50" fmla="*/ 86 w 134"/>
                    <a:gd name="T51" fmla="*/ 198 h 140"/>
                    <a:gd name="T52" fmla="*/ 79 w 134"/>
                    <a:gd name="T53" fmla="*/ 198 h 140"/>
                    <a:gd name="T54" fmla="*/ 79 w 134"/>
                    <a:gd name="T55" fmla="*/ 124 h 140"/>
                    <a:gd name="T56" fmla="*/ 75 w 134"/>
                    <a:gd name="T57" fmla="*/ 122 h 140"/>
                    <a:gd name="T58" fmla="*/ 63 w 134"/>
                    <a:gd name="T59" fmla="*/ 120 h 140"/>
                    <a:gd name="T60" fmla="*/ 59 w 134"/>
                    <a:gd name="T61" fmla="*/ 126 h 140"/>
                    <a:gd name="T62" fmla="*/ 58 w 134"/>
                    <a:gd name="T63" fmla="*/ 147 h 140"/>
                    <a:gd name="T64" fmla="*/ 56 w 134"/>
                    <a:gd name="T65" fmla="*/ 162 h 140"/>
                    <a:gd name="T66" fmla="*/ 54 w 134"/>
                    <a:gd name="T67" fmla="*/ 170 h 140"/>
                    <a:gd name="T68" fmla="*/ 54 w 134"/>
                    <a:gd name="T69" fmla="*/ 194 h 140"/>
                    <a:gd name="T70" fmla="*/ 47 w 134"/>
                    <a:gd name="T71" fmla="*/ 189 h 140"/>
                    <a:gd name="T72" fmla="*/ 47 w 134"/>
                    <a:gd name="T73" fmla="*/ 170 h 140"/>
                    <a:gd name="T74" fmla="*/ 48 w 134"/>
                    <a:gd name="T75" fmla="*/ 161 h 140"/>
                    <a:gd name="T76" fmla="*/ 51 w 134"/>
                    <a:gd name="T77" fmla="*/ 146 h 140"/>
                    <a:gd name="T78" fmla="*/ 52 w 134"/>
                    <a:gd name="T79" fmla="*/ 122 h 140"/>
                    <a:gd name="T80" fmla="*/ 51 w 134"/>
                    <a:gd name="T81" fmla="*/ 119 h 140"/>
                    <a:gd name="T82" fmla="*/ 46 w 134"/>
                    <a:gd name="T83" fmla="*/ 115 h 140"/>
                    <a:gd name="T84" fmla="*/ 40 w 134"/>
                    <a:gd name="T85" fmla="*/ 116 h 140"/>
                    <a:gd name="T86" fmla="*/ 35 w 134"/>
                    <a:gd name="T87" fmla="*/ 146 h 140"/>
                    <a:gd name="T88" fmla="*/ 26 w 134"/>
                    <a:gd name="T89" fmla="*/ 186 h 140"/>
                    <a:gd name="T90" fmla="*/ 17 w 134"/>
                    <a:gd name="T91" fmla="*/ 182 h 140"/>
                    <a:gd name="T92" fmla="*/ 27 w 134"/>
                    <a:gd name="T93" fmla="*/ 146 h 140"/>
                    <a:gd name="T94" fmla="*/ 32 w 134"/>
                    <a:gd name="T95" fmla="*/ 11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4" h="140">
                      <a:moveTo>
                        <a:pt x="18" y="62"/>
                      </a:moveTo>
                      <a:cubicBezTo>
                        <a:pt x="18" y="61"/>
                        <a:pt x="17" y="58"/>
                        <a:pt x="17" y="58"/>
                      </a:cubicBezTo>
                      <a:cubicBezTo>
                        <a:pt x="9" y="51"/>
                        <a:pt x="2" y="40"/>
                        <a:pt x="0" y="31"/>
                      </a:cubicBezTo>
                      <a:cubicBezTo>
                        <a:pt x="4" y="30"/>
                        <a:pt x="4" y="30"/>
                        <a:pt x="4" y="30"/>
                      </a:cubicBezTo>
                      <a:cubicBezTo>
                        <a:pt x="7" y="41"/>
                        <a:pt x="17" y="57"/>
                        <a:pt x="29" y="61"/>
                      </a:cubicBezTo>
                      <a:cubicBezTo>
                        <a:pt x="38" y="64"/>
                        <a:pt x="47" y="63"/>
                        <a:pt x="54" y="58"/>
                      </a:cubicBezTo>
                      <a:cubicBezTo>
                        <a:pt x="61" y="53"/>
                        <a:pt x="65" y="45"/>
                        <a:pt x="65" y="36"/>
                      </a:cubicBezTo>
                      <a:cubicBezTo>
                        <a:pt x="65" y="35"/>
                        <a:pt x="63" y="31"/>
                        <a:pt x="62" y="30"/>
                      </a:cubicBezTo>
                      <a:cubicBezTo>
                        <a:pt x="51" y="19"/>
                        <a:pt x="41" y="7"/>
                        <a:pt x="41" y="3"/>
                      </a:cubicBezTo>
                      <a:cubicBezTo>
                        <a:pt x="41" y="1"/>
                        <a:pt x="42" y="1"/>
                        <a:pt x="42" y="0"/>
                      </a:cubicBezTo>
                      <a:cubicBezTo>
                        <a:pt x="45" y="3"/>
                        <a:pt x="45" y="3"/>
                        <a:pt x="45" y="3"/>
                      </a:cubicBezTo>
                      <a:cubicBezTo>
                        <a:pt x="45" y="3"/>
                        <a:pt x="45" y="3"/>
                        <a:pt x="45" y="3"/>
                      </a:cubicBezTo>
                      <a:cubicBezTo>
                        <a:pt x="45" y="8"/>
                        <a:pt x="84" y="47"/>
                        <a:pt x="91" y="52"/>
                      </a:cubicBezTo>
                      <a:cubicBezTo>
                        <a:pt x="109" y="64"/>
                        <a:pt x="117" y="84"/>
                        <a:pt x="121" y="101"/>
                      </a:cubicBezTo>
                      <a:cubicBezTo>
                        <a:pt x="123" y="108"/>
                        <a:pt x="125" y="115"/>
                        <a:pt x="128" y="122"/>
                      </a:cubicBezTo>
                      <a:cubicBezTo>
                        <a:pt x="134" y="140"/>
                        <a:pt x="134" y="140"/>
                        <a:pt x="134" y="140"/>
                      </a:cubicBezTo>
                      <a:cubicBezTo>
                        <a:pt x="134" y="140"/>
                        <a:pt x="134" y="140"/>
                        <a:pt x="134" y="140"/>
                      </a:cubicBezTo>
                      <a:cubicBezTo>
                        <a:pt x="125" y="124"/>
                        <a:pt x="125" y="124"/>
                        <a:pt x="125" y="124"/>
                      </a:cubicBezTo>
                      <a:cubicBezTo>
                        <a:pt x="122" y="116"/>
                        <a:pt x="119" y="109"/>
                        <a:pt x="117" y="102"/>
                      </a:cubicBezTo>
                      <a:cubicBezTo>
                        <a:pt x="113" y="85"/>
                        <a:pt x="106" y="66"/>
                        <a:pt x="89" y="55"/>
                      </a:cubicBezTo>
                      <a:cubicBezTo>
                        <a:pt x="87" y="54"/>
                        <a:pt x="79" y="47"/>
                        <a:pt x="71" y="39"/>
                      </a:cubicBezTo>
                      <a:cubicBezTo>
                        <a:pt x="70" y="38"/>
                        <a:pt x="69" y="39"/>
                        <a:pt x="68" y="40"/>
                      </a:cubicBezTo>
                      <a:cubicBezTo>
                        <a:pt x="67" y="49"/>
                        <a:pt x="63" y="56"/>
                        <a:pt x="56" y="61"/>
                      </a:cubicBezTo>
                      <a:cubicBezTo>
                        <a:pt x="54" y="63"/>
                        <a:pt x="52" y="64"/>
                        <a:pt x="49" y="65"/>
                      </a:cubicBezTo>
                      <a:cubicBezTo>
                        <a:pt x="49" y="65"/>
                        <a:pt x="48" y="67"/>
                        <a:pt x="48" y="68"/>
                      </a:cubicBezTo>
                      <a:cubicBezTo>
                        <a:pt x="50" y="83"/>
                        <a:pt x="49" y="103"/>
                        <a:pt x="48" y="109"/>
                      </a:cubicBezTo>
                      <a:cubicBezTo>
                        <a:pt x="44" y="109"/>
                        <a:pt x="44" y="109"/>
                        <a:pt x="44" y="109"/>
                      </a:cubicBezTo>
                      <a:cubicBezTo>
                        <a:pt x="45" y="103"/>
                        <a:pt x="46" y="83"/>
                        <a:pt x="44" y="68"/>
                      </a:cubicBezTo>
                      <a:cubicBezTo>
                        <a:pt x="44" y="68"/>
                        <a:pt x="42" y="67"/>
                        <a:pt x="42" y="67"/>
                      </a:cubicBezTo>
                      <a:cubicBezTo>
                        <a:pt x="40" y="67"/>
                        <a:pt x="37" y="67"/>
                        <a:pt x="35" y="66"/>
                      </a:cubicBezTo>
                      <a:cubicBezTo>
                        <a:pt x="35" y="66"/>
                        <a:pt x="33" y="68"/>
                        <a:pt x="33" y="69"/>
                      </a:cubicBezTo>
                      <a:cubicBezTo>
                        <a:pt x="32" y="73"/>
                        <a:pt x="32" y="77"/>
                        <a:pt x="32" y="81"/>
                      </a:cubicBezTo>
                      <a:cubicBezTo>
                        <a:pt x="31" y="89"/>
                        <a:pt x="31" y="89"/>
                        <a:pt x="31" y="89"/>
                      </a:cubicBezTo>
                      <a:cubicBezTo>
                        <a:pt x="30" y="93"/>
                        <a:pt x="30" y="93"/>
                        <a:pt x="30" y="93"/>
                      </a:cubicBezTo>
                      <a:cubicBezTo>
                        <a:pt x="30" y="97"/>
                        <a:pt x="29" y="104"/>
                        <a:pt x="30" y="107"/>
                      </a:cubicBezTo>
                      <a:cubicBezTo>
                        <a:pt x="26" y="104"/>
                        <a:pt x="26" y="104"/>
                        <a:pt x="26" y="104"/>
                      </a:cubicBezTo>
                      <a:cubicBezTo>
                        <a:pt x="25" y="101"/>
                        <a:pt x="26" y="97"/>
                        <a:pt x="26" y="93"/>
                      </a:cubicBezTo>
                      <a:cubicBezTo>
                        <a:pt x="27" y="88"/>
                        <a:pt x="27" y="88"/>
                        <a:pt x="27" y="88"/>
                      </a:cubicBezTo>
                      <a:cubicBezTo>
                        <a:pt x="28" y="80"/>
                        <a:pt x="28" y="80"/>
                        <a:pt x="28" y="80"/>
                      </a:cubicBezTo>
                      <a:cubicBezTo>
                        <a:pt x="28" y="76"/>
                        <a:pt x="28" y="72"/>
                        <a:pt x="29" y="67"/>
                      </a:cubicBezTo>
                      <a:cubicBezTo>
                        <a:pt x="29" y="66"/>
                        <a:pt x="28" y="65"/>
                        <a:pt x="28" y="65"/>
                      </a:cubicBezTo>
                      <a:cubicBezTo>
                        <a:pt x="27" y="64"/>
                        <a:pt x="26" y="64"/>
                        <a:pt x="25" y="63"/>
                      </a:cubicBezTo>
                      <a:cubicBezTo>
                        <a:pt x="24" y="63"/>
                        <a:pt x="22" y="64"/>
                        <a:pt x="22" y="64"/>
                      </a:cubicBezTo>
                      <a:cubicBezTo>
                        <a:pt x="21" y="70"/>
                        <a:pt x="20" y="75"/>
                        <a:pt x="19" y="80"/>
                      </a:cubicBezTo>
                      <a:cubicBezTo>
                        <a:pt x="18" y="88"/>
                        <a:pt x="17" y="95"/>
                        <a:pt x="14" y="102"/>
                      </a:cubicBezTo>
                      <a:cubicBezTo>
                        <a:pt x="10" y="100"/>
                        <a:pt x="10" y="100"/>
                        <a:pt x="10" y="100"/>
                      </a:cubicBezTo>
                      <a:cubicBezTo>
                        <a:pt x="13" y="94"/>
                        <a:pt x="14" y="87"/>
                        <a:pt x="15" y="80"/>
                      </a:cubicBezTo>
                      <a:cubicBezTo>
                        <a:pt x="16" y="75"/>
                        <a:pt x="17" y="68"/>
                        <a:pt x="18" y="62"/>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5" name="Freeform 6384"/>
                <p:cNvSpPr>
                  <a:spLocks noEditPoints="1"/>
                </p:cNvSpPr>
                <p:nvPr/>
              </p:nvSpPr>
              <p:spPr bwMode="auto">
                <a:xfrm>
                  <a:off x="1594" y="2436"/>
                  <a:ext cx="176" cy="275"/>
                </a:xfrm>
                <a:custGeom>
                  <a:avLst/>
                  <a:gdLst>
                    <a:gd name="T0" fmla="*/ 17 w 131"/>
                    <a:gd name="T1" fmla="*/ 300 h 205"/>
                    <a:gd name="T2" fmla="*/ 40 w 131"/>
                    <a:gd name="T3" fmla="*/ 149 h 205"/>
                    <a:gd name="T4" fmla="*/ 48 w 131"/>
                    <a:gd name="T5" fmla="*/ 153 h 205"/>
                    <a:gd name="T6" fmla="*/ 52 w 131"/>
                    <a:gd name="T7" fmla="*/ 349 h 205"/>
                    <a:gd name="T8" fmla="*/ 75 w 131"/>
                    <a:gd name="T9" fmla="*/ 223 h 205"/>
                    <a:gd name="T10" fmla="*/ 86 w 131"/>
                    <a:gd name="T11" fmla="*/ 162 h 205"/>
                    <a:gd name="T12" fmla="*/ 81 w 131"/>
                    <a:gd name="T13" fmla="*/ 259 h 205"/>
                    <a:gd name="T14" fmla="*/ 89 w 131"/>
                    <a:gd name="T15" fmla="*/ 365 h 205"/>
                    <a:gd name="T16" fmla="*/ 105 w 131"/>
                    <a:gd name="T17" fmla="*/ 327 h 205"/>
                    <a:gd name="T18" fmla="*/ 112 w 131"/>
                    <a:gd name="T19" fmla="*/ 258 h 205"/>
                    <a:gd name="T20" fmla="*/ 116 w 131"/>
                    <a:gd name="T21" fmla="*/ 170 h 205"/>
                    <a:gd name="T22" fmla="*/ 122 w 131"/>
                    <a:gd name="T23" fmla="*/ 228 h 205"/>
                    <a:gd name="T24" fmla="*/ 122 w 131"/>
                    <a:gd name="T25" fmla="*/ 347 h 205"/>
                    <a:gd name="T26" fmla="*/ 142 w 131"/>
                    <a:gd name="T27" fmla="*/ 321 h 205"/>
                    <a:gd name="T28" fmla="*/ 152 w 131"/>
                    <a:gd name="T29" fmla="*/ 216 h 205"/>
                    <a:gd name="T30" fmla="*/ 169 w 131"/>
                    <a:gd name="T31" fmla="*/ 80 h 205"/>
                    <a:gd name="T32" fmla="*/ 195 w 131"/>
                    <a:gd name="T33" fmla="*/ 107 h 205"/>
                    <a:gd name="T34" fmla="*/ 199 w 131"/>
                    <a:gd name="T35" fmla="*/ 105 h 205"/>
                    <a:gd name="T36" fmla="*/ 172 w 131"/>
                    <a:gd name="T37" fmla="*/ 47 h 205"/>
                    <a:gd name="T38" fmla="*/ 163 w 131"/>
                    <a:gd name="T39" fmla="*/ 75 h 205"/>
                    <a:gd name="T40" fmla="*/ 144 w 131"/>
                    <a:gd name="T41" fmla="*/ 216 h 205"/>
                    <a:gd name="T42" fmla="*/ 136 w 131"/>
                    <a:gd name="T43" fmla="*/ 318 h 205"/>
                    <a:gd name="T44" fmla="*/ 128 w 131"/>
                    <a:gd name="T45" fmla="*/ 342 h 205"/>
                    <a:gd name="T46" fmla="*/ 130 w 131"/>
                    <a:gd name="T47" fmla="*/ 228 h 205"/>
                    <a:gd name="T48" fmla="*/ 126 w 131"/>
                    <a:gd name="T49" fmla="*/ 152 h 205"/>
                    <a:gd name="T50" fmla="*/ 112 w 131"/>
                    <a:gd name="T51" fmla="*/ 127 h 205"/>
                    <a:gd name="T52" fmla="*/ 106 w 131"/>
                    <a:gd name="T53" fmla="*/ 217 h 205"/>
                    <a:gd name="T54" fmla="*/ 99 w 131"/>
                    <a:gd name="T55" fmla="*/ 321 h 205"/>
                    <a:gd name="T56" fmla="*/ 94 w 131"/>
                    <a:gd name="T57" fmla="*/ 357 h 205"/>
                    <a:gd name="T58" fmla="*/ 89 w 131"/>
                    <a:gd name="T59" fmla="*/ 335 h 205"/>
                    <a:gd name="T60" fmla="*/ 90 w 131"/>
                    <a:gd name="T61" fmla="*/ 200 h 205"/>
                    <a:gd name="T62" fmla="*/ 86 w 131"/>
                    <a:gd name="T63" fmla="*/ 125 h 205"/>
                    <a:gd name="T64" fmla="*/ 81 w 131"/>
                    <a:gd name="T65" fmla="*/ 152 h 205"/>
                    <a:gd name="T66" fmla="*/ 74 w 131"/>
                    <a:gd name="T67" fmla="*/ 126 h 205"/>
                    <a:gd name="T68" fmla="*/ 69 w 131"/>
                    <a:gd name="T69" fmla="*/ 268 h 205"/>
                    <a:gd name="T70" fmla="*/ 48 w 131"/>
                    <a:gd name="T71" fmla="*/ 264 h 205"/>
                    <a:gd name="T72" fmla="*/ 62 w 131"/>
                    <a:gd name="T73" fmla="*/ 117 h 205"/>
                    <a:gd name="T74" fmla="*/ 42 w 131"/>
                    <a:gd name="T75" fmla="*/ 138 h 205"/>
                    <a:gd name="T76" fmla="*/ 26 w 131"/>
                    <a:gd name="T77" fmla="*/ 217 h 205"/>
                    <a:gd name="T78" fmla="*/ 12 w 131"/>
                    <a:gd name="T79" fmla="*/ 258 h 205"/>
                    <a:gd name="T80" fmla="*/ 11 w 131"/>
                    <a:gd name="T81" fmla="*/ 152 h 205"/>
                    <a:gd name="T82" fmla="*/ 4 w 131"/>
                    <a:gd name="T83" fmla="*/ 152 h 205"/>
                    <a:gd name="T84" fmla="*/ 117 w 131"/>
                    <a:gd name="T85" fmla="*/ 137 h 205"/>
                    <a:gd name="T86" fmla="*/ 120 w 131"/>
                    <a:gd name="T87" fmla="*/ 162 h 2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1" h="205">
                      <a:moveTo>
                        <a:pt x="2" y="140"/>
                      </a:moveTo>
                      <a:cubicBezTo>
                        <a:pt x="3" y="143"/>
                        <a:pt x="3" y="143"/>
                        <a:pt x="3" y="143"/>
                      </a:cubicBezTo>
                      <a:cubicBezTo>
                        <a:pt x="3" y="152"/>
                        <a:pt x="4" y="164"/>
                        <a:pt x="10" y="167"/>
                      </a:cubicBezTo>
                      <a:cubicBezTo>
                        <a:pt x="10" y="167"/>
                        <a:pt x="13" y="167"/>
                        <a:pt x="14" y="163"/>
                      </a:cubicBezTo>
                      <a:cubicBezTo>
                        <a:pt x="17" y="150"/>
                        <a:pt x="18" y="135"/>
                        <a:pt x="18" y="121"/>
                      </a:cubicBezTo>
                      <a:cubicBezTo>
                        <a:pt x="19" y="108"/>
                        <a:pt x="19" y="96"/>
                        <a:pt x="22" y="83"/>
                      </a:cubicBezTo>
                      <a:cubicBezTo>
                        <a:pt x="22" y="83"/>
                        <a:pt x="23" y="82"/>
                        <a:pt x="23" y="82"/>
                      </a:cubicBezTo>
                      <a:cubicBezTo>
                        <a:pt x="24" y="82"/>
                        <a:pt x="25" y="82"/>
                        <a:pt x="25" y="83"/>
                      </a:cubicBezTo>
                      <a:cubicBezTo>
                        <a:pt x="26" y="83"/>
                        <a:pt x="27" y="84"/>
                        <a:pt x="27" y="85"/>
                      </a:cubicBezTo>
                      <a:cubicBezTo>
                        <a:pt x="25" y="97"/>
                        <a:pt x="25" y="109"/>
                        <a:pt x="24" y="121"/>
                      </a:cubicBezTo>
                      <a:cubicBezTo>
                        <a:pt x="23" y="135"/>
                        <a:pt x="23" y="135"/>
                        <a:pt x="23" y="135"/>
                      </a:cubicBezTo>
                      <a:cubicBezTo>
                        <a:pt x="23" y="136"/>
                        <a:pt x="22" y="186"/>
                        <a:pt x="29" y="194"/>
                      </a:cubicBezTo>
                      <a:cubicBezTo>
                        <a:pt x="29" y="194"/>
                        <a:pt x="34" y="196"/>
                        <a:pt x="35" y="192"/>
                      </a:cubicBezTo>
                      <a:cubicBezTo>
                        <a:pt x="40" y="183"/>
                        <a:pt x="42" y="150"/>
                        <a:pt x="42" y="150"/>
                      </a:cubicBezTo>
                      <a:cubicBezTo>
                        <a:pt x="42" y="124"/>
                        <a:pt x="42" y="124"/>
                        <a:pt x="42" y="124"/>
                      </a:cubicBezTo>
                      <a:cubicBezTo>
                        <a:pt x="42" y="112"/>
                        <a:pt x="42" y="100"/>
                        <a:pt x="43" y="88"/>
                      </a:cubicBezTo>
                      <a:cubicBezTo>
                        <a:pt x="43" y="89"/>
                        <a:pt x="43" y="89"/>
                        <a:pt x="43" y="89"/>
                      </a:cubicBezTo>
                      <a:cubicBezTo>
                        <a:pt x="45" y="88"/>
                        <a:pt x="47" y="89"/>
                        <a:pt x="48" y="90"/>
                      </a:cubicBezTo>
                      <a:cubicBezTo>
                        <a:pt x="48" y="90"/>
                        <a:pt x="48" y="90"/>
                        <a:pt x="48" y="90"/>
                      </a:cubicBezTo>
                      <a:cubicBezTo>
                        <a:pt x="47" y="97"/>
                        <a:pt x="47" y="104"/>
                        <a:pt x="46" y="111"/>
                      </a:cubicBezTo>
                      <a:cubicBezTo>
                        <a:pt x="46" y="122"/>
                        <a:pt x="45" y="133"/>
                        <a:pt x="45" y="144"/>
                      </a:cubicBezTo>
                      <a:cubicBezTo>
                        <a:pt x="45" y="184"/>
                        <a:pt x="45" y="184"/>
                        <a:pt x="45" y="184"/>
                      </a:cubicBezTo>
                      <a:cubicBezTo>
                        <a:pt x="45" y="186"/>
                        <a:pt x="45" y="186"/>
                        <a:pt x="45" y="186"/>
                      </a:cubicBezTo>
                      <a:cubicBezTo>
                        <a:pt x="45" y="191"/>
                        <a:pt x="45" y="199"/>
                        <a:pt x="49" y="203"/>
                      </a:cubicBezTo>
                      <a:cubicBezTo>
                        <a:pt x="51" y="205"/>
                        <a:pt x="54" y="204"/>
                        <a:pt x="55" y="201"/>
                      </a:cubicBezTo>
                      <a:cubicBezTo>
                        <a:pt x="57" y="197"/>
                        <a:pt x="57" y="192"/>
                        <a:pt x="58" y="188"/>
                      </a:cubicBezTo>
                      <a:cubicBezTo>
                        <a:pt x="58" y="182"/>
                        <a:pt x="58" y="182"/>
                        <a:pt x="58" y="182"/>
                      </a:cubicBezTo>
                      <a:cubicBezTo>
                        <a:pt x="59" y="178"/>
                        <a:pt x="59" y="178"/>
                        <a:pt x="59" y="178"/>
                      </a:cubicBezTo>
                      <a:cubicBezTo>
                        <a:pt x="60" y="170"/>
                        <a:pt x="61" y="163"/>
                        <a:pt x="62" y="154"/>
                      </a:cubicBezTo>
                      <a:cubicBezTo>
                        <a:pt x="62" y="143"/>
                        <a:pt x="62" y="143"/>
                        <a:pt x="62" y="143"/>
                      </a:cubicBezTo>
                      <a:cubicBezTo>
                        <a:pt x="63" y="134"/>
                        <a:pt x="63" y="125"/>
                        <a:pt x="63" y="115"/>
                      </a:cubicBezTo>
                      <a:cubicBezTo>
                        <a:pt x="63" y="111"/>
                        <a:pt x="63" y="104"/>
                        <a:pt x="63" y="97"/>
                      </a:cubicBezTo>
                      <a:cubicBezTo>
                        <a:pt x="63" y="96"/>
                        <a:pt x="64" y="95"/>
                        <a:pt x="64" y="95"/>
                      </a:cubicBezTo>
                      <a:cubicBezTo>
                        <a:pt x="64" y="95"/>
                        <a:pt x="66" y="94"/>
                        <a:pt x="68" y="94"/>
                      </a:cubicBezTo>
                      <a:cubicBezTo>
                        <a:pt x="69" y="101"/>
                        <a:pt x="68" y="108"/>
                        <a:pt x="68" y="116"/>
                      </a:cubicBezTo>
                      <a:cubicBezTo>
                        <a:pt x="68" y="127"/>
                        <a:pt x="68" y="127"/>
                        <a:pt x="68" y="127"/>
                      </a:cubicBezTo>
                      <a:cubicBezTo>
                        <a:pt x="68" y="140"/>
                        <a:pt x="67" y="153"/>
                        <a:pt x="67" y="165"/>
                      </a:cubicBezTo>
                      <a:cubicBezTo>
                        <a:pt x="66" y="180"/>
                        <a:pt x="66" y="180"/>
                        <a:pt x="66" y="180"/>
                      </a:cubicBezTo>
                      <a:cubicBezTo>
                        <a:pt x="65" y="185"/>
                        <a:pt x="65" y="191"/>
                        <a:pt x="68" y="193"/>
                      </a:cubicBezTo>
                      <a:cubicBezTo>
                        <a:pt x="69" y="194"/>
                        <a:pt x="71" y="195"/>
                        <a:pt x="74" y="193"/>
                      </a:cubicBezTo>
                      <a:cubicBezTo>
                        <a:pt x="79" y="191"/>
                        <a:pt x="79" y="185"/>
                        <a:pt x="79" y="180"/>
                      </a:cubicBezTo>
                      <a:cubicBezTo>
                        <a:pt x="79" y="178"/>
                        <a:pt x="79" y="178"/>
                        <a:pt x="79" y="178"/>
                      </a:cubicBezTo>
                      <a:cubicBezTo>
                        <a:pt x="80" y="171"/>
                        <a:pt x="80" y="165"/>
                        <a:pt x="80" y="159"/>
                      </a:cubicBezTo>
                      <a:cubicBezTo>
                        <a:pt x="80" y="152"/>
                        <a:pt x="80" y="145"/>
                        <a:pt x="81" y="138"/>
                      </a:cubicBezTo>
                      <a:cubicBezTo>
                        <a:pt x="84" y="120"/>
                        <a:pt x="84" y="120"/>
                        <a:pt x="84" y="120"/>
                      </a:cubicBezTo>
                      <a:cubicBezTo>
                        <a:pt x="88" y="101"/>
                        <a:pt x="88" y="101"/>
                        <a:pt x="88" y="101"/>
                      </a:cubicBezTo>
                      <a:cubicBezTo>
                        <a:pt x="93" y="51"/>
                        <a:pt x="93" y="51"/>
                        <a:pt x="93" y="51"/>
                      </a:cubicBezTo>
                      <a:cubicBezTo>
                        <a:pt x="94" y="45"/>
                        <a:pt x="94" y="45"/>
                        <a:pt x="94" y="45"/>
                      </a:cubicBezTo>
                      <a:cubicBezTo>
                        <a:pt x="94" y="45"/>
                        <a:pt x="95" y="44"/>
                        <a:pt x="96" y="45"/>
                      </a:cubicBezTo>
                      <a:cubicBezTo>
                        <a:pt x="98" y="50"/>
                        <a:pt x="101" y="53"/>
                        <a:pt x="106" y="58"/>
                      </a:cubicBezTo>
                      <a:cubicBezTo>
                        <a:pt x="108" y="60"/>
                        <a:pt x="108" y="60"/>
                        <a:pt x="108" y="60"/>
                      </a:cubicBezTo>
                      <a:cubicBezTo>
                        <a:pt x="116" y="67"/>
                        <a:pt x="126" y="75"/>
                        <a:pt x="131" y="85"/>
                      </a:cubicBezTo>
                      <a:cubicBezTo>
                        <a:pt x="131" y="85"/>
                        <a:pt x="131" y="85"/>
                        <a:pt x="131" y="85"/>
                      </a:cubicBezTo>
                      <a:cubicBezTo>
                        <a:pt x="126" y="74"/>
                        <a:pt x="119" y="66"/>
                        <a:pt x="110" y="58"/>
                      </a:cubicBezTo>
                      <a:cubicBezTo>
                        <a:pt x="108" y="56"/>
                        <a:pt x="108" y="56"/>
                        <a:pt x="108" y="56"/>
                      </a:cubicBezTo>
                      <a:cubicBezTo>
                        <a:pt x="102" y="50"/>
                        <a:pt x="100" y="44"/>
                        <a:pt x="97" y="37"/>
                      </a:cubicBezTo>
                      <a:cubicBezTo>
                        <a:pt x="97" y="37"/>
                        <a:pt x="95" y="31"/>
                        <a:pt x="95" y="26"/>
                      </a:cubicBezTo>
                      <a:cubicBezTo>
                        <a:pt x="96" y="17"/>
                        <a:pt x="96" y="8"/>
                        <a:pt x="94" y="0"/>
                      </a:cubicBezTo>
                      <a:cubicBezTo>
                        <a:pt x="90" y="0"/>
                        <a:pt x="90" y="0"/>
                        <a:pt x="90" y="0"/>
                      </a:cubicBezTo>
                      <a:cubicBezTo>
                        <a:pt x="93" y="12"/>
                        <a:pt x="91" y="29"/>
                        <a:pt x="90" y="42"/>
                      </a:cubicBezTo>
                      <a:cubicBezTo>
                        <a:pt x="89" y="51"/>
                        <a:pt x="89" y="51"/>
                        <a:pt x="89" y="51"/>
                      </a:cubicBezTo>
                      <a:cubicBezTo>
                        <a:pt x="84" y="100"/>
                        <a:pt x="84" y="100"/>
                        <a:pt x="84" y="100"/>
                      </a:cubicBezTo>
                      <a:cubicBezTo>
                        <a:pt x="80" y="120"/>
                        <a:pt x="80" y="120"/>
                        <a:pt x="80" y="120"/>
                      </a:cubicBezTo>
                      <a:cubicBezTo>
                        <a:pt x="77" y="137"/>
                        <a:pt x="77" y="137"/>
                        <a:pt x="77" y="137"/>
                      </a:cubicBezTo>
                      <a:cubicBezTo>
                        <a:pt x="76" y="145"/>
                        <a:pt x="76" y="152"/>
                        <a:pt x="76" y="159"/>
                      </a:cubicBezTo>
                      <a:cubicBezTo>
                        <a:pt x="76" y="165"/>
                        <a:pt x="76" y="171"/>
                        <a:pt x="75" y="177"/>
                      </a:cubicBezTo>
                      <a:cubicBezTo>
                        <a:pt x="75" y="180"/>
                        <a:pt x="75" y="180"/>
                        <a:pt x="75" y="180"/>
                      </a:cubicBezTo>
                      <a:cubicBezTo>
                        <a:pt x="75" y="184"/>
                        <a:pt x="75" y="189"/>
                        <a:pt x="73" y="190"/>
                      </a:cubicBezTo>
                      <a:cubicBezTo>
                        <a:pt x="72" y="190"/>
                        <a:pt x="71" y="190"/>
                        <a:pt x="71" y="190"/>
                      </a:cubicBezTo>
                      <a:cubicBezTo>
                        <a:pt x="69" y="189"/>
                        <a:pt x="69" y="186"/>
                        <a:pt x="70" y="180"/>
                      </a:cubicBezTo>
                      <a:cubicBezTo>
                        <a:pt x="71" y="165"/>
                        <a:pt x="71" y="165"/>
                        <a:pt x="71" y="165"/>
                      </a:cubicBezTo>
                      <a:cubicBezTo>
                        <a:pt x="71" y="153"/>
                        <a:pt x="72" y="140"/>
                        <a:pt x="72" y="127"/>
                      </a:cubicBezTo>
                      <a:cubicBezTo>
                        <a:pt x="72" y="116"/>
                        <a:pt x="72" y="116"/>
                        <a:pt x="72" y="116"/>
                      </a:cubicBezTo>
                      <a:cubicBezTo>
                        <a:pt x="73" y="107"/>
                        <a:pt x="73" y="98"/>
                        <a:pt x="71" y="89"/>
                      </a:cubicBezTo>
                      <a:cubicBezTo>
                        <a:pt x="70" y="84"/>
                        <a:pt x="70" y="84"/>
                        <a:pt x="70" y="84"/>
                      </a:cubicBezTo>
                      <a:cubicBezTo>
                        <a:pt x="70" y="79"/>
                        <a:pt x="69" y="73"/>
                        <a:pt x="67" y="70"/>
                      </a:cubicBezTo>
                      <a:cubicBezTo>
                        <a:pt x="65" y="72"/>
                        <a:pt x="65" y="72"/>
                        <a:pt x="65" y="72"/>
                      </a:cubicBezTo>
                      <a:cubicBezTo>
                        <a:pt x="62" y="71"/>
                        <a:pt x="62" y="71"/>
                        <a:pt x="62" y="71"/>
                      </a:cubicBezTo>
                      <a:cubicBezTo>
                        <a:pt x="60" y="83"/>
                        <a:pt x="59" y="96"/>
                        <a:pt x="59" y="106"/>
                      </a:cubicBezTo>
                      <a:cubicBezTo>
                        <a:pt x="59" y="110"/>
                        <a:pt x="59" y="113"/>
                        <a:pt x="59" y="115"/>
                      </a:cubicBezTo>
                      <a:cubicBezTo>
                        <a:pt x="59" y="117"/>
                        <a:pt x="59" y="119"/>
                        <a:pt x="59" y="121"/>
                      </a:cubicBezTo>
                      <a:cubicBezTo>
                        <a:pt x="59" y="128"/>
                        <a:pt x="59" y="136"/>
                        <a:pt x="58" y="143"/>
                      </a:cubicBezTo>
                      <a:cubicBezTo>
                        <a:pt x="58" y="154"/>
                        <a:pt x="58" y="154"/>
                        <a:pt x="58" y="154"/>
                      </a:cubicBezTo>
                      <a:cubicBezTo>
                        <a:pt x="57" y="162"/>
                        <a:pt x="56" y="170"/>
                        <a:pt x="55" y="178"/>
                      </a:cubicBezTo>
                      <a:cubicBezTo>
                        <a:pt x="54" y="182"/>
                        <a:pt x="54" y="182"/>
                        <a:pt x="54" y="182"/>
                      </a:cubicBezTo>
                      <a:cubicBezTo>
                        <a:pt x="54" y="187"/>
                        <a:pt x="54" y="187"/>
                        <a:pt x="54" y="187"/>
                      </a:cubicBezTo>
                      <a:cubicBezTo>
                        <a:pt x="53" y="191"/>
                        <a:pt x="53" y="195"/>
                        <a:pt x="52" y="198"/>
                      </a:cubicBezTo>
                      <a:cubicBezTo>
                        <a:pt x="52" y="199"/>
                        <a:pt x="50" y="198"/>
                        <a:pt x="50" y="197"/>
                      </a:cubicBezTo>
                      <a:cubicBezTo>
                        <a:pt x="49" y="195"/>
                        <a:pt x="49" y="192"/>
                        <a:pt x="49" y="189"/>
                      </a:cubicBezTo>
                      <a:cubicBezTo>
                        <a:pt x="49" y="188"/>
                        <a:pt x="49" y="187"/>
                        <a:pt x="49" y="186"/>
                      </a:cubicBezTo>
                      <a:cubicBezTo>
                        <a:pt x="49" y="184"/>
                        <a:pt x="49" y="184"/>
                        <a:pt x="49" y="184"/>
                      </a:cubicBezTo>
                      <a:cubicBezTo>
                        <a:pt x="49" y="144"/>
                        <a:pt x="49" y="144"/>
                        <a:pt x="49" y="144"/>
                      </a:cubicBezTo>
                      <a:cubicBezTo>
                        <a:pt x="49" y="133"/>
                        <a:pt x="50" y="122"/>
                        <a:pt x="50" y="111"/>
                      </a:cubicBezTo>
                      <a:cubicBezTo>
                        <a:pt x="51" y="101"/>
                        <a:pt x="52" y="90"/>
                        <a:pt x="52" y="79"/>
                      </a:cubicBezTo>
                      <a:cubicBezTo>
                        <a:pt x="52" y="75"/>
                        <a:pt x="52" y="72"/>
                        <a:pt x="52" y="69"/>
                      </a:cubicBezTo>
                      <a:cubicBezTo>
                        <a:pt x="48" y="69"/>
                        <a:pt x="48" y="69"/>
                        <a:pt x="48" y="69"/>
                      </a:cubicBezTo>
                      <a:cubicBezTo>
                        <a:pt x="48" y="74"/>
                        <a:pt x="48" y="79"/>
                        <a:pt x="48" y="84"/>
                      </a:cubicBezTo>
                      <a:cubicBezTo>
                        <a:pt x="48" y="84"/>
                        <a:pt x="47" y="85"/>
                        <a:pt x="46" y="85"/>
                      </a:cubicBezTo>
                      <a:cubicBezTo>
                        <a:pt x="46" y="85"/>
                        <a:pt x="45" y="85"/>
                        <a:pt x="45" y="84"/>
                      </a:cubicBezTo>
                      <a:cubicBezTo>
                        <a:pt x="44" y="84"/>
                        <a:pt x="43" y="83"/>
                        <a:pt x="43" y="83"/>
                      </a:cubicBezTo>
                      <a:cubicBezTo>
                        <a:pt x="44" y="79"/>
                        <a:pt x="44" y="75"/>
                        <a:pt x="45" y="71"/>
                      </a:cubicBezTo>
                      <a:cubicBezTo>
                        <a:pt x="41" y="70"/>
                        <a:pt x="41" y="70"/>
                        <a:pt x="41" y="70"/>
                      </a:cubicBezTo>
                      <a:cubicBezTo>
                        <a:pt x="38" y="86"/>
                        <a:pt x="38" y="103"/>
                        <a:pt x="38" y="119"/>
                      </a:cubicBezTo>
                      <a:cubicBezTo>
                        <a:pt x="38" y="121"/>
                        <a:pt x="38" y="122"/>
                        <a:pt x="38" y="124"/>
                      </a:cubicBezTo>
                      <a:cubicBezTo>
                        <a:pt x="38" y="149"/>
                        <a:pt x="38" y="149"/>
                        <a:pt x="38" y="149"/>
                      </a:cubicBezTo>
                      <a:cubicBezTo>
                        <a:pt x="37" y="158"/>
                        <a:pt x="35" y="181"/>
                        <a:pt x="32" y="189"/>
                      </a:cubicBezTo>
                      <a:cubicBezTo>
                        <a:pt x="32" y="189"/>
                        <a:pt x="31" y="189"/>
                        <a:pt x="31" y="188"/>
                      </a:cubicBezTo>
                      <a:cubicBezTo>
                        <a:pt x="28" y="181"/>
                        <a:pt x="27" y="161"/>
                        <a:pt x="27" y="147"/>
                      </a:cubicBezTo>
                      <a:cubicBezTo>
                        <a:pt x="27" y="142"/>
                        <a:pt x="27" y="138"/>
                        <a:pt x="27" y="136"/>
                      </a:cubicBezTo>
                      <a:cubicBezTo>
                        <a:pt x="28" y="122"/>
                        <a:pt x="28" y="122"/>
                        <a:pt x="28" y="122"/>
                      </a:cubicBezTo>
                      <a:cubicBezTo>
                        <a:pt x="29" y="102"/>
                        <a:pt x="30" y="83"/>
                        <a:pt x="34" y="65"/>
                      </a:cubicBezTo>
                      <a:cubicBezTo>
                        <a:pt x="30" y="64"/>
                        <a:pt x="30" y="64"/>
                        <a:pt x="30" y="64"/>
                      </a:cubicBezTo>
                      <a:cubicBezTo>
                        <a:pt x="29" y="69"/>
                        <a:pt x="28" y="74"/>
                        <a:pt x="28" y="79"/>
                      </a:cubicBezTo>
                      <a:cubicBezTo>
                        <a:pt x="26" y="79"/>
                        <a:pt x="24" y="78"/>
                        <a:pt x="23" y="77"/>
                      </a:cubicBezTo>
                      <a:cubicBezTo>
                        <a:pt x="25" y="72"/>
                        <a:pt x="26" y="67"/>
                        <a:pt x="29" y="62"/>
                      </a:cubicBezTo>
                      <a:cubicBezTo>
                        <a:pt x="25" y="60"/>
                        <a:pt x="25" y="60"/>
                        <a:pt x="25" y="60"/>
                      </a:cubicBezTo>
                      <a:cubicBezTo>
                        <a:pt x="16" y="79"/>
                        <a:pt x="15" y="100"/>
                        <a:pt x="14" y="121"/>
                      </a:cubicBezTo>
                      <a:cubicBezTo>
                        <a:pt x="14" y="133"/>
                        <a:pt x="13" y="146"/>
                        <a:pt x="10" y="159"/>
                      </a:cubicBezTo>
                      <a:cubicBezTo>
                        <a:pt x="10" y="159"/>
                        <a:pt x="9" y="159"/>
                        <a:pt x="9" y="158"/>
                      </a:cubicBezTo>
                      <a:cubicBezTo>
                        <a:pt x="7" y="154"/>
                        <a:pt x="7" y="147"/>
                        <a:pt x="7" y="143"/>
                      </a:cubicBezTo>
                      <a:cubicBezTo>
                        <a:pt x="6" y="140"/>
                        <a:pt x="6" y="140"/>
                        <a:pt x="6" y="140"/>
                      </a:cubicBezTo>
                      <a:cubicBezTo>
                        <a:pt x="5" y="131"/>
                        <a:pt x="5" y="121"/>
                        <a:pt x="5" y="112"/>
                      </a:cubicBezTo>
                      <a:cubicBezTo>
                        <a:pt x="5" y="103"/>
                        <a:pt x="5" y="94"/>
                        <a:pt x="6" y="84"/>
                      </a:cubicBezTo>
                      <a:cubicBezTo>
                        <a:pt x="7" y="63"/>
                        <a:pt x="9" y="38"/>
                        <a:pt x="19" y="20"/>
                      </a:cubicBezTo>
                      <a:cubicBezTo>
                        <a:pt x="16" y="18"/>
                        <a:pt x="16" y="18"/>
                        <a:pt x="16" y="18"/>
                      </a:cubicBezTo>
                      <a:cubicBezTo>
                        <a:pt x="5" y="37"/>
                        <a:pt x="3" y="62"/>
                        <a:pt x="2" y="84"/>
                      </a:cubicBezTo>
                      <a:cubicBezTo>
                        <a:pt x="1" y="102"/>
                        <a:pt x="0" y="121"/>
                        <a:pt x="2" y="140"/>
                      </a:cubicBezTo>
                      <a:close/>
                      <a:moveTo>
                        <a:pt x="64" y="89"/>
                      </a:moveTo>
                      <a:cubicBezTo>
                        <a:pt x="64" y="85"/>
                        <a:pt x="65" y="80"/>
                        <a:pt x="65" y="76"/>
                      </a:cubicBezTo>
                      <a:cubicBezTo>
                        <a:pt x="66" y="79"/>
                        <a:pt x="66" y="81"/>
                        <a:pt x="66" y="84"/>
                      </a:cubicBezTo>
                      <a:cubicBezTo>
                        <a:pt x="67" y="88"/>
                        <a:pt x="67" y="88"/>
                        <a:pt x="67" y="88"/>
                      </a:cubicBezTo>
                      <a:cubicBezTo>
                        <a:pt x="67" y="88"/>
                        <a:pt x="66" y="90"/>
                        <a:pt x="66" y="90"/>
                      </a:cubicBezTo>
                      <a:cubicBezTo>
                        <a:pt x="66" y="90"/>
                        <a:pt x="65" y="90"/>
                        <a:pt x="65" y="90"/>
                      </a:cubicBezTo>
                      <a:cubicBezTo>
                        <a:pt x="64" y="90"/>
                        <a:pt x="64" y="89"/>
                        <a:pt x="64" y="89"/>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6" name="Freeform 6385"/>
                <p:cNvSpPr>
                  <a:spLocks/>
                </p:cNvSpPr>
                <p:nvPr/>
              </p:nvSpPr>
              <p:spPr bwMode="auto">
                <a:xfrm>
                  <a:off x="1237" y="3303"/>
                  <a:ext cx="84" cy="729"/>
                </a:xfrm>
                <a:custGeom>
                  <a:avLst/>
                  <a:gdLst>
                    <a:gd name="T0" fmla="*/ 0 w 62"/>
                    <a:gd name="T1" fmla="*/ 927 h 542"/>
                    <a:gd name="T2" fmla="*/ 20 w 62"/>
                    <a:gd name="T3" fmla="*/ 806 h 542"/>
                    <a:gd name="T4" fmla="*/ 37 w 62"/>
                    <a:gd name="T5" fmla="*/ 655 h 542"/>
                    <a:gd name="T6" fmla="*/ 83 w 62"/>
                    <a:gd name="T7" fmla="*/ 429 h 542"/>
                    <a:gd name="T8" fmla="*/ 87 w 62"/>
                    <a:gd name="T9" fmla="*/ 351 h 542"/>
                    <a:gd name="T10" fmla="*/ 89 w 62"/>
                    <a:gd name="T11" fmla="*/ 311 h 542"/>
                    <a:gd name="T12" fmla="*/ 83 w 62"/>
                    <a:gd name="T13" fmla="*/ 237 h 542"/>
                    <a:gd name="T14" fmla="*/ 76 w 62"/>
                    <a:gd name="T15" fmla="*/ 169 h 542"/>
                    <a:gd name="T16" fmla="*/ 66 w 62"/>
                    <a:gd name="T17" fmla="*/ 90 h 542"/>
                    <a:gd name="T18" fmla="*/ 56 w 62"/>
                    <a:gd name="T19" fmla="*/ 4 h 542"/>
                    <a:gd name="T20" fmla="*/ 77 w 62"/>
                    <a:gd name="T21" fmla="*/ 0 h 542"/>
                    <a:gd name="T22" fmla="*/ 81 w 62"/>
                    <a:gd name="T23" fmla="*/ 87 h 542"/>
                    <a:gd name="T24" fmla="*/ 89 w 62"/>
                    <a:gd name="T25" fmla="*/ 169 h 542"/>
                    <a:gd name="T26" fmla="*/ 98 w 62"/>
                    <a:gd name="T27" fmla="*/ 235 h 542"/>
                    <a:gd name="T28" fmla="*/ 104 w 62"/>
                    <a:gd name="T29" fmla="*/ 311 h 542"/>
                    <a:gd name="T30" fmla="*/ 102 w 62"/>
                    <a:gd name="T31" fmla="*/ 352 h 542"/>
                    <a:gd name="T32" fmla="*/ 98 w 62"/>
                    <a:gd name="T33" fmla="*/ 426 h 542"/>
                    <a:gd name="T34" fmla="*/ 50 w 62"/>
                    <a:gd name="T35" fmla="*/ 660 h 542"/>
                    <a:gd name="T36" fmla="*/ 35 w 62"/>
                    <a:gd name="T37" fmla="*/ 802 h 542"/>
                    <a:gd name="T38" fmla="*/ 33 w 62"/>
                    <a:gd name="T39" fmla="*/ 885 h 542"/>
                    <a:gd name="T40" fmla="*/ 33 w 62"/>
                    <a:gd name="T41" fmla="*/ 885 h 542"/>
                    <a:gd name="T42" fmla="*/ 95 w 62"/>
                    <a:gd name="T43" fmla="*/ 958 h 542"/>
                    <a:gd name="T44" fmla="*/ 114 w 62"/>
                    <a:gd name="T45" fmla="*/ 968 h 542"/>
                    <a:gd name="T46" fmla="*/ 104 w 62"/>
                    <a:gd name="T47" fmla="*/ 981 h 542"/>
                    <a:gd name="T48" fmla="*/ 87 w 62"/>
                    <a:gd name="T49" fmla="*/ 968 h 542"/>
                    <a:gd name="T50" fmla="*/ 33 w 62"/>
                    <a:gd name="T51" fmla="*/ 923 h 542"/>
                    <a:gd name="T52" fmla="*/ 20 w 62"/>
                    <a:gd name="T53" fmla="*/ 921 h 542"/>
                    <a:gd name="T54" fmla="*/ 11 w 62"/>
                    <a:gd name="T55" fmla="*/ 935 h 542"/>
                    <a:gd name="T56" fmla="*/ 0 w 62"/>
                    <a:gd name="T57" fmla="*/ 927 h 5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2" h="542">
                      <a:moveTo>
                        <a:pt x="0" y="512"/>
                      </a:moveTo>
                      <a:cubicBezTo>
                        <a:pt x="11" y="497"/>
                        <a:pt x="15" y="464"/>
                        <a:pt x="11" y="445"/>
                      </a:cubicBezTo>
                      <a:cubicBezTo>
                        <a:pt x="7" y="425"/>
                        <a:pt x="9" y="388"/>
                        <a:pt x="20" y="362"/>
                      </a:cubicBezTo>
                      <a:cubicBezTo>
                        <a:pt x="31" y="336"/>
                        <a:pt x="49" y="261"/>
                        <a:pt x="45" y="237"/>
                      </a:cubicBezTo>
                      <a:cubicBezTo>
                        <a:pt x="43" y="223"/>
                        <a:pt x="45" y="208"/>
                        <a:pt x="47" y="194"/>
                      </a:cubicBezTo>
                      <a:cubicBezTo>
                        <a:pt x="48" y="186"/>
                        <a:pt x="49" y="179"/>
                        <a:pt x="49" y="172"/>
                      </a:cubicBezTo>
                      <a:cubicBezTo>
                        <a:pt x="50" y="158"/>
                        <a:pt x="48" y="145"/>
                        <a:pt x="45" y="131"/>
                      </a:cubicBezTo>
                      <a:cubicBezTo>
                        <a:pt x="43" y="119"/>
                        <a:pt x="41" y="106"/>
                        <a:pt x="41" y="94"/>
                      </a:cubicBezTo>
                      <a:cubicBezTo>
                        <a:pt x="41" y="80"/>
                        <a:pt x="39" y="65"/>
                        <a:pt x="36" y="50"/>
                      </a:cubicBezTo>
                      <a:cubicBezTo>
                        <a:pt x="34" y="34"/>
                        <a:pt x="31" y="19"/>
                        <a:pt x="30" y="2"/>
                      </a:cubicBezTo>
                      <a:cubicBezTo>
                        <a:pt x="42" y="0"/>
                        <a:pt x="42" y="0"/>
                        <a:pt x="42" y="0"/>
                      </a:cubicBezTo>
                      <a:cubicBezTo>
                        <a:pt x="41" y="17"/>
                        <a:pt x="41" y="33"/>
                        <a:pt x="44" y="48"/>
                      </a:cubicBezTo>
                      <a:cubicBezTo>
                        <a:pt x="47" y="64"/>
                        <a:pt x="49" y="80"/>
                        <a:pt x="49" y="94"/>
                      </a:cubicBezTo>
                      <a:cubicBezTo>
                        <a:pt x="49" y="106"/>
                        <a:pt x="51" y="118"/>
                        <a:pt x="53" y="130"/>
                      </a:cubicBezTo>
                      <a:cubicBezTo>
                        <a:pt x="55" y="143"/>
                        <a:pt x="58" y="158"/>
                        <a:pt x="57" y="172"/>
                      </a:cubicBezTo>
                      <a:cubicBezTo>
                        <a:pt x="57" y="180"/>
                        <a:pt x="56" y="187"/>
                        <a:pt x="55" y="195"/>
                      </a:cubicBezTo>
                      <a:cubicBezTo>
                        <a:pt x="53" y="208"/>
                        <a:pt x="51" y="223"/>
                        <a:pt x="53" y="236"/>
                      </a:cubicBezTo>
                      <a:cubicBezTo>
                        <a:pt x="58" y="263"/>
                        <a:pt x="38" y="340"/>
                        <a:pt x="27" y="365"/>
                      </a:cubicBezTo>
                      <a:cubicBezTo>
                        <a:pt x="17" y="390"/>
                        <a:pt x="16" y="425"/>
                        <a:pt x="19" y="443"/>
                      </a:cubicBezTo>
                      <a:cubicBezTo>
                        <a:pt x="22" y="456"/>
                        <a:pt x="21" y="473"/>
                        <a:pt x="18" y="489"/>
                      </a:cubicBezTo>
                      <a:cubicBezTo>
                        <a:pt x="18" y="489"/>
                        <a:pt x="18" y="489"/>
                        <a:pt x="18" y="489"/>
                      </a:cubicBezTo>
                      <a:cubicBezTo>
                        <a:pt x="20" y="508"/>
                        <a:pt x="37" y="519"/>
                        <a:pt x="52" y="529"/>
                      </a:cubicBezTo>
                      <a:cubicBezTo>
                        <a:pt x="62" y="535"/>
                        <a:pt x="62" y="535"/>
                        <a:pt x="62" y="535"/>
                      </a:cubicBezTo>
                      <a:cubicBezTo>
                        <a:pt x="57" y="542"/>
                        <a:pt x="57" y="542"/>
                        <a:pt x="57" y="542"/>
                      </a:cubicBezTo>
                      <a:cubicBezTo>
                        <a:pt x="47" y="535"/>
                        <a:pt x="47" y="535"/>
                        <a:pt x="47" y="535"/>
                      </a:cubicBezTo>
                      <a:cubicBezTo>
                        <a:pt x="37" y="529"/>
                        <a:pt x="25" y="521"/>
                        <a:pt x="18" y="510"/>
                      </a:cubicBezTo>
                      <a:cubicBezTo>
                        <a:pt x="16" y="508"/>
                        <a:pt x="12" y="507"/>
                        <a:pt x="11" y="509"/>
                      </a:cubicBezTo>
                      <a:cubicBezTo>
                        <a:pt x="10" y="512"/>
                        <a:pt x="8" y="515"/>
                        <a:pt x="6" y="517"/>
                      </a:cubicBezTo>
                      <a:lnTo>
                        <a:pt x="0" y="512"/>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7" name="Freeform 6386"/>
                <p:cNvSpPr>
                  <a:spLocks/>
                </p:cNvSpPr>
                <p:nvPr/>
              </p:nvSpPr>
              <p:spPr bwMode="auto">
                <a:xfrm>
                  <a:off x="1212" y="3116"/>
                  <a:ext cx="202" cy="947"/>
                </a:xfrm>
                <a:custGeom>
                  <a:avLst/>
                  <a:gdLst>
                    <a:gd name="T0" fmla="*/ 0 w 150"/>
                    <a:gd name="T1" fmla="*/ 1022 h 704"/>
                    <a:gd name="T2" fmla="*/ 1 w 150"/>
                    <a:gd name="T3" fmla="*/ 999 h 704"/>
                    <a:gd name="T4" fmla="*/ 1 w 150"/>
                    <a:gd name="T5" fmla="*/ 974 h 704"/>
                    <a:gd name="T6" fmla="*/ 12 w 150"/>
                    <a:gd name="T7" fmla="*/ 979 h 704"/>
                    <a:gd name="T8" fmla="*/ 16 w 150"/>
                    <a:gd name="T9" fmla="*/ 1012 h 704"/>
                    <a:gd name="T10" fmla="*/ 26 w 150"/>
                    <a:gd name="T11" fmla="*/ 1063 h 704"/>
                    <a:gd name="T12" fmla="*/ 59 w 150"/>
                    <a:gd name="T13" fmla="*/ 1201 h 704"/>
                    <a:gd name="T14" fmla="*/ 187 w 150"/>
                    <a:gd name="T15" fmla="*/ 1189 h 704"/>
                    <a:gd name="T16" fmla="*/ 194 w 150"/>
                    <a:gd name="T17" fmla="*/ 1178 h 704"/>
                    <a:gd name="T18" fmla="*/ 163 w 150"/>
                    <a:gd name="T19" fmla="*/ 1145 h 704"/>
                    <a:gd name="T20" fmla="*/ 137 w 150"/>
                    <a:gd name="T21" fmla="*/ 1123 h 704"/>
                    <a:gd name="T22" fmla="*/ 109 w 150"/>
                    <a:gd name="T23" fmla="*/ 959 h 704"/>
                    <a:gd name="T24" fmla="*/ 109 w 150"/>
                    <a:gd name="T25" fmla="*/ 958 h 704"/>
                    <a:gd name="T26" fmla="*/ 110 w 150"/>
                    <a:gd name="T27" fmla="*/ 958 h 704"/>
                    <a:gd name="T28" fmla="*/ 167 w 150"/>
                    <a:gd name="T29" fmla="*/ 502 h 704"/>
                    <a:gd name="T30" fmla="*/ 135 w 150"/>
                    <a:gd name="T31" fmla="*/ 183 h 704"/>
                    <a:gd name="T32" fmla="*/ 114 w 150"/>
                    <a:gd name="T33" fmla="*/ 0 h 704"/>
                    <a:gd name="T34" fmla="*/ 136 w 150"/>
                    <a:gd name="T35" fmla="*/ 1 h 704"/>
                    <a:gd name="T36" fmla="*/ 136 w 150"/>
                    <a:gd name="T37" fmla="*/ 11 h 704"/>
                    <a:gd name="T38" fmla="*/ 156 w 150"/>
                    <a:gd name="T39" fmla="*/ 179 h 704"/>
                    <a:gd name="T40" fmla="*/ 189 w 150"/>
                    <a:gd name="T41" fmla="*/ 483 h 704"/>
                    <a:gd name="T42" fmla="*/ 189 w 150"/>
                    <a:gd name="T43" fmla="*/ 503 h 704"/>
                    <a:gd name="T44" fmla="*/ 131 w 150"/>
                    <a:gd name="T45" fmla="*/ 963 h 704"/>
                    <a:gd name="T46" fmla="*/ 129 w 150"/>
                    <a:gd name="T47" fmla="*/ 990 h 704"/>
                    <a:gd name="T48" fmla="*/ 156 w 150"/>
                    <a:gd name="T49" fmla="*/ 1111 h 704"/>
                    <a:gd name="T50" fmla="*/ 176 w 150"/>
                    <a:gd name="T51" fmla="*/ 1129 h 704"/>
                    <a:gd name="T52" fmla="*/ 215 w 150"/>
                    <a:gd name="T53" fmla="*/ 1174 h 704"/>
                    <a:gd name="T54" fmla="*/ 221 w 150"/>
                    <a:gd name="T55" fmla="*/ 1178 h 704"/>
                    <a:gd name="T56" fmla="*/ 234 w 150"/>
                    <a:gd name="T57" fmla="*/ 1185 h 704"/>
                    <a:gd name="T58" fmla="*/ 246 w 150"/>
                    <a:gd name="T59" fmla="*/ 1189 h 704"/>
                    <a:gd name="T60" fmla="*/ 272 w 150"/>
                    <a:gd name="T61" fmla="*/ 1211 h 704"/>
                    <a:gd name="T62" fmla="*/ 242 w 150"/>
                    <a:gd name="T63" fmla="*/ 1201 h 704"/>
                    <a:gd name="T64" fmla="*/ 229 w 150"/>
                    <a:gd name="T65" fmla="*/ 1196 h 704"/>
                    <a:gd name="T66" fmla="*/ 213 w 150"/>
                    <a:gd name="T67" fmla="*/ 1190 h 704"/>
                    <a:gd name="T68" fmla="*/ 213 w 150"/>
                    <a:gd name="T69" fmla="*/ 1190 h 704"/>
                    <a:gd name="T70" fmla="*/ 209 w 150"/>
                    <a:gd name="T71" fmla="*/ 1196 h 704"/>
                    <a:gd name="T72" fmla="*/ 230 w 150"/>
                    <a:gd name="T73" fmla="*/ 1212 h 704"/>
                    <a:gd name="T74" fmla="*/ 256 w 150"/>
                    <a:gd name="T75" fmla="*/ 1247 h 704"/>
                    <a:gd name="T76" fmla="*/ 221 w 150"/>
                    <a:gd name="T77" fmla="*/ 1221 h 704"/>
                    <a:gd name="T78" fmla="*/ 199 w 150"/>
                    <a:gd name="T79" fmla="*/ 1205 h 704"/>
                    <a:gd name="T80" fmla="*/ 183 w 150"/>
                    <a:gd name="T81" fmla="*/ 1216 h 704"/>
                    <a:gd name="T82" fmla="*/ 213 w 150"/>
                    <a:gd name="T83" fmla="*/ 1251 h 704"/>
                    <a:gd name="T84" fmla="*/ 220 w 150"/>
                    <a:gd name="T85" fmla="*/ 1274 h 704"/>
                    <a:gd name="T86" fmla="*/ 201 w 150"/>
                    <a:gd name="T87" fmla="*/ 1251 h 704"/>
                    <a:gd name="T88" fmla="*/ 168 w 150"/>
                    <a:gd name="T89" fmla="*/ 1223 h 704"/>
                    <a:gd name="T90" fmla="*/ 152 w 150"/>
                    <a:gd name="T91" fmla="*/ 1231 h 704"/>
                    <a:gd name="T92" fmla="*/ 162 w 150"/>
                    <a:gd name="T93" fmla="*/ 1273 h 704"/>
                    <a:gd name="T94" fmla="*/ 137 w 150"/>
                    <a:gd name="T95" fmla="*/ 1234 h 704"/>
                    <a:gd name="T96" fmla="*/ 82 w 150"/>
                    <a:gd name="T97" fmla="*/ 1238 h 704"/>
                    <a:gd name="T98" fmla="*/ 83 w 150"/>
                    <a:gd name="T99" fmla="*/ 1247 h 704"/>
                    <a:gd name="T100" fmla="*/ 88 w 150"/>
                    <a:gd name="T101" fmla="*/ 1274 h 704"/>
                    <a:gd name="T102" fmla="*/ 73 w 150"/>
                    <a:gd name="T103" fmla="*/ 1247 h 704"/>
                    <a:gd name="T104" fmla="*/ 67 w 150"/>
                    <a:gd name="T105" fmla="*/ 1232 h 704"/>
                    <a:gd name="T106" fmla="*/ 43 w 150"/>
                    <a:gd name="T107" fmla="*/ 1216 h 704"/>
                    <a:gd name="T108" fmla="*/ 4 w 150"/>
                    <a:gd name="T109" fmla="*/ 1060 h 704"/>
                    <a:gd name="T110" fmla="*/ 0 w 150"/>
                    <a:gd name="T111" fmla="*/ 1022 h 7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0" h="704">
                      <a:moveTo>
                        <a:pt x="0" y="565"/>
                      </a:moveTo>
                      <a:cubicBezTo>
                        <a:pt x="1" y="560"/>
                        <a:pt x="2" y="554"/>
                        <a:pt x="1" y="552"/>
                      </a:cubicBezTo>
                      <a:cubicBezTo>
                        <a:pt x="1" y="548"/>
                        <a:pt x="0" y="542"/>
                        <a:pt x="1" y="538"/>
                      </a:cubicBezTo>
                      <a:cubicBezTo>
                        <a:pt x="7" y="541"/>
                        <a:pt x="7" y="541"/>
                        <a:pt x="7" y="541"/>
                      </a:cubicBezTo>
                      <a:cubicBezTo>
                        <a:pt x="5" y="546"/>
                        <a:pt x="7" y="552"/>
                        <a:pt x="9" y="559"/>
                      </a:cubicBezTo>
                      <a:cubicBezTo>
                        <a:pt x="12" y="567"/>
                        <a:pt x="14" y="576"/>
                        <a:pt x="14" y="587"/>
                      </a:cubicBezTo>
                      <a:cubicBezTo>
                        <a:pt x="12" y="608"/>
                        <a:pt x="18" y="647"/>
                        <a:pt x="33" y="664"/>
                      </a:cubicBezTo>
                      <a:cubicBezTo>
                        <a:pt x="48" y="682"/>
                        <a:pt x="84" y="671"/>
                        <a:pt x="103" y="657"/>
                      </a:cubicBezTo>
                      <a:cubicBezTo>
                        <a:pt x="105" y="655"/>
                        <a:pt x="107" y="653"/>
                        <a:pt x="107" y="651"/>
                      </a:cubicBezTo>
                      <a:cubicBezTo>
                        <a:pt x="107" y="646"/>
                        <a:pt x="97" y="639"/>
                        <a:pt x="90" y="633"/>
                      </a:cubicBezTo>
                      <a:cubicBezTo>
                        <a:pt x="84" y="629"/>
                        <a:pt x="79" y="625"/>
                        <a:pt x="76" y="621"/>
                      </a:cubicBezTo>
                      <a:cubicBezTo>
                        <a:pt x="65" y="607"/>
                        <a:pt x="55" y="557"/>
                        <a:pt x="60" y="530"/>
                      </a:cubicBezTo>
                      <a:cubicBezTo>
                        <a:pt x="60" y="529"/>
                        <a:pt x="60" y="529"/>
                        <a:pt x="60" y="529"/>
                      </a:cubicBezTo>
                      <a:cubicBezTo>
                        <a:pt x="61" y="529"/>
                        <a:pt x="61" y="529"/>
                        <a:pt x="61" y="529"/>
                      </a:cubicBezTo>
                      <a:cubicBezTo>
                        <a:pt x="80" y="465"/>
                        <a:pt x="90" y="383"/>
                        <a:pt x="92" y="277"/>
                      </a:cubicBezTo>
                      <a:cubicBezTo>
                        <a:pt x="93" y="214"/>
                        <a:pt x="83" y="154"/>
                        <a:pt x="74" y="101"/>
                      </a:cubicBezTo>
                      <a:cubicBezTo>
                        <a:pt x="68" y="61"/>
                        <a:pt x="62" y="26"/>
                        <a:pt x="63" y="0"/>
                      </a:cubicBezTo>
                      <a:cubicBezTo>
                        <a:pt x="75" y="1"/>
                        <a:pt x="75" y="1"/>
                        <a:pt x="75" y="1"/>
                      </a:cubicBezTo>
                      <a:cubicBezTo>
                        <a:pt x="75" y="2"/>
                        <a:pt x="75" y="4"/>
                        <a:pt x="75" y="6"/>
                      </a:cubicBezTo>
                      <a:cubicBezTo>
                        <a:pt x="75" y="30"/>
                        <a:pt x="80" y="62"/>
                        <a:pt x="86" y="99"/>
                      </a:cubicBezTo>
                      <a:cubicBezTo>
                        <a:pt x="95" y="150"/>
                        <a:pt x="104" y="207"/>
                        <a:pt x="104" y="267"/>
                      </a:cubicBezTo>
                      <a:cubicBezTo>
                        <a:pt x="104" y="271"/>
                        <a:pt x="104" y="274"/>
                        <a:pt x="104" y="278"/>
                      </a:cubicBezTo>
                      <a:cubicBezTo>
                        <a:pt x="102" y="384"/>
                        <a:pt x="91" y="467"/>
                        <a:pt x="72" y="532"/>
                      </a:cubicBezTo>
                      <a:cubicBezTo>
                        <a:pt x="71" y="537"/>
                        <a:pt x="71" y="542"/>
                        <a:pt x="71" y="547"/>
                      </a:cubicBezTo>
                      <a:cubicBezTo>
                        <a:pt x="71" y="573"/>
                        <a:pt x="79" y="605"/>
                        <a:pt x="86" y="614"/>
                      </a:cubicBezTo>
                      <a:cubicBezTo>
                        <a:pt x="88" y="617"/>
                        <a:pt x="93" y="620"/>
                        <a:pt x="97" y="624"/>
                      </a:cubicBezTo>
                      <a:cubicBezTo>
                        <a:pt x="107" y="631"/>
                        <a:pt x="117" y="639"/>
                        <a:pt x="119" y="649"/>
                      </a:cubicBezTo>
                      <a:cubicBezTo>
                        <a:pt x="120" y="650"/>
                        <a:pt x="121" y="650"/>
                        <a:pt x="122" y="651"/>
                      </a:cubicBezTo>
                      <a:cubicBezTo>
                        <a:pt x="129" y="655"/>
                        <a:pt x="129" y="655"/>
                        <a:pt x="129" y="655"/>
                      </a:cubicBezTo>
                      <a:cubicBezTo>
                        <a:pt x="136" y="657"/>
                        <a:pt x="136" y="657"/>
                        <a:pt x="136" y="657"/>
                      </a:cubicBezTo>
                      <a:cubicBezTo>
                        <a:pt x="142" y="659"/>
                        <a:pt x="145" y="663"/>
                        <a:pt x="150" y="669"/>
                      </a:cubicBezTo>
                      <a:cubicBezTo>
                        <a:pt x="147" y="665"/>
                        <a:pt x="139" y="665"/>
                        <a:pt x="134" y="664"/>
                      </a:cubicBezTo>
                      <a:cubicBezTo>
                        <a:pt x="126" y="661"/>
                        <a:pt x="126" y="661"/>
                        <a:pt x="126" y="661"/>
                      </a:cubicBezTo>
                      <a:cubicBezTo>
                        <a:pt x="117" y="658"/>
                        <a:pt x="117" y="658"/>
                        <a:pt x="117" y="658"/>
                      </a:cubicBezTo>
                      <a:cubicBezTo>
                        <a:pt x="117" y="658"/>
                        <a:pt x="117" y="658"/>
                        <a:pt x="117" y="658"/>
                      </a:cubicBezTo>
                      <a:cubicBezTo>
                        <a:pt x="117" y="659"/>
                        <a:pt x="116" y="660"/>
                        <a:pt x="115" y="661"/>
                      </a:cubicBezTo>
                      <a:cubicBezTo>
                        <a:pt x="119" y="664"/>
                        <a:pt x="123" y="667"/>
                        <a:pt x="127" y="670"/>
                      </a:cubicBezTo>
                      <a:cubicBezTo>
                        <a:pt x="133" y="675"/>
                        <a:pt x="137" y="681"/>
                        <a:pt x="141" y="689"/>
                      </a:cubicBezTo>
                      <a:cubicBezTo>
                        <a:pt x="137" y="683"/>
                        <a:pt x="128" y="679"/>
                        <a:pt x="122" y="675"/>
                      </a:cubicBezTo>
                      <a:cubicBezTo>
                        <a:pt x="117" y="672"/>
                        <a:pt x="113" y="670"/>
                        <a:pt x="110" y="666"/>
                      </a:cubicBezTo>
                      <a:cubicBezTo>
                        <a:pt x="107" y="668"/>
                        <a:pt x="104" y="670"/>
                        <a:pt x="101" y="672"/>
                      </a:cubicBezTo>
                      <a:cubicBezTo>
                        <a:pt x="110" y="677"/>
                        <a:pt x="114" y="683"/>
                        <a:pt x="117" y="691"/>
                      </a:cubicBezTo>
                      <a:cubicBezTo>
                        <a:pt x="121" y="704"/>
                        <a:pt x="121" y="704"/>
                        <a:pt x="121" y="704"/>
                      </a:cubicBezTo>
                      <a:cubicBezTo>
                        <a:pt x="111" y="691"/>
                        <a:pt x="111" y="691"/>
                        <a:pt x="111" y="691"/>
                      </a:cubicBezTo>
                      <a:cubicBezTo>
                        <a:pt x="105" y="683"/>
                        <a:pt x="102" y="681"/>
                        <a:pt x="93" y="676"/>
                      </a:cubicBezTo>
                      <a:cubicBezTo>
                        <a:pt x="90" y="678"/>
                        <a:pt x="87" y="679"/>
                        <a:pt x="84" y="680"/>
                      </a:cubicBezTo>
                      <a:cubicBezTo>
                        <a:pt x="88" y="686"/>
                        <a:pt x="90" y="696"/>
                        <a:pt x="89" y="703"/>
                      </a:cubicBezTo>
                      <a:cubicBezTo>
                        <a:pt x="90" y="698"/>
                        <a:pt x="82" y="687"/>
                        <a:pt x="76" y="682"/>
                      </a:cubicBezTo>
                      <a:cubicBezTo>
                        <a:pt x="66" y="685"/>
                        <a:pt x="55" y="686"/>
                        <a:pt x="45" y="684"/>
                      </a:cubicBezTo>
                      <a:cubicBezTo>
                        <a:pt x="46" y="685"/>
                        <a:pt x="46" y="687"/>
                        <a:pt x="46" y="689"/>
                      </a:cubicBezTo>
                      <a:cubicBezTo>
                        <a:pt x="47" y="694"/>
                        <a:pt x="45" y="701"/>
                        <a:pt x="48" y="704"/>
                      </a:cubicBezTo>
                      <a:cubicBezTo>
                        <a:pt x="43" y="700"/>
                        <a:pt x="41" y="695"/>
                        <a:pt x="40" y="689"/>
                      </a:cubicBezTo>
                      <a:cubicBezTo>
                        <a:pt x="39" y="686"/>
                        <a:pt x="39" y="684"/>
                        <a:pt x="37" y="681"/>
                      </a:cubicBezTo>
                      <a:cubicBezTo>
                        <a:pt x="32" y="679"/>
                        <a:pt x="28" y="676"/>
                        <a:pt x="24" y="672"/>
                      </a:cubicBezTo>
                      <a:cubicBezTo>
                        <a:pt x="4" y="649"/>
                        <a:pt x="0" y="604"/>
                        <a:pt x="2" y="586"/>
                      </a:cubicBezTo>
                      <a:cubicBezTo>
                        <a:pt x="2" y="578"/>
                        <a:pt x="3" y="573"/>
                        <a:pt x="0" y="565"/>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8" name="Freeform 6387"/>
                <p:cNvSpPr>
                  <a:spLocks/>
                </p:cNvSpPr>
                <p:nvPr/>
              </p:nvSpPr>
              <p:spPr bwMode="auto">
                <a:xfrm>
                  <a:off x="1193" y="1199"/>
                  <a:ext cx="48" cy="218"/>
                </a:xfrm>
                <a:custGeom>
                  <a:avLst/>
                  <a:gdLst>
                    <a:gd name="T0" fmla="*/ 44 w 36"/>
                    <a:gd name="T1" fmla="*/ 1 h 162"/>
                    <a:gd name="T2" fmla="*/ 0 w 36"/>
                    <a:gd name="T3" fmla="*/ 288 h 162"/>
                    <a:gd name="T4" fmla="*/ 20 w 36"/>
                    <a:gd name="T5" fmla="*/ 293 h 162"/>
                    <a:gd name="T6" fmla="*/ 59 w 36"/>
                    <a:gd name="T7" fmla="*/ 0 h 162"/>
                    <a:gd name="T8" fmla="*/ 44 w 36"/>
                    <a:gd name="T9" fmla="*/ 1 h 1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162">
                      <a:moveTo>
                        <a:pt x="25" y="1"/>
                      </a:moveTo>
                      <a:cubicBezTo>
                        <a:pt x="28" y="37"/>
                        <a:pt x="14" y="105"/>
                        <a:pt x="0" y="159"/>
                      </a:cubicBezTo>
                      <a:cubicBezTo>
                        <a:pt x="11" y="162"/>
                        <a:pt x="11" y="162"/>
                        <a:pt x="11" y="162"/>
                      </a:cubicBezTo>
                      <a:cubicBezTo>
                        <a:pt x="26" y="107"/>
                        <a:pt x="36" y="37"/>
                        <a:pt x="33" y="0"/>
                      </a:cubicBezTo>
                      <a:lnTo>
                        <a:pt x="25" y="1"/>
                      </a:ln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89" name="Freeform 6388"/>
                <p:cNvSpPr>
                  <a:spLocks/>
                </p:cNvSpPr>
                <p:nvPr/>
              </p:nvSpPr>
              <p:spPr bwMode="auto">
                <a:xfrm>
                  <a:off x="1088" y="1047"/>
                  <a:ext cx="25" cy="258"/>
                </a:xfrm>
                <a:custGeom>
                  <a:avLst/>
                  <a:gdLst>
                    <a:gd name="T0" fmla="*/ 12 w 19"/>
                    <a:gd name="T1" fmla="*/ 38 h 192"/>
                    <a:gd name="T2" fmla="*/ 4 w 19"/>
                    <a:gd name="T3" fmla="*/ 73 h 192"/>
                    <a:gd name="T4" fmla="*/ 11 w 19"/>
                    <a:gd name="T5" fmla="*/ 172 h 192"/>
                    <a:gd name="T6" fmla="*/ 14 w 19"/>
                    <a:gd name="T7" fmla="*/ 195 h 192"/>
                    <a:gd name="T8" fmla="*/ 9 w 19"/>
                    <a:gd name="T9" fmla="*/ 285 h 192"/>
                    <a:gd name="T10" fmla="*/ 7 w 19"/>
                    <a:gd name="T11" fmla="*/ 296 h 192"/>
                    <a:gd name="T12" fmla="*/ 7 w 19"/>
                    <a:gd name="T13" fmla="*/ 347 h 192"/>
                    <a:gd name="T14" fmla="*/ 17 w 19"/>
                    <a:gd name="T15" fmla="*/ 340 h 192"/>
                    <a:gd name="T16" fmla="*/ 21 w 19"/>
                    <a:gd name="T17" fmla="*/ 298 h 192"/>
                    <a:gd name="T18" fmla="*/ 22 w 19"/>
                    <a:gd name="T19" fmla="*/ 289 h 192"/>
                    <a:gd name="T20" fmla="*/ 28 w 19"/>
                    <a:gd name="T21" fmla="*/ 194 h 192"/>
                    <a:gd name="T22" fmla="*/ 22 w 19"/>
                    <a:gd name="T23" fmla="*/ 169 h 192"/>
                    <a:gd name="T24" fmla="*/ 14 w 19"/>
                    <a:gd name="T25" fmla="*/ 74 h 192"/>
                    <a:gd name="T26" fmla="*/ 18 w 19"/>
                    <a:gd name="T27" fmla="*/ 42 h 192"/>
                    <a:gd name="T28" fmla="*/ 26 w 19"/>
                    <a:gd name="T29" fmla="*/ 0 h 192"/>
                    <a:gd name="T30" fmla="*/ 18 w 19"/>
                    <a:gd name="T31" fmla="*/ 0 h 192"/>
                    <a:gd name="T32" fmla="*/ 12 w 19"/>
                    <a:gd name="T33" fmla="*/ 38 h 1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2">
                      <a:moveTo>
                        <a:pt x="7" y="21"/>
                      </a:moveTo>
                      <a:cubicBezTo>
                        <a:pt x="5" y="26"/>
                        <a:pt x="3" y="32"/>
                        <a:pt x="2" y="40"/>
                      </a:cubicBezTo>
                      <a:cubicBezTo>
                        <a:pt x="0" y="57"/>
                        <a:pt x="2" y="77"/>
                        <a:pt x="6" y="95"/>
                      </a:cubicBezTo>
                      <a:cubicBezTo>
                        <a:pt x="8" y="108"/>
                        <a:pt x="8" y="108"/>
                        <a:pt x="8" y="108"/>
                      </a:cubicBezTo>
                      <a:cubicBezTo>
                        <a:pt x="11" y="125"/>
                        <a:pt x="8" y="141"/>
                        <a:pt x="5" y="158"/>
                      </a:cubicBezTo>
                      <a:cubicBezTo>
                        <a:pt x="4" y="164"/>
                        <a:pt x="4" y="164"/>
                        <a:pt x="4" y="164"/>
                      </a:cubicBezTo>
                      <a:cubicBezTo>
                        <a:pt x="2" y="176"/>
                        <a:pt x="0" y="187"/>
                        <a:pt x="4" y="192"/>
                      </a:cubicBezTo>
                      <a:cubicBezTo>
                        <a:pt x="10" y="188"/>
                        <a:pt x="10" y="188"/>
                        <a:pt x="10" y="188"/>
                      </a:cubicBezTo>
                      <a:cubicBezTo>
                        <a:pt x="8" y="185"/>
                        <a:pt x="11" y="172"/>
                        <a:pt x="12" y="165"/>
                      </a:cubicBezTo>
                      <a:cubicBezTo>
                        <a:pt x="13" y="160"/>
                        <a:pt x="13" y="160"/>
                        <a:pt x="13" y="160"/>
                      </a:cubicBezTo>
                      <a:cubicBezTo>
                        <a:pt x="16" y="142"/>
                        <a:pt x="19" y="125"/>
                        <a:pt x="16" y="107"/>
                      </a:cubicBezTo>
                      <a:cubicBezTo>
                        <a:pt x="13" y="94"/>
                        <a:pt x="13" y="94"/>
                        <a:pt x="13" y="94"/>
                      </a:cubicBezTo>
                      <a:cubicBezTo>
                        <a:pt x="10" y="76"/>
                        <a:pt x="6" y="56"/>
                        <a:pt x="8" y="41"/>
                      </a:cubicBezTo>
                      <a:cubicBezTo>
                        <a:pt x="9" y="33"/>
                        <a:pt x="10" y="28"/>
                        <a:pt x="11" y="23"/>
                      </a:cubicBezTo>
                      <a:cubicBezTo>
                        <a:pt x="13" y="16"/>
                        <a:pt x="15" y="10"/>
                        <a:pt x="15" y="0"/>
                      </a:cubicBezTo>
                      <a:cubicBezTo>
                        <a:pt x="11" y="0"/>
                        <a:pt x="11" y="0"/>
                        <a:pt x="11" y="0"/>
                      </a:cubicBezTo>
                      <a:cubicBezTo>
                        <a:pt x="10" y="8"/>
                        <a:pt x="8" y="14"/>
                        <a:pt x="7" y="21"/>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0" name="Freeform 6389"/>
                <p:cNvSpPr>
                  <a:spLocks/>
                </p:cNvSpPr>
                <p:nvPr/>
              </p:nvSpPr>
              <p:spPr bwMode="auto">
                <a:xfrm>
                  <a:off x="1144" y="876"/>
                  <a:ext cx="167" cy="362"/>
                </a:xfrm>
                <a:custGeom>
                  <a:avLst/>
                  <a:gdLst>
                    <a:gd name="T0" fmla="*/ 225 w 124"/>
                    <a:gd name="T1" fmla="*/ 17 h 269"/>
                    <a:gd name="T2" fmla="*/ 220 w 124"/>
                    <a:gd name="T3" fmla="*/ 20 h 269"/>
                    <a:gd name="T4" fmla="*/ 199 w 124"/>
                    <a:gd name="T5" fmla="*/ 40 h 269"/>
                    <a:gd name="T6" fmla="*/ 193 w 124"/>
                    <a:gd name="T7" fmla="*/ 43 h 269"/>
                    <a:gd name="T8" fmla="*/ 183 w 124"/>
                    <a:gd name="T9" fmla="*/ 38 h 269"/>
                    <a:gd name="T10" fmla="*/ 183 w 124"/>
                    <a:gd name="T11" fmla="*/ 31 h 269"/>
                    <a:gd name="T12" fmla="*/ 185 w 124"/>
                    <a:gd name="T13" fmla="*/ 5 h 269"/>
                    <a:gd name="T14" fmla="*/ 187 w 124"/>
                    <a:gd name="T15" fmla="*/ 0 h 269"/>
                    <a:gd name="T16" fmla="*/ 187 w 124"/>
                    <a:gd name="T17" fmla="*/ 0 h 269"/>
                    <a:gd name="T18" fmla="*/ 176 w 124"/>
                    <a:gd name="T19" fmla="*/ 32 h 269"/>
                    <a:gd name="T20" fmla="*/ 176 w 124"/>
                    <a:gd name="T21" fmla="*/ 48 h 269"/>
                    <a:gd name="T22" fmla="*/ 163 w 124"/>
                    <a:gd name="T23" fmla="*/ 63 h 269"/>
                    <a:gd name="T24" fmla="*/ 151 w 124"/>
                    <a:gd name="T25" fmla="*/ 73 h 269"/>
                    <a:gd name="T26" fmla="*/ 143 w 124"/>
                    <a:gd name="T27" fmla="*/ 79 h 269"/>
                    <a:gd name="T28" fmla="*/ 125 w 124"/>
                    <a:gd name="T29" fmla="*/ 57 h 269"/>
                    <a:gd name="T30" fmla="*/ 121 w 124"/>
                    <a:gd name="T31" fmla="*/ 58 h 269"/>
                    <a:gd name="T32" fmla="*/ 135 w 124"/>
                    <a:gd name="T33" fmla="*/ 82 h 269"/>
                    <a:gd name="T34" fmla="*/ 132 w 124"/>
                    <a:gd name="T35" fmla="*/ 96 h 269"/>
                    <a:gd name="T36" fmla="*/ 129 w 124"/>
                    <a:gd name="T37" fmla="*/ 124 h 269"/>
                    <a:gd name="T38" fmla="*/ 129 w 124"/>
                    <a:gd name="T39" fmla="*/ 125 h 269"/>
                    <a:gd name="T40" fmla="*/ 114 w 124"/>
                    <a:gd name="T41" fmla="*/ 163 h 269"/>
                    <a:gd name="T42" fmla="*/ 85 w 124"/>
                    <a:gd name="T43" fmla="*/ 192 h 269"/>
                    <a:gd name="T44" fmla="*/ 11 w 124"/>
                    <a:gd name="T45" fmla="*/ 300 h 269"/>
                    <a:gd name="T46" fmla="*/ 7 w 124"/>
                    <a:gd name="T47" fmla="*/ 404 h 269"/>
                    <a:gd name="T48" fmla="*/ 0 w 124"/>
                    <a:gd name="T49" fmla="*/ 487 h 269"/>
                    <a:gd name="T50" fmla="*/ 26 w 124"/>
                    <a:gd name="T51" fmla="*/ 460 h 269"/>
                    <a:gd name="T52" fmla="*/ 26 w 124"/>
                    <a:gd name="T53" fmla="*/ 402 h 269"/>
                    <a:gd name="T54" fmla="*/ 30 w 124"/>
                    <a:gd name="T55" fmla="*/ 304 h 269"/>
                    <a:gd name="T56" fmla="*/ 98 w 124"/>
                    <a:gd name="T57" fmla="*/ 206 h 269"/>
                    <a:gd name="T58" fmla="*/ 129 w 124"/>
                    <a:gd name="T59" fmla="*/ 176 h 269"/>
                    <a:gd name="T60" fmla="*/ 147 w 124"/>
                    <a:gd name="T61" fmla="*/ 125 h 269"/>
                    <a:gd name="T62" fmla="*/ 147 w 124"/>
                    <a:gd name="T63" fmla="*/ 124 h 269"/>
                    <a:gd name="T64" fmla="*/ 160 w 124"/>
                    <a:gd name="T65" fmla="*/ 83 h 269"/>
                    <a:gd name="T66" fmla="*/ 168 w 124"/>
                    <a:gd name="T67" fmla="*/ 77 h 269"/>
                    <a:gd name="T68" fmla="*/ 183 w 124"/>
                    <a:gd name="T69" fmla="*/ 63 h 269"/>
                    <a:gd name="T70" fmla="*/ 193 w 124"/>
                    <a:gd name="T71" fmla="*/ 52 h 269"/>
                    <a:gd name="T72" fmla="*/ 201 w 124"/>
                    <a:gd name="T73" fmla="*/ 48 h 269"/>
                    <a:gd name="T74" fmla="*/ 225 w 124"/>
                    <a:gd name="T75" fmla="*/ 17 h 2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4" h="269">
                      <a:moveTo>
                        <a:pt x="124" y="10"/>
                      </a:moveTo>
                      <a:cubicBezTo>
                        <a:pt x="123" y="10"/>
                        <a:pt x="122" y="9"/>
                        <a:pt x="121" y="11"/>
                      </a:cubicBezTo>
                      <a:cubicBezTo>
                        <a:pt x="119" y="14"/>
                        <a:pt x="118" y="19"/>
                        <a:pt x="110" y="22"/>
                      </a:cubicBezTo>
                      <a:cubicBezTo>
                        <a:pt x="106" y="24"/>
                        <a:pt x="106" y="24"/>
                        <a:pt x="106" y="24"/>
                      </a:cubicBezTo>
                      <a:cubicBezTo>
                        <a:pt x="105" y="24"/>
                        <a:pt x="102" y="24"/>
                        <a:pt x="101" y="21"/>
                      </a:cubicBezTo>
                      <a:cubicBezTo>
                        <a:pt x="101" y="19"/>
                        <a:pt x="101" y="18"/>
                        <a:pt x="101" y="17"/>
                      </a:cubicBezTo>
                      <a:cubicBezTo>
                        <a:pt x="100" y="12"/>
                        <a:pt x="99" y="5"/>
                        <a:pt x="102" y="3"/>
                      </a:cubicBezTo>
                      <a:cubicBezTo>
                        <a:pt x="103" y="2"/>
                        <a:pt x="102" y="1"/>
                        <a:pt x="103" y="0"/>
                      </a:cubicBezTo>
                      <a:cubicBezTo>
                        <a:pt x="103" y="0"/>
                        <a:pt x="103" y="0"/>
                        <a:pt x="103" y="0"/>
                      </a:cubicBezTo>
                      <a:cubicBezTo>
                        <a:pt x="95" y="4"/>
                        <a:pt x="95" y="11"/>
                        <a:pt x="97" y="18"/>
                      </a:cubicBezTo>
                      <a:cubicBezTo>
                        <a:pt x="97" y="21"/>
                        <a:pt x="97" y="27"/>
                        <a:pt x="97" y="27"/>
                      </a:cubicBezTo>
                      <a:cubicBezTo>
                        <a:pt x="96" y="33"/>
                        <a:pt x="93" y="33"/>
                        <a:pt x="90" y="35"/>
                      </a:cubicBezTo>
                      <a:cubicBezTo>
                        <a:pt x="83" y="40"/>
                        <a:pt x="83" y="40"/>
                        <a:pt x="83" y="40"/>
                      </a:cubicBezTo>
                      <a:cubicBezTo>
                        <a:pt x="81" y="41"/>
                        <a:pt x="80" y="42"/>
                        <a:pt x="79" y="44"/>
                      </a:cubicBezTo>
                      <a:cubicBezTo>
                        <a:pt x="77" y="40"/>
                        <a:pt x="72" y="33"/>
                        <a:pt x="69" y="31"/>
                      </a:cubicBezTo>
                      <a:cubicBezTo>
                        <a:pt x="67" y="29"/>
                        <a:pt x="67" y="32"/>
                        <a:pt x="67" y="32"/>
                      </a:cubicBezTo>
                      <a:cubicBezTo>
                        <a:pt x="71" y="36"/>
                        <a:pt x="74" y="39"/>
                        <a:pt x="74" y="45"/>
                      </a:cubicBezTo>
                      <a:cubicBezTo>
                        <a:pt x="74" y="46"/>
                        <a:pt x="75" y="50"/>
                        <a:pt x="73" y="53"/>
                      </a:cubicBezTo>
                      <a:cubicBezTo>
                        <a:pt x="72" y="57"/>
                        <a:pt x="71" y="62"/>
                        <a:pt x="71" y="68"/>
                      </a:cubicBezTo>
                      <a:cubicBezTo>
                        <a:pt x="71" y="69"/>
                        <a:pt x="71" y="69"/>
                        <a:pt x="71" y="69"/>
                      </a:cubicBezTo>
                      <a:cubicBezTo>
                        <a:pt x="71" y="80"/>
                        <a:pt x="71" y="82"/>
                        <a:pt x="63" y="90"/>
                      </a:cubicBezTo>
                      <a:cubicBezTo>
                        <a:pt x="58" y="96"/>
                        <a:pt x="52" y="101"/>
                        <a:pt x="47" y="106"/>
                      </a:cubicBezTo>
                      <a:cubicBezTo>
                        <a:pt x="29" y="123"/>
                        <a:pt x="11" y="140"/>
                        <a:pt x="6" y="166"/>
                      </a:cubicBezTo>
                      <a:cubicBezTo>
                        <a:pt x="3" y="184"/>
                        <a:pt x="3" y="204"/>
                        <a:pt x="4" y="223"/>
                      </a:cubicBezTo>
                      <a:cubicBezTo>
                        <a:pt x="4" y="233"/>
                        <a:pt x="5" y="252"/>
                        <a:pt x="0" y="269"/>
                      </a:cubicBezTo>
                      <a:cubicBezTo>
                        <a:pt x="14" y="254"/>
                        <a:pt x="14" y="254"/>
                        <a:pt x="14" y="254"/>
                      </a:cubicBezTo>
                      <a:cubicBezTo>
                        <a:pt x="14" y="244"/>
                        <a:pt x="14" y="233"/>
                        <a:pt x="14" y="222"/>
                      </a:cubicBezTo>
                      <a:cubicBezTo>
                        <a:pt x="13" y="204"/>
                        <a:pt x="13" y="185"/>
                        <a:pt x="16" y="168"/>
                      </a:cubicBezTo>
                      <a:cubicBezTo>
                        <a:pt x="20" y="145"/>
                        <a:pt x="36" y="130"/>
                        <a:pt x="54" y="114"/>
                      </a:cubicBezTo>
                      <a:cubicBezTo>
                        <a:pt x="59" y="108"/>
                        <a:pt x="65" y="103"/>
                        <a:pt x="71" y="97"/>
                      </a:cubicBezTo>
                      <a:cubicBezTo>
                        <a:pt x="81" y="86"/>
                        <a:pt x="81" y="81"/>
                        <a:pt x="81" y="69"/>
                      </a:cubicBezTo>
                      <a:cubicBezTo>
                        <a:pt x="81" y="68"/>
                        <a:pt x="81" y="68"/>
                        <a:pt x="81" y="68"/>
                      </a:cubicBezTo>
                      <a:cubicBezTo>
                        <a:pt x="81" y="58"/>
                        <a:pt x="82" y="51"/>
                        <a:pt x="88" y="46"/>
                      </a:cubicBezTo>
                      <a:cubicBezTo>
                        <a:pt x="93" y="42"/>
                        <a:pt x="93" y="42"/>
                        <a:pt x="93" y="42"/>
                      </a:cubicBezTo>
                      <a:cubicBezTo>
                        <a:pt x="96" y="41"/>
                        <a:pt x="99" y="39"/>
                        <a:pt x="101" y="35"/>
                      </a:cubicBezTo>
                      <a:cubicBezTo>
                        <a:pt x="102" y="33"/>
                        <a:pt x="105" y="29"/>
                        <a:pt x="106" y="29"/>
                      </a:cubicBezTo>
                      <a:cubicBezTo>
                        <a:pt x="111" y="27"/>
                        <a:pt x="111" y="27"/>
                        <a:pt x="111" y="27"/>
                      </a:cubicBezTo>
                      <a:cubicBezTo>
                        <a:pt x="118" y="23"/>
                        <a:pt x="121" y="18"/>
                        <a:pt x="124" y="10"/>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1" name="Freeform 6390"/>
                <p:cNvSpPr>
                  <a:spLocks/>
                </p:cNvSpPr>
                <p:nvPr/>
              </p:nvSpPr>
              <p:spPr bwMode="auto">
                <a:xfrm>
                  <a:off x="1050" y="794"/>
                  <a:ext cx="315" cy="549"/>
                </a:xfrm>
                <a:custGeom>
                  <a:avLst/>
                  <a:gdLst>
                    <a:gd name="T0" fmla="*/ 403 w 234"/>
                    <a:gd name="T1" fmla="*/ 367 h 408"/>
                    <a:gd name="T2" fmla="*/ 388 w 234"/>
                    <a:gd name="T3" fmla="*/ 366 h 408"/>
                    <a:gd name="T4" fmla="*/ 394 w 234"/>
                    <a:gd name="T5" fmla="*/ 324 h 408"/>
                    <a:gd name="T6" fmla="*/ 392 w 234"/>
                    <a:gd name="T7" fmla="*/ 277 h 408"/>
                    <a:gd name="T8" fmla="*/ 388 w 234"/>
                    <a:gd name="T9" fmla="*/ 323 h 408"/>
                    <a:gd name="T10" fmla="*/ 381 w 234"/>
                    <a:gd name="T11" fmla="*/ 363 h 408"/>
                    <a:gd name="T12" fmla="*/ 376 w 234"/>
                    <a:gd name="T13" fmla="*/ 378 h 408"/>
                    <a:gd name="T14" fmla="*/ 330 w 234"/>
                    <a:gd name="T15" fmla="*/ 423 h 408"/>
                    <a:gd name="T16" fmla="*/ 293 w 234"/>
                    <a:gd name="T17" fmla="*/ 436 h 408"/>
                    <a:gd name="T18" fmla="*/ 241 w 234"/>
                    <a:gd name="T19" fmla="*/ 441 h 408"/>
                    <a:gd name="T20" fmla="*/ 215 w 234"/>
                    <a:gd name="T21" fmla="*/ 423 h 408"/>
                    <a:gd name="T22" fmla="*/ 236 w 234"/>
                    <a:gd name="T23" fmla="*/ 373 h 408"/>
                    <a:gd name="T24" fmla="*/ 289 w 234"/>
                    <a:gd name="T25" fmla="*/ 350 h 408"/>
                    <a:gd name="T26" fmla="*/ 307 w 234"/>
                    <a:gd name="T27" fmla="*/ 336 h 408"/>
                    <a:gd name="T28" fmla="*/ 335 w 234"/>
                    <a:gd name="T29" fmla="*/ 308 h 408"/>
                    <a:gd name="T30" fmla="*/ 303 w 234"/>
                    <a:gd name="T31" fmla="*/ 326 h 408"/>
                    <a:gd name="T32" fmla="*/ 283 w 234"/>
                    <a:gd name="T33" fmla="*/ 342 h 408"/>
                    <a:gd name="T34" fmla="*/ 240 w 234"/>
                    <a:gd name="T35" fmla="*/ 358 h 408"/>
                    <a:gd name="T36" fmla="*/ 232 w 234"/>
                    <a:gd name="T37" fmla="*/ 287 h 408"/>
                    <a:gd name="T38" fmla="*/ 210 w 234"/>
                    <a:gd name="T39" fmla="*/ 167 h 408"/>
                    <a:gd name="T40" fmla="*/ 253 w 234"/>
                    <a:gd name="T41" fmla="*/ 59 h 408"/>
                    <a:gd name="T42" fmla="*/ 310 w 234"/>
                    <a:gd name="T43" fmla="*/ 42 h 408"/>
                    <a:gd name="T44" fmla="*/ 271 w 234"/>
                    <a:gd name="T45" fmla="*/ 48 h 408"/>
                    <a:gd name="T46" fmla="*/ 268 w 234"/>
                    <a:gd name="T47" fmla="*/ 27 h 408"/>
                    <a:gd name="T48" fmla="*/ 261 w 234"/>
                    <a:gd name="T49" fmla="*/ 0 h 408"/>
                    <a:gd name="T50" fmla="*/ 248 w 234"/>
                    <a:gd name="T51" fmla="*/ 52 h 408"/>
                    <a:gd name="T52" fmla="*/ 187 w 234"/>
                    <a:gd name="T53" fmla="*/ 148 h 408"/>
                    <a:gd name="T54" fmla="*/ 114 w 234"/>
                    <a:gd name="T55" fmla="*/ 101 h 408"/>
                    <a:gd name="T56" fmla="*/ 121 w 234"/>
                    <a:gd name="T57" fmla="*/ 31 h 408"/>
                    <a:gd name="T58" fmla="*/ 136 w 234"/>
                    <a:gd name="T59" fmla="*/ 11 h 408"/>
                    <a:gd name="T60" fmla="*/ 110 w 234"/>
                    <a:gd name="T61" fmla="*/ 36 h 408"/>
                    <a:gd name="T62" fmla="*/ 85 w 234"/>
                    <a:gd name="T63" fmla="*/ 5 h 408"/>
                    <a:gd name="T64" fmla="*/ 100 w 234"/>
                    <a:gd name="T65" fmla="*/ 51 h 408"/>
                    <a:gd name="T66" fmla="*/ 90 w 234"/>
                    <a:gd name="T67" fmla="*/ 101 h 408"/>
                    <a:gd name="T68" fmla="*/ 38 w 234"/>
                    <a:gd name="T69" fmla="*/ 89 h 408"/>
                    <a:gd name="T70" fmla="*/ 26 w 234"/>
                    <a:gd name="T71" fmla="*/ 63 h 408"/>
                    <a:gd name="T72" fmla="*/ 30 w 234"/>
                    <a:gd name="T73" fmla="*/ 100 h 408"/>
                    <a:gd name="T74" fmla="*/ 1 w 234"/>
                    <a:gd name="T75" fmla="*/ 116 h 408"/>
                    <a:gd name="T76" fmla="*/ 88 w 234"/>
                    <a:gd name="T77" fmla="*/ 116 h 408"/>
                    <a:gd name="T78" fmla="*/ 195 w 234"/>
                    <a:gd name="T79" fmla="*/ 195 h 408"/>
                    <a:gd name="T80" fmla="*/ 214 w 234"/>
                    <a:gd name="T81" fmla="*/ 289 h 408"/>
                    <a:gd name="T82" fmla="*/ 206 w 234"/>
                    <a:gd name="T83" fmla="*/ 370 h 408"/>
                    <a:gd name="T84" fmla="*/ 147 w 234"/>
                    <a:gd name="T85" fmla="*/ 342 h 408"/>
                    <a:gd name="T86" fmla="*/ 101 w 234"/>
                    <a:gd name="T87" fmla="*/ 319 h 408"/>
                    <a:gd name="T88" fmla="*/ 94 w 234"/>
                    <a:gd name="T89" fmla="*/ 320 h 408"/>
                    <a:gd name="T90" fmla="*/ 143 w 234"/>
                    <a:gd name="T91" fmla="*/ 353 h 408"/>
                    <a:gd name="T92" fmla="*/ 205 w 234"/>
                    <a:gd name="T93" fmla="*/ 382 h 408"/>
                    <a:gd name="T94" fmla="*/ 190 w 234"/>
                    <a:gd name="T95" fmla="*/ 435 h 408"/>
                    <a:gd name="T96" fmla="*/ 116 w 234"/>
                    <a:gd name="T97" fmla="*/ 739 h 408"/>
                    <a:gd name="T98" fmla="*/ 179 w 234"/>
                    <a:gd name="T99" fmla="*/ 505 h 408"/>
                    <a:gd name="T100" fmla="*/ 194 w 234"/>
                    <a:gd name="T101" fmla="*/ 502 h 408"/>
                    <a:gd name="T102" fmla="*/ 215 w 234"/>
                    <a:gd name="T103" fmla="*/ 513 h 408"/>
                    <a:gd name="T104" fmla="*/ 190 w 234"/>
                    <a:gd name="T105" fmla="*/ 482 h 408"/>
                    <a:gd name="T106" fmla="*/ 213 w 234"/>
                    <a:gd name="T107" fmla="*/ 445 h 408"/>
                    <a:gd name="T108" fmla="*/ 287 w 234"/>
                    <a:gd name="T109" fmla="*/ 460 h 408"/>
                    <a:gd name="T110" fmla="*/ 318 w 234"/>
                    <a:gd name="T111" fmla="*/ 440 h 408"/>
                    <a:gd name="T112" fmla="*/ 357 w 234"/>
                    <a:gd name="T113" fmla="*/ 428 h 408"/>
                    <a:gd name="T114" fmla="*/ 403 w 234"/>
                    <a:gd name="T115" fmla="*/ 375 h 408"/>
                    <a:gd name="T116" fmla="*/ 423 w 234"/>
                    <a:gd name="T117" fmla="*/ 362 h 4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4" h="408">
                      <a:moveTo>
                        <a:pt x="233" y="200"/>
                      </a:moveTo>
                      <a:cubicBezTo>
                        <a:pt x="231" y="203"/>
                        <a:pt x="228" y="203"/>
                        <a:pt x="222" y="203"/>
                      </a:cubicBezTo>
                      <a:cubicBezTo>
                        <a:pt x="220" y="203"/>
                        <a:pt x="217" y="204"/>
                        <a:pt x="214" y="204"/>
                      </a:cubicBezTo>
                      <a:cubicBezTo>
                        <a:pt x="214" y="204"/>
                        <a:pt x="214" y="203"/>
                        <a:pt x="214" y="202"/>
                      </a:cubicBezTo>
                      <a:cubicBezTo>
                        <a:pt x="216" y="192"/>
                        <a:pt x="216" y="192"/>
                        <a:pt x="216" y="192"/>
                      </a:cubicBezTo>
                      <a:cubicBezTo>
                        <a:pt x="216" y="188"/>
                        <a:pt x="217" y="184"/>
                        <a:pt x="218" y="179"/>
                      </a:cubicBezTo>
                      <a:cubicBezTo>
                        <a:pt x="220" y="173"/>
                        <a:pt x="219" y="164"/>
                        <a:pt x="219" y="161"/>
                      </a:cubicBezTo>
                      <a:cubicBezTo>
                        <a:pt x="219" y="158"/>
                        <a:pt x="216" y="153"/>
                        <a:pt x="216" y="153"/>
                      </a:cubicBezTo>
                      <a:cubicBezTo>
                        <a:pt x="217" y="162"/>
                        <a:pt x="217" y="162"/>
                        <a:pt x="217" y="162"/>
                      </a:cubicBezTo>
                      <a:cubicBezTo>
                        <a:pt x="218" y="167"/>
                        <a:pt x="216" y="173"/>
                        <a:pt x="214" y="178"/>
                      </a:cubicBezTo>
                      <a:cubicBezTo>
                        <a:pt x="213" y="183"/>
                        <a:pt x="212" y="188"/>
                        <a:pt x="212" y="192"/>
                      </a:cubicBezTo>
                      <a:cubicBezTo>
                        <a:pt x="210" y="201"/>
                        <a:pt x="210" y="201"/>
                        <a:pt x="210" y="201"/>
                      </a:cubicBezTo>
                      <a:cubicBezTo>
                        <a:pt x="210" y="203"/>
                        <a:pt x="208" y="206"/>
                        <a:pt x="207" y="209"/>
                      </a:cubicBezTo>
                      <a:cubicBezTo>
                        <a:pt x="207" y="209"/>
                        <a:pt x="207" y="209"/>
                        <a:pt x="207" y="209"/>
                      </a:cubicBezTo>
                      <a:cubicBezTo>
                        <a:pt x="203" y="219"/>
                        <a:pt x="196" y="227"/>
                        <a:pt x="192" y="230"/>
                      </a:cubicBezTo>
                      <a:cubicBezTo>
                        <a:pt x="189" y="232"/>
                        <a:pt x="186" y="232"/>
                        <a:pt x="182" y="233"/>
                      </a:cubicBezTo>
                      <a:cubicBezTo>
                        <a:pt x="178" y="233"/>
                        <a:pt x="174" y="234"/>
                        <a:pt x="171" y="235"/>
                      </a:cubicBezTo>
                      <a:cubicBezTo>
                        <a:pt x="168" y="237"/>
                        <a:pt x="165" y="239"/>
                        <a:pt x="162" y="241"/>
                      </a:cubicBezTo>
                      <a:cubicBezTo>
                        <a:pt x="160" y="243"/>
                        <a:pt x="158" y="245"/>
                        <a:pt x="155" y="247"/>
                      </a:cubicBezTo>
                      <a:cubicBezTo>
                        <a:pt x="147" y="250"/>
                        <a:pt x="141" y="247"/>
                        <a:pt x="133" y="244"/>
                      </a:cubicBezTo>
                      <a:cubicBezTo>
                        <a:pt x="130" y="242"/>
                        <a:pt x="125" y="240"/>
                        <a:pt x="121" y="239"/>
                      </a:cubicBezTo>
                      <a:cubicBezTo>
                        <a:pt x="117" y="238"/>
                        <a:pt x="118" y="235"/>
                        <a:pt x="119" y="233"/>
                      </a:cubicBezTo>
                      <a:cubicBezTo>
                        <a:pt x="122" y="225"/>
                        <a:pt x="124" y="218"/>
                        <a:pt x="126" y="211"/>
                      </a:cubicBezTo>
                      <a:cubicBezTo>
                        <a:pt x="126" y="210"/>
                        <a:pt x="127" y="206"/>
                        <a:pt x="130" y="206"/>
                      </a:cubicBezTo>
                      <a:cubicBezTo>
                        <a:pt x="133" y="204"/>
                        <a:pt x="137" y="203"/>
                        <a:pt x="141" y="202"/>
                      </a:cubicBezTo>
                      <a:cubicBezTo>
                        <a:pt x="147" y="201"/>
                        <a:pt x="154" y="199"/>
                        <a:pt x="160" y="193"/>
                      </a:cubicBezTo>
                      <a:cubicBezTo>
                        <a:pt x="163" y="190"/>
                        <a:pt x="163" y="190"/>
                        <a:pt x="163" y="190"/>
                      </a:cubicBezTo>
                      <a:cubicBezTo>
                        <a:pt x="165" y="188"/>
                        <a:pt x="165" y="187"/>
                        <a:pt x="169" y="186"/>
                      </a:cubicBezTo>
                      <a:cubicBezTo>
                        <a:pt x="173" y="184"/>
                        <a:pt x="173" y="184"/>
                        <a:pt x="173" y="184"/>
                      </a:cubicBezTo>
                      <a:cubicBezTo>
                        <a:pt x="179" y="181"/>
                        <a:pt x="180" y="178"/>
                        <a:pt x="185" y="170"/>
                      </a:cubicBezTo>
                      <a:cubicBezTo>
                        <a:pt x="181" y="176"/>
                        <a:pt x="176" y="176"/>
                        <a:pt x="170" y="178"/>
                      </a:cubicBezTo>
                      <a:cubicBezTo>
                        <a:pt x="167" y="180"/>
                        <a:pt x="167" y="180"/>
                        <a:pt x="167" y="180"/>
                      </a:cubicBezTo>
                      <a:cubicBezTo>
                        <a:pt x="162" y="182"/>
                        <a:pt x="161" y="184"/>
                        <a:pt x="159" y="186"/>
                      </a:cubicBezTo>
                      <a:cubicBezTo>
                        <a:pt x="156" y="189"/>
                        <a:pt x="156" y="189"/>
                        <a:pt x="156" y="189"/>
                      </a:cubicBezTo>
                      <a:cubicBezTo>
                        <a:pt x="151" y="194"/>
                        <a:pt x="145" y="195"/>
                        <a:pt x="139" y="196"/>
                      </a:cubicBezTo>
                      <a:cubicBezTo>
                        <a:pt x="137" y="197"/>
                        <a:pt x="134" y="198"/>
                        <a:pt x="132" y="198"/>
                      </a:cubicBezTo>
                      <a:cubicBezTo>
                        <a:pt x="131" y="199"/>
                        <a:pt x="129" y="196"/>
                        <a:pt x="129" y="195"/>
                      </a:cubicBezTo>
                      <a:cubicBezTo>
                        <a:pt x="131" y="182"/>
                        <a:pt x="130" y="172"/>
                        <a:pt x="128" y="158"/>
                      </a:cubicBezTo>
                      <a:cubicBezTo>
                        <a:pt x="123" y="137"/>
                        <a:pt x="123" y="137"/>
                        <a:pt x="123" y="137"/>
                      </a:cubicBezTo>
                      <a:cubicBezTo>
                        <a:pt x="120" y="121"/>
                        <a:pt x="117" y="108"/>
                        <a:pt x="116" y="92"/>
                      </a:cubicBezTo>
                      <a:cubicBezTo>
                        <a:pt x="116" y="92"/>
                        <a:pt x="116" y="76"/>
                        <a:pt x="118" y="71"/>
                      </a:cubicBezTo>
                      <a:cubicBezTo>
                        <a:pt x="123" y="54"/>
                        <a:pt x="128" y="45"/>
                        <a:pt x="140" y="33"/>
                      </a:cubicBezTo>
                      <a:cubicBezTo>
                        <a:pt x="142" y="31"/>
                        <a:pt x="145" y="31"/>
                        <a:pt x="147" y="31"/>
                      </a:cubicBezTo>
                      <a:cubicBezTo>
                        <a:pt x="152" y="31"/>
                        <a:pt x="165" y="32"/>
                        <a:pt x="171" y="23"/>
                      </a:cubicBezTo>
                      <a:cubicBezTo>
                        <a:pt x="170" y="23"/>
                        <a:pt x="170" y="23"/>
                        <a:pt x="169" y="23"/>
                      </a:cubicBezTo>
                      <a:cubicBezTo>
                        <a:pt x="163" y="27"/>
                        <a:pt x="154" y="28"/>
                        <a:pt x="149" y="27"/>
                      </a:cubicBezTo>
                      <a:cubicBezTo>
                        <a:pt x="148" y="26"/>
                        <a:pt x="148" y="24"/>
                        <a:pt x="148" y="22"/>
                      </a:cubicBezTo>
                      <a:cubicBezTo>
                        <a:pt x="148" y="20"/>
                        <a:pt x="148" y="17"/>
                        <a:pt x="148" y="15"/>
                      </a:cubicBezTo>
                      <a:cubicBezTo>
                        <a:pt x="148" y="12"/>
                        <a:pt x="147" y="6"/>
                        <a:pt x="146" y="2"/>
                      </a:cubicBezTo>
                      <a:cubicBezTo>
                        <a:pt x="145" y="0"/>
                        <a:pt x="145" y="0"/>
                        <a:pt x="144" y="0"/>
                      </a:cubicBezTo>
                      <a:cubicBezTo>
                        <a:pt x="146" y="9"/>
                        <a:pt x="145" y="17"/>
                        <a:pt x="144" y="21"/>
                      </a:cubicBezTo>
                      <a:cubicBezTo>
                        <a:pt x="144" y="25"/>
                        <a:pt x="139" y="27"/>
                        <a:pt x="137" y="29"/>
                      </a:cubicBezTo>
                      <a:cubicBezTo>
                        <a:pt x="124" y="43"/>
                        <a:pt x="113" y="56"/>
                        <a:pt x="108" y="77"/>
                      </a:cubicBezTo>
                      <a:cubicBezTo>
                        <a:pt x="108" y="80"/>
                        <a:pt x="106" y="84"/>
                        <a:pt x="103" y="82"/>
                      </a:cubicBezTo>
                      <a:cubicBezTo>
                        <a:pt x="94" y="75"/>
                        <a:pt x="82" y="69"/>
                        <a:pt x="71" y="64"/>
                      </a:cubicBezTo>
                      <a:cubicBezTo>
                        <a:pt x="66" y="61"/>
                        <a:pt x="64" y="58"/>
                        <a:pt x="63" y="56"/>
                      </a:cubicBezTo>
                      <a:cubicBezTo>
                        <a:pt x="59" y="48"/>
                        <a:pt x="60" y="38"/>
                        <a:pt x="61" y="30"/>
                      </a:cubicBezTo>
                      <a:cubicBezTo>
                        <a:pt x="61" y="30"/>
                        <a:pt x="65" y="20"/>
                        <a:pt x="67" y="17"/>
                      </a:cubicBezTo>
                      <a:cubicBezTo>
                        <a:pt x="69" y="14"/>
                        <a:pt x="73" y="10"/>
                        <a:pt x="75" y="8"/>
                      </a:cubicBezTo>
                      <a:cubicBezTo>
                        <a:pt x="76" y="7"/>
                        <a:pt x="76" y="7"/>
                        <a:pt x="75" y="6"/>
                      </a:cubicBezTo>
                      <a:cubicBezTo>
                        <a:pt x="73" y="9"/>
                        <a:pt x="67" y="11"/>
                        <a:pt x="64" y="15"/>
                      </a:cubicBezTo>
                      <a:cubicBezTo>
                        <a:pt x="63" y="16"/>
                        <a:pt x="61" y="19"/>
                        <a:pt x="61" y="20"/>
                      </a:cubicBezTo>
                      <a:cubicBezTo>
                        <a:pt x="60" y="18"/>
                        <a:pt x="53" y="9"/>
                        <a:pt x="50" y="5"/>
                      </a:cubicBezTo>
                      <a:cubicBezTo>
                        <a:pt x="48" y="3"/>
                        <a:pt x="47" y="3"/>
                        <a:pt x="47" y="3"/>
                      </a:cubicBezTo>
                      <a:cubicBezTo>
                        <a:pt x="47" y="3"/>
                        <a:pt x="55" y="19"/>
                        <a:pt x="55" y="21"/>
                      </a:cubicBezTo>
                      <a:cubicBezTo>
                        <a:pt x="56" y="25"/>
                        <a:pt x="55" y="28"/>
                        <a:pt x="55" y="28"/>
                      </a:cubicBezTo>
                      <a:cubicBezTo>
                        <a:pt x="54" y="34"/>
                        <a:pt x="52" y="44"/>
                        <a:pt x="53" y="53"/>
                      </a:cubicBezTo>
                      <a:cubicBezTo>
                        <a:pt x="54" y="55"/>
                        <a:pt x="52" y="57"/>
                        <a:pt x="50" y="56"/>
                      </a:cubicBezTo>
                      <a:cubicBezTo>
                        <a:pt x="50" y="56"/>
                        <a:pt x="38" y="55"/>
                        <a:pt x="34" y="54"/>
                      </a:cubicBezTo>
                      <a:cubicBezTo>
                        <a:pt x="31" y="53"/>
                        <a:pt x="23" y="52"/>
                        <a:pt x="21" y="49"/>
                      </a:cubicBezTo>
                      <a:cubicBezTo>
                        <a:pt x="18" y="45"/>
                        <a:pt x="15" y="39"/>
                        <a:pt x="16" y="34"/>
                      </a:cubicBezTo>
                      <a:cubicBezTo>
                        <a:pt x="15" y="35"/>
                        <a:pt x="14" y="33"/>
                        <a:pt x="14" y="35"/>
                      </a:cubicBezTo>
                      <a:cubicBezTo>
                        <a:pt x="14" y="40"/>
                        <a:pt x="15" y="46"/>
                        <a:pt x="17" y="50"/>
                      </a:cubicBezTo>
                      <a:cubicBezTo>
                        <a:pt x="17" y="51"/>
                        <a:pt x="18" y="54"/>
                        <a:pt x="16" y="55"/>
                      </a:cubicBezTo>
                      <a:cubicBezTo>
                        <a:pt x="11" y="56"/>
                        <a:pt x="5" y="59"/>
                        <a:pt x="1" y="62"/>
                      </a:cubicBezTo>
                      <a:cubicBezTo>
                        <a:pt x="0" y="63"/>
                        <a:pt x="1" y="64"/>
                        <a:pt x="1" y="64"/>
                      </a:cubicBezTo>
                      <a:cubicBezTo>
                        <a:pt x="10" y="59"/>
                        <a:pt x="25" y="56"/>
                        <a:pt x="45" y="63"/>
                      </a:cubicBezTo>
                      <a:cubicBezTo>
                        <a:pt x="48" y="64"/>
                        <a:pt x="48" y="64"/>
                        <a:pt x="48" y="64"/>
                      </a:cubicBezTo>
                      <a:cubicBezTo>
                        <a:pt x="61" y="68"/>
                        <a:pt x="81" y="77"/>
                        <a:pt x="95" y="86"/>
                      </a:cubicBezTo>
                      <a:cubicBezTo>
                        <a:pt x="105" y="92"/>
                        <a:pt x="107" y="104"/>
                        <a:pt x="108" y="108"/>
                      </a:cubicBezTo>
                      <a:cubicBezTo>
                        <a:pt x="109" y="118"/>
                        <a:pt x="111" y="128"/>
                        <a:pt x="114" y="139"/>
                      </a:cubicBezTo>
                      <a:cubicBezTo>
                        <a:pt x="118" y="160"/>
                        <a:pt x="118" y="160"/>
                        <a:pt x="118" y="160"/>
                      </a:cubicBezTo>
                      <a:cubicBezTo>
                        <a:pt x="121" y="175"/>
                        <a:pt x="122" y="186"/>
                        <a:pt x="118" y="203"/>
                      </a:cubicBezTo>
                      <a:cubicBezTo>
                        <a:pt x="117" y="206"/>
                        <a:pt x="115" y="205"/>
                        <a:pt x="114" y="204"/>
                      </a:cubicBezTo>
                      <a:cubicBezTo>
                        <a:pt x="108" y="200"/>
                        <a:pt x="101" y="197"/>
                        <a:pt x="97" y="194"/>
                      </a:cubicBezTo>
                      <a:cubicBezTo>
                        <a:pt x="91" y="192"/>
                        <a:pt x="86" y="190"/>
                        <a:pt x="81" y="189"/>
                      </a:cubicBezTo>
                      <a:cubicBezTo>
                        <a:pt x="75" y="187"/>
                        <a:pt x="69" y="186"/>
                        <a:pt x="64" y="183"/>
                      </a:cubicBezTo>
                      <a:cubicBezTo>
                        <a:pt x="61" y="182"/>
                        <a:pt x="59" y="179"/>
                        <a:pt x="56" y="176"/>
                      </a:cubicBezTo>
                      <a:cubicBezTo>
                        <a:pt x="54" y="172"/>
                        <a:pt x="49" y="168"/>
                        <a:pt x="46" y="166"/>
                      </a:cubicBezTo>
                      <a:cubicBezTo>
                        <a:pt x="48" y="168"/>
                        <a:pt x="50" y="174"/>
                        <a:pt x="52" y="177"/>
                      </a:cubicBezTo>
                      <a:cubicBezTo>
                        <a:pt x="55" y="181"/>
                        <a:pt x="57" y="186"/>
                        <a:pt x="61" y="188"/>
                      </a:cubicBezTo>
                      <a:cubicBezTo>
                        <a:pt x="67" y="192"/>
                        <a:pt x="73" y="193"/>
                        <a:pt x="79" y="195"/>
                      </a:cubicBezTo>
                      <a:cubicBezTo>
                        <a:pt x="84" y="196"/>
                        <a:pt x="89" y="198"/>
                        <a:pt x="94" y="200"/>
                      </a:cubicBezTo>
                      <a:cubicBezTo>
                        <a:pt x="99" y="202"/>
                        <a:pt x="108" y="206"/>
                        <a:pt x="113" y="211"/>
                      </a:cubicBezTo>
                      <a:cubicBezTo>
                        <a:pt x="113" y="212"/>
                        <a:pt x="115" y="214"/>
                        <a:pt x="113" y="218"/>
                      </a:cubicBezTo>
                      <a:cubicBezTo>
                        <a:pt x="111" y="225"/>
                        <a:pt x="109" y="232"/>
                        <a:pt x="105" y="240"/>
                      </a:cubicBezTo>
                      <a:cubicBezTo>
                        <a:pt x="102" y="249"/>
                        <a:pt x="98" y="258"/>
                        <a:pt x="94" y="268"/>
                      </a:cubicBezTo>
                      <a:cubicBezTo>
                        <a:pt x="78" y="303"/>
                        <a:pt x="58" y="347"/>
                        <a:pt x="64" y="408"/>
                      </a:cubicBezTo>
                      <a:cubicBezTo>
                        <a:pt x="74" y="407"/>
                        <a:pt x="74" y="407"/>
                        <a:pt x="74" y="407"/>
                      </a:cubicBezTo>
                      <a:cubicBezTo>
                        <a:pt x="68" y="353"/>
                        <a:pt x="84" y="314"/>
                        <a:pt x="99" y="279"/>
                      </a:cubicBezTo>
                      <a:cubicBezTo>
                        <a:pt x="101" y="276"/>
                        <a:pt x="103" y="276"/>
                        <a:pt x="104" y="277"/>
                      </a:cubicBezTo>
                      <a:cubicBezTo>
                        <a:pt x="105" y="277"/>
                        <a:pt x="106" y="277"/>
                        <a:pt x="107" y="277"/>
                      </a:cubicBezTo>
                      <a:cubicBezTo>
                        <a:pt x="114" y="279"/>
                        <a:pt x="115" y="279"/>
                        <a:pt x="115" y="283"/>
                      </a:cubicBezTo>
                      <a:cubicBezTo>
                        <a:pt x="119" y="283"/>
                        <a:pt x="119" y="283"/>
                        <a:pt x="119" y="283"/>
                      </a:cubicBezTo>
                      <a:cubicBezTo>
                        <a:pt x="118" y="272"/>
                        <a:pt x="111" y="272"/>
                        <a:pt x="105" y="271"/>
                      </a:cubicBezTo>
                      <a:cubicBezTo>
                        <a:pt x="102" y="270"/>
                        <a:pt x="105" y="267"/>
                        <a:pt x="105" y="266"/>
                      </a:cubicBezTo>
                      <a:cubicBezTo>
                        <a:pt x="108" y="261"/>
                        <a:pt x="110" y="256"/>
                        <a:pt x="112" y="251"/>
                      </a:cubicBezTo>
                      <a:cubicBezTo>
                        <a:pt x="113" y="246"/>
                        <a:pt x="116" y="246"/>
                        <a:pt x="117" y="246"/>
                      </a:cubicBezTo>
                      <a:cubicBezTo>
                        <a:pt x="122" y="247"/>
                        <a:pt x="126" y="249"/>
                        <a:pt x="130" y="251"/>
                      </a:cubicBezTo>
                      <a:cubicBezTo>
                        <a:pt x="138" y="254"/>
                        <a:pt x="147" y="259"/>
                        <a:pt x="158" y="254"/>
                      </a:cubicBezTo>
                      <a:cubicBezTo>
                        <a:pt x="162" y="252"/>
                        <a:pt x="165" y="250"/>
                        <a:pt x="168" y="248"/>
                      </a:cubicBezTo>
                      <a:cubicBezTo>
                        <a:pt x="170" y="246"/>
                        <a:pt x="172" y="244"/>
                        <a:pt x="175" y="243"/>
                      </a:cubicBezTo>
                      <a:cubicBezTo>
                        <a:pt x="177" y="242"/>
                        <a:pt x="180" y="241"/>
                        <a:pt x="183" y="241"/>
                      </a:cubicBezTo>
                      <a:cubicBezTo>
                        <a:pt x="187" y="240"/>
                        <a:pt x="193" y="239"/>
                        <a:pt x="197" y="236"/>
                      </a:cubicBezTo>
                      <a:cubicBezTo>
                        <a:pt x="203" y="231"/>
                        <a:pt x="209" y="220"/>
                        <a:pt x="213" y="211"/>
                      </a:cubicBezTo>
                      <a:cubicBezTo>
                        <a:pt x="214" y="207"/>
                        <a:pt x="218" y="207"/>
                        <a:pt x="222" y="207"/>
                      </a:cubicBezTo>
                      <a:cubicBezTo>
                        <a:pt x="227" y="206"/>
                        <a:pt x="231" y="206"/>
                        <a:pt x="234" y="200"/>
                      </a:cubicBezTo>
                      <a:lnTo>
                        <a:pt x="233" y="200"/>
                      </a:ln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2" name="Freeform 6391"/>
                <p:cNvSpPr>
                  <a:spLocks noEditPoints="1"/>
                </p:cNvSpPr>
                <p:nvPr/>
              </p:nvSpPr>
              <p:spPr bwMode="auto">
                <a:xfrm>
                  <a:off x="641" y="1259"/>
                  <a:ext cx="541" cy="1282"/>
                </a:xfrm>
                <a:custGeom>
                  <a:avLst/>
                  <a:gdLst>
                    <a:gd name="T0" fmla="*/ 641 w 402"/>
                    <a:gd name="T1" fmla="*/ 52 h 953"/>
                    <a:gd name="T2" fmla="*/ 554 w 402"/>
                    <a:gd name="T3" fmla="*/ 40 h 953"/>
                    <a:gd name="T4" fmla="*/ 567 w 402"/>
                    <a:gd name="T5" fmla="*/ 7 h 953"/>
                    <a:gd name="T6" fmla="*/ 549 w 402"/>
                    <a:gd name="T7" fmla="*/ 9 h 953"/>
                    <a:gd name="T8" fmla="*/ 519 w 402"/>
                    <a:gd name="T9" fmla="*/ 0 h 953"/>
                    <a:gd name="T10" fmla="*/ 534 w 402"/>
                    <a:gd name="T11" fmla="*/ 20 h 953"/>
                    <a:gd name="T12" fmla="*/ 540 w 402"/>
                    <a:gd name="T13" fmla="*/ 43 h 953"/>
                    <a:gd name="T14" fmla="*/ 342 w 402"/>
                    <a:gd name="T15" fmla="*/ 200 h 953"/>
                    <a:gd name="T16" fmla="*/ 147 w 402"/>
                    <a:gd name="T17" fmla="*/ 1000 h 953"/>
                    <a:gd name="T18" fmla="*/ 47 w 402"/>
                    <a:gd name="T19" fmla="*/ 1321 h 953"/>
                    <a:gd name="T20" fmla="*/ 16 w 402"/>
                    <a:gd name="T21" fmla="*/ 1555 h 953"/>
                    <a:gd name="T22" fmla="*/ 15 w 402"/>
                    <a:gd name="T23" fmla="*/ 1708 h 953"/>
                    <a:gd name="T24" fmla="*/ 114 w 402"/>
                    <a:gd name="T25" fmla="*/ 1630 h 953"/>
                    <a:gd name="T26" fmla="*/ 106 w 402"/>
                    <a:gd name="T27" fmla="*/ 1547 h 953"/>
                    <a:gd name="T28" fmla="*/ 124 w 402"/>
                    <a:gd name="T29" fmla="*/ 1456 h 953"/>
                    <a:gd name="T30" fmla="*/ 168 w 402"/>
                    <a:gd name="T31" fmla="*/ 1168 h 953"/>
                    <a:gd name="T32" fmla="*/ 168 w 402"/>
                    <a:gd name="T33" fmla="*/ 1002 h 953"/>
                    <a:gd name="T34" fmla="*/ 569 w 402"/>
                    <a:gd name="T35" fmla="*/ 65 h 953"/>
                    <a:gd name="T36" fmla="*/ 604 w 402"/>
                    <a:gd name="T37" fmla="*/ 70 h 953"/>
                    <a:gd name="T38" fmla="*/ 581 w 402"/>
                    <a:gd name="T39" fmla="*/ 172 h 953"/>
                    <a:gd name="T40" fmla="*/ 577 w 402"/>
                    <a:gd name="T41" fmla="*/ 209 h 953"/>
                    <a:gd name="T42" fmla="*/ 536 w 402"/>
                    <a:gd name="T43" fmla="*/ 257 h 953"/>
                    <a:gd name="T44" fmla="*/ 576 w 402"/>
                    <a:gd name="T45" fmla="*/ 225 h 953"/>
                    <a:gd name="T46" fmla="*/ 577 w 402"/>
                    <a:gd name="T47" fmla="*/ 250 h 953"/>
                    <a:gd name="T48" fmla="*/ 567 w 402"/>
                    <a:gd name="T49" fmla="*/ 293 h 953"/>
                    <a:gd name="T50" fmla="*/ 560 w 402"/>
                    <a:gd name="T51" fmla="*/ 334 h 953"/>
                    <a:gd name="T52" fmla="*/ 556 w 402"/>
                    <a:gd name="T53" fmla="*/ 373 h 953"/>
                    <a:gd name="T54" fmla="*/ 567 w 402"/>
                    <a:gd name="T55" fmla="*/ 346 h 953"/>
                    <a:gd name="T56" fmla="*/ 575 w 402"/>
                    <a:gd name="T57" fmla="*/ 366 h 953"/>
                    <a:gd name="T58" fmla="*/ 575 w 402"/>
                    <a:gd name="T59" fmla="*/ 366 h 953"/>
                    <a:gd name="T60" fmla="*/ 577 w 402"/>
                    <a:gd name="T61" fmla="*/ 287 h 953"/>
                    <a:gd name="T62" fmla="*/ 593 w 402"/>
                    <a:gd name="T63" fmla="*/ 217 h 953"/>
                    <a:gd name="T64" fmla="*/ 604 w 402"/>
                    <a:gd name="T65" fmla="*/ 141 h 953"/>
                    <a:gd name="T66" fmla="*/ 630 w 402"/>
                    <a:gd name="T67" fmla="*/ 70 h 953"/>
                    <a:gd name="T68" fmla="*/ 707 w 402"/>
                    <a:gd name="T69" fmla="*/ 256 h 953"/>
                    <a:gd name="T70" fmla="*/ 723 w 402"/>
                    <a:gd name="T71" fmla="*/ 206 h 953"/>
                    <a:gd name="T72" fmla="*/ 110 w 402"/>
                    <a:gd name="T73" fmla="*/ 1450 h 953"/>
                    <a:gd name="T74" fmla="*/ 93 w 402"/>
                    <a:gd name="T75" fmla="*/ 1547 h 953"/>
                    <a:gd name="T76" fmla="*/ 93 w 402"/>
                    <a:gd name="T77" fmla="*/ 1547 h 953"/>
                    <a:gd name="T78" fmla="*/ 54 w 402"/>
                    <a:gd name="T79" fmla="*/ 1703 h 953"/>
                    <a:gd name="T80" fmla="*/ 15 w 402"/>
                    <a:gd name="T81" fmla="*/ 1652 h 953"/>
                    <a:gd name="T82" fmla="*/ 31 w 402"/>
                    <a:gd name="T83" fmla="*/ 1558 h 953"/>
                    <a:gd name="T84" fmla="*/ 62 w 402"/>
                    <a:gd name="T85" fmla="*/ 1321 h 953"/>
                    <a:gd name="T86" fmla="*/ 151 w 402"/>
                    <a:gd name="T87" fmla="*/ 1053 h 953"/>
                    <a:gd name="T88" fmla="*/ 153 w 402"/>
                    <a:gd name="T89" fmla="*/ 1168 h 9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02" h="953">
                      <a:moveTo>
                        <a:pt x="399" y="114"/>
                      </a:moveTo>
                      <a:cubicBezTo>
                        <a:pt x="389" y="69"/>
                        <a:pt x="375" y="41"/>
                        <a:pt x="354" y="29"/>
                      </a:cubicBezTo>
                      <a:cubicBezTo>
                        <a:pt x="341" y="21"/>
                        <a:pt x="327" y="20"/>
                        <a:pt x="310" y="24"/>
                      </a:cubicBezTo>
                      <a:cubicBezTo>
                        <a:pt x="306" y="25"/>
                        <a:pt x="306" y="22"/>
                        <a:pt x="306" y="22"/>
                      </a:cubicBezTo>
                      <a:cubicBezTo>
                        <a:pt x="305" y="11"/>
                        <a:pt x="305" y="11"/>
                        <a:pt x="305" y="11"/>
                      </a:cubicBezTo>
                      <a:cubicBezTo>
                        <a:pt x="313" y="4"/>
                        <a:pt x="313" y="4"/>
                        <a:pt x="313" y="4"/>
                      </a:cubicBezTo>
                      <a:cubicBezTo>
                        <a:pt x="309" y="0"/>
                        <a:pt x="309" y="0"/>
                        <a:pt x="309" y="0"/>
                      </a:cubicBezTo>
                      <a:cubicBezTo>
                        <a:pt x="309" y="0"/>
                        <a:pt x="306" y="3"/>
                        <a:pt x="303" y="5"/>
                      </a:cubicBezTo>
                      <a:cubicBezTo>
                        <a:pt x="302" y="6"/>
                        <a:pt x="299" y="6"/>
                        <a:pt x="299" y="6"/>
                      </a:cubicBezTo>
                      <a:cubicBezTo>
                        <a:pt x="296" y="4"/>
                        <a:pt x="292" y="2"/>
                        <a:pt x="287" y="0"/>
                      </a:cubicBezTo>
                      <a:cubicBezTo>
                        <a:pt x="285" y="6"/>
                        <a:pt x="285" y="6"/>
                        <a:pt x="285" y="6"/>
                      </a:cubicBezTo>
                      <a:cubicBezTo>
                        <a:pt x="289" y="8"/>
                        <a:pt x="293" y="10"/>
                        <a:pt x="295" y="11"/>
                      </a:cubicBezTo>
                      <a:cubicBezTo>
                        <a:pt x="296" y="11"/>
                        <a:pt x="297" y="16"/>
                        <a:pt x="297" y="16"/>
                      </a:cubicBezTo>
                      <a:cubicBezTo>
                        <a:pt x="298" y="24"/>
                        <a:pt x="298" y="24"/>
                        <a:pt x="298" y="24"/>
                      </a:cubicBezTo>
                      <a:cubicBezTo>
                        <a:pt x="298" y="24"/>
                        <a:pt x="300" y="28"/>
                        <a:pt x="295" y="30"/>
                      </a:cubicBezTo>
                      <a:cubicBezTo>
                        <a:pt x="266" y="43"/>
                        <a:pt x="225" y="71"/>
                        <a:pt x="189" y="111"/>
                      </a:cubicBezTo>
                      <a:cubicBezTo>
                        <a:pt x="151" y="154"/>
                        <a:pt x="105" y="226"/>
                        <a:pt x="98" y="330"/>
                      </a:cubicBezTo>
                      <a:cubicBezTo>
                        <a:pt x="85" y="515"/>
                        <a:pt x="81" y="552"/>
                        <a:pt x="81" y="552"/>
                      </a:cubicBezTo>
                      <a:cubicBezTo>
                        <a:pt x="81" y="552"/>
                        <a:pt x="78" y="566"/>
                        <a:pt x="73" y="577"/>
                      </a:cubicBezTo>
                      <a:cubicBezTo>
                        <a:pt x="58" y="604"/>
                        <a:pt x="33" y="651"/>
                        <a:pt x="26" y="730"/>
                      </a:cubicBezTo>
                      <a:cubicBezTo>
                        <a:pt x="19" y="813"/>
                        <a:pt x="14" y="832"/>
                        <a:pt x="12" y="845"/>
                      </a:cubicBezTo>
                      <a:cubicBezTo>
                        <a:pt x="12" y="845"/>
                        <a:pt x="9" y="858"/>
                        <a:pt x="9" y="859"/>
                      </a:cubicBezTo>
                      <a:cubicBezTo>
                        <a:pt x="5" y="870"/>
                        <a:pt x="0" y="893"/>
                        <a:pt x="0" y="913"/>
                      </a:cubicBezTo>
                      <a:cubicBezTo>
                        <a:pt x="0" y="926"/>
                        <a:pt x="2" y="938"/>
                        <a:pt x="8" y="944"/>
                      </a:cubicBezTo>
                      <a:cubicBezTo>
                        <a:pt x="12" y="948"/>
                        <a:pt x="19" y="953"/>
                        <a:pt x="32" y="949"/>
                      </a:cubicBezTo>
                      <a:cubicBezTo>
                        <a:pt x="57" y="942"/>
                        <a:pt x="63" y="922"/>
                        <a:pt x="63" y="901"/>
                      </a:cubicBezTo>
                      <a:cubicBezTo>
                        <a:pt x="63" y="892"/>
                        <a:pt x="62" y="882"/>
                        <a:pt x="61" y="873"/>
                      </a:cubicBezTo>
                      <a:cubicBezTo>
                        <a:pt x="61" y="873"/>
                        <a:pt x="59" y="855"/>
                        <a:pt x="59" y="855"/>
                      </a:cubicBezTo>
                      <a:cubicBezTo>
                        <a:pt x="59" y="854"/>
                        <a:pt x="59" y="853"/>
                        <a:pt x="59" y="852"/>
                      </a:cubicBezTo>
                      <a:cubicBezTo>
                        <a:pt x="59" y="836"/>
                        <a:pt x="63" y="823"/>
                        <a:pt x="68" y="804"/>
                      </a:cubicBezTo>
                      <a:cubicBezTo>
                        <a:pt x="73" y="786"/>
                        <a:pt x="80" y="764"/>
                        <a:pt x="86" y="731"/>
                      </a:cubicBezTo>
                      <a:cubicBezTo>
                        <a:pt x="91" y="702"/>
                        <a:pt x="93" y="672"/>
                        <a:pt x="93" y="645"/>
                      </a:cubicBezTo>
                      <a:cubicBezTo>
                        <a:pt x="93" y="625"/>
                        <a:pt x="92" y="607"/>
                        <a:pt x="91" y="592"/>
                      </a:cubicBezTo>
                      <a:cubicBezTo>
                        <a:pt x="91" y="581"/>
                        <a:pt x="93" y="554"/>
                        <a:pt x="93" y="554"/>
                      </a:cubicBezTo>
                      <a:cubicBezTo>
                        <a:pt x="93" y="553"/>
                        <a:pt x="97" y="517"/>
                        <a:pt x="110" y="331"/>
                      </a:cubicBezTo>
                      <a:cubicBezTo>
                        <a:pt x="123" y="147"/>
                        <a:pt x="264" y="50"/>
                        <a:pt x="314" y="36"/>
                      </a:cubicBezTo>
                      <a:cubicBezTo>
                        <a:pt x="319" y="34"/>
                        <a:pt x="325" y="34"/>
                        <a:pt x="330" y="34"/>
                      </a:cubicBezTo>
                      <a:cubicBezTo>
                        <a:pt x="335" y="34"/>
                        <a:pt x="335" y="37"/>
                        <a:pt x="334" y="39"/>
                      </a:cubicBezTo>
                      <a:cubicBezTo>
                        <a:pt x="332" y="51"/>
                        <a:pt x="331" y="63"/>
                        <a:pt x="327" y="75"/>
                      </a:cubicBezTo>
                      <a:cubicBezTo>
                        <a:pt x="325" y="82"/>
                        <a:pt x="323" y="88"/>
                        <a:pt x="321" y="95"/>
                      </a:cubicBezTo>
                      <a:cubicBezTo>
                        <a:pt x="320" y="100"/>
                        <a:pt x="320" y="105"/>
                        <a:pt x="320" y="110"/>
                      </a:cubicBezTo>
                      <a:cubicBezTo>
                        <a:pt x="320" y="112"/>
                        <a:pt x="319" y="115"/>
                        <a:pt x="319" y="115"/>
                      </a:cubicBezTo>
                      <a:cubicBezTo>
                        <a:pt x="318" y="117"/>
                        <a:pt x="317" y="119"/>
                        <a:pt x="316" y="120"/>
                      </a:cubicBezTo>
                      <a:cubicBezTo>
                        <a:pt x="313" y="127"/>
                        <a:pt x="303" y="140"/>
                        <a:pt x="296" y="142"/>
                      </a:cubicBezTo>
                      <a:cubicBezTo>
                        <a:pt x="297" y="146"/>
                        <a:pt x="297" y="146"/>
                        <a:pt x="297" y="146"/>
                      </a:cubicBezTo>
                      <a:cubicBezTo>
                        <a:pt x="305" y="143"/>
                        <a:pt x="315" y="130"/>
                        <a:pt x="318" y="124"/>
                      </a:cubicBezTo>
                      <a:cubicBezTo>
                        <a:pt x="319" y="124"/>
                        <a:pt x="320" y="124"/>
                        <a:pt x="320" y="126"/>
                      </a:cubicBezTo>
                      <a:cubicBezTo>
                        <a:pt x="320" y="130"/>
                        <a:pt x="320" y="134"/>
                        <a:pt x="319" y="138"/>
                      </a:cubicBezTo>
                      <a:cubicBezTo>
                        <a:pt x="319" y="144"/>
                        <a:pt x="317" y="149"/>
                        <a:pt x="316" y="154"/>
                      </a:cubicBezTo>
                      <a:cubicBezTo>
                        <a:pt x="313" y="162"/>
                        <a:pt x="313" y="162"/>
                        <a:pt x="313" y="162"/>
                      </a:cubicBezTo>
                      <a:cubicBezTo>
                        <a:pt x="312" y="166"/>
                        <a:pt x="312" y="170"/>
                        <a:pt x="312" y="173"/>
                      </a:cubicBezTo>
                      <a:cubicBezTo>
                        <a:pt x="311" y="175"/>
                        <a:pt x="310" y="182"/>
                        <a:pt x="309" y="184"/>
                      </a:cubicBezTo>
                      <a:cubicBezTo>
                        <a:pt x="306" y="191"/>
                        <a:pt x="304" y="199"/>
                        <a:pt x="307" y="206"/>
                      </a:cubicBezTo>
                      <a:cubicBezTo>
                        <a:pt x="307" y="206"/>
                        <a:pt x="307" y="206"/>
                        <a:pt x="307" y="206"/>
                      </a:cubicBezTo>
                      <a:cubicBezTo>
                        <a:pt x="305" y="201"/>
                        <a:pt x="309" y="195"/>
                        <a:pt x="311" y="190"/>
                      </a:cubicBezTo>
                      <a:cubicBezTo>
                        <a:pt x="311" y="189"/>
                        <a:pt x="313" y="189"/>
                        <a:pt x="313" y="191"/>
                      </a:cubicBezTo>
                      <a:cubicBezTo>
                        <a:pt x="313" y="194"/>
                        <a:pt x="316" y="198"/>
                        <a:pt x="317" y="202"/>
                      </a:cubicBezTo>
                      <a:cubicBezTo>
                        <a:pt x="317" y="202"/>
                        <a:pt x="317" y="202"/>
                        <a:pt x="317" y="202"/>
                      </a:cubicBezTo>
                      <a:cubicBezTo>
                        <a:pt x="317" y="202"/>
                        <a:pt x="317" y="202"/>
                        <a:pt x="317" y="202"/>
                      </a:cubicBezTo>
                      <a:cubicBezTo>
                        <a:pt x="317" y="202"/>
                        <a:pt x="317" y="202"/>
                        <a:pt x="317" y="202"/>
                      </a:cubicBezTo>
                      <a:cubicBezTo>
                        <a:pt x="314" y="188"/>
                        <a:pt x="314" y="178"/>
                        <a:pt x="317" y="165"/>
                      </a:cubicBezTo>
                      <a:cubicBezTo>
                        <a:pt x="319" y="158"/>
                        <a:pt x="319" y="158"/>
                        <a:pt x="319" y="158"/>
                      </a:cubicBezTo>
                      <a:cubicBezTo>
                        <a:pt x="321" y="152"/>
                        <a:pt x="325" y="145"/>
                        <a:pt x="326" y="138"/>
                      </a:cubicBezTo>
                      <a:cubicBezTo>
                        <a:pt x="327" y="132"/>
                        <a:pt x="328" y="126"/>
                        <a:pt x="328" y="120"/>
                      </a:cubicBezTo>
                      <a:cubicBezTo>
                        <a:pt x="328" y="112"/>
                        <a:pt x="327" y="104"/>
                        <a:pt x="329" y="96"/>
                      </a:cubicBezTo>
                      <a:cubicBezTo>
                        <a:pt x="330" y="90"/>
                        <a:pt x="332" y="84"/>
                        <a:pt x="334" y="78"/>
                      </a:cubicBezTo>
                      <a:cubicBezTo>
                        <a:pt x="339" y="65"/>
                        <a:pt x="340" y="53"/>
                        <a:pt x="342" y="39"/>
                      </a:cubicBezTo>
                      <a:cubicBezTo>
                        <a:pt x="342" y="38"/>
                        <a:pt x="343" y="36"/>
                        <a:pt x="348" y="39"/>
                      </a:cubicBezTo>
                      <a:cubicBezTo>
                        <a:pt x="365" y="50"/>
                        <a:pt x="379" y="76"/>
                        <a:pt x="387" y="116"/>
                      </a:cubicBezTo>
                      <a:cubicBezTo>
                        <a:pt x="389" y="125"/>
                        <a:pt x="390" y="141"/>
                        <a:pt x="390" y="141"/>
                      </a:cubicBezTo>
                      <a:cubicBezTo>
                        <a:pt x="402" y="141"/>
                        <a:pt x="402" y="141"/>
                        <a:pt x="402" y="141"/>
                      </a:cubicBezTo>
                      <a:cubicBezTo>
                        <a:pt x="402" y="140"/>
                        <a:pt x="401" y="123"/>
                        <a:pt x="399" y="114"/>
                      </a:cubicBezTo>
                      <a:close/>
                      <a:moveTo>
                        <a:pt x="78" y="729"/>
                      </a:moveTo>
                      <a:cubicBezTo>
                        <a:pt x="72" y="762"/>
                        <a:pt x="66" y="784"/>
                        <a:pt x="61" y="801"/>
                      </a:cubicBezTo>
                      <a:cubicBezTo>
                        <a:pt x="55" y="822"/>
                        <a:pt x="51" y="835"/>
                        <a:pt x="51" y="852"/>
                      </a:cubicBezTo>
                      <a:cubicBezTo>
                        <a:pt x="51" y="853"/>
                        <a:pt x="51" y="854"/>
                        <a:pt x="51" y="855"/>
                      </a:cubicBezTo>
                      <a:cubicBezTo>
                        <a:pt x="51" y="855"/>
                        <a:pt x="51" y="855"/>
                        <a:pt x="51" y="855"/>
                      </a:cubicBezTo>
                      <a:cubicBezTo>
                        <a:pt x="51" y="855"/>
                        <a:pt x="51" y="855"/>
                        <a:pt x="51" y="855"/>
                      </a:cubicBezTo>
                      <a:cubicBezTo>
                        <a:pt x="53" y="874"/>
                        <a:pt x="53" y="874"/>
                        <a:pt x="53" y="874"/>
                      </a:cubicBezTo>
                      <a:cubicBezTo>
                        <a:pt x="57" y="903"/>
                        <a:pt x="60" y="932"/>
                        <a:pt x="30" y="941"/>
                      </a:cubicBezTo>
                      <a:cubicBezTo>
                        <a:pt x="23" y="943"/>
                        <a:pt x="17" y="943"/>
                        <a:pt x="14" y="939"/>
                      </a:cubicBezTo>
                      <a:cubicBezTo>
                        <a:pt x="9" y="934"/>
                        <a:pt x="8" y="924"/>
                        <a:pt x="8" y="913"/>
                      </a:cubicBezTo>
                      <a:cubicBezTo>
                        <a:pt x="8" y="896"/>
                        <a:pt x="12" y="874"/>
                        <a:pt x="17" y="861"/>
                      </a:cubicBezTo>
                      <a:cubicBezTo>
                        <a:pt x="17" y="861"/>
                        <a:pt x="17" y="861"/>
                        <a:pt x="17" y="861"/>
                      </a:cubicBezTo>
                      <a:cubicBezTo>
                        <a:pt x="20" y="847"/>
                        <a:pt x="20" y="847"/>
                        <a:pt x="20" y="847"/>
                      </a:cubicBezTo>
                      <a:cubicBezTo>
                        <a:pt x="22" y="833"/>
                        <a:pt x="27" y="814"/>
                        <a:pt x="34" y="730"/>
                      </a:cubicBezTo>
                      <a:cubicBezTo>
                        <a:pt x="41" y="653"/>
                        <a:pt x="65" y="608"/>
                        <a:pt x="80" y="580"/>
                      </a:cubicBezTo>
                      <a:cubicBezTo>
                        <a:pt x="81" y="578"/>
                        <a:pt x="83" y="579"/>
                        <a:pt x="83" y="582"/>
                      </a:cubicBezTo>
                      <a:cubicBezTo>
                        <a:pt x="83" y="585"/>
                        <a:pt x="83" y="588"/>
                        <a:pt x="83" y="592"/>
                      </a:cubicBezTo>
                      <a:cubicBezTo>
                        <a:pt x="84" y="607"/>
                        <a:pt x="85" y="625"/>
                        <a:pt x="85" y="645"/>
                      </a:cubicBezTo>
                      <a:cubicBezTo>
                        <a:pt x="85" y="672"/>
                        <a:pt x="83" y="701"/>
                        <a:pt x="78" y="729"/>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3" name="Freeform 6392"/>
                <p:cNvSpPr>
                  <a:spLocks/>
                </p:cNvSpPr>
                <p:nvPr/>
              </p:nvSpPr>
              <p:spPr bwMode="auto">
                <a:xfrm>
                  <a:off x="704" y="2120"/>
                  <a:ext cx="62" cy="160"/>
                </a:xfrm>
                <a:custGeom>
                  <a:avLst/>
                  <a:gdLst>
                    <a:gd name="T0" fmla="*/ 71 w 46"/>
                    <a:gd name="T1" fmla="*/ 0 h 119"/>
                    <a:gd name="T2" fmla="*/ 51 w 46"/>
                    <a:gd name="T3" fmla="*/ 69 h 119"/>
                    <a:gd name="T4" fmla="*/ 12 w 46"/>
                    <a:gd name="T5" fmla="*/ 173 h 119"/>
                    <a:gd name="T6" fmla="*/ 0 w 46"/>
                    <a:gd name="T7" fmla="*/ 215 h 119"/>
                    <a:gd name="T8" fmla="*/ 0 w 46"/>
                    <a:gd name="T9" fmla="*/ 215 h 119"/>
                    <a:gd name="T10" fmla="*/ 16 w 46"/>
                    <a:gd name="T11" fmla="*/ 179 h 119"/>
                    <a:gd name="T12" fmla="*/ 62 w 46"/>
                    <a:gd name="T13" fmla="*/ 73 h 119"/>
                    <a:gd name="T14" fmla="*/ 82 w 46"/>
                    <a:gd name="T15" fmla="*/ 0 h 119"/>
                    <a:gd name="T16" fmla="*/ 71 w 46"/>
                    <a:gd name="T17" fmla="*/ 0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119">
                      <a:moveTo>
                        <a:pt x="39" y="0"/>
                      </a:moveTo>
                      <a:cubicBezTo>
                        <a:pt x="40" y="13"/>
                        <a:pt x="34" y="25"/>
                        <a:pt x="28" y="38"/>
                      </a:cubicBezTo>
                      <a:cubicBezTo>
                        <a:pt x="19" y="57"/>
                        <a:pt x="14" y="77"/>
                        <a:pt x="7" y="96"/>
                      </a:cubicBezTo>
                      <a:cubicBezTo>
                        <a:pt x="0" y="119"/>
                        <a:pt x="0" y="119"/>
                        <a:pt x="0" y="119"/>
                      </a:cubicBezTo>
                      <a:cubicBezTo>
                        <a:pt x="0" y="119"/>
                        <a:pt x="0" y="119"/>
                        <a:pt x="0" y="119"/>
                      </a:cubicBezTo>
                      <a:cubicBezTo>
                        <a:pt x="9" y="99"/>
                        <a:pt x="9" y="99"/>
                        <a:pt x="9" y="99"/>
                      </a:cubicBezTo>
                      <a:cubicBezTo>
                        <a:pt x="16" y="80"/>
                        <a:pt x="25" y="59"/>
                        <a:pt x="34" y="40"/>
                      </a:cubicBezTo>
                      <a:cubicBezTo>
                        <a:pt x="40" y="27"/>
                        <a:pt x="46" y="14"/>
                        <a:pt x="45" y="0"/>
                      </a:cubicBezTo>
                      <a:lnTo>
                        <a:pt x="39" y="0"/>
                      </a:ln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4" name="Freeform 6393"/>
                <p:cNvSpPr>
                  <a:spLocks/>
                </p:cNvSpPr>
                <p:nvPr/>
              </p:nvSpPr>
              <p:spPr bwMode="auto">
                <a:xfrm>
                  <a:off x="680" y="1646"/>
                  <a:ext cx="133" cy="564"/>
                </a:xfrm>
                <a:custGeom>
                  <a:avLst/>
                  <a:gdLst>
                    <a:gd name="T0" fmla="*/ 177 w 99"/>
                    <a:gd name="T1" fmla="*/ 295 h 419"/>
                    <a:gd name="T2" fmla="*/ 175 w 99"/>
                    <a:gd name="T3" fmla="*/ 252 h 419"/>
                    <a:gd name="T4" fmla="*/ 169 w 99"/>
                    <a:gd name="T5" fmla="*/ 190 h 419"/>
                    <a:gd name="T6" fmla="*/ 167 w 99"/>
                    <a:gd name="T7" fmla="*/ 151 h 419"/>
                    <a:gd name="T8" fmla="*/ 153 w 99"/>
                    <a:gd name="T9" fmla="*/ 0 h 419"/>
                    <a:gd name="T10" fmla="*/ 138 w 99"/>
                    <a:gd name="T11" fmla="*/ 16 h 419"/>
                    <a:gd name="T12" fmla="*/ 156 w 99"/>
                    <a:gd name="T13" fmla="*/ 151 h 419"/>
                    <a:gd name="T14" fmla="*/ 159 w 99"/>
                    <a:gd name="T15" fmla="*/ 192 h 419"/>
                    <a:gd name="T16" fmla="*/ 164 w 99"/>
                    <a:gd name="T17" fmla="*/ 252 h 419"/>
                    <a:gd name="T18" fmla="*/ 167 w 99"/>
                    <a:gd name="T19" fmla="*/ 295 h 419"/>
                    <a:gd name="T20" fmla="*/ 164 w 99"/>
                    <a:gd name="T21" fmla="*/ 341 h 419"/>
                    <a:gd name="T22" fmla="*/ 103 w 99"/>
                    <a:gd name="T23" fmla="*/ 444 h 419"/>
                    <a:gd name="T24" fmla="*/ 86 w 99"/>
                    <a:gd name="T25" fmla="*/ 467 h 419"/>
                    <a:gd name="T26" fmla="*/ 75 w 99"/>
                    <a:gd name="T27" fmla="*/ 482 h 419"/>
                    <a:gd name="T28" fmla="*/ 62 w 99"/>
                    <a:gd name="T29" fmla="*/ 503 h 419"/>
                    <a:gd name="T30" fmla="*/ 21 w 99"/>
                    <a:gd name="T31" fmla="*/ 575 h 419"/>
                    <a:gd name="T32" fmla="*/ 0 w 99"/>
                    <a:gd name="T33" fmla="*/ 697 h 419"/>
                    <a:gd name="T34" fmla="*/ 1 w 99"/>
                    <a:gd name="T35" fmla="*/ 728 h 419"/>
                    <a:gd name="T36" fmla="*/ 1 w 99"/>
                    <a:gd name="T37" fmla="*/ 758 h 419"/>
                    <a:gd name="T38" fmla="*/ 12 w 99"/>
                    <a:gd name="T39" fmla="*/ 759 h 419"/>
                    <a:gd name="T40" fmla="*/ 12 w 99"/>
                    <a:gd name="T41" fmla="*/ 727 h 419"/>
                    <a:gd name="T42" fmla="*/ 11 w 99"/>
                    <a:gd name="T43" fmla="*/ 697 h 419"/>
                    <a:gd name="T44" fmla="*/ 32 w 99"/>
                    <a:gd name="T45" fmla="*/ 577 h 419"/>
                    <a:gd name="T46" fmla="*/ 59 w 99"/>
                    <a:gd name="T47" fmla="*/ 525 h 419"/>
                    <a:gd name="T48" fmla="*/ 59 w 99"/>
                    <a:gd name="T49" fmla="*/ 528 h 419"/>
                    <a:gd name="T50" fmla="*/ 56 w 99"/>
                    <a:gd name="T51" fmla="*/ 569 h 419"/>
                    <a:gd name="T52" fmla="*/ 67 w 99"/>
                    <a:gd name="T53" fmla="*/ 572 h 419"/>
                    <a:gd name="T54" fmla="*/ 70 w 99"/>
                    <a:gd name="T55" fmla="*/ 528 h 419"/>
                    <a:gd name="T56" fmla="*/ 73 w 99"/>
                    <a:gd name="T57" fmla="*/ 507 h 419"/>
                    <a:gd name="T58" fmla="*/ 85 w 99"/>
                    <a:gd name="T59" fmla="*/ 489 h 419"/>
                    <a:gd name="T60" fmla="*/ 95 w 99"/>
                    <a:gd name="T61" fmla="*/ 472 h 419"/>
                    <a:gd name="T62" fmla="*/ 112 w 99"/>
                    <a:gd name="T63" fmla="*/ 451 h 419"/>
                    <a:gd name="T64" fmla="*/ 144 w 99"/>
                    <a:gd name="T65" fmla="*/ 407 h 419"/>
                    <a:gd name="T66" fmla="*/ 150 w 99"/>
                    <a:gd name="T67" fmla="*/ 408 h 419"/>
                    <a:gd name="T68" fmla="*/ 142 w 99"/>
                    <a:gd name="T69" fmla="*/ 467 h 419"/>
                    <a:gd name="T70" fmla="*/ 121 w 99"/>
                    <a:gd name="T71" fmla="*/ 614 h 419"/>
                    <a:gd name="T72" fmla="*/ 112 w 99"/>
                    <a:gd name="T73" fmla="*/ 638 h 419"/>
                    <a:gd name="T74" fmla="*/ 99 w 99"/>
                    <a:gd name="T75" fmla="*/ 666 h 419"/>
                    <a:gd name="T76" fmla="*/ 110 w 99"/>
                    <a:gd name="T77" fmla="*/ 670 h 419"/>
                    <a:gd name="T78" fmla="*/ 121 w 99"/>
                    <a:gd name="T79" fmla="*/ 642 h 419"/>
                    <a:gd name="T80" fmla="*/ 132 w 99"/>
                    <a:gd name="T81" fmla="*/ 618 h 419"/>
                    <a:gd name="T82" fmla="*/ 153 w 99"/>
                    <a:gd name="T83" fmla="*/ 467 h 419"/>
                    <a:gd name="T84" fmla="*/ 167 w 99"/>
                    <a:gd name="T85" fmla="*/ 392 h 419"/>
                    <a:gd name="T86" fmla="*/ 175 w 99"/>
                    <a:gd name="T87" fmla="*/ 345 h 419"/>
                    <a:gd name="T88" fmla="*/ 177 w 99"/>
                    <a:gd name="T89" fmla="*/ 295 h 4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419">
                      <a:moveTo>
                        <a:pt x="98" y="163"/>
                      </a:moveTo>
                      <a:cubicBezTo>
                        <a:pt x="97" y="139"/>
                        <a:pt x="97" y="139"/>
                        <a:pt x="97" y="139"/>
                      </a:cubicBezTo>
                      <a:cubicBezTo>
                        <a:pt x="96" y="126"/>
                        <a:pt x="95" y="114"/>
                        <a:pt x="94" y="105"/>
                      </a:cubicBezTo>
                      <a:cubicBezTo>
                        <a:pt x="94" y="102"/>
                        <a:pt x="93" y="94"/>
                        <a:pt x="92" y="83"/>
                      </a:cubicBezTo>
                      <a:cubicBezTo>
                        <a:pt x="89" y="44"/>
                        <a:pt x="86" y="9"/>
                        <a:pt x="85" y="0"/>
                      </a:cubicBezTo>
                      <a:cubicBezTo>
                        <a:pt x="77" y="9"/>
                        <a:pt x="77" y="9"/>
                        <a:pt x="77" y="9"/>
                      </a:cubicBezTo>
                      <a:cubicBezTo>
                        <a:pt x="80" y="14"/>
                        <a:pt x="84" y="61"/>
                        <a:pt x="86" y="83"/>
                      </a:cubicBezTo>
                      <a:cubicBezTo>
                        <a:pt x="87" y="95"/>
                        <a:pt x="88" y="103"/>
                        <a:pt x="88" y="106"/>
                      </a:cubicBezTo>
                      <a:cubicBezTo>
                        <a:pt x="89" y="114"/>
                        <a:pt x="90" y="127"/>
                        <a:pt x="91" y="139"/>
                      </a:cubicBezTo>
                      <a:cubicBezTo>
                        <a:pt x="92" y="163"/>
                        <a:pt x="92" y="163"/>
                        <a:pt x="92" y="163"/>
                      </a:cubicBezTo>
                      <a:cubicBezTo>
                        <a:pt x="93" y="172"/>
                        <a:pt x="92" y="180"/>
                        <a:pt x="91" y="188"/>
                      </a:cubicBezTo>
                      <a:cubicBezTo>
                        <a:pt x="86" y="206"/>
                        <a:pt x="70" y="228"/>
                        <a:pt x="57" y="245"/>
                      </a:cubicBezTo>
                      <a:cubicBezTo>
                        <a:pt x="48" y="258"/>
                        <a:pt x="48" y="258"/>
                        <a:pt x="48" y="258"/>
                      </a:cubicBezTo>
                      <a:cubicBezTo>
                        <a:pt x="42" y="266"/>
                        <a:pt x="42" y="266"/>
                        <a:pt x="42" y="266"/>
                      </a:cubicBezTo>
                      <a:cubicBezTo>
                        <a:pt x="40" y="270"/>
                        <a:pt x="35" y="277"/>
                        <a:pt x="34" y="278"/>
                      </a:cubicBezTo>
                      <a:cubicBezTo>
                        <a:pt x="26" y="290"/>
                        <a:pt x="18" y="303"/>
                        <a:pt x="12" y="317"/>
                      </a:cubicBezTo>
                      <a:cubicBezTo>
                        <a:pt x="3" y="339"/>
                        <a:pt x="1" y="362"/>
                        <a:pt x="0" y="385"/>
                      </a:cubicBezTo>
                      <a:cubicBezTo>
                        <a:pt x="0" y="389"/>
                        <a:pt x="0" y="396"/>
                        <a:pt x="1" y="402"/>
                      </a:cubicBezTo>
                      <a:cubicBezTo>
                        <a:pt x="1" y="408"/>
                        <a:pt x="2" y="414"/>
                        <a:pt x="1" y="418"/>
                      </a:cubicBezTo>
                      <a:cubicBezTo>
                        <a:pt x="7" y="419"/>
                        <a:pt x="7" y="419"/>
                        <a:pt x="7" y="419"/>
                      </a:cubicBezTo>
                      <a:cubicBezTo>
                        <a:pt x="8" y="415"/>
                        <a:pt x="7" y="408"/>
                        <a:pt x="7" y="401"/>
                      </a:cubicBezTo>
                      <a:cubicBezTo>
                        <a:pt x="6" y="395"/>
                        <a:pt x="6" y="389"/>
                        <a:pt x="6" y="385"/>
                      </a:cubicBezTo>
                      <a:cubicBezTo>
                        <a:pt x="7" y="363"/>
                        <a:pt x="9" y="340"/>
                        <a:pt x="18" y="319"/>
                      </a:cubicBezTo>
                      <a:cubicBezTo>
                        <a:pt x="22" y="309"/>
                        <a:pt x="27" y="299"/>
                        <a:pt x="33" y="290"/>
                      </a:cubicBezTo>
                      <a:cubicBezTo>
                        <a:pt x="33" y="291"/>
                        <a:pt x="33" y="291"/>
                        <a:pt x="33" y="291"/>
                      </a:cubicBezTo>
                      <a:cubicBezTo>
                        <a:pt x="34" y="298"/>
                        <a:pt x="34" y="305"/>
                        <a:pt x="31" y="314"/>
                      </a:cubicBezTo>
                      <a:cubicBezTo>
                        <a:pt x="37" y="316"/>
                        <a:pt x="37" y="316"/>
                        <a:pt x="37" y="316"/>
                      </a:cubicBezTo>
                      <a:cubicBezTo>
                        <a:pt x="40" y="305"/>
                        <a:pt x="40" y="297"/>
                        <a:pt x="39" y="291"/>
                      </a:cubicBezTo>
                      <a:cubicBezTo>
                        <a:pt x="39" y="287"/>
                        <a:pt x="39" y="283"/>
                        <a:pt x="40" y="280"/>
                      </a:cubicBezTo>
                      <a:cubicBezTo>
                        <a:pt x="42" y="277"/>
                        <a:pt x="45" y="273"/>
                        <a:pt x="47" y="270"/>
                      </a:cubicBezTo>
                      <a:cubicBezTo>
                        <a:pt x="53" y="261"/>
                        <a:pt x="53" y="261"/>
                        <a:pt x="53" y="261"/>
                      </a:cubicBezTo>
                      <a:cubicBezTo>
                        <a:pt x="62" y="249"/>
                        <a:pt x="62" y="249"/>
                        <a:pt x="62" y="249"/>
                      </a:cubicBezTo>
                      <a:cubicBezTo>
                        <a:pt x="68" y="241"/>
                        <a:pt x="74" y="233"/>
                        <a:pt x="80" y="224"/>
                      </a:cubicBezTo>
                      <a:cubicBezTo>
                        <a:pt x="82" y="221"/>
                        <a:pt x="84" y="221"/>
                        <a:pt x="83" y="225"/>
                      </a:cubicBezTo>
                      <a:cubicBezTo>
                        <a:pt x="81" y="236"/>
                        <a:pt x="79" y="247"/>
                        <a:pt x="79" y="258"/>
                      </a:cubicBezTo>
                      <a:cubicBezTo>
                        <a:pt x="79" y="286"/>
                        <a:pt x="77" y="310"/>
                        <a:pt x="67" y="339"/>
                      </a:cubicBezTo>
                      <a:cubicBezTo>
                        <a:pt x="62" y="352"/>
                        <a:pt x="62" y="352"/>
                        <a:pt x="62" y="352"/>
                      </a:cubicBezTo>
                      <a:cubicBezTo>
                        <a:pt x="55" y="368"/>
                        <a:pt x="55" y="368"/>
                        <a:pt x="55" y="368"/>
                      </a:cubicBezTo>
                      <a:cubicBezTo>
                        <a:pt x="61" y="370"/>
                        <a:pt x="61" y="370"/>
                        <a:pt x="61" y="370"/>
                      </a:cubicBezTo>
                      <a:cubicBezTo>
                        <a:pt x="67" y="354"/>
                        <a:pt x="67" y="354"/>
                        <a:pt x="67" y="354"/>
                      </a:cubicBezTo>
                      <a:cubicBezTo>
                        <a:pt x="73" y="341"/>
                        <a:pt x="73" y="341"/>
                        <a:pt x="73" y="341"/>
                      </a:cubicBezTo>
                      <a:cubicBezTo>
                        <a:pt x="83" y="311"/>
                        <a:pt x="85" y="286"/>
                        <a:pt x="85" y="258"/>
                      </a:cubicBezTo>
                      <a:cubicBezTo>
                        <a:pt x="85" y="244"/>
                        <a:pt x="88" y="230"/>
                        <a:pt x="92" y="216"/>
                      </a:cubicBezTo>
                      <a:cubicBezTo>
                        <a:pt x="94" y="207"/>
                        <a:pt x="96" y="198"/>
                        <a:pt x="97" y="190"/>
                      </a:cubicBezTo>
                      <a:cubicBezTo>
                        <a:pt x="99" y="182"/>
                        <a:pt x="99" y="170"/>
                        <a:pt x="98" y="163"/>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5" name="Freeform 6394"/>
                <p:cNvSpPr>
                  <a:spLocks/>
                </p:cNvSpPr>
                <p:nvPr/>
              </p:nvSpPr>
              <p:spPr bwMode="auto">
                <a:xfrm>
                  <a:off x="543" y="2383"/>
                  <a:ext cx="179" cy="189"/>
                </a:xfrm>
                <a:custGeom>
                  <a:avLst/>
                  <a:gdLst>
                    <a:gd name="T0" fmla="*/ 209 w 133"/>
                    <a:gd name="T1" fmla="*/ 113 h 140"/>
                    <a:gd name="T2" fmla="*/ 211 w 133"/>
                    <a:gd name="T3" fmla="*/ 105 h 140"/>
                    <a:gd name="T4" fmla="*/ 241 w 133"/>
                    <a:gd name="T5" fmla="*/ 57 h 140"/>
                    <a:gd name="T6" fmla="*/ 234 w 133"/>
                    <a:gd name="T7" fmla="*/ 55 h 140"/>
                    <a:gd name="T8" fmla="*/ 188 w 133"/>
                    <a:gd name="T9" fmla="*/ 111 h 140"/>
                    <a:gd name="T10" fmla="*/ 143 w 133"/>
                    <a:gd name="T11" fmla="*/ 105 h 140"/>
                    <a:gd name="T12" fmla="*/ 124 w 133"/>
                    <a:gd name="T13" fmla="*/ 66 h 140"/>
                    <a:gd name="T14" fmla="*/ 129 w 133"/>
                    <a:gd name="T15" fmla="*/ 55 h 140"/>
                    <a:gd name="T16" fmla="*/ 167 w 133"/>
                    <a:gd name="T17" fmla="*/ 5 h 140"/>
                    <a:gd name="T18" fmla="*/ 164 w 133"/>
                    <a:gd name="T19" fmla="*/ 0 h 140"/>
                    <a:gd name="T20" fmla="*/ 159 w 133"/>
                    <a:gd name="T21" fmla="*/ 5 h 140"/>
                    <a:gd name="T22" fmla="*/ 159 w 133"/>
                    <a:gd name="T23" fmla="*/ 5 h 140"/>
                    <a:gd name="T24" fmla="*/ 77 w 133"/>
                    <a:gd name="T25" fmla="*/ 95 h 140"/>
                    <a:gd name="T26" fmla="*/ 22 w 133"/>
                    <a:gd name="T27" fmla="*/ 184 h 140"/>
                    <a:gd name="T28" fmla="*/ 9 w 133"/>
                    <a:gd name="T29" fmla="*/ 223 h 140"/>
                    <a:gd name="T30" fmla="*/ 0 w 133"/>
                    <a:gd name="T31" fmla="*/ 255 h 140"/>
                    <a:gd name="T32" fmla="*/ 0 w 133"/>
                    <a:gd name="T33" fmla="*/ 255 h 140"/>
                    <a:gd name="T34" fmla="*/ 15 w 133"/>
                    <a:gd name="T35" fmla="*/ 225 h 140"/>
                    <a:gd name="T36" fmla="*/ 30 w 133"/>
                    <a:gd name="T37" fmla="*/ 186 h 140"/>
                    <a:gd name="T38" fmla="*/ 79 w 133"/>
                    <a:gd name="T39" fmla="*/ 100 h 140"/>
                    <a:gd name="T40" fmla="*/ 114 w 133"/>
                    <a:gd name="T41" fmla="*/ 72 h 140"/>
                    <a:gd name="T42" fmla="*/ 117 w 133"/>
                    <a:gd name="T43" fmla="*/ 73 h 140"/>
                    <a:gd name="T44" fmla="*/ 140 w 133"/>
                    <a:gd name="T45" fmla="*/ 111 h 140"/>
                    <a:gd name="T46" fmla="*/ 152 w 133"/>
                    <a:gd name="T47" fmla="*/ 119 h 140"/>
                    <a:gd name="T48" fmla="*/ 153 w 133"/>
                    <a:gd name="T49" fmla="*/ 124 h 140"/>
                    <a:gd name="T50" fmla="*/ 153 w 133"/>
                    <a:gd name="T51" fmla="*/ 198 h 140"/>
                    <a:gd name="T52" fmla="*/ 162 w 133"/>
                    <a:gd name="T53" fmla="*/ 198 h 140"/>
                    <a:gd name="T54" fmla="*/ 162 w 133"/>
                    <a:gd name="T55" fmla="*/ 124 h 140"/>
                    <a:gd name="T56" fmla="*/ 164 w 133"/>
                    <a:gd name="T57" fmla="*/ 122 h 140"/>
                    <a:gd name="T58" fmla="*/ 178 w 133"/>
                    <a:gd name="T59" fmla="*/ 120 h 140"/>
                    <a:gd name="T60" fmla="*/ 182 w 133"/>
                    <a:gd name="T61" fmla="*/ 126 h 140"/>
                    <a:gd name="T62" fmla="*/ 184 w 133"/>
                    <a:gd name="T63" fmla="*/ 147 h 140"/>
                    <a:gd name="T64" fmla="*/ 184 w 133"/>
                    <a:gd name="T65" fmla="*/ 162 h 140"/>
                    <a:gd name="T66" fmla="*/ 187 w 133"/>
                    <a:gd name="T67" fmla="*/ 170 h 140"/>
                    <a:gd name="T68" fmla="*/ 187 w 133"/>
                    <a:gd name="T69" fmla="*/ 194 h 140"/>
                    <a:gd name="T70" fmla="*/ 195 w 133"/>
                    <a:gd name="T71" fmla="*/ 189 h 140"/>
                    <a:gd name="T72" fmla="*/ 194 w 133"/>
                    <a:gd name="T73" fmla="*/ 170 h 140"/>
                    <a:gd name="T74" fmla="*/ 192 w 133"/>
                    <a:gd name="T75" fmla="*/ 161 h 140"/>
                    <a:gd name="T76" fmla="*/ 192 w 133"/>
                    <a:gd name="T77" fmla="*/ 146 h 140"/>
                    <a:gd name="T78" fmla="*/ 188 w 133"/>
                    <a:gd name="T79" fmla="*/ 122 h 140"/>
                    <a:gd name="T80" fmla="*/ 192 w 133"/>
                    <a:gd name="T81" fmla="*/ 119 h 140"/>
                    <a:gd name="T82" fmla="*/ 198 w 133"/>
                    <a:gd name="T83" fmla="*/ 115 h 140"/>
                    <a:gd name="T84" fmla="*/ 201 w 133"/>
                    <a:gd name="T85" fmla="*/ 116 h 140"/>
                    <a:gd name="T86" fmla="*/ 206 w 133"/>
                    <a:gd name="T87" fmla="*/ 146 h 140"/>
                    <a:gd name="T88" fmla="*/ 215 w 133"/>
                    <a:gd name="T89" fmla="*/ 186 h 140"/>
                    <a:gd name="T90" fmla="*/ 223 w 133"/>
                    <a:gd name="T91" fmla="*/ 182 h 140"/>
                    <a:gd name="T92" fmla="*/ 214 w 133"/>
                    <a:gd name="T93" fmla="*/ 146 h 140"/>
                    <a:gd name="T94" fmla="*/ 209 w 133"/>
                    <a:gd name="T95" fmla="*/ 11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3" h="140">
                      <a:moveTo>
                        <a:pt x="115" y="62"/>
                      </a:moveTo>
                      <a:cubicBezTo>
                        <a:pt x="115" y="61"/>
                        <a:pt x="116" y="58"/>
                        <a:pt x="117" y="58"/>
                      </a:cubicBezTo>
                      <a:cubicBezTo>
                        <a:pt x="125" y="51"/>
                        <a:pt x="131" y="40"/>
                        <a:pt x="133" y="31"/>
                      </a:cubicBezTo>
                      <a:cubicBezTo>
                        <a:pt x="129" y="30"/>
                        <a:pt x="129" y="30"/>
                        <a:pt x="129" y="30"/>
                      </a:cubicBezTo>
                      <a:cubicBezTo>
                        <a:pt x="127" y="41"/>
                        <a:pt x="116" y="57"/>
                        <a:pt x="104" y="61"/>
                      </a:cubicBezTo>
                      <a:cubicBezTo>
                        <a:pt x="95" y="64"/>
                        <a:pt x="86" y="63"/>
                        <a:pt x="79" y="58"/>
                      </a:cubicBezTo>
                      <a:cubicBezTo>
                        <a:pt x="73" y="53"/>
                        <a:pt x="69" y="45"/>
                        <a:pt x="68" y="36"/>
                      </a:cubicBezTo>
                      <a:cubicBezTo>
                        <a:pt x="68" y="35"/>
                        <a:pt x="70" y="31"/>
                        <a:pt x="71" y="30"/>
                      </a:cubicBezTo>
                      <a:cubicBezTo>
                        <a:pt x="82" y="19"/>
                        <a:pt x="92" y="7"/>
                        <a:pt x="92" y="3"/>
                      </a:cubicBezTo>
                      <a:cubicBezTo>
                        <a:pt x="92" y="1"/>
                        <a:pt x="91" y="1"/>
                        <a:pt x="91" y="0"/>
                      </a:cubicBezTo>
                      <a:cubicBezTo>
                        <a:pt x="88" y="3"/>
                        <a:pt x="88" y="3"/>
                        <a:pt x="88" y="3"/>
                      </a:cubicBezTo>
                      <a:cubicBezTo>
                        <a:pt x="88" y="3"/>
                        <a:pt x="88" y="3"/>
                        <a:pt x="88" y="3"/>
                      </a:cubicBezTo>
                      <a:cubicBezTo>
                        <a:pt x="88" y="8"/>
                        <a:pt x="49" y="47"/>
                        <a:pt x="42" y="52"/>
                      </a:cubicBezTo>
                      <a:cubicBezTo>
                        <a:pt x="24" y="64"/>
                        <a:pt x="17" y="84"/>
                        <a:pt x="12" y="101"/>
                      </a:cubicBezTo>
                      <a:cubicBezTo>
                        <a:pt x="10" y="108"/>
                        <a:pt x="8" y="115"/>
                        <a:pt x="5" y="122"/>
                      </a:cubicBezTo>
                      <a:cubicBezTo>
                        <a:pt x="0" y="140"/>
                        <a:pt x="0" y="140"/>
                        <a:pt x="0" y="140"/>
                      </a:cubicBezTo>
                      <a:cubicBezTo>
                        <a:pt x="0" y="140"/>
                        <a:pt x="0" y="140"/>
                        <a:pt x="0" y="140"/>
                      </a:cubicBezTo>
                      <a:cubicBezTo>
                        <a:pt x="8" y="124"/>
                        <a:pt x="8" y="124"/>
                        <a:pt x="8" y="124"/>
                      </a:cubicBezTo>
                      <a:cubicBezTo>
                        <a:pt x="11" y="116"/>
                        <a:pt x="14" y="109"/>
                        <a:pt x="16" y="102"/>
                      </a:cubicBezTo>
                      <a:cubicBezTo>
                        <a:pt x="21" y="85"/>
                        <a:pt x="28" y="66"/>
                        <a:pt x="44" y="55"/>
                      </a:cubicBezTo>
                      <a:cubicBezTo>
                        <a:pt x="46" y="54"/>
                        <a:pt x="54" y="47"/>
                        <a:pt x="63" y="39"/>
                      </a:cubicBezTo>
                      <a:cubicBezTo>
                        <a:pt x="63" y="38"/>
                        <a:pt x="65" y="39"/>
                        <a:pt x="65" y="40"/>
                      </a:cubicBezTo>
                      <a:cubicBezTo>
                        <a:pt x="66" y="49"/>
                        <a:pt x="70" y="56"/>
                        <a:pt x="77" y="61"/>
                      </a:cubicBezTo>
                      <a:cubicBezTo>
                        <a:pt x="79" y="63"/>
                        <a:pt x="81" y="64"/>
                        <a:pt x="84" y="65"/>
                      </a:cubicBezTo>
                      <a:cubicBezTo>
                        <a:pt x="84" y="65"/>
                        <a:pt x="85" y="67"/>
                        <a:pt x="85" y="68"/>
                      </a:cubicBezTo>
                      <a:cubicBezTo>
                        <a:pt x="83" y="83"/>
                        <a:pt x="85" y="103"/>
                        <a:pt x="85" y="109"/>
                      </a:cubicBezTo>
                      <a:cubicBezTo>
                        <a:pt x="89" y="109"/>
                        <a:pt x="89" y="109"/>
                        <a:pt x="89" y="109"/>
                      </a:cubicBezTo>
                      <a:cubicBezTo>
                        <a:pt x="89" y="103"/>
                        <a:pt x="87" y="83"/>
                        <a:pt x="89" y="68"/>
                      </a:cubicBezTo>
                      <a:cubicBezTo>
                        <a:pt x="89" y="68"/>
                        <a:pt x="91" y="67"/>
                        <a:pt x="91" y="67"/>
                      </a:cubicBezTo>
                      <a:cubicBezTo>
                        <a:pt x="94" y="67"/>
                        <a:pt x="96" y="67"/>
                        <a:pt x="98" y="66"/>
                      </a:cubicBezTo>
                      <a:cubicBezTo>
                        <a:pt x="99" y="66"/>
                        <a:pt x="100" y="68"/>
                        <a:pt x="100" y="69"/>
                      </a:cubicBezTo>
                      <a:cubicBezTo>
                        <a:pt x="101" y="73"/>
                        <a:pt x="101" y="77"/>
                        <a:pt x="102" y="81"/>
                      </a:cubicBezTo>
                      <a:cubicBezTo>
                        <a:pt x="102" y="89"/>
                        <a:pt x="102" y="89"/>
                        <a:pt x="102" y="89"/>
                      </a:cubicBezTo>
                      <a:cubicBezTo>
                        <a:pt x="103" y="93"/>
                        <a:pt x="103" y="93"/>
                        <a:pt x="103" y="93"/>
                      </a:cubicBezTo>
                      <a:cubicBezTo>
                        <a:pt x="104" y="97"/>
                        <a:pt x="104" y="104"/>
                        <a:pt x="103" y="107"/>
                      </a:cubicBezTo>
                      <a:cubicBezTo>
                        <a:pt x="108" y="104"/>
                        <a:pt x="108" y="104"/>
                        <a:pt x="108" y="104"/>
                      </a:cubicBezTo>
                      <a:cubicBezTo>
                        <a:pt x="108" y="101"/>
                        <a:pt x="108" y="97"/>
                        <a:pt x="107" y="93"/>
                      </a:cubicBezTo>
                      <a:cubicBezTo>
                        <a:pt x="106" y="88"/>
                        <a:pt x="106" y="88"/>
                        <a:pt x="106" y="88"/>
                      </a:cubicBezTo>
                      <a:cubicBezTo>
                        <a:pt x="106" y="80"/>
                        <a:pt x="106" y="80"/>
                        <a:pt x="106" y="80"/>
                      </a:cubicBezTo>
                      <a:cubicBezTo>
                        <a:pt x="105" y="76"/>
                        <a:pt x="105" y="72"/>
                        <a:pt x="104" y="67"/>
                      </a:cubicBezTo>
                      <a:cubicBezTo>
                        <a:pt x="104" y="66"/>
                        <a:pt x="105" y="65"/>
                        <a:pt x="106" y="65"/>
                      </a:cubicBezTo>
                      <a:cubicBezTo>
                        <a:pt x="107" y="64"/>
                        <a:pt x="108" y="64"/>
                        <a:pt x="109" y="63"/>
                      </a:cubicBezTo>
                      <a:cubicBezTo>
                        <a:pt x="109" y="63"/>
                        <a:pt x="111" y="64"/>
                        <a:pt x="111" y="64"/>
                      </a:cubicBezTo>
                      <a:cubicBezTo>
                        <a:pt x="113" y="70"/>
                        <a:pt x="113" y="75"/>
                        <a:pt x="114" y="80"/>
                      </a:cubicBezTo>
                      <a:cubicBezTo>
                        <a:pt x="115" y="88"/>
                        <a:pt x="116" y="95"/>
                        <a:pt x="119" y="102"/>
                      </a:cubicBezTo>
                      <a:cubicBezTo>
                        <a:pt x="123" y="100"/>
                        <a:pt x="123" y="100"/>
                        <a:pt x="123" y="100"/>
                      </a:cubicBezTo>
                      <a:cubicBezTo>
                        <a:pt x="120" y="94"/>
                        <a:pt x="119" y="87"/>
                        <a:pt x="118" y="80"/>
                      </a:cubicBezTo>
                      <a:cubicBezTo>
                        <a:pt x="117" y="75"/>
                        <a:pt x="116" y="68"/>
                        <a:pt x="115" y="62"/>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6" name="Freeform 6395"/>
                <p:cNvSpPr>
                  <a:spLocks noEditPoints="1"/>
                </p:cNvSpPr>
                <p:nvPr/>
              </p:nvSpPr>
              <p:spPr bwMode="auto">
                <a:xfrm>
                  <a:off x="570" y="2436"/>
                  <a:ext cx="176" cy="275"/>
                </a:xfrm>
                <a:custGeom>
                  <a:avLst/>
                  <a:gdLst>
                    <a:gd name="T0" fmla="*/ 202 w 131"/>
                    <a:gd name="T1" fmla="*/ 36 h 205"/>
                    <a:gd name="T2" fmla="*/ 226 w 131"/>
                    <a:gd name="T3" fmla="*/ 252 h 205"/>
                    <a:gd name="T4" fmla="*/ 219 w 131"/>
                    <a:gd name="T5" fmla="*/ 286 h 205"/>
                    <a:gd name="T6" fmla="*/ 185 w 131"/>
                    <a:gd name="T7" fmla="*/ 111 h 205"/>
                    <a:gd name="T8" fmla="*/ 183 w 131"/>
                    <a:gd name="T9" fmla="*/ 115 h 205"/>
                    <a:gd name="T10" fmla="*/ 188 w 131"/>
                    <a:gd name="T11" fmla="*/ 244 h 205"/>
                    <a:gd name="T12" fmla="*/ 179 w 131"/>
                    <a:gd name="T13" fmla="*/ 341 h 205"/>
                    <a:gd name="T14" fmla="*/ 168 w 131"/>
                    <a:gd name="T15" fmla="*/ 215 h 205"/>
                    <a:gd name="T16" fmla="*/ 159 w 131"/>
                    <a:gd name="T17" fmla="*/ 149 h 205"/>
                    <a:gd name="T18" fmla="*/ 152 w 131"/>
                    <a:gd name="T19" fmla="*/ 152 h 205"/>
                    <a:gd name="T20" fmla="*/ 142 w 131"/>
                    <a:gd name="T21" fmla="*/ 142 h 205"/>
                    <a:gd name="T22" fmla="*/ 148 w 131"/>
                    <a:gd name="T23" fmla="*/ 331 h 205"/>
                    <a:gd name="T24" fmla="*/ 146 w 131"/>
                    <a:gd name="T25" fmla="*/ 354 h 205"/>
                    <a:gd name="T26" fmla="*/ 138 w 131"/>
                    <a:gd name="T27" fmla="*/ 327 h 205"/>
                    <a:gd name="T28" fmla="*/ 132 w 131"/>
                    <a:gd name="T29" fmla="*/ 258 h 205"/>
                    <a:gd name="T30" fmla="*/ 130 w 131"/>
                    <a:gd name="T31" fmla="*/ 190 h 205"/>
                    <a:gd name="T32" fmla="*/ 116 w 131"/>
                    <a:gd name="T33" fmla="*/ 126 h 205"/>
                    <a:gd name="T34" fmla="*/ 106 w 131"/>
                    <a:gd name="T35" fmla="*/ 209 h 205"/>
                    <a:gd name="T36" fmla="*/ 112 w 131"/>
                    <a:gd name="T37" fmla="*/ 323 h 205"/>
                    <a:gd name="T38" fmla="*/ 101 w 131"/>
                    <a:gd name="T39" fmla="*/ 323 h 205"/>
                    <a:gd name="T40" fmla="*/ 98 w 131"/>
                    <a:gd name="T41" fmla="*/ 247 h 205"/>
                    <a:gd name="T42" fmla="*/ 75 w 131"/>
                    <a:gd name="T43" fmla="*/ 91 h 205"/>
                    <a:gd name="T44" fmla="*/ 69 w 131"/>
                    <a:gd name="T45" fmla="*/ 0 h 205"/>
                    <a:gd name="T46" fmla="*/ 42 w 131"/>
                    <a:gd name="T47" fmla="*/ 101 h 205"/>
                    <a:gd name="T48" fmla="*/ 0 w 131"/>
                    <a:gd name="T49" fmla="*/ 153 h 205"/>
                    <a:gd name="T50" fmla="*/ 64 w 131"/>
                    <a:gd name="T51" fmla="*/ 80 h 205"/>
                    <a:gd name="T52" fmla="*/ 78 w 131"/>
                    <a:gd name="T53" fmla="*/ 181 h 205"/>
                    <a:gd name="T54" fmla="*/ 93 w 131"/>
                    <a:gd name="T55" fmla="*/ 286 h 205"/>
                    <a:gd name="T56" fmla="*/ 103 w 131"/>
                    <a:gd name="T57" fmla="*/ 347 h 205"/>
                    <a:gd name="T58" fmla="*/ 117 w 131"/>
                    <a:gd name="T59" fmla="*/ 296 h 205"/>
                    <a:gd name="T60" fmla="*/ 116 w 131"/>
                    <a:gd name="T61" fmla="*/ 169 h 205"/>
                    <a:gd name="T62" fmla="*/ 122 w 131"/>
                    <a:gd name="T63" fmla="*/ 207 h 205"/>
                    <a:gd name="T64" fmla="*/ 132 w 131"/>
                    <a:gd name="T65" fmla="*/ 321 h 205"/>
                    <a:gd name="T66" fmla="*/ 137 w 131"/>
                    <a:gd name="T67" fmla="*/ 362 h 205"/>
                    <a:gd name="T68" fmla="*/ 156 w 131"/>
                    <a:gd name="T69" fmla="*/ 331 h 205"/>
                    <a:gd name="T70" fmla="*/ 152 w 131"/>
                    <a:gd name="T71" fmla="*/ 162 h 205"/>
                    <a:gd name="T72" fmla="*/ 159 w 131"/>
                    <a:gd name="T73" fmla="*/ 158 h 205"/>
                    <a:gd name="T74" fmla="*/ 173 w 131"/>
                    <a:gd name="T75" fmla="*/ 346 h 205"/>
                    <a:gd name="T76" fmla="*/ 193 w 131"/>
                    <a:gd name="T77" fmla="*/ 217 h 205"/>
                    <a:gd name="T78" fmla="*/ 195 w 131"/>
                    <a:gd name="T79" fmla="*/ 148 h 205"/>
                    <a:gd name="T80" fmla="*/ 214 w 131"/>
                    <a:gd name="T81" fmla="*/ 294 h 205"/>
                    <a:gd name="T82" fmla="*/ 232 w 131"/>
                    <a:gd name="T83" fmla="*/ 252 h 205"/>
                    <a:gd name="T84" fmla="*/ 117 w 131"/>
                    <a:gd name="T85" fmla="*/ 162 h 205"/>
                    <a:gd name="T86" fmla="*/ 120 w 131"/>
                    <a:gd name="T87" fmla="*/ 137 h 2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1" h="205">
                      <a:moveTo>
                        <a:pt x="130" y="84"/>
                      </a:moveTo>
                      <a:cubicBezTo>
                        <a:pt x="129" y="62"/>
                        <a:pt x="127" y="37"/>
                        <a:pt x="115" y="18"/>
                      </a:cubicBezTo>
                      <a:cubicBezTo>
                        <a:pt x="112" y="20"/>
                        <a:pt x="112" y="20"/>
                        <a:pt x="112" y="20"/>
                      </a:cubicBezTo>
                      <a:cubicBezTo>
                        <a:pt x="123" y="38"/>
                        <a:pt x="125" y="63"/>
                        <a:pt x="126" y="84"/>
                      </a:cubicBezTo>
                      <a:cubicBezTo>
                        <a:pt x="126" y="94"/>
                        <a:pt x="126" y="103"/>
                        <a:pt x="126" y="112"/>
                      </a:cubicBezTo>
                      <a:cubicBezTo>
                        <a:pt x="126" y="121"/>
                        <a:pt x="126" y="131"/>
                        <a:pt x="125" y="140"/>
                      </a:cubicBezTo>
                      <a:cubicBezTo>
                        <a:pt x="125" y="143"/>
                        <a:pt x="125" y="143"/>
                        <a:pt x="125" y="143"/>
                      </a:cubicBezTo>
                      <a:cubicBezTo>
                        <a:pt x="124" y="147"/>
                        <a:pt x="124" y="154"/>
                        <a:pt x="122" y="158"/>
                      </a:cubicBezTo>
                      <a:cubicBezTo>
                        <a:pt x="122" y="159"/>
                        <a:pt x="121" y="159"/>
                        <a:pt x="121" y="159"/>
                      </a:cubicBezTo>
                      <a:cubicBezTo>
                        <a:pt x="118" y="146"/>
                        <a:pt x="118" y="133"/>
                        <a:pt x="117" y="121"/>
                      </a:cubicBezTo>
                      <a:cubicBezTo>
                        <a:pt x="116" y="100"/>
                        <a:pt x="115" y="79"/>
                        <a:pt x="106" y="60"/>
                      </a:cubicBezTo>
                      <a:cubicBezTo>
                        <a:pt x="103" y="62"/>
                        <a:pt x="103" y="62"/>
                        <a:pt x="103" y="62"/>
                      </a:cubicBezTo>
                      <a:cubicBezTo>
                        <a:pt x="105" y="67"/>
                        <a:pt x="107" y="72"/>
                        <a:pt x="108" y="77"/>
                      </a:cubicBezTo>
                      <a:cubicBezTo>
                        <a:pt x="107" y="78"/>
                        <a:pt x="105" y="79"/>
                        <a:pt x="104" y="79"/>
                      </a:cubicBezTo>
                      <a:cubicBezTo>
                        <a:pt x="103" y="74"/>
                        <a:pt x="102" y="69"/>
                        <a:pt x="101" y="64"/>
                      </a:cubicBezTo>
                      <a:cubicBezTo>
                        <a:pt x="97" y="65"/>
                        <a:pt x="97" y="65"/>
                        <a:pt x="97" y="65"/>
                      </a:cubicBezTo>
                      <a:cubicBezTo>
                        <a:pt x="101" y="83"/>
                        <a:pt x="102" y="102"/>
                        <a:pt x="103" y="122"/>
                      </a:cubicBezTo>
                      <a:cubicBezTo>
                        <a:pt x="104" y="136"/>
                        <a:pt x="104" y="136"/>
                        <a:pt x="104" y="136"/>
                      </a:cubicBezTo>
                      <a:cubicBezTo>
                        <a:pt x="104" y="138"/>
                        <a:pt x="104" y="142"/>
                        <a:pt x="104" y="147"/>
                      </a:cubicBezTo>
                      <a:cubicBezTo>
                        <a:pt x="104" y="161"/>
                        <a:pt x="103" y="181"/>
                        <a:pt x="101" y="188"/>
                      </a:cubicBezTo>
                      <a:cubicBezTo>
                        <a:pt x="100" y="189"/>
                        <a:pt x="99" y="189"/>
                        <a:pt x="99" y="189"/>
                      </a:cubicBezTo>
                      <a:cubicBezTo>
                        <a:pt x="96" y="181"/>
                        <a:pt x="94" y="158"/>
                        <a:pt x="94" y="149"/>
                      </a:cubicBezTo>
                      <a:cubicBezTo>
                        <a:pt x="93" y="124"/>
                        <a:pt x="93" y="124"/>
                        <a:pt x="93" y="124"/>
                      </a:cubicBezTo>
                      <a:cubicBezTo>
                        <a:pt x="93" y="122"/>
                        <a:pt x="93" y="121"/>
                        <a:pt x="93" y="119"/>
                      </a:cubicBezTo>
                      <a:cubicBezTo>
                        <a:pt x="93" y="103"/>
                        <a:pt x="93" y="86"/>
                        <a:pt x="90" y="70"/>
                      </a:cubicBezTo>
                      <a:cubicBezTo>
                        <a:pt x="86" y="71"/>
                        <a:pt x="86" y="71"/>
                        <a:pt x="86" y="71"/>
                      </a:cubicBezTo>
                      <a:cubicBezTo>
                        <a:pt x="87" y="75"/>
                        <a:pt x="88" y="79"/>
                        <a:pt x="88" y="83"/>
                      </a:cubicBezTo>
                      <a:cubicBezTo>
                        <a:pt x="88" y="83"/>
                        <a:pt x="87" y="84"/>
                        <a:pt x="87" y="84"/>
                      </a:cubicBezTo>
                      <a:cubicBezTo>
                        <a:pt x="86" y="85"/>
                        <a:pt x="85" y="85"/>
                        <a:pt x="85" y="85"/>
                      </a:cubicBezTo>
                      <a:cubicBezTo>
                        <a:pt x="84" y="85"/>
                        <a:pt x="84" y="84"/>
                        <a:pt x="84" y="84"/>
                      </a:cubicBezTo>
                      <a:cubicBezTo>
                        <a:pt x="83" y="79"/>
                        <a:pt x="83" y="74"/>
                        <a:pt x="84" y="69"/>
                      </a:cubicBezTo>
                      <a:cubicBezTo>
                        <a:pt x="80" y="69"/>
                        <a:pt x="80" y="69"/>
                        <a:pt x="80" y="69"/>
                      </a:cubicBezTo>
                      <a:cubicBezTo>
                        <a:pt x="80" y="72"/>
                        <a:pt x="79" y="75"/>
                        <a:pt x="79" y="79"/>
                      </a:cubicBezTo>
                      <a:cubicBezTo>
                        <a:pt x="79" y="90"/>
                        <a:pt x="80" y="101"/>
                        <a:pt x="81" y="111"/>
                      </a:cubicBezTo>
                      <a:cubicBezTo>
                        <a:pt x="82" y="122"/>
                        <a:pt x="82" y="133"/>
                        <a:pt x="82" y="144"/>
                      </a:cubicBezTo>
                      <a:cubicBezTo>
                        <a:pt x="82" y="184"/>
                        <a:pt x="82" y="184"/>
                        <a:pt x="82" y="184"/>
                      </a:cubicBezTo>
                      <a:cubicBezTo>
                        <a:pt x="82" y="186"/>
                        <a:pt x="82" y="186"/>
                        <a:pt x="82" y="186"/>
                      </a:cubicBezTo>
                      <a:cubicBezTo>
                        <a:pt x="82" y="187"/>
                        <a:pt x="82" y="188"/>
                        <a:pt x="82" y="189"/>
                      </a:cubicBezTo>
                      <a:cubicBezTo>
                        <a:pt x="82" y="192"/>
                        <a:pt x="82" y="195"/>
                        <a:pt x="81" y="197"/>
                      </a:cubicBezTo>
                      <a:cubicBezTo>
                        <a:pt x="81" y="198"/>
                        <a:pt x="79" y="199"/>
                        <a:pt x="79" y="198"/>
                      </a:cubicBezTo>
                      <a:cubicBezTo>
                        <a:pt x="78" y="195"/>
                        <a:pt x="78" y="191"/>
                        <a:pt x="78" y="187"/>
                      </a:cubicBezTo>
                      <a:cubicBezTo>
                        <a:pt x="77" y="182"/>
                        <a:pt x="77" y="182"/>
                        <a:pt x="77" y="182"/>
                      </a:cubicBezTo>
                      <a:cubicBezTo>
                        <a:pt x="77" y="178"/>
                        <a:pt x="77" y="178"/>
                        <a:pt x="77" y="178"/>
                      </a:cubicBezTo>
                      <a:cubicBezTo>
                        <a:pt x="75" y="170"/>
                        <a:pt x="74" y="162"/>
                        <a:pt x="74" y="154"/>
                      </a:cubicBezTo>
                      <a:cubicBezTo>
                        <a:pt x="73" y="143"/>
                        <a:pt x="73" y="143"/>
                        <a:pt x="73" y="143"/>
                      </a:cubicBezTo>
                      <a:cubicBezTo>
                        <a:pt x="73" y="136"/>
                        <a:pt x="72" y="128"/>
                        <a:pt x="72" y="121"/>
                      </a:cubicBezTo>
                      <a:cubicBezTo>
                        <a:pt x="72" y="119"/>
                        <a:pt x="72" y="117"/>
                        <a:pt x="72" y="115"/>
                      </a:cubicBezTo>
                      <a:cubicBezTo>
                        <a:pt x="72" y="113"/>
                        <a:pt x="72" y="110"/>
                        <a:pt x="72" y="106"/>
                      </a:cubicBezTo>
                      <a:cubicBezTo>
                        <a:pt x="72" y="96"/>
                        <a:pt x="72" y="83"/>
                        <a:pt x="69" y="71"/>
                      </a:cubicBezTo>
                      <a:cubicBezTo>
                        <a:pt x="66" y="72"/>
                        <a:pt x="66" y="72"/>
                        <a:pt x="66" y="72"/>
                      </a:cubicBezTo>
                      <a:cubicBezTo>
                        <a:pt x="64" y="70"/>
                        <a:pt x="64" y="70"/>
                        <a:pt x="64" y="70"/>
                      </a:cubicBezTo>
                      <a:cubicBezTo>
                        <a:pt x="62" y="73"/>
                        <a:pt x="61" y="79"/>
                        <a:pt x="61" y="84"/>
                      </a:cubicBezTo>
                      <a:cubicBezTo>
                        <a:pt x="60" y="89"/>
                        <a:pt x="60" y="89"/>
                        <a:pt x="60" y="89"/>
                      </a:cubicBezTo>
                      <a:cubicBezTo>
                        <a:pt x="59" y="98"/>
                        <a:pt x="59" y="107"/>
                        <a:pt x="59" y="116"/>
                      </a:cubicBezTo>
                      <a:cubicBezTo>
                        <a:pt x="59" y="127"/>
                        <a:pt x="59" y="127"/>
                        <a:pt x="59" y="127"/>
                      </a:cubicBezTo>
                      <a:cubicBezTo>
                        <a:pt x="59" y="140"/>
                        <a:pt x="60" y="153"/>
                        <a:pt x="61" y="165"/>
                      </a:cubicBezTo>
                      <a:cubicBezTo>
                        <a:pt x="62" y="180"/>
                        <a:pt x="62" y="180"/>
                        <a:pt x="62" y="180"/>
                      </a:cubicBezTo>
                      <a:cubicBezTo>
                        <a:pt x="62" y="186"/>
                        <a:pt x="62" y="189"/>
                        <a:pt x="61" y="190"/>
                      </a:cubicBezTo>
                      <a:cubicBezTo>
                        <a:pt x="60" y="190"/>
                        <a:pt x="59" y="190"/>
                        <a:pt x="59" y="190"/>
                      </a:cubicBezTo>
                      <a:cubicBezTo>
                        <a:pt x="56" y="189"/>
                        <a:pt x="56" y="184"/>
                        <a:pt x="56" y="180"/>
                      </a:cubicBezTo>
                      <a:cubicBezTo>
                        <a:pt x="56" y="177"/>
                        <a:pt x="56" y="177"/>
                        <a:pt x="56" y="177"/>
                      </a:cubicBezTo>
                      <a:cubicBezTo>
                        <a:pt x="55" y="171"/>
                        <a:pt x="55" y="165"/>
                        <a:pt x="55" y="159"/>
                      </a:cubicBezTo>
                      <a:cubicBezTo>
                        <a:pt x="55" y="152"/>
                        <a:pt x="55" y="145"/>
                        <a:pt x="54" y="137"/>
                      </a:cubicBezTo>
                      <a:cubicBezTo>
                        <a:pt x="51" y="120"/>
                        <a:pt x="51" y="120"/>
                        <a:pt x="51" y="120"/>
                      </a:cubicBezTo>
                      <a:cubicBezTo>
                        <a:pt x="47" y="100"/>
                        <a:pt x="47" y="100"/>
                        <a:pt x="47" y="100"/>
                      </a:cubicBezTo>
                      <a:cubicBezTo>
                        <a:pt x="42" y="51"/>
                        <a:pt x="42" y="51"/>
                        <a:pt x="42" y="51"/>
                      </a:cubicBezTo>
                      <a:cubicBezTo>
                        <a:pt x="41" y="42"/>
                        <a:pt x="41" y="42"/>
                        <a:pt x="41" y="42"/>
                      </a:cubicBezTo>
                      <a:cubicBezTo>
                        <a:pt x="40" y="29"/>
                        <a:pt x="38" y="12"/>
                        <a:pt x="41" y="0"/>
                      </a:cubicBezTo>
                      <a:cubicBezTo>
                        <a:pt x="38" y="0"/>
                        <a:pt x="38" y="0"/>
                        <a:pt x="38" y="0"/>
                      </a:cubicBezTo>
                      <a:cubicBezTo>
                        <a:pt x="36" y="8"/>
                        <a:pt x="36" y="17"/>
                        <a:pt x="36" y="26"/>
                      </a:cubicBezTo>
                      <a:cubicBezTo>
                        <a:pt x="36" y="31"/>
                        <a:pt x="34" y="37"/>
                        <a:pt x="34" y="37"/>
                      </a:cubicBezTo>
                      <a:cubicBezTo>
                        <a:pt x="32" y="44"/>
                        <a:pt x="29" y="50"/>
                        <a:pt x="23" y="56"/>
                      </a:cubicBezTo>
                      <a:cubicBezTo>
                        <a:pt x="21" y="58"/>
                        <a:pt x="21" y="58"/>
                        <a:pt x="21" y="58"/>
                      </a:cubicBezTo>
                      <a:cubicBezTo>
                        <a:pt x="12" y="66"/>
                        <a:pt x="6" y="74"/>
                        <a:pt x="0" y="85"/>
                      </a:cubicBezTo>
                      <a:cubicBezTo>
                        <a:pt x="0" y="85"/>
                        <a:pt x="0" y="85"/>
                        <a:pt x="0" y="85"/>
                      </a:cubicBezTo>
                      <a:cubicBezTo>
                        <a:pt x="5" y="75"/>
                        <a:pt x="15" y="67"/>
                        <a:pt x="23" y="60"/>
                      </a:cubicBezTo>
                      <a:cubicBezTo>
                        <a:pt x="25" y="58"/>
                        <a:pt x="25" y="58"/>
                        <a:pt x="25" y="58"/>
                      </a:cubicBezTo>
                      <a:cubicBezTo>
                        <a:pt x="30" y="53"/>
                        <a:pt x="33" y="50"/>
                        <a:pt x="36" y="45"/>
                      </a:cubicBezTo>
                      <a:cubicBezTo>
                        <a:pt x="36" y="44"/>
                        <a:pt x="38" y="45"/>
                        <a:pt x="38" y="45"/>
                      </a:cubicBezTo>
                      <a:cubicBezTo>
                        <a:pt x="38" y="51"/>
                        <a:pt x="38" y="51"/>
                        <a:pt x="38" y="51"/>
                      </a:cubicBezTo>
                      <a:cubicBezTo>
                        <a:pt x="43" y="101"/>
                        <a:pt x="43" y="101"/>
                        <a:pt x="43" y="101"/>
                      </a:cubicBezTo>
                      <a:cubicBezTo>
                        <a:pt x="47" y="120"/>
                        <a:pt x="47" y="120"/>
                        <a:pt x="47" y="120"/>
                      </a:cubicBezTo>
                      <a:cubicBezTo>
                        <a:pt x="50" y="138"/>
                        <a:pt x="50" y="138"/>
                        <a:pt x="50" y="138"/>
                      </a:cubicBezTo>
                      <a:cubicBezTo>
                        <a:pt x="51" y="145"/>
                        <a:pt x="51" y="152"/>
                        <a:pt x="51" y="159"/>
                      </a:cubicBezTo>
                      <a:cubicBezTo>
                        <a:pt x="51" y="165"/>
                        <a:pt x="51" y="171"/>
                        <a:pt x="52" y="178"/>
                      </a:cubicBezTo>
                      <a:cubicBezTo>
                        <a:pt x="52" y="180"/>
                        <a:pt x="52" y="180"/>
                        <a:pt x="52" y="180"/>
                      </a:cubicBezTo>
                      <a:cubicBezTo>
                        <a:pt x="52" y="185"/>
                        <a:pt x="52" y="191"/>
                        <a:pt x="57" y="193"/>
                      </a:cubicBezTo>
                      <a:cubicBezTo>
                        <a:pt x="60" y="195"/>
                        <a:pt x="62" y="194"/>
                        <a:pt x="63" y="193"/>
                      </a:cubicBezTo>
                      <a:cubicBezTo>
                        <a:pt x="66" y="191"/>
                        <a:pt x="66" y="185"/>
                        <a:pt x="66" y="180"/>
                      </a:cubicBezTo>
                      <a:cubicBezTo>
                        <a:pt x="65" y="165"/>
                        <a:pt x="65" y="165"/>
                        <a:pt x="65" y="165"/>
                      </a:cubicBezTo>
                      <a:cubicBezTo>
                        <a:pt x="64" y="153"/>
                        <a:pt x="63" y="140"/>
                        <a:pt x="63" y="127"/>
                      </a:cubicBezTo>
                      <a:cubicBezTo>
                        <a:pt x="63" y="116"/>
                        <a:pt x="63" y="116"/>
                        <a:pt x="63" y="116"/>
                      </a:cubicBezTo>
                      <a:cubicBezTo>
                        <a:pt x="63" y="108"/>
                        <a:pt x="63" y="101"/>
                        <a:pt x="64" y="94"/>
                      </a:cubicBezTo>
                      <a:cubicBezTo>
                        <a:pt x="65" y="94"/>
                        <a:pt x="67" y="95"/>
                        <a:pt x="67" y="95"/>
                      </a:cubicBezTo>
                      <a:cubicBezTo>
                        <a:pt x="67" y="95"/>
                        <a:pt x="68" y="96"/>
                        <a:pt x="68" y="97"/>
                      </a:cubicBezTo>
                      <a:cubicBezTo>
                        <a:pt x="68" y="104"/>
                        <a:pt x="68" y="111"/>
                        <a:pt x="68" y="115"/>
                      </a:cubicBezTo>
                      <a:cubicBezTo>
                        <a:pt x="68" y="125"/>
                        <a:pt x="68" y="134"/>
                        <a:pt x="69" y="143"/>
                      </a:cubicBezTo>
                      <a:cubicBezTo>
                        <a:pt x="70" y="154"/>
                        <a:pt x="70" y="154"/>
                        <a:pt x="70" y="154"/>
                      </a:cubicBezTo>
                      <a:cubicBezTo>
                        <a:pt x="70" y="163"/>
                        <a:pt x="71" y="170"/>
                        <a:pt x="73" y="178"/>
                      </a:cubicBezTo>
                      <a:cubicBezTo>
                        <a:pt x="73" y="182"/>
                        <a:pt x="73" y="182"/>
                        <a:pt x="73" y="182"/>
                      </a:cubicBezTo>
                      <a:cubicBezTo>
                        <a:pt x="74" y="188"/>
                        <a:pt x="74" y="188"/>
                        <a:pt x="74" y="188"/>
                      </a:cubicBezTo>
                      <a:cubicBezTo>
                        <a:pt x="74" y="192"/>
                        <a:pt x="74" y="197"/>
                        <a:pt x="76" y="201"/>
                      </a:cubicBezTo>
                      <a:cubicBezTo>
                        <a:pt x="77" y="204"/>
                        <a:pt x="81" y="205"/>
                        <a:pt x="83" y="203"/>
                      </a:cubicBezTo>
                      <a:cubicBezTo>
                        <a:pt x="87" y="199"/>
                        <a:pt x="86" y="191"/>
                        <a:pt x="86" y="186"/>
                      </a:cubicBezTo>
                      <a:cubicBezTo>
                        <a:pt x="86" y="184"/>
                        <a:pt x="86" y="184"/>
                        <a:pt x="86" y="184"/>
                      </a:cubicBezTo>
                      <a:cubicBezTo>
                        <a:pt x="86" y="144"/>
                        <a:pt x="86" y="144"/>
                        <a:pt x="86" y="144"/>
                      </a:cubicBezTo>
                      <a:cubicBezTo>
                        <a:pt x="86" y="133"/>
                        <a:pt x="86" y="122"/>
                        <a:pt x="85" y="111"/>
                      </a:cubicBezTo>
                      <a:cubicBezTo>
                        <a:pt x="84" y="104"/>
                        <a:pt x="84" y="97"/>
                        <a:pt x="84" y="90"/>
                      </a:cubicBezTo>
                      <a:cubicBezTo>
                        <a:pt x="84" y="90"/>
                        <a:pt x="84" y="90"/>
                        <a:pt x="84" y="90"/>
                      </a:cubicBezTo>
                      <a:cubicBezTo>
                        <a:pt x="84" y="89"/>
                        <a:pt x="86" y="88"/>
                        <a:pt x="88" y="89"/>
                      </a:cubicBezTo>
                      <a:cubicBezTo>
                        <a:pt x="88" y="88"/>
                        <a:pt x="88" y="88"/>
                        <a:pt x="88" y="88"/>
                      </a:cubicBezTo>
                      <a:cubicBezTo>
                        <a:pt x="89" y="100"/>
                        <a:pt x="89" y="112"/>
                        <a:pt x="89" y="124"/>
                      </a:cubicBezTo>
                      <a:cubicBezTo>
                        <a:pt x="90" y="150"/>
                        <a:pt x="90" y="150"/>
                        <a:pt x="90" y="150"/>
                      </a:cubicBezTo>
                      <a:cubicBezTo>
                        <a:pt x="90" y="150"/>
                        <a:pt x="91" y="183"/>
                        <a:pt x="96" y="192"/>
                      </a:cubicBezTo>
                      <a:cubicBezTo>
                        <a:pt x="98" y="196"/>
                        <a:pt x="102" y="194"/>
                        <a:pt x="102" y="194"/>
                      </a:cubicBezTo>
                      <a:cubicBezTo>
                        <a:pt x="109" y="186"/>
                        <a:pt x="108" y="136"/>
                        <a:pt x="108" y="135"/>
                      </a:cubicBezTo>
                      <a:cubicBezTo>
                        <a:pt x="107" y="121"/>
                        <a:pt x="107" y="121"/>
                        <a:pt x="107" y="121"/>
                      </a:cubicBezTo>
                      <a:cubicBezTo>
                        <a:pt x="106" y="109"/>
                        <a:pt x="106" y="97"/>
                        <a:pt x="104" y="85"/>
                      </a:cubicBezTo>
                      <a:cubicBezTo>
                        <a:pt x="104" y="84"/>
                        <a:pt x="105" y="83"/>
                        <a:pt x="106" y="83"/>
                      </a:cubicBezTo>
                      <a:cubicBezTo>
                        <a:pt x="107" y="82"/>
                        <a:pt x="107" y="82"/>
                        <a:pt x="108" y="82"/>
                      </a:cubicBezTo>
                      <a:cubicBezTo>
                        <a:pt x="108" y="82"/>
                        <a:pt x="109" y="83"/>
                        <a:pt x="110" y="83"/>
                      </a:cubicBezTo>
                      <a:cubicBezTo>
                        <a:pt x="112" y="96"/>
                        <a:pt x="113" y="108"/>
                        <a:pt x="113" y="121"/>
                      </a:cubicBezTo>
                      <a:cubicBezTo>
                        <a:pt x="114" y="135"/>
                        <a:pt x="114" y="150"/>
                        <a:pt x="118" y="163"/>
                      </a:cubicBezTo>
                      <a:cubicBezTo>
                        <a:pt x="118" y="167"/>
                        <a:pt x="121" y="167"/>
                        <a:pt x="121" y="167"/>
                      </a:cubicBezTo>
                      <a:cubicBezTo>
                        <a:pt x="127" y="164"/>
                        <a:pt x="128" y="152"/>
                        <a:pt x="129" y="143"/>
                      </a:cubicBezTo>
                      <a:cubicBezTo>
                        <a:pt x="129" y="140"/>
                        <a:pt x="129" y="140"/>
                        <a:pt x="129" y="140"/>
                      </a:cubicBezTo>
                      <a:cubicBezTo>
                        <a:pt x="131" y="121"/>
                        <a:pt x="130" y="102"/>
                        <a:pt x="130" y="84"/>
                      </a:cubicBezTo>
                      <a:close/>
                      <a:moveTo>
                        <a:pt x="66" y="90"/>
                      </a:moveTo>
                      <a:cubicBezTo>
                        <a:pt x="66" y="90"/>
                        <a:pt x="66" y="90"/>
                        <a:pt x="65" y="90"/>
                      </a:cubicBezTo>
                      <a:cubicBezTo>
                        <a:pt x="65" y="90"/>
                        <a:pt x="64" y="88"/>
                        <a:pt x="64" y="88"/>
                      </a:cubicBezTo>
                      <a:cubicBezTo>
                        <a:pt x="65" y="84"/>
                        <a:pt x="65" y="84"/>
                        <a:pt x="65" y="84"/>
                      </a:cubicBezTo>
                      <a:cubicBezTo>
                        <a:pt x="65" y="81"/>
                        <a:pt x="65" y="79"/>
                        <a:pt x="66" y="76"/>
                      </a:cubicBezTo>
                      <a:cubicBezTo>
                        <a:pt x="67" y="80"/>
                        <a:pt x="67" y="85"/>
                        <a:pt x="68" y="89"/>
                      </a:cubicBezTo>
                      <a:cubicBezTo>
                        <a:pt x="68" y="89"/>
                        <a:pt x="67" y="90"/>
                        <a:pt x="66" y="90"/>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7" name="Freeform 6396"/>
                <p:cNvSpPr>
                  <a:spLocks/>
                </p:cNvSpPr>
                <p:nvPr/>
              </p:nvSpPr>
              <p:spPr bwMode="auto">
                <a:xfrm>
                  <a:off x="1021" y="3303"/>
                  <a:ext cx="82" cy="729"/>
                </a:xfrm>
                <a:custGeom>
                  <a:avLst/>
                  <a:gdLst>
                    <a:gd name="T0" fmla="*/ 110 w 61"/>
                    <a:gd name="T1" fmla="*/ 927 h 542"/>
                    <a:gd name="T2" fmla="*/ 90 w 61"/>
                    <a:gd name="T3" fmla="*/ 806 h 542"/>
                    <a:gd name="T4" fmla="*/ 75 w 61"/>
                    <a:gd name="T5" fmla="*/ 655 h 542"/>
                    <a:gd name="T6" fmla="*/ 30 w 61"/>
                    <a:gd name="T7" fmla="*/ 429 h 542"/>
                    <a:gd name="T8" fmla="*/ 26 w 61"/>
                    <a:gd name="T9" fmla="*/ 351 h 542"/>
                    <a:gd name="T10" fmla="*/ 22 w 61"/>
                    <a:gd name="T11" fmla="*/ 311 h 542"/>
                    <a:gd name="T12" fmla="*/ 30 w 61"/>
                    <a:gd name="T13" fmla="*/ 237 h 542"/>
                    <a:gd name="T14" fmla="*/ 36 w 61"/>
                    <a:gd name="T15" fmla="*/ 169 h 542"/>
                    <a:gd name="T16" fmla="*/ 46 w 61"/>
                    <a:gd name="T17" fmla="*/ 90 h 542"/>
                    <a:gd name="T18" fmla="*/ 56 w 61"/>
                    <a:gd name="T19" fmla="*/ 4 h 542"/>
                    <a:gd name="T20" fmla="*/ 35 w 61"/>
                    <a:gd name="T21" fmla="*/ 0 h 542"/>
                    <a:gd name="T22" fmla="*/ 31 w 61"/>
                    <a:gd name="T23" fmla="*/ 87 h 542"/>
                    <a:gd name="T24" fmla="*/ 22 w 61"/>
                    <a:gd name="T25" fmla="*/ 169 h 542"/>
                    <a:gd name="T26" fmla="*/ 15 w 61"/>
                    <a:gd name="T27" fmla="*/ 235 h 542"/>
                    <a:gd name="T28" fmla="*/ 7 w 61"/>
                    <a:gd name="T29" fmla="*/ 311 h 542"/>
                    <a:gd name="T30" fmla="*/ 11 w 61"/>
                    <a:gd name="T31" fmla="*/ 352 h 542"/>
                    <a:gd name="T32" fmla="*/ 15 w 61"/>
                    <a:gd name="T33" fmla="*/ 426 h 542"/>
                    <a:gd name="T34" fmla="*/ 62 w 61"/>
                    <a:gd name="T35" fmla="*/ 660 h 542"/>
                    <a:gd name="T36" fmla="*/ 75 w 61"/>
                    <a:gd name="T37" fmla="*/ 802 h 542"/>
                    <a:gd name="T38" fmla="*/ 78 w 61"/>
                    <a:gd name="T39" fmla="*/ 885 h 542"/>
                    <a:gd name="T40" fmla="*/ 78 w 61"/>
                    <a:gd name="T41" fmla="*/ 885 h 542"/>
                    <a:gd name="T42" fmla="*/ 16 w 61"/>
                    <a:gd name="T43" fmla="*/ 958 h 542"/>
                    <a:gd name="T44" fmla="*/ 0 w 61"/>
                    <a:gd name="T45" fmla="*/ 968 h 542"/>
                    <a:gd name="T46" fmla="*/ 7 w 61"/>
                    <a:gd name="T47" fmla="*/ 981 h 542"/>
                    <a:gd name="T48" fmla="*/ 26 w 61"/>
                    <a:gd name="T49" fmla="*/ 968 h 542"/>
                    <a:gd name="T50" fmla="*/ 78 w 61"/>
                    <a:gd name="T51" fmla="*/ 923 h 542"/>
                    <a:gd name="T52" fmla="*/ 90 w 61"/>
                    <a:gd name="T53" fmla="*/ 921 h 542"/>
                    <a:gd name="T54" fmla="*/ 99 w 61"/>
                    <a:gd name="T55" fmla="*/ 935 h 542"/>
                    <a:gd name="T56" fmla="*/ 110 w 61"/>
                    <a:gd name="T57" fmla="*/ 927 h 5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1" h="542">
                      <a:moveTo>
                        <a:pt x="61" y="512"/>
                      </a:moveTo>
                      <a:cubicBezTo>
                        <a:pt x="50" y="497"/>
                        <a:pt x="46" y="464"/>
                        <a:pt x="50" y="445"/>
                      </a:cubicBezTo>
                      <a:cubicBezTo>
                        <a:pt x="54" y="425"/>
                        <a:pt x="52" y="388"/>
                        <a:pt x="42" y="362"/>
                      </a:cubicBezTo>
                      <a:cubicBezTo>
                        <a:pt x="30" y="336"/>
                        <a:pt x="12" y="261"/>
                        <a:pt x="16" y="237"/>
                      </a:cubicBezTo>
                      <a:cubicBezTo>
                        <a:pt x="18" y="223"/>
                        <a:pt x="16" y="208"/>
                        <a:pt x="14" y="194"/>
                      </a:cubicBezTo>
                      <a:cubicBezTo>
                        <a:pt x="14" y="186"/>
                        <a:pt x="13" y="179"/>
                        <a:pt x="12" y="172"/>
                      </a:cubicBezTo>
                      <a:cubicBezTo>
                        <a:pt x="12" y="158"/>
                        <a:pt x="14" y="145"/>
                        <a:pt x="16" y="131"/>
                      </a:cubicBezTo>
                      <a:cubicBezTo>
                        <a:pt x="18" y="119"/>
                        <a:pt x="20" y="106"/>
                        <a:pt x="20" y="94"/>
                      </a:cubicBezTo>
                      <a:cubicBezTo>
                        <a:pt x="20" y="80"/>
                        <a:pt x="23" y="65"/>
                        <a:pt x="25" y="50"/>
                      </a:cubicBezTo>
                      <a:cubicBezTo>
                        <a:pt x="28" y="34"/>
                        <a:pt x="30" y="19"/>
                        <a:pt x="31" y="2"/>
                      </a:cubicBezTo>
                      <a:cubicBezTo>
                        <a:pt x="19" y="0"/>
                        <a:pt x="19" y="0"/>
                        <a:pt x="19" y="0"/>
                      </a:cubicBezTo>
                      <a:cubicBezTo>
                        <a:pt x="20" y="17"/>
                        <a:pt x="20" y="33"/>
                        <a:pt x="17" y="48"/>
                      </a:cubicBezTo>
                      <a:cubicBezTo>
                        <a:pt x="15" y="64"/>
                        <a:pt x="12" y="80"/>
                        <a:pt x="12" y="94"/>
                      </a:cubicBezTo>
                      <a:cubicBezTo>
                        <a:pt x="12" y="106"/>
                        <a:pt x="10" y="118"/>
                        <a:pt x="8" y="130"/>
                      </a:cubicBezTo>
                      <a:cubicBezTo>
                        <a:pt x="6" y="143"/>
                        <a:pt x="4" y="158"/>
                        <a:pt x="4" y="172"/>
                      </a:cubicBezTo>
                      <a:cubicBezTo>
                        <a:pt x="5" y="180"/>
                        <a:pt x="6" y="187"/>
                        <a:pt x="6" y="195"/>
                      </a:cubicBezTo>
                      <a:cubicBezTo>
                        <a:pt x="8" y="208"/>
                        <a:pt x="10" y="223"/>
                        <a:pt x="8" y="236"/>
                      </a:cubicBezTo>
                      <a:cubicBezTo>
                        <a:pt x="3" y="263"/>
                        <a:pt x="23" y="340"/>
                        <a:pt x="34" y="365"/>
                      </a:cubicBezTo>
                      <a:cubicBezTo>
                        <a:pt x="44" y="390"/>
                        <a:pt x="46" y="425"/>
                        <a:pt x="42" y="443"/>
                      </a:cubicBezTo>
                      <a:cubicBezTo>
                        <a:pt x="40" y="456"/>
                        <a:pt x="40" y="473"/>
                        <a:pt x="43" y="489"/>
                      </a:cubicBezTo>
                      <a:cubicBezTo>
                        <a:pt x="43" y="489"/>
                        <a:pt x="43" y="489"/>
                        <a:pt x="43" y="489"/>
                      </a:cubicBezTo>
                      <a:cubicBezTo>
                        <a:pt x="42" y="508"/>
                        <a:pt x="25" y="519"/>
                        <a:pt x="9" y="529"/>
                      </a:cubicBezTo>
                      <a:cubicBezTo>
                        <a:pt x="0" y="535"/>
                        <a:pt x="0" y="535"/>
                        <a:pt x="0" y="535"/>
                      </a:cubicBezTo>
                      <a:cubicBezTo>
                        <a:pt x="4" y="542"/>
                        <a:pt x="4" y="542"/>
                        <a:pt x="4" y="542"/>
                      </a:cubicBezTo>
                      <a:cubicBezTo>
                        <a:pt x="14" y="535"/>
                        <a:pt x="14" y="535"/>
                        <a:pt x="14" y="535"/>
                      </a:cubicBezTo>
                      <a:cubicBezTo>
                        <a:pt x="24" y="529"/>
                        <a:pt x="36" y="521"/>
                        <a:pt x="43" y="510"/>
                      </a:cubicBezTo>
                      <a:cubicBezTo>
                        <a:pt x="45" y="508"/>
                        <a:pt x="49" y="507"/>
                        <a:pt x="50" y="509"/>
                      </a:cubicBezTo>
                      <a:cubicBezTo>
                        <a:pt x="52" y="512"/>
                        <a:pt x="53" y="515"/>
                        <a:pt x="55" y="517"/>
                      </a:cubicBezTo>
                      <a:lnTo>
                        <a:pt x="61" y="512"/>
                      </a:ln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8" name="Freeform 6397"/>
                <p:cNvSpPr>
                  <a:spLocks noEditPoints="1"/>
                </p:cNvSpPr>
                <p:nvPr/>
              </p:nvSpPr>
              <p:spPr bwMode="auto">
                <a:xfrm>
                  <a:off x="967" y="1699"/>
                  <a:ext cx="309" cy="2153"/>
                </a:xfrm>
                <a:custGeom>
                  <a:avLst/>
                  <a:gdLst>
                    <a:gd name="T0" fmla="*/ 12 w 230"/>
                    <a:gd name="T1" fmla="*/ 1111 h 1601"/>
                    <a:gd name="T2" fmla="*/ 70 w 230"/>
                    <a:gd name="T3" fmla="*/ 1872 h 1601"/>
                    <a:gd name="T4" fmla="*/ 106 w 230"/>
                    <a:gd name="T5" fmla="*/ 2173 h 1601"/>
                    <a:gd name="T6" fmla="*/ 144 w 230"/>
                    <a:gd name="T7" fmla="*/ 2648 h 1601"/>
                    <a:gd name="T8" fmla="*/ 208 w 230"/>
                    <a:gd name="T9" fmla="*/ 2895 h 1601"/>
                    <a:gd name="T10" fmla="*/ 202 w 230"/>
                    <a:gd name="T11" fmla="*/ 2843 h 1601"/>
                    <a:gd name="T12" fmla="*/ 161 w 230"/>
                    <a:gd name="T13" fmla="*/ 2656 h 1601"/>
                    <a:gd name="T14" fmla="*/ 133 w 230"/>
                    <a:gd name="T15" fmla="*/ 2172 h 1601"/>
                    <a:gd name="T16" fmla="*/ 106 w 230"/>
                    <a:gd name="T17" fmla="*/ 1868 h 1601"/>
                    <a:gd name="T18" fmla="*/ 85 w 230"/>
                    <a:gd name="T19" fmla="*/ 1693 h 1601"/>
                    <a:gd name="T20" fmla="*/ 106 w 230"/>
                    <a:gd name="T21" fmla="*/ 1719 h 1601"/>
                    <a:gd name="T22" fmla="*/ 144 w 230"/>
                    <a:gd name="T23" fmla="*/ 1805 h 1601"/>
                    <a:gd name="T24" fmla="*/ 164 w 230"/>
                    <a:gd name="T25" fmla="*/ 1895 h 1601"/>
                    <a:gd name="T26" fmla="*/ 159 w 230"/>
                    <a:gd name="T27" fmla="*/ 1787 h 1601"/>
                    <a:gd name="T28" fmla="*/ 144 w 230"/>
                    <a:gd name="T29" fmla="*/ 1641 h 1601"/>
                    <a:gd name="T30" fmla="*/ 105 w 230"/>
                    <a:gd name="T31" fmla="*/ 1517 h 1601"/>
                    <a:gd name="T32" fmla="*/ 48 w 230"/>
                    <a:gd name="T33" fmla="*/ 1112 h 1601"/>
                    <a:gd name="T34" fmla="*/ 159 w 230"/>
                    <a:gd name="T35" fmla="*/ 722 h 1601"/>
                    <a:gd name="T36" fmla="*/ 193 w 230"/>
                    <a:gd name="T37" fmla="*/ 719 h 1601"/>
                    <a:gd name="T38" fmla="*/ 175 w 230"/>
                    <a:gd name="T39" fmla="*/ 682 h 1601"/>
                    <a:gd name="T40" fmla="*/ 293 w 230"/>
                    <a:gd name="T41" fmla="*/ 546 h 1601"/>
                    <a:gd name="T42" fmla="*/ 322 w 230"/>
                    <a:gd name="T43" fmla="*/ 473 h 1601"/>
                    <a:gd name="T44" fmla="*/ 322 w 230"/>
                    <a:gd name="T45" fmla="*/ 367 h 1601"/>
                    <a:gd name="T46" fmla="*/ 414 w 230"/>
                    <a:gd name="T47" fmla="*/ 405 h 1601"/>
                    <a:gd name="T48" fmla="*/ 404 w 230"/>
                    <a:gd name="T49" fmla="*/ 377 h 1601"/>
                    <a:gd name="T50" fmla="*/ 404 w 230"/>
                    <a:gd name="T51" fmla="*/ 366 h 1601"/>
                    <a:gd name="T52" fmla="*/ 404 w 230"/>
                    <a:gd name="T53" fmla="*/ 352 h 1601"/>
                    <a:gd name="T54" fmla="*/ 408 w 230"/>
                    <a:gd name="T55" fmla="*/ 336 h 1601"/>
                    <a:gd name="T56" fmla="*/ 364 w 230"/>
                    <a:gd name="T57" fmla="*/ 331 h 1601"/>
                    <a:gd name="T58" fmla="*/ 322 w 230"/>
                    <a:gd name="T59" fmla="*/ 7 h 1601"/>
                    <a:gd name="T60" fmla="*/ 269 w 230"/>
                    <a:gd name="T61" fmla="*/ 336 h 1601"/>
                    <a:gd name="T62" fmla="*/ 116 w 230"/>
                    <a:gd name="T63" fmla="*/ 346 h 1601"/>
                    <a:gd name="T64" fmla="*/ 75 w 230"/>
                    <a:gd name="T65" fmla="*/ 346 h 1601"/>
                    <a:gd name="T66" fmla="*/ 83 w 230"/>
                    <a:gd name="T67" fmla="*/ 366 h 1601"/>
                    <a:gd name="T68" fmla="*/ 98 w 230"/>
                    <a:gd name="T69" fmla="*/ 374 h 1601"/>
                    <a:gd name="T70" fmla="*/ 73 w 230"/>
                    <a:gd name="T71" fmla="*/ 407 h 1601"/>
                    <a:gd name="T72" fmla="*/ 159 w 230"/>
                    <a:gd name="T73" fmla="*/ 377 h 1601"/>
                    <a:gd name="T74" fmla="*/ 269 w 230"/>
                    <a:gd name="T75" fmla="*/ 385 h 1601"/>
                    <a:gd name="T76" fmla="*/ 253 w 230"/>
                    <a:gd name="T77" fmla="*/ 518 h 1601"/>
                    <a:gd name="T78" fmla="*/ 67 w 230"/>
                    <a:gd name="T79" fmla="*/ 823 h 1601"/>
                    <a:gd name="T80" fmla="*/ 56 w 230"/>
                    <a:gd name="T81" fmla="*/ 1452 h 1601"/>
                    <a:gd name="T82" fmla="*/ 105 w 230"/>
                    <a:gd name="T83" fmla="*/ 1561 h 1601"/>
                    <a:gd name="T84" fmla="*/ 142 w 230"/>
                    <a:gd name="T85" fmla="*/ 1766 h 1601"/>
                    <a:gd name="T86" fmla="*/ 120 w 230"/>
                    <a:gd name="T87" fmla="*/ 1709 h 1601"/>
                    <a:gd name="T88" fmla="*/ 81 w 230"/>
                    <a:gd name="T89" fmla="*/ 1668 h 16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0" h="1601">
                      <a:moveTo>
                        <a:pt x="26" y="493"/>
                      </a:moveTo>
                      <a:cubicBezTo>
                        <a:pt x="17" y="527"/>
                        <a:pt x="10" y="567"/>
                        <a:pt x="7" y="614"/>
                      </a:cubicBezTo>
                      <a:cubicBezTo>
                        <a:pt x="0" y="741"/>
                        <a:pt x="15" y="855"/>
                        <a:pt x="28" y="946"/>
                      </a:cubicBezTo>
                      <a:cubicBezTo>
                        <a:pt x="33" y="980"/>
                        <a:pt x="37" y="1010"/>
                        <a:pt x="39" y="1035"/>
                      </a:cubicBezTo>
                      <a:cubicBezTo>
                        <a:pt x="43" y="1084"/>
                        <a:pt x="47" y="1109"/>
                        <a:pt x="51" y="1130"/>
                      </a:cubicBezTo>
                      <a:cubicBezTo>
                        <a:pt x="54" y="1149"/>
                        <a:pt x="57" y="1167"/>
                        <a:pt x="59" y="1202"/>
                      </a:cubicBezTo>
                      <a:cubicBezTo>
                        <a:pt x="66" y="1201"/>
                        <a:pt x="66" y="1201"/>
                        <a:pt x="66" y="1201"/>
                      </a:cubicBezTo>
                      <a:cubicBezTo>
                        <a:pt x="72" y="1274"/>
                        <a:pt x="77" y="1378"/>
                        <a:pt x="80" y="1464"/>
                      </a:cubicBezTo>
                      <a:cubicBezTo>
                        <a:pt x="82" y="1491"/>
                        <a:pt x="91" y="1520"/>
                        <a:pt x="100" y="1549"/>
                      </a:cubicBezTo>
                      <a:cubicBezTo>
                        <a:pt x="106" y="1568"/>
                        <a:pt x="112" y="1586"/>
                        <a:pt x="115" y="1601"/>
                      </a:cubicBezTo>
                      <a:cubicBezTo>
                        <a:pt x="121" y="1600"/>
                        <a:pt x="121" y="1600"/>
                        <a:pt x="121" y="1600"/>
                      </a:cubicBezTo>
                      <a:cubicBezTo>
                        <a:pt x="120" y="1590"/>
                        <a:pt x="116" y="1583"/>
                        <a:pt x="112" y="1572"/>
                      </a:cubicBezTo>
                      <a:cubicBezTo>
                        <a:pt x="111" y="1567"/>
                        <a:pt x="104" y="1535"/>
                        <a:pt x="103" y="1531"/>
                      </a:cubicBezTo>
                      <a:cubicBezTo>
                        <a:pt x="97" y="1509"/>
                        <a:pt x="90" y="1488"/>
                        <a:pt x="89" y="1469"/>
                      </a:cubicBezTo>
                      <a:cubicBezTo>
                        <a:pt x="86" y="1384"/>
                        <a:pt x="79" y="1274"/>
                        <a:pt x="73" y="1201"/>
                      </a:cubicBezTo>
                      <a:cubicBezTo>
                        <a:pt x="74" y="1201"/>
                        <a:pt x="74" y="1201"/>
                        <a:pt x="74" y="1201"/>
                      </a:cubicBezTo>
                      <a:cubicBezTo>
                        <a:pt x="71" y="1166"/>
                        <a:pt x="68" y="1147"/>
                        <a:pt x="65" y="1128"/>
                      </a:cubicBezTo>
                      <a:cubicBezTo>
                        <a:pt x="61" y="1106"/>
                        <a:pt x="63" y="1082"/>
                        <a:pt x="59" y="1033"/>
                      </a:cubicBezTo>
                      <a:cubicBezTo>
                        <a:pt x="57" y="1007"/>
                        <a:pt x="53" y="978"/>
                        <a:pt x="48" y="944"/>
                      </a:cubicBezTo>
                      <a:cubicBezTo>
                        <a:pt x="48" y="941"/>
                        <a:pt x="47" y="939"/>
                        <a:pt x="47" y="936"/>
                      </a:cubicBezTo>
                      <a:cubicBezTo>
                        <a:pt x="48" y="937"/>
                        <a:pt x="48" y="937"/>
                        <a:pt x="49" y="938"/>
                      </a:cubicBezTo>
                      <a:cubicBezTo>
                        <a:pt x="53" y="942"/>
                        <a:pt x="57" y="946"/>
                        <a:pt x="59" y="950"/>
                      </a:cubicBezTo>
                      <a:cubicBezTo>
                        <a:pt x="64" y="956"/>
                        <a:pt x="67" y="965"/>
                        <a:pt x="70" y="974"/>
                      </a:cubicBezTo>
                      <a:cubicBezTo>
                        <a:pt x="73" y="982"/>
                        <a:pt x="76" y="991"/>
                        <a:pt x="80" y="998"/>
                      </a:cubicBezTo>
                      <a:cubicBezTo>
                        <a:pt x="81" y="998"/>
                        <a:pt x="81" y="998"/>
                        <a:pt x="81" y="998"/>
                      </a:cubicBezTo>
                      <a:cubicBezTo>
                        <a:pt x="82" y="1015"/>
                        <a:pt x="84" y="1033"/>
                        <a:pt x="91" y="1048"/>
                      </a:cubicBezTo>
                      <a:cubicBezTo>
                        <a:pt x="98" y="1044"/>
                        <a:pt x="98" y="1044"/>
                        <a:pt x="98" y="1044"/>
                      </a:cubicBezTo>
                      <a:cubicBezTo>
                        <a:pt x="90" y="1028"/>
                        <a:pt x="89" y="1006"/>
                        <a:pt x="88" y="988"/>
                      </a:cubicBezTo>
                      <a:cubicBezTo>
                        <a:pt x="87" y="978"/>
                        <a:pt x="87" y="978"/>
                        <a:pt x="87" y="978"/>
                      </a:cubicBezTo>
                      <a:cubicBezTo>
                        <a:pt x="86" y="954"/>
                        <a:pt x="84" y="930"/>
                        <a:pt x="80" y="907"/>
                      </a:cubicBezTo>
                      <a:cubicBezTo>
                        <a:pt x="76" y="891"/>
                        <a:pt x="71" y="876"/>
                        <a:pt x="65" y="860"/>
                      </a:cubicBezTo>
                      <a:cubicBezTo>
                        <a:pt x="58" y="839"/>
                        <a:pt x="58" y="839"/>
                        <a:pt x="58" y="839"/>
                      </a:cubicBezTo>
                      <a:cubicBezTo>
                        <a:pt x="51" y="820"/>
                        <a:pt x="44" y="804"/>
                        <a:pt x="30" y="790"/>
                      </a:cubicBezTo>
                      <a:cubicBezTo>
                        <a:pt x="25" y="735"/>
                        <a:pt x="23" y="676"/>
                        <a:pt x="27" y="615"/>
                      </a:cubicBezTo>
                      <a:cubicBezTo>
                        <a:pt x="33" y="517"/>
                        <a:pt x="57" y="449"/>
                        <a:pt x="84" y="399"/>
                      </a:cubicBezTo>
                      <a:cubicBezTo>
                        <a:pt x="85" y="397"/>
                        <a:pt x="87" y="397"/>
                        <a:pt x="88" y="399"/>
                      </a:cubicBezTo>
                      <a:cubicBezTo>
                        <a:pt x="92" y="405"/>
                        <a:pt x="95" y="406"/>
                        <a:pt x="100" y="410"/>
                      </a:cubicBezTo>
                      <a:cubicBezTo>
                        <a:pt x="107" y="398"/>
                        <a:pt x="107" y="398"/>
                        <a:pt x="107" y="398"/>
                      </a:cubicBezTo>
                      <a:cubicBezTo>
                        <a:pt x="102" y="394"/>
                        <a:pt x="100" y="394"/>
                        <a:pt x="96" y="386"/>
                      </a:cubicBezTo>
                      <a:cubicBezTo>
                        <a:pt x="94" y="383"/>
                        <a:pt x="96" y="378"/>
                        <a:pt x="97" y="377"/>
                      </a:cubicBezTo>
                      <a:cubicBezTo>
                        <a:pt x="114" y="350"/>
                        <a:pt x="129" y="331"/>
                        <a:pt x="143" y="313"/>
                      </a:cubicBezTo>
                      <a:cubicBezTo>
                        <a:pt x="147" y="309"/>
                        <a:pt x="155" y="302"/>
                        <a:pt x="162" y="302"/>
                      </a:cubicBezTo>
                      <a:moveTo>
                        <a:pt x="193" y="300"/>
                      </a:moveTo>
                      <a:cubicBezTo>
                        <a:pt x="184" y="291"/>
                        <a:pt x="179" y="275"/>
                        <a:pt x="179" y="262"/>
                      </a:cubicBezTo>
                      <a:cubicBezTo>
                        <a:pt x="179" y="203"/>
                        <a:pt x="179" y="203"/>
                        <a:pt x="179" y="203"/>
                      </a:cubicBezTo>
                      <a:cubicBezTo>
                        <a:pt x="179" y="203"/>
                        <a:pt x="179" y="203"/>
                        <a:pt x="179" y="203"/>
                      </a:cubicBezTo>
                      <a:cubicBezTo>
                        <a:pt x="180" y="196"/>
                        <a:pt x="187" y="199"/>
                        <a:pt x="198" y="200"/>
                      </a:cubicBezTo>
                      <a:cubicBezTo>
                        <a:pt x="208" y="202"/>
                        <a:pt x="222" y="212"/>
                        <a:pt x="229" y="224"/>
                      </a:cubicBezTo>
                      <a:cubicBezTo>
                        <a:pt x="229" y="223"/>
                        <a:pt x="230" y="222"/>
                        <a:pt x="230" y="222"/>
                      </a:cubicBezTo>
                      <a:cubicBezTo>
                        <a:pt x="228" y="218"/>
                        <a:pt x="225" y="214"/>
                        <a:pt x="224" y="208"/>
                      </a:cubicBezTo>
                      <a:cubicBezTo>
                        <a:pt x="220" y="204"/>
                        <a:pt x="216" y="202"/>
                        <a:pt x="218" y="202"/>
                      </a:cubicBezTo>
                      <a:cubicBezTo>
                        <a:pt x="220" y="201"/>
                        <a:pt x="222" y="202"/>
                        <a:pt x="224" y="202"/>
                      </a:cubicBezTo>
                      <a:cubicBezTo>
                        <a:pt x="224" y="200"/>
                        <a:pt x="225" y="198"/>
                        <a:pt x="225" y="195"/>
                      </a:cubicBezTo>
                      <a:cubicBezTo>
                        <a:pt x="225" y="195"/>
                        <a:pt x="225" y="195"/>
                        <a:pt x="224" y="195"/>
                      </a:cubicBezTo>
                      <a:cubicBezTo>
                        <a:pt x="216" y="193"/>
                        <a:pt x="212" y="189"/>
                        <a:pt x="216" y="189"/>
                      </a:cubicBezTo>
                      <a:cubicBezTo>
                        <a:pt x="219" y="189"/>
                        <a:pt x="223" y="188"/>
                        <a:pt x="226" y="186"/>
                      </a:cubicBezTo>
                      <a:cubicBezTo>
                        <a:pt x="223" y="185"/>
                        <a:pt x="222" y="183"/>
                        <a:pt x="220" y="181"/>
                      </a:cubicBezTo>
                      <a:cubicBezTo>
                        <a:pt x="215" y="182"/>
                        <a:pt x="209" y="183"/>
                        <a:pt x="202" y="183"/>
                      </a:cubicBezTo>
                      <a:cubicBezTo>
                        <a:pt x="190" y="183"/>
                        <a:pt x="182" y="184"/>
                        <a:pt x="179" y="177"/>
                      </a:cubicBezTo>
                      <a:cubicBezTo>
                        <a:pt x="179" y="113"/>
                        <a:pt x="179" y="33"/>
                        <a:pt x="179" y="4"/>
                      </a:cubicBezTo>
                      <a:cubicBezTo>
                        <a:pt x="172" y="4"/>
                        <a:pt x="161" y="3"/>
                        <a:pt x="149" y="0"/>
                      </a:cubicBezTo>
                      <a:cubicBezTo>
                        <a:pt x="149" y="26"/>
                        <a:pt x="149" y="117"/>
                        <a:pt x="149" y="186"/>
                      </a:cubicBezTo>
                      <a:cubicBezTo>
                        <a:pt x="148" y="194"/>
                        <a:pt x="134" y="191"/>
                        <a:pt x="106" y="191"/>
                      </a:cubicBezTo>
                      <a:cubicBezTo>
                        <a:pt x="64" y="191"/>
                        <a:pt x="64" y="191"/>
                        <a:pt x="64" y="191"/>
                      </a:cubicBezTo>
                      <a:cubicBezTo>
                        <a:pt x="62" y="191"/>
                        <a:pt x="54" y="189"/>
                        <a:pt x="49" y="185"/>
                      </a:cubicBezTo>
                      <a:cubicBezTo>
                        <a:pt x="47" y="187"/>
                        <a:pt x="45" y="189"/>
                        <a:pt x="42" y="191"/>
                      </a:cubicBezTo>
                      <a:cubicBezTo>
                        <a:pt x="47" y="193"/>
                        <a:pt x="50" y="195"/>
                        <a:pt x="51" y="198"/>
                      </a:cubicBezTo>
                      <a:cubicBezTo>
                        <a:pt x="54" y="203"/>
                        <a:pt x="50" y="201"/>
                        <a:pt x="46" y="202"/>
                      </a:cubicBezTo>
                      <a:cubicBezTo>
                        <a:pt x="46" y="204"/>
                        <a:pt x="46" y="206"/>
                        <a:pt x="46" y="209"/>
                      </a:cubicBezTo>
                      <a:cubicBezTo>
                        <a:pt x="50" y="207"/>
                        <a:pt x="53" y="206"/>
                        <a:pt x="54" y="207"/>
                      </a:cubicBezTo>
                      <a:cubicBezTo>
                        <a:pt x="55" y="209"/>
                        <a:pt x="48" y="215"/>
                        <a:pt x="42" y="221"/>
                      </a:cubicBezTo>
                      <a:cubicBezTo>
                        <a:pt x="41" y="222"/>
                        <a:pt x="41" y="223"/>
                        <a:pt x="40" y="225"/>
                      </a:cubicBezTo>
                      <a:cubicBezTo>
                        <a:pt x="41" y="226"/>
                        <a:pt x="42" y="228"/>
                        <a:pt x="43" y="230"/>
                      </a:cubicBezTo>
                      <a:cubicBezTo>
                        <a:pt x="59" y="215"/>
                        <a:pt x="64" y="210"/>
                        <a:pt x="88" y="208"/>
                      </a:cubicBezTo>
                      <a:cubicBezTo>
                        <a:pt x="112" y="205"/>
                        <a:pt x="133" y="206"/>
                        <a:pt x="140" y="206"/>
                      </a:cubicBezTo>
                      <a:cubicBezTo>
                        <a:pt x="146" y="206"/>
                        <a:pt x="148" y="208"/>
                        <a:pt x="149" y="213"/>
                      </a:cubicBezTo>
                      <a:cubicBezTo>
                        <a:pt x="149" y="262"/>
                        <a:pt x="149" y="262"/>
                        <a:pt x="149" y="262"/>
                      </a:cubicBezTo>
                      <a:cubicBezTo>
                        <a:pt x="149" y="271"/>
                        <a:pt x="144" y="280"/>
                        <a:pt x="140" y="286"/>
                      </a:cubicBezTo>
                      <a:cubicBezTo>
                        <a:pt x="137" y="289"/>
                        <a:pt x="130" y="297"/>
                        <a:pt x="130" y="297"/>
                      </a:cubicBezTo>
                      <a:cubicBezTo>
                        <a:pt x="102" y="333"/>
                        <a:pt x="64" y="380"/>
                        <a:pt x="37" y="455"/>
                      </a:cubicBezTo>
                      <a:cubicBezTo>
                        <a:pt x="31" y="473"/>
                        <a:pt x="22" y="507"/>
                        <a:pt x="22" y="507"/>
                      </a:cubicBezTo>
                      <a:moveTo>
                        <a:pt x="31" y="803"/>
                      </a:moveTo>
                      <a:cubicBezTo>
                        <a:pt x="40" y="814"/>
                        <a:pt x="45" y="826"/>
                        <a:pt x="50" y="841"/>
                      </a:cubicBezTo>
                      <a:cubicBezTo>
                        <a:pt x="58" y="863"/>
                        <a:pt x="58" y="863"/>
                        <a:pt x="58" y="863"/>
                      </a:cubicBezTo>
                      <a:cubicBezTo>
                        <a:pt x="63" y="878"/>
                        <a:pt x="69" y="893"/>
                        <a:pt x="72" y="909"/>
                      </a:cubicBezTo>
                      <a:cubicBezTo>
                        <a:pt x="76" y="930"/>
                        <a:pt x="78" y="953"/>
                        <a:pt x="79" y="976"/>
                      </a:cubicBezTo>
                      <a:cubicBezTo>
                        <a:pt x="79" y="974"/>
                        <a:pt x="78" y="973"/>
                        <a:pt x="78" y="972"/>
                      </a:cubicBezTo>
                      <a:cubicBezTo>
                        <a:pt x="75" y="962"/>
                        <a:pt x="71" y="953"/>
                        <a:pt x="66" y="945"/>
                      </a:cubicBezTo>
                      <a:cubicBezTo>
                        <a:pt x="63" y="940"/>
                        <a:pt x="58" y="936"/>
                        <a:pt x="54" y="932"/>
                      </a:cubicBezTo>
                      <a:cubicBezTo>
                        <a:pt x="51" y="929"/>
                        <a:pt x="48" y="926"/>
                        <a:pt x="45" y="922"/>
                      </a:cubicBezTo>
                      <a:cubicBezTo>
                        <a:pt x="40" y="886"/>
                        <a:pt x="35" y="846"/>
                        <a:pt x="31" y="803"/>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99" name="Freeform 6398"/>
                <p:cNvSpPr>
                  <a:spLocks/>
                </p:cNvSpPr>
                <p:nvPr/>
              </p:nvSpPr>
              <p:spPr bwMode="auto">
                <a:xfrm>
                  <a:off x="926" y="3116"/>
                  <a:ext cx="202" cy="947"/>
                </a:xfrm>
                <a:custGeom>
                  <a:avLst/>
                  <a:gdLst>
                    <a:gd name="T0" fmla="*/ 272 w 150"/>
                    <a:gd name="T1" fmla="*/ 1022 h 704"/>
                    <a:gd name="T2" fmla="*/ 271 w 150"/>
                    <a:gd name="T3" fmla="*/ 999 h 704"/>
                    <a:gd name="T4" fmla="*/ 271 w 150"/>
                    <a:gd name="T5" fmla="*/ 974 h 704"/>
                    <a:gd name="T6" fmla="*/ 261 w 150"/>
                    <a:gd name="T7" fmla="*/ 979 h 704"/>
                    <a:gd name="T8" fmla="*/ 256 w 150"/>
                    <a:gd name="T9" fmla="*/ 1012 h 704"/>
                    <a:gd name="T10" fmla="*/ 248 w 150"/>
                    <a:gd name="T11" fmla="*/ 1063 h 704"/>
                    <a:gd name="T12" fmla="*/ 213 w 150"/>
                    <a:gd name="T13" fmla="*/ 1201 h 704"/>
                    <a:gd name="T14" fmla="*/ 88 w 150"/>
                    <a:gd name="T15" fmla="*/ 1189 h 704"/>
                    <a:gd name="T16" fmla="*/ 79 w 150"/>
                    <a:gd name="T17" fmla="*/ 1178 h 704"/>
                    <a:gd name="T18" fmla="*/ 109 w 150"/>
                    <a:gd name="T19" fmla="*/ 1145 h 704"/>
                    <a:gd name="T20" fmla="*/ 135 w 150"/>
                    <a:gd name="T21" fmla="*/ 1123 h 704"/>
                    <a:gd name="T22" fmla="*/ 163 w 150"/>
                    <a:gd name="T23" fmla="*/ 959 h 704"/>
                    <a:gd name="T24" fmla="*/ 163 w 150"/>
                    <a:gd name="T25" fmla="*/ 958 h 704"/>
                    <a:gd name="T26" fmla="*/ 163 w 150"/>
                    <a:gd name="T27" fmla="*/ 958 h 704"/>
                    <a:gd name="T28" fmla="*/ 105 w 150"/>
                    <a:gd name="T29" fmla="*/ 502 h 704"/>
                    <a:gd name="T30" fmla="*/ 137 w 150"/>
                    <a:gd name="T31" fmla="*/ 183 h 704"/>
                    <a:gd name="T32" fmla="*/ 158 w 150"/>
                    <a:gd name="T33" fmla="*/ 0 h 704"/>
                    <a:gd name="T34" fmla="*/ 136 w 150"/>
                    <a:gd name="T35" fmla="*/ 1 h 704"/>
                    <a:gd name="T36" fmla="*/ 136 w 150"/>
                    <a:gd name="T37" fmla="*/ 11 h 704"/>
                    <a:gd name="T38" fmla="*/ 116 w 150"/>
                    <a:gd name="T39" fmla="*/ 179 h 704"/>
                    <a:gd name="T40" fmla="*/ 83 w 150"/>
                    <a:gd name="T41" fmla="*/ 483 h 704"/>
                    <a:gd name="T42" fmla="*/ 83 w 150"/>
                    <a:gd name="T43" fmla="*/ 503 h 704"/>
                    <a:gd name="T44" fmla="*/ 141 w 150"/>
                    <a:gd name="T45" fmla="*/ 963 h 704"/>
                    <a:gd name="T46" fmla="*/ 143 w 150"/>
                    <a:gd name="T47" fmla="*/ 990 h 704"/>
                    <a:gd name="T48" fmla="*/ 119 w 150"/>
                    <a:gd name="T49" fmla="*/ 1111 h 704"/>
                    <a:gd name="T50" fmla="*/ 96 w 150"/>
                    <a:gd name="T51" fmla="*/ 1129 h 704"/>
                    <a:gd name="T52" fmla="*/ 58 w 150"/>
                    <a:gd name="T53" fmla="*/ 1174 h 704"/>
                    <a:gd name="T54" fmla="*/ 53 w 150"/>
                    <a:gd name="T55" fmla="*/ 1178 h 704"/>
                    <a:gd name="T56" fmla="*/ 38 w 150"/>
                    <a:gd name="T57" fmla="*/ 1185 h 704"/>
                    <a:gd name="T58" fmla="*/ 26 w 150"/>
                    <a:gd name="T59" fmla="*/ 1189 h 704"/>
                    <a:gd name="T60" fmla="*/ 0 w 150"/>
                    <a:gd name="T61" fmla="*/ 1211 h 704"/>
                    <a:gd name="T62" fmla="*/ 30 w 150"/>
                    <a:gd name="T63" fmla="*/ 1201 h 704"/>
                    <a:gd name="T64" fmla="*/ 43 w 150"/>
                    <a:gd name="T65" fmla="*/ 1196 h 704"/>
                    <a:gd name="T66" fmla="*/ 59 w 150"/>
                    <a:gd name="T67" fmla="*/ 1190 h 704"/>
                    <a:gd name="T68" fmla="*/ 59 w 150"/>
                    <a:gd name="T69" fmla="*/ 1190 h 704"/>
                    <a:gd name="T70" fmla="*/ 63 w 150"/>
                    <a:gd name="T71" fmla="*/ 1196 h 704"/>
                    <a:gd name="T72" fmla="*/ 43 w 150"/>
                    <a:gd name="T73" fmla="*/ 1212 h 704"/>
                    <a:gd name="T74" fmla="*/ 16 w 150"/>
                    <a:gd name="T75" fmla="*/ 1247 h 704"/>
                    <a:gd name="T76" fmla="*/ 53 w 150"/>
                    <a:gd name="T77" fmla="*/ 1221 h 704"/>
                    <a:gd name="T78" fmla="*/ 73 w 150"/>
                    <a:gd name="T79" fmla="*/ 1205 h 704"/>
                    <a:gd name="T80" fmla="*/ 89 w 150"/>
                    <a:gd name="T81" fmla="*/ 1216 h 704"/>
                    <a:gd name="T82" fmla="*/ 59 w 150"/>
                    <a:gd name="T83" fmla="*/ 1251 h 704"/>
                    <a:gd name="T84" fmla="*/ 53 w 150"/>
                    <a:gd name="T85" fmla="*/ 1274 h 704"/>
                    <a:gd name="T86" fmla="*/ 71 w 150"/>
                    <a:gd name="T87" fmla="*/ 1251 h 704"/>
                    <a:gd name="T88" fmla="*/ 105 w 150"/>
                    <a:gd name="T89" fmla="*/ 1223 h 704"/>
                    <a:gd name="T90" fmla="*/ 120 w 150"/>
                    <a:gd name="T91" fmla="*/ 1231 h 704"/>
                    <a:gd name="T92" fmla="*/ 110 w 150"/>
                    <a:gd name="T93" fmla="*/ 1273 h 704"/>
                    <a:gd name="T94" fmla="*/ 135 w 150"/>
                    <a:gd name="T95" fmla="*/ 1234 h 704"/>
                    <a:gd name="T96" fmla="*/ 190 w 150"/>
                    <a:gd name="T97" fmla="*/ 1238 h 704"/>
                    <a:gd name="T98" fmla="*/ 189 w 150"/>
                    <a:gd name="T99" fmla="*/ 1247 h 704"/>
                    <a:gd name="T100" fmla="*/ 187 w 150"/>
                    <a:gd name="T101" fmla="*/ 1274 h 704"/>
                    <a:gd name="T102" fmla="*/ 199 w 150"/>
                    <a:gd name="T103" fmla="*/ 1247 h 704"/>
                    <a:gd name="T104" fmla="*/ 205 w 150"/>
                    <a:gd name="T105" fmla="*/ 1232 h 704"/>
                    <a:gd name="T106" fmla="*/ 229 w 150"/>
                    <a:gd name="T107" fmla="*/ 1216 h 704"/>
                    <a:gd name="T108" fmla="*/ 271 w 150"/>
                    <a:gd name="T109" fmla="*/ 1060 h 704"/>
                    <a:gd name="T110" fmla="*/ 272 w 150"/>
                    <a:gd name="T111" fmla="*/ 1022 h 7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0" h="704">
                      <a:moveTo>
                        <a:pt x="150" y="565"/>
                      </a:moveTo>
                      <a:cubicBezTo>
                        <a:pt x="149" y="560"/>
                        <a:pt x="149" y="554"/>
                        <a:pt x="149" y="552"/>
                      </a:cubicBezTo>
                      <a:cubicBezTo>
                        <a:pt x="149" y="548"/>
                        <a:pt x="150" y="542"/>
                        <a:pt x="149" y="538"/>
                      </a:cubicBezTo>
                      <a:cubicBezTo>
                        <a:pt x="144" y="541"/>
                        <a:pt x="144" y="541"/>
                        <a:pt x="144" y="541"/>
                      </a:cubicBezTo>
                      <a:cubicBezTo>
                        <a:pt x="145" y="546"/>
                        <a:pt x="143" y="552"/>
                        <a:pt x="141" y="559"/>
                      </a:cubicBezTo>
                      <a:cubicBezTo>
                        <a:pt x="139" y="567"/>
                        <a:pt x="136" y="576"/>
                        <a:pt x="137" y="587"/>
                      </a:cubicBezTo>
                      <a:cubicBezTo>
                        <a:pt x="138" y="608"/>
                        <a:pt x="132" y="647"/>
                        <a:pt x="117" y="664"/>
                      </a:cubicBezTo>
                      <a:cubicBezTo>
                        <a:pt x="102" y="682"/>
                        <a:pt x="66" y="671"/>
                        <a:pt x="48" y="657"/>
                      </a:cubicBezTo>
                      <a:cubicBezTo>
                        <a:pt x="46" y="655"/>
                        <a:pt x="44" y="653"/>
                        <a:pt x="44" y="651"/>
                      </a:cubicBezTo>
                      <a:cubicBezTo>
                        <a:pt x="43" y="646"/>
                        <a:pt x="53" y="639"/>
                        <a:pt x="60" y="633"/>
                      </a:cubicBezTo>
                      <a:cubicBezTo>
                        <a:pt x="66" y="629"/>
                        <a:pt x="71" y="625"/>
                        <a:pt x="74" y="621"/>
                      </a:cubicBezTo>
                      <a:cubicBezTo>
                        <a:pt x="85" y="607"/>
                        <a:pt x="95" y="557"/>
                        <a:pt x="90" y="530"/>
                      </a:cubicBezTo>
                      <a:cubicBezTo>
                        <a:pt x="90" y="529"/>
                        <a:pt x="90" y="529"/>
                        <a:pt x="90" y="529"/>
                      </a:cubicBezTo>
                      <a:cubicBezTo>
                        <a:pt x="90" y="529"/>
                        <a:pt x="90" y="529"/>
                        <a:pt x="90" y="529"/>
                      </a:cubicBezTo>
                      <a:cubicBezTo>
                        <a:pt x="71" y="465"/>
                        <a:pt x="60" y="383"/>
                        <a:pt x="58" y="277"/>
                      </a:cubicBezTo>
                      <a:cubicBezTo>
                        <a:pt x="57" y="214"/>
                        <a:pt x="67" y="154"/>
                        <a:pt x="76" y="101"/>
                      </a:cubicBezTo>
                      <a:cubicBezTo>
                        <a:pt x="82" y="61"/>
                        <a:pt x="88" y="26"/>
                        <a:pt x="87" y="0"/>
                      </a:cubicBezTo>
                      <a:cubicBezTo>
                        <a:pt x="75" y="1"/>
                        <a:pt x="75" y="1"/>
                        <a:pt x="75" y="1"/>
                      </a:cubicBezTo>
                      <a:cubicBezTo>
                        <a:pt x="75" y="2"/>
                        <a:pt x="75" y="4"/>
                        <a:pt x="75" y="6"/>
                      </a:cubicBezTo>
                      <a:cubicBezTo>
                        <a:pt x="75" y="30"/>
                        <a:pt x="70" y="62"/>
                        <a:pt x="64" y="99"/>
                      </a:cubicBezTo>
                      <a:cubicBezTo>
                        <a:pt x="56" y="150"/>
                        <a:pt x="46" y="207"/>
                        <a:pt x="46" y="267"/>
                      </a:cubicBezTo>
                      <a:cubicBezTo>
                        <a:pt x="46" y="271"/>
                        <a:pt x="46" y="274"/>
                        <a:pt x="46" y="278"/>
                      </a:cubicBezTo>
                      <a:cubicBezTo>
                        <a:pt x="48" y="384"/>
                        <a:pt x="59" y="467"/>
                        <a:pt x="78" y="532"/>
                      </a:cubicBezTo>
                      <a:cubicBezTo>
                        <a:pt x="79" y="537"/>
                        <a:pt x="79" y="542"/>
                        <a:pt x="79" y="547"/>
                      </a:cubicBezTo>
                      <a:cubicBezTo>
                        <a:pt x="79" y="573"/>
                        <a:pt x="71" y="605"/>
                        <a:pt x="65" y="614"/>
                      </a:cubicBezTo>
                      <a:cubicBezTo>
                        <a:pt x="62" y="617"/>
                        <a:pt x="58" y="620"/>
                        <a:pt x="53" y="624"/>
                      </a:cubicBezTo>
                      <a:cubicBezTo>
                        <a:pt x="44" y="631"/>
                        <a:pt x="33" y="639"/>
                        <a:pt x="32" y="649"/>
                      </a:cubicBezTo>
                      <a:cubicBezTo>
                        <a:pt x="31" y="650"/>
                        <a:pt x="30" y="650"/>
                        <a:pt x="29" y="651"/>
                      </a:cubicBezTo>
                      <a:cubicBezTo>
                        <a:pt x="21" y="655"/>
                        <a:pt x="21" y="655"/>
                        <a:pt x="21" y="655"/>
                      </a:cubicBezTo>
                      <a:cubicBezTo>
                        <a:pt x="14" y="657"/>
                        <a:pt x="14" y="657"/>
                        <a:pt x="14" y="657"/>
                      </a:cubicBezTo>
                      <a:cubicBezTo>
                        <a:pt x="8" y="659"/>
                        <a:pt x="5" y="663"/>
                        <a:pt x="0" y="669"/>
                      </a:cubicBezTo>
                      <a:cubicBezTo>
                        <a:pt x="4" y="665"/>
                        <a:pt x="11" y="665"/>
                        <a:pt x="16" y="664"/>
                      </a:cubicBezTo>
                      <a:cubicBezTo>
                        <a:pt x="24" y="661"/>
                        <a:pt x="24" y="661"/>
                        <a:pt x="24" y="661"/>
                      </a:cubicBezTo>
                      <a:cubicBezTo>
                        <a:pt x="33" y="658"/>
                        <a:pt x="33" y="658"/>
                        <a:pt x="33" y="658"/>
                      </a:cubicBezTo>
                      <a:cubicBezTo>
                        <a:pt x="33" y="658"/>
                        <a:pt x="33" y="658"/>
                        <a:pt x="33" y="658"/>
                      </a:cubicBezTo>
                      <a:cubicBezTo>
                        <a:pt x="34" y="659"/>
                        <a:pt x="34" y="660"/>
                        <a:pt x="35" y="661"/>
                      </a:cubicBezTo>
                      <a:cubicBezTo>
                        <a:pt x="32" y="664"/>
                        <a:pt x="28" y="667"/>
                        <a:pt x="24" y="670"/>
                      </a:cubicBezTo>
                      <a:cubicBezTo>
                        <a:pt x="17" y="675"/>
                        <a:pt x="14" y="681"/>
                        <a:pt x="9" y="689"/>
                      </a:cubicBezTo>
                      <a:cubicBezTo>
                        <a:pt x="13" y="683"/>
                        <a:pt x="23" y="679"/>
                        <a:pt x="29" y="675"/>
                      </a:cubicBezTo>
                      <a:cubicBezTo>
                        <a:pt x="33" y="672"/>
                        <a:pt x="37" y="670"/>
                        <a:pt x="40" y="666"/>
                      </a:cubicBezTo>
                      <a:cubicBezTo>
                        <a:pt x="43" y="668"/>
                        <a:pt x="46" y="670"/>
                        <a:pt x="49" y="672"/>
                      </a:cubicBezTo>
                      <a:cubicBezTo>
                        <a:pt x="41" y="677"/>
                        <a:pt x="36" y="683"/>
                        <a:pt x="33" y="691"/>
                      </a:cubicBezTo>
                      <a:cubicBezTo>
                        <a:pt x="29" y="704"/>
                        <a:pt x="29" y="704"/>
                        <a:pt x="29" y="704"/>
                      </a:cubicBezTo>
                      <a:cubicBezTo>
                        <a:pt x="39" y="691"/>
                        <a:pt x="39" y="691"/>
                        <a:pt x="39" y="691"/>
                      </a:cubicBezTo>
                      <a:cubicBezTo>
                        <a:pt x="45" y="683"/>
                        <a:pt x="48" y="681"/>
                        <a:pt x="58" y="676"/>
                      </a:cubicBezTo>
                      <a:cubicBezTo>
                        <a:pt x="60" y="678"/>
                        <a:pt x="63" y="679"/>
                        <a:pt x="66" y="680"/>
                      </a:cubicBezTo>
                      <a:cubicBezTo>
                        <a:pt x="62" y="686"/>
                        <a:pt x="60" y="696"/>
                        <a:pt x="61" y="703"/>
                      </a:cubicBezTo>
                      <a:cubicBezTo>
                        <a:pt x="60" y="698"/>
                        <a:pt x="69" y="687"/>
                        <a:pt x="74" y="682"/>
                      </a:cubicBezTo>
                      <a:cubicBezTo>
                        <a:pt x="84" y="685"/>
                        <a:pt x="95" y="686"/>
                        <a:pt x="105" y="684"/>
                      </a:cubicBezTo>
                      <a:cubicBezTo>
                        <a:pt x="104" y="685"/>
                        <a:pt x="104" y="687"/>
                        <a:pt x="104" y="689"/>
                      </a:cubicBezTo>
                      <a:cubicBezTo>
                        <a:pt x="103" y="694"/>
                        <a:pt x="105" y="701"/>
                        <a:pt x="103" y="704"/>
                      </a:cubicBezTo>
                      <a:cubicBezTo>
                        <a:pt x="107" y="700"/>
                        <a:pt x="110" y="695"/>
                        <a:pt x="110" y="689"/>
                      </a:cubicBezTo>
                      <a:cubicBezTo>
                        <a:pt x="111" y="686"/>
                        <a:pt x="112" y="684"/>
                        <a:pt x="113" y="681"/>
                      </a:cubicBezTo>
                      <a:cubicBezTo>
                        <a:pt x="118" y="679"/>
                        <a:pt x="122" y="676"/>
                        <a:pt x="126" y="672"/>
                      </a:cubicBezTo>
                      <a:cubicBezTo>
                        <a:pt x="146" y="649"/>
                        <a:pt x="150" y="604"/>
                        <a:pt x="149" y="586"/>
                      </a:cubicBezTo>
                      <a:cubicBezTo>
                        <a:pt x="148" y="578"/>
                        <a:pt x="148" y="573"/>
                        <a:pt x="150" y="565"/>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0" name="Freeform 6399"/>
                <p:cNvSpPr>
                  <a:spLocks noEditPoints="1"/>
                </p:cNvSpPr>
                <p:nvPr/>
              </p:nvSpPr>
              <p:spPr bwMode="auto">
                <a:xfrm>
                  <a:off x="967" y="1699"/>
                  <a:ext cx="309" cy="2153"/>
                </a:xfrm>
                <a:custGeom>
                  <a:avLst/>
                  <a:gdLst>
                    <a:gd name="T0" fmla="*/ 322 w 230"/>
                    <a:gd name="T1" fmla="*/ 473 h 1601"/>
                    <a:gd name="T2" fmla="*/ 322 w 230"/>
                    <a:gd name="T3" fmla="*/ 367 h 1601"/>
                    <a:gd name="T4" fmla="*/ 414 w 230"/>
                    <a:gd name="T5" fmla="*/ 405 h 1601"/>
                    <a:gd name="T6" fmla="*/ 404 w 230"/>
                    <a:gd name="T7" fmla="*/ 377 h 1601"/>
                    <a:gd name="T8" fmla="*/ 404 w 230"/>
                    <a:gd name="T9" fmla="*/ 366 h 1601"/>
                    <a:gd name="T10" fmla="*/ 404 w 230"/>
                    <a:gd name="T11" fmla="*/ 352 h 1601"/>
                    <a:gd name="T12" fmla="*/ 408 w 230"/>
                    <a:gd name="T13" fmla="*/ 336 h 1601"/>
                    <a:gd name="T14" fmla="*/ 364 w 230"/>
                    <a:gd name="T15" fmla="*/ 331 h 1601"/>
                    <a:gd name="T16" fmla="*/ 322 w 230"/>
                    <a:gd name="T17" fmla="*/ 7 h 1601"/>
                    <a:gd name="T18" fmla="*/ 269 w 230"/>
                    <a:gd name="T19" fmla="*/ 336 h 1601"/>
                    <a:gd name="T20" fmla="*/ 116 w 230"/>
                    <a:gd name="T21" fmla="*/ 346 h 1601"/>
                    <a:gd name="T22" fmla="*/ 75 w 230"/>
                    <a:gd name="T23" fmla="*/ 346 h 1601"/>
                    <a:gd name="T24" fmla="*/ 83 w 230"/>
                    <a:gd name="T25" fmla="*/ 366 h 1601"/>
                    <a:gd name="T26" fmla="*/ 98 w 230"/>
                    <a:gd name="T27" fmla="*/ 374 h 1601"/>
                    <a:gd name="T28" fmla="*/ 73 w 230"/>
                    <a:gd name="T29" fmla="*/ 407 h 1601"/>
                    <a:gd name="T30" fmla="*/ 159 w 230"/>
                    <a:gd name="T31" fmla="*/ 377 h 1601"/>
                    <a:gd name="T32" fmla="*/ 269 w 230"/>
                    <a:gd name="T33" fmla="*/ 385 h 1601"/>
                    <a:gd name="T34" fmla="*/ 253 w 230"/>
                    <a:gd name="T35" fmla="*/ 518 h 1601"/>
                    <a:gd name="T36" fmla="*/ 67 w 230"/>
                    <a:gd name="T37" fmla="*/ 823 h 1601"/>
                    <a:gd name="T38" fmla="*/ 12 w 230"/>
                    <a:gd name="T39" fmla="*/ 1111 h 1601"/>
                    <a:gd name="T40" fmla="*/ 70 w 230"/>
                    <a:gd name="T41" fmla="*/ 1872 h 1601"/>
                    <a:gd name="T42" fmla="*/ 106 w 230"/>
                    <a:gd name="T43" fmla="*/ 2173 h 1601"/>
                    <a:gd name="T44" fmla="*/ 144 w 230"/>
                    <a:gd name="T45" fmla="*/ 2648 h 1601"/>
                    <a:gd name="T46" fmla="*/ 208 w 230"/>
                    <a:gd name="T47" fmla="*/ 2895 h 1601"/>
                    <a:gd name="T48" fmla="*/ 202 w 230"/>
                    <a:gd name="T49" fmla="*/ 2843 h 1601"/>
                    <a:gd name="T50" fmla="*/ 161 w 230"/>
                    <a:gd name="T51" fmla="*/ 2656 h 1601"/>
                    <a:gd name="T52" fmla="*/ 133 w 230"/>
                    <a:gd name="T53" fmla="*/ 2172 h 1601"/>
                    <a:gd name="T54" fmla="*/ 106 w 230"/>
                    <a:gd name="T55" fmla="*/ 1868 h 1601"/>
                    <a:gd name="T56" fmla="*/ 85 w 230"/>
                    <a:gd name="T57" fmla="*/ 1693 h 1601"/>
                    <a:gd name="T58" fmla="*/ 106 w 230"/>
                    <a:gd name="T59" fmla="*/ 1719 h 1601"/>
                    <a:gd name="T60" fmla="*/ 144 w 230"/>
                    <a:gd name="T61" fmla="*/ 1805 h 1601"/>
                    <a:gd name="T62" fmla="*/ 164 w 230"/>
                    <a:gd name="T63" fmla="*/ 1895 h 1601"/>
                    <a:gd name="T64" fmla="*/ 159 w 230"/>
                    <a:gd name="T65" fmla="*/ 1787 h 1601"/>
                    <a:gd name="T66" fmla="*/ 144 w 230"/>
                    <a:gd name="T67" fmla="*/ 1641 h 1601"/>
                    <a:gd name="T68" fmla="*/ 105 w 230"/>
                    <a:gd name="T69" fmla="*/ 1517 h 1601"/>
                    <a:gd name="T70" fmla="*/ 48 w 230"/>
                    <a:gd name="T71" fmla="*/ 1112 h 1601"/>
                    <a:gd name="T72" fmla="*/ 159 w 230"/>
                    <a:gd name="T73" fmla="*/ 722 h 1601"/>
                    <a:gd name="T74" fmla="*/ 193 w 230"/>
                    <a:gd name="T75" fmla="*/ 719 h 1601"/>
                    <a:gd name="T76" fmla="*/ 175 w 230"/>
                    <a:gd name="T77" fmla="*/ 682 h 1601"/>
                    <a:gd name="T78" fmla="*/ 293 w 230"/>
                    <a:gd name="T79" fmla="*/ 546 h 1601"/>
                    <a:gd name="T80" fmla="*/ 90 w 230"/>
                    <a:gd name="T81" fmla="*/ 1521 h 1601"/>
                    <a:gd name="T82" fmla="*/ 130 w 230"/>
                    <a:gd name="T83" fmla="*/ 1643 h 1601"/>
                    <a:gd name="T84" fmla="*/ 141 w 230"/>
                    <a:gd name="T85" fmla="*/ 1758 h 1601"/>
                    <a:gd name="T86" fmla="*/ 98 w 230"/>
                    <a:gd name="T87" fmla="*/ 1685 h 1601"/>
                    <a:gd name="T88" fmla="*/ 56 w 230"/>
                    <a:gd name="T89" fmla="*/ 1452 h 16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0" h="1601">
                      <a:moveTo>
                        <a:pt x="193" y="300"/>
                      </a:moveTo>
                      <a:cubicBezTo>
                        <a:pt x="184" y="291"/>
                        <a:pt x="179" y="275"/>
                        <a:pt x="179" y="262"/>
                      </a:cubicBezTo>
                      <a:cubicBezTo>
                        <a:pt x="179" y="203"/>
                        <a:pt x="179" y="203"/>
                        <a:pt x="179" y="203"/>
                      </a:cubicBezTo>
                      <a:cubicBezTo>
                        <a:pt x="179" y="203"/>
                        <a:pt x="179" y="203"/>
                        <a:pt x="179" y="203"/>
                      </a:cubicBezTo>
                      <a:cubicBezTo>
                        <a:pt x="180" y="196"/>
                        <a:pt x="187" y="199"/>
                        <a:pt x="198" y="200"/>
                      </a:cubicBezTo>
                      <a:cubicBezTo>
                        <a:pt x="208" y="202"/>
                        <a:pt x="222" y="212"/>
                        <a:pt x="229" y="224"/>
                      </a:cubicBezTo>
                      <a:cubicBezTo>
                        <a:pt x="229" y="223"/>
                        <a:pt x="230" y="222"/>
                        <a:pt x="230" y="222"/>
                      </a:cubicBezTo>
                      <a:cubicBezTo>
                        <a:pt x="228" y="218"/>
                        <a:pt x="225" y="214"/>
                        <a:pt x="224" y="208"/>
                      </a:cubicBezTo>
                      <a:cubicBezTo>
                        <a:pt x="220" y="204"/>
                        <a:pt x="216" y="202"/>
                        <a:pt x="218" y="202"/>
                      </a:cubicBezTo>
                      <a:cubicBezTo>
                        <a:pt x="220" y="201"/>
                        <a:pt x="222" y="202"/>
                        <a:pt x="224" y="202"/>
                      </a:cubicBezTo>
                      <a:cubicBezTo>
                        <a:pt x="224" y="200"/>
                        <a:pt x="225" y="198"/>
                        <a:pt x="225" y="195"/>
                      </a:cubicBezTo>
                      <a:cubicBezTo>
                        <a:pt x="225" y="195"/>
                        <a:pt x="225" y="195"/>
                        <a:pt x="224" y="195"/>
                      </a:cubicBezTo>
                      <a:cubicBezTo>
                        <a:pt x="216" y="193"/>
                        <a:pt x="212" y="189"/>
                        <a:pt x="216" y="189"/>
                      </a:cubicBezTo>
                      <a:cubicBezTo>
                        <a:pt x="219" y="189"/>
                        <a:pt x="223" y="188"/>
                        <a:pt x="226" y="186"/>
                      </a:cubicBezTo>
                      <a:cubicBezTo>
                        <a:pt x="223" y="185"/>
                        <a:pt x="222" y="183"/>
                        <a:pt x="220" y="181"/>
                      </a:cubicBezTo>
                      <a:cubicBezTo>
                        <a:pt x="215" y="182"/>
                        <a:pt x="209" y="183"/>
                        <a:pt x="202" y="183"/>
                      </a:cubicBezTo>
                      <a:cubicBezTo>
                        <a:pt x="190" y="183"/>
                        <a:pt x="182" y="184"/>
                        <a:pt x="179" y="177"/>
                      </a:cubicBezTo>
                      <a:cubicBezTo>
                        <a:pt x="179" y="113"/>
                        <a:pt x="179" y="33"/>
                        <a:pt x="179" y="4"/>
                      </a:cubicBezTo>
                      <a:cubicBezTo>
                        <a:pt x="172" y="4"/>
                        <a:pt x="161" y="3"/>
                        <a:pt x="149" y="0"/>
                      </a:cubicBezTo>
                      <a:cubicBezTo>
                        <a:pt x="149" y="26"/>
                        <a:pt x="149" y="117"/>
                        <a:pt x="149" y="186"/>
                      </a:cubicBezTo>
                      <a:cubicBezTo>
                        <a:pt x="148" y="194"/>
                        <a:pt x="134" y="191"/>
                        <a:pt x="106" y="191"/>
                      </a:cubicBezTo>
                      <a:cubicBezTo>
                        <a:pt x="64" y="191"/>
                        <a:pt x="64" y="191"/>
                        <a:pt x="64" y="191"/>
                      </a:cubicBezTo>
                      <a:cubicBezTo>
                        <a:pt x="62" y="191"/>
                        <a:pt x="54" y="189"/>
                        <a:pt x="49" y="185"/>
                      </a:cubicBezTo>
                      <a:cubicBezTo>
                        <a:pt x="47" y="187"/>
                        <a:pt x="45" y="189"/>
                        <a:pt x="42" y="191"/>
                      </a:cubicBezTo>
                      <a:cubicBezTo>
                        <a:pt x="47" y="193"/>
                        <a:pt x="50" y="195"/>
                        <a:pt x="51" y="198"/>
                      </a:cubicBezTo>
                      <a:cubicBezTo>
                        <a:pt x="54" y="203"/>
                        <a:pt x="50" y="201"/>
                        <a:pt x="46" y="202"/>
                      </a:cubicBezTo>
                      <a:cubicBezTo>
                        <a:pt x="46" y="204"/>
                        <a:pt x="46" y="206"/>
                        <a:pt x="46" y="209"/>
                      </a:cubicBezTo>
                      <a:cubicBezTo>
                        <a:pt x="50" y="207"/>
                        <a:pt x="53" y="206"/>
                        <a:pt x="54" y="207"/>
                      </a:cubicBezTo>
                      <a:cubicBezTo>
                        <a:pt x="55" y="209"/>
                        <a:pt x="48" y="215"/>
                        <a:pt x="42" y="221"/>
                      </a:cubicBezTo>
                      <a:cubicBezTo>
                        <a:pt x="41" y="222"/>
                        <a:pt x="41" y="223"/>
                        <a:pt x="40" y="225"/>
                      </a:cubicBezTo>
                      <a:cubicBezTo>
                        <a:pt x="41" y="226"/>
                        <a:pt x="42" y="228"/>
                        <a:pt x="43" y="230"/>
                      </a:cubicBezTo>
                      <a:cubicBezTo>
                        <a:pt x="59" y="215"/>
                        <a:pt x="64" y="210"/>
                        <a:pt x="88" y="208"/>
                      </a:cubicBezTo>
                      <a:cubicBezTo>
                        <a:pt x="112" y="205"/>
                        <a:pt x="133" y="206"/>
                        <a:pt x="140" y="206"/>
                      </a:cubicBezTo>
                      <a:cubicBezTo>
                        <a:pt x="146" y="206"/>
                        <a:pt x="148" y="208"/>
                        <a:pt x="149" y="213"/>
                      </a:cubicBezTo>
                      <a:cubicBezTo>
                        <a:pt x="149" y="262"/>
                        <a:pt x="149" y="262"/>
                        <a:pt x="149" y="262"/>
                      </a:cubicBezTo>
                      <a:cubicBezTo>
                        <a:pt x="149" y="271"/>
                        <a:pt x="144" y="280"/>
                        <a:pt x="140" y="286"/>
                      </a:cubicBezTo>
                      <a:cubicBezTo>
                        <a:pt x="137" y="289"/>
                        <a:pt x="130" y="297"/>
                        <a:pt x="130" y="297"/>
                      </a:cubicBezTo>
                      <a:cubicBezTo>
                        <a:pt x="102" y="333"/>
                        <a:pt x="64" y="380"/>
                        <a:pt x="37" y="455"/>
                      </a:cubicBezTo>
                      <a:cubicBezTo>
                        <a:pt x="37" y="455"/>
                        <a:pt x="28" y="483"/>
                        <a:pt x="27" y="489"/>
                      </a:cubicBezTo>
                      <a:cubicBezTo>
                        <a:pt x="17" y="525"/>
                        <a:pt x="10" y="566"/>
                        <a:pt x="7" y="614"/>
                      </a:cubicBezTo>
                      <a:cubicBezTo>
                        <a:pt x="0" y="741"/>
                        <a:pt x="15" y="855"/>
                        <a:pt x="28" y="946"/>
                      </a:cubicBezTo>
                      <a:cubicBezTo>
                        <a:pt x="33" y="980"/>
                        <a:pt x="37" y="1010"/>
                        <a:pt x="39" y="1035"/>
                      </a:cubicBezTo>
                      <a:cubicBezTo>
                        <a:pt x="43" y="1084"/>
                        <a:pt x="47" y="1109"/>
                        <a:pt x="51" y="1130"/>
                      </a:cubicBezTo>
                      <a:cubicBezTo>
                        <a:pt x="54" y="1149"/>
                        <a:pt x="57" y="1167"/>
                        <a:pt x="59" y="1202"/>
                      </a:cubicBezTo>
                      <a:cubicBezTo>
                        <a:pt x="66" y="1201"/>
                        <a:pt x="66" y="1201"/>
                        <a:pt x="66" y="1201"/>
                      </a:cubicBezTo>
                      <a:cubicBezTo>
                        <a:pt x="72" y="1274"/>
                        <a:pt x="77" y="1378"/>
                        <a:pt x="80" y="1464"/>
                      </a:cubicBezTo>
                      <a:cubicBezTo>
                        <a:pt x="82" y="1491"/>
                        <a:pt x="91" y="1520"/>
                        <a:pt x="100" y="1549"/>
                      </a:cubicBezTo>
                      <a:cubicBezTo>
                        <a:pt x="106" y="1568"/>
                        <a:pt x="112" y="1586"/>
                        <a:pt x="115" y="1601"/>
                      </a:cubicBezTo>
                      <a:cubicBezTo>
                        <a:pt x="121" y="1600"/>
                        <a:pt x="121" y="1600"/>
                        <a:pt x="121" y="1600"/>
                      </a:cubicBezTo>
                      <a:cubicBezTo>
                        <a:pt x="120" y="1590"/>
                        <a:pt x="116" y="1583"/>
                        <a:pt x="112" y="1572"/>
                      </a:cubicBezTo>
                      <a:cubicBezTo>
                        <a:pt x="111" y="1567"/>
                        <a:pt x="104" y="1535"/>
                        <a:pt x="103" y="1531"/>
                      </a:cubicBezTo>
                      <a:cubicBezTo>
                        <a:pt x="97" y="1509"/>
                        <a:pt x="90" y="1488"/>
                        <a:pt x="89" y="1469"/>
                      </a:cubicBezTo>
                      <a:cubicBezTo>
                        <a:pt x="86" y="1384"/>
                        <a:pt x="79" y="1274"/>
                        <a:pt x="73" y="1201"/>
                      </a:cubicBezTo>
                      <a:cubicBezTo>
                        <a:pt x="74" y="1201"/>
                        <a:pt x="74" y="1201"/>
                        <a:pt x="74" y="1201"/>
                      </a:cubicBezTo>
                      <a:cubicBezTo>
                        <a:pt x="71" y="1166"/>
                        <a:pt x="68" y="1147"/>
                        <a:pt x="65" y="1128"/>
                      </a:cubicBezTo>
                      <a:cubicBezTo>
                        <a:pt x="61" y="1106"/>
                        <a:pt x="63" y="1082"/>
                        <a:pt x="59" y="1033"/>
                      </a:cubicBezTo>
                      <a:cubicBezTo>
                        <a:pt x="57" y="1007"/>
                        <a:pt x="53" y="978"/>
                        <a:pt x="48" y="944"/>
                      </a:cubicBezTo>
                      <a:cubicBezTo>
                        <a:pt x="48" y="941"/>
                        <a:pt x="47" y="939"/>
                        <a:pt x="47" y="936"/>
                      </a:cubicBezTo>
                      <a:cubicBezTo>
                        <a:pt x="48" y="937"/>
                        <a:pt x="48" y="937"/>
                        <a:pt x="49" y="938"/>
                      </a:cubicBezTo>
                      <a:cubicBezTo>
                        <a:pt x="53" y="942"/>
                        <a:pt x="57" y="946"/>
                        <a:pt x="59" y="950"/>
                      </a:cubicBezTo>
                      <a:cubicBezTo>
                        <a:pt x="64" y="956"/>
                        <a:pt x="67" y="965"/>
                        <a:pt x="70" y="974"/>
                      </a:cubicBezTo>
                      <a:cubicBezTo>
                        <a:pt x="73" y="982"/>
                        <a:pt x="76" y="991"/>
                        <a:pt x="80" y="998"/>
                      </a:cubicBezTo>
                      <a:cubicBezTo>
                        <a:pt x="81" y="998"/>
                        <a:pt x="81" y="998"/>
                        <a:pt x="81" y="998"/>
                      </a:cubicBezTo>
                      <a:cubicBezTo>
                        <a:pt x="82" y="1015"/>
                        <a:pt x="84" y="1033"/>
                        <a:pt x="91" y="1048"/>
                      </a:cubicBezTo>
                      <a:cubicBezTo>
                        <a:pt x="98" y="1044"/>
                        <a:pt x="98" y="1044"/>
                        <a:pt x="98" y="1044"/>
                      </a:cubicBezTo>
                      <a:cubicBezTo>
                        <a:pt x="90" y="1028"/>
                        <a:pt x="89" y="1006"/>
                        <a:pt x="88" y="988"/>
                      </a:cubicBezTo>
                      <a:cubicBezTo>
                        <a:pt x="87" y="978"/>
                        <a:pt x="87" y="978"/>
                        <a:pt x="87" y="978"/>
                      </a:cubicBezTo>
                      <a:cubicBezTo>
                        <a:pt x="86" y="954"/>
                        <a:pt x="84" y="930"/>
                        <a:pt x="80" y="907"/>
                      </a:cubicBezTo>
                      <a:cubicBezTo>
                        <a:pt x="76" y="891"/>
                        <a:pt x="71" y="876"/>
                        <a:pt x="65" y="860"/>
                      </a:cubicBezTo>
                      <a:cubicBezTo>
                        <a:pt x="58" y="839"/>
                        <a:pt x="58" y="839"/>
                        <a:pt x="58" y="839"/>
                      </a:cubicBezTo>
                      <a:cubicBezTo>
                        <a:pt x="51" y="820"/>
                        <a:pt x="44" y="804"/>
                        <a:pt x="30" y="790"/>
                      </a:cubicBezTo>
                      <a:cubicBezTo>
                        <a:pt x="25" y="735"/>
                        <a:pt x="23" y="676"/>
                        <a:pt x="27" y="615"/>
                      </a:cubicBezTo>
                      <a:cubicBezTo>
                        <a:pt x="33" y="517"/>
                        <a:pt x="57" y="449"/>
                        <a:pt x="84" y="399"/>
                      </a:cubicBezTo>
                      <a:cubicBezTo>
                        <a:pt x="85" y="397"/>
                        <a:pt x="87" y="397"/>
                        <a:pt x="88" y="399"/>
                      </a:cubicBezTo>
                      <a:cubicBezTo>
                        <a:pt x="92" y="405"/>
                        <a:pt x="95" y="406"/>
                        <a:pt x="100" y="410"/>
                      </a:cubicBezTo>
                      <a:cubicBezTo>
                        <a:pt x="107" y="398"/>
                        <a:pt x="107" y="398"/>
                        <a:pt x="107" y="398"/>
                      </a:cubicBezTo>
                      <a:cubicBezTo>
                        <a:pt x="102" y="394"/>
                        <a:pt x="100" y="394"/>
                        <a:pt x="96" y="386"/>
                      </a:cubicBezTo>
                      <a:cubicBezTo>
                        <a:pt x="94" y="383"/>
                        <a:pt x="96" y="378"/>
                        <a:pt x="97" y="377"/>
                      </a:cubicBezTo>
                      <a:cubicBezTo>
                        <a:pt x="114" y="350"/>
                        <a:pt x="129" y="331"/>
                        <a:pt x="143" y="313"/>
                      </a:cubicBezTo>
                      <a:cubicBezTo>
                        <a:pt x="147" y="309"/>
                        <a:pt x="155" y="302"/>
                        <a:pt x="162" y="302"/>
                      </a:cubicBezTo>
                      <a:moveTo>
                        <a:pt x="31" y="803"/>
                      </a:moveTo>
                      <a:cubicBezTo>
                        <a:pt x="40" y="814"/>
                        <a:pt x="45" y="826"/>
                        <a:pt x="50" y="841"/>
                      </a:cubicBezTo>
                      <a:cubicBezTo>
                        <a:pt x="58" y="863"/>
                        <a:pt x="58" y="863"/>
                        <a:pt x="58" y="863"/>
                      </a:cubicBezTo>
                      <a:cubicBezTo>
                        <a:pt x="63" y="878"/>
                        <a:pt x="69" y="893"/>
                        <a:pt x="72" y="909"/>
                      </a:cubicBezTo>
                      <a:cubicBezTo>
                        <a:pt x="76" y="930"/>
                        <a:pt x="78" y="953"/>
                        <a:pt x="79" y="976"/>
                      </a:cubicBezTo>
                      <a:cubicBezTo>
                        <a:pt x="79" y="974"/>
                        <a:pt x="78" y="973"/>
                        <a:pt x="78" y="972"/>
                      </a:cubicBezTo>
                      <a:cubicBezTo>
                        <a:pt x="75" y="962"/>
                        <a:pt x="71" y="953"/>
                        <a:pt x="66" y="945"/>
                      </a:cubicBezTo>
                      <a:cubicBezTo>
                        <a:pt x="63" y="940"/>
                        <a:pt x="58" y="936"/>
                        <a:pt x="54" y="932"/>
                      </a:cubicBezTo>
                      <a:cubicBezTo>
                        <a:pt x="51" y="929"/>
                        <a:pt x="48" y="926"/>
                        <a:pt x="45" y="922"/>
                      </a:cubicBezTo>
                      <a:cubicBezTo>
                        <a:pt x="40" y="886"/>
                        <a:pt x="35" y="846"/>
                        <a:pt x="31" y="803"/>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1" name="Freeform 6400"/>
                <p:cNvSpPr>
                  <a:spLocks/>
                </p:cNvSpPr>
                <p:nvPr/>
              </p:nvSpPr>
              <p:spPr bwMode="auto">
                <a:xfrm>
                  <a:off x="871" y="2387"/>
                  <a:ext cx="129" cy="903"/>
                </a:xfrm>
                <a:custGeom>
                  <a:avLst/>
                  <a:gdLst>
                    <a:gd name="T0" fmla="*/ 151 w 96"/>
                    <a:gd name="T1" fmla="*/ 93 h 671"/>
                    <a:gd name="T2" fmla="*/ 128 w 96"/>
                    <a:gd name="T3" fmla="*/ 127 h 671"/>
                    <a:gd name="T4" fmla="*/ 117 w 96"/>
                    <a:gd name="T5" fmla="*/ 125 h 671"/>
                    <a:gd name="T6" fmla="*/ 99 w 96"/>
                    <a:gd name="T7" fmla="*/ 22 h 671"/>
                    <a:gd name="T8" fmla="*/ 101 w 96"/>
                    <a:gd name="T9" fmla="*/ 0 h 671"/>
                    <a:gd name="T10" fmla="*/ 90 w 96"/>
                    <a:gd name="T11" fmla="*/ 0 h 671"/>
                    <a:gd name="T12" fmla="*/ 89 w 96"/>
                    <a:gd name="T13" fmla="*/ 20 h 671"/>
                    <a:gd name="T14" fmla="*/ 106 w 96"/>
                    <a:gd name="T15" fmla="*/ 136 h 671"/>
                    <a:gd name="T16" fmla="*/ 106 w 96"/>
                    <a:gd name="T17" fmla="*/ 145 h 671"/>
                    <a:gd name="T18" fmla="*/ 69 w 96"/>
                    <a:gd name="T19" fmla="*/ 201 h 671"/>
                    <a:gd name="T20" fmla="*/ 69 w 96"/>
                    <a:gd name="T21" fmla="*/ 201 h 671"/>
                    <a:gd name="T22" fmla="*/ 17 w 96"/>
                    <a:gd name="T23" fmla="*/ 211 h 671"/>
                    <a:gd name="T24" fmla="*/ 12 w 96"/>
                    <a:gd name="T25" fmla="*/ 206 h 671"/>
                    <a:gd name="T26" fmla="*/ 63 w 96"/>
                    <a:gd name="T27" fmla="*/ 219 h 671"/>
                    <a:gd name="T28" fmla="*/ 58 w 96"/>
                    <a:gd name="T29" fmla="*/ 241 h 671"/>
                    <a:gd name="T30" fmla="*/ 52 w 96"/>
                    <a:gd name="T31" fmla="*/ 351 h 671"/>
                    <a:gd name="T32" fmla="*/ 46 w 96"/>
                    <a:gd name="T33" fmla="*/ 357 h 671"/>
                    <a:gd name="T34" fmla="*/ 27 w 96"/>
                    <a:gd name="T35" fmla="*/ 330 h 671"/>
                    <a:gd name="T36" fmla="*/ 20 w 96"/>
                    <a:gd name="T37" fmla="*/ 303 h 671"/>
                    <a:gd name="T38" fmla="*/ 12 w 96"/>
                    <a:gd name="T39" fmla="*/ 304 h 671"/>
                    <a:gd name="T40" fmla="*/ 20 w 96"/>
                    <a:gd name="T41" fmla="*/ 331 h 671"/>
                    <a:gd name="T42" fmla="*/ 26 w 96"/>
                    <a:gd name="T43" fmla="*/ 351 h 671"/>
                    <a:gd name="T44" fmla="*/ 12 w 96"/>
                    <a:gd name="T45" fmla="*/ 400 h 671"/>
                    <a:gd name="T46" fmla="*/ 12 w 96"/>
                    <a:gd name="T47" fmla="*/ 417 h 671"/>
                    <a:gd name="T48" fmla="*/ 9 w 96"/>
                    <a:gd name="T49" fmla="*/ 449 h 671"/>
                    <a:gd name="T50" fmla="*/ 9 w 96"/>
                    <a:gd name="T51" fmla="*/ 534 h 671"/>
                    <a:gd name="T52" fmla="*/ 15 w 96"/>
                    <a:gd name="T53" fmla="*/ 533 h 671"/>
                    <a:gd name="T54" fmla="*/ 16 w 96"/>
                    <a:gd name="T55" fmla="*/ 451 h 671"/>
                    <a:gd name="T56" fmla="*/ 22 w 96"/>
                    <a:gd name="T57" fmla="*/ 417 h 671"/>
                    <a:gd name="T58" fmla="*/ 22 w 96"/>
                    <a:gd name="T59" fmla="*/ 398 h 671"/>
                    <a:gd name="T60" fmla="*/ 31 w 96"/>
                    <a:gd name="T61" fmla="*/ 361 h 671"/>
                    <a:gd name="T62" fmla="*/ 46 w 96"/>
                    <a:gd name="T63" fmla="*/ 367 h 671"/>
                    <a:gd name="T64" fmla="*/ 52 w 96"/>
                    <a:gd name="T65" fmla="*/ 378 h 671"/>
                    <a:gd name="T66" fmla="*/ 63 w 96"/>
                    <a:gd name="T67" fmla="*/ 623 h 671"/>
                    <a:gd name="T68" fmla="*/ 85 w 96"/>
                    <a:gd name="T69" fmla="*/ 719 h 671"/>
                    <a:gd name="T70" fmla="*/ 109 w 96"/>
                    <a:gd name="T71" fmla="*/ 818 h 671"/>
                    <a:gd name="T72" fmla="*/ 116 w 96"/>
                    <a:gd name="T73" fmla="*/ 880 h 671"/>
                    <a:gd name="T74" fmla="*/ 116 w 96"/>
                    <a:gd name="T75" fmla="*/ 960 h 671"/>
                    <a:gd name="T76" fmla="*/ 114 w 96"/>
                    <a:gd name="T77" fmla="*/ 1025 h 671"/>
                    <a:gd name="T78" fmla="*/ 110 w 96"/>
                    <a:gd name="T79" fmla="*/ 1070 h 671"/>
                    <a:gd name="T80" fmla="*/ 128 w 96"/>
                    <a:gd name="T81" fmla="*/ 1215 h 671"/>
                    <a:gd name="T82" fmla="*/ 121 w 96"/>
                    <a:gd name="T83" fmla="*/ 1073 h 671"/>
                    <a:gd name="T84" fmla="*/ 121 w 96"/>
                    <a:gd name="T85" fmla="*/ 1064 h 671"/>
                    <a:gd name="T86" fmla="*/ 130 w 96"/>
                    <a:gd name="T87" fmla="*/ 1075 h 671"/>
                    <a:gd name="T88" fmla="*/ 136 w 96"/>
                    <a:gd name="T89" fmla="*/ 1083 h 671"/>
                    <a:gd name="T90" fmla="*/ 163 w 96"/>
                    <a:gd name="T91" fmla="*/ 1120 h 671"/>
                    <a:gd name="T92" fmla="*/ 172 w 96"/>
                    <a:gd name="T93" fmla="*/ 1159 h 671"/>
                    <a:gd name="T94" fmla="*/ 168 w 96"/>
                    <a:gd name="T95" fmla="*/ 1117 h 671"/>
                    <a:gd name="T96" fmla="*/ 145 w 96"/>
                    <a:gd name="T97" fmla="*/ 1075 h 671"/>
                    <a:gd name="T98" fmla="*/ 137 w 96"/>
                    <a:gd name="T99" fmla="*/ 1069 h 671"/>
                    <a:gd name="T100" fmla="*/ 125 w 96"/>
                    <a:gd name="T101" fmla="*/ 1032 h 671"/>
                    <a:gd name="T102" fmla="*/ 125 w 96"/>
                    <a:gd name="T103" fmla="*/ 1027 h 671"/>
                    <a:gd name="T104" fmla="*/ 130 w 96"/>
                    <a:gd name="T105" fmla="*/ 962 h 671"/>
                    <a:gd name="T106" fmla="*/ 130 w 96"/>
                    <a:gd name="T107" fmla="*/ 876 h 671"/>
                    <a:gd name="T108" fmla="*/ 122 w 96"/>
                    <a:gd name="T109" fmla="*/ 818 h 671"/>
                    <a:gd name="T110" fmla="*/ 99 w 96"/>
                    <a:gd name="T111" fmla="*/ 716 h 671"/>
                    <a:gd name="T112" fmla="*/ 78 w 96"/>
                    <a:gd name="T113" fmla="*/ 622 h 671"/>
                    <a:gd name="T114" fmla="*/ 73 w 96"/>
                    <a:gd name="T115" fmla="*/ 242 h 671"/>
                    <a:gd name="T116" fmla="*/ 130 w 96"/>
                    <a:gd name="T117" fmla="*/ 143 h 671"/>
                    <a:gd name="T118" fmla="*/ 146 w 96"/>
                    <a:gd name="T119" fmla="*/ 156 h 6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671">
                      <a:moveTo>
                        <a:pt x="83" y="51"/>
                      </a:moveTo>
                      <a:cubicBezTo>
                        <a:pt x="82" y="57"/>
                        <a:pt x="77" y="69"/>
                        <a:pt x="71" y="70"/>
                      </a:cubicBezTo>
                      <a:cubicBezTo>
                        <a:pt x="70" y="71"/>
                        <a:pt x="66" y="70"/>
                        <a:pt x="65" y="69"/>
                      </a:cubicBezTo>
                      <a:cubicBezTo>
                        <a:pt x="50" y="57"/>
                        <a:pt x="53" y="32"/>
                        <a:pt x="55" y="12"/>
                      </a:cubicBezTo>
                      <a:cubicBezTo>
                        <a:pt x="56" y="0"/>
                        <a:pt x="56" y="0"/>
                        <a:pt x="56" y="0"/>
                      </a:cubicBezTo>
                      <a:cubicBezTo>
                        <a:pt x="50" y="0"/>
                        <a:pt x="50" y="0"/>
                        <a:pt x="50" y="0"/>
                      </a:cubicBezTo>
                      <a:cubicBezTo>
                        <a:pt x="49" y="11"/>
                        <a:pt x="49" y="11"/>
                        <a:pt x="49" y="11"/>
                      </a:cubicBezTo>
                      <a:cubicBezTo>
                        <a:pt x="47" y="32"/>
                        <a:pt x="42" y="60"/>
                        <a:pt x="59" y="75"/>
                      </a:cubicBezTo>
                      <a:cubicBezTo>
                        <a:pt x="60" y="75"/>
                        <a:pt x="60" y="79"/>
                        <a:pt x="59" y="80"/>
                      </a:cubicBezTo>
                      <a:cubicBezTo>
                        <a:pt x="50" y="87"/>
                        <a:pt x="42" y="99"/>
                        <a:pt x="38" y="111"/>
                      </a:cubicBezTo>
                      <a:cubicBezTo>
                        <a:pt x="38" y="111"/>
                        <a:pt x="38" y="111"/>
                        <a:pt x="38" y="111"/>
                      </a:cubicBezTo>
                      <a:cubicBezTo>
                        <a:pt x="28" y="120"/>
                        <a:pt x="19" y="128"/>
                        <a:pt x="10" y="117"/>
                      </a:cubicBezTo>
                      <a:cubicBezTo>
                        <a:pt x="7" y="114"/>
                        <a:pt x="7" y="114"/>
                        <a:pt x="7" y="114"/>
                      </a:cubicBezTo>
                      <a:cubicBezTo>
                        <a:pt x="12" y="126"/>
                        <a:pt x="21" y="135"/>
                        <a:pt x="35" y="121"/>
                      </a:cubicBezTo>
                      <a:cubicBezTo>
                        <a:pt x="34" y="125"/>
                        <a:pt x="33" y="129"/>
                        <a:pt x="32" y="133"/>
                      </a:cubicBezTo>
                      <a:cubicBezTo>
                        <a:pt x="30" y="149"/>
                        <a:pt x="30" y="171"/>
                        <a:pt x="29" y="194"/>
                      </a:cubicBezTo>
                      <a:cubicBezTo>
                        <a:pt x="29" y="196"/>
                        <a:pt x="26" y="198"/>
                        <a:pt x="25" y="197"/>
                      </a:cubicBezTo>
                      <a:cubicBezTo>
                        <a:pt x="19" y="194"/>
                        <a:pt x="16" y="190"/>
                        <a:pt x="15" y="182"/>
                      </a:cubicBezTo>
                      <a:cubicBezTo>
                        <a:pt x="14" y="178"/>
                        <a:pt x="13" y="173"/>
                        <a:pt x="11" y="167"/>
                      </a:cubicBezTo>
                      <a:cubicBezTo>
                        <a:pt x="7" y="168"/>
                        <a:pt x="7" y="168"/>
                        <a:pt x="7" y="168"/>
                      </a:cubicBezTo>
                      <a:cubicBezTo>
                        <a:pt x="9" y="174"/>
                        <a:pt x="10" y="178"/>
                        <a:pt x="11" y="183"/>
                      </a:cubicBezTo>
                      <a:cubicBezTo>
                        <a:pt x="11" y="187"/>
                        <a:pt x="12" y="191"/>
                        <a:pt x="14" y="194"/>
                      </a:cubicBezTo>
                      <a:cubicBezTo>
                        <a:pt x="6" y="199"/>
                        <a:pt x="7" y="212"/>
                        <a:pt x="7" y="221"/>
                      </a:cubicBezTo>
                      <a:cubicBezTo>
                        <a:pt x="7" y="230"/>
                        <a:pt x="7" y="230"/>
                        <a:pt x="7" y="230"/>
                      </a:cubicBezTo>
                      <a:cubicBezTo>
                        <a:pt x="5" y="248"/>
                        <a:pt x="5" y="248"/>
                        <a:pt x="5" y="248"/>
                      </a:cubicBezTo>
                      <a:cubicBezTo>
                        <a:pt x="2" y="264"/>
                        <a:pt x="0" y="279"/>
                        <a:pt x="5" y="295"/>
                      </a:cubicBezTo>
                      <a:cubicBezTo>
                        <a:pt x="8" y="294"/>
                        <a:pt x="8" y="294"/>
                        <a:pt x="8" y="294"/>
                      </a:cubicBezTo>
                      <a:cubicBezTo>
                        <a:pt x="3" y="280"/>
                        <a:pt x="7" y="264"/>
                        <a:pt x="9" y="249"/>
                      </a:cubicBezTo>
                      <a:cubicBezTo>
                        <a:pt x="12" y="230"/>
                        <a:pt x="12" y="230"/>
                        <a:pt x="12" y="230"/>
                      </a:cubicBezTo>
                      <a:cubicBezTo>
                        <a:pt x="12" y="220"/>
                        <a:pt x="12" y="220"/>
                        <a:pt x="12" y="220"/>
                      </a:cubicBezTo>
                      <a:cubicBezTo>
                        <a:pt x="11" y="210"/>
                        <a:pt x="13" y="202"/>
                        <a:pt x="17" y="199"/>
                      </a:cubicBezTo>
                      <a:cubicBezTo>
                        <a:pt x="19" y="201"/>
                        <a:pt x="22" y="202"/>
                        <a:pt x="25" y="203"/>
                      </a:cubicBezTo>
                      <a:cubicBezTo>
                        <a:pt x="27" y="204"/>
                        <a:pt x="29" y="207"/>
                        <a:pt x="29" y="209"/>
                      </a:cubicBezTo>
                      <a:cubicBezTo>
                        <a:pt x="29" y="258"/>
                        <a:pt x="32" y="314"/>
                        <a:pt x="35" y="344"/>
                      </a:cubicBezTo>
                      <a:cubicBezTo>
                        <a:pt x="36" y="355"/>
                        <a:pt x="41" y="376"/>
                        <a:pt x="47" y="397"/>
                      </a:cubicBezTo>
                      <a:cubicBezTo>
                        <a:pt x="54" y="425"/>
                        <a:pt x="61" y="438"/>
                        <a:pt x="60" y="452"/>
                      </a:cubicBezTo>
                      <a:cubicBezTo>
                        <a:pt x="60" y="463"/>
                        <a:pt x="62" y="475"/>
                        <a:pt x="64" y="486"/>
                      </a:cubicBezTo>
                      <a:cubicBezTo>
                        <a:pt x="66" y="496"/>
                        <a:pt x="65" y="516"/>
                        <a:pt x="64" y="530"/>
                      </a:cubicBezTo>
                      <a:cubicBezTo>
                        <a:pt x="63" y="542"/>
                        <a:pt x="64" y="554"/>
                        <a:pt x="63" y="566"/>
                      </a:cubicBezTo>
                      <a:cubicBezTo>
                        <a:pt x="61" y="591"/>
                        <a:pt x="61" y="591"/>
                        <a:pt x="61" y="591"/>
                      </a:cubicBezTo>
                      <a:cubicBezTo>
                        <a:pt x="59" y="620"/>
                        <a:pt x="58" y="648"/>
                        <a:pt x="71" y="671"/>
                      </a:cubicBezTo>
                      <a:cubicBezTo>
                        <a:pt x="59" y="651"/>
                        <a:pt x="65" y="620"/>
                        <a:pt x="67" y="592"/>
                      </a:cubicBezTo>
                      <a:cubicBezTo>
                        <a:pt x="67" y="588"/>
                        <a:pt x="67" y="588"/>
                        <a:pt x="67" y="588"/>
                      </a:cubicBezTo>
                      <a:cubicBezTo>
                        <a:pt x="68" y="589"/>
                        <a:pt x="70" y="591"/>
                        <a:pt x="72" y="594"/>
                      </a:cubicBezTo>
                      <a:cubicBezTo>
                        <a:pt x="75" y="598"/>
                        <a:pt x="75" y="598"/>
                        <a:pt x="75" y="598"/>
                      </a:cubicBezTo>
                      <a:cubicBezTo>
                        <a:pt x="80" y="605"/>
                        <a:pt x="87" y="610"/>
                        <a:pt x="90" y="618"/>
                      </a:cubicBezTo>
                      <a:cubicBezTo>
                        <a:pt x="92" y="622"/>
                        <a:pt x="95" y="640"/>
                        <a:pt x="95" y="640"/>
                      </a:cubicBezTo>
                      <a:cubicBezTo>
                        <a:pt x="95" y="640"/>
                        <a:pt x="96" y="625"/>
                        <a:pt x="93" y="617"/>
                      </a:cubicBezTo>
                      <a:cubicBezTo>
                        <a:pt x="90" y="608"/>
                        <a:pt x="85" y="601"/>
                        <a:pt x="80" y="594"/>
                      </a:cubicBezTo>
                      <a:cubicBezTo>
                        <a:pt x="76" y="590"/>
                        <a:pt x="76" y="590"/>
                        <a:pt x="76" y="590"/>
                      </a:cubicBezTo>
                      <a:cubicBezTo>
                        <a:pt x="71" y="583"/>
                        <a:pt x="70" y="578"/>
                        <a:pt x="69" y="570"/>
                      </a:cubicBezTo>
                      <a:cubicBezTo>
                        <a:pt x="69" y="567"/>
                        <a:pt x="69" y="567"/>
                        <a:pt x="69" y="567"/>
                      </a:cubicBezTo>
                      <a:cubicBezTo>
                        <a:pt x="69" y="555"/>
                        <a:pt x="71" y="543"/>
                        <a:pt x="72" y="531"/>
                      </a:cubicBezTo>
                      <a:cubicBezTo>
                        <a:pt x="73" y="517"/>
                        <a:pt x="74" y="494"/>
                        <a:pt x="72" y="484"/>
                      </a:cubicBezTo>
                      <a:cubicBezTo>
                        <a:pt x="70" y="473"/>
                        <a:pt x="68" y="463"/>
                        <a:pt x="68" y="452"/>
                      </a:cubicBezTo>
                      <a:cubicBezTo>
                        <a:pt x="69" y="437"/>
                        <a:pt x="62" y="425"/>
                        <a:pt x="55" y="395"/>
                      </a:cubicBezTo>
                      <a:cubicBezTo>
                        <a:pt x="49" y="374"/>
                        <a:pt x="44" y="354"/>
                        <a:pt x="43" y="343"/>
                      </a:cubicBezTo>
                      <a:cubicBezTo>
                        <a:pt x="39" y="297"/>
                        <a:pt x="34" y="184"/>
                        <a:pt x="40" y="134"/>
                      </a:cubicBezTo>
                      <a:cubicBezTo>
                        <a:pt x="44" y="106"/>
                        <a:pt x="55" y="91"/>
                        <a:pt x="72" y="79"/>
                      </a:cubicBezTo>
                      <a:cubicBezTo>
                        <a:pt x="76" y="78"/>
                        <a:pt x="79" y="77"/>
                        <a:pt x="81" y="86"/>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2" name="Freeform 6401"/>
                <p:cNvSpPr>
                  <a:spLocks/>
                </p:cNvSpPr>
                <p:nvPr/>
              </p:nvSpPr>
              <p:spPr bwMode="auto">
                <a:xfrm>
                  <a:off x="1193" y="1199"/>
                  <a:ext cx="48" cy="218"/>
                </a:xfrm>
                <a:custGeom>
                  <a:avLst/>
                  <a:gdLst>
                    <a:gd name="T0" fmla="*/ 44 w 36"/>
                    <a:gd name="T1" fmla="*/ 1 h 162"/>
                    <a:gd name="T2" fmla="*/ 0 w 36"/>
                    <a:gd name="T3" fmla="*/ 288 h 162"/>
                    <a:gd name="T4" fmla="*/ 20 w 36"/>
                    <a:gd name="T5" fmla="*/ 293 h 162"/>
                    <a:gd name="T6" fmla="*/ 59 w 36"/>
                    <a:gd name="T7" fmla="*/ 0 h 162"/>
                    <a:gd name="T8" fmla="*/ 44 w 36"/>
                    <a:gd name="T9" fmla="*/ 1 h 1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162">
                      <a:moveTo>
                        <a:pt x="25" y="1"/>
                      </a:moveTo>
                      <a:cubicBezTo>
                        <a:pt x="28" y="37"/>
                        <a:pt x="14" y="105"/>
                        <a:pt x="0" y="159"/>
                      </a:cubicBezTo>
                      <a:cubicBezTo>
                        <a:pt x="11" y="162"/>
                        <a:pt x="11" y="162"/>
                        <a:pt x="11" y="162"/>
                      </a:cubicBezTo>
                      <a:cubicBezTo>
                        <a:pt x="26" y="107"/>
                        <a:pt x="36" y="37"/>
                        <a:pt x="33" y="0"/>
                      </a:cubicBezTo>
                      <a:lnTo>
                        <a:pt x="25" y="1"/>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3" name="Freeform 6402"/>
                <p:cNvSpPr>
                  <a:spLocks/>
                </p:cNvSpPr>
                <p:nvPr/>
              </p:nvSpPr>
              <p:spPr bwMode="auto">
                <a:xfrm>
                  <a:off x="1088" y="1047"/>
                  <a:ext cx="25" cy="258"/>
                </a:xfrm>
                <a:custGeom>
                  <a:avLst/>
                  <a:gdLst>
                    <a:gd name="T0" fmla="*/ 12 w 19"/>
                    <a:gd name="T1" fmla="*/ 38 h 192"/>
                    <a:gd name="T2" fmla="*/ 4 w 19"/>
                    <a:gd name="T3" fmla="*/ 73 h 192"/>
                    <a:gd name="T4" fmla="*/ 11 w 19"/>
                    <a:gd name="T5" fmla="*/ 172 h 192"/>
                    <a:gd name="T6" fmla="*/ 14 w 19"/>
                    <a:gd name="T7" fmla="*/ 195 h 192"/>
                    <a:gd name="T8" fmla="*/ 9 w 19"/>
                    <a:gd name="T9" fmla="*/ 285 h 192"/>
                    <a:gd name="T10" fmla="*/ 7 w 19"/>
                    <a:gd name="T11" fmla="*/ 296 h 192"/>
                    <a:gd name="T12" fmla="*/ 7 w 19"/>
                    <a:gd name="T13" fmla="*/ 347 h 192"/>
                    <a:gd name="T14" fmla="*/ 17 w 19"/>
                    <a:gd name="T15" fmla="*/ 340 h 192"/>
                    <a:gd name="T16" fmla="*/ 21 w 19"/>
                    <a:gd name="T17" fmla="*/ 298 h 192"/>
                    <a:gd name="T18" fmla="*/ 22 w 19"/>
                    <a:gd name="T19" fmla="*/ 289 h 192"/>
                    <a:gd name="T20" fmla="*/ 28 w 19"/>
                    <a:gd name="T21" fmla="*/ 194 h 192"/>
                    <a:gd name="T22" fmla="*/ 22 w 19"/>
                    <a:gd name="T23" fmla="*/ 169 h 192"/>
                    <a:gd name="T24" fmla="*/ 14 w 19"/>
                    <a:gd name="T25" fmla="*/ 74 h 192"/>
                    <a:gd name="T26" fmla="*/ 18 w 19"/>
                    <a:gd name="T27" fmla="*/ 42 h 192"/>
                    <a:gd name="T28" fmla="*/ 26 w 19"/>
                    <a:gd name="T29" fmla="*/ 0 h 192"/>
                    <a:gd name="T30" fmla="*/ 18 w 19"/>
                    <a:gd name="T31" fmla="*/ 0 h 192"/>
                    <a:gd name="T32" fmla="*/ 12 w 19"/>
                    <a:gd name="T33" fmla="*/ 38 h 1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2">
                      <a:moveTo>
                        <a:pt x="7" y="21"/>
                      </a:moveTo>
                      <a:cubicBezTo>
                        <a:pt x="5" y="26"/>
                        <a:pt x="3" y="32"/>
                        <a:pt x="2" y="40"/>
                      </a:cubicBezTo>
                      <a:cubicBezTo>
                        <a:pt x="0" y="57"/>
                        <a:pt x="2" y="77"/>
                        <a:pt x="6" y="95"/>
                      </a:cubicBezTo>
                      <a:cubicBezTo>
                        <a:pt x="8" y="108"/>
                        <a:pt x="8" y="108"/>
                        <a:pt x="8" y="108"/>
                      </a:cubicBezTo>
                      <a:cubicBezTo>
                        <a:pt x="11" y="125"/>
                        <a:pt x="8" y="141"/>
                        <a:pt x="5" y="158"/>
                      </a:cubicBezTo>
                      <a:cubicBezTo>
                        <a:pt x="4" y="164"/>
                        <a:pt x="4" y="164"/>
                        <a:pt x="4" y="164"/>
                      </a:cubicBezTo>
                      <a:cubicBezTo>
                        <a:pt x="2" y="176"/>
                        <a:pt x="0" y="187"/>
                        <a:pt x="4" y="192"/>
                      </a:cubicBezTo>
                      <a:cubicBezTo>
                        <a:pt x="10" y="188"/>
                        <a:pt x="10" y="188"/>
                        <a:pt x="10" y="188"/>
                      </a:cubicBezTo>
                      <a:cubicBezTo>
                        <a:pt x="8" y="185"/>
                        <a:pt x="11" y="172"/>
                        <a:pt x="12" y="165"/>
                      </a:cubicBezTo>
                      <a:cubicBezTo>
                        <a:pt x="13" y="160"/>
                        <a:pt x="13" y="160"/>
                        <a:pt x="13" y="160"/>
                      </a:cubicBezTo>
                      <a:cubicBezTo>
                        <a:pt x="16" y="142"/>
                        <a:pt x="19" y="125"/>
                        <a:pt x="16" y="107"/>
                      </a:cubicBezTo>
                      <a:cubicBezTo>
                        <a:pt x="13" y="94"/>
                        <a:pt x="13" y="94"/>
                        <a:pt x="13" y="94"/>
                      </a:cubicBezTo>
                      <a:cubicBezTo>
                        <a:pt x="10" y="76"/>
                        <a:pt x="6" y="56"/>
                        <a:pt x="8" y="41"/>
                      </a:cubicBezTo>
                      <a:cubicBezTo>
                        <a:pt x="9" y="33"/>
                        <a:pt x="10" y="28"/>
                        <a:pt x="11" y="23"/>
                      </a:cubicBezTo>
                      <a:cubicBezTo>
                        <a:pt x="13" y="16"/>
                        <a:pt x="15" y="10"/>
                        <a:pt x="15" y="0"/>
                      </a:cubicBezTo>
                      <a:cubicBezTo>
                        <a:pt x="11" y="0"/>
                        <a:pt x="11" y="0"/>
                        <a:pt x="11" y="0"/>
                      </a:cubicBezTo>
                      <a:cubicBezTo>
                        <a:pt x="10" y="8"/>
                        <a:pt x="8" y="14"/>
                        <a:pt x="7" y="21"/>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4" name="Freeform 6403"/>
                <p:cNvSpPr>
                  <a:spLocks/>
                </p:cNvSpPr>
                <p:nvPr/>
              </p:nvSpPr>
              <p:spPr bwMode="auto">
                <a:xfrm>
                  <a:off x="1144" y="876"/>
                  <a:ext cx="167" cy="362"/>
                </a:xfrm>
                <a:custGeom>
                  <a:avLst/>
                  <a:gdLst>
                    <a:gd name="T0" fmla="*/ 225 w 124"/>
                    <a:gd name="T1" fmla="*/ 17 h 269"/>
                    <a:gd name="T2" fmla="*/ 220 w 124"/>
                    <a:gd name="T3" fmla="*/ 20 h 269"/>
                    <a:gd name="T4" fmla="*/ 199 w 124"/>
                    <a:gd name="T5" fmla="*/ 40 h 269"/>
                    <a:gd name="T6" fmla="*/ 193 w 124"/>
                    <a:gd name="T7" fmla="*/ 43 h 269"/>
                    <a:gd name="T8" fmla="*/ 183 w 124"/>
                    <a:gd name="T9" fmla="*/ 38 h 269"/>
                    <a:gd name="T10" fmla="*/ 183 w 124"/>
                    <a:gd name="T11" fmla="*/ 31 h 269"/>
                    <a:gd name="T12" fmla="*/ 185 w 124"/>
                    <a:gd name="T13" fmla="*/ 5 h 269"/>
                    <a:gd name="T14" fmla="*/ 187 w 124"/>
                    <a:gd name="T15" fmla="*/ 0 h 269"/>
                    <a:gd name="T16" fmla="*/ 187 w 124"/>
                    <a:gd name="T17" fmla="*/ 0 h 269"/>
                    <a:gd name="T18" fmla="*/ 176 w 124"/>
                    <a:gd name="T19" fmla="*/ 32 h 269"/>
                    <a:gd name="T20" fmla="*/ 176 w 124"/>
                    <a:gd name="T21" fmla="*/ 48 h 269"/>
                    <a:gd name="T22" fmla="*/ 163 w 124"/>
                    <a:gd name="T23" fmla="*/ 63 h 269"/>
                    <a:gd name="T24" fmla="*/ 151 w 124"/>
                    <a:gd name="T25" fmla="*/ 73 h 269"/>
                    <a:gd name="T26" fmla="*/ 143 w 124"/>
                    <a:gd name="T27" fmla="*/ 79 h 269"/>
                    <a:gd name="T28" fmla="*/ 125 w 124"/>
                    <a:gd name="T29" fmla="*/ 57 h 269"/>
                    <a:gd name="T30" fmla="*/ 121 w 124"/>
                    <a:gd name="T31" fmla="*/ 58 h 269"/>
                    <a:gd name="T32" fmla="*/ 135 w 124"/>
                    <a:gd name="T33" fmla="*/ 82 h 269"/>
                    <a:gd name="T34" fmla="*/ 132 w 124"/>
                    <a:gd name="T35" fmla="*/ 96 h 269"/>
                    <a:gd name="T36" fmla="*/ 129 w 124"/>
                    <a:gd name="T37" fmla="*/ 124 h 269"/>
                    <a:gd name="T38" fmla="*/ 129 w 124"/>
                    <a:gd name="T39" fmla="*/ 125 h 269"/>
                    <a:gd name="T40" fmla="*/ 114 w 124"/>
                    <a:gd name="T41" fmla="*/ 163 h 269"/>
                    <a:gd name="T42" fmla="*/ 85 w 124"/>
                    <a:gd name="T43" fmla="*/ 192 h 269"/>
                    <a:gd name="T44" fmla="*/ 11 w 124"/>
                    <a:gd name="T45" fmla="*/ 300 h 269"/>
                    <a:gd name="T46" fmla="*/ 7 w 124"/>
                    <a:gd name="T47" fmla="*/ 404 h 269"/>
                    <a:gd name="T48" fmla="*/ 0 w 124"/>
                    <a:gd name="T49" fmla="*/ 487 h 269"/>
                    <a:gd name="T50" fmla="*/ 26 w 124"/>
                    <a:gd name="T51" fmla="*/ 460 h 269"/>
                    <a:gd name="T52" fmla="*/ 26 w 124"/>
                    <a:gd name="T53" fmla="*/ 402 h 269"/>
                    <a:gd name="T54" fmla="*/ 30 w 124"/>
                    <a:gd name="T55" fmla="*/ 304 h 269"/>
                    <a:gd name="T56" fmla="*/ 98 w 124"/>
                    <a:gd name="T57" fmla="*/ 206 h 269"/>
                    <a:gd name="T58" fmla="*/ 129 w 124"/>
                    <a:gd name="T59" fmla="*/ 176 h 269"/>
                    <a:gd name="T60" fmla="*/ 147 w 124"/>
                    <a:gd name="T61" fmla="*/ 125 h 269"/>
                    <a:gd name="T62" fmla="*/ 147 w 124"/>
                    <a:gd name="T63" fmla="*/ 124 h 269"/>
                    <a:gd name="T64" fmla="*/ 160 w 124"/>
                    <a:gd name="T65" fmla="*/ 83 h 269"/>
                    <a:gd name="T66" fmla="*/ 168 w 124"/>
                    <a:gd name="T67" fmla="*/ 77 h 269"/>
                    <a:gd name="T68" fmla="*/ 183 w 124"/>
                    <a:gd name="T69" fmla="*/ 63 h 269"/>
                    <a:gd name="T70" fmla="*/ 193 w 124"/>
                    <a:gd name="T71" fmla="*/ 52 h 269"/>
                    <a:gd name="T72" fmla="*/ 201 w 124"/>
                    <a:gd name="T73" fmla="*/ 48 h 269"/>
                    <a:gd name="T74" fmla="*/ 225 w 124"/>
                    <a:gd name="T75" fmla="*/ 17 h 2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4" h="269">
                      <a:moveTo>
                        <a:pt x="124" y="10"/>
                      </a:moveTo>
                      <a:cubicBezTo>
                        <a:pt x="123" y="10"/>
                        <a:pt x="122" y="9"/>
                        <a:pt x="121" y="11"/>
                      </a:cubicBezTo>
                      <a:cubicBezTo>
                        <a:pt x="119" y="14"/>
                        <a:pt x="118" y="19"/>
                        <a:pt x="110" y="22"/>
                      </a:cubicBezTo>
                      <a:cubicBezTo>
                        <a:pt x="106" y="24"/>
                        <a:pt x="106" y="24"/>
                        <a:pt x="106" y="24"/>
                      </a:cubicBezTo>
                      <a:cubicBezTo>
                        <a:pt x="105" y="24"/>
                        <a:pt x="102" y="24"/>
                        <a:pt x="101" y="21"/>
                      </a:cubicBezTo>
                      <a:cubicBezTo>
                        <a:pt x="101" y="19"/>
                        <a:pt x="101" y="18"/>
                        <a:pt x="101" y="17"/>
                      </a:cubicBezTo>
                      <a:cubicBezTo>
                        <a:pt x="100" y="12"/>
                        <a:pt x="99" y="5"/>
                        <a:pt x="102" y="3"/>
                      </a:cubicBezTo>
                      <a:cubicBezTo>
                        <a:pt x="103" y="2"/>
                        <a:pt x="102" y="1"/>
                        <a:pt x="103" y="0"/>
                      </a:cubicBezTo>
                      <a:cubicBezTo>
                        <a:pt x="103" y="0"/>
                        <a:pt x="103" y="0"/>
                        <a:pt x="103" y="0"/>
                      </a:cubicBezTo>
                      <a:cubicBezTo>
                        <a:pt x="95" y="4"/>
                        <a:pt x="95" y="11"/>
                        <a:pt x="97" y="18"/>
                      </a:cubicBezTo>
                      <a:cubicBezTo>
                        <a:pt x="97" y="21"/>
                        <a:pt x="97" y="27"/>
                        <a:pt x="97" y="27"/>
                      </a:cubicBezTo>
                      <a:cubicBezTo>
                        <a:pt x="96" y="33"/>
                        <a:pt x="93" y="33"/>
                        <a:pt x="90" y="35"/>
                      </a:cubicBezTo>
                      <a:cubicBezTo>
                        <a:pt x="83" y="40"/>
                        <a:pt x="83" y="40"/>
                        <a:pt x="83" y="40"/>
                      </a:cubicBezTo>
                      <a:cubicBezTo>
                        <a:pt x="81" y="41"/>
                        <a:pt x="80" y="42"/>
                        <a:pt x="79" y="44"/>
                      </a:cubicBezTo>
                      <a:cubicBezTo>
                        <a:pt x="77" y="40"/>
                        <a:pt x="72" y="33"/>
                        <a:pt x="69" y="31"/>
                      </a:cubicBezTo>
                      <a:cubicBezTo>
                        <a:pt x="67" y="29"/>
                        <a:pt x="67" y="32"/>
                        <a:pt x="67" y="32"/>
                      </a:cubicBezTo>
                      <a:cubicBezTo>
                        <a:pt x="71" y="36"/>
                        <a:pt x="74" y="39"/>
                        <a:pt x="74" y="45"/>
                      </a:cubicBezTo>
                      <a:cubicBezTo>
                        <a:pt x="74" y="46"/>
                        <a:pt x="75" y="50"/>
                        <a:pt x="73" y="53"/>
                      </a:cubicBezTo>
                      <a:cubicBezTo>
                        <a:pt x="72" y="57"/>
                        <a:pt x="71" y="62"/>
                        <a:pt x="71" y="68"/>
                      </a:cubicBezTo>
                      <a:cubicBezTo>
                        <a:pt x="71" y="69"/>
                        <a:pt x="71" y="69"/>
                        <a:pt x="71" y="69"/>
                      </a:cubicBezTo>
                      <a:cubicBezTo>
                        <a:pt x="71" y="80"/>
                        <a:pt x="71" y="82"/>
                        <a:pt x="63" y="90"/>
                      </a:cubicBezTo>
                      <a:cubicBezTo>
                        <a:pt x="58" y="96"/>
                        <a:pt x="52" y="101"/>
                        <a:pt x="47" y="106"/>
                      </a:cubicBezTo>
                      <a:cubicBezTo>
                        <a:pt x="29" y="123"/>
                        <a:pt x="11" y="140"/>
                        <a:pt x="6" y="166"/>
                      </a:cubicBezTo>
                      <a:cubicBezTo>
                        <a:pt x="3" y="184"/>
                        <a:pt x="3" y="204"/>
                        <a:pt x="4" y="223"/>
                      </a:cubicBezTo>
                      <a:cubicBezTo>
                        <a:pt x="4" y="233"/>
                        <a:pt x="5" y="252"/>
                        <a:pt x="0" y="269"/>
                      </a:cubicBezTo>
                      <a:cubicBezTo>
                        <a:pt x="14" y="254"/>
                        <a:pt x="14" y="254"/>
                        <a:pt x="14" y="254"/>
                      </a:cubicBezTo>
                      <a:cubicBezTo>
                        <a:pt x="14" y="244"/>
                        <a:pt x="14" y="233"/>
                        <a:pt x="14" y="222"/>
                      </a:cubicBezTo>
                      <a:cubicBezTo>
                        <a:pt x="13" y="204"/>
                        <a:pt x="13" y="185"/>
                        <a:pt x="16" y="168"/>
                      </a:cubicBezTo>
                      <a:cubicBezTo>
                        <a:pt x="20" y="145"/>
                        <a:pt x="36" y="130"/>
                        <a:pt x="54" y="114"/>
                      </a:cubicBezTo>
                      <a:cubicBezTo>
                        <a:pt x="59" y="108"/>
                        <a:pt x="65" y="103"/>
                        <a:pt x="71" y="97"/>
                      </a:cubicBezTo>
                      <a:cubicBezTo>
                        <a:pt x="81" y="86"/>
                        <a:pt x="81" y="81"/>
                        <a:pt x="81" y="69"/>
                      </a:cubicBezTo>
                      <a:cubicBezTo>
                        <a:pt x="81" y="68"/>
                        <a:pt x="81" y="68"/>
                        <a:pt x="81" y="68"/>
                      </a:cubicBezTo>
                      <a:cubicBezTo>
                        <a:pt x="81" y="58"/>
                        <a:pt x="82" y="51"/>
                        <a:pt x="88" y="46"/>
                      </a:cubicBezTo>
                      <a:cubicBezTo>
                        <a:pt x="93" y="42"/>
                        <a:pt x="93" y="42"/>
                        <a:pt x="93" y="42"/>
                      </a:cubicBezTo>
                      <a:cubicBezTo>
                        <a:pt x="96" y="41"/>
                        <a:pt x="99" y="39"/>
                        <a:pt x="101" y="35"/>
                      </a:cubicBezTo>
                      <a:cubicBezTo>
                        <a:pt x="102" y="33"/>
                        <a:pt x="105" y="29"/>
                        <a:pt x="106" y="29"/>
                      </a:cubicBezTo>
                      <a:cubicBezTo>
                        <a:pt x="111" y="27"/>
                        <a:pt x="111" y="27"/>
                        <a:pt x="111" y="27"/>
                      </a:cubicBezTo>
                      <a:cubicBezTo>
                        <a:pt x="118" y="23"/>
                        <a:pt x="121" y="18"/>
                        <a:pt x="124" y="10"/>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5" name="Freeform 6404"/>
                <p:cNvSpPr>
                  <a:spLocks/>
                </p:cNvSpPr>
                <p:nvPr/>
              </p:nvSpPr>
              <p:spPr bwMode="auto">
                <a:xfrm>
                  <a:off x="1050" y="794"/>
                  <a:ext cx="315" cy="549"/>
                </a:xfrm>
                <a:custGeom>
                  <a:avLst/>
                  <a:gdLst>
                    <a:gd name="T0" fmla="*/ 403 w 234"/>
                    <a:gd name="T1" fmla="*/ 367 h 408"/>
                    <a:gd name="T2" fmla="*/ 388 w 234"/>
                    <a:gd name="T3" fmla="*/ 366 h 408"/>
                    <a:gd name="T4" fmla="*/ 394 w 234"/>
                    <a:gd name="T5" fmla="*/ 324 h 408"/>
                    <a:gd name="T6" fmla="*/ 392 w 234"/>
                    <a:gd name="T7" fmla="*/ 277 h 408"/>
                    <a:gd name="T8" fmla="*/ 388 w 234"/>
                    <a:gd name="T9" fmla="*/ 323 h 408"/>
                    <a:gd name="T10" fmla="*/ 381 w 234"/>
                    <a:gd name="T11" fmla="*/ 363 h 408"/>
                    <a:gd name="T12" fmla="*/ 376 w 234"/>
                    <a:gd name="T13" fmla="*/ 378 h 408"/>
                    <a:gd name="T14" fmla="*/ 330 w 234"/>
                    <a:gd name="T15" fmla="*/ 423 h 408"/>
                    <a:gd name="T16" fmla="*/ 293 w 234"/>
                    <a:gd name="T17" fmla="*/ 436 h 408"/>
                    <a:gd name="T18" fmla="*/ 241 w 234"/>
                    <a:gd name="T19" fmla="*/ 441 h 408"/>
                    <a:gd name="T20" fmla="*/ 215 w 234"/>
                    <a:gd name="T21" fmla="*/ 423 h 408"/>
                    <a:gd name="T22" fmla="*/ 236 w 234"/>
                    <a:gd name="T23" fmla="*/ 373 h 408"/>
                    <a:gd name="T24" fmla="*/ 289 w 234"/>
                    <a:gd name="T25" fmla="*/ 350 h 408"/>
                    <a:gd name="T26" fmla="*/ 307 w 234"/>
                    <a:gd name="T27" fmla="*/ 336 h 408"/>
                    <a:gd name="T28" fmla="*/ 335 w 234"/>
                    <a:gd name="T29" fmla="*/ 308 h 408"/>
                    <a:gd name="T30" fmla="*/ 303 w 234"/>
                    <a:gd name="T31" fmla="*/ 326 h 408"/>
                    <a:gd name="T32" fmla="*/ 283 w 234"/>
                    <a:gd name="T33" fmla="*/ 342 h 408"/>
                    <a:gd name="T34" fmla="*/ 240 w 234"/>
                    <a:gd name="T35" fmla="*/ 358 h 408"/>
                    <a:gd name="T36" fmla="*/ 232 w 234"/>
                    <a:gd name="T37" fmla="*/ 287 h 408"/>
                    <a:gd name="T38" fmla="*/ 210 w 234"/>
                    <a:gd name="T39" fmla="*/ 167 h 408"/>
                    <a:gd name="T40" fmla="*/ 253 w 234"/>
                    <a:gd name="T41" fmla="*/ 59 h 408"/>
                    <a:gd name="T42" fmla="*/ 310 w 234"/>
                    <a:gd name="T43" fmla="*/ 42 h 408"/>
                    <a:gd name="T44" fmla="*/ 271 w 234"/>
                    <a:gd name="T45" fmla="*/ 48 h 408"/>
                    <a:gd name="T46" fmla="*/ 268 w 234"/>
                    <a:gd name="T47" fmla="*/ 27 h 408"/>
                    <a:gd name="T48" fmla="*/ 261 w 234"/>
                    <a:gd name="T49" fmla="*/ 0 h 408"/>
                    <a:gd name="T50" fmla="*/ 248 w 234"/>
                    <a:gd name="T51" fmla="*/ 52 h 408"/>
                    <a:gd name="T52" fmla="*/ 187 w 234"/>
                    <a:gd name="T53" fmla="*/ 148 h 408"/>
                    <a:gd name="T54" fmla="*/ 114 w 234"/>
                    <a:gd name="T55" fmla="*/ 101 h 408"/>
                    <a:gd name="T56" fmla="*/ 121 w 234"/>
                    <a:gd name="T57" fmla="*/ 31 h 408"/>
                    <a:gd name="T58" fmla="*/ 136 w 234"/>
                    <a:gd name="T59" fmla="*/ 11 h 408"/>
                    <a:gd name="T60" fmla="*/ 110 w 234"/>
                    <a:gd name="T61" fmla="*/ 36 h 408"/>
                    <a:gd name="T62" fmla="*/ 85 w 234"/>
                    <a:gd name="T63" fmla="*/ 5 h 408"/>
                    <a:gd name="T64" fmla="*/ 100 w 234"/>
                    <a:gd name="T65" fmla="*/ 51 h 408"/>
                    <a:gd name="T66" fmla="*/ 90 w 234"/>
                    <a:gd name="T67" fmla="*/ 101 h 408"/>
                    <a:gd name="T68" fmla="*/ 38 w 234"/>
                    <a:gd name="T69" fmla="*/ 89 h 408"/>
                    <a:gd name="T70" fmla="*/ 26 w 234"/>
                    <a:gd name="T71" fmla="*/ 63 h 408"/>
                    <a:gd name="T72" fmla="*/ 30 w 234"/>
                    <a:gd name="T73" fmla="*/ 100 h 408"/>
                    <a:gd name="T74" fmla="*/ 1 w 234"/>
                    <a:gd name="T75" fmla="*/ 116 h 408"/>
                    <a:gd name="T76" fmla="*/ 88 w 234"/>
                    <a:gd name="T77" fmla="*/ 116 h 408"/>
                    <a:gd name="T78" fmla="*/ 195 w 234"/>
                    <a:gd name="T79" fmla="*/ 195 h 408"/>
                    <a:gd name="T80" fmla="*/ 214 w 234"/>
                    <a:gd name="T81" fmla="*/ 289 h 408"/>
                    <a:gd name="T82" fmla="*/ 206 w 234"/>
                    <a:gd name="T83" fmla="*/ 370 h 408"/>
                    <a:gd name="T84" fmla="*/ 147 w 234"/>
                    <a:gd name="T85" fmla="*/ 342 h 408"/>
                    <a:gd name="T86" fmla="*/ 101 w 234"/>
                    <a:gd name="T87" fmla="*/ 319 h 408"/>
                    <a:gd name="T88" fmla="*/ 94 w 234"/>
                    <a:gd name="T89" fmla="*/ 320 h 408"/>
                    <a:gd name="T90" fmla="*/ 143 w 234"/>
                    <a:gd name="T91" fmla="*/ 353 h 408"/>
                    <a:gd name="T92" fmla="*/ 205 w 234"/>
                    <a:gd name="T93" fmla="*/ 382 h 408"/>
                    <a:gd name="T94" fmla="*/ 190 w 234"/>
                    <a:gd name="T95" fmla="*/ 435 h 408"/>
                    <a:gd name="T96" fmla="*/ 116 w 234"/>
                    <a:gd name="T97" fmla="*/ 739 h 408"/>
                    <a:gd name="T98" fmla="*/ 179 w 234"/>
                    <a:gd name="T99" fmla="*/ 505 h 408"/>
                    <a:gd name="T100" fmla="*/ 194 w 234"/>
                    <a:gd name="T101" fmla="*/ 502 h 408"/>
                    <a:gd name="T102" fmla="*/ 215 w 234"/>
                    <a:gd name="T103" fmla="*/ 513 h 408"/>
                    <a:gd name="T104" fmla="*/ 190 w 234"/>
                    <a:gd name="T105" fmla="*/ 482 h 408"/>
                    <a:gd name="T106" fmla="*/ 213 w 234"/>
                    <a:gd name="T107" fmla="*/ 445 h 408"/>
                    <a:gd name="T108" fmla="*/ 287 w 234"/>
                    <a:gd name="T109" fmla="*/ 460 h 408"/>
                    <a:gd name="T110" fmla="*/ 318 w 234"/>
                    <a:gd name="T111" fmla="*/ 440 h 408"/>
                    <a:gd name="T112" fmla="*/ 357 w 234"/>
                    <a:gd name="T113" fmla="*/ 428 h 408"/>
                    <a:gd name="T114" fmla="*/ 403 w 234"/>
                    <a:gd name="T115" fmla="*/ 375 h 408"/>
                    <a:gd name="T116" fmla="*/ 423 w 234"/>
                    <a:gd name="T117" fmla="*/ 362 h 4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4" h="408">
                      <a:moveTo>
                        <a:pt x="233" y="200"/>
                      </a:moveTo>
                      <a:cubicBezTo>
                        <a:pt x="231" y="203"/>
                        <a:pt x="228" y="203"/>
                        <a:pt x="222" y="203"/>
                      </a:cubicBezTo>
                      <a:cubicBezTo>
                        <a:pt x="220" y="203"/>
                        <a:pt x="217" y="204"/>
                        <a:pt x="214" y="204"/>
                      </a:cubicBezTo>
                      <a:cubicBezTo>
                        <a:pt x="214" y="204"/>
                        <a:pt x="214" y="203"/>
                        <a:pt x="214" y="202"/>
                      </a:cubicBezTo>
                      <a:cubicBezTo>
                        <a:pt x="216" y="192"/>
                        <a:pt x="216" y="192"/>
                        <a:pt x="216" y="192"/>
                      </a:cubicBezTo>
                      <a:cubicBezTo>
                        <a:pt x="216" y="188"/>
                        <a:pt x="217" y="184"/>
                        <a:pt x="218" y="179"/>
                      </a:cubicBezTo>
                      <a:cubicBezTo>
                        <a:pt x="220" y="173"/>
                        <a:pt x="219" y="164"/>
                        <a:pt x="219" y="161"/>
                      </a:cubicBezTo>
                      <a:cubicBezTo>
                        <a:pt x="219" y="158"/>
                        <a:pt x="216" y="153"/>
                        <a:pt x="216" y="153"/>
                      </a:cubicBezTo>
                      <a:cubicBezTo>
                        <a:pt x="217" y="162"/>
                        <a:pt x="217" y="162"/>
                        <a:pt x="217" y="162"/>
                      </a:cubicBezTo>
                      <a:cubicBezTo>
                        <a:pt x="218" y="167"/>
                        <a:pt x="216" y="173"/>
                        <a:pt x="214" y="178"/>
                      </a:cubicBezTo>
                      <a:cubicBezTo>
                        <a:pt x="213" y="183"/>
                        <a:pt x="212" y="188"/>
                        <a:pt x="212" y="192"/>
                      </a:cubicBezTo>
                      <a:cubicBezTo>
                        <a:pt x="210" y="201"/>
                        <a:pt x="210" y="201"/>
                        <a:pt x="210" y="201"/>
                      </a:cubicBezTo>
                      <a:cubicBezTo>
                        <a:pt x="210" y="203"/>
                        <a:pt x="208" y="206"/>
                        <a:pt x="207" y="209"/>
                      </a:cubicBezTo>
                      <a:cubicBezTo>
                        <a:pt x="207" y="209"/>
                        <a:pt x="207" y="209"/>
                        <a:pt x="207" y="209"/>
                      </a:cubicBezTo>
                      <a:cubicBezTo>
                        <a:pt x="203" y="219"/>
                        <a:pt x="196" y="227"/>
                        <a:pt x="192" y="230"/>
                      </a:cubicBezTo>
                      <a:cubicBezTo>
                        <a:pt x="189" y="232"/>
                        <a:pt x="186" y="232"/>
                        <a:pt x="182" y="233"/>
                      </a:cubicBezTo>
                      <a:cubicBezTo>
                        <a:pt x="178" y="233"/>
                        <a:pt x="174" y="234"/>
                        <a:pt x="171" y="235"/>
                      </a:cubicBezTo>
                      <a:cubicBezTo>
                        <a:pt x="168" y="237"/>
                        <a:pt x="165" y="239"/>
                        <a:pt x="162" y="241"/>
                      </a:cubicBezTo>
                      <a:cubicBezTo>
                        <a:pt x="160" y="243"/>
                        <a:pt x="158" y="245"/>
                        <a:pt x="155" y="247"/>
                      </a:cubicBezTo>
                      <a:cubicBezTo>
                        <a:pt x="147" y="250"/>
                        <a:pt x="141" y="247"/>
                        <a:pt x="133" y="244"/>
                      </a:cubicBezTo>
                      <a:cubicBezTo>
                        <a:pt x="130" y="242"/>
                        <a:pt x="125" y="240"/>
                        <a:pt x="121" y="239"/>
                      </a:cubicBezTo>
                      <a:cubicBezTo>
                        <a:pt x="117" y="238"/>
                        <a:pt x="118" y="235"/>
                        <a:pt x="119" y="233"/>
                      </a:cubicBezTo>
                      <a:cubicBezTo>
                        <a:pt x="122" y="225"/>
                        <a:pt x="124" y="218"/>
                        <a:pt x="126" y="211"/>
                      </a:cubicBezTo>
                      <a:cubicBezTo>
                        <a:pt x="126" y="210"/>
                        <a:pt x="127" y="206"/>
                        <a:pt x="130" y="206"/>
                      </a:cubicBezTo>
                      <a:cubicBezTo>
                        <a:pt x="133" y="204"/>
                        <a:pt x="137" y="203"/>
                        <a:pt x="141" y="202"/>
                      </a:cubicBezTo>
                      <a:cubicBezTo>
                        <a:pt x="147" y="201"/>
                        <a:pt x="154" y="199"/>
                        <a:pt x="160" y="193"/>
                      </a:cubicBezTo>
                      <a:cubicBezTo>
                        <a:pt x="163" y="190"/>
                        <a:pt x="163" y="190"/>
                        <a:pt x="163" y="190"/>
                      </a:cubicBezTo>
                      <a:cubicBezTo>
                        <a:pt x="165" y="188"/>
                        <a:pt x="165" y="187"/>
                        <a:pt x="169" y="186"/>
                      </a:cubicBezTo>
                      <a:cubicBezTo>
                        <a:pt x="173" y="184"/>
                        <a:pt x="173" y="184"/>
                        <a:pt x="173" y="184"/>
                      </a:cubicBezTo>
                      <a:cubicBezTo>
                        <a:pt x="179" y="181"/>
                        <a:pt x="180" y="178"/>
                        <a:pt x="185" y="170"/>
                      </a:cubicBezTo>
                      <a:cubicBezTo>
                        <a:pt x="181" y="176"/>
                        <a:pt x="176" y="176"/>
                        <a:pt x="170" y="178"/>
                      </a:cubicBezTo>
                      <a:cubicBezTo>
                        <a:pt x="167" y="180"/>
                        <a:pt x="167" y="180"/>
                        <a:pt x="167" y="180"/>
                      </a:cubicBezTo>
                      <a:cubicBezTo>
                        <a:pt x="162" y="182"/>
                        <a:pt x="161" y="184"/>
                        <a:pt x="159" y="186"/>
                      </a:cubicBezTo>
                      <a:cubicBezTo>
                        <a:pt x="156" y="189"/>
                        <a:pt x="156" y="189"/>
                        <a:pt x="156" y="189"/>
                      </a:cubicBezTo>
                      <a:cubicBezTo>
                        <a:pt x="151" y="194"/>
                        <a:pt x="145" y="195"/>
                        <a:pt x="139" y="196"/>
                      </a:cubicBezTo>
                      <a:cubicBezTo>
                        <a:pt x="137" y="197"/>
                        <a:pt x="134" y="198"/>
                        <a:pt x="132" y="198"/>
                      </a:cubicBezTo>
                      <a:cubicBezTo>
                        <a:pt x="131" y="199"/>
                        <a:pt x="129" y="196"/>
                        <a:pt x="129" y="195"/>
                      </a:cubicBezTo>
                      <a:cubicBezTo>
                        <a:pt x="131" y="182"/>
                        <a:pt x="130" y="172"/>
                        <a:pt x="128" y="158"/>
                      </a:cubicBezTo>
                      <a:cubicBezTo>
                        <a:pt x="123" y="137"/>
                        <a:pt x="123" y="137"/>
                        <a:pt x="123" y="137"/>
                      </a:cubicBezTo>
                      <a:cubicBezTo>
                        <a:pt x="120" y="121"/>
                        <a:pt x="117" y="108"/>
                        <a:pt x="116" y="92"/>
                      </a:cubicBezTo>
                      <a:cubicBezTo>
                        <a:pt x="116" y="92"/>
                        <a:pt x="116" y="76"/>
                        <a:pt x="118" y="71"/>
                      </a:cubicBezTo>
                      <a:cubicBezTo>
                        <a:pt x="123" y="54"/>
                        <a:pt x="128" y="45"/>
                        <a:pt x="140" y="33"/>
                      </a:cubicBezTo>
                      <a:cubicBezTo>
                        <a:pt x="142" y="31"/>
                        <a:pt x="145" y="31"/>
                        <a:pt x="147" y="31"/>
                      </a:cubicBezTo>
                      <a:cubicBezTo>
                        <a:pt x="152" y="31"/>
                        <a:pt x="165" y="32"/>
                        <a:pt x="171" y="23"/>
                      </a:cubicBezTo>
                      <a:cubicBezTo>
                        <a:pt x="170" y="23"/>
                        <a:pt x="170" y="23"/>
                        <a:pt x="169" y="23"/>
                      </a:cubicBezTo>
                      <a:cubicBezTo>
                        <a:pt x="163" y="27"/>
                        <a:pt x="154" y="28"/>
                        <a:pt x="149" y="27"/>
                      </a:cubicBezTo>
                      <a:cubicBezTo>
                        <a:pt x="148" y="26"/>
                        <a:pt x="148" y="24"/>
                        <a:pt x="148" y="22"/>
                      </a:cubicBezTo>
                      <a:cubicBezTo>
                        <a:pt x="148" y="20"/>
                        <a:pt x="148" y="17"/>
                        <a:pt x="148" y="15"/>
                      </a:cubicBezTo>
                      <a:cubicBezTo>
                        <a:pt x="148" y="12"/>
                        <a:pt x="147" y="6"/>
                        <a:pt x="146" y="2"/>
                      </a:cubicBezTo>
                      <a:cubicBezTo>
                        <a:pt x="145" y="0"/>
                        <a:pt x="145" y="0"/>
                        <a:pt x="144" y="0"/>
                      </a:cubicBezTo>
                      <a:cubicBezTo>
                        <a:pt x="146" y="9"/>
                        <a:pt x="145" y="17"/>
                        <a:pt x="144" y="21"/>
                      </a:cubicBezTo>
                      <a:cubicBezTo>
                        <a:pt x="144" y="25"/>
                        <a:pt x="139" y="27"/>
                        <a:pt x="137" y="29"/>
                      </a:cubicBezTo>
                      <a:cubicBezTo>
                        <a:pt x="124" y="43"/>
                        <a:pt x="113" y="56"/>
                        <a:pt x="108" y="77"/>
                      </a:cubicBezTo>
                      <a:cubicBezTo>
                        <a:pt x="108" y="80"/>
                        <a:pt x="106" y="84"/>
                        <a:pt x="103" y="82"/>
                      </a:cubicBezTo>
                      <a:cubicBezTo>
                        <a:pt x="94" y="75"/>
                        <a:pt x="82" y="69"/>
                        <a:pt x="71" y="64"/>
                      </a:cubicBezTo>
                      <a:cubicBezTo>
                        <a:pt x="66" y="61"/>
                        <a:pt x="64" y="58"/>
                        <a:pt x="63" y="56"/>
                      </a:cubicBezTo>
                      <a:cubicBezTo>
                        <a:pt x="59" y="48"/>
                        <a:pt x="60" y="38"/>
                        <a:pt x="61" y="30"/>
                      </a:cubicBezTo>
                      <a:cubicBezTo>
                        <a:pt x="61" y="30"/>
                        <a:pt x="65" y="20"/>
                        <a:pt x="67" y="17"/>
                      </a:cubicBezTo>
                      <a:cubicBezTo>
                        <a:pt x="69" y="14"/>
                        <a:pt x="73" y="10"/>
                        <a:pt x="75" y="8"/>
                      </a:cubicBezTo>
                      <a:cubicBezTo>
                        <a:pt x="76" y="7"/>
                        <a:pt x="76" y="7"/>
                        <a:pt x="75" y="6"/>
                      </a:cubicBezTo>
                      <a:cubicBezTo>
                        <a:pt x="73" y="9"/>
                        <a:pt x="67" y="11"/>
                        <a:pt x="64" y="15"/>
                      </a:cubicBezTo>
                      <a:cubicBezTo>
                        <a:pt x="63" y="16"/>
                        <a:pt x="61" y="19"/>
                        <a:pt x="61" y="20"/>
                      </a:cubicBezTo>
                      <a:cubicBezTo>
                        <a:pt x="60" y="18"/>
                        <a:pt x="53" y="9"/>
                        <a:pt x="50" y="5"/>
                      </a:cubicBezTo>
                      <a:cubicBezTo>
                        <a:pt x="48" y="3"/>
                        <a:pt x="47" y="3"/>
                        <a:pt x="47" y="3"/>
                      </a:cubicBezTo>
                      <a:cubicBezTo>
                        <a:pt x="47" y="3"/>
                        <a:pt x="55" y="19"/>
                        <a:pt x="55" y="21"/>
                      </a:cubicBezTo>
                      <a:cubicBezTo>
                        <a:pt x="56" y="25"/>
                        <a:pt x="55" y="28"/>
                        <a:pt x="55" y="28"/>
                      </a:cubicBezTo>
                      <a:cubicBezTo>
                        <a:pt x="54" y="34"/>
                        <a:pt x="52" y="44"/>
                        <a:pt x="53" y="53"/>
                      </a:cubicBezTo>
                      <a:cubicBezTo>
                        <a:pt x="54" y="55"/>
                        <a:pt x="52" y="57"/>
                        <a:pt x="50" y="56"/>
                      </a:cubicBezTo>
                      <a:cubicBezTo>
                        <a:pt x="50" y="56"/>
                        <a:pt x="38" y="55"/>
                        <a:pt x="34" y="54"/>
                      </a:cubicBezTo>
                      <a:cubicBezTo>
                        <a:pt x="31" y="53"/>
                        <a:pt x="23" y="52"/>
                        <a:pt x="21" y="49"/>
                      </a:cubicBezTo>
                      <a:cubicBezTo>
                        <a:pt x="18" y="45"/>
                        <a:pt x="15" y="39"/>
                        <a:pt x="16" y="34"/>
                      </a:cubicBezTo>
                      <a:cubicBezTo>
                        <a:pt x="15" y="35"/>
                        <a:pt x="14" y="33"/>
                        <a:pt x="14" y="35"/>
                      </a:cubicBezTo>
                      <a:cubicBezTo>
                        <a:pt x="14" y="40"/>
                        <a:pt x="15" y="46"/>
                        <a:pt x="17" y="50"/>
                      </a:cubicBezTo>
                      <a:cubicBezTo>
                        <a:pt x="17" y="51"/>
                        <a:pt x="18" y="54"/>
                        <a:pt x="16" y="55"/>
                      </a:cubicBezTo>
                      <a:cubicBezTo>
                        <a:pt x="11" y="56"/>
                        <a:pt x="5" y="59"/>
                        <a:pt x="1" y="62"/>
                      </a:cubicBezTo>
                      <a:cubicBezTo>
                        <a:pt x="0" y="63"/>
                        <a:pt x="1" y="64"/>
                        <a:pt x="1" y="64"/>
                      </a:cubicBezTo>
                      <a:cubicBezTo>
                        <a:pt x="10" y="59"/>
                        <a:pt x="25" y="56"/>
                        <a:pt x="45" y="63"/>
                      </a:cubicBezTo>
                      <a:cubicBezTo>
                        <a:pt x="48" y="64"/>
                        <a:pt x="48" y="64"/>
                        <a:pt x="48" y="64"/>
                      </a:cubicBezTo>
                      <a:cubicBezTo>
                        <a:pt x="61" y="68"/>
                        <a:pt x="81" y="77"/>
                        <a:pt x="95" y="86"/>
                      </a:cubicBezTo>
                      <a:cubicBezTo>
                        <a:pt x="105" y="92"/>
                        <a:pt x="107" y="104"/>
                        <a:pt x="108" y="108"/>
                      </a:cubicBezTo>
                      <a:cubicBezTo>
                        <a:pt x="109" y="118"/>
                        <a:pt x="111" y="128"/>
                        <a:pt x="114" y="139"/>
                      </a:cubicBezTo>
                      <a:cubicBezTo>
                        <a:pt x="118" y="160"/>
                        <a:pt x="118" y="160"/>
                        <a:pt x="118" y="160"/>
                      </a:cubicBezTo>
                      <a:cubicBezTo>
                        <a:pt x="121" y="175"/>
                        <a:pt x="122" y="186"/>
                        <a:pt x="118" y="203"/>
                      </a:cubicBezTo>
                      <a:cubicBezTo>
                        <a:pt x="117" y="206"/>
                        <a:pt x="115" y="205"/>
                        <a:pt x="114" y="204"/>
                      </a:cubicBezTo>
                      <a:cubicBezTo>
                        <a:pt x="108" y="200"/>
                        <a:pt x="101" y="197"/>
                        <a:pt x="97" y="194"/>
                      </a:cubicBezTo>
                      <a:cubicBezTo>
                        <a:pt x="91" y="192"/>
                        <a:pt x="86" y="190"/>
                        <a:pt x="81" y="189"/>
                      </a:cubicBezTo>
                      <a:cubicBezTo>
                        <a:pt x="75" y="187"/>
                        <a:pt x="69" y="186"/>
                        <a:pt x="64" y="183"/>
                      </a:cubicBezTo>
                      <a:cubicBezTo>
                        <a:pt x="61" y="182"/>
                        <a:pt x="59" y="179"/>
                        <a:pt x="56" y="176"/>
                      </a:cubicBezTo>
                      <a:cubicBezTo>
                        <a:pt x="54" y="172"/>
                        <a:pt x="49" y="168"/>
                        <a:pt x="46" y="166"/>
                      </a:cubicBezTo>
                      <a:cubicBezTo>
                        <a:pt x="48" y="168"/>
                        <a:pt x="50" y="174"/>
                        <a:pt x="52" y="177"/>
                      </a:cubicBezTo>
                      <a:cubicBezTo>
                        <a:pt x="55" y="181"/>
                        <a:pt x="57" y="186"/>
                        <a:pt x="61" y="188"/>
                      </a:cubicBezTo>
                      <a:cubicBezTo>
                        <a:pt x="67" y="192"/>
                        <a:pt x="73" y="193"/>
                        <a:pt x="79" y="195"/>
                      </a:cubicBezTo>
                      <a:cubicBezTo>
                        <a:pt x="84" y="196"/>
                        <a:pt x="89" y="198"/>
                        <a:pt x="94" y="200"/>
                      </a:cubicBezTo>
                      <a:cubicBezTo>
                        <a:pt x="99" y="202"/>
                        <a:pt x="108" y="206"/>
                        <a:pt x="113" y="211"/>
                      </a:cubicBezTo>
                      <a:cubicBezTo>
                        <a:pt x="113" y="212"/>
                        <a:pt x="115" y="214"/>
                        <a:pt x="113" y="218"/>
                      </a:cubicBezTo>
                      <a:cubicBezTo>
                        <a:pt x="111" y="225"/>
                        <a:pt x="109" y="232"/>
                        <a:pt x="105" y="240"/>
                      </a:cubicBezTo>
                      <a:cubicBezTo>
                        <a:pt x="102" y="249"/>
                        <a:pt x="98" y="258"/>
                        <a:pt x="94" y="268"/>
                      </a:cubicBezTo>
                      <a:cubicBezTo>
                        <a:pt x="78" y="303"/>
                        <a:pt x="58" y="347"/>
                        <a:pt x="64" y="408"/>
                      </a:cubicBezTo>
                      <a:cubicBezTo>
                        <a:pt x="74" y="407"/>
                        <a:pt x="74" y="407"/>
                        <a:pt x="74" y="407"/>
                      </a:cubicBezTo>
                      <a:cubicBezTo>
                        <a:pt x="68" y="353"/>
                        <a:pt x="84" y="314"/>
                        <a:pt x="99" y="279"/>
                      </a:cubicBezTo>
                      <a:cubicBezTo>
                        <a:pt x="101" y="276"/>
                        <a:pt x="103" y="276"/>
                        <a:pt x="104" y="277"/>
                      </a:cubicBezTo>
                      <a:cubicBezTo>
                        <a:pt x="105" y="277"/>
                        <a:pt x="106" y="277"/>
                        <a:pt x="107" y="277"/>
                      </a:cubicBezTo>
                      <a:cubicBezTo>
                        <a:pt x="114" y="279"/>
                        <a:pt x="115" y="279"/>
                        <a:pt x="115" y="283"/>
                      </a:cubicBezTo>
                      <a:cubicBezTo>
                        <a:pt x="119" y="283"/>
                        <a:pt x="119" y="283"/>
                        <a:pt x="119" y="283"/>
                      </a:cubicBezTo>
                      <a:cubicBezTo>
                        <a:pt x="118" y="272"/>
                        <a:pt x="111" y="272"/>
                        <a:pt x="105" y="271"/>
                      </a:cubicBezTo>
                      <a:cubicBezTo>
                        <a:pt x="102" y="270"/>
                        <a:pt x="105" y="267"/>
                        <a:pt x="105" y="266"/>
                      </a:cubicBezTo>
                      <a:cubicBezTo>
                        <a:pt x="108" y="261"/>
                        <a:pt x="110" y="256"/>
                        <a:pt x="112" y="251"/>
                      </a:cubicBezTo>
                      <a:cubicBezTo>
                        <a:pt x="113" y="246"/>
                        <a:pt x="116" y="246"/>
                        <a:pt x="117" y="246"/>
                      </a:cubicBezTo>
                      <a:cubicBezTo>
                        <a:pt x="122" y="247"/>
                        <a:pt x="126" y="249"/>
                        <a:pt x="130" y="251"/>
                      </a:cubicBezTo>
                      <a:cubicBezTo>
                        <a:pt x="138" y="254"/>
                        <a:pt x="147" y="259"/>
                        <a:pt x="158" y="254"/>
                      </a:cubicBezTo>
                      <a:cubicBezTo>
                        <a:pt x="162" y="252"/>
                        <a:pt x="165" y="250"/>
                        <a:pt x="168" y="248"/>
                      </a:cubicBezTo>
                      <a:cubicBezTo>
                        <a:pt x="170" y="246"/>
                        <a:pt x="172" y="244"/>
                        <a:pt x="175" y="243"/>
                      </a:cubicBezTo>
                      <a:cubicBezTo>
                        <a:pt x="177" y="242"/>
                        <a:pt x="180" y="241"/>
                        <a:pt x="183" y="241"/>
                      </a:cubicBezTo>
                      <a:cubicBezTo>
                        <a:pt x="187" y="240"/>
                        <a:pt x="193" y="239"/>
                        <a:pt x="197" y="236"/>
                      </a:cubicBezTo>
                      <a:cubicBezTo>
                        <a:pt x="203" y="231"/>
                        <a:pt x="209" y="220"/>
                        <a:pt x="213" y="211"/>
                      </a:cubicBezTo>
                      <a:cubicBezTo>
                        <a:pt x="214" y="207"/>
                        <a:pt x="218" y="207"/>
                        <a:pt x="222" y="207"/>
                      </a:cubicBezTo>
                      <a:cubicBezTo>
                        <a:pt x="227" y="206"/>
                        <a:pt x="231" y="206"/>
                        <a:pt x="234" y="200"/>
                      </a:cubicBezTo>
                      <a:lnTo>
                        <a:pt x="233" y="200"/>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6" name="Freeform 6405"/>
                <p:cNvSpPr>
                  <a:spLocks/>
                </p:cNvSpPr>
                <p:nvPr/>
              </p:nvSpPr>
              <p:spPr bwMode="auto">
                <a:xfrm>
                  <a:off x="1210" y="1270"/>
                  <a:ext cx="170" cy="301"/>
                </a:xfrm>
                <a:custGeom>
                  <a:avLst/>
                  <a:gdLst>
                    <a:gd name="T0" fmla="*/ 161 w 126"/>
                    <a:gd name="T1" fmla="*/ 305 h 224"/>
                    <a:gd name="T2" fmla="*/ 152 w 126"/>
                    <a:gd name="T3" fmla="*/ 294 h 224"/>
                    <a:gd name="T4" fmla="*/ 142 w 126"/>
                    <a:gd name="T5" fmla="*/ 242 h 224"/>
                    <a:gd name="T6" fmla="*/ 161 w 126"/>
                    <a:gd name="T7" fmla="*/ 246 h 224"/>
                    <a:gd name="T8" fmla="*/ 161 w 126"/>
                    <a:gd name="T9" fmla="*/ 238 h 224"/>
                    <a:gd name="T10" fmla="*/ 144 w 126"/>
                    <a:gd name="T11" fmla="*/ 235 h 224"/>
                    <a:gd name="T12" fmla="*/ 135 w 126"/>
                    <a:gd name="T13" fmla="*/ 222 h 224"/>
                    <a:gd name="T14" fmla="*/ 127 w 126"/>
                    <a:gd name="T15" fmla="*/ 200 h 224"/>
                    <a:gd name="T16" fmla="*/ 116 w 126"/>
                    <a:gd name="T17" fmla="*/ 179 h 224"/>
                    <a:gd name="T18" fmla="*/ 78 w 126"/>
                    <a:gd name="T19" fmla="*/ 85 h 224"/>
                    <a:gd name="T20" fmla="*/ 80 w 126"/>
                    <a:gd name="T21" fmla="*/ 75 h 224"/>
                    <a:gd name="T22" fmla="*/ 90 w 126"/>
                    <a:gd name="T23" fmla="*/ 69 h 224"/>
                    <a:gd name="T24" fmla="*/ 162 w 126"/>
                    <a:gd name="T25" fmla="*/ 73 h 224"/>
                    <a:gd name="T26" fmla="*/ 213 w 126"/>
                    <a:gd name="T27" fmla="*/ 103 h 224"/>
                    <a:gd name="T28" fmla="*/ 229 w 126"/>
                    <a:gd name="T29" fmla="*/ 89 h 224"/>
                    <a:gd name="T30" fmla="*/ 169 w 126"/>
                    <a:gd name="T31" fmla="*/ 52 h 224"/>
                    <a:gd name="T32" fmla="*/ 136 w 126"/>
                    <a:gd name="T33" fmla="*/ 43 h 224"/>
                    <a:gd name="T34" fmla="*/ 130 w 126"/>
                    <a:gd name="T35" fmla="*/ 36 h 224"/>
                    <a:gd name="T36" fmla="*/ 131 w 126"/>
                    <a:gd name="T37" fmla="*/ 22 h 224"/>
                    <a:gd name="T38" fmla="*/ 152 w 126"/>
                    <a:gd name="T39" fmla="*/ 11 h 224"/>
                    <a:gd name="T40" fmla="*/ 150 w 126"/>
                    <a:gd name="T41" fmla="*/ 1 h 224"/>
                    <a:gd name="T42" fmla="*/ 130 w 126"/>
                    <a:gd name="T43" fmla="*/ 11 h 224"/>
                    <a:gd name="T44" fmla="*/ 120 w 126"/>
                    <a:gd name="T45" fmla="*/ 11 h 224"/>
                    <a:gd name="T46" fmla="*/ 109 w 126"/>
                    <a:gd name="T47" fmla="*/ 0 h 224"/>
                    <a:gd name="T48" fmla="*/ 103 w 126"/>
                    <a:gd name="T49" fmla="*/ 9 h 224"/>
                    <a:gd name="T50" fmla="*/ 116 w 126"/>
                    <a:gd name="T51" fmla="*/ 22 h 224"/>
                    <a:gd name="T52" fmla="*/ 115 w 126"/>
                    <a:gd name="T53" fmla="*/ 36 h 224"/>
                    <a:gd name="T54" fmla="*/ 105 w 126"/>
                    <a:gd name="T55" fmla="*/ 42 h 224"/>
                    <a:gd name="T56" fmla="*/ 82 w 126"/>
                    <a:gd name="T57" fmla="*/ 48 h 224"/>
                    <a:gd name="T58" fmla="*/ 77 w 126"/>
                    <a:gd name="T59" fmla="*/ 52 h 224"/>
                    <a:gd name="T60" fmla="*/ 72 w 126"/>
                    <a:gd name="T61" fmla="*/ 48 h 224"/>
                    <a:gd name="T62" fmla="*/ 54 w 126"/>
                    <a:gd name="T63" fmla="*/ 20 h 224"/>
                    <a:gd name="T64" fmla="*/ 42 w 126"/>
                    <a:gd name="T65" fmla="*/ 32 h 224"/>
                    <a:gd name="T66" fmla="*/ 54 w 126"/>
                    <a:gd name="T67" fmla="*/ 58 h 224"/>
                    <a:gd name="T68" fmla="*/ 53 w 126"/>
                    <a:gd name="T69" fmla="*/ 73 h 224"/>
                    <a:gd name="T70" fmla="*/ 0 w 126"/>
                    <a:gd name="T71" fmla="*/ 189 h 224"/>
                    <a:gd name="T72" fmla="*/ 22 w 126"/>
                    <a:gd name="T73" fmla="*/ 195 h 224"/>
                    <a:gd name="T74" fmla="*/ 62 w 126"/>
                    <a:gd name="T75" fmla="*/ 94 h 224"/>
                    <a:gd name="T76" fmla="*/ 66 w 126"/>
                    <a:gd name="T77" fmla="*/ 95 h 224"/>
                    <a:gd name="T78" fmla="*/ 104 w 126"/>
                    <a:gd name="T79" fmla="*/ 185 h 224"/>
                    <a:gd name="T80" fmla="*/ 113 w 126"/>
                    <a:gd name="T81" fmla="*/ 206 h 224"/>
                    <a:gd name="T82" fmla="*/ 130 w 126"/>
                    <a:gd name="T83" fmla="*/ 249 h 224"/>
                    <a:gd name="T84" fmla="*/ 147 w 126"/>
                    <a:gd name="T85" fmla="*/ 337 h 224"/>
                    <a:gd name="T86" fmla="*/ 147 w 126"/>
                    <a:gd name="T87" fmla="*/ 403 h 224"/>
                    <a:gd name="T88" fmla="*/ 155 w 126"/>
                    <a:gd name="T89" fmla="*/ 404 h 224"/>
                    <a:gd name="T90" fmla="*/ 152 w 126"/>
                    <a:gd name="T91" fmla="*/ 314 h 224"/>
                    <a:gd name="T92" fmla="*/ 155 w 126"/>
                    <a:gd name="T93" fmla="*/ 310 h 224"/>
                    <a:gd name="T94" fmla="*/ 189 w 126"/>
                    <a:gd name="T95" fmla="*/ 320 h 224"/>
                    <a:gd name="T96" fmla="*/ 189 w 126"/>
                    <a:gd name="T97" fmla="*/ 312 h 224"/>
                    <a:gd name="T98" fmla="*/ 161 w 126"/>
                    <a:gd name="T99" fmla="*/ 305 h 2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6" h="224">
                      <a:moveTo>
                        <a:pt x="88" y="169"/>
                      </a:moveTo>
                      <a:cubicBezTo>
                        <a:pt x="86" y="168"/>
                        <a:pt x="84" y="163"/>
                        <a:pt x="84" y="163"/>
                      </a:cubicBezTo>
                      <a:cubicBezTo>
                        <a:pt x="82" y="153"/>
                        <a:pt x="80" y="143"/>
                        <a:pt x="78" y="134"/>
                      </a:cubicBezTo>
                      <a:cubicBezTo>
                        <a:pt x="81" y="135"/>
                        <a:pt x="85" y="136"/>
                        <a:pt x="88" y="136"/>
                      </a:cubicBezTo>
                      <a:cubicBezTo>
                        <a:pt x="88" y="132"/>
                        <a:pt x="88" y="132"/>
                        <a:pt x="88" y="132"/>
                      </a:cubicBezTo>
                      <a:cubicBezTo>
                        <a:pt x="85" y="132"/>
                        <a:pt x="82" y="131"/>
                        <a:pt x="79" y="130"/>
                      </a:cubicBezTo>
                      <a:cubicBezTo>
                        <a:pt x="76" y="128"/>
                        <a:pt x="75" y="125"/>
                        <a:pt x="74" y="123"/>
                      </a:cubicBezTo>
                      <a:cubicBezTo>
                        <a:pt x="73" y="119"/>
                        <a:pt x="71" y="115"/>
                        <a:pt x="70" y="111"/>
                      </a:cubicBezTo>
                      <a:cubicBezTo>
                        <a:pt x="64" y="99"/>
                        <a:pt x="64" y="99"/>
                        <a:pt x="64" y="99"/>
                      </a:cubicBezTo>
                      <a:cubicBezTo>
                        <a:pt x="56" y="84"/>
                        <a:pt x="46" y="63"/>
                        <a:pt x="43" y="47"/>
                      </a:cubicBezTo>
                      <a:cubicBezTo>
                        <a:pt x="43" y="46"/>
                        <a:pt x="44" y="42"/>
                        <a:pt x="44" y="42"/>
                      </a:cubicBezTo>
                      <a:cubicBezTo>
                        <a:pt x="46" y="40"/>
                        <a:pt x="48" y="39"/>
                        <a:pt x="50" y="38"/>
                      </a:cubicBezTo>
                      <a:cubicBezTo>
                        <a:pt x="61" y="33"/>
                        <a:pt x="73" y="34"/>
                        <a:pt x="89" y="40"/>
                      </a:cubicBezTo>
                      <a:cubicBezTo>
                        <a:pt x="95" y="43"/>
                        <a:pt x="105" y="48"/>
                        <a:pt x="117" y="57"/>
                      </a:cubicBezTo>
                      <a:cubicBezTo>
                        <a:pt x="126" y="49"/>
                        <a:pt x="126" y="49"/>
                        <a:pt x="126" y="49"/>
                      </a:cubicBezTo>
                      <a:cubicBezTo>
                        <a:pt x="112" y="38"/>
                        <a:pt x="101" y="33"/>
                        <a:pt x="93" y="29"/>
                      </a:cubicBezTo>
                      <a:cubicBezTo>
                        <a:pt x="87" y="26"/>
                        <a:pt x="81" y="25"/>
                        <a:pt x="75" y="24"/>
                      </a:cubicBezTo>
                      <a:cubicBezTo>
                        <a:pt x="71" y="23"/>
                        <a:pt x="71" y="20"/>
                        <a:pt x="71" y="20"/>
                      </a:cubicBezTo>
                      <a:cubicBezTo>
                        <a:pt x="72" y="12"/>
                        <a:pt x="72" y="12"/>
                        <a:pt x="72" y="12"/>
                      </a:cubicBezTo>
                      <a:cubicBezTo>
                        <a:pt x="74" y="11"/>
                        <a:pt x="78" y="9"/>
                        <a:pt x="84" y="6"/>
                      </a:cubicBezTo>
                      <a:cubicBezTo>
                        <a:pt x="82" y="1"/>
                        <a:pt x="82" y="1"/>
                        <a:pt x="82" y="1"/>
                      </a:cubicBezTo>
                      <a:cubicBezTo>
                        <a:pt x="77" y="2"/>
                        <a:pt x="74" y="4"/>
                        <a:pt x="71" y="6"/>
                      </a:cubicBezTo>
                      <a:cubicBezTo>
                        <a:pt x="70" y="6"/>
                        <a:pt x="66" y="6"/>
                        <a:pt x="66" y="6"/>
                      </a:cubicBezTo>
                      <a:cubicBezTo>
                        <a:pt x="63" y="3"/>
                        <a:pt x="60" y="0"/>
                        <a:pt x="60" y="0"/>
                      </a:cubicBezTo>
                      <a:cubicBezTo>
                        <a:pt x="56" y="5"/>
                        <a:pt x="56" y="5"/>
                        <a:pt x="56" y="5"/>
                      </a:cubicBezTo>
                      <a:cubicBezTo>
                        <a:pt x="64" y="12"/>
                        <a:pt x="64" y="12"/>
                        <a:pt x="64" y="12"/>
                      </a:cubicBezTo>
                      <a:cubicBezTo>
                        <a:pt x="63" y="20"/>
                        <a:pt x="63" y="20"/>
                        <a:pt x="63" y="20"/>
                      </a:cubicBezTo>
                      <a:cubicBezTo>
                        <a:pt x="63" y="20"/>
                        <a:pt x="63" y="23"/>
                        <a:pt x="58" y="23"/>
                      </a:cubicBezTo>
                      <a:cubicBezTo>
                        <a:pt x="54" y="24"/>
                        <a:pt x="49" y="25"/>
                        <a:pt x="45" y="27"/>
                      </a:cubicBezTo>
                      <a:cubicBezTo>
                        <a:pt x="44" y="28"/>
                        <a:pt x="43" y="28"/>
                        <a:pt x="42" y="29"/>
                      </a:cubicBezTo>
                      <a:cubicBezTo>
                        <a:pt x="41" y="29"/>
                        <a:pt x="39" y="28"/>
                        <a:pt x="39" y="27"/>
                      </a:cubicBezTo>
                      <a:cubicBezTo>
                        <a:pt x="37" y="21"/>
                        <a:pt x="34" y="16"/>
                        <a:pt x="30" y="11"/>
                      </a:cubicBezTo>
                      <a:cubicBezTo>
                        <a:pt x="23" y="18"/>
                        <a:pt x="23" y="18"/>
                        <a:pt x="23" y="18"/>
                      </a:cubicBezTo>
                      <a:cubicBezTo>
                        <a:pt x="26" y="22"/>
                        <a:pt x="28" y="27"/>
                        <a:pt x="30" y="32"/>
                      </a:cubicBezTo>
                      <a:cubicBezTo>
                        <a:pt x="30" y="34"/>
                        <a:pt x="29" y="39"/>
                        <a:pt x="29" y="40"/>
                      </a:cubicBezTo>
                      <a:cubicBezTo>
                        <a:pt x="14" y="56"/>
                        <a:pt x="6" y="81"/>
                        <a:pt x="0" y="105"/>
                      </a:cubicBezTo>
                      <a:cubicBezTo>
                        <a:pt x="12" y="108"/>
                        <a:pt x="12" y="108"/>
                        <a:pt x="12" y="108"/>
                      </a:cubicBezTo>
                      <a:cubicBezTo>
                        <a:pt x="16" y="89"/>
                        <a:pt x="23" y="67"/>
                        <a:pt x="34" y="52"/>
                      </a:cubicBezTo>
                      <a:cubicBezTo>
                        <a:pt x="34" y="52"/>
                        <a:pt x="36" y="52"/>
                        <a:pt x="36" y="53"/>
                      </a:cubicBezTo>
                      <a:cubicBezTo>
                        <a:pt x="40" y="70"/>
                        <a:pt x="50" y="88"/>
                        <a:pt x="57" y="103"/>
                      </a:cubicBezTo>
                      <a:cubicBezTo>
                        <a:pt x="62" y="114"/>
                        <a:pt x="62" y="114"/>
                        <a:pt x="62" y="114"/>
                      </a:cubicBezTo>
                      <a:cubicBezTo>
                        <a:pt x="66" y="123"/>
                        <a:pt x="69" y="128"/>
                        <a:pt x="71" y="138"/>
                      </a:cubicBezTo>
                      <a:cubicBezTo>
                        <a:pt x="73" y="145"/>
                        <a:pt x="80" y="179"/>
                        <a:pt x="81" y="187"/>
                      </a:cubicBezTo>
                      <a:cubicBezTo>
                        <a:pt x="81" y="199"/>
                        <a:pt x="82" y="212"/>
                        <a:pt x="81" y="223"/>
                      </a:cubicBezTo>
                      <a:cubicBezTo>
                        <a:pt x="85" y="224"/>
                        <a:pt x="85" y="224"/>
                        <a:pt x="85" y="224"/>
                      </a:cubicBezTo>
                      <a:cubicBezTo>
                        <a:pt x="86" y="207"/>
                        <a:pt x="85" y="189"/>
                        <a:pt x="84" y="174"/>
                      </a:cubicBezTo>
                      <a:cubicBezTo>
                        <a:pt x="83" y="172"/>
                        <a:pt x="85" y="172"/>
                        <a:pt x="85" y="172"/>
                      </a:cubicBezTo>
                      <a:cubicBezTo>
                        <a:pt x="90" y="176"/>
                        <a:pt x="96" y="178"/>
                        <a:pt x="104" y="177"/>
                      </a:cubicBezTo>
                      <a:cubicBezTo>
                        <a:pt x="104" y="173"/>
                        <a:pt x="104" y="173"/>
                        <a:pt x="104" y="173"/>
                      </a:cubicBezTo>
                      <a:cubicBezTo>
                        <a:pt x="97" y="174"/>
                        <a:pt x="92" y="173"/>
                        <a:pt x="88" y="16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7" name="Freeform 6406"/>
                <p:cNvSpPr>
                  <a:spLocks noEditPoints="1"/>
                </p:cNvSpPr>
                <p:nvPr/>
              </p:nvSpPr>
              <p:spPr bwMode="auto">
                <a:xfrm>
                  <a:off x="641" y="1259"/>
                  <a:ext cx="541" cy="1282"/>
                </a:xfrm>
                <a:custGeom>
                  <a:avLst/>
                  <a:gdLst>
                    <a:gd name="T0" fmla="*/ 641 w 402"/>
                    <a:gd name="T1" fmla="*/ 52 h 953"/>
                    <a:gd name="T2" fmla="*/ 554 w 402"/>
                    <a:gd name="T3" fmla="*/ 40 h 953"/>
                    <a:gd name="T4" fmla="*/ 567 w 402"/>
                    <a:gd name="T5" fmla="*/ 7 h 953"/>
                    <a:gd name="T6" fmla="*/ 549 w 402"/>
                    <a:gd name="T7" fmla="*/ 9 h 953"/>
                    <a:gd name="T8" fmla="*/ 519 w 402"/>
                    <a:gd name="T9" fmla="*/ 0 h 953"/>
                    <a:gd name="T10" fmla="*/ 534 w 402"/>
                    <a:gd name="T11" fmla="*/ 20 h 953"/>
                    <a:gd name="T12" fmla="*/ 540 w 402"/>
                    <a:gd name="T13" fmla="*/ 43 h 953"/>
                    <a:gd name="T14" fmla="*/ 342 w 402"/>
                    <a:gd name="T15" fmla="*/ 200 h 953"/>
                    <a:gd name="T16" fmla="*/ 147 w 402"/>
                    <a:gd name="T17" fmla="*/ 1000 h 953"/>
                    <a:gd name="T18" fmla="*/ 47 w 402"/>
                    <a:gd name="T19" fmla="*/ 1321 h 953"/>
                    <a:gd name="T20" fmla="*/ 16 w 402"/>
                    <a:gd name="T21" fmla="*/ 1555 h 953"/>
                    <a:gd name="T22" fmla="*/ 15 w 402"/>
                    <a:gd name="T23" fmla="*/ 1708 h 953"/>
                    <a:gd name="T24" fmla="*/ 114 w 402"/>
                    <a:gd name="T25" fmla="*/ 1630 h 953"/>
                    <a:gd name="T26" fmla="*/ 106 w 402"/>
                    <a:gd name="T27" fmla="*/ 1547 h 953"/>
                    <a:gd name="T28" fmla="*/ 124 w 402"/>
                    <a:gd name="T29" fmla="*/ 1456 h 953"/>
                    <a:gd name="T30" fmla="*/ 168 w 402"/>
                    <a:gd name="T31" fmla="*/ 1168 h 953"/>
                    <a:gd name="T32" fmla="*/ 168 w 402"/>
                    <a:gd name="T33" fmla="*/ 1002 h 953"/>
                    <a:gd name="T34" fmla="*/ 569 w 402"/>
                    <a:gd name="T35" fmla="*/ 65 h 953"/>
                    <a:gd name="T36" fmla="*/ 604 w 402"/>
                    <a:gd name="T37" fmla="*/ 70 h 953"/>
                    <a:gd name="T38" fmla="*/ 581 w 402"/>
                    <a:gd name="T39" fmla="*/ 172 h 953"/>
                    <a:gd name="T40" fmla="*/ 577 w 402"/>
                    <a:gd name="T41" fmla="*/ 209 h 953"/>
                    <a:gd name="T42" fmla="*/ 536 w 402"/>
                    <a:gd name="T43" fmla="*/ 257 h 953"/>
                    <a:gd name="T44" fmla="*/ 576 w 402"/>
                    <a:gd name="T45" fmla="*/ 225 h 953"/>
                    <a:gd name="T46" fmla="*/ 577 w 402"/>
                    <a:gd name="T47" fmla="*/ 250 h 953"/>
                    <a:gd name="T48" fmla="*/ 567 w 402"/>
                    <a:gd name="T49" fmla="*/ 293 h 953"/>
                    <a:gd name="T50" fmla="*/ 560 w 402"/>
                    <a:gd name="T51" fmla="*/ 334 h 953"/>
                    <a:gd name="T52" fmla="*/ 556 w 402"/>
                    <a:gd name="T53" fmla="*/ 373 h 953"/>
                    <a:gd name="T54" fmla="*/ 567 w 402"/>
                    <a:gd name="T55" fmla="*/ 346 h 953"/>
                    <a:gd name="T56" fmla="*/ 575 w 402"/>
                    <a:gd name="T57" fmla="*/ 366 h 953"/>
                    <a:gd name="T58" fmla="*/ 575 w 402"/>
                    <a:gd name="T59" fmla="*/ 366 h 953"/>
                    <a:gd name="T60" fmla="*/ 577 w 402"/>
                    <a:gd name="T61" fmla="*/ 287 h 953"/>
                    <a:gd name="T62" fmla="*/ 593 w 402"/>
                    <a:gd name="T63" fmla="*/ 217 h 953"/>
                    <a:gd name="T64" fmla="*/ 604 w 402"/>
                    <a:gd name="T65" fmla="*/ 141 h 953"/>
                    <a:gd name="T66" fmla="*/ 630 w 402"/>
                    <a:gd name="T67" fmla="*/ 70 h 953"/>
                    <a:gd name="T68" fmla="*/ 707 w 402"/>
                    <a:gd name="T69" fmla="*/ 256 h 953"/>
                    <a:gd name="T70" fmla="*/ 723 w 402"/>
                    <a:gd name="T71" fmla="*/ 206 h 953"/>
                    <a:gd name="T72" fmla="*/ 110 w 402"/>
                    <a:gd name="T73" fmla="*/ 1450 h 953"/>
                    <a:gd name="T74" fmla="*/ 93 w 402"/>
                    <a:gd name="T75" fmla="*/ 1547 h 953"/>
                    <a:gd name="T76" fmla="*/ 93 w 402"/>
                    <a:gd name="T77" fmla="*/ 1547 h 953"/>
                    <a:gd name="T78" fmla="*/ 54 w 402"/>
                    <a:gd name="T79" fmla="*/ 1703 h 953"/>
                    <a:gd name="T80" fmla="*/ 15 w 402"/>
                    <a:gd name="T81" fmla="*/ 1652 h 953"/>
                    <a:gd name="T82" fmla="*/ 31 w 402"/>
                    <a:gd name="T83" fmla="*/ 1558 h 953"/>
                    <a:gd name="T84" fmla="*/ 62 w 402"/>
                    <a:gd name="T85" fmla="*/ 1321 h 953"/>
                    <a:gd name="T86" fmla="*/ 151 w 402"/>
                    <a:gd name="T87" fmla="*/ 1053 h 953"/>
                    <a:gd name="T88" fmla="*/ 153 w 402"/>
                    <a:gd name="T89" fmla="*/ 1168 h 9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02" h="953">
                      <a:moveTo>
                        <a:pt x="399" y="114"/>
                      </a:moveTo>
                      <a:cubicBezTo>
                        <a:pt x="389" y="69"/>
                        <a:pt x="375" y="41"/>
                        <a:pt x="354" y="29"/>
                      </a:cubicBezTo>
                      <a:cubicBezTo>
                        <a:pt x="341" y="21"/>
                        <a:pt x="327" y="20"/>
                        <a:pt x="310" y="24"/>
                      </a:cubicBezTo>
                      <a:cubicBezTo>
                        <a:pt x="306" y="25"/>
                        <a:pt x="306" y="22"/>
                        <a:pt x="306" y="22"/>
                      </a:cubicBezTo>
                      <a:cubicBezTo>
                        <a:pt x="305" y="11"/>
                        <a:pt x="305" y="11"/>
                        <a:pt x="305" y="11"/>
                      </a:cubicBezTo>
                      <a:cubicBezTo>
                        <a:pt x="313" y="4"/>
                        <a:pt x="313" y="4"/>
                        <a:pt x="313" y="4"/>
                      </a:cubicBezTo>
                      <a:cubicBezTo>
                        <a:pt x="309" y="0"/>
                        <a:pt x="309" y="0"/>
                        <a:pt x="309" y="0"/>
                      </a:cubicBezTo>
                      <a:cubicBezTo>
                        <a:pt x="309" y="0"/>
                        <a:pt x="306" y="3"/>
                        <a:pt x="303" y="5"/>
                      </a:cubicBezTo>
                      <a:cubicBezTo>
                        <a:pt x="302" y="6"/>
                        <a:pt x="299" y="6"/>
                        <a:pt x="299" y="6"/>
                      </a:cubicBezTo>
                      <a:cubicBezTo>
                        <a:pt x="296" y="4"/>
                        <a:pt x="292" y="2"/>
                        <a:pt x="287" y="0"/>
                      </a:cubicBezTo>
                      <a:cubicBezTo>
                        <a:pt x="285" y="6"/>
                        <a:pt x="285" y="6"/>
                        <a:pt x="285" y="6"/>
                      </a:cubicBezTo>
                      <a:cubicBezTo>
                        <a:pt x="289" y="8"/>
                        <a:pt x="293" y="10"/>
                        <a:pt x="295" y="11"/>
                      </a:cubicBezTo>
                      <a:cubicBezTo>
                        <a:pt x="296" y="11"/>
                        <a:pt x="297" y="16"/>
                        <a:pt x="297" y="16"/>
                      </a:cubicBezTo>
                      <a:cubicBezTo>
                        <a:pt x="298" y="24"/>
                        <a:pt x="298" y="24"/>
                        <a:pt x="298" y="24"/>
                      </a:cubicBezTo>
                      <a:cubicBezTo>
                        <a:pt x="298" y="24"/>
                        <a:pt x="300" y="28"/>
                        <a:pt x="295" y="30"/>
                      </a:cubicBezTo>
                      <a:cubicBezTo>
                        <a:pt x="266" y="43"/>
                        <a:pt x="225" y="71"/>
                        <a:pt x="189" y="111"/>
                      </a:cubicBezTo>
                      <a:cubicBezTo>
                        <a:pt x="151" y="154"/>
                        <a:pt x="105" y="226"/>
                        <a:pt x="98" y="330"/>
                      </a:cubicBezTo>
                      <a:cubicBezTo>
                        <a:pt x="85" y="515"/>
                        <a:pt x="81" y="552"/>
                        <a:pt x="81" y="552"/>
                      </a:cubicBezTo>
                      <a:cubicBezTo>
                        <a:pt x="81" y="552"/>
                        <a:pt x="78" y="566"/>
                        <a:pt x="73" y="577"/>
                      </a:cubicBezTo>
                      <a:cubicBezTo>
                        <a:pt x="58" y="604"/>
                        <a:pt x="33" y="651"/>
                        <a:pt x="26" y="730"/>
                      </a:cubicBezTo>
                      <a:cubicBezTo>
                        <a:pt x="19" y="813"/>
                        <a:pt x="14" y="832"/>
                        <a:pt x="12" y="845"/>
                      </a:cubicBezTo>
                      <a:cubicBezTo>
                        <a:pt x="12" y="845"/>
                        <a:pt x="9" y="858"/>
                        <a:pt x="9" y="859"/>
                      </a:cubicBezTo>
                      <a:cubicBezTo>
                        <a:pt x="5" y="870"/>
                        <a:pt x="0" y="893"/>
                        <a:pt x="0" y="913"/>
                      </a:cubicBezTo>
                      <a:cubicBezTo>
                        <a:pt x="0" y="926"/>
                        <a:pt x="2" y="938"/>
                        <a:pt x="8" y="944"/>
                      </a:cubicBezTo>
                      <a:cubicBezTo>
                        <a:pt x="12" y="948"/>
                        <a:pt x="19" y="953"/>
                        <a:pt x="32" y="949"/>
                      </a:cubicBezTo>
                      <a:cubicBezTo>
                        <a:pt x="57" y="942"/>
                        <a:pt x="63" y="922"/>
                        <a:pt x="63" y="901"/>
                      </a:cubicBezTo>
                      <a:cubicBezTo>
                        <a:pt x="63" y="892"/>
                        <a:pt x="62" y="882"/>
                        <a:pt x="61" y="873"/>
                      </a:cubicBezTo>
                      <a:cubicBezTo>
                        <a:pt x="61" y="873"/>
                        <a:pt x="59" y="855"/>
                        <a:pt x="59" y="855"/>
                      </a:cubicBezTo>
                      <a:cubicBezTo>
                        <a:pt x="59" y="854"/>
                        <a:pt x="59" y="853"/>
                        <a:pt x="59" y="852"/>
                      </a:cubicBezTo>
                      <a:cubicBezTo>
                        <a:pt x="59" y="836"/>
                        <a:pt x="63" y="823"/>
                        <a:pt x="68" y="804"/>
                      </a:cubicBezTo>
                      <a:cubicBezTo>
                        <a:pt x="73" y="786"/>
                        <a:pt x="80" y="764"/>
                        <a:pt x="86" y="731"/>
                      </a:cubicBezTo>
                      <a:cubicBezTo>
                        <a:pt x="91" y="702"/>
                        <a:pt x="93" y="672"/>
                        <a:pt x="93" y="645"/>
                      </a:cubicBezTo>
                      <a:cubicBezTo>
                        <a:pt x="93" y="625"/>
                        <a:pt x="92" y="607"/>
                        <a:pt x="91" y="592"/>
                      </a:cubicBezTo>
                      <a:cubicBezTo>
                        <a:pt x="91" y="581"/>
                        <a:pt x="93" y="554"/>
                        <a:pt x="93" y="554"/>
                      </a:cubicBezTo>
                      <a:cubicBezTo>
                        <a:pt x="93" y="553"/>
                        <a:pt x="97" y="517"/>
                        <a:pt x="110" y="331"/>
                      </a:cubicBezTo>
                      <a:cubicBezTo>
                        <a:pt x="123" y="147"/>
                        <a:pt x="264" y="50"/>
                        <a:pt x="314" y="36"/>
                      </a:cubicBezTo>
                      <a:cubicBezTo>
                        <a:pt x="319" y="34"/>
                        <a:pt x="325" y="34"/>
                        <a:pt x="330" y="34"/>
                      </a:cubicBezTo>
                      <a:cubicBezTo>
                        <a:pt x="335" y="34"/>
                        <a:pt x="335" y="37"/>
                        <a:pt x="334" y="39"/>
                      </a:cubicBezTo>
                      <a:cubicBezTo>
                        <a:pt x="332" y="51"/>
                        <a:pt x="331" y="63"/>
                        <a:pt x="327" y="75"/>
                      </a:cubicBezTo>
                      <a:cubicBezTo>
                        <a:pt x="325" y="82"/>
                        <a:pt x="323" y="88"/>
                        <a:pt x="321" y="95"/>
                      </a:cubicBezTo>
                      <a:cubicBezTo>
                        <a:pt x="320" y="100"/>
                        <a:pt x="320" y="105"/>
                        <a:pt x="320" y="110"/>
                      </a:cubicBezTo>
                      <a:cubicBezTo>
                        <a:pt x="320" y="112"/>
                        <a:pt x="319" y="115"/>
                        <a:pt x="319" y="115"/>
                      </a:cubicBezTo>
                      <a:cubicBezTo>
                        <a:pt x="318" y="117"/>
                        <a:pt x="317" y="119"/>
                        <a:pt x="316" y="120"/>
                      </a:cubicBezTo>
                      <a:cubicBezTo>
                        <a:pt x="313" y="127"/>
                        <a:pt x="303" y="140"/>
                        <a:pt x="296" y="142"/>
                      </a:cubicBezTo>
                      <a:cubicBezTo>
                        <a:pt x="297" y="146"/>
                        <a:pt x="297" y="146"/>
                        <a:pt x="297" y="146"/>
                      </a:cubicBezTo>
                      <a:cubicBezTo>
                        <a:pt x="305" y="143"/>
                        <a:pt x="315" y="130"/>
                        <a:pt x="318" y="124"/>
                      </a:cubicBezTo>
                      <a:cubicBezTo>
                        <a:pt x="319" y="124"/>
                        <a:pt x="320" y="124"/>
                        <a:pt x="320" y="126"/>
                      </a:cubicBezTo>
                      <a:cubicBezTo>
                        <a:pt x="320" y="130"/>
                        <a:pt x="320" y="134"/>
                        <a:pt x="319" y="138"/>
                      </a:cubicBezTo>
                      <a:cubicBezTo>
                        <a:pt x="319" y="144"/>
                        <a:pt x="317" y="149"/>
                        <a:pt x="316" y="154"/>
                      </a:cubicBezTo>
                      <a:cubicBezTo>
                        <a:pt x="313" y="162"/>
                        <a:pt x="313" y="162"/>
                        <a:pt x="313" y="162"/>
                      </a:cubicBezTo>
                      <a:cubicBezTo>
                        <a:pt x="312" y="166"/>
                        <a:pt x="312" y="170"/>
                        <a:pt x="312" y="173"/>
                      </a:cubicBezTo>
                      <a:cubicBezTo>
                        <a:pt x="311" y="175"/>
                        <a:pt x="310" y="182"/>
                        <a:pt x="309" y="184"/>
                      </a:cubicBezTo>
                      <a:cubicBezTo>
                        <a:pt x="306" y="191"/>
                        <a:pt x="304" y="199"/>
                        <a:pt x="307" y="206"/>
                      </a:cubicBezTo>
                      <a:cubicBezTo>
                        <a:pt x="307" y="206"/>
                        <a:pt x="307" y="206"/>
                        <a:pt x="307" y="206"/>
                      </a:cubicBezTo>
                      <a:cubicBezTo>
                        <a:pt x="305" y="201"/>
                        <a:pt x="309" y="195"/>
                        <a:pt x="311" y="190"/>
                      </a:cubicBezTo>
                      <a:cubicBezTo>
                        <a:pt x="311" y="189"/>
                        <a:pt x="313" y="189"/>
                        <a:pt x="313" y="191"/>
                      </a:cubicBezTo>
                      <a:cubicBezTo>
                        <a:pt x="313" y="194"/>
                        <a:pt x="316" y="198"/>
                        <a:pt x="317" y="202"/>
                      </a:cubicBezTo>
                      <a:cubicBezTo>
                        <a:pt x="317" y="202"/>
                        <a:pt x="317" y="202"/>
                        <a:pt x="317" y="202"/>
                      </a:cubicBezTo>
                      <a:cubicBezTo>
                        <a:pt x="317" y="202"/>
                        <a:pt x="317" y="202"/>
                        <a:pt x="317" y="202"/>
                      </a:cubicBezTo>
                      <a:cubicBezTo>
                        <a:pt x="317" y="202"/>
                        <a:pt x="317" y="202"/>
                        <a:pt x="317" y="202"/>
                      </a:cubicBezTo>
                      <a:cubicBezTo>
                        <a:pt x="314" y="188"/>
                        <a:pt x="314" y="178"/>
                        <a:pt x="317" y="165"/>
                      </a:cubicBezTo>
                      <a:cubicBezTo>
                        <a:pt x="319" y="158"/>
                        <a:pt x="319" y="158"/>
                        <a:pt x="319" y="158"/>
                      </a:cubicBezTo>
                      <a:cubicBezTo>
                        <a:pt x="321" y="152"/>
                        <a:pt x="325" y="145"/>
                        <a:pt x="326" y="138"/>
                      </a:cubicBezTo>
                      <a:cubicBezTo>
                        <a:pt x="327" y="132"/>
                        <a:pt x="328" y="126"/>
                        <a:pt x="328" y="120"/>
                      </a:cubicBezTo>
                      <a:cubicBezTo>
                        <a:pt x="328" y="112"/>
                        <a:pt x="327" y="104"/>
                        <a:pt x="329" y="96"/>
                      </a:cubicBezTo>
                      <a:cubicBezTo>
                        <a:pt x="330" y="90"/>
                        <a:pt x="332" y="84"/>
                        <a:pt x="334" y="78"/>
                      </a:cubicBezTo>
                      <a:cubicBezTo>
                        <a:pt x="339" y="65"/>
                        <a:pt x="340" y="53"/>
                        <a:pt x="342" y="39"/>
                      </a:cubicBezTo>
                      <a:cubicBezTo>
                        <a:pt x="342" y="38"/>
                        <a:pt x="343" y="36"/>
                        <a:pt x="348" y="39"/>
                      </a:cubicBezTo>
                      <a:cubicBezTo>
                        <a:pt x="365" y="50"/>
                        <a:pt x="379" y="76"/>
                        <a:pt x="387" y="116"/>
                      </a:cubicBezTo>
                      <a:cubicBezTo>
                        <a:pt x="389" y="125"/>
                        <a:pt x="390" y="141"/>
                        <a:pt x="390" y="141"/>
                      </a:cubicBezTo>
                      <a:cubicBezTo>
                        <a:pt x="402" y="141"/>
                        <a:pt x="402" y="141"/>
                        <a:pt x="402" y="141"/>
                      </a:cubicBezTo>
                      <a:cubicBezTo>
                        <a:pt x="402" y="140"/>
                        <a:pt x="401" y="123"/>
                        <a:pt x="399" y="114"/>
                      </a:cubicBezTo>
                      <a:close/>
                      <a:moveTo>
                        <a:pt x="78" y="729"/>
                      </a:moveTo>
                      <a:cubicBezTo>
                        <a:pt x="72" y="762"/>
                        <a:pt x="66" y="784"/>
                        <a:pt x="61" y="801"/>
                      </a:cubicBezTo>
                      <a:cubicBezTo>
                        <a:pt x="55" y="822"/>
                        <a:pt x="51" y="835"/>
                        <a:pt x="51" y="852"/>
                      </a:cubicBezTo>
                      <a:cubicBezTo>
                        <a:pt x="51" y="853"/>
                        <a:pt x="51" y="854"/>
                        <a:pt x="51" y="855"/>
                      </a:cubicBezTo>
                      <a:cubicBezTo>
                        <a:pt x="51" y="855"/>
                        <a:pt x="51" y="855"/>
                        <a:pt x="51" y="855"/>
                      </a:cubicBezTo>
                      <a:cubicBezTo>
                        <a:pt x="51" y="855"/>
                        <a:pt x="51" y="855"/>
                        <a:pt x="51" y="855"/>
                      </a:cubicBezTo>
                      <a:cubicBezTo>
                        <a:pt x="53" y="874"/>
                        <a:pt x="53" y="874"/>
                        <a:pt x="53" y="874"/>
                      </a:cubicBezTo>
                      <a:cubicBezTo>
                        <a:pt x="57" y="903"/>
                        <a:pt x="60" y="932"/>
                        <a:pt x="30" y="941"/>
                      </a:cubicBezTo>
                      <a:cubicBezTo>
                        <a:pt x="23" y="943"/>
                        <a:pt x="17" y="943"/>
                        <a:pt x="14" y="939"/>
                      </a:cubicBezTo>
                      <a:cubicBezTo>
                        <a:pt x="9" y="934"/>
                        <a:pt x="8" y="924"/>
                        <a:pt x="8" y="913"/>
                      </a:cubicBezTo>
                      <a:cubicBezTo>
                        <a:pt x="8" y="896"/>
                        <a:pt x="12" y="874"/>
                        <a:pt x="17" y="861"/>
                      </a:cubicBezTo>
                      <a:cubicBezTo>
                        <a:pt x="17" y="861"/>
                        <a:pt x="17" y="861"/>
                        <a:pt x="17" y="861"/>
                      </a:cubicBezTo>
                      <a:cubicBezTo>
                        <a:pt x="20" y="847"/>
                        <a:pt x="20" y="847"/>
                        <a:pt x="20" y="847"/>
                      </a:cubicBezTo>
                      <a:cubicBezTo>
                        <a:pt x="22" y="833"/>
                        <a:pt x="27" y="814"/>
                        <a:pt x="34" y="730"/>
                      </a:cubicBezTo>
                      <a:cubicBezTo>
                        <a:pt x="41" y="653"/>
                        <a:pt x="65" y="608"/>
                        <a:pt x="80" y="580"/>
                      </a:cubicBezTo>
                      <a:cubicBezTo>
                        <a:pt x="81" y="578"/>
                        <a:pt x="83" y="579"/>
                        <a:pt x="83" y="582"/>
                      </a:cubicBezTo>
                      <a:cubicBezTo>
                        <a:pt x="83" y="585"/>
                        <a:pt x="83" y="588"/>
                        <a:pt x="83" y="592"/>
                      </a:cubicBezTo>
                      <a:cubicBezTo>
                        <a:pt x="84" y="607"/>
                        <a:pt x="85" y="625"/>
                        <a:pt x="85" y="645"/>
                      </a:cubicBezTo>
                      <a:cubicBezTo>
                        <a:pt x="85" y="672"/>
                        <a:pt x="83" y="701"/>
                        <a:pt x="78" y="72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8" name="Freeform 6407"/>
                <p:cNvSpPr>
                  <a:spLocks/>
                </p:cNvSpPr>
                <p:nvPr/>
              </p:nvSpPr>
              <p:spPr bwMode="auto">
                <a:xfrm>
                  <a:off x="704" y="2120"/>
                  <a:ext cx="62" cy="160"/>
                </a:xfrm>
                <a:custGeom>
                  <a:avLst/>
                  <a:gdLst>
                    <a:gd name="T0" fmla="*/ 71 w 46"/>
                    <a:gd name="T1" fmla="*/ 0 h 119"/>
                    <a:gd name="T2" fmla="*/ 51 w 46"/>
                    <a:gd name="T3" fmla="*/ 69 h 119"/>
                    <a:gd name="T4" fmla="*/ 12 w 46"/>
                    <a:gd name="T5" fmla="*/ 173 h 119"/>
                    <a:gd name="T6" fmla="*/ 0 w 46"/>
                    <a:gd name="T7" fmla="*/ 215 h 119"/>
                    <a:gd name="T8" fmla="*/ 0 w 46"/>
                    <a:gd name="T9" fmla="*/ 215 h 119"/>
                    <a:gd name="T10" fmla="*/ 16 w 46"/>
                    <a:gd name="T11" fmla="*/ 179 h 119"/>
                    <a:gd name="T12" fmla="*/ 62 w 46"/>
                    <a:gd name="T13" fmla="*/ 73 h 119"/>
                    <a:gd name="T14" fmla="*/ 82 w 46"/>
                    <a:gd name="T15" fmla="*/ 0 h 119"/>
                    <a:gd name="T16" fmla="*/ 71 w 46"/>
                    <a:gd name="T17" fmla="*/ 0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119">
                      <a:moveTo>
                        <a:pt x="39" y="0"/>
                      </a:moveTo>
                      <a:cubicBezTo>
                        <a:pt x="40" y="13"/>
                        <a:pt x="34" y="25"/>
                        <a:pt x="28" y="38"/>
                      </a:cubicBezTo>
                      <a:cubicBezTo>
                        <a:pt x="19" y="57"/>
                        <a:pt x="14" y="77"/>
                        <a:pt x="7" y="96"/>
                      </a:cubicBezTo>
                      <a:cubicBezTo>
                        <a:pt x="0" y="119"/>
                        <a:pt x="0" y="119"/>
                        <a:pt x="0" y="119"/>
                      </a:cubicBezTo>
                      <a:cubicBezTo>
                        <a:pt x="0" y="119"/>
                        <a:pt x="0" y="119"/>
                        <a:pt x="0" y="119"/>
                      </a:cubicBezTo>
                      <a:cubicBezTo>
                        <a:pt x="9" y="99"/>
                        <a:pt x="9" y="99"/>
                        <a:pt x="9" y="99"/>
                      </a:cubicBezTo>
                      <a:cubicBezTo>
                        <a:pt x="16" y="80"/>
                        <a:pt x="25" y="59"/>
                        <a:pt x="34" y="40"/>
                      </a:cubicBezTo>
                      <a:cubicBezTo>
                        <a:pt x="40" y="27"/>
                        <a:pt x="46" y="14"/>
                        <a:pt x="45" y="0"/>
                      </a:cubicBezTo>
                      <a:lnTo>
                        <a:pt x="39" y="0"/>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09" name="Freeform 6408"/>
                <p:cNvSpPr>
                  <a:spLocks/>
                </p:cNvSpPr>
                <p:nvPr/>
              </p:nvSpPr>
              <p:spPr bwMode="auto">
                <a:xfrm>
                  <a:off x="680" y="1646"/>
                  <a:ext cx="133" cy="564"/>
                </a:xfrm>
                <a:custGeom>
                  <a:avLst/>
                  <a:gdLst>
                    <a:gd name="T0" fmla="*/ 177 w 99"/>
                    <a:gd name="T1" fmla="*/ 295 h 419"/>
                    <a:gd name="T2" fmla="*/ 175 w 99"/>
                    <a:gd name="T3" fmla="*/ 252 h 419"/>
                    <a:gd name="T4" fmla="*/ 169 w 99"/>
                    <a:gd name="T5" fmla="*/ 190 h 419"/>
                    <a:gd name="T6" fmla="*/ 167 w 99"/>
                    <a:gd name="T7" fmla="*/ 151 h 419"/>
                    <a:gd name="T8" fmla="*/ 153 w 99"/>
                    <a:gd name="T9" fmla="*/ 0 h 419"/>
                    <a:gd name="T10" fmla="*/ 138 w 99"/>
                    <a:gd name="T11" fmla="*/ 16 h 419"/>
                    <a:gd name="T12" fmla="*/ 156 w 99"/>
                    <a:gd name="T13" fmla="*/ 151 h 419"/>
                    <a:gd name="T14" fmla="*/ 159 w 99"/>
                    <a:gd name="T15" fmla="*/ 192 h 419"/>
                    <a:gd name="T16" fmla="*/ 164 w 99"/>
                    <a:gd name="T17" fmla="*/ 252 h 419"/>
                    <a:gd name="T18" fmla="*/ 167 w 99"/>
                    <a:gd name="T19" fmla="*/ 295 h 419"/>
                    <a:gd name="T20" fmla="*/ 164 w 99"/>
                    <a:gd name="T21" fmla="*/ 341 h 419"/>
                    <a:gd name="T22" fmla="*/ 103 w 99"/>
                    <a:gd name="T23" fmla="*/ 444 h 419"/>
                    <a:gd name="T24" fmla="*/ 86 w 99"/>
                    <a:gd name="T25" fmla="*/ 467 h 419"/>
                    <a:gd name="T26" fmla="*/ 75 w 99"/>
                    <a:gd name="T27" fmla="*/ 482 h 419"/>
                    <a:gd name="T28" fmla="*/ 62 w 99"/>
                    <a:gd name="T29" fmla="*/ 503 h 419"/>
                    <a:gd name="T30" fmla="*/ 21 w 99"/>
                    <a:gd name="T31" fmla="*/ 575 h 419"/>
                    <a:gd name="T32" fmla="*/ 0 w 99"/>
                    <a:gd name="T33" fmla="*/ 697 h 419"/>
                    <a:gd name="T34" fmla="*/ 1 w 99"/>
                    <a:gd name="T35" fmla="*/ 728 h 419"/>
                    <a:gd name="T36" fmla="*/ 1 w 99"/>
                    <a:gd name="T37" fmla="*/ 758 h 419"/>
                    <a:gd name="T38" fmla="*/ 12 w 99"/>
                    <a:gd name="T39" fmla="*/ 759 h 419"/>
                    <a:gd name="T40" fmla="*/ 12 w 99"/>
                    <a:gd name="T41" fmla="*/ 727 h 419"/>
                    <a:gd name="T42" fmla="*/ 11 w 99"/>
                    <a:gd name="T43" fmla="*/ 697 h 419"/>
                    <a:gd name="T44" fmla="*/ 32 w 99"/>
                    <a:gd name="T45" fmla="*/ 577 h 419"/>
                    <a:gd name="T46" fmla="*/ 59 w 99"/>
                    <a:gd name="T47" fmla="*/ 525 h 419"/>
                    <a:gd name="T48" fmla="*/ 59 w 99"/>
                    <a:gd name="T49" fmla="*/ 528 h 419"/>
                    <a:gd name="T50" fmla="*/ 56 w 99"/>
                    <a:gd name="T51" fmla="*/ 569 h 419"/>
                    <a:gd name="T52" fmla="*/ 67 w 99"/>
                    <a:gd name="T53" fmla="*/ 572 h 419"/>
                    <a:gd name="T54" fmla="*/ 70 w 99"/>
                    <a:gd name="T55" fmla="*/ 528 h 419"/>
                    <a:gd name="T56" fmla="*/ 73 w 99"/>
                    <a:gd name="T57" fmla="*/ 507 h 419"/>
                    <a:gd name="T58" fmla="*/ 85 w 99"/>
                    <a:gd name="T59" fmla="*/ 489 h 419"/>
                    <a:gd name="T60" fmla="*/ 95 w 99"/>
                    <a:gd name="T61" fmla="*/ 472 h 419"/>
                    <a:gd name="T62" fmla="*/ 112 w 99"/>
                    <a:gd name="T63" fmla="*/ 451 h 419"/>
                    <a:gd name="T64" fmla="*/ 144 w 99"/>
                    <a:gd name="T65" fmla="*/ 407 h 419"/>
                    <a:gd name="T66" fmla="*/ 150 w 99"/>
                    <a:gd name="T67" fmla="*/ 408 h 419"/>
                    <a:gd name="T68" fmla="*/ 142 w 99"/>
                    <a:gd name="T69" fmla="*/ 467 h 419"/>
                    <a:gd name="T70" fmla="*/ 121 w 99"/>
                    <a:gd name="T71" fmla="*/ 614 h 419"/>
                    <a:gd name="T72" fmla="*/ 112 w 99"/>
                    <a:gd name="T73" fmla="*/ 638 h 419"/>
                    <a:gd name="T74" fmla="*/ 99 w 99"/>
                    <a:gd name="T75" fmla="*/ 666 h 419"/>
                    <a:gd name="T76" fmla="*/ 110 w 99"/>
                    <a:gd name="T77" fmla="*/ 670 h 419"/>
                    <a:gd name="T78" fmla="*/ 121 w 99"/>
                    <a:gd name="T79" fmla="*/ 642 h 419"/>
                    <a:gd name="T80" fmla="*/ 132 w 99"/>
                    <a:gd name="T81" fmla="*/ 618 h 419"/>
                    <a:gd name="T82" fmla="*/ 153 w 99"/>
                    <a:gd name="T83" fmla="*/ 467 h 419"/>
                    <a:gd name="T84" fmla="*/ 167 w 99"/>
                    <a:gd name="T85" fmla="*/ 392 h 419"/>
                    <a:gd name="T86" fmla="*/ 175 w 99"/>
                    <a:gd name="T87" fmla="*/ 345 h 419"/>
                    <a:gd name="T88" fmla="*/ 177 w 99"/>
                    <a:gd name="T89" fmla="*/ 295 h 4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419">
                      <a:moveTo>
                        <a:pt x="98" y="163"/>
                      </a:moveTo>
                      <a:cubicBezTo>
                        <a:pt x="97" y="139"/>
                        <a:pt x="97" y="139"/>
                        <a:pt x="97" y="139"/>
                      </a:cubicBezTo>
                      <a:cubicBezTo>
                        <a:pt x="96" y="126"/>
                        <a:pt x="95" y="114"/>
                        <a:pt x="94" y="105"/>
                      </a:cubicBezTo>
                      <a:cubicBezTo>
                        <a:pt x="94" y="102"/>
                        <a:pt x="93" y="94"/>
                        <a:pt x="92" y="83"/>
                      </a:cubicBezTo>
                      <a:cubicBezTo>
                        <a:pt x="89" y="44"/>
                        <a:pt x="86" y="9"/>
                        <a:pt x="85" y="0"/>
                      </a:cubicBezTo>
                      <a:cubicBezTo>
                        <a:pt x="77" y="9"/>
                        <a:pt x="77" y="9"/>
                        <a:pt x="77" y="9"/>
                      </a:cubicBezTo>
                      <a:cubicBezTo>
                        <a:pt x="80" y="14"/>
                        <a:pt x="84" y="61"/>
                        <a:pt x="86" y="83"/>
                      </a:cubicBezTo>
                      <a:cubicBezTo>
                        <a:pt x="87" y="95"/>
                        <a:pt x="88" y="103"/>
                        <a:pt x="88" y="106"/>
                      </a:cubicBezTo>
                      <a:cubicBezTo>
                        <a:pt x="89" y="114"/>
                        <a:pt x="90" y="127"/>
                        <a:pt x="91" y="139"/>
                      </a:cubicBezTo>
                      <a:cubicBezTo>
                        <a:pt x="92" y="163"/>
                        <a:pt x="92" y="163"/>
                        <a:pt x="92" y="163"/>
                      </a:cubicBezTo>
                      <a:cubicBezTo>
                        <a:pt x="93" y="172"/>
                        <a:pt x="92" y="180"/>
                        <a:pt x="91" y="188"/>
                      </a:cubicBezTo>
                      <a:cubicBezTo>
                        <a:pt x="86" y="206"/>
                        <a:pt x="70" y="228"/>
                        <a:pt x="57" y="245"/>
                      </a:cubicBezTo>
                      <a:cubicBezTo>
                        <a:pt x="48" y="258"/>
                        <a:pt x="48" y="258"/>
                        <a:pt x="48" y="258"/>
                      </a:cubicBezTo>
                      <a:cubicBezTo>
                        <a:pt x="42" y="266"/>
                        <a:pt x="42" y="266"/>
                        <a:pt x="42" y="266"/>
                      </a:cubicBezTo>
                      <a:cubicBezTo>
                        <a:pt x="40" y="270"/>
                        <a:pt x="35" y="277"/>
                        <a:pt x="34" y="278"/>
                      </a:cubicBezTo>
                      <a:cubicBezTo>
                        <a:pt x="26" y="290"/>
                        <a:pt x="18" y="303"/>
                        <a:pt x="12" y="317"/>
                      </a:cubicBezTo>
                      <a:cubicBezTo>
                        <a:pt x="3" y="339"/>
                        <a:pt x="1" y="362"/>
                        <a:pt x="0" y="385"/>
                      </a:cubicBezTo>
                      <a:cubicBezTo>
                        <a:pt x="0" y="389"/>
                        <a:pt x="0" y="396"/>
                        <a:pt x="1" y="402"/>
                      </a:cubicBezTo>
                      <a:cubicBezTo>
                        <a:pt x="1" y="408"/>
                        <a:pt x="2" y="414"/>
                        <a:pt x="1" y="418"/>
                      </a:cubicBezTo>
                      <a:cubicBezTo>
                        <a:pt x="7" y="419"/>
                        <a:pt x="7" y="419"/>
                        <a:pt x="7" y="419"/>
                      </a:cubicBezTo>
                      <a:cubicBezTo>
                        <a:pt x="8" y="415"/>
                        <a:pt x="7" y="408"/>
                        <a:pt x="7" y="401"/>
                      </a:cubicBezTo>
                      <a:cubicBezTo>
                        <a:pt x="6" y="395"/>
                        <a:pt x="6" y="389"/>
                        <a:pt x="6" y="385"/>
                      </a:cubicBezTo>
                      <a:cubicBezTo>
                        <a:pt x="7" y="363"/>
                        <a:pt x="9" y="340"/>
                        <a:pt x="18" y="319"/>
                      </a:cubicBezTo>
                      <a:cubicBezTo>
                        <a:pt x="22" y="309"/>
                        <a:pt x="27" y="299"/>
                        <a:pt x="33" y="290"/>
                      </a:cubicBezTo>
                      <a:cubicBezTo>
                        <a:pt x="33" y="291"/>
                        <a:pt x="33" y="291"/>
                        <a:pt x="33" y="291"/>
                      </a:cubicBezTo>
                      <a:cubicBezTo>
                        <a:pt x="34" y="298"/>
                        <a:pt x="34" y="305"/>
                        <a:pt x="31" y="314"/>
                      </a:cubicBezTo>
                      <a:cubicBezTo>
                        <a:pt x="37" y="316"/>
                        <a:pt x="37" y="316"/>
                        <a:pt x="37" y="316"/>
                      </a:cubicBezTo>
                      <a:cubicBezTo>
                        <a:pt x="40" y="305"/>
                        <a:pt x="40" y="297"/>
                        <a:pt x="39" y="291"/>
                      </a:cubicBezTo>
                      <a:cubicBezTo>
                        <a:pt x="39" y="287"/>
                        <a:pt x="39" y="283"/>
                        <a:pt x="40" y="280"/>
                      </a:cubicBezTo>
                      <a:cubicBezTo>
                        <a:pt x="42" y="277"/>
                        <a:pt x="45" y="273"/>
                        <a:pt x="47" y="270"/>
                      </a:cubicBezTo>
                      <a:cubicBezTo>
                        <a:pt x="53" y="261"/>
                        <a:pt x="53" y="261"/>
                        <a:pt x="53" y="261"/>
                      </a:cubicBezTo>
                      <a:cubicBezTo>
                        <a:pt x="62" y="249"/>
                        <a:pt x="62" y="249"/>
                        <a:pt x="62" y="249"/>
                      </a:cubicBezTo>
                      <a:cubicBezTo>
                        <a:pt x="68" y="241"/>
                        <a:pt x="74" y="233"/>
                        <a:pt x="80" y="224"/>
                      </a:cubicBezTo>
                      <a:cubicBezTo>
                        <a:pt x="82" y="221"/>
                        <a:pt x="84" y="221"/>
                        <a:pt x="83" y="225"/>
                      </a:cubicBezTo>
                      <a:cubicBezTo>
                        <a:pt x="81" y="236"/>
                        <a:pt x="79" y="247"/>
                        <a:pt x="79" y="258"/>
                      </a:cubicBezTo>
                      <a:cubicBezTo>
                        <a:pt x="79" y="286"/>
                        <a:pt x="77" y="310"/>
                        <a:pt x="67" y="339"/>
                      </a:cubicBezTo>
                      <a:cubicBezTo>
                        <a:pt x="62" y="352"/>
                        <a:pt x="62" y="352"/>
                        <a:pt x="62" y="352"/>
                      </a:cubicBezTo>
                      <a:cubicBezTo>
                        <a:pt x="55" y="368"/>
                        <a:pt x="55" y="368"/>
                        <a:pt x="55" y="368"/>
                      </a:cubicBezTo>
                      <a:cubicBezTo>
                        <a:pt x="61" y="370"/>
                        <a:pt x="61" y="370"/>
                        <a:pt x="61" y="370"/>
                      </a:cubicBezTo>
                      <a:cubicBezTo>
                        <a:pt x="67" y="354"/>
                        <a:pt x="67" y="354"/>
                        <a:pt x="67" y="354"/>
                      </a:cubicBezTo>
                      <a:cubicBezTo>
                        <a:pt x="73" y="341"/>
                        <a:pt x="73" y="341"/>
                        <a:pt x="73" y="341"/>
                      </a:cubicBezTo>
                      <a:cubicBezTo>
                        <a:pt x="83" y="311"/>
                        <a:pt x="85" y="286"/>
                        <a:pt x="85" y="258"/>
                      </a:cubicBezTo>
                      <a:cubicBezTo>
                        <a:pt x="85" y="244"/>
                        <a:pt x="88" y="230"/>
                        <a:pt x="92" y="216"/>
                      </a:cubicBezTo>
                      <a:cubicBezTo>
                        <a:pt x="94" y="207"/>
                        <a:pt x="96" y="198"/>
                        <a:pt x="97" y="190"/>
                      </a:cubicBezTo>
                      <a:cubicBezTo>
                        <a:pt x="99" y="182"/>
                        <a:pt x="99" y="170"/>
                        <a:pt x="98" y="163"/>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10" name="Freeform 6409"/>
                <p:cNvSpPr>
                  <a:spLocks/>
                </p:cNvSpPr>
                <p:nvPr/>
              </p:nvSpPr>
              <p:spPr bwMode="auto">
                <a:xfrm>
                  <a:off x="543" y="2383"/>
                  <a:ext cx="179" cy="189"/>
                </a:xfrm>
                <a:custGeom>
                  <a:avLst/>
                  <a:gdLst>
                    <a:gd name="T0" fmla="*/ 209 w 133"/>
                    <a:gd name="T1" fmla="*/ 113 h 140"/>
                    <a:gd name="T2" fmla="*/ 211 w 133"/>
                    <a:gd name="T3" fmla="*/ 105 h 140"/>
                    <a:gd name="T4" fmla="*/ 241 w 133"/>
                    <a:gd name="T5" fmla="*/ 57 h 140"/>
                    <a:gd name="T6" fmla="*/ 234 w 133"/>
                    <a:gd name="T7" fmla="*/ 55 h 140"/>
                    <a:gd name="T8" fmla="*/ 188 w 133"/>
                    <a:gd name="T9" fmla="*/ 111 h 140"/>
                    <a:gd name="T10" fmla="*/ 143 w 133"/>
                    <a:gd name="T11" fmla="*/ 105 h 140"/>
                    <a:gd name="T12" fmla="*/ 124 w 133"/>
                    <a:gd name="T13" fmla="*/ 66 h 140"/>
                    <a:gd name="T14" fmla="*/ 129 w 133"/>
                    <a:gd name="T15" fmla="*/ 55 h 140"/>
                    <a:gd name="T16" fmla="*/ 167 w 133"/>
                    <a:gd name="T17" fmla="*/ 5 h 140"/>
                    <a:gd name="T18" fmla="*/ 164 w 133"/>
                    <a:gd name="T19" fmla="*/ 0 h 140"/>
                    <a:gd name="T20" fmla="*/ 159 w 133"/>
                    <a:gd name="T21" fmla="*/ 5 h 140"/>
                    <a:gd name="T22" fmla="*/ 159 w 133"/>
                    <a:gd name="T23" fmla="*/ 5 h 140"/>
                    <a:gd name="T24" fmla="*/ 77 w 133"/>
                    <a:gd name="T25" fmla="*/ 95 h 140"/>
                    <a:gd name="T26" fmla="*/ 22 w 133"/>
                    <a:gd name="T27" fmla="*/ 184 h 140"/>
                    <a:gd name="T28" fmla="*/ 9 w 133"/>
                    <a:gd name="T29" fmla="*/ 223 h 140"/>
                    <a:gd name="T30" fmla="*/ 0 w 133"/>
                    <a:gd name="T31" fmla="*/ 255 h 140"/>
                    <a:gd name="T32" fmla="*/ 0 w 133"/>
                    <a:gd name="T33" fmla="*/ 255 h 140"/>
                    <a:gd name="T34" fmla="*/ 15 w 133"/>
                    <a:gd name="T35" fmla="*/ 225 h 140"/>
                    <a:gd name="T36" fmla="*/ 30 w 133"/>
                    <a:gd name="T37" fmla="*/ 186 h 140"/>
                    <a:gd name="T38" fmla="*/ 79 w 133"/>
                    <a:gd name="T39" fmla="*/ 100 h 140"/>
                    <a:gd name="T40" fmla="*/ 114 w 133"/>
                    <a:gd name="T41" fmla="*/ 72 h 140"/>
                    <a:gd name="T42" fmla="*/ 117 w 133"/>
                    <a:gd name="T43" fmla="*/ 73 h 140"/>
                    <a:gd name="T44" fmla="*/ 140 w 133"/>
                    <a:gd name="T45" fmla="*/ 111 h 140"/>
                    <a:gd name="T46" fmla="*/ 152 w 133"/>
                    <a:gd name="T47" fmla="*/ 119 h 140"/>
                    <a:gd name="T48" fmla="*/ 153 w 133"/>
                    <a:gd name="T49" fmla="*/ 124 h 140"/>
                    <a:gd name="T50" fmla="*/ 153 w 133"/>
                    <a:gd name="T51" fmla="*/ 198 h 140"/>
                    <a:gd name="T52" fmla="*/ 162 w 133"/>
                    <a:gd name="T53" fmla="*/ 198 h 140"/>
                    <a:gd name="T54" fmla="*/ 162 w 133"/>
                    <a:gd name="T55" fmla="*/ 124 h 140"/>
                    <a:gd name="T56" fmla="*/ 164 w 133"/>
                    <a:gd name="T57" fmla="*/ 122 h 140"/>
                    <a:gd name="T58" fmla="*/ 178 w 133"/>
                    <a:gd name="T59" fmla="*/ 120 h 140"/>
                    <a:gd name="T60" fmla="*/ 182 w 133"/>
                    <a:gd name="T61" fmla="*/ 126 h 140"/>
                    <a:gd name="T62" fmla="*/ 184 w 133"/>
                    <a:gd name="T63" fmla="*/ 147 h 140"/>
                    <a:gd name="T64" fmla="*/ 184 w 133"/>
                    <a:gd name="T65" fmla="*/ 162 h 140"/>
                    <a:gd name="T66" fmla="*/ 187 w 133"/>
                    <a:gd name="T67" fmla="*/ 170 h 140"/>
                    <a:gd name="T68" fmla="*/ 187 w 133"/>
                    <a:gd name="T69" fmla="*/ 194 h 140"/>
                    <a:gd name="T70" fmla="*/ 195 w 133"/>
                    <a:gd name="T71" fmla="*/ 189 h 140"/>
                    <a:gd name="T72" fmla="*/ 194 w 133"/>
                    <a:gd name="T73" fmla="*/ 170 h 140"/>
                    <a:gd name="T74" fmla="*/ 192 w 133"/>
                    <a:gd name="T75" fmla="*/ 161 h 140"/>
                    <a:gd name="T76" fmla="*/ 192 w 133"/>
                    <a:gd name="T77" fmla="*/ 146 h 140"/>
                    <a:gd name="T78" fmla="*/ 188 w 133"/>
                    <a:gd name="T79" fmla="*/ 122 h 140"/>
                    <a:gd name="T80" fmla="*/ 192 w 133"/>
                    <a:gd name="T81" fmla="*/ 119 h 140"/>
                    <a:gd name="T82" fmla="*/ 198 w 133"/>
                    <a:gd name="T83" fmla="*/ 115 h 140"/>
                    <a:gd name="T84" fmla="*/ 201 w 133"/>
                    <a:gd name="T85" fmla="*/ 116 h 140"/>
                    <a:gd name="T86" fmla="*/ 206 w 133"/>
                    <a:gd name="T87" fmla="*/ 146 h 140"/>
                    <a:gd name="T88" fmla="*/ 215 w 133"/>
                    <a:gd name="T89" fmla="*/ 186 h 140"/>
                    <a:gd name="T90" fmla="*/ 223 w 133"/>
                    <a:gd name="T91" fmla="*/ 182 h 140"/>
                    <a:gd name="T92" fmla="*/ 214 w 133"/>
                    <a:gd name="T93" fmla="*/ 146 h 140"/>
                    <a:gd name="T94" fmla="*/ 209 w 133"/>
                    <a:gd name="T95" fmla="*/ 11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3" h="140">
                      <a:moveTo>
                        <a:pt x="115" y="62"/>
                      </a:moveTo>
                      <a:cubicBezTo>
                        <a:pt x="115" y="61"/>
                        <a:pt x="116" y="58"/>
                        <a:pt x="117" y="58"/>
                      </a:cubicBezTo>
                      <a:cubicBezTo>
                        <a:pt x="125" y="51"/>
                        <a:pt x="131" y="40"/>
                        <a:pt x="133" y="31"/>
                      </a:cubicBezTo>
                      <a:cubicBezTo>
                        <a:pt x="129" y="30"/>
                        <a:pt x="129" y="30"/>
                        <a:pt x="129" y="30"/>
                      </a:cubicBezTo>
                      <a:cubicBezTo>
                        <a:pt x="127" y="41"/>
                        <a:pt x="116" y="57"/>
                        <a:pt x="104" y="61"/>
                      </a:cubicBezTo>
                      <a:cubicBezTo>
                        <a:pt x="95" y="64"/>
                        <a:pt x="86" y="63"/>
                        <a:pt x="79" y="58"/>
                      </a:cubicBezTo>
                      <a:cubicBezTo>
                        <a:pt x="73" y="53"/>
                        <a:pt x="69" y="45"/>
                        <a:pt x="68" y="36"/>
                      </a:cubicBezTo>
                      <a:cubicBezTo>
                        <a:pt x="68" y="35"/>
                        <a:pt x="70" y="31"/>
                        <a:pt x="71" y="30"/>
                      </a:cubicBezTo>
                      <a:cubicBezTo>
                        <a:pt x="82" y="19"/>
                        <a:pt x="92" y="7"/>
                        <a:pt x="92" y="3"/>
                      </a:cubicBezTo>
                      <a:cubicBezTo>
                        <a:pt x="92" y="1"/>
                        <a:pt x="91" y="1"/>
                        <a:pt x="91" y="0"/>
                      </a:cubicBezTo>
                      <a:cubicBezTo>
                        <a:pt x="88" y="3"/>
                        <a:pt x="88" y="3"/>
                        <a:pt x="88" y="3"/>
                      </a:cubicBezTo>
                      <a:cubicBezTo>
                        <a:pt x="88" y="3"/>
                        <a:pt x="88" y="3"/>
                        <a:pt x="88" y="3"/>
                      </a:cubicBezTo>
                      <a:cubicBezTo>
                        <a:pt x="88" y="8"/>
                        <a:pt x="49" y="47"/>
                        <a:pt x="42" y="52"/>
                      </a:cubicBezTo>
                      <a:cubicBezTo>
                        <a:pt x="24" y="64"/>
                        <a:pt x="17" y="84"/>
                        <a:pt x="12" y="101"/>
                      </a:cubicBezTo>
                      <a:cubicBezTo>
                        <a:pt x="10" y="108"/>
                        <a:pt x="8" y="115"/>
                        <a:pt x="5" y="122"/>
                      </a:cubicBezTo>
                      <a:cubicBezTo>
                        <a:pt x="0" y="140"/>
                        <a:pt x="0" y="140"/>
                        <a:pt x="0" y="140"/>
                      </a:cubicBezTo>
                      <a:cubicBezTo>
                        <a:pt x="0" y="140"/>
                        <a:pt x="0" y="140"/>
                        <a:pt x="0" y="140"/>
                      </a:cubicBezTo>
                      <a:cubicBezTo>
                        <a:pt x="8" y="124"/>
                        <a:pt x="8" y="124"/>
                        <a:pt x="8" y="124"/>
                      </a:cubicBezTo>
                      <a:cubicBezTo>
                        <a:pt x="11" y="116"/>
                        <a:pt x="14" y="109"/>
                        <a:pt x="16" y="102"/>
                      </a:cubicBezTo>
                      <a:cubicBezTo>
                        <a:pt x="21" y="85"/>
                        <a:pt x="28" y="66"/>
                        <a:pt x="44" y="55"/>
                      </a:cubicBezTo>
                      <a:cubicBezTo>
                        <a:pt x="46" y="54"/>
                        <a:pt x="54" y="47"/>
                        <a:pt x="63" y="39"/>
                      </a:cubicBezTo>
                      <a:cubicBezTo>
                        <a:pt x="63" y="38"/>
                        <a:pt x="65" y="39"/>
                        <a:pt x="65" y="40"/>
                      </a:cubicBezTo>
                      <a:cubicBezTo>
                        <a:pt x="66" y="49"/>
                        <a:pt x="70" y="56"/>
                        <a:pt x="77" y="61"/>
                      </a:cubicBezTo>
                      <a:cubicBezTo>
                        <a:pt x="79" y="63"/>
                        <a:pt x="81" y="64"/>
                        <a:pt x="84" y="65"/>
                      </a:cubicBezTo>
                      <a:cubicBezTo>
                        <a:pt x="84" y="65"/>
                        <a:pt x="85" y="67"/>
                        <a:pt x="85" y="68"/>
                      </a:cubicBezTo>
                      <a:cubicBezTo>
                        <a:pt x="83" y="83"/>
                        <a:pt x="85" y="103"/>
                        <a:pt x="85" y="109"/>
                      </a:cubicBezTo>
                      <a:cubicBezTo>
                        <a:pt x="89" y="109"/>
                        <a:pt x="89" y="109"/>
                        <a:pt x="89" y="109"/>
                      </a:cubicBezTo>
                      <a:cubicBezTo>
                        <a:pt x="89" y="103"/>
                        <a:pt x="87" y="83"/>
                        <a:pt x="89" y="68"/>
                      </a:cubicBezTo>
                      <a:cubicBezTo>
                        <a:pt x="89" y="68"/>
                        <a:pt x="91" y="67"/>
                        <a:pt x="91" y="67"/>
                      </a:cubicBezTo>
                      <a:cubicBezTo>
                        <a:pt x="94" y="67"/>
                        <a:pt x="96" y="67"/>
                        <a:pt x="98" y="66"/>
                      </a:cubicBezTo>
                      <a:cubicBezTo>
                        <a:pt x="99" y="66"/>
                        <a:pt x="100" y="68"/>
                        <a:pt x="100" y="69"/>
                      </a:cubicBezTo>
                      <a:cubicBezTo>
                        <a:pt x="101" y="73"/>
                        <a:pt x="101" y="77"/>
                        <a:pt x="102" y="81"/>
                      </a:cubicBezTo>
                      <a:cubicBezTo>
                        <a:pt x="102" y="89"/>
                        <a:pt x="102" y="89"/>
                        <a:pt x="102" y="89"/>
                      </a:cubicBezTo>
                      <a:cubicBezTo>
                        <a:pt x="103" y="93"/>
                        <a:pt x="103" y="93"/>
                        <a:pt x="103" y="93"/>
                      </a:cubicBezTo>
                      <a:cubicBezTo>
                        <a:pt x="104" y="97"/>
                        <a:pt x="104" y="104"/>
                        <a:pt x="103" y="107"/>
                      </a:cubicBezTo>
                      <a:cubicBezTo>
                        <a:pt x="108" y="104"/>
                        <a:pt x="108" y="104"/>
                        <a:pt x="108" y="104"/>
                      </a:cubicBezTo>
                      <a:cubicBezTo>
                        <a:pt x="108" y="101"/>
                        <a:pt x="108" y="97"/>
                        <a:pt x="107" y="93"/>
                      </a:cubicBezTo>
                      <a:cubicBezTo>
                        <a:pt x="106" y="88"/>
                        <a:pt x="106" y="88"/>
                        <a:pt x="106" y="88"/>
                      </a:cubicBezTo>
                      <a:cubicBezTo>
                        <a:pt x="106" y="80"/>
                        <a:pt x="106" y="80"/>
                        <a:pt x="106" y="80"/>
                      </a:cubicBezTo>
                      <a:cubicBezTo>
                        <a:pt x="105" y="76"/>
                        <a:pt x="105" y="72"/>
                        <a:pt x="104" y="67"/>
                      </a:cubicBezTo>
                      <a:cubicBezTo>
                        <a:pt x="104" y="66"/>
                        <a:pt x="105" y="65"/>
                        <a:pt x="106" y="65"/>
                      </a:cubicBezTo>
                      <a:cubicBezTo>
                        <a:pt x="107" y="64"/>
                        <a:pt x="108" y="64"/>
                        <a:pt x="109" y="63"/>
                      </a:cubicBezTo>
                      <a:cubicBezTo>
                        <a:pt x="109" y="63"/>
                        <a:pt x="111" y="64"/>
                        <a:pt x="111" y="64"/>
                      </a:cubicBezTo>
                      <a:cubicBezTo>
                        <a:pt x="113" y="70"/>
                        <a:pt x="113" y="75"/>
                        <a:pt x="114" y="80"/>
                      </a:cubicBezTo>
                      <a:cubicBezTo>
                        <a:pt x="115" y="88"/>
                        <a:pt x="116" y="95"/>
                        <a:pt x="119" y="102"/>
                      </a:cubicBezTo>
                      <a:cubicBezTo>
                        <a:pt x="123" y="100"/>
                        <a:pt x="123" y="100"/>
                        <a:pt x="123" y="100"/>
                      </a:cubicBezTo>
                      <a:cubicBezTo>
                        <a:pt x="120" y="94"/>
                        <a:pt x="119" y="87"/>
                        <a:pt x="118" y="80"/>
                      </a:cubicBezTo>
                      <a:cubicBezTo>
                        <a:pt x="117" y="75"/>
                        <a:pt x="116" y="68"/>
                        <a:pt x="115" y="62"/>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11" name="Freeform 6410"/>
                <p:cNvSpPr>
                  <a:spLocks noEditPoints="1"/>
                </p:cNvSpPr>
                <p:nvPr/>
              </p:nvSpPr>
              <p:spPr bwMode="auto">
                <a:xfrm>
                  <a:off x="570" y="2436"/>
                  <a:ext cx="176" cy="275"/>
                </a:xfrm>
                <a:custGeom>
                  <a:avLst/>
                  <a:gdLst>
                    <a:gd name="T0" fmla="*/ 202 w 131"/>
                    <a:gd name="T1" fmla="*/ 36 h 205"/>
                    <a:gd name="T2" fmla="*/ 226 w 131"/>
                    <a:gd name="T3" fmla="*/ 252 h 205"/>
                    <a:gd name="T4" fmla="*/ 219 w 131"/>
                    <a:gd name="T5" fmla="*/ 286 h 205"/>
                    <a:gd name="T6" fmla="*/ 185 w 131"/>
                    <a:gd name="T7" fmla="*/ 111 h 205"/>
                    <a:gd name="T8" fmla="*/ 183 w 131"/>
                    <a:gd name="T9" fmla="*/ 115 h 205"/>
                    <a:gd name="T10" fmla="*/ 188 w 131"/>
                    <a:gd name="T11" fmla="*/ 244 h 205"/>
                    <a:gd name="T12" fmla="*/ 179 w 131"/>
                    <a:gd name="T13" fmla="*/ 341 h 205"/>
                    <a:gd name="T14" fmla="*/ 168 w 131"/>
                    <a:gd name="T15" fmla="*/ 215 h 205"/>
                    <a:gd name="T16" fmla="*/ 159 w 131"/>
                    <a:gd name="T17" fmla="*/ 149 h 205"/>
                    <a:gd name="T18" fmla="*/ 152 w 131"/>
                    <a:gd name="T19" fmla="*/ 152 h 205"/>
                    <a:gd name="T20" fmla="*/ 142 w 131"/>
                    <a:gd name="T21" fmla="*/ 142 h 205"/>
                    <a:gd name="T22" fmla="*/ 148 w 131"/>
                    <a:gd name="T23" fmla="*/ 331 h 205"/>
                    <a:gd name="T24" fmla="*/ 146 w 131"/>
                    <a:gd name="T25" fmla="*/ 354 h 205"/>
                    <a:gd name="T26" fmla="*/ 138 w 131"/>
                    <a:gd name="T27" fmla="*/ 327 h 205"/>
                    <a:gd name="T28" fmla="*/ 132 w 131"/>
                    <a:gd name="T29" fmla="*/ 258 h 205"/>
                    <a:gd name="T30" fmla="*/ 130 w 131"/>
                    <a:gd name="T31" fmla="*/ 190 h 205"/>
                    <a:gd name="T32" fmla="*/ 116 w 131"/>
                    <a:gd name="T33" fmla="*/ 126 h 205"/>
                    <a:gd name="T34" fmla="*/ 106 w 131"/>
                    <a:gd name="T35" fmla="*/ 209 h 205"/>
                    <a:gd name="T36" fmla="*/ 112 w 131"/>
                    <a:gd name="T37" fmla="*/ 323 h 205"/>
                    <a:gd name="T38" fmla="*/ 101 w 131"/>
                    <a:gd name="T39" fmla="*/ 323 h 205"/>
                    <a:gd name="T40" fmla="*/ 98 w 131"/>
                    <a:gd name="T41" fmla="*/ 247 h 205"/>
                    <a:gd name="T42" fmla="*/ 75 w 131"/>
                    <a:gd name="T43" fmla="*/ 91 h 205"/>
                    <a:gd name="T44" fmla="*/ 69 w 131"/>
                    <a:gd name="T45" fmla="*/ 0 h 205"/>
                    <a:gd name="T46" fmla="*/ 42 w 131"/>
                    <a:gd name="T47" fmla="*/ 101 h 205"/>
                    <a:gd name="T48" fmla="*/ 0 w 131"/>
                    <a:gd name="T49" fmla="*/ 153 h 205"/>
                    <a:gd name="T50" fmla="*/ 64 w 131"/>
                    <a:gd name="T51" fmla="*/ 80 h 205"/>
                    <a:gd name="T52" fmla="*/ 78 w 131"/>
                    <a:gd name="T53" fmla="*/ 181 h 205"/>
                    <a:gd name="T54" fmla="*/ 93 w 131"/>
                    <a:gd name="T55" fmla="*/ 286 h 205"/>
                    <a:gd name="T56" fmla="*/ 103 w 131"/>
                    <a:gd name="T57" fmla="*/ 347 h 205"/>
                    <a:gd name="T58" fmla="*/ 117 w 131"/>
                    <a:gd name="T59" fmla="*/ 296 h 205"/>
                    <a:gd name="T60" fmla="*/ 116 w 131"/>
                    <a:gd name="T61" fmla="*/ 169 h 205"/>
                    <a:gd name="T62" fmla="*/ 122 w 131"/>
                    <a:gd name="T63" fmla="*/ 207 h 205"/>
                    <a:gd name="T64" fmla="*/ 132 w 131"/>
                    <a:gd name="T65" fmla="*/ 321 h 205"/>
                    <a:gd name="T66" fmla="*/ 137 w 131"/>
                    <a:gd name="T67" fmla="*/ 362 h 205"/>
                    <a:gd name="T68" fmla="*/ 156 w 131"/>
                    <a:gd name="T69" fmla="*/ 331 h 205"/>
                    <a:gd name="T70" fmla="*/ 152 w 131"/>
                    <a:gd name="T71" fmla="*/ 162 h 205"/>
                    <a:gd name="T72" fmla="*/ 159 w 131"/>
                    <a:gd name="T73" fmla="*/ 158 h 205"/>
                    <a:gd name="T74" fmla="*/ 173 w 131"/>
                    <a:gd name="T75" fmla="*/ 346 h 205"/>
                    <a:gd name="T76" fmla="*/ 193 w 131"/>
                    <a:gd name="T77" fmla="*/ 217 h 205"/>
                    <a:gd name="T78" fmla="*/ 195 w 131"/>
                    <a:gd name="T79" fmla="*/ 148 h 205"/>
                    <a:gd name="T80" fmla="*/ 214 w 131"/>
                    <a:gd name="T81" fmla="*/ 294 h 205"/>
                    <a:gd name="T82" fmla="*/ 232 w 131"/>
                    <a:gd name="T83" fmla="*/ 252 h 205"/>
                    <a:gd name="T84" fmla="*/ 117 w 131"/>
                    <a:gd name="T85" fmla="*/ 162 h 205"/>
                    <a:gd name="T86" fmla="*/ 120 w 131"/>
                    <a:gd name="T87" fmla="*/ 137 h 2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1" h="205">
                      <a:moveTo>
                        <a:pt x="130" y="84"/>
                      </a:moveTo>
                      <a:cubicBezTo>
                        <a:pt x="129" y="62"/>
                        <a:pt x="127" y="37"/>
                        <a:pt x="115" y="18"/>
                      </a:cubicBezTo>
                      <a:cubicBezTo>
                        <a:pt x="112" y="20"/>
                        <a:pt x="112" y="20"/>
                        <a:pt x="112" y="20"/>
                      </a:cubicBezTo>
                      <a:cubicBezTo>
                        <a:pt x="123" y="38"/>
                        <a:pt x="125" y="63"/>
                        <a:pt x="126" y="84"/>
                      </a:cubicBezTo>
                      <a:cubicBezTo>
                        <a:pt x="126" y="94"/>
                        <a:pt x="126" y="103"/>
                        <a:pt x="126" y="112"/>
                      </a:cubicBezTo>
                      <a:cubicBezTo>
                        <a:pt x="126" y="121"/>
                        <a:pt x="126" y="131"/>
                        <a:pt x="125" y="140"/>
                      </a:cubicBezTo>
                      <a:cubicBezTo>
                        <a:pt x="125" y="143"/>
                        <a:pt x="125" y="143"/>
                        <a:pt x="125" y="143"/>
                      </a:cubicBezTo>
                      <a:cubicBezTo>
                        <a:pt x="124" y="147"/>
                        <a:pt x="124" y="154"/>
                        <a:pt x="122" y="158"/>
                      </a:cubicBezTo>
                      <a:cubicBezTo>
                        <a:pt x="122" y="159"/>
                        <a:pt x="121" y="159"/>
                        <a:pt x="121" y="159"/>
                      </a:cubicBezTo>
                      <a:cubicBezTo>
                        <a:pt x="118" y="146"/>
                        <a:pt x="118" y="133"/>
                        <a:pt x="117" y="121"/>
                      </a:cubicBezTo>
                      <a:cubicBezTo>
                        <a:pt x="116" y="100"/>
                        <a:pt x="115" y="79"/>
                        <a:pt x="106" y="60"/>
                      </a:cubicBezTo>
                      <a:cubicBezTo>
                        <a:pt x="103" y="62"/>
                        <a:pt x="103" y="62"/>
                        <a:pt x="103" y="62"/>
                      </a:cubicBezTo>
                      <a:cubicBezTo>
                        <a:pt x="105" y="67"/>
                        <a:pt x="107" y="72"/>
                        <a:pt x="108" y="77"/>
                      </a:cubicBezTo>
                      <a:cubicBezTo>
                        <a:pt x="107" y="78"/>
                        <a:pt x="105" y="79"/>
                        <a:pt x="104" y="79"/>
                      </a:cubicBezTo>
                      <a:cubicBezTo>
                        <a:pt x="103" y="74"/>
                        <a:pt x="102" y="69"/>
                        <a:pt x="101" y="64"/>
                      </a:cubicBezTo>
                      <a:cubicBezTo>
                        <a:pt x="97" y="65"/>
                        <a:pt x="97" y="65"/>
                        <a:pt x="97" y="65"/>
                      </a:cubicBezTo>
                      <a:cubicBezTo>
                        <a:pt x="101" y="83"/>
                        <a:pt x="102" y="102"/>
                        <a:pt x="103" y="122"/>
                      </a:cubicBezTo>
                      <a:cubicBezTo>
                        <a:pt x="104" y="136"/>
                        <a:pt x="104" y="136"/>
                        <a:pt x="104" y="136"/>
                      </a:cubicBezTo>
                      <a:cubicBezTo>
                        <a:pt x="104" y="138"/>
                        <a:pt x="104" y="142"/>
                        <a:pt x="104" y="147"/>
                      </a:cubicBezTo>
                      <a:cubicBezTo>
                        <a:pt x="104" y="161"/>
                        <a:pt x="103" y="181"/>
                        <a:pt x="101" y="188"/>
                      </a:cubicBezTo>
                      <a:cubicBezTo>
                        <a:pt x="100" y="189"/>
                        <a:pt x="99" y="189"/>
                        <a:pt x="99" y="189"/>
                      </a:cubicBezTo>
                      <a:cubicBezTo>
                        <a:pt x="96" y="181"/>
                        <a:pt x="94" y="158"/>
                        <a:pt x="94" y="149"/>
                      </a:cubicBezTo>
                      <a:cubicBezTo>
                        <a:pt x="93" y="124"/>
                        <a:pt x="93" y="124"/>
                        <a:pt x="93" y="124"/>
                      </a:cubicBezTo>
                      <a:cubicBezTo>
                        <a:pt x="93" y="122"/>
                        <a:pt x="93" y="121"/>
                        <a:pt x="93" y="119"/>
                      </a:cubicBezTo>
                      <a:cubicBezTo>
                        <a:pt x="93" y="103"/>
                        <a:pt x="93" y="86"/>
                        <a:pt x="90" y="70"/>
                      </a:cubicBezTo>
                      <a:cubicBezTo>
                        <a:pt x="86" y="71"/>
                        <a:pt x="86" y="71"/>
                        <a:pt x="86" y="71"/>
                      </a:cubicBezTo>
                      <a:cubicBezTo>
                        <a:pt x="87" y="75"/>
                        <a:pt x="88" y="79"/>
                        <a:pt x="88" y="83"/>
                      </a:cubicBezTo>
                      <a:cubicBezTo>
                        <a:pt x="88" y="83"/>
                        <a:pt x="87" y="84"/>
                        <a:pt x="87" y="84"/>
                      </a:cubicBezTo>
                      <a:cubicBezTo>
                        <a:pt x="86" y="85"/>
                        <a:pt x="85" y="85"/>
                        <a:pt x="85" y="85"/>
                      </a:cubicBezTo>
                      <a:cubicBezTo>
                        <a:pt x="84" y="85"/>
                        <a:pt x="84" y="84"/>
                        <a:pt x="84" y="84"/>
                      </a:cubicBezTo>
                      <a:cubicBezTo>
                        <a:pt x="83" y="79"/>
                        <a:pt x="83" y="74"/>
                        <a:pt x="84" y="69"/>
                      </a:cubicBezTo>
                      <a:cubicBezTo>
                        <a:pt x="80" y="69"/>
                        <a:pt x="80" y="69"/>
                        <a:pt x="80" y="69"/>
                      </a:cubicBezTo>
                      <a:cubicBezTo>
                        <a:pt x="80" y="72"/>
                        <a:pt x="79" y="75"/>
                        <a:pt x="79" y="79"/>
                      </a:cubicBezTo>
                      <a:cubicBezTo>
                        <a:pt x="79" y="90"/>
                        <a:pt x="80" y="101"/>
                        <a:pt x="81" y="111"/>
                      </a:cubicBezTo>
                      <a:cubicBezTo>
                        <a:pt x="82" y="122"/>
                        <a:pt x="82" y="133"/>
                        <a:pt x="82" y="144"/>
                      </a:cubicBezTo>
                      <a:cubicBezTo>
                        <a:pt x="82" y="184"/>
                        <a:pt x="82" y="184"/>
                        <a:pt x="82" y="184"/>
                      </a:cubicBezTo>
                      <a:cubicBezTo>
                        <a:pt x="82" y="186"/>
                        <a:pt x="82" y="186"/>
                        <a:pt x="82" y="186"/>
                      </a:cubicBezTo>
                      <a:cubicBezTo>
                        <a:pt x="82" y="187"/>
                        <a:pt x="82" y="188"/>
                        <a:pt x="82" y="189"/>
                      </a:cubicBezTo>
                      <a:cubicBezTo>
                        <a:pt x="82" y="192"/>
                        <a:pt x="82" y="195"/>
                        <a:pt x="81" y="197"/>
                      </a:cubicBezTo>
                      <a:cubicBezTo>
                        <a:pt x="81" y="198"/>
                        <a:pt x="79" y="199"/>
                        <a:pt x="79" y="198"/>
                      </a:cubicBezTo>
                      <a:cubicBezTo>
                        <a:pt x="78" y="195"/>
                        <a:pt x="78" y="191"/>
                        <a:pt x="78" y="187"/>
                      </a:cubicBezTo>
                      <a:cubicBezTo>
                        <a:pt x="77" y="182"/>
                        <a:pt x="77" y="182"/>
                        <a:pt x="77" y="182"/>
                      </a:cubicBezTo>
                      <a:cubicBezTo>
                        <a:pt x="77" y="178"/>
                        <a:pt x="77" y="178"/>
                        <a:pt x="77" y="178"/>
                      </a:cubicBezTo>
                      <a:cubicBezTo>
                        <a:pt x="75" y="170"/>
                        <a:pt x="74" y="162"/>
                        <a:pt x="74" y="154"/>
                      </a:cubicBezTo>
                      <a:cubicBezTo>
                        <a:pt x="73" y="143"/>
                        <a:pt x="73" y="143"/>
                        <a:pt x="73" y="143"/>
                      </a:cubicBezTo>
                      <a:cubicBezTo>
                        <a:pt x="73" y="136"/>
                        <a:pt x="72" y="128"/>
                        <a:pt x="72" y="121"/>
                      </a:cubicBezTo>
                      <a:cubicBezTo>
                        <a:pt x="72" y="119"/>
                        <a:pt x="72" y="117"/>
                        <a:pt x="72" y="115"/>
                      </a:cubicBezTo>
                      <a:cubicBezTo>
                        <a:pt x="72" y="113"/>
                        <a:pt x="72" y="110"/>
                        <a:pt x="72" y="106"/>
                      </a:cubicBezTo>
                      <a:cubicBezTo>
                        <a:pt x="72" y="96"/>
                        <a:pt x="72" y="83"/>
                        <a:pt x="69" y="71"/>
                      </a:cubicBezTo>
                      <a:cubicBezTo>
                        <a:pt x="66" y="72"/>
                        <a:pt x="66" y="72"/>
                        <a:pt x="66" y="72"/>
                      </a:cubicBezTo>
                      <a:cubicBezTo>
                        <a:pt x="64" y="70"/>
                        <a:pt x="64" y="70"/>
                        <a:pt x="64" y="70"/>
                      </a:cubicBezTo>
                      <a:cubicBezTo>
                        <a:pt x="62" y="73"/>
                        <a:pt x="61" y="79"/>
                        <a:pt x="61" y="84"/>
                      </a:cubicBezTo>
                      <a:cubicBezTo>
                        <a:pt x="60" y="89"/>
                        <a:pt x="60" y="89"/>
                        <a:pt x="60" y="89"/>
                      </a:cubicBezTo>
                      <a:cubicBezTo>
                        <a:pt x="59" y="98"/>
                        <a:pt x="59" y="107"/>
                        <a:pt x="59" y="116"/>
                      </a:cubicBezTo>
                      <a:cubicBezTo>
                        <a:pt x="59" y="127"/>
                        <a:pt x="59" y="127"/>
                        <a:pt x="59" y="127"/>
                      </a:cubicBezTo>
                      <a:cubicBezTo>
                        <a:pt x="59" y="140"/>
                        <a:pt x="60" y="153"/>
                        <a:pt x="61" y="165"/>
                      </a:cubicBezTo>
                      <a:cubicBezTo>
                        <a:pt x="62" y="180"/>
                        <a:pt x="62" y="180"/>
                        <a:pt x="62" y="180"/>
                      </a:cubicBezTo>
                      <a:cubicBezTo>
                        <a:pt x="62" y="186"/>
                        <a:pt x="62" y="189"/>
                        <a:pt x="61" y="190"/>
                      </a:cubicBezTo>
                      <a:cubicBezTo>
                        <a:pt x="60" y="190"/>
                        <a:pt x="59" y="190"/>
                        <a:pt x="59" y="190"/>
                      </a:cubicBezTo>
                      <a:cubicBezTo>
                        <a:pt x="56" y="189"/>
                        <a:pt x="56" y="184"/>
                        <a:pt x="56" y="180"/>
                      </a:cubicBezTo>
                      <a:cubicBezTo>
                        <a:pt x="56" y="177"/>
                        <a:pt x="56" y="177"/>
                        <a:pt x="56" y="177"/>
                      </a:cubicBezTo>
                      <a:cubicBezTo>
                        <a:pt x="55" y="171"/>
                        <a:pt x="55" y="165"/>
                        <a:pt x="55" y="159"/>
                      </a:cubicBezTo>
                      <a:cubicBezTo>
                        <a:pt x="55" y="152"/>
                        <a:pt x="55" y="145"/>
                        <a:pt x="54" y="137"/>
                      </a:cubicBezTo>
                      <a:cubicBezTo>
                        <a:pt x="51" y="120"/>
                        <a:pt x="51" y="120"/>
                        <a:pt x="51" y="120"/>
                      </a:cubicBezTo>
                      <a:cubicBezTo>
                        <a:pt x="47" y="100"/>
                        <a:pt x="47" y="100"/>
                        <a:pt x="47" y="100"/>
                      </a:cubicBezTo>
                      <a:cubicBezTo>
                        <a:pt x="42" y="51"/>
                        <a:pt x="42" y="51"/>
                        <a:pt x="42" y="51"/>
                      </a:cubicBezTo>
                      <a:cubicBezTo>
                        <a:pt x="41" y="42"/>
                        <a:pt x="41" y="42"/>
                        <a:pt x="41" y="42"/>
                      </a:cubicBezTo>
                      <a:cubicBezTo>
                        <a:pt x="40" y="29"/>
                        <a:pt x="38" y="12"/>
                        <a:pt x="41" y="0"/>
                      </a:cubicBezTo>
                      <a:cubicBezTo>
                        <a:pt x="38" y="0"/>
                        <a:pt x="38" y="0"/>
                        <a:pt x="38" y="0"/>
                      </a:cubicBezTo>
                      <a:cubicBezTo>
                        <a:pt x="36" y="8"/>
                        <a:pt x="36" y="17"/>
                        <a:pt x="36" y="26"/>
                      </a:cubicBezTo>
                      <a:cubicBezTo>
                        <a:pt x="36" y="31"/>
                        <a:pt x="34" y="37"/>
                        <a:pt x="34" y="37"/>
                      </a:cubicBezTo>
                      <a:cubicBezTo>
                        <a:pt x="32" y="44"/>
                        <a:pt x="29" y="50"/>
                        <a:pt x="23" y="56"/>
                      </a:cubicBezTo>
                      <a:cubicBezTo>
                        <a:pt x="21" y="58"/>
                        <a:pt x="21" y="58"/>
                        <a:pt x="21" y="58"/>
                      </a:cubicBezTo>
                      <a:cubicBezTo>
                        <a:pt x="12" y="66"/>
                        <a:pt x="6" y="74"/>
                        <a:pt x="0" y="85"/>
                      </a:cubicBezTo>
                      <a:cubicBezTo>
                        <a:pt x="0" y="85"/>
                        <a:pt x="0" y="85"/>
                        <a:pt x="0" y="85"/>
                      </a:cubicBezTo>
                      <a:cubicBezTo>
                        <a:pt x="5" y="75"/>
                        <a:pt x="15" y="67"/>
                        <a:pt x="23" y="60"/>
                      </a:cubicBezTo>
                      <a:cubicBezTo>
                        <a:pt x="25" y="58"/>
                        <a:pt x="25" y="58"/>
                        <a:pt x="25" y="58"/>
                      </a:cubicBezTo>
                      <a:cubicBezTo>
                        <a:pt x="30" y="53"/>
                        <a:pt x="33" y="50"/>
                        <a:pt x="36" y="45"/>
                      </a:cubicBezTo>
                      <a:cubicBezTo>
                        <a:pt x="36" y="44"/>
                        <a:pt x="38" y="45"/>
                        <a:pt x="38" y="45"/>
                      </a:cubicBezTo>
                      <a:cubicBezTo>
                        <a:pt x="38" y="51"/>
                        <a:pt x="38" y="51"/>
                        <a:pt x="38" y="51"/>
                      </a:cubicBezTo>
                      <a:cubicBezTo>
                        <a:pt x="43" y="101"/>
                        <a:pt x="43" y="101"/>
                        <a:pt x="43" y="101"/>
                      </a:cubicBezTo>
                      <a:cubicBezTo>
                        <a:pt x="47" y="120"/>
                        <a:pt x="47" y="120"/>
                        <a:pt x="47" y="120"/>
                      </a:cubicBezTo>
                      <a:cubicBezTo>
                        <a:pt x="50" y="138"/>
                        <a:pt x="50" y="138"/>
                        <a:pt x="50" y="138"/>
                      </a:cubicBezTo>
                      <a:cubicBezTo>
                        <a:pt x="51" y="145"/>
                        <a:pt x="51" y="152"/>
                        <a:pt x="51" y="159"/>
                      </a:cubicBezTo>
                      <a:cubicBezTo>
                        <a:pt x="51" y="165"/>
                        <a:pt x="51" y="171"/>
                        <a:pt x="52" y="178"/>
                      </a:cubicBezTo>
                      <a:cubicBezTo>
                        <a:pt x="52" y="180"/>
                        <a:pt x="52" y="180"/>
                        <a:pt x="52" y="180"/>
                      </a:cubicBezTo>
                      <a:cubicBezTo>
                        <a:pt x="52" y="185"/>
                        <a:pt x="52" y="191"/>
                        <a:pt x="57" y="193"/>
                      </a:cubicBezTo>
                      <a:cubicBezTo>
                        <a:pt x="60" y="195"/>
                        <a:pt x="62" y="194"/>
                        <a:pt x="63" y="193"/>
                      </a:cubicBezTo>
                      <a:cubicBezTo>
                        <a:pt x="66" y="191"/>
                        <a:pt x="66" y="185"/>
                        <a:pt x="66" y="180"/>
                      </a:cubicBezTo>
                      <a:cubicBezTo>
                        <a:pt x="65" y="165"/>
                        <a:pt x="65" y="165"/>
                        <a:pt x="65" y="165"/>
                      </a:cubicBezTo>
                      <a:cubicBezTo>
                        <a:pt x="64" y="153"/>
                        <a:pt x="63" y="140"/>
                        <a:pt x="63" y="127"/>
                      </a:cubicBezTo>
                      <a:cubicBezTo>
                        <a:pt x="63" y="116"/>
                        <a:pt x="63" y="116"/>
                        <a:pt x="63" y="116"/>
                      </a:cubicBezTo>
                      <a:cubicBezTo>
                        <a:pt x="63" y="108"/>
                        <a:pt x="63" y="101"/>
                        <a:pt x="64" y="94"/>
                      </a:cubicBezTo>
                      <a:cubicBezTo>
                        <a:pt x="65" y="94"/>
                        <a:pt x="67" y="95"/>
                        <a:pt x="67" y="95"/>
                      </a:cubicBezTo>
                      <a:cubicBezTo>
                        <a:pt x="67" y="95"/>
                        <a:pt x="68" y="96"/>
                        <a:pt x="68" y="97"/>
                      </a:cubicBezTo>
                      <a:cubicBezTo>
                        <a:pt x="68" y="104"/>
                        <a:pt x="68" y="111"/>
                        <a:pt x="68" y="115"/>
                      </a:cubicBezTo>
                      <a:cubicBezTo>
                        <a:pt x="68" y="125"/>
                        <a:pt x="68" y="134"/>
                        <a:pt x="69" y="143"/>
                      </a:cubicBezTo>
                      <a:cubicBezTo>
                        <a:pt x="70" y="154"/>
                        <a:pt x="70" y="154"/>
                        <a:pt x="70" y="154"/>
                      </a:cubicBezTo>
                      <a:cubicBezTo>
                        <a:pt x="70" y="163"/>
                        <a:pt x="71" y="170"/>
                        <a:pt x="73" y="178"/>
                      </a:cubicBezTo>
                      <a:cubicBezTo>
                        <a:pt x="73" y="182"/>
                        <a:pt x="73" y="182"/>
                        <a:pt x="73" y="182"/>
                      </a:cubicBezTo>
                      <a:cubicBezTo>
                        <a:pt x="74" y="188"/>
                        <a:pt x="74" y="188"/>
                        <a:pt x="74" y="188"/>
                      </a:cubicBezTo>
                      <a:cubicBezTo>
                        <a:pt x="74" y="192"/>
                        <a:pt x="74" y="197"/>
                        <a:pt x="76" y="201"/>
                      </a:cubicBezTo>
                      <a:cubicBezTo>
                        <a:pt x="77" y="204"/>
                        <a:pt x="81" y="205"/>
                        <a:pt x="83" y="203"/>
                      </a:cubicBezTo>
                      <a:cubicBezTo>
                        <a:pt x="87" y="199"/>
                        <a:pt x="86" y="191"/>
                        <a:pt x="86" y="186"/>
                      </a:cubicBezTo>
                      <a:cubicBezTo>
                        <a:pt x="86" y="184"/>
                        <a:pt x="86" y="184"/>
                        <a:pt x="86" y="184"/>
                      </a:cubicBezTo>
                      <a:cubicBezTo>
                        <a:pt x="86" y="144"/>
                        <a:pt x="86" y="144"/>
                        <a:pt x="86" y="144"/>
                      </a:cubicBezTo>
                      <a:cubicBezTo>
                        <a:pt x="86" y="133"/>
                        <a:pt x="86" y="122"/>
                        <a:pt x="85" y="111"/>
                      </a:cubicBezTo>
                      <a:cubicBezTo>
                        <a:pt x="84" y="104"/>
                        <a:pt x="84" y="97"/>
                        <a:pt x="84" y="90"/>
                      </a:cubicBezTo>
                      <a:cubicBezTo>
                        <a:pt x="84" y="90"/>
                        <a:pt x="84" y="90"/>
                        <a:pt x="84" y="90"/>
                      </a:cubicBezTo>
                      <a:cubicBezTo>
                        <a:pt x="84" y="89"/>
                        <a:pt x="86" y="88"/>
                        <a:pt x="88" y="89"/>
                      </a:cubicBezTo>
                      <a:cubicBezTo>
                        <a:pt x="88" y="88"/>
                        <a:pt x="88" y="88"/>
                        <a:pt x="88" y="88"/>
                      </a:cubicBezTo>
                      <a:cubicBezTo>
                        <a:pt x="89" y="100"/>
                        <a:pt x="89" y="112"/>
                        <a:pt x="89" y="124"/>
                      </a:cubicBezTo>
                      <a:cubicBezTo>
                        <a:pt x="90" y="150"/>
                        <a:pt x="90" y="150"/>
                        <a:pt x="90" y="150"/>
                      </a:cubicBezTo>
                      <a:cubicBezTo>
                        <a:pt x="90" y="150"/>
                        <a:pt x="91" y="183"/>
                        <a:pt x="96" y="192"/>
                      </a:cubicBezTo>
                      <a:cubicBezTo>
                        <a:pt x="98" y="196"/>
                        <a:pt x="102" y="194"/>
                        <a:pt x="102" y="194"/>
                      </a:cubicBezTo>
                      <a:cubicBezTo>
                        <a:pt x="109" y="186"/>
                        <a:pt x="108" y="136"/>
                        <a:pt x="108" y="135"/>
                      </a:cubicBezTo>
                      <a:cubicBezTo>
                        <a:pt x="107" y="121"/>
                        <a:pt x="107" y="121"/>
                        <a:pt x="107" y="121"/>
                      </a:cubicBezTo>
                      <a:cubicBezTo>
                        <a:pt x="106" y="109"/>
                        <a:pt x="106" y="97"/>
                        <a:pt x="104" y="85"/>
                      </a:cubicBezTo>
                      <a:cubicBezTo>
                        <a:pt x="104" y="84"/>
                        <a:pt x="105" y="83"/>
                        <a:pt x="106" y="83"/>
                      </a:cubicBezTo>
                      <a:cubicBezTo>
                        <a:pt x="107" y="82"/>
                        <a:pt x="107" y="82"/>
                        <a:pt x="108" y="82"/>
                      </a:cubicBezTo>
                      <a:cubicBezTo>
                        <a:pt x="108" y="82"/>
                        <a:pt x="109" y="83"/>
                        <a:pt x="110" y="83"/>
                      </a:cubicBezTo>
                      <a:cubicBezTo>
                        <a:pt x="112" y="96"/>
                        <a:pt x="113" y="108"/>
                        <a:pt x="113" y="121"/>
                      </a:cubicBezTo>
                      <a:cubicBezTo>
                        <a:pt x="114" y="135"/>
                        <a:pt x="114" y="150"/>
                        <a:pt x="118" y="163"/>
                      </a:cubicBezTo>
                      <a:cubicBezTo>
                        <a:pt x="118" y="167"/>
                        <a:pt x="121" y="167"/>
                        <a:pt x="121" y="167"/>
                      </a:cubicBezTo>
                      <a:cubicBezTo>
                        <a:pt x="127" y="164"/>
                        <a:pt x="128" y="152"/>
                        <a:pt x="129" y="143"/>
                      </a:cubicBezTo>
                      <a:cubicBezTo>
                        <a:pt x="129" y="140"/>
                        <a:pt x="129" y="140"/>
                        <a:pt x="129" y="140"/>
                      </a:cubicBezTo>
                      <a:cubicBezTo>
                        <a:pt x="131" y="121"/>
                        <a:pt x="130" y="102"/>
                        <a:pt x="130" y="84"/>
                      </a:cubicBezTo>
                      <a:close/>
                      <a:moveTo>
                        <a:pt x="66" y="90"/>
                      </a:moveTo>
                      <a:cubicBezTo>
                        <a:pt x="66" y="90"/>
                        <a:pt x="66" y="90"/>
                        <a:pt x="65" y="90"/>
                      </a:cubicBezTo>
                      <a:cubicBezTo>
                        <a:pt x="65" y="90"/>
                        <a:pt x="64" y="88"/>
                        <a:pt x="64" y="88"/>
                      </a:cubicBezTo>
                      <a:cubicBezTo>
                        <a:pt x="65" y="84"/>
                        <a:pt x="65" y="84"/>
                        <a:pt x="65" y="84"/>
                      </a:cubicBezTo>
                      <a:cubicBezTo>
                        <a:pt x="65" y="81"/>
                        <a:pt x="65" y="79"/>
                        <a:pt x="66" y="76"/>
                      </a:cubicBezTo>
                      <a:cubicBezTo>
                        <a:pt x="67" y="80"/>
                        <a:pt x="67" y="85"/>
                        <a:pt x="68" y="89"/>
                      </a:cubicBezTo>
                      <a:cubicBezTo>
                        <a:pt x="68" y="89"/>
                        <a:pt x="67" y="90"/>
                        <a:pt x="66" y="90"/>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12" name="Freeform 6411"/>
                <p:cNvSpPr>
                  <a:spLocks/>
                </p:cNvSpPr>
                <p:nvPr/>
              </p:nvSpPr>
              <p:spPr bwMode="auto">
                <a:xfrm>
                  <a:off x="1021" y="3303"/>
                  <a:ext cx="82" cy="729"/>
                </a:xfrm>
                <a:custGeom>
                  <a:avLst/>
                  <a:gdLst>
                    <a:gd name="T0" fmla="*/ 110 w 61"/>
                    <a:gd name="T1" fmla="*/ 927 h 542"/>
                    <a:gd name="T2" fmla="*/ 90 w 61"/>
                    <a:gd name="T3" fmla="*/ 806 h 542"/>
                    <a:gd name="T4" fmla="*/ 75 w 61"/>
                    <a:gd name="T5" fmla="*/ 655 h 542"/>
                    <a:gd name="T6" fmla="*/ 30 w 61"/>
                    <a:gd name="T7" fmla="*/ 429 h 542"/>
                    <a:gd name="T8" fmla="*/ 26 w 61"/>
                    <a:gd name="T9" fmla="*/ 351 h 542"/>
                    <a:gd name="T10" fmla="*/ 22 w 61"/>
                    <a:gd name="T11" fmla="*/ 311 h 542"/>
                    <a:gd name="T12" fmla="*/ 30 w 61"/>
                    <a:gd name="T13" fmla="*/ 237 h 542"/>
                    <a:gd name="T14" fmla="*/ 36 w 61"/>
                    <a:gd name="T15" fmla="*/ 169 h 542"/>
                    <a:gd name="T16" fmla="*/ 46 w 61"/>
                    <a:gd name="T17" fmla="*/ 90 h 542"/>
                    <a:gd name="T18" fmla="*/ 56 w 61"/>
                    <a:gd name="T19" fmla="*/ 4 h 542"/>
                    <a:gd name="T20" fmla="*/ 35 w 61"/>
                    <a:gd name="T21" fmla="*/ 0 h 542"/>
                    <a:gd name="T22" fmla="*/ 31 w 61"/>
                    <a:gd name="T23" fmla="*/ 87 h 542"/>
                    <a:gd name="T24" fmla="*/ 22 w 61"/>
                    <a:gd name="T25" fmla="*/ 169 h 542"/>
                    <a:gd name="T26" fmla="*/ 15 w 61"/>
                    <a:gd name="T27" fmla="*/ 235 h 542"/>
                    <a:gd name="T28" fmla="*/ 7 w 61"/>
                    <a:gd name="T29" fmla="*/ 311 h 542"/>
                    <a:gd name="T30" fmla="*/ 11 w 61"/>
                    <a:gd name="T31" fmla="*/ 352 h 542"/>
                    <a:gd name="T32" fmla="*/ 15 w 61"/>
                    <a:gd name="T33" fmla="*/ 426 h 542"/>
                    <a:gd name="T34" fmla="*/ 62 w 61"/>
                    <a:gd name="T35" fmla="*/ 660 h 542"/>
                    <a:gd name="T36" fmla="*/ 75 w 61"/>
                    <a:gd name="T37" fmla="*/ 802 h 542"/>
                    <a:gd name="T38" fmla="*/ 78 w 61"/>
                    <a:gd name="T39" fmla="*/ 885 h 542"/>
                    <a:gd name="T40" fmla="*/ 78 w 61"/>
                    <a:gd name="T41" fmla="*/ 885 h 542"/>
                    <a:gd name="T42" fmla="*/ 16 w 61"/>
                    <a:gd name="T43" fmla="*/ 958 h 542"/>
                    <a:gd name="T44" fmla="*/ 0 w 61"/>
                    <a:gd name="T45" fmla="*/ 968 h 542"/>
                    <a:gd name="T46" fmla="*/ 7 w 61"/>
                    <a:gd name="T47" fmla="*/ 981 h 542"/>
                    <a:gd name="T48" fmla="*/ 26 w 61"/>
                    <a:gd name="T49" fmla="*/ 968 h 542"/>
                    <a:gd name="T50" fmla="*/ 78 w 61"/>
                    <a:gd name="T51" fmla="*/ 923 h 542"/>
                    <a:gd name="T52" fmla="*/ 90 w 61"/>
                    <a:gd name="T53" fmla="*/ 921 h 542"/>
                    <a:gd name="T54" fmla="*/ 99 w 61"/>
                    <a:gd name="T55" fmla="*/ 935 h 542"/>
                    <a:gd name="T56" fmla="*/ 110 w 61"/>
                    <a:gd name="T57" fmla="*/ 927 h 5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1" h="542">
                      <a:moveTo>
                        <a:pt x="61" y="512"/>
                      </a:moveTo>
                      <a:cubicBezTo>
                        <a:pt x="50" y="497"/>
                        <a:pt x="46" y="464"/>
                        <a:pt x="50" y="445"/>
                      </a:cubicBezTo>
                      <a:cubicBezTo>
                        <a:pt x="54" y="425"/>
                        <a:pt x="52" y="388"/>
                        <a:pt x="42" y="362"/>
                      </a:cubicBezTo>
                      <a:cubicBezTo>
                        <a:pt x="30" y="336"/>
                        <a:pt x="12" y="261"/>
                        <a:pt x="16" y="237"/>
                      </a:cubicBezTo>
                      <a:cubicBezTo>
                        <a:pt x="18" y="223"/>
                        <a:pt x="16" y="208"/>
                        <a:pt x="14" y="194"/>
                      </a:cubicBezTo>
                      <a:cubicBezTo>
                        <a:pt x="14" y="186"/>
                        <a:pt x="13" y="179"/>
                        <a:pt x="12" y="172"/>
                      </a:cubicBezTo>
                      <a:cubicBezTo>
                        <a:pt x="12" y="158"/>
                        <a:pt x="14" y="145"/>
                        <a:pt x="16" y="131"/>
                      </a:cubicBezTo>
                      <a:cubicBezTo>
                        <a:pt x="18" y="119"/>
                        <a:pt x="20" y="106"/>
                        <a:pt x="20" y="94"/>
                      </a:cubicBezTo>
                      <a:cubicBezTo>
                        <a:pt x="20" y="80"/>
                        <a:pt x="23" y="65"/>
                        <a:pt x="25" y="50"/>
                      </a:cubicBezTo>
                      <a:cubicBezTo>
                        <a:pt x="28" y="34"/>
                        <a:pt x="30" y="19"/>
                        <a:pt x="31" y="2"/>
                      </a:cubicBezTo>
                      <a:cubicBezTo>
                        <a:pt x="19" y="0"/>
                        <a:pt x="19" y="0"/>
                        <a:pt x="19" y="0"/>
                      </a:cubicBezTo>
                      <a:cubicBezTo>
                        <a:pt x="20" y="17"/>
                        <a:pt x="20" y="33"/>
                        <a:pt x="17" y="48"/>
                      </a:cubicBezTo>
                      <a:cubicBezTo>
                        <a:pt x="15" y="64"/>
                        <a:pt x="12" y="80"/>
                        <a:pt x="12" y="94"/>
                      </a:cubicBezTo>
                      <a:cubicBezTo>
                        <a:pt x="12" y="106"/>
                        <a:pt x="10" y="118"/>
                        <a:pt x="8" y="130"/>
                      </a:cubicBezTo>
                      <a:cubicBezTo>
                        <a:pt x="6" y="143"/>
                        <a:pt x="4" y="158"/>
                        <a:pt x="4" y="172"/>
                      </a:cubicBezTo>
                      <a:cubicBezTo>
                        <a:pt x="5" y="180"/>
                        <a:pt x="6" y="187"/>
                        <a:pt x="6" y="195"/>
                      </a:cubicBezTo>
                      <a:cubicBezTo>
                        <a:pt x="8" y="208"/>
                        <a:pt x="10" y="223"/>
                        <a:pt x="8" y="236"/>
                      </a:cubicBezTo>
                      <a:cubicBezTo>
                        <a:pt x="3" y="263"/>
                        <a:pt x="23" y="340"/>
                        <a:pt x="34" y="365"/>
                      </a:cubicBezTo>
                      <a:cubicBezTo>
                        <a:pt x="44" y="390"/>
                        <a:pt x="46" y="425"/>
                        <a:pt x="42" y="443"/>
                      </a:cubicBezTo>
                      <a:cubicBezTo>
                        <a:pt x="40" y="456"/>
                        <a:pt x="40" y="473"/>
                        <a:pt x="43" y="489"/>
                      </a:cubicBezTo>
                      <a:cubicBezTo>
                        <a:pt x="43" y="489"/>
                        <a:pt x="43" y="489"/>
                        <a:pt x="43" y="489"/>
                      </a:cubicBezTo>
                      <a:cubicBezTo>
                        <a:pt x="42" y="508"/>
                        <a:pt x="25" y="519"/>
                        <a:pt x="9" y="529"/>
                      </a:cubicBezTo>
                      <a:cubicBezTo>
                        <a:pt x="0" y="535"/>
                        <a:pt x="0" y="535"/>
                        <a:pt x="0" y="535"/>
                      </a:cubicBezTo>
                      <a:cubicBezTo>
                        <a:pt x="4" y="542"/>
                        <a:pt x="4" y="542"/>
                        <a:pt x="4" y="542"/>
                      </a:cubicBezTo>
                      <a:cubicBezTo>
                        <a:pt x="14" y="535"/>
                        <a:pt x="14" y="535"/>
                        <a:pt x="14" y="535"/>
                      </a:cubicBezTo>
                      <a:cubicBezTo>
                        <a:pt x="24" y="529"/>
                        <a:pt x="36" y="521"/>
                        <a:pt x="43" y="510"/>
                      </a:cubicBezTo>
                      <a:cubicBezTo>
                        <a:pt x="45" y="508"/>
                        <a:pt x="49" y="507"/>
                        <a:pt x="50" y="509"/>
                      </a:cubicBezTo>
                      <a:cubicBezTo>
                        <a:pt x="52" y="512"/>
                        <a:pt x="53" y="515"/>
                        <a:pt x="55" y="517"/>
                      </a:cubicBezTo>
                      <a:lnTo>
                        <a:pt x="61" y="512"/>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13" name="Freeform 6412"/>
                <p:cNvSpPr>
                  <a:spLocks/>
                </p:cNvSpPr>
                <p:nvPr/>
              </p:nvSpPr>
              <p:spPr bwMode="auto">
                <a:xfrm>
                  <a:off x="926" y="3116"/>
                  <a:ext cx="202" cy="947"/>
                </a:xfrm>
                <a:custGeom>
                  <a:avLst/>
                  <a:gdLst>
                    <a:gd name="T0" fmla="*/ 272 w 150"/>
                    <a:gd name="T1" fmla="*/ 1022 h 704"/>
                    <a:gd name="T2" fmla="*/ 271 w 150"/>
                    <a:gd name="T3" fmla="*/ 999 h 704"/>
                    <a:gd name="T4" fmla="*/ 271 w 150"/>
                    <a:gd name="T5" fmla="*/ 974 h 704"/>
                    <a:gd name="T6" fmla="*/ 261 w 150"/>
                    <a:gd name="T7" fmla="*/ 979 h 704"/>
                    <a:gd name="T8" fmla="*/ 256 w 150"/>
                    <a:gd name="T9" fmla="*/ 1012 h 704"/>
                    <a:gd name="T10" fmla="*/ 248 w 150"/>
                    <a:gd name="T11" fmla="*/ 1063 h 704"/>
                    <a:gd name="T12" fmla="*/ 213 w 150"/>
                    <a:gd name="T13" fmla="*/ 1201 h 704"/>
                    <a:gd name="T14" fmla="*/ 88 w 150"/>
                    <a:gd name="T15" fmla="*/ 1189 h 704"/>
                    <a:gd name="T16" fmla="*/ 79 w 150"/>
                    <a:gd name="T17" fmla="*/ 1178 h 704"/>
                    <a:gd name="T18" fmla="*/ 109 w 150"/>
                    <a:gd name="T19" fmla="*/ 1145 h 704"/>
                    <a:gd name="T20" fmla="*/ 135 w 150"/>
                    <a:gd name="T21" fmla="*/ 1123 h 704"/>
                    <a:gd name="T22" fmla="*/ 163 w 150"/>
                    <a:gd name="T23" fmla="*/ 959 h 704"/>
                    <a:gd name="T24" fmla="*/ 163 w 150"/>
                    <a:gd name="T25" fmla="*/ 958 h 704"/>
                    <a:gd name="T26" fmla="*/ 163 w 150"/>
                    <a:gd name="T27" fmla="*/ 958 h 704"/>
                    <a:gd name="T28" fmla="*/ 105 w 150"/>
                    <a:gd name="T29" fmla="*/ 502 h 704"/>
                    <a:gd name="T30" fmla="*/ 137 w 150"/>
                    <a:gd name="T31" fmla="*/ 183 h 704"/>
                    <a:gd name="T32" fmla="*/ 158 w 150"/>
                    <a:gd name="T33" fmla="*/ 0 h 704"/>
                    <a:gd name="T34" fmla="*/ 136 w 150"/>
                    <a:gd name="T35" fmla="*/ 1 h 704"/>
                    <a:gd name="T36" fmla="*/ 136 w 150"/>
                    <a:gd name="T37" fmla="*/ 11 h 704"/>
                    <a:gd name="T38" fmla="*/ 116 w 150"/>
                    <a:gd name="T39" fmla="*/ 179 h 704"/>
                    <a:gd name="T40" fmla="*/ 83 w 150"/>
                    <a:gd name="T41" fmla="*/ 483 h 704"/>
                    <a:gd name="T42" fmla="*/ 83 w 150"/>
                    <a:gd name="T43" fmla="*/ 503 h 704"/>
                    <a:gd name="T44" fmla="*/ 141 w 150"/>
                    <a:gd name="T45" fmla="*/ 963 h 704"/>
                    <a:gd name="T46" fmla="*/ 143 w 150"/>
                    <a:gd name="T47" fmla="*/ 990 h 704"/>
                    <a:gd name="T48" fmla="*/ 119 w 150"/>
                    <a:gd name="T49" fmla="*/ 1111 h 704"/>
                    <a:gd name="T50" fmla="*/ 96 w 150"/>
                    <a:gd name="T51" fmla="*/ 1129 h 704"/>
                    <a:gd name="T52" fmla="*/ 58 w 150"/>
                    <a:gd name="T53" fmla="*/ 1174 h 704"/>
                    <a:gd name="T54" fmla="*/ 53 w 150"/>
                    <a:gd name="T55" fmla="*/ 1178 h 704"/>
                    <a:gd name="T56" fmla="*/ 38 w 150"/>
                    <a:gd name="T57" fmla="*/ 1185 h 704"/>
                    <a:gd name="T58" fmla="*/ 26 w 150"/>
                    <a:gd name="T59" fmla="*/ 1189 h 704"/>
                    <a:gd name="T60" fmla="*/ 0 w 150"/>
                    <a:gd name="T61" fmla="*/ 1211 h 704"/>
                    <a:gd name="T62" fmla="*/ 30 w 150"/>
                    <a:gd name="T63" fmla="*/ 1201 h 704"/>
                    <a:gd name="T64" fmla="*/ 43 w 150"/>
                    <a:gd name="T65" fmla="*/ 1196 h 704"/>
                    <a:gd name="T66" fmla="*/ 59 w 150"/>
                    <a:gd name="T67" fmla="*/ 1190 h 704"/>
                    <a:gd name="T68" fmla="*/ 59 w 150"/>
                    <a:gd name="T69" fmla="*/ 1190 h 704"/>
                    <a:gd name="T70" fmla="*/ 63 w 150"/>
                    <a:gd name="T71" fmla="*/ 1196 h 704"/>
                    <a:gd name="T72" fmla="*/ 43 w 150"/>
                    <a:gd name="T73" fmla="*/ 1212 h 704"/>
                    <a:gd name="T74" fmla="*/ 16 w 150"/>
                    <a:gd name="T75" fmla="*/ 1247 h 704"/>
                    <a:gd name="T76" fmla="*/ 53 w 150"/>
                    <a:gd name="T77" fmla="*/ 1221 h 704"/>
                    <a:gd name="T78" fmla="*/ 73 w 150"/>
                    <a:gd name="T79" fmla="*/ 1205 h 704"/>
                    <a:gd name="T80" fmla="*/ 89 w 150"/>
                    <a:gd name="T81" fmla="*/ 1216 h 704"/>
                    <a:gd name="T82" fmla="*/ 59 w 150"/>
                    <a:gd name="T83" fmla="*/ 1251 h 704"/>
                    <a:gd name="T84" fmla="*/ 53 w 150"/>
                    <a:gd name="T85" fmla="*/ 1274 h 704"/>
                    <a:gd name="T86" fmla="*/ 71 w 150"/>
                    <a:gd name="T87" fmla="*/ 1251 h 704"/>
                    <a:gd name="T88" fmla="*/ 105 w 150"/>
                    <a:gd name="T89" fmla="*/ 1223 h 704"/>
                    <a:gd name="T90" fmla="*/ 120 w 150"/>
                    <a:gd name="T91" fmla="*/ 1231 h 704"/>
                    <a:gd name="T92" fmla="*/ 110 w 150"/>
                    <a:gd name="T93" fmla="*/ 1273 h 704"/>
                    <a:gd name="T94" fmla="*/ 135 w 150"/>
                    <a:gd name="T95" fmla="*/ 1234 h 704"/>
                    <a:gd name="T96" fmla="*/ 190 w 150"/>
                    <a:gd name="T97" fmla="*/ 1238 h 704"/>
                    <a:gd name="T98" fmla="*/ 189 w 150"/>
                    <a:gd name="T99" fmla="*/ 1247 h 704"/>
                    <a:gd name="T100" fmla="*/ 187 w 150"/>
                    <a:gd name="T101" fmla="*/ 1274 h 704"/>
                    <a:gd name="T102" fmla="*/ 199 w 150"/>
                    <a:gd name="T103" fmla="*/ 1247 h 704"/>
                    <a:gd name="T104" fmla="*/ 205 w 150"/>
                    <a:gd name="T105" fmla="*/ 1232 h 704"/>
                    <a:gd name="T106" fmla="*/ 229 w 150"/>
                    <a:gd name="T107" fmla="*/ 1216 h 704"/>
                    <a:gd name="T108" fmla="*/ 271 w 150"/>
                    <a:gd name="T109" fmla="*/ 1060 h 704"/>
                    <a:gd name="T110" fmla="*/ 272 w 150"/>
                    <a:gd name="T111" fmla="*/ 1022 h 7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0" h="704">
                      <a:moveTo>
                        <a:pt x="150" y="565"/>
                      </a:moveTo>
                      <a:cubicBezTo>
                        <a:pt x="149" y="560"/>
                        <a:pt x="149" y="554"/>
                        <a:pt x="149" y="552"/>
                      </a:cubicBezTo>
                      <a:cubicBezTo>
                        <a:pt x="149" y="548"/>
                        <a:pt x="150" y="542"/>
                        <a:pt x="149" y="538"/>
                      </a:cubicBezTo>
                      <a:cubicBezTo>
                        <a:pt x="144" y="541"/>
                        <a:pt x="144" y="541"/>
                        <a:pt x="144" y="541"/>
                      </a:cubicBezTo>
                      <a:cubicBezTo>
                        <a:pt x="145" y="546"/>
                        <a:pt x="143" y="552"/>
                        <a:pt x="141" y="559"/>
                      </a:cubicBezTo>
                      <a:cubicBezTo>
                        <a:pt x="139" y="567"/>
                        <a:pt x="136" y="576"/>
                        <a:pt x="137" y="587"/>
                      </a:cubicBezTo>
                      <a:cubicBezTo>
                        <a:pt x="138" y="608"/>
                        <a:pt x="132" y="647"/>
                        <a:pt x="117" y="664"/>
                      </a:cubicBezTo>
                      <a:cubicBezTo>
                        <a:pt x="102" y="682"/>
                        <a:pt x="66" y="671"/>
                        <a:pt x="48" y="657"/>
                      </a:cubicBezTo>
                      <a:cubicBezTo>
                        <a:pt x="46" y="655"/>
                        <a:pt x="44" y="653"/>
                        <a:pt x="44" y="651"/>
                      </a:cubicBezTo>
                      <a:cubicBezTo>
                        <a:pt x="43" y="646"/>
                        <a:pt x="53" y="639"/>
                        <a:pt x="60" y="633"/>
                      </a:cubicBezTo>
                      <a:cubicBezTo>
                        <a:pt x="66" y="629"/>
                        <a:pt x="71" y="625"/>
                        <a:pt x="74" y="621"/>
                      </a:cubicBezTo>
                      <a:cubicBezTo>
                        <a:pt x="85" y="607"/>
                        <a:pt x="95" y="557"/>
                        <a:pt x="90" y="530"/>
                      </a:cubicBezTo>
                      <a:cubicBezTo>
                        <a:pt x="90" y="529"/>
                        <a:pt x="90" y="529"/>
                        <a:pt x="90" y="529"/>
                      </a:cubicBezTo>
                      <a:cubicBezTo>
                        <a:pt x="90" y="529"/>
                        <a:pt x="90" y="529"/>
                        <a:pt x="90" y="529"/>
                      </a:cubicBezTo>
                      <a:cubicBezTo>
                        <a:pt x="71" y="465"/>
                        <a:pt x="60" y="383"/>
                        <a:pt x="58" y="277"/>
                      </a:cubicBezTo>
                      <a:cubicBezTo>
                        <a:pt x="57" y="214"/>
                        <a:pt x="67" y="154"/>
                        <a:pt x="76" y="101"/>
                      </a:cubicBezTo>
                      <a:cubicBezTo>
                        <a:pt x="82" y="61"/>
                        <a:pt x="88" y="26"/>
                        <a:pt x="87" y="0"/>
                      </a:cubicBezTo>
                      <a:cubicBezTo>
                        <a:pt x="75" y="1"/>
                        <a:pt x="75" y="1"/>
                        <a:pt x="75" y="1"/>
                      </a:cubicBezTo>
                      <a:cubicBezTo>
                        <a:pt x="75" y="2"/>
                        <a:pt x="75" y="4"/>
                        <a:pt x="75" y="6"/>
                      </a:cubicBezTo>
                      <a:cubicBezTo>
                        <a:pt x="75" y="30"/>
                        <a:pt x="70" y="62"/>
                        <a:pt x="64" y="99"/>
                      </a:cubicBezTo>
                      <a:cubicBezTo>
                        <a:pt x="56" y="150"/>
                        <a:pt x="46" y="207"/>
                        <a:pt x="46" y="267"/>
                      </a:cubicBezTo>
                      <a:cubicBezTo>
                        <a:pt x="46" y="271"/>
                        <a:pt x="46" y="274"/>
                        <a:pt x="46" y="278"/>
                      </a:cubicBezTo>
                      <a:cubicBezTo>
                        <a:pt x="48" y="384"/>
                        <a:pt x="59" y="467"/>
                        <a:pt x="78" y="532"/>
                      </a:cubicBezTo>
                      <a:cubicBezTo>
                        <a:pt x="79" y="537"/>
                        <a:pt x="79" y="542"/>
                        <a:pt x="79" y="547"/>
                      </a:cubicBezTo>
                      <a:cubicBezTo>
                        <a:pt x="79" y="573"/>
                        <a:pt x="71" y="605"/>
                        <a:pt x="65" y="614"/>
                      </a:cubicBezTo>
                      <a:cubicBezTo>
                        <a:pt x="62" y="617"/>
                        <a:pt x="58" y="620"/>
                        <a:pt x="53" y="624"/>
                      </a:cubicBezTo>
                      <a:cubicBezTo>
                        <a:pt x="44" y="631"/>
                        <a:pt x="33" y="639"/>
                        <a:pt x="32" y="649"/>
                      </a:cubicBezTo>
                      <a:cubicBezTo>
                        <a:pt x="31" y="650"/>
                        <a:pt x="30" y="650"/>
                        <a:pt x="29" y="651"/>
                      </a:cubicBezTo>
                      <a:cubicBezTo>
                        <a:pt x="21" y="655"/>
                        <a:pt x="21" y="655"/>
                        <a:pt x="21" y="655"/>
                      </a:cubicBezTo>
                      <a:cubicBezTo>
                        <a:pt x="14" y="657"/>
                        <a:pt x="14" y="657"/>
                        <a:pt x="14" y="657"/>
                      </a:cubicBezTo>
                      <a:cubicBezTo>
                        <a:pt x="8" y="659"/>
                        <a:pt x="5" y="663"/>
                        <a:pt x="0" y="669"/>
                      </a:cubicBezTo>
                      <a:cubicBezTo>
                        <a:pt x="4" y="665"/>
                        <a:pt x="11" y="665"/>
                        <a:pt x="16" y="664"/>
                      </a:cubicBezTo>
                      <a:cubicBezTo>
                        <a:pt x="24" y="661"/>
                        <a:pt x="24" y="661"/>
                        <a:pt x="24" y="661"/>
                      </a:cubicBezTo>
                      <a:cubicBezTo>
                        <a:pt x="33" y="658"/>
                        <a:pt x="33" y="658"/>
                        <a:pt x="33" y="658"/>
                      </a:cubicBezTo>
                      <a:cubicBezTo>
                        <a:pt x="33" y="658"/>
                        <a:pt x="33" y="658"/>
                        <a:pt x="33" y="658"/>
                      </a:cubicBezTo>
                      <a:cubicBezTo>
                        <a:pt x="34" y="659"/>
                        <a:pt x="34" y="660"/>
                        <a:pt x="35" y="661"/>
                      </a:cubicBezTo>
                      <a:cubicBezTo>
                        <a:pt x="32" y="664"/>
                        <a:pt x="28" y="667"/>
                        <a:pt x="24" y="670"/>
                      </a:cubicBezTo>
                      <a:cubicBezTo>
                        <a:pt x="17" y="675"/>
                        <a:pt x="14" y="681"/>
                        <a:pt x="9" y="689"/>
                      </a:cubicBezTo>
                      <a:cubicBezTo>
                        <a:pt x="13" y="683"/>
                        <a:pt x="23" y="679"/>
                        <a:pt x="29" y="675"/>
                      </a:cubicBezTo>
                      <a:cubicBezTo>
                        <a:pt x="33" y="672"/>
                        <a:pt x="37" y="670"/>
                        <a:pt x="40" y="666"/>
                      </a:cubicBezTo>
                      <a:cubicBezTo>
                        <a:pt x="43" y="668"/>
                        <a:pt x="46" y="670"/>
                        <a:pt x="49" y="672"/>
                      </a:cubicBezTo>
                      <a:cubicBezTo>
                        <a:pt x="41" y="677"/>
                        <a:pt x="36" y="683"/>
                        <a:pt x="33" y="691"/>
                      </a:cubicBezTo>
                      <a:cubicBezTo>
                        <a:pt x="29" y="704"/>
                        <a:pt x="29" y="704"/>
                        <a:pt x="29" y="704"/>
                      </a:cubicBezTo>
                      <a:cubicBezTo>
                        <a:pt x="39" y="691"/>
                        <a:pt x="39" y="691"/>
                        <a:pt x="39" y="691"/>
                      </a:cubicBezTo>
                      <a:cubicBezTo>
                        <a:pt x="45" y="683"/>
                        <a:pt x="48" y="681"/>
                        <a:pt x="58" y="676"/>
                      </a:cubicBezTo>
                      <a:cubicBezTo>
                        <a:pt x="60" y="678"/>
                        <a:pt x="63" y="679"/>
                        <a:pt x="66" y="680"/>
                      </a:cubicBezTo>
                      <a:cubicBezTo>
                        <a:pt x="62" y="686"/>
                        <a:pt x="60" y="696"/>
                        <a:pt x="61" y="703"/>
                      </a:cubicBezTo>
                      <a:cubicBezTo>
                        <a:pt x="60" y="698"/>
                        <a:pt x="69" y="687"/>
                        <a:pt x="74" y="682"/>
                      </a:cubicBezTo>
                      <a:cubicBezTo>
                        <a:pt x="84" y="685"/>
                        <a:pt x="95" y="686"/>
                        <a:pt x="105" y="684"/>
                      </a:cubicBezTo>
                      <a:cubicBezTo>
                        <a:pt x="104" y="685"/>
                        <a:pt x="104" y="687"/>
                        <a:pt x="104" y="689"/>
                      </a:cubicBezTo>
                      <a:cubicBezTo>
                        <a:pt x="103" y="694"/>
                        <a:pt x="105" y="701"/>
                        <a:pt x="103" y="704"/>
                      </a:cubicBezTo>
                      <a:cubicBezTo>
                        <a:pt x="107" y="700"/>
                        <a:pt x="110" y="695"/>
                        <a:pt x="110" y="689"/>
                      </a:cubicBezTo>
                      <a:cubicBezTo>
                        <a:pt x="111" y="686"/>
                        <a:pt x="112" y="684"/>
                        <a:pt x="113" y="681"/>
                      </a:cubicBezTo>
                      <a:cubicBezTo>
                        <a:pt x="118" y="679"/>
                        <a:pt x="122" y="676"/>
                        <a:pt x="126" y="672"/>
                      </a:cubicBezTo>
                      <a:cubicBezTo>
                        <a:pt x="146" y="649"/>
                        <a:pt x="150" y="604"/>
                        <a:pt x="149" y="586"/>
                      </a:cubicBezTo>
                      <a:cubicBezTo>
                        <a:pt x="148" y="578"/>
                        <a:pt x="148" y="573"/>
                        <a:pt x="150" y="56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14" name="Oval 6413"/>
                <p:cNvSpPr>
                  <a:spLocks noChangeArrowheads="1"/>
                </p:cNvSpPr>
                <p:nvPr/>
              </p:nvSpPr>
              <p:spPr bwMode="auto">
                <a:xfrm>
                  <a:off x="1179" y="2043"/>
                  <a:ext cx="15" cy="12"/>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15" name="Oval 6414"/>
                <p:cNvSpPr>
                  <a:spLocks noChangeArrowheads="1"/>
                </p:cNvSpPr>
                <p:nvPr/>
              </p:nvSpPr>
              <p:spPr bwMode="auto">
                <a:xfrm>
                  <a:off x="1185" y="2047"/>
                  <a:ext cx="4" cy="4"/>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16" name="Freeform 6415"/>
                <p:cNvSpPr>
                  <a:spLocks/>
                </p:cNvSpPr>
                <p:nvPr/>
              </p:nvSpPr>
              <p:spPr bwMode="auto">
                <a:xfrm>
                  <a:off x="1179" y="2016"/>
                  <a:ext cx="15" cy="33"/>
                </a:xfrm>
                <a:custGeom>
                  <a:avLst/>
                  <a:gdLst>
                    <a:gd name="T0" fmla="*/ 0 w 11"/>
                    <a:gd name="T1" fmla="*/ 0 h 24"/>
                    <a:gd name="T2" fmla="*/ 0 w 11"/>
                    <a:gd name="T3" fmla="*/ 45 h 24"/>
                    <a:gd name="T4" fmla="*/ 11 w 11"/>
                    <a:gd name="T5" fmla="*/ 39 h 24"/>
                    <a:gd name="T6" fmla="*/ 20 w 11"/>
                    <a:gd name="T7" fmla="*/ 45 h 24"/>
                    <a:gd name="T8" fmla="*/ 19 w 11"/>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4">
                      <a:moveTo>
                        <a:pt x="0" y="0"/>
                      </a:moveTo>
                      <a:cubicBezTo>
                        <a:pt x="0" y="0"/>
                        <a:pt x="0" y="16"/>
                        <a:pt x="0" y="24"/>
                      </a:cubicBezTo>
                      <a:cubicBezTo>
                        <a:pt x="0" y="22"/>
                        <a:pt x="3" y="20"/>
                        <a:pt x="6" y="20"/>
                      </a:cubicBezTo>
                      <a:cubicBezTo>
                        <a:pt x="9" y="20"/>
                        <a:pt x="11" y="22"/>
                        <a:pt x="11" y="24"/>
                      </a:cubicBezTo>
                      <a:cubicBezTo>
                        <a:pt x="10" y="20"/>
                        <a:pt x="10" y="6"/>
                        <a:pt x="10" y="0"/>
                      </a:cubicBezTo>
                    </a:path>
                  </a:pathLst>
                </a:custGeom>
                <a:solidFill>
                  <a:srgbClr val="E2001A"/>
                </a:solidFill>
                <a:ln w="3175" cap="rnd">
                  <a:solidFill>
                    <a:srgbClr val="000000"/>
                  </a:solidFill>
                  <a:prstDash val="solid"/>
                  <a:round/>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17" name="Freeform 6416"/>
                <p:cNvSpPr>
                  <a:spLocks/>
                </p:cNvSpPr>
                <p:nvPr/>
              </p:nvSpPr>
              <p:spPr bwMode="auto">
                <a:xfrm>
                  <a:off x="1179" y="2016"/>
                  <a:ext cx="15" cy="33"/>
                </a:xfrm>
                <a:custGeom>
                  <a:avLst/>
                  <a:gdLst>
                    <a:gd name="T0" fmla="*/ 0 w 11"/>
                    <a:gd name="T1" fmla="*/ 0 h 24"/>
                    <a:gd name="T2" fmla="*/ 0 w 11"/>
                    <a:gd name="T3" fmla="*/ 45 h 24"/>
                    <a:gd name="T4" fmla="*/ 11 w 11"/>
                    <a:gd name="T5" fmla="*/ 39 h 24"/>
                    <a:gd name="T6" fmla="*/ 20 w 11"/>
                    <a:gd name="T7" fmla="*/ 45 h 24"/>
                    <a:gd name="T8" fmla="*/ 19 w 11"/>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4">
                      <a:moveTo>
                        <a:pt x="0" y="0"/>
                      </a:moveTo>
                      <a:cubicBezTo>
                        <a:pt x="0" y="0"/>
                        <a:pt x="0" y="16"/>
                        <a:pt x="0" y="24"/>
                      </a:cubicBezTo>
                      <a:cubicBezTo>
                        <a:pt x="0" y="22"/>
                        <a:pt x="3" y="20"/>
                        <a:pt x="6" y="20"/>
                      </a:cubicBezTo>
                      <a:cubicBezTo>
                        <a:pt x="9" y="20"/>
                        <a:pt x="11" y="22"/>
                        <a:pt x="11" y="24"/>
                      </a:cubicBezTo>
                      <a:cubicBezTo>
                        <a:pt x="10" y="20"/>
                        <a:pt x="10" y="6"/>
                        <a:pt x="1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18" name="Freeform 6417"/>
                <p:cNvSpPr>
                  <a:spLocks/>
                </p:cNvSpPr>
                <p:nvPr/>
              </p:nvSpPr>
              <p:spPr bwMode="auto">
                <a:xfrm>
                  <a:off x="1131" y="2032"/>
                  <a:ext cx="12" cy="22"/>
                </a:xfrm>
                <a:custGeom>
                  <a:avLst/>
                  <a:gdLst>
                    <a:gd name="T0" fmla="*/ 9 w 9"/>
                    <a:gd name="T1" fmla="*/ 0 h 16"/>
                    <a:gd name="T2" fmla="*/ 16 w 9"/>
                    <a:gd name="T3" fmla="*/ 15 h 16"/>
                    <a:gd name="T4" fmla="*/ 7 w 9"/>
                    <a:gd name="T5" fmla="*/ 30 h 16"/>
                    <a:gd name="T6" fmla="*/ 0 w 9"/>
                    <a:gd name="T7" fmla="*/ 15 h 16"/>
                    <a:gd name="T8" fmla="*/ 9 w 9"/>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6">
                      <a:moveTo>
                        <a:pt x="5" y="0"/>
                      </a:moveTo>
                      <a:cubicBezTo>
                        <a:pt x="7" y="1"/>
                        <a:pt x="9" y="4"/>
                        <a:pt x="9" y="8"/>
                      </a:cubicBezTo>
                      <a:cubicBezTo>
                        <a:pt x="9" y="13"/>
                        <a:pt x="7" y="16"/>
                        <a:pt x="4" y="16"/>
                      </a:cubicBezTo>
                      <a:cubicBezTo>
                        <a:pt x="2" y="16"/>
                        <a:pt x="0" y="12"/>
                        <a:pt x="0" y="8"/>
                      </a:cubicBezTo>
                      <a:cubicBezTo>
                        <a:pt x="0" y="4"/>
                        <a:pt x="2" y="0"/>
                        <a:pt x="5" y="0"/>
                      </a:cubicBezTo>
                      <a:close/>
                    </a:path>
                  </a:pathLst>
                </a:custGeom>
                <a:solidFill>
                  <a:srgbClr val="F4A687"/>
                </a:solidFill>
                <a:ln w="3175" cap="flat">
                  <a:solidFill>
                    <a:srgbClr val="000000"/>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19" name="Oval 6418"/>
                <p:cNvSpPr>
                  <a:spLocks noChangeArrowheads="1"/>
                </p:cNvSpPr>
                <p:nvPr/>
              </p:nvSpPr>
              <p:spPr bwMode="auto">
                <a:xfrm>
                  <a:off x="1135" y="2040"/>
                  <a:ext cx="3" cy="6"/>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20" name="Freeform 6419"/>
                <p:cNvSpPr>
                  <a:spLocks/>
                </p:cNvSpPr>
                <p:nvPr/>
              </p:nvSpPr>
              <p:spPr bwMode="auto">
                <a:xfrm>
                  <a:off x="1138" y="1989"/>
                  <a:ext cx="33" cy="64"/>
                </a:xfrm>
                <a:custGeom>
                  <a:avLst/>
                  <a:gdLst>
                    <a:gd name="T0" fmla="*/ 40 w 25"/>
                    <a:gd name="T1" fmla="*/ 0 h 47"/>
                    <a:gd name="T2" fmla="*/ 0 w 25"/>
                    <a:gd name="T3" fmla="*/ 60 h 47"/>
                    <a:gd name="T4" fmla="*/ 7 w 25"/>
                    <a:gd name="T5" fmla="*/ 74 h 47"/>
                    <a:gd name="T6" fmla="*/ 4 w 25"/>
                    <a:gd name="T7" fmla="*/ 87 h 47"/>
                    <a:gd name="T8" fmla="*/ 44 w 25"/>
                    <a:gd name="T9" fmla="*/ 39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47">
                      <a:moveTo>
                        <a:pt x="23" y="0"/>
                      </a:moveTo>
                      <a:cubicBezTo>
                        <a:pt x="22" y="13"/>
                        <a:pt x="4" y="29"/>
                        <a:pt x="0" y="32"/>
                      </a:cubicBezTo>
                      <a:cubicBezTo>
                        <a:pt x="2" y="33"/>
                        <a:pt x="4" y="36"/>
                        <a:pt x="4" y="40"/>
                      </a:cubicBezTo>
                      <a:cubicBezTo>
                        <a:pt x="4" y="43"/>
                        <a:pt x="3" y="45"/>
                        <a:pt x="2" y="47"/>
                      </a:cubicBezTo>
                      <a:cubicBezTo>
                        <a:pt x="8" y="42"/>
                        <a:pt x="21" y="30"/>
                        <a:pt x="25" y="21"/>
                      </a:cubicBezTo>
                    </a:path>
                  </a:pathLst>
                </a:custGeom>
                <a:solidFill>
                  <a:srgbClr val="E2001A"/>
                </a:solidFill>
                <a:ln w="3175" cap="rnd">
                  <a:solidFill>
                    <a:srgbClr val="000000"/>
                  </a:solidFill>
                  <a:prstDash val="solid"/>
                  <a:round/>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21" name="Freeform 6420"/>
                <p:cNvSpPr>
                  <a:spLocks/>
                </p:cNvSpPr>
                <p:nvPr/>
              </p:nvSpPr>
              <p:spPr bwMode="auto">
                <a:xfrm>
                  <a:off x="1138" y="1989"/>
                  <a:ext cx="33" cy="64"/>
                </a:xfrm>
                <a:custGeom>
                  <a:avLst/>
                  <a:gdLst>
                    <a:gd name="T0" fmla="*/ 40 w 25"/>
                    <a:gd name="T1" fmla="*/ 0 h 47"/>
                    <a:gd name="T2" fmla="*/ 0 w 25"/>
                    <a:gd name="T3" fmla="*/ 60 h 47"/>
                    <a:gd name="T4" fmla="*/ 7 w 25"/>
                    <a:gd name="T5" fmla="*/ 74 h 47"/>
                    <a:gd name="T6" fmla="*/ 4 w 25"/>
                    <a:gd name="T7" fmla="*/ 87 h 47"/>
                    <a:gd name="T8" fmla="*/ 44 w 25"/>
                    <a:gd name="T9" fmla="*/ 39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47">
                      <a:moveTo>
                        <a:pt x="23" y="0"/>
                      </a:moveTo>
                      <a:cubicBezTo>
                        <a:pt x="22" y="13"/>
                        <a:pt x="4" y="29"/>
                        <a:pt x="0" y="32"/>
                      </a:cubicBezTo>
                      <a:cubicBezTo>
                        <a:pt x="2" y="33"/>
                        <a:pt x="4" y="36"/>
                        <a:pt x="4" y="40"/>
                      </a:cubicBezTo>
                      <a:cubicBezTo>
                        <a:pt x="4" y="43"/>
                        <a:pt x="3" y="45"/>
                        <a:pt x="2" y="47"/>
                      </a:cubicBezTo>
                      <a:cubicBezTo>
                        <a:pt x="8" y="42"/>
                        <a:pt x="21" y="30"/>
                        <a:pt x="25" y="2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22" name="Oval 6421"/>
                <p:cNvSpPr>
                  <a:spLocks noChangeArrowheads="1"/>
                </p:cNvSpPr>
                <p:nvPr/>
              </p:nvSpPr>
              <p:spPr bwMode="auto">
                <a:xfrm>
                  <a:off x="1212" y="1884"/>
                  <a:ext cx="13" cy="14"/>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23" name="Oval 6422"/>
                <p:cNvSpPr>
                  <a:spLocks noChangeArrowheads="1"/>
                </p:cNvSpPr>
                <p:nvPr/>
              </p:nvSpPr>
              <p:spPr bwMode="auto">
                <a:xfrm>
                  <a:off x="1217" y="1889"/>
                  <a:ext cx="4" cy="4"/>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24" name="Oval 6423"/>
                <p:cNvSpPr>
                  <a:spLocks noChangeArrowheads="1"/>
                </p:cNvSpPr>
                <p:nvPr/>
              </p:nvSpPr>
              <p:spPr bwMode="auto">
                <a:xfrm>
                  <a:off x="1218" y="1866"/>
                  <a:ext cx="14" cy="13"/>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25" name="Oval 6424"/>
                <p:cNvSpPr>
                  <a:spLocks noChangeArrowheads="1"/>
                </p:cNvSpPr>
                <p:nvPr/>
              </p:nvSpPr>
              <p:spPr bwMode="auto">
                <a:xfrm>
                  <a:off x="1224" y="1871"/>
                  <a:ext cx="3" cy="3"/>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26" name="Freeform 6425"/>
                <p:cNvSpPr>
                  <a:spLocks/>
                </p:cNvSpPr>
                <p:nvPr/>
              </p:nvSpPr>
              <p:spPr bwMode="auto">
                <a:xfrm>
                  <a:off x="1157" y="1841"/>
                  <a:ext cx="71" cy="57"/>
                </a:xfrm>
                <a:custGeom>
                  <a:avLst/>
                  <a:gdLst>
                    <a:gd name="T0" fmla="*/ 25 w 53"/>
                    <a:gd name="T1" fmla="*/ 14 h 42"/>
                    <a:gd name="T2" fmla="*/ 0 w 53"/>
                    <a:gd name="T3" fmla="*/ 52 h 42"/>
                    <a:gd name="T4" fmla="*/ 1 w 53"/>
                    <a:gd name="T5" fmla="*/ 52 h 42"/>
                    <a:gd name="T6" fmla="*/ 11 w 53"/>
                    <a:gd name="T7" fmla="*/ 61 h 42"/>
                    <a:gd name="T8" fmla="*/ 5 w 53"/>
                    <a:gd name="T9" fmla="*/ 71 h 42"/>
                    <a:gd name="T10" fmla="*/ 5 w 53"/>
                    <a:gd name="T11" fmla="*/ 71 h 42"/>
                    <a:gd name="T12" fmla="*/ 39 w 53"/>
                    <a:gd name="T13" fmla="*/ 45 h 42"/>
                    <a:gd name="T14" fmla="*/ 83 w 53"/>
                    <a:gd name="T15" fmla="*/ 77 h 42"/>
                    <a:gd name="T16" fmla="*/ 74 w 53"/>
                    <a:gd name="T17" fmla="*/ 68 h 42"/>
                    <a:gd name="T18" fmla="*/ 83 w 53"/>
                    <a:gd name="T19" fmla="*/ 58 h 42"/>
                    <a:gd name="T20" fmla="*/ 86 w 53"/>
                    <a:gd name="T21" fmla="*/ 58 h 42"/>
                    <a:gd name="T22" fmla="*/ 86 w 53"/>
                    <a:gd name="T23" fmla="*/ 58 h 42"/>
                    <a:gd name="T24" fmla="*/ 63 w 53"/>
                    <a:gd name="T25" fmla="*/ 45 h 42"/>
                    <a:gd name="T26" fmla="*/ 95 w 53"/>
                    <a:gd name="T27" fmla="*/ 50 h 42"/>
                    <a:gd name="T28" fmla="*/ 95 w 53"/>
                    <a:gd name="T29" fmla="*/ 50 h 42"/>
                    <a:gd name="T30" fmla="*/ 91 w 53"/>
                    <a:gd name="T31" fmla="*/ 52 h 42"/>
                    <a:gd name="T32" fmla="*/ 83 w 53"/>
                    <a:gd name="T33" fmla="*/ 42 h 42"/>
                    <a:gd name="T34" fmla="*/ 90 w 53"/>
                    <a:gd name="T35" fmla="*/ 33 h 42"/>
                    <a:gd name="T36" fmla="*/ 59 w 53"/>
                    <a:gd name="T37" fmla="*/ 26 h 42"/>
                    <a:gd name="T38" fmla="*/ 48 w 53"/>
                    <a:gd name="T39" fmla="*/ 0 h 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3" h="42">
                      <a:moveTo>
                        <a:pt x="14" y="7"/>
                      </a:moveTo>
                      <a:cubicBezTo>
                        <a:pt x="17" y="13"/>
                        <a:pt x="10" y="25"/>
                        <a:pt x="0" y="28"/>
                      </a:cubicBezTo>
                      <a:cubicBezTo>
                        <a:pt x="0" y="28"/>
                        <a:pt x="1" y="28"/>
                        <a:pt x="1" y="28"/>
                      </a:cubicBezTo>
                      <a:cubicBezTo>
                        <a:pt x="4" y="28"/>
                        <a:pt x="6" y="30"/>
                        <a:pt x="6" y="33"/>
                      </a:cubicBezTo>
                      <a:cubicBezTo>
                        <a:pt x="6" y="35"/>
                        <a:pt x="5" y="37"/>
                        <a:pt x="3" y="38"/>
                      </a:cubicBezTo>
                      <a:cubicBezTo>
                        <a:pt x="3" y="38"/>
                        <a:pt x="3" y="38"/>
                        <a:pt x="3" y="38"/>
                      </a:cubicBezTo>
                      <a:cubicBezTo>
                        <a:pt x="3" y="38"/>
                        <a:pt x="17" y="34"/>
                        <a:pt x="22" y="24"/>
                      </a:cubicBezTo>
                      <a:cubicBezTo>
                        <a:pt x="28" y="30"/>
                        <a:pt x="38" y="42"/>
                        <a:pt x="46" y="42"/>
                      </a:cubicBezTo>
                      <a:cubicBezTo>
                        <a:pt x="44" y="42"/>
                        <a:pt x="41" y="40"/>
                        <a:pt x="41" y="37"/>
                      </a:cubicBezTo>
                      <a:cubicBezTo>
                        <a:pt x="41" y="34"/>
                        <a:pt x="44" y="32"/>
                        <a:pt x="46" y="32"/>
                      </a:cubicBezTo>
                      <a:cubicBezTo>
                        <a:pt x="47" y="32"/>
                        <a:pt x="47" y="32"/>
                        <a:pt x="48" y="32"/>
                      </a:cubicBezTo>
                      <a:cubicBezTo>
                        <a:pt x="48" y="32"/>
                        <a:pt x="48" y="32"/>
                        <a:pt x="48" y="32"/>
                      </a:cubicBezTo>
                      <a:cubicBezTo>
                        <a:pt x="42" y="31"/>
                        <a:pt x="38" y="29"/>
                        <a:pt x="35" y="24"/>
                      </a:cubicBezTo>
                      <a:cubicBezTo>
                        <a:pt x="40" y="29"/>
                        <a:pt x="49" y="28"/>
                        <a:pt x="53" y="27"/>
                      </a:cubicBezTo>
                      <a:cubicBezTo>
                        <a:pt x="53" y="27"/>
                        <a:pt x="53" y="27"/>
                        <a:pt x="53" y="27"/>
                      </a:cubicBezTo>
                      <a:cubicBezTo>
                        <a:pt x="52" y="28"/>
                        <a:pt x="52" y="28"/>
                        <a:pt x="51" y="28"/>
                      </a:cubicBezTo>
                      <a:cubicBezTo>
                        <a:pt x="49" y="28"/>
                        <a:pt x="46" y="25"/>
                        <a:pt x="46" y="23"/>
                      </a:cubicBezTo>
                      <a:cubicBezTo>
                        <a:pt x="46" y="20"/>
                        <a:pt x="48" y="18"/>
                        <a:pt x="50" y="18"/>
                      </a:cubicBezTo>
                      <a:cubicBezTo>
                        <a:pt x="47" y="18"/>
                        <a:pt x="38" y="18"/>
                        <a:pt x="33" y="14"/>
                      </a:cubicBezTo>
                      <a:cubicBezTo>
                        <a:pt x="27" y="8"/>
                        <a:pt x="27" y="0"/>
                        <a:pt x="27" y="0"/>
                      </a:cubicBezTo>
                    </a:path>
                  </a:pathLst>
                </a:custGeom>
                <a:solidFill>
                  <a:srgbClr val="E2001A"/>
                </a:solidFill>
                <a:ln w="3175" cap="rnd">
                  <a:solidFill>
                    <a:srgbClr val="000000"/>
                  </a:solidFill>
                  <a:prstDash val="solid"/>
                  <a:round/>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27" name="Freeform 6426"/>
                <p:cNvSpPr>
                  <a:spLocks/>
                </p:cNvSpPr>
                <p:nvPr/>
              </p:nvSpPr>
              <p:spPr bwMode="auto">
                <a:xfrm>
                  <a:off x="1157" y="1841"/>
                  <a:ext cx="71" cy="57"/>
                </a:xfrm>
                <a:custGeom>
                  <a:avLst/>
                  <a:gdLst>
                    <a:gd name="T0" fmla="*/ 25 w 53"/>
                    <a:gd name="T1" fmla="*/ 14 h 42"/>
                    <a:gd name="T2" fmla="*/ 0 w 53"/>
                    <a:gd name="T3" fmla="*/ 52 h 42"/>
                    <a:gd name="T4" fmla="*/ 1 w 53"/>
                    <a:gd name="T5" fmla="*/ 52 h 42"/>
                    <a:gd name="T6" fmla="*/ 11 w 53"/>
                    <a:gd name="T7" fmla="*/ 61 h 42"/>
                    <a:gd name="T8" fmla="*/ 5 w 53"/>
                    <a:gd name="T9" fmla="*/ 71 h 42"/>
                    <a:gd name="T10" fmla="*/ 5 w 53"/>
                    <a:gd name="T11" fmla="*/ 71 h 42"/>
                    <a:gd name="T12" fmla="*/ 39 w 53"/>
                    <a:gd name="T13" fmla="*/ 45 h 42"/>
                    <a:gd name="T14" fmla="*/ 83 w 53"/>
                    <a:gd name="T15" fmla="*/ 77 h 42"/>
                    <a:gd name="T16" fmla="*/ 74 w 53"/>
                    <a:gd name="T17" fmla="*/ 68 h 42"/>
                    <a:gd name="T18" fmla="*/ 83 w 53"/>
                    <a:gd name="T19" fmla="*/ 58 h 42"/>
                    <a:gd name="T20" fmla="*/ 86 w 53"/>
                    <a:gd name="T21" fmla="*/ 58 h 42"/>
                    <a:gd name="T22" fmla="*/ 86 w 53"/>
                    <a:gd name="T23" fmla="*/ 58 h 42"/>
                    <a:gd name="T24" fmla="*/ 63 w 53"/>
                    <a:gd name="T25" fmla="*/ 45 h 42"/>
                    <a:gd name="T26" fmla="*/ 95 w 53"/>
                    <a:gd name="T27" fmla="*/ 50 h 42"/>
                    <a:gd name="T28" fmla="*/ 95 w 53"/>
                    <a:gd name="T29" fmla="*/ 50 h 42"/>
                    <a:gd name="T30" fmla="*/ 91 w 53"/>
                    <a:gd name="T31" fmla="*/ 52 h 42"/>
                    <a:gd name="T32" fmla="*/ 83 w 53"/>
                    <a:gd name="T33" fmla="*/ 42 h 42"/>
                    <a:gd name="T34" fmla="*/ 90 w 53"/>
                    <a:gd name="T35" fmla="*/ 33 h 42"/>
                    <a:gd name="T36" fmla="*/ 59 w 53"/>
                    <a:gd name="T37" fmla="*/ 26 h 42"/>
                    <a:gd name="T38" fmla="*/ 48 w 53"/>
                    <a:gd name="T39" fmla="*/ 0 h 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3" h="42">
                      <a:moveTo>
                        <a:pt x="14" y="7"/>
                      </a:moveTo>
                      <a:cubicBezTo>
                        <a:pt x="17" y="13"/>
                        <a:pt x="10" y="25"/>
                        <a:pt x="0" y="28"/>
                      </a:cubicBezTo>
                      <a:cubicBezTo>
                        <a:pt x="0" y="28"/>
                        <a:pt x="1" y="28"/>
                        <a:pt x="1" y="28"/>
                      </a:cubicBezTo>
                      <a:cubicBezTo>
                        <a:pt x="4" y="28"/>
                        <a:pt x="6" y="30"/>
                        <a:pt x="6" y="33"/>
                      </a:cubicBezTo>
                      <a:cubicBezTo>
                        <a:pt x="6" y="35"/>
                        <a:pt x="5" y="37"/>
                        <a:pt x="3" y="38"/>
                      </a:cubicBezTo>
                      <a:cubicBezTo>
                        <a:pt x="3" y="38"/>
                        <a:pt x="3" y="38"/>
                        <a:pt x="3" y="38"/>
                      </a:cubicBezTo>
                      <a:cubicBezTo>
                        <a:pt x="3" y="38"/>
                        <a:pt x="17" y="34"/>
                        <a:pt x="22" y="24"/>
                      </a:cubicBezTo>
                      <a:cubicBezTo>
                        <a:pt x="28" y="30"/>
                        <a:pt x="38" y="42"/>
                        <a:pt x="46" y="42"/>
                      </a:cubicBezTo>
                      <a:cubicBezTo>
                        <a:pt x="44" y="42"/>
                        <a:pt x="41" y="40"/>
                        <a:pt x="41" y="37"/>
                      </a:cubicBezTo>
                      <a:cubicBezTo>
                        <a:pt x="41" y="34"/>
                        <a:pt x="44" y="32"/>
                        <a:pt x="46" y="32"/>
                      </a:cubicBezTo>
                      <a:cubicBezTo>
                        <a:pt x="47" y="32"/>
                        <a:pt x="47" y="32"/>
                        <a:pt x="48" y="32"/>
                      </a:cubicBezTo>
                      <a:cubicBezTo>
                        <a:pt x="48" y="32"/>
                        <a:pt x="48" y="32"/>
                        <a:pt x="48" y="32"/>
                      </a:cubicBezTo>
                      <a:cubicBezTo>
                        <a:pt x="42" y="31"/>
                        <a:pt x="38" y="29"/>
                        <a:pt x="35" y="24"/>
                      </a:cubicBezTo>
                      <a:cubicBezTo>
                        <a:pt x="40" y="29"/>
                        <a:pt x="49" y="28"/>
                        <a:pt x="53" y="27"/>
                      </a:cubicBezTo>
                      <a:cubicBezTo>
                        <a:pt x="53" y="27"/>
                        <a:pt x="53" y="27"/>
                        <a:pt x="53" y="27"/>
                      </a:cubicBezTo>
                      <a:cubicBezTo>
                        <a:pt x="52" y="28"/>
                        <a:pt x="52" y="28"/>
                        <a:pt x="51" y="28"/>
                      </a:cubicBezTo>
                      <a:cubicBezTo>
                        <a:pt x="49" y="28"/>
                        <a:pt x="46" y="25"/>
                        <a:pt x="46" y="23"/>
                      </a:cubicBezTo>
                      <a:cubicBezTo>
                        <a:pt x="46" y="20"/>
                        <a:pt x="48" y="18"/>
                        <a:pt x="50" y="18"/>
                      </a:cubicBezTo>
                      <a:cubicBezTo>
                        <a:pt x="47" y="18"/>
                        <a:pt x="38" y="18"/>
                        <a:pt x="33" y="14"/>
                      </a:cubicBezTo>
                      <a:cubicBezTo>
                        <a:pt x="27" y="8"/>
                        <a:pt x="27" y="0"/>
                        <a:pt x="27"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28" name="Oval 6427"/>
                <p:cNvSpPr>
                  <a:spLocks noChangeArrowheads="1"/>
                </p:cNvSpPr>
                <p:nvPr/>
              </p:nvSpPr>
              <p:spPr bwMode="auto">
                <a:xfrm>
                  <a:off x="1179" y="1915"/>
                  <a:ext cx="15" cy="12"/>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29" name="Oval 6428"/>
                <p:cNvSpPr>
                  <a:spLocks noChangeArrowheads="1"/>
                </p:cNvSpPr>
                <p:nvPr/>
              </p:nvSpPr>
              <p:spPr bwMode="auto">
                <a:xfrm>
                  <a:off x="1185" y="1919"/>
                  <a:ext cx="4" cy="4"/>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30" name="Freeform 6429"/>
                <p:cNvSpPr>
                  <a:spLocks/>
                </p:cNvSpPr>
                <p:nvPr/>
              </p:nvSpPr>
              <p:spPr bwMode="auto">
                <a:xfrm>
                  <a:off x="1179" y="1887"/>
                  <a:ext cx="15" cy="34"/>
                </a:xfrm>
                <a:custGeom>
                  <a:avLst/>
                  <a:gdLst>
                    <a:gd name="T0" fmla="*/ 0 w 11"/>
                    <a:gd name="T1" fmla="*/ 0 h 25"/>
                    <a:gd name="T2" fmla="*/ 0 w 11"/>
                    <a:gd name="T3" fmla="*/ 46 h 25"/>
                    <a:gd name="T4" fmla="*/ 0 w 11"/>
                    <a:gd name="T5" fmla="*/ 46 h 25"/>
                    <a:gd name="T6" fmla="*/ 11 w 11"/>
                    <a:gd name="T7" fmla="*/ 39 h 25"/>
                    <a:gd name="T8" fmla="*/ 20 w 11"/>
                    <a:gd name="T9" fmla="*/ 46 h 25"/>
                    <a:gd name="T10" fmla="*/ 20 w 11"/>
                    <a:gd name="T11" fmla="*/ 46 h 25"/>
                    <a:gd name="T12" fmla="*/ 19 w 11"/>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25">
                      <a:moveTo>
                        <a:pt x="0" y="0"/>
                      </a:moveTo>
                      <a:cubicBezTo>
                        <a:pt x="0" y="0"/>
                        <a:pt x="0" y="16"/>
                        <a:pt x="0" y="25"/>
                      </a:cubicBezTo>
                      <a:cubicBezTo>
                        <a:pt x="0" y="25"/>
                        <a:pt x="0" y="25"/>
                        <a:pt x="0" y="25"/>
                      </a:cubicBezTo>
                      <a:cubicBezTo>
                        <a:pt x="1" y="23"/>
                        <a:pt x="3" y="21"/>
                        <a:pt x="6" y="21"/>
                      </a:cubicBezTo>
                      <a:cubicBezTo>
                        <a:pt x="9" y="21"/>
                        <a:pt x="11" y="23"/>
                        <a:pt x="11" y="25"/>
                      </a:cubicBezTo>
                      <a:cubicBezTo>
                        <a:pt x="11" y="25"/>
                        <a:pt x="11" y="25"/>
                        <a:pt x="11" y="25"/>
                      </a:cubicBezTo>
                      <a:cubicBezTo>
                        <a:pt x="10" y="21"/>
                        <a:pt x="10" y="7"/>
                        <a:pt x="10" y="1"/>
                      </a:cubicBezTo>
                    </a:path>
                  </a:pathLst>
                </a:custGeom>
                <a:solidFill>
                  <a:srgbClr val="E2001A"/>
                </a:solidFill>
                <a:ln w="3175" cap="rnd">
                  <a:solidFill>
                    <a:srgbClr val="000000"/>
                  </a:solidFill>
                  <a:prstDash val="solid"/>
                  <a:round/>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31" name="Freeform 6430"/>
                <p:cNvSpPr>
                  <a:spLocks/>
                </p:cNvSpPr>
                <p:nvPr/>
              </p:nvSpPr>
              <p:spPr bwMode="auto">
                <a:xfrm>
                  <a:off x="1179" y="1887"/>
                  <a:ext cx="15" cy="34"/>
                </a:xfrm>
                <a:custGeom>
                  <a:avLst/>
                  <a:gdLst>
                    <a:gd name="T0" fmla="*/ 0 w 11"/>
                    <a:gd name="T1" fmla="*/ 0 h 25"/>
                    <a:gd name="T2" fmla="*/ 0 w 11"/>
                    <a:gd name="T3" fmla="*/ 46 h 25"/>
                    <a:gd name="T4" fmla="*/ 0 w 11"/>
                    <a:gd name="T5" fmla="*/ 46 h 25"/>
                    <a:gd name="T6" fmla="*/ 11 w 11"/>
                    <a:gd name="T7" fmla="*/ 39 h 25"/>
                    <a:gd name="T8" fmla="*/ 20 w 11"/>
                    <a:gd name="T9" fmla="*/ 46 h 25"/>
                    <a:gd name="T10" fmla="*/ 20 w 11"/>
                    <a:gd name="T11" fmla="*/ 46 h 25"/>
                    <a:gd name="T12" fmla="*/ 19 w 11"/>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25">
                      <a:moveTo>
                        <a:pt x="0" y="0"/>
                      </a:moveTo>
                      <a:cubicBezTo>
                        <a:pt x="0" y="0"/>
                        <a:pt x="0" y="16"/>
                        <a:pt x="0" y="25"/>
                      </a:cubicBezTo>
                      <a:cubicBezTo>
                        <a:pt x="0" y="25"/>
                        <a:pt x="0" y="25"/>
                        <a:pt x="0" y="25"/>
                      </a:cubicBezTo>
                      <a:cubicBezTo>
                        <a:pt x="1" y="23"/>
                        <a:pt x="3" y="21"/>
                        <a:pt x="6" y="21"/>
                      </a:cubicBezTo>
                      <a:cubicBezTo>
                        <a:pt x="9" y="21"/>
                        <a:pt x="11" y="23"/>
                        <a:pt x="11" y="25"/>
                      </a:cubicBezTo>
                      <a:cubicBezTo>
                        <a:pt x="11" y="25"/>
                        <a:pt x="11" y="25"/>
                        <a:pt x="11" y="25"/>
                      </a:cubicBezTo>
                      <a:cubicBezTo>
                        <a:pt x="10" y="21"/>
                        <a:pt x="10" y="7"/>
                        <a:pt x="10" y="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32" name="Freeform 6431"/>
                <p:cNvSpPr>
                  <a:spLocks noEditPoints="1"/>
                </p:cNvSpPr>
                <p:nvPr/>
              </p:nvSpPr>
              <p:spPr bwMode="auto">
                <a:xfrm>
                  <a:off x="1204" y="2011"/>
                  <a:ext cx="29" cy="43"/>
                </a:xfrm>
                <a:custGeom>
                  <a:avLst/>
                  <a:gdLst>
                    <a:gd name="T0" fmla="*/ 0 w 22"/>
                    <a:gd name="T1" fmla="*/ 26 h 32"/>
                    <a:gd name="T2" fmla="*/ 37 w 22"/>
                    <a:gd name="T3" fmla="*/ 56 h 32"/>
                    <a:gd name="T4" fmla="*/ 34 w 22"/>
                    <a:gd name="T5" fmla="*/ 48 h 32"/>
                    <a:gd name="T6" fmla="*/ 38 w 22"/>
                    <a:gd name="T7" fmla="*/ 40 h 32"/>
                    <a:gd name="T8" fmla="*/ 4 w 22"/>
                    <a:gd name="T9" fmla="*/ 0 h 32"/>
                    <a:gd name="T10" fmla="*/ 38 w 22"/>
                    <a:gd name="T11" fmla="*/ 58 h 32"/>
                    <a:gd name="T12" fmla="*/ 38 w 22"/>
                    <a:gd name="T13" fmla="*/ 58 h 32"/>
                    <a:gd name="T14" fmla="*/ 38 w 22"/>
                    <a:gd name="T15" fmla="*/ 58 h 32"/>
                    <a:gd name="T16" fmla="*/ 38 w 22"/>
                    <a:gd name="T17" fmla="*/ 58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2">
                      <a:moveTo>
                        <a:pt x="0" y="14"/>
                      </a:moveTo>
                      <a:cubicBezTo>
                        <a:pt x="3" y="20"/>
                        <a:pt x="16" y="28"/>
                        <a:pt x="21" y="31"/>
                      </a:cubicBezTo>
                      <a:cubicBezTo>
                        <a:pt x="20" y="30"/>
                        <a:pt x="19" y="29"/>
                        <a:pt x="20" y="27"/>
                      </a:cubicBezTo>
                      <a:cubicBezTo>
                        <a:pt x="20" y="24"/>
                        <a:pt x="21" y="22"/>
                        <a:pt x="22" y="22"/>
                      </a:cubicBezTo>
                      <a:cubicBezTo>
                        <a:pt x="18" y="20"/>
                        <a:pt x="5" y="7"/>
                        <a:pt x="2" y="0"/>
                      </a:cubicBezTo>
                      <a:moveTo>
                        <a:pt x="22" y="32"/>
                      </a:moveTo>
                      <a:cubicBezTo>
                        <a:pt x="22" y="32"/>
                        <a:pt x="22" y="32"/>
                        <a:pt x="22" y="32"/>
                      </a:cubicBezTo>
                      <a:cubicBezTo>
                        <a:pt x="22" y="32"/>
                        <a:pt x="22" y="32"/>
                        <a:pt x="22" y="32"/>
                      </a:cubicBezTo>
                      <a:cubicBezTo>
                        <a:pt x="22" y="32"/>
                        <a:pt x="22" y="32"/>
                        <a:pt x="22" y="32"/>
                      </a:cubicBezTo>
                      <a:close/>
                    </a:path>
                  </a:pathLst>
                </a:custGeom>
                <a:solidFill>
                  <a:srgbClr val="E2001A"/>
                </a:solidFill>
                <a:ln w="3175" cap="rnd">
                  <a:solidFill>
                    <a:srgbClr val="000000"/>
                  </a:solidFill>
                  <a:prstDash val="solid"/>
                  <a:round/>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33" name="Freeform 6432"/>
                <p:cNvSpPr>
                  <a:spLocks/>
                </p:cNvSpPr>
                <p:nvPr/>
              </p:nvSpPr>
              <p:spPr bwMode="auto">
                <a:xfrm>
                  <a:off x="1229" y="2040"/>
                  <a:ext cx="8" cy="14"/>
                </a:xfrm>
                <a:custGeom>
                  <a:avLst/>
                  <a:gdLst>
                    <a:gd name="T0" fmla="*/ 7 w 6"/>
                    <a:gd name="T1" fmla="*/ 0 h 10"/>
                    <a:gd name="T2" fmla="*/ 11 w 6"/>
                    <a:gd name="T3" fmla="*/ 10 h 10"/>
                    <a:gd name="T4" fmla="*/ 5 w 6"/>
                    <a:gd name="T5" fmla="*/ 20 h 10"/>
                    <a:gd name="T6" fmla="*/ 1 w 6"/>
                    <a:gd name="T7" fmla="*/ 10 h 10"/>
                    <a:gd name="T8" fmla="*/ 7 w 6"/>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0">
                      <a:moveTo>
                        <a:pt x="4" y="0"/>
                      </a:moveTo>
                      <a:cubicBezTo>
                        <a:pt x="5" y="0"/>
                        <a:pt x="6" y="2"/>
                        <a:pt x="6" y="5"/>
                      </a:cubicBezTo>
                      <a:cubicBezTo>
                        <a:pt x="6" y="8"/>
                        <a:pt x="5" y="10"/>
                        <a:pt x="3" y="10"/>
                      </a:cubicBezTo>
                      <a:cubicBezTo>
                        <a:pt x="2" y="10"/>
                        <a:pt x="0" y="8"/>
                        <a:pt x="1" y="5"/>
                      </a:cubicBezTo>
                      <a:cubicBezTo>
                        <a:pt x="1" y="2"/>
                        <a:pt x="2" y="0"/>
                        <a:pt x="4" y="0"/>
                      </a:cubicBezTo>
                      <a:close/>
                    </a:path>
                  </a:pathLst>
                </a:custGeom>
                <a:solidFill>
                  <a:srgbClr val="F4A687"/>
                </a:solidFill>
                <a:ln w="3175" cap="flat">
                  <a:solidFill>
                    <a:srgbClr val="000000"/>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34" name="Oval 6433"/>
                <p:cNvSpPr>
                  <a:spLocks noChangeArrowheads="1"/>
                </p:cNvSpPr>
                <p:nvPr/>
              </p:nvSpPr>
              <p:spPr bwMode="auto">
                <a:xfrm>
                  <a:off x="1233" y="2046"/>
                  <a:ext cx="2" cy="3"/>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35" name="Oval 6434"/>
                <p:cNvSpPr>
                  <a:spLocks noChangeArrowheads="1"/>
                </p:cNvSpPr>
                <p:nvPr/>
              </p:nvSpPr>
              <p:spPr bwMode="auto">
                <a:xfrm>
                  <a:off x="1151" y="1879"/>
                  <a:ext cx="14" cy="14"/>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36" name="Oval 6435"/>
                <p:cNvSpPr>
                  <a:spLocks noChangeArrowheads="1"/>
                </p:cNvSpPr>
                <p:nvPr/>
              </p:nvSpPr>
              <p:spPr bwMode="auto">
                <a:xfrm>
                  <a:off x="1157" y="1884"/>
                  <a:ext cx="4" cy="3"/>
                </a:xfrm>
                <a:prstGeom prst="ellipse">
                  <a:avLst/>
                </a:prstGeom>
                <a:solidFill>
                  <a:srgbClr val="F4A687"/>
                </a:solidFill>
                <a:ln w="3175">
                  <a:solidFill>
                    <a:srgbClr val="000000"/>
                  </a:solidFill>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ltLang="en-US">
                    <a:solidFill>
                      <a:prstClr val="black"/>
                    </a:solidFill>
                  </a:endParaRPr>
                </a:p>
              </p:txBody>
            </p:sp>
            <p:sp>
              <p:nvSpPr>
                <p:cNvPr id="6437" name="Freeform 6436"/>
                <p:cNvSpPr>
                  <a:spLocks/>
                </p:cNvSpPr>
                <p:nvPr/>
              </p:nvSpPr>
              <p:spPr bwMode="auto">
                <a:xfrm>
                  <a:off x="1123" y="1404"/>
                  <a:ext cx="116" cy="146"/>
                </a:xfrm>
                <a:custGeom>
                  <a:avLst/>
                  <a:gdLst>
                    <a:gd name="T0" fmla="*/ 15 w 86"/>
                    <a:gd name="T1" fmla="*/ 197 h 108"/>
                    <a:gd name="T2" fmla="*/ 7 w 86"/>
                    <a:gd name="T3" fmla="*/ 170 h 108"/>
                    <a:gd name="T4" fmla="*/ 20 w 86"/>
                    <a:gd name="T5" fmla="*/ 69 h 108"/>
                    <a:gd name="T6" fmla="*/ 38 w 86"/>
                    <a:gd name="T7" fmla="*/ 50 h 108"/>
                    <a:gd name="T8" fmla="*/ 67 w 86"/>
                    <a:gd name="T9" fmla="*/ 35 h 108"/>
                    <a:gd name="T10" fmla="*/ 85 w 86"/>
                    <a:gd name="T11" fmla="*/ 31 h 108"/>
                    <a:gd name="T12" fmla="*/ 93 w 86"/>
                    <a:gd name="T13" fmla="*/ 5 h 108"/>
                    <a:gd name="T14" fmla="*/ 98 w 86"/>
                    <a:gd name="T15" fmla="*/ 7 h 108"/>
                    <a:gd name="T16" fmla="*/ 119 w 86"/>
                    <a:gd name="T17" fmla="*/ 5 h 108"/>
                    <a:gd name="T18" fmla="*/ 119 w 86"/>
                    <a:gd name="T19" fmla="*/ 4 h 108"/>
                    <a:gd name="T20" fmla="*/ 140 w 86"/>
                    <a:gd name="T21" fmla="*/ 9 h 108"/>
                    <a:gd name="T22" fmla="*/ 129 w 86"/>
                    <a:gd name="T23" fmla="*/ 42 h 108"/>
                    <a:gd name="T24" fmla="*/ 151 w 86"/>
                    <a:gd name="T25" fmla="*/ 68 h 108"/>
                    <a:gd name="T26" fmla="*/ 152 w 86"/>
                    <a:gd name="T27" fmla="*/ 100 h 108"/>
                    <a:gd name="T28" fmla="*/ 113 w 86"/>
                    <a:gd name="T29" fmla="*/ 93 h 108"/>
                    <a:gd name="T30" fmla="*/ 94 w 86"/>
                    <a:gd name="T31" fmla="*/ 89 h 108"/>
                    <a:gd name="T32" fmla="*/ 71 w 86"/>
                    <a:gd name="T33" fmla="*/ 128 h 108"/>
                    <a:gd name="T34" fmla="*/ 63 w 86"/>
                    <a:gd name="T35" fmla="*/ 172 h 108"/>
                    <a:gd name="T36" fmla="*/ 66 w 86"/>
                    <a:gd name="T37" fmla="*/ 192 h 108"/>
                    <a:gd name="T38" fmla="*/ 57 w 86"/>
                    <a:gd name="T39" fmla="*/ 196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6" h="108">
                      <a:moveTo>
                        <a:pt x="8" y="108"/>
                      </a:moveTo>
                      <a:cubicBezTo>
                        <a:pt x="7" y="108"/>
                        <a:pt x="4" y="93"/>
                        <a:pt x="4" y="93"/>
                      </a:cubicBezTo>
                      <a:cubicBezTo>
                        <a:pt x="2" y="78"/>
                        <a:pt x="0" y="54"/>
                        <a:pt x="11" y="38"/>
                      </a:cubicBezTo>
                      <a:cubicBezTo>
                        <a:pt x="14" y="34"/>
                        <a:pt x="17" y="30"/>
                        <a:pt x="21" y="27"/>
                      </a:cubicBezTo>
                      <a:cubicBezTo>
                        <a:pt x="25" y="24"/>
                        <a:pt x="32" y="20"/>
                        <a:pt x="37" y="19"/>
                      </a:cubicBezTo>
                      <a:cubicBezTo>
                        <a:pt x="40" y="18"/>
                        <a:pt x="43" y="17"/>
                        <a:pt x="47" y="17"/>
                      </a:cubicBezTo>
                      <a:cubicBezTo>
                        <a:pt x="48" y="13"/>
                        <a:pt x="49" y="7"/>
                        <a:pt x="51" y="3"/>
                      </a:cubicBezTo>
                      <a:cubicBezTo>
                        <a:pt x="52" y="1"/>
                        <a:pt x="54" y="4"/>
                        <a:pt x="54" y="4"/>
                      </a:cubicBezTo>
                      <a:cubicBezTo>
                        <a:pt x="57" y="3"/>
                        <a:pt x="63" y="0"/>
                        <a:pt x="65" y="3"/>
                      </a:cubicBezTo>
                      <a:cubicBezTo>
                        <a:pt x="65" y="2"/>
                        <a:pt x="65" y="2"/>
                        <a:pt x="65" y="2"/>
                      </a:cubicBezTo>
                      <a:cubicBezTo>
                        <a:pt x="68" y="2"/>
                        <a:pt x="75" y="2"/>
                        <a:pt x="77" y="5"/>
                      </a:cubicBezTo>
                      <a:cubicBezTo>
                        <a:pt x="78" y="8"/>
                        <a:pt x="73" y="18"/>
                        <a:pt x="71" y="23"/>
                      </a:cubicBezTo>
                      <a:cubicBezTo>
                        <a:pt x="76" y="26"/>
                        <a:pt x="80" y="31"/>
                        <a:pt x="83" y="37"/>
                      </a:cubicBezTo>
                      <a:cubicBezTo>
                        <a:pt x="86" y="42"/>
                        <a:pt x="86" y="49"/>
                        <a:pt x="84" y="55"/>
                      </a:cubicBezTo>
                      <a:cubicBezTo>
                        <a:pt x="76" y="50"/>
                        <a:pt x="68" y="50"/>
                        <a:pt x="62" y="51"/>
                      </a:cubicBezTo>
                      <a:cubicBezTo>
                        <a:pt x="60" y="48"/>
                        <a:pt x="54" y="48"/>
                        <a:pt x="52" y="49"/>
                      </a:cubicBezTo>
                      <a:cubicBezTo>
                        <a:pt x="46" y="52"/>
                        <a:pt x="39" y="55"/>
                        <a:pt x="39" y="70"/>
                      </a:cubicBezTo>
                      <a:cubicBezTo>
                        <a:pt x="36" y="78"/>
                        <a:pt x="35" y="87"/>
                        <a:pt x="35" y="94"/>
                      </a:cubicBezTo>
                      <a:cubicBezTo>
                        <a:pt x="35" y="96"/>
                        <a:pt x="34" y="102"/>
                        <a:pt x="36" y="105"/>
                      </a:cubicBezTo>
                      <a:cubicBezTo>
                        <a:pt x="37" y="107"/>
                        <a:pt x="32" y="107"/>
                        <a:pt x="31" y="107"/>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38" name="Freeform 6437"/>
                <p:cNvSpPr>
                  <a:spLocks/>
                </p:cNvSpPr>
                <p:nvPr/>
              </p:nvSpPr>
              <p:spPr bwMode="auto">
                <a:xfrm>
                  <a:off x="1169" y="1423"/>
                  <a:ext cx="70" cy="123"/>
                </a:xfrm>
                <a:custGeom>
                  <a:avLst/>
                  <a:gdLst>
                    <a:gd name="T0" fmla="*/ 74 w 52"/>
                    <a:gd name="T1" fmla="*/ 0 h 91"/>
                    <a:gd name="T2" fmla="*/ 67 w 52"/>
                    <a:gd name="T3" fmla="*/ 16 h 91"/>
                    <a:gd name="T4" fmla="*/ 89 w 52"/>
                    <a:gd name="T5" fmla="*/ 42 h 91"/>
                    <a:gd name="T6" fmla="*/ 90 w 52"/>
                    <a:gd name="T7" fmla="*/ 74 h 91"/>
                    <a:gd name="T8" fmla="*/ 51 w 52"/>
                    <a:gd name="T9" fmla="*/ 68 h 91"/>
                    <a:gd name="T10" fmla="*/ 32 w 52"/>
                    <a:gd name="T11" fmla="*/ 64 h 91"/>
                    <a:gd name="T12" fmla="*/ 9 w 52"/>
                    <a:gd name="T13" fmla="*/ 103 h 91"/>
                    <a:gd name="T14" fmla="*/ 1 w 52"/>
                    <a:gd name="T15" fmla="*/ 146 h 91"/>
                    <a:gd name="T16" fmla="*/ 4 w 52"/>
                    <a:gd name="T17" fmla="*/ 166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 h="91">
                      <a:moveTo>
                        <a:pt x="41" y="0"/>
                      </a:moveTo>
                      <a:cubicBezTo>
                        <a:pt x="40" y="3"/>
                        <a:pt x="38" y="7"/>
                        <a:pt x="37" y="9"/>
                      </a:cubicBezTo>
                      <a:cubicBezTo>
                        <a:pt x="42" y="12"/>
                        <a:pt x="46" y="17"/>
                        <a:pt x="49" y="23"/>
                      </a:cubicBezTo>
                      <a:cubicBezTo>
                        <a:pt x="52" y="28"/>
                        <a:pt x="52" y="35"/>
                        <a:pt x="50" y="41"/>
                      </a:cubicBezTo>
                      <a:cubicBezTo>
                        <a:pt x="42" y="36"/>
                        <a:pt x="34" y="36"/>
                        <a:pt x="28" y="37"/>
                      </a:cubicBezTo>
                      <a:cubicBezTo>
                        <a:pt x="26" y="34"/>
                        <a:pt x="20" y="34"/>
                        <a:pt x="18" y="35"/>
                      </a:cubicBezTo>
                      <a:cubicBezTo>
                        <a:pt x="12" y="38"/>
                        <a:pt x="5" y="41"/>
                        <a:pt x="5" y="56"/>
                      </a:cubicBezTo>
                      <a:cubicBezTo>
                        <a:pt x="2" y="64"/>
                        <a:pt x="1" y="73"/>
                        <a:pt x="1" y="80"/>
                      </a:cubicBezTo>
                      <a:cubicBezTo>
                        <a:pt x="1" y="82"/>
                        <a:pt x="0" y="88"/>
                        <a:pt x="2" y="9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39" name="Freeform 6438"/>
                <p:cNvSpPr>
                  <a:spLocks/>
                </p:cNvSpPr>
                <p:nvPr/>
              </p:nvSpPr>
              <p:spPr bwMode="auto">
                <a:xfrm>
                  <a:off x="1123" y="1403"/>
                  <a:ext cx="70" cy="127"/>
                </a:xfrm>
                <a:custGeom>
                  <a:avLst/>
                  <a:gdLst>
                    <a:gd name="T0" fmla="*/ 7 w 52"/>
                    <a:gd name="T1" fmla="*/ 172 h 94"/>
                    <a:gd name="T2" fmla="*/ 20 w 52"/>
                    <a:gd name="T3" fmla="*/ 72 h 94"/>
                    <a:gd name="T4" fmla="*/ 38 w 52"/>
                    <a:gd name="T5" fmla="*/ 51 h 94"/>
                    <a:gd name="T6" fmla="*/ 67 w 52"/>
                    <a:gd name="T7" fmla="*/ 36 h 94"/>
                    <a:gd name="T8" fmla="*/ 85 w 52"/>
                    <a:gd name="T9" fmla="*/ 32 h 94"/>
                    <a:gd name="T10" fmla="*/ 90 w 52"/>
                    <a:gd name="T11" fmla="*/ 11 h 94"/>
                    <a:gd name="T12" fmla="*/ 94 w 52"/>
                    <a:gd name="T13" fmla="*/ 0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94">
                      <a:moveTo>
                        <a:pt x="4" y="94"/>
                      </a:moveTo>
                      <a:cubicBezTo>
                        <a:pt x="2" y="79"/>
                        <a:pt x="0" y="55"/>
                        <a:pt x="11" y="39"/>
                      </a:cubicBezTo>
                      <a:cubicBezTo>
                        <a:pt x="14" y="35"/>
                        <a:pt x="17" y="31"/>
                        <a:pt x="21" y="28"/>
                      </a:cubicBezTo>
                      <a:cubicBezTo>
                        <a:pt x="25" y="25"/>
                        <a:pt x="32" y="21"/>
                        <a:pt x="37" y="20"/>
                      </a:cubicBezTo>
                      <a:cubicBezTo>
                        <a:pt x="40" y="19"/>
                        <a:pt x="43" y="18"/>
                        <a:pt x="47" y="18"/>
                      </a:cubicBezTo>
                      <a:cubicBezTo>
                        <a:pt x="47" y="15"/>
                        <a:pt x="49" y="10"/>
                        <a:pt x="50" y="6"/>
                      </a:cubicBezTo>
                      <a:cubicBezTo>
                        <a:pt x="52" y="0"/>
                        <a:pt x="52" y="0"/>
                        <a:pt x="52"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0" name="Freeform 6439"/>
                <p:cNvSpPr>
                  <a:spLocks/>
                </p:cNvSpPr>
                <p:nvPr/>
              </p:nvSpPr>
              <p:spPr bwMode="auto">
                <a:xfrm>
                  <a:off x="1204" y="1380"/>
                  <a:ext cx="14" cy="53"/>
                </a:xfrm>
                <a:custGeom>
                  <a:avLst/>
                  <a:gdLst>
                    <a:gd name="T0" fmla="*/ 5 w 11"/>
                    <a:gd name="T1" fmla="*/ 72 h 39"/>
                    <a:gd name="T2" fmla="*/ 8 w 11"/>
                    <a:gd name="T3" fmla="*/ 39 h 39"/>
                    <a:gd name="T4" fmla="*/ 18 w 11"/>
                    <a:gd name="T5" fmla="*/ 0 h 39"/>
                    <a:gd name="T6" fmla="*/ 0 60000 65536"/>
                    <a:gd name="T7" fmla="*/ 0 60000 65536"/>
                    <a:gd name="T8" fmla="*/ 0 60000 65536"/>
                  </a:gdLst>
                  <a:ahLst/>
                  <a:cxnLst>
                    <a:cxn ang="T6">
                      <a:pos x="T0" y="T1"/>
                    </a:cxn>
                    <a:cxn ang="T7">
                      <a:pos x="T2" y="T3"/>
                    </a:cxn>
                    <a:cxn ang="T8">
                      <a:pos x="T4" y="T5"/>
                    </a:cxn>
                  </a:cxnLst>
                  <a:rect l="0" t="0" r="r" b="b"/>
                  <a:pathLst>
                    <a:path w="11" h="39">
                      <a:moveTo>
                        <a:pt x="3" y="39"/>
                      </a:moveTo>
                      <a:cubicBezTo>
                        <a:pt x="0" y="35"/>
                        <a:pt x="4" y="26"/>
                        <a:pt x="5" y="21"/>
                      </a:cubicBezTo>
                      <a:cubicBezTo>
                        <a:pt x="11" y="0"/>
                        <a:pt x="11" y="0"/>
                        <a:pt x="1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1" name="Freeform 6440"/>
                <p:cNvSpPr>
                  <a:spLocks/>
                </p:cNvSpPr>
                <p:nvPr/>
              </p:nvSpPr>
              <p:spPr bwMode="auto">
                <a:xfrm>
                  <a:off x="1076" y="1520"/>
                  <a:ext cx="91" cy="143"/>
                </a:xfrm>
                <a:custGeom>
                  <a:avLst/>
                  <a:gdLst>
                    <a:gd name="T0" fmla="*/ 43 w 68"/>
                    <a:gd name="T1" fmla="*/ 193 h 106"/>
                    <a:gd name="T2" fmla="*/ 27 w 68"/>
                    <a:gd name="T3" fmla="*/ 189 h 106"/>
                    <a:gd name="T4" fmla="*/ 4 w 68"/>
                    <a:gd name="T5" fmla="*/ 147 h 106"/>
                    <a:gd name="T6" fmla="*/ 1 w 68"/>
                    <a:gd name="T7" fmla="*/ 90 h 106"/>
                    <a:gd name="T8" fmla="*/ 12 w 68"/>
                    <a:gd name="T9" fmla="*/ 54 h 106"/>
                    <a:gd name="T10" fmla="*/ 33 w 68"/>
                    <a:gd name="T11" fmla="*/ 32 h 106"/>
                    <a:gd name="T12" fmla="*/ 48 w 68"/>
                    <a:gd name="T13" fmla="*/ 18 h 106"/>
                    <a:gd name="T14" fmla="*/ 72 w 68"/>
                    <a:gd name="T15" fmla="*/ 12 h 106"/>
                    <a:gd name="T16" fmla="*/ 95 w 68"/>
                    <a:gd name="T17" fmla="*/ 1 h 106"/>
                    <a:gd name="T18" fmla="*/ 111 w 68"/>
                    <a:gd name="T19" fmla="*/ 32 h 106"/>
                    <a:gd name="T20" fmla="*/ 90 w 68"/>
                    <a:gd name="T21" fmla="*/ 72 h 106"/>
                    <a:gd name="T22" fmla="*/ 59 w 68"/>
                    <a:gd name="T23" fmla="*/ 105 h 106"/>
                    <a:gd name="T24" fmla="*/ 44 w 68"/>
                    <a:gd name="T25" fmla="*/ 127 h 106"/>
                    <a:gd name="T26" fmla="*/ 37 w 68"/>
                    <a:gd name="T27" fmla="*/ 158 h 106"/>
                    <a:gd name="T28" fmla="*/ 41 w 68"/>
                    <a:gd name="T29" fmla="*/ 186 h 106"/>
                    <a:gd name="T30" fmla="*/ 43 w 68"/>
                    <a:gd name="T31" fmla="*/ 193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8" h="106">
                      <a:moveTo>
                        <a:pt x="24" y="106"/>
                      </a:moveTo>
                      <a:cubicBezTo>
                        <a:pt x="16" y="105"/>
                        <a:pt x="17" y="106"/>
                        <a:pt x="15" y="104"/>
                      </a:cubicBezTo>
                      <a:cubicBezTo>
                        <a:pt x="13" y="101"/>
                        <a:pt x="4" y="91"/>
                        <a:pt x="2" y="81"/>
                      </a:cubicBezTo>
                      <a:cubicBezTo>
                        <a:pt x="0" y="70"/>
                        <a:pt x="0" y="55"/>
                        <a:pt x="1" y="50"/>
                      </a:cubicBezTo>
                      <a:cubicBezTo>
                        <a:pt x="1" y="46"/>
                        <a:pt x="2" y="37"/>
                        <a:pt x="7" y="30"/>
                      </a:cubicBezTo>
                      <a:cubicBezTo>
                        <a:pt x="12" y="22"/>
                        <a:pt x="14" y="22"/>
                        <a:pt x="19" y="18"/>
                      </a:cubicBezTo>
                      <a:cubicBezTo>
                        <a:pt x="24" y="14"/>
                        <a:pt x="21" y="12"/>
                        <a:pt x="27" y="10"/>
                      </a:cubicBezTo>
                      <a:cubicBezTo>
                        <a:pt x="32" y="7"/>
                        <a:pt x="34" y="9"/>
                        <a:pt x="40" y="7"/>
                      </a:cubicBezTo>
                      <a:cubicBezTo>
                        <a:pt x="46" y="5"/>
                        <a:pt x="46" y="0"/>
                        <a:pt x="53" y="1"/>
                      </a:cubicBezTo>
                      <a:cubicBezTo>
                        <a:pt x="61" y="2"/>
                        <a:pt x="68" y="3"/>
                        <a:pt x="62" y="18"/>
                      </a:cubicBezTo>
                      <a:cubicBezTo>
                        <a:pt x="65" y="25"/>
                        <a:pt x="51" y="25"/>
                        <a:pt x="50" y="39"/>
                      </a:cubicBezTo>
                      <a:cubicBezTo>
                        <a:pt x="50" y="45"/>
                        <a:pt x="41" y="59"/>
                        <a:pt x="33" y="58"/>
                      </a:cubicBezTo>
                      <a:cubicBezTo>
                        <a:pt x="34" y="64"/>
                        <a:pt x="32" y="63"/>
                        <a:pt x="25" y="70"/>
                      </a:cubicBezTo>
                      <a:cubicBezTo>
                        <a:pt x="25" y="80"/>
                        <a:pt x="26" y="79"/>
                        <a:pt x="21" y="87"/>
                      </a:cubicBezTo>
                      <a:cubicBezTo>
                        <a:pt x="21" y="93"/>
                        <a:pt x="20" y="100"/>
                        <a:pt x="23" y="102"/>
                      </a:cubicBezTo>
                      <a:cubicBezTo>
                        <a:pt x="25" y="104"/>
                        <a:pt x="25" y="104"/>
                        <a:pt x="24" y="106"/>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2" name="Freeform 6441"/>
                <p:cNvSpPr>
                  <a:spLocks/>
                </p:cNvSpPr>
                <p:nvPr/>
              </p:nvSpPr>
              <p:spPr bwMode="auto">
                <a:xfrm>
                  <a:off x="1083" y="1534"/>
                  <a:ext cx="52" cy="84"/>
                </a:xfrm>
                <a:custGeom>
                  <a:avLst/>
                  <a:gdLst>
                    <a:gd name="T0" fmla="*/ 48 w 39"/>
                    <a:gd name="T1" fmla="*/ 7 h 63"/>
                    <a:gd name="T2" fmla="*/ 16 w 39"/>
                    <a:gd name="T3" fmla="*/ 36 h 63"/>
                    <a:gd name="T4" fmla="*/ 4 w 39"/>
                    <a:gd name="T5" fmla="*/ 112 h 63"/>
                    <a:gd name="T6" fmla="*/ 15 w 39"/>
                    <a:gd name="T7" fmla="*/ 59 h 63"/>
                    <a:gd name="T8" fmla="*/ 36 w 39"/>
                    <a:gd name="T9" fmla="*/ 47 h 63"/>
                    <a:gd name="T10" fmla="*/ 47 w 39"/>
                    <a:gd name="T11" fmla="*/ 20 h 63"/>
                    <a:gd name="T12" fmla="*/ 64 w 39"/>
                    <a:gd name="T13" fmla="*/ 11 h 63"/>
                    <a:gd name="T14" fmla="*/ 69 w 39"/>
                    <a:gd name="T15" fmla="*/ 0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9" h="63">
                      <a:moveTo>
                        <a:pt x="27" y="4"/>
                      </a:moveTo>
                      <a:cubicBezTo>
                        <a:pt x="22" y="6"/>
                        <a:pt x="13" y="15"/>
                        <a:pt x="9" y="20"/>
                      </a:cubicBezTo>
                      <a:cubicBezTo>
                        <a:pt x="1" y="32"/>
                        <a:pt x="0" y="49"/>
                        <a:pt x="2" y="63"/>
                      </a:cubicBezTo>
                      <a:cubicBezTo>
                        <a:pt x="5" y="54"/>
                        <a:pt x="2" y="41"/>
                        <a:pt x="8" y="33"/>
                      </a:cubicBezTo>
                      <a:cubicBezTo>
                        <a:pt x="11" y="29"/>
                        <a:pt x="18" y="28"/>
                        <a:pt x="20" y="26"/>
                      </a:cubicBezTo>
                      <a:cubicBezTo>
                        <a:pt x="24" y="21"/>
                        <a:pt x="21" y="16"/>
                        <a:pt x="26" y="11"/>
                      </a:cubicBezTo>
                      <a:cubicBezTo>
                        <a:pt x="29" y="8"/>
                        <a:pt x="33" y="9"/>
                        <a:pt x="36" y="6"/>
                      </a:cubicBezTo>
                      <a:cubicBezTo>
                        <a:pt x="37" y="5"/>
                        <a:pt x="37" y="2"/>
                        <a:pt x="39" y="0"/>
                      </a:cubicBezTo>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3" name="Freeform 6442"/>
                <p:cNvSpPr>
                  <a:spLocks/>
                </p:cNvSpPr>
                <p:nvPr/>
              </p:nvSpPr>
              <p:spPr bwMode="auto">
                <a:xfrm>
                  <a:off x="1076" y="1520"/>
                  <a:ext cx="91" cy="143"/>
                </a:xfrm>
                <a:custGeom>
                  <a:avLst/>
                  <a:gdLst>
                    <a:gd name="T0" fmla="*/ 43 w 68"/>
                    <a:gd name="T1" fmla="*/ 193 h 106"/>
                    <a:gd name="T2" fmla="*/ 27 w 68"/>
                    <a:gd name="T3" fmla="*/ 189 h 106"/>
                    <a:gd name="T4" fmla="*/ 4 w 68"/>
                    <a:gd name="T5" fmla="*/ 147 h 106"/>
                    <a:gd name="T6" fmla="*/ 1 w 68"/>
                    <a:gd name="T7" fmla="*/ 90 h 106"/>
                    <a:gd name="T8" fmla="*/ 12 w 68"/>
                    <a:gd name="T9" fmla="*/ 54 h 106"/>
                    <a:gd name="T10" fmla="*/ 33 w 68"/>
                    <a:gd name="T11" fmla="*/ 32 h 106"/>
                    <a:gd name="T12" fmla="*/ 48 w 68"/>
                    <a:gd name="T13" fmla="*/ 18 h 106"/>
                    <a:gd name="T14" fmla="*/ 72 w 68"/>
                    <a:gd name="T15" fmla="*/ 12 h 106"/>
                    <a:gd name="T16" fmla="*/ 95 w 68"/>
                    <a:gd name="T17" fmla="*/ 1 h 106"/>
                    <a:gd name="T18" fmla="*/ 111 w 68"/>
                    <a:gd name="T19" fmla="*/ 32 h 106"/>
                    <a:gd name="T20" fmla="*/ 90 w 68"/>
                    <a:gd name="T21" fmla="*/ 72 h 106"/>
                    <a:gd name="T22" fmla="*/ 59 w 68"/>
                    <a:gd name="T23" fmla="*/ 105 h 106"/>
                    <a:gd name="T24" fmla="*/ 44 w 68"/>
                    <a:gd name="T25" fmla="*/ 127 h 106"/>
                    <a:gd name="T26" fmla="*/ 37 w 68"/>
                    <a:gd name="T27" fmla="*/ 158 h 106"/>
                    <a:gd name="T28" fmla="*/ 41 w 68"/>
                    <a:gd name="T29" fmla="*/ 186 h 106"/>
                    <a:gd name="T30" fmla="*/ 43 w 68"/>
                    <a:gd name="T31" fmla="*/ 193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8" h="106">
                      <a:moveTo>
                        <a:pt x="24" y="106"/>
                      </a:moveTo>
                      <a:cubicBezTo>
                        <a:pt x="16" y="105"/>
                        <a:pt x="17" y="106"/>
                        <a:pt x="15" y="104"/>
                      </a:cubicBezTo>
                      <a:cubicBezTo>
                        <a:pt x="13" y="101"/>
                        <a:pt x="4" y="91"/>
                        <a:pt x="2" y="81"/>
                      </a:cubicBezTo>
                      <a:cubicBezTo>
                        <a:pt x="0" y="70"/>
                        <a:pt x="0" y="55"/>
                        <a:pt x="1" y="50"/>
                      </a:cubicBezTo>
                      <a:cubicBezTo>
                        <a:pt x="1" y="46"/>
                        <a:pt x="2" y="37"/>
                        <a:pt x="7" y="30"/>
                      </a:cubicBezTo>
                      <a:cubicBezTo>
                        <a:pt x="12" y="22"/>
                        <a:pt x="14" y="22"/>
                        <a:pt x="19" y="18"/>
                      </a:cubicBezTo>
                      <a:cubicBezTo>
                        <a:pt x="24" y="14"/>
                        <a:pt x="21" y="12"/>
                        <a:pt x="27" y="10"/>
                      </a:cubicBezTo>
                      <a:cubicBezTo>
                        <a:pt x="32" y="7"/>
                        <a:pt x="34" y="9"/>
                        <a:pt x="40" y="7"/>
                      </a:cubicBezTo>
                      <a:cubicBezTo>
                        <a:pt x="46" y="5"/>
                        <a:pt x="46" y="0"/>
                        <a:pt x="53" y="1"/>
                      </a:cubicBezTo>
                      <a:cubicBezTo>
                        <a:pt x="61" y="2"/>
                        <a:pt x="68" y="3"/>
                        <a:pt x="62" y="18"/>
                      </a:cubicBezTo>
                      <a:cubicBezTo>
                        <a:pt x="65" y="25"/>
                        <a:pt x="51" y="25"/>
                        <a:pt x="50" y="39"/>
                      </a:cubicBezTo>
                      <a:cubicBezTo>
                        <a:pt x="50" y="45"/>
                        <a:pt x="41" y="59"/>
                        <a:pt x="33" y="58"/>
                      </a:cubicBezTo>
                      <a:cubicBezTo>
                        <a:pt x="34" y="64"/>
                        <a:pt x="32" y="63"/>
                        <a:pt x="25" y="70"/>
                      </a:cubicBezTo>
                      <a:cubicBezTo>
                        <a:pt x="25" y="80"/>
                        <a:pt x="26" y="79"/>
                        <a:pt x="21" y="87"/>
                      </a:cubicBezTo>
                      <a:cubicBezTo>
                        <a:pt x="21" y="93"/>
                        <a:pt x="20" y="100"/>
                        <a:pt x="23" y="102"/>
                      </a:cubicBezTo>
                      <a:cubicBezTo>
                        <a:pt x="25" y="104"/>
                        <a:pt x="25" y="104"/>
                        <a:pt x="24" y="10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4" name="Line 281"/>
                <p:cNvSpPr>
                  <a:spLocks noChangeShapeType="1"/>
                </p:cNvSpPr>
                <p:nvPr/>
              </p:nvSpPr>
              <p:spPr bwMode="auto">
                <a:xfrm flipH="1">
                  <a:off x="1019" y="1251"/>
                  <a:ext cx="8" cy="2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5" name="Line 282"/>
                <p:cNvSpPr>
                  <a:spLocks noChangeShapeType="1"/>
                </p:cNvSpPr>
                <p:nvPr/>
              </p:nvSpPr>
              <p:spPr bwMode="auto">
                <a:xfrm flipH="1">
                  <a:off x="1027" y="1254"/>
                  <a:ext cx="8" cy="2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6" name="Line 283"/>
                <p:cNvSpPr>
                  <a:spLocks noChangeShapeType="1"/>
                </p:cNvSpPr>
                <p:nvPr/>
              </p:nvSpPr>
              <p:spPr bwMode="auto">
                <a:xfrm>
                  <a:off x="1054" y="1251"/>
                  <a:ext cx="15" cy="16"/>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7" name="Line 284"/>
                <p:cNvSpPr>
                  <a:spLocks noChangeShapeType="1"/>
                </p:cNvSpPr>
                <p:nvPr/>
              </p:nvSpPr>
              <p:spPr bwMode="auto">
                <a:xfrm>
                  <a:off x="1046" y="1258"/>
                  <a:ext cx="15" cy="16"/>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8" name="Line 285"/>
                <p:cNvSpPr>
                  <a:spLocks noChangeShapeType="1"/>
                </p:cNvSpPr>
                <p:nvPr/>
              </p:nvSpPr>
              <p:spPr bwMode="auto">
                <a:xfrm>
                  <a:off x="1096" y="1044"/>
                  <a:ext cx="17"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49" name="Line 286"/>
                <p:cNvSpPr>
                  <a:spLocks noChangeShapeType="1"/>
                </p:cNvSpPr>
                <p:nvPr/>
              </p:nvSpPr>
              <p:spPr bwMode="auto">
                <a:xfrm>
                  <a:off x="1096" y="1052"/>
                  <a:ext cx="17" cy="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0" name="Line 287"/>
                <p:cNvSpPr>
                  <a:spLocks noChangeShapeType="1"/>
                </p:cNvSpPr>
                <p:nvPr/>
              </p:nvSpPr>
              <p:spPr bwMode="auto">
                <a:xfrm flipH="1">
                  <a:off x="1108" y="1012"/>
                  <a:ext cx="12" cy="1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1" name="Line 288"/>
                <p:cNvSpPr>
                  <a:spLocks noChangeShapeType="1"/>
                </p:cNvSpPr>
                <p:nvPr/>
              </p:nvSpPr>
              <p:spPr bwMode="auto">
                <a:xfrm flipH="1">
                  <a:off x="1116" y="1021"/>
                  <a:ext cx="12" cy="1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2" name="Line 289"/>
                <p:cNvSpPr>
                  <a:spLocks noChangeShapeType="1"/>
                </p:cNvSpPr>
                <p:nvPr/>
              </p:nvSpPr>
              <p:spPr bwMode="auto">
                <a:xfrm>
                  <a:off x="1291" y="1020"/>
                  <a:ext cx="15" cy="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3" name="Line 290"/>
                <p:cNvSpPr>
                  <a:spLocks noChangeShapeType="1"/>
                </p:cNvSpPr>
                <p:nvPr/>
              </p:nvSpPr>
              <p:spPr bwMode="auto">
                <a:xfrm>
                  <a:off x="1283" y="1024"/>
                  <a:ext cx="19" cy="1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4" name="Line 291"/>
                <p:cNvSpPr>
                  <a:spLocks noChangeShapeType="1"/>
                </p:cNvSpPr>
                <p:nvPr/>
              </p:nvSpPr>
              <p:spPr bwMode="auto">
                <a:xfrm flipV="1">
                  <a:off x="1330" y="996"/>
                  <a:ext cx="18" cy="5"/>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5" name="Line 292"/>
                <p:cNvSpPr>
                  <a:spLocks noChangeShapeType="1"/>
                </p:cNvSpPr>
                <p:nvPr/>
              </p:nvSpPr>
              <p:spPr bwMode="auto">
                <a:xfrm flipV="1">
                  <a:off x="1336" y="1004"/>
                  <a:ext cx="16" cy="9"/>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6" name="Line 293"/>
                <p:cNvSpPr>
                  <a:spLocks noChangeShapeType="1"/>
                </p:cNvSpPr>
                <p:nvPr/>
              </p:nvSpPr>
              <p:spPr bwMode="auto">
                <a:xfrm>
                  <a:off x="1356" y="1056"/>
                  <a:ext cx="15" cy="10"/>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7" name="Line 294"/>
                <p:cNvSpPr>
                  <a:spLocks noChangeShapeType="1"/>
                </p:cNvSpPr>
                <p:nvPr/>
              </p:nvSpPr>
              <p:spPr bwMode="auto">
                <a:xfrm flipH="1" flipV="1">
                  <a:off x="1354" y="1060"/>
                  <a:ext cx="11" cy="1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8" name="Line 295"/>
                <p:cNvSpPr>
                  <a:spLocks noChangeShapeType="1"/>
                </p:cNvSpPr>
                <p:nvPr/>
              </p:nvSpPr>
              <p:spPr bwMode="auto">
                <a:xfrm>
                  <a:off x="1197" y="1176"/>
                  <a:ext cx="27"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59" name="Line 296"/>
                <p:cNvSpPr>
                  <a:spLocks noChangeShapeType="1"/>
                </p:cNvSpPr>
                <p:nvPr/>
              </p:nvSpPr>
              <p:spPr bwMode="auto">
                <a:xfrm flipV="1">
                  <a:off x="1192" y="1162"/>
                  <a:ext cx="24" cy="10"/>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0" name="Line 297"/>
                <p:cNvSpPr>
                  <a:spLocks noChangeShapeType="1"/>
                </p:cNvSpPr>
                <p:nvPr/>
              </p:nvSpPr>
              <p:spPr bwMode="auto">
                <a:xfrm>
                  <a:off x="1213" y="1197"/>
                  <a:ext cx="34"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1" name="Line 298"/>
                <p:cNvSpPr>
                  <a:spLocks noChangeShapeType="1"/>
                </p:cNvSpPr>
                <p:nvPr/>
              </p:nvSpPr>
              <p:spPr bwMode="auto">
                <a:xfrm>
                  <a:off x="1209" y="1208"/>
                  <a:ext cx="38"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2" name="Line 299"/>
                <p:cNvSpPr>
                  <a:spLocks noChangeShapeType="1"/>
                </p:cNvSpPr>
                <p:nvPr/>
              </p:nvSpPr>
              <p:spPr bwMode="auto">
                <a:xfrm>
                  <a:off x="1209" y="1222"/>
                  <a:ext cx="38"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3" name="Line 300"/>
                <p:cNvSpPr>
                  <a:spLocks noChangeShapeType="1"/>
                </p:cNvSpPr>
                <p:nvPr/>
              </p:nvSpPr>
              <p:spPr bwMode="auto">
                <a:xfrm>
                  <a:off x="1274" y="875"/>
                  <a:ext cx="12" cy="9"/>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4" name="Line 301"/>
                <p:cNvSpPr>
                  <a:spLocks noChangeShapeType="1"/>
                </p:cNvSpPr>
                <p:nvPr/>
              </p:nvSpPr>
              <p:spPr bwMode="auto">
                <a:xfrm>
                  <a:off x="1305" y="885"/>
                  <a:ext cx="13" cy="6"/>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5" name="Freeform 6464"/>
                <p:cNvSpPr>
                  <a:spLocks/>
                </p:cNvSpPr>
                <p:nvPr/>
              </p:nvSpPr>
              <p:spPr bwMode="auto">
                <a:xfrm>
                  <a:off x="1232" y="789"/>
                  <a:ext cx="23" cy="18"/>
                </a:xfrm>
                <a:custGeom>
                  <a:avLst/>
                  <a:gdLst>
                    <a:gd name="T0" fmla="*/ 7 w 17"/>
                    <a:gd name="T1" fmla="*/ 8 h 14"/>
                    <a:gd name="T2" fmla="*/ 30 w 17"/>
                    <a:gd name="T3" fmla="*/ 12 h 14"/>
                    <a:gd name="T4" fmla="*/ 0 w 17"/>
                    <a:gd name="T5" fmla="*/ 23 h 14"/>
                    <a:gd name="T6" fmla="*/ 0 60000 65536"/>
                    <a:gd name="T7" fmla="*/ 0 60000 65536"/>
                    <a:gd name="T8" fmla="*/ 0 60000 65536"/>
                  </a:gdLst>
                  <a:ahLst/>
                  <a:cxnLst>
                    <a:cxn ang="T6">
                      <a:pos x="T0" y="T1"/>
                    </a:cxn>
                    <a:cxn ang="T7">
                      <a:pos x="T2" y="T3"/>
                    </a:cxn>
                    <a:cxn ang="T8">
                      <a:pos x="T4" y="T5"/>
                    </a:cxn>
                  </a:cxnLst>
                  <a:rect l="0" t="0" r="r" b="b"/>
                  <a:pathLst>
                    <a:path w="17" h="14">
                      <a:moveTo>
                        <a:pt x="4" y="5"/>
                      </a:moveTo>
                      <a:cubicBezTo>
                        <a:pt x="7" y="5"/>
                        <a:pt x="14" y="0"/>
                        <a:pt x="16" y="7"/>
                      </a:cubicBezTo>
                      <a:cubicBezTo>
                        <a:pt x="17" y="12"/>
                        <a:pt x="3" y="13"/>
                        <a:pt x="0" y="14"/>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6" name="Freeform 6465"/>
                <p:cNvSpPr>
                  <a:spLocks/>
                </p:cNvSpPr>
                <p:nvPr/>
              </p:nvSpPr>
              <p:spPr bwMode="auto">
                <a:xfrm>
                  <a:off x="1274" y="821"/>
                  <a:ext cx="17" cy="11"/>
                </a:xfrm>
                <a:custGeom>
                  <a:avLst/>
                  <a:gdLst>
                    <a:gd name="T0" fmla="*/ 0 w 13"/>
                    <a:gd name="T1" fmla="*/ 0 h 8"/>
                    <a:gd name="T2" fmla="*/ 22 w 13"/>
                    <a:gd name="T3" fmla="*/ 15 h 8"/>
                    <a:gd name="T4" fmla="*/ 0 60000 65536"/>
                    <a:gd name="T5" fmla="*/ 0 60000 65536"/>
                  </a:gdLst>
                  <a:ahLst/>
                  <a:cxnLst>
                    <a:cxn ang="T4">
                      <a:pos x="T0" y="T1"/>
                    </a:cxn>
                    <a:cxn ang="T5">
                      <a:pos x="T2" y="T3"/>
                    </a:cxn>
                  </a:cxnLst>
                  <a:rect l="0" t="0" r="r" b="b"/>
                  <a:pathLst>
                    <a:path w="13" h="8">
                      <a:moveTo>
                        <a:pt x="0" y="0"/>
                      </a:moveTo>
                      <a:cubicBezTo>
                        <a:pt x="5" y="2"/>
                        <a:pt x="9" y="4"/>
                        <a:pt x="13" y="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7" name="Freeform 6466"/>
                <p:cNvSpPr>
                  <a:spLocks/>
                </p:cNvSpPr>
                <p:nvPr/>
              </p:nvSpPr>
              <p:spPr bwMode="auto">
                <a:xfrm>
                  <a:off x="1266" y="824"/>
                  <a:ext cx="14" cy="22"/>
                </a:xfrm>
                <a:custGeom>
                  <a:avLst/>
                  <a:gdLst>
                    <a:gd name="T0" fmla="*/ 0 w 11"/>
                    <a:gd name="T1" fmla="*/ 0 h 17"/>
                    <a:gd name="T2" fmla="*/ 18 w 11"/>
                    <a:gd name="T3" fmla="*/ 28 h 17"/>
                    <a:gd name="T4" fmla="*/ 0 60000 65536"/>
                    <a:gd name="T5" fmla="*/ 0 60000 65536"/>
                  </a:gdLst>
                  <a:ahLst/>
                  <a:cxnLst>
                    <a:cxn ang="T4">
                      <a:pos x="T0" y="T1"/>
                    </a:cxn>
                    <a:cxn ang="T5">
                      <a:pos x="T2" y="T3"/>
                    </a:cxn>
                  </a:cxnLst>
                  <a:rect l="0" t="0" r="r" b="b"/>
                  <a:pathLst>
                    <a:path w="11" h="17">
                      <a:moveTo>
                        <a:pt x="0" y="0"/>
                      </a:moveTo>
                      <a:cubicBezTo>
                        <a:pt x="3" y="7"/>
                        <a:pt x="5" y="11"/>
                        <a:pt x="11" y="17"/>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8" name="Freeform 6467"/>
                <p:cNvSpPr>
                  <a:spLocks/>
                </p:cNvSpPr>
                <p:nvPr/>
              </p:nvSpPr>
              <p:spPr bwMode="auto">
                <a:xfrm>
                  <a:off x="1104" y="794"/>
                  <a:ext cx="23" cy="5"/>
                </a:xfrm>
                <a:custGeom>
                  <a:avLst/>
                  <a:gdLst>
                    <a:gd name="T0" fmla="*/ 0 w 17"/>
                    <a:gd name="T1" fmla="*/ 6 h 4"/>
                    <a:gd name="T2" fmla="*/ 31 w 17"/>
                    <a:gd name="T3" fmla="*/ 0 h 4"/>
                    <a:gd name="T4" fmla="*/ 0 60000 65536"/>
                    <a:gd name="T5" fmla="*/ 0 60000 65536"/>
                  </a:gdLst>
                  <a:ahLst/>
                  <a:cxnLst>
                    <a:cxn ang="T4">
                      <a:pos x="T0" y="T1"/>
                    </a:cxn>
                    <a:cxn ang="T5">
                      <a:pos x="T2" y="T3"/>
                    </a:cxn>
                  </a:cxnLst>
                  <a:rect l="0" t="0" r="r" b="b"/>
                  <a:pathLst>
                    <a:path w="17" h="4">
                      <a:moveTo>
                        <a:pt x="0" y="4"/>
                      </a:moveTo>
                      <a:cubicBezTo>
                        <a:pt x="6" y="2"/>
                        <a:pt x="11" y="2"/>
                        <a:pt x="17"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69" name="Freeform 6468"/>
                <p:cNvSpPr>
                  <a:spLocks/>
                </p:cNvSpPr>
                <p:nvPr/>
              </p:nvSpPr>
              <p:spPr bwMode="auto">
                <a:xfrm>
                  <a:off x="1111" y="802"/>
                  <a:ext cx="24" cy="10"/>
                </a:xfrm>
                <a:custGeom>
                  <a:avLst/>
                  <a:gdLst>
                    <a:gd name="T0" fmla="*/ 0 w 18"/>
                    <a:gd name="T1" fmla="*/ 14 h 7"/>
                    <a:gd name="T2" fmla="*/ 32 w 18"/>
                    <a:gd name="T3" fmla="*/ 0 h 7"/>
                    <a:gd name="T4" fmla="*/ 0 60000 65536"/>
                    <a:gd name="T5" fmla="*/ 0 60000 65536"/>
                  </a:gdLst>
                  <a:ahLst/>
                  <a:cxnLst>
                    <a:cxn ang="T4">
                      <a:pos x="T0" y="T1"/>
                    </a:cxn>
                    <a:cxn ang="T5">
                      <a:pos x="T2" y="T3"/>
                    </a:cxn>
                  </a:cxnLst>
                  <a:rect l="0" t="0" r="r" b="b"/>
                  <a:pathLst>
                    <a:path w="18" h="7">
                      <a:moveTo>
                        <a:pt x="0" y="7"/>
                      </a:moveTo>
                      <a:cubicBezTo>
                        <a:pt x="5" y="4"/>
                        <a:pt x="12" y="1"/>
                        <a:pt x="18"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0" name="Freeform 6469"/>
                <p:cNvSpPr>
                  <a:spLocks/>
                </p:cNvSpPr>
                <p:nvPr/>
              </p:nvSpPr>
              <p:spPr bwMode="auto">
                <a:xfrm>
                  <a:off x="1148" y="798"/>
                  <a:ext cx="11" cy="11"/>
                </a:xfrm>
                <a:custGeom>
                  <a:avLst/>
                  <a:gdLst>
                    <a:gd name="T0" fmla="*/ 0 w 8"/>
                    <a:gd name="T1" fmla="*/ 0 h 8"/>
                    <a:gd name="T2" fmla="*/ 15 w 8"/>
                    <a:gd name="T3" fmla="*/ 15 h 8"/>
                    <a:gd name="T4" fmla="*/ 0 60000 65536"/>
                    <a:gd name="T5" fmla="*/ 0 60000 65536"/>
                  </a:gdLst>
                  <a:ahLst/>
                  <a:cxnLst>
                    <a:cxn ang="T4">
                      <a:pos x="T0" y="T1"/>
                    </a:cxn>
                    <a:cxn ang="T5">
                      <a:pos x="T2" y="T3"/>
                    </a:cxn>
                  </a:cxnLst>
                  <a:rect l="0" t="0" r="r" b="b"/>
                  <a:pathLst>
                    <a:path w="8" h="8">
                      <a:moveTo>
                        <a:pt x="0" y="0"/>
                      </a:moveTo>
                      <a:cubicBezTo>
                        <a:pt x="3" y="2"/>
                        <a:pt x="6" y="5"/>
                        <a:pt x="8" y="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1" name="Freeform 6470"/>
                <p:cNvSpPr>
                  <a:spLocks/>
                </p:cNvSpPr>
                <p:nvPr/>
              </p:nvSpPr>
              <p:spPr bwMode="auto">
                <a:xfrm>
                  <a:off x="1140" y="802"/>
                  <a:ext cx="14" cy="19"/>
                </a:xfrm>
                <a:custGeom>
                  <a:avLst/>
                  <a:gdLst>
                    <a:gd name="T0" fmla="*/ 0 w 10"/>
                    <a:gd name="T1" fmla="*/ 0 h 14"/>
                    <a:gd name="T2" fmla="*/ 20 w 10"/>
                    <a:gd name="T3" fmla="*/ 26 h 14"/>
                    <a:gd name="T4" fmla="*/ 0 60000 65536"/>
                    <a:gd name="T5" fmla="*/ 0 60000 65536"/>
                  </a:gdLst>
                  <a:ahLst/>
                  <a:cxnLst>
                    <a:cxn ang="T4">
                      <a:pos x="T0" y="T1"/>
                    </a:cxn>
                    <a:cxn ang="T5">
                      <a:pos x="T2" y="T3"/>
                    </a:cxn>
                  </a:cxnLst>
                  <a:rect l="0" t="0" r="r" b="b"/>
                  <a:pathLst>
                    <a:path w="10" h="14">
                      <a:moveTo>
                        <a:pt x="0" y="0"/>
                      </a:moveTo>
                      <a:cubicBezTo>
                        <a:pt x="3" y="5"/>
                        <a:pt x="6" y="10"/>
                        <a:pt x="10" y="14"/>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2" name="Freeform 6471"/>
                <p:cNvSpPr>
                  <a:spLocks/>
                </p:cNvSpPr>
                <p:nvPr/>
              </p:nvSpPr>
              <p:spPr bwMode="auto">
                <a:xfrm>
                  <a:off x="1061" y="829"/>
                  <a:ext cx="19" cy="13"/>
                </a:xfrm>
                <a:custGeom>
                  <a:avLst/>
                  <a:gdLst>
                    <a:gd name="T0" fmla="*/ 0 w 14"/>
                    <a:gd name="T1" fmla="*/ 17 h 10"/>
                    <a:gd name="T2" fmla="*/ 26 w 14"/>
                    <a:gd name="T3" fmla="*/ 0 h 10"/>
                    <a:gd name="T4" fmla="*/ 0 60000 65536"/>
                    <a:gd name="T5" fmla="*/ 0 60000 65536"/>
                  </a:gdLst>
                  <a:ahLst/>
                  <a:cxnLst>
                    <a:cxn ang="T4">
                      <a:pos x="T0" y="T1"/>
                    </a:cxn>
                    <a:cxn ang="T5">
                      <a:pos x="T2" y="T3"/>
                    </a:cxn>
                  </a:cxnLst>
                  <a:rect l="0" t="0" r="r" b="b"/>
                  <a:pathLst>
                    <a:path w="14" h="10">
                      <a:moveTo>
                        <a:pt x="0" y="10"/>
                      </a:moveTo>
                      <a:cubicBezTo>
                        <a:pt x="5" y="8"/>
                        <a:pt x="8" y="2"/>
                        <a:pt x="14"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3" name="Freeform 6472"/>
                <p:cNvSpPr>
                  <a:spLocks/>
                </p:cNvSpPr>
                <p:nvPr/>
              </p:nvSpPr>
              <p:spPr bwMode="auto">
                <a:xfrm>
                  <a:off x="1062" y="842"/>
                  <a:ext cx="22" cy="11"/>
                </a:xfrm>
                <a:custGeom>
                  <a:avLst/>
                  <a:gdLst>
                    <a:gd name="T0" fmla="*/ 0 w 16"/>
                    <a:gd name="T1" fmla="*/ 15 h 8"/>
                    <a:gd name="T2" fmla="*/ 30 w 16"/>
                    <a:gd name="T3" fmla="*/ 0 h 8"/>
                    <a:gd name="T4" fmla="*/ 0 60000 65536"/>
                    <a:gd name="T5" fmla="*/ 0 60000 65536"/>
                  </a:gdLst>
                  <a:ahLst/>
                  <a:cxnLst>
                    <a:cxn ang="T4">
                      <a:pos x="T0" y="T1"/>
                    </a:cxn>
                    <a:cxn ang="T5">
                      <a:pos x="T2" y="T3"/>
                    </a:cxn>
                  </a:cxnLst>
                  <a:rect l="0" t="0" r="r" b="b"/>
                  <a:pathLst>
                    <a:path w="16" h="8">
                      <a:moveTo>
                        <a:pt x="0" y="8"/>
                      </a:moveTo>
                      <a:cubicBezTo>
                        <a:pt x="5" y="5"/>
                        <a:pt x="11" y="3"/>
                        <a:pt x="1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4" name="Freeform 6473"/>
                <p:cNvSpPr>
                  <a:spLocks/>
                </p:cNvSpPr>
                <p:nvPr/>
              </p:nvSpPr>
              <p:spPr bwMode="auto">
                <a:xfrm>
                  <a:off x="1046" y="875"/>
                  <a:ext cx="10" cy="16"/>
                </a:xfrm>
                <a:custGeom>
                  <a:avLst/>
                  <a:gdLst>
                    <a:gd name="T0" fmla="*/ 0 w 7"/>
                    <a:gd name="T1" fmla="*/ 0 h 12"/>
                    <a:gd name="T2" fmla="*/ 14 w 7"/>
                    <a:gd name="T3" fmla="*/ 21 h 12"/>
                    <a:gd name="T4" fmla="*/ 0 60000 65536"/>
                    <a:gd name="T5" fmla="*/ 0 60000 65536"/>
                  </a:gdLst>
                  <a:ahLst/>
                  <a:cxnLst>
                    <a:cxn ang="T4">
                      <a:pos x="T0" y="T1"/>
                    </a:cxn>
                    <a:cxn ang="T5">
                      <a:pos x="T2" y="T3"/>
                    </a:cxn>
                  </a:cxnLst>
                  <a:rect l="0" t="0" r="r" b="b"/>
                  <a:pathLst>
                    <a:path w="7" h="12">
                      <a:moveTo>
                        <a:pt x="0" y="0"/>
                      </a:moveTo>
                      <a:cubicBezTo>
                        <a:pt x="3" y="4"/>
                        <a:pt x="4" y="9"/>
                        <a:pt x="7" y="1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5" name="Freeform 6474"/>
                <p:cNvSpPr>
                  <a:spLocks/>
                </p:cNvSpPr>
                <p:nvPr/>
              </p:nvSpPr>
              <p:spPr bwMode="auto">
                <a:xfrm>
                  <a:off x="1053" y="865"/>
                  <a:ext cx="15" cy="20"/>
                </a:xfrm>
                <a:custGeom>
                  <a:avLst/>
                  <a:gdLst>
                    <a:gd name="T0" fmla="*/ 0 w 11"/>
                    <a:gd name="T1" fmla="*/ 0 h 15"/>
                    <a:gd name="T2" fmla="*/ 20 w 11"/>
                    <a:gd name="T3" fmla="*/ 27 h 15"/>
                    <a:gd name="T4" fmla="*/ 0 60000 65536"/>
                    <a:gd name="T5" fmla="*/ 0 60000 65536"/>
                  </a:gdLst>
                  <a:ahLst/>
                  <a:cxnLst>
                    <a:cxn ang="T4">
                      <a:pos x="T0" y="T1"/>
                    </a:cxn>
                    <a:cxn ang="T5">
                      <a:pos x="T2" y="T3"/>
                    </a:cxn>
                  </a:cxnLst>
                  <a:rect l="0" t="0" r="r" b="b"/>
                  <a:pathLst>
                    <a:path w="11" h="15">
                      <a:moveTo>
                        <a:pt x="0" y="0"/>
                      </a:moveTo>
                      <a:cubicBezTo>
                        <a:pt x="3" y="6"/>
                        <a:pt x="9" y="10"/>
                        <a:pt x="11" y="15"/>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6" name="Freeform 6475"/>
                <p:cNvSpPr>
                  <a:spLocks/>
                </p:cNvSpPr>
                <p:nvPr/>
              </p:nvSpPr>
              <p:spPr bwMode="auto">
                <a:xfrm>
                  <a:off x="1209" y="1015"/>
                  <a:ext cx="1" cy="21"/>
                </a:xfrm>
                <a:custGeom>
                  <a:avLst/>
                  <a:gdLst>
                    <a:gd name="T0" fmla="*/ 0 w 1"/>
                    <a:gd name="T1" fmla="*/ 0 h 16"/>
                    <a:gd name="T2" fmla="*/ 1 w 1"/>
                    <a:gd name="T3" fmla="*/ 28 h 16"/>
                    <a:gd name="T4" fmla="*/ 0 60000 65536"/>
                    <a:gd name="T5" fmla="*/ 0 60000 65536"/>
                  </a:gdLst>
                  <a:ahLst/>
                  <a:cxnLst>
                    <a:cxn ang="T4">
                      <a:pos x="T0" y="T1"/>
                    </a:cxn>
                    <a:cxn ang="T5">
                      <a:pos x="T2" y="T3"/>
                    </a:cxn>
                  </a:cxnLst>
                  <a:rect l="0" t="0" r="r" b="b"/>
                  <a:pathLst>
                    <a:path w="1" h="16">
                      <a:moveTo>
                        <a:pt x="0" y="0"/>
                      </a:moveTo>
                      <a:cubicBezTo>
                        <a:pt x="1" y="6"/>
                        <a:pt x="1" y="11"/>
                        <a:pt x="1" y="1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7" name="Freeform 6476"/>
                <p:cNvSpPr>
                  <a:spLocks/>
                </p:cNvSpPr>
                <p:nvPr/>
              </p:nvSpPr>
              <p:spPr bwMode="auto">
                <a:xfrm>
                  <a:off x="1222" y="1002"/>
                  <a:ext cx="5" cy="22"/>
                </a:xfrm>
                <a:custGeom>
                  <a:avLst/>
                  <a:gdLst>
                    <a:gd name="T0" fmla="*/ 8 w 3"/>
                    <a:gd name="T1" fmla="*/ 30 h 16"/>
                    <a:gd name="T2" fmla="*/ 0 w 3"/>
                    <a:gd name="T3" fmla="*/ 0 h 16"/>
                    <a:gd name="T4" fmla="*/ 0 60000 65536"/>
                    <a:gd name="T5" fmla="*/ 0 60000 65536"/>
                  </a:gdLst>
                  <a:ahLst/>
                  <a:cxnLst>
                    <a:cxn ang="T4">
                      <a:pos x="T0" y="T1"/>
                    </a:cxn>
                    <a:cxn ang="T5">
                      <a:pos x="T2" y="T3"/>
                    </a:cxn>
                  </a:cxnLst>
                  <a:rect l="0" t="0" r="r" b="b"/>
                  <a:pathLst>
                    <a:path w="3" h="16">
                      <a:moveTo>
                        <a:pt x="3" y="16"/>
                      </a:moveTo>
                      <a:cubicBezTo>
                        <a:pt x="3" y="12"/>
                        <a:pt x="1" y="5"/>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8" name="Freeform 6477"/>
                <p:cNvSpPr>
                  <a:spLocks/>
                </p:cNvSpPr>
                <p:nvPr/>
              </p:nvSpPr>
              <p:spPr bwMode="auto">
                <a:xfrm>
                  <a:off x="1165" y="1059"/>
                  <a:ext cx="18" cy="8"/>
                </a:xfrm>
                <a:custGeom>
                  <a:avLst/>
                  <a:gdLst>
                    <a:gd name="T0" fmla="*/ 0 w 14"/>
                    <a:gd name="T1" fmla="*/ 0 h 6"/>
                    <a:gd name="T2" fmla="*/ 15 w 14"/>
                    <a:gd name="T3" fmla="*/ 7 h 6"/>
                    <a:gd name="T4" fmla="*/ 23 w 14"/>
                    <a:gd name="T5" fmla="*/ 11 h 6"/>
                    <a:gd name="T6" fmla="*/ 0 60000 65536"/>
                    <a:gd name="T7" fmla="*/ 0 60000 65536"/>
                    <a:gd name="T8" fmla="*/ 0 60000 65536"/>
                  </a:gdLst>
                  <a:ahLst/>
                  <a:cxnLst>
                    <a:cxn ang="T6">
                      <a:pos x="T0" y="T1"/>
                    </a:cxn>
                    <a:cxn ang="T7">
                      <a:pos x="T2" y="T3"/>
                    </a:cxn>
                    <a:cxn ang="T8">
                      <a:pos x="T4" y="T5"/>
                    </a:cxn>
                  </a:cxnLst>
                  <a:rect l="0" t="0" r="r" b="b"/>
                  <a:pathLst>
                    <a:path w="14" h="6">
                      <a:moveTo>
                        <a:pt x="0" y="0"/>
                      </a:moveTo>
                      <a:cubicBezTo>
                        <a:pt x="3" y="1"/>
                        <a:pt x="6" y="2"/>
                        <a:pt x="9" y="4"/>
                      </a:cubicBezTo>
                      <a:cubicBezTo>
                        <a:pt x="10" y="4"/>
                        <a:pt x="12" y="5"/>
                        <a:pt x="14" y="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79" name="Freeform 6478"/>
                <p:cNvSpPr>
                  <a:spLocks/>
                </p:cNvSpPr>
                <p:nvPr/>
              </p:nvSpPr>
              <p:spPr bwMode="auto">
                <a:xfrm>
                  <a:off x="1173" y="1051"/>
                  <a:ext cx="17" cy="8"/>
                </a:xfrm>
                <a:custGeom>
                  <a:avLst/>
                  <a:gdLst>
                    <a:gd name="T0" fmla="*/ 22 w 13"/>
                    <a:gd name="T1" fmla="*/ 11 h 6"/>
                    <a:gd name="T2" fmla="*/ 12 w 13"/>
                    <a:gd name="T3" fmla="*/ 5 h 6"/>
                    <a:gd name="T4" fmla="*/ 0 w 13"/>
                    <a:gd name="T5" fmla="*/ 0 h 6"/>
                    <a:gd name="T6" fmla="*/ 0 60000 65536"/>
                    <a:gd name="T7" fmla="*/ 0 60000 65536"/>
                    <a:gd name="T8" fmla="*/ 0 60000 65536"/>
                  </a:gdLst>
                  <a:ahLst/>
                  <a:cxnLst>
                    <a:cxn ang="T6">
                      <a:pos x="T0" y="T1"/>
                    </a:cxn>
                    <a:cxn ang="T7">
                      <a:pos x="T2" y="T3"/>
                    </a:cxn>
                    <a:cxn ang="T8">
                      <a:pos x="T4" y="T5"/>
                    </a:cxn>
                  </a:cxnLst>
                  <a:rect l="0" t="0" r="r" b="b"/>
                  <a:pathLst>
                    <a:path w="13" h="6">
                      <a:moveTo>
                        <a:pt x="13" y="6"/>
                      </a:moveTo>
                      <a:cubicBezTo>
                        <a:pt x="11" y="5"/>
                        <a:pt x="8" y="4"/>
                        <a:pt x="7" y="3"/>
                      </a:cubicBezTo>
                      <a:cubicBezTo>
                        <a:pt x="4" y="2"/>
                        <a:pt x="2"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0" name="Freeform 6479"/>
                <p:cNvSpPr>
                  <a:spLocks/>
                </p:cNvSpPr>
                <p:nvPr/>
              </p:nvSpPr>
              <p:spPr bwMode="auto">
                <a:xfrm>
                  <a:off x="1065" y="1528"/>
                  <a:ext cx="9" cy="4"/>
                </a:xfrm>
                <a:custGeom>
                  <a:avLst/>
                  <a:gdLst>
                    <a:gd name="T0" fmla="*/ 0 w 7"/>
                    <a:gd name="T1" fmla="*/ 5 h 3"/>
                    <a:gd name="T2" fmla="*/ 12 w 7"/>
                    <a:gd name="T3" fmla="*/ 0 h 3"/>
                    <a:gd name="T4" fmla="*/ 0 60000 65536"/>
                    <a:gd name="T5" fmla="*/ 0 60000 65536"/>
                  </a:gdLst>
                  <a:ahLst/>
                  <a:cxnLst>
                    <a:cxn ang="T4">
                      <a:pos x="T0" y="T1"/>
                    </a:cxn>
                    <a:cxn ang="T5">
                      <a:pos x="T2" y="T3"/>
                    </a:cxn>
                  </a:cxnLst>
                  <a:rect l="0" t="0" r="r" b="b"/>
                  <a:pathLst>
                    <a:path w="7" h="3">
                      <a:moveTo>
                        <a:pt x="0" y="3"/>
                      </a:moveTo>
                      <a:cubicBezTo>
                        <a:pt x="2" y="2"/>
                        <a:pt x="4" y="0"/>
                        <a:pt x="7"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1" name="Freeform 6480"/>
                <p:cNvSpPr>
                  <a:spLocks/>
                </p:cNvSpPr>
                <p:nvPr/>
              </p:nvSpPr>
              <p:spPr bwMode="auto">
                <a:xfrm>
                  <a:off x="1035" y="1446"/>
                  <a:ext cx="6" cy="14"/>
                </a:xfrm>
                <a:custGeom>
                  <a:avLst/>
                  <a:gdLst>
                    <a:gd name="T0" fmla="*/ 0 w 4"/>
                    <a:gd name="T1" fmla="*/ 0 h 10"/>
                    <a:gd name="T2" fmla="*/ 9 w 4"/>
                    <a:gd name="T3" fmla="*/ 20 h 10"/>
                    <a:gd name="T4" fmla="*/ 0 60000 65536"/>
                    <a:gd name="T5" fmla="*/ 0 60000 65536"/>
                  </a:gdLst>
                  <a:ahLst/>
                  <a:cxnLst>
                    <a:cxn ang="T4">
                      <a:pos x="T0" y="T1"/>
                    </a:cxn>
                    <a:cxn ang="T5">
                      <a:pos x="T2" y="T3"/>
                    </a:cxn>
                  </a:cxnLst>
                  <a:rect l="0" t="0" r="r" b="b"/>
                  <a:pathLst>
                    <a:path w="4" h="10">
                      <a:moveTo>
                        <a:pt x="0" y="0"/>
                      </a:moveTo>
                      <a:cubicBezTo>
                        <a:pt x="2" y="3"/>
                        <a:pt x="2" y="7"/>
                        <a:pt x="4" y="1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2" name="Freeform 6481"/>
                <p:cNvSpPr>
                  <a:spLocks/>
                </p:cNvSpPr>
                <p:nvPr/>
              </p:nvSpPr>
              <p:spPr bwMode="auto">
                <a:xfrm>
                  <a:off x="699" y="2277"/>
                  <a:ext cx="13" cy="12"/>
                </a:xfrm>
                <a:custGeom>
                  <a:avLst/>
                  <a:gdLst>
                    <a:gd name="T0" fmla="*/ 0 w 10"/>
                    <a:gd name="T1" fmla="*/ 0 h 9"/>
                    <a:gd name="T2" fmla="*/ 17 w 10"/>
                    <a:gd name="T3" fmla="*/ 11 h 9"/>
                    <a:gd name="T4" fmla="*/ 0 60000 65536"/>
                    <a:gd name="T5" fmla="*/ 0 60000 65536"/>
                  </a:gdLst>
                  <a:ahLst/>
                  <a:cxnLst>
                    <a:cxn ang="T4">
                      <a:pos x="T0" y="T1"/>
                    </a:cxn>
                    <a:cxn ang="T5">
                      <a:pos x="T2" y="T3"/>
                    </a:cxn>
                  </a:cxnLst>
                  <a:rect l="0" t="0" r="r" b="b"/>
                  <a:pathLst>
                    <a:path w="10" h="9">
                      <a:moveTo>
                        <a:pt x="0" y="0"/>
                      </a:moveTo>
                      <a:cubicBezTo>
                        <a:pt x="2" y="1"/>
                        <a:pt x="9" y="9"/>
                        <a:pt x="10"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3" name="Freeform 6482"/>
                <p:cNvSpPr>
                  <a:spLocks/>
                </p:cNvSpPr>
                <p:nvPr/>
              </p:nvSpPr>
              <p:spPr bwMode="auto">
                <a:xfrm>
                  <a:off x="703" y="2262"/>
                  <a:ext cx="13" cy="8"/>
                </a:xfrm>
                <a:custGeom>
                  <a:avLst/>
                  <a:gdLst>
                    <a:gd name="T0" fmla="*/ 0 w 10"/>
                    <a:gd name="T1" fmla="*/ 0 h 6"/>
                    <a:gd name="T2" fmla="*/ 17 w 10"/>
                    <a:gd name="T3" fmla="*/ 11 h 6"/>
                    <a:gd name="T4" fmla="*/ 0 60000 65536"/>
                    <a:gd name="T5" fmla="*/ 0 60000 65536"/>
                  </a:gdLst>
                  <a:ahLst/>
                  <a:cxnLst>
                    <a:cxn ang="T4">
                      <a:pos x="T0" y="T1"/>
                    </a:cxn>
                    <a:cxn ang="T5">
                      <a:pos x="T2" y="T3"/>
                    </a:cxn>
                  </a:cxnLst>
                  <a:rect l="0" t="0" r="r" b="b"/>
                  <a:pathLst>
                    <a:path w="10" h="6">
                      <a:moveTo>
                        <a:pt x="0" y="0"/>
                      </a:moveTo>
                      <a:cubicBezTo>
                        <a:pt x="3" y="2"/>
                        <a:pt x="6" y="4"/>
                        <a:pt x="10"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4" name="Line 321"/>
                <p:cNvSpPr>
                  <a:spLocks noChangeShapeType="1"/>
                </p:cNvSpPr>
                <p:nvPr/>
              </p:nvSpPr>
              <p:spPr bwMode="auto">
                <a:xfrm flipV="1">
                  <a:off x="750" y="1952"/>
                  <a:ext cx="23" cy="31"/>
                </a:xfrm>
                <a:prstGeom prst="line">
                  <a:avLst/>
                </a:prstGeom>
                <a:noFill/>
                <a:ln w="3175">
                  <a:solidFill>
                    <a:srgbClr val="000000"/>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5" name="Freeform 6484"/>
                <p:cNvSpPr>
                  <a:spLocks/>
                </p:cNvSpPr>
                <p:nvPr/>
              </p:nvSpPr>
              <p:spPr bwMode="auto">
                <a:xfrm>
                  <a:off x="747" y="1973"/>
                  <a:ext cx="25" cy="34"/>
                </a:xfrm>
                <a:custGeom>
                  <a:avLst/>
                  <a:gdLst>
                    <a:gd name="T0" fmla="*/ 35 w 18"/>
                    <a:gd name="T1" fmla="*/ 0 h 25"/>
                    <a:gd name="T2" fmla="*/ 0 w 18"/>
                    <a:gd name="T3" fmla="*/ 46 h 25"/>
                    <a:gd name="T4" fmla="*/ 0 60000 65536"/>
                    <a:gd name="T5" fmla="*/ 0 60000 65536"/>
                  </a:gdLst>
                  <a:ahLst/>
                  <a:cxnLst>
                    <a:cxn ang="T4">
                      <a:pos x="T0" y="T1"/>
                    </a:cxn>
                    <a:cxn ang="T5">
                      <a:pos x="T2" y="T3"/>
                    </a:cxn>
                  </a:cxnLst>
                  <a:rect l="0" t="0" r="r" b="b"/>
                  <a:pathLst>
                    <a:path w="18" h="25">
                      <a:moveTo>
                        <a:pt x="18" y="0"/>
                      </a:moveTo>
                      <a:cubicBezTo>
                        <a:pt x="16" y="2"/>
                        <a:pt x="2" y="21"/>
                        <a:pt x="0" y="25"/>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6" name="Freeform 6485"/>
                <p:cNvSpPr>
                  <a:spLocks/>
                </p:cNvSpPr>
                <p:nvPr/>
              </p:nvSpPr>
              <p:spPr bwMode="auto">
                <a:xfrm>
                  <a:off x="768" y="2102"/>
                  <a:ext cx="1" cy="35"/>
                </a:xfrm>
                <a:custGeom>
                  <a:avLst/>
                  <a:gdLst>
                    <a:gd name="T0" fmla="*/ 0 w 1"/>
                    <a:gd name="T1" fmla="*/ 0 h 26"/>
                    <a:gd name="T2" fmla="*/ 0 w 1"/>
                    <a:gd name="T3" fmla="*/ 47 h 26"/>
                    <a:gd name="T4" fmla="*/ 0 60000 65536"/>
                    <a:gd name="T5" fmla="*/ 0 60000 65536"/>
                  </a:gdLst>
                  <a:ahLst/>
                  <a:cxnLst>
                    <a:cxn ang="T4">
                      <a:pos x="T0" y="T1"/>
                    </a:cxn>
                    <a:cxn ang="T5">
                      <a:pos x="T2" y="T3"/>
                    </a:cxn>
                  </a:cxnLst>
                  <a:rect l="0" t="0" r="r" b="b"/>
                  <a:pathLst>
                    <a:path w="1" h="26">
                      <a:moveTo>
                        <a:pt x="0" y="0"/>
                      </a:moveTo>
                      <a:cubicBezTo>
                        <a:pt x="0" y="0"/>
                        <a:pt x="0" y="20"/>
                        <a:pt x="0" y="26"/>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7" name="Freeform 6486"/>
                <p:cNvSpPr>
                  <a:spLocks/>
                </p:cNvSpPr>
                <p:nvPr/>
              </p:nvSpPr>
              <p:spPr bwMode="auto">
                <a:xfrm>
                  <a:off x="753" y="2136"/>
                  <a:ext cx="1" cy="38"/>
                </a:xfrm>
                <a:custGeom>
                  <a:avLst/>
                  <a:gdLst>
                    <a:gd name="T0" fmla="*/ 1 w 1"/>
                    <a:gd name="T1" fmla="*/ 0 h 28"/>
                    <a:gd name="T2" fmla="*/ 0 w 1"/>
                    <a:gd name="T3" fmla="*/ 52 h 28"/>
                    <a:gd name="T4" fmla="*/ 0 60000 65536"/>
                    <a:gd name="T5" fmla="*/ 0 60000 65536"/>
                  </a:gdLst>
                  <a:ahLst/>
                  <a:cxnLst>
                    <a:cxn ang="T4">
                      <a:pos x="T0" y="T1"/>
                    </a:cxn>
                    <a:cxn ang="T5">
                      <a:pos x="T2" y="T3"/>
                    </a:cxn>
                  </a:cxnLst>
                  <a:rect l="0" t="0" r="r" b="b"/>
                  <a:pathLst>
                    <a:path w="1" h="28">
                      <a:moveTo>
                        <a:pt x="1" y="0"/>
                      </a:moveTo>
                      <a:cubicBezTo>
                        <a:pt x="1" y="5"/>
                        <a:pt x="0" y="23"/>
                        <a:pt x="0" y="28"/>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8" name="Freeform 6487"/>
                <p:cNvSpPr>
                  <a:spLocks/>
                </p:cNvSpPr>
                <p:nvPr/>
              </p:nvSpPr>
              <p:spPr bwMode="auto">
                <a:xfrm>
                  <a:off x="1163" y="1421"/>
                  <a:ext cx="22" cy="18"/>
                </a:xfrm>
                <a:custGeom>
                  <a:avLst/>
                  <a:gdLst>
                    <a:gd name="T0" fmla="*/ 0 w 16"/>
                    <a:gd name="T1" fmla="*/ 0 h 14"/>
                    <a:gd name="T2" fmla="*/ 1 w 16"/>
                    <a:gd name="T3" fmla="*/ 23 h 14"/>
                    <a:gd name="T4" fmla="*/ 30 w 16"/>
                    <a:gd name="T5" fmla="*/ 15 h 14"/>
                    <a:gd name="T6" fmla="*/ 21 w 16"/>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4">
                      <a:moveTo>
                        <a:pt x="0" y="0"/>
                      </a:moveTo>
                      <a:cubicBezTo>
                        <a:pt x="1" y="3"/>
                        <a:pt x="1" y="11"/>
                        <a:pt x="1" y="14"/>
                      </a:cubicBezTo>
                      <a:cubicBezTo>
                        <a:pt x="6" y="13"/>
                        <a:pt x="11" y="10"/>
                        <a:pt x="16" y="9"/>
                      </a:cubicBezTo>
                      <a:cubicBezTo>
                        <a:pt x="14" y="10"/>
                        <a:pt x="12" y="1"/>
                        <a:pt x="11" y="0"/>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89" name="Freeform 6488"/>
                <p:cNvSpPr>
                  <a:spLocks/>
                </p:cNvSpPr>
                <p:nvPr/>
              </p:nvSpPr>
              <p:spPr bwMode="auto">
                <a:xfrm>
                  <a:off x="928" y="2385"/>
                  <a:ext cx="29" cy="4"/>
                </a:xfrm>
                <a:custGeom>
                  <a:avLst/>
                  <a:gdLst>
                    <a:gd name="T0" fmla="*/ 0 w 22"/>
                    <a:gd name="T1" fmla="*/ 0 h 3"/>
                    <a:gd name="T2" fmla="*/ 38 w 22"/>
                    <a:gd name="T3" fmla="*/ 5 h 3"/>
                    <a:gd name="T4" fmla="*/ 0 60000 65536"/>
                    <a:gd name="T5" fmla="*/ 0 60000 65536"/>
                  </a:gdLst>
                  <a:ahLst/>
                  <a:cxnLst>
                    <a:cxn ang="T4">
                      <a:pos x="T0" y="T1"/>
                    </a:cxn>
                    <a:cxn ang="T5">
                      <a:pos x="T2" y="T3"/>
                    </a:cxn>
                  </a:cxnLst>
                  <a:rect l="0" t="0" r="r" b="b"/>
                  <a:pathLst>
                    <a:path w="22" h="3">
                      <a:moveTo>
                        <a:pt x="0" y="0"/>
                      </a:moveTo>
                      <a:cubicBezTo>
                        <a:pt x="7" y="1"/>
                        <a:pt x="15" y="1"/>
                        <a:pt x="22" y="3"/>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0" name="Freeform 6489"/>
                <p:cNvSpPr>
                  <a:spLocks/>
                </p:cNvSpPr>
                <p:nvPr/>
              </p:nvSpPr>
              <p:spPr bwMode="auto">
                <a:xfrm>
                  <a:off x="925" y="2401"/>
                  <a:ext cx="28" cy="4"/>
                </a:xfrm>
                <a:custGeom>
                  <a:avLst/>
                  <a:gdLst>
                    <a:gd name="T0" fmla="*/ 0 w 21"/>
                    <a:gd name="T1" fmla="*/ 0 h 3"/>
                    <a:gd name="T2" fmla="*/ 37 w 21"/>
                    <a:gd name="T3" fmla="*/ 4 h 3"/>
                    <a:gd name="T4" fmla="*/ 0 60000 65536"/>
                    <a:gd name="T5" fmla="*/ 0 60000 65536"/>
                  </a:gdLst>
                  <a:ahLst/>
                  <a:cxnLst>
                    <a:cxn ang="T4">
                      <a:pos x="T0" y="T1"/>
                    </a:cxn>
                    <a:cxn ang="T5">
                      <a:pos x="T2" y="T3"/>
                    </a:cxn>
                  </a:cxnLst>
                  <a:rect l="0" t="0" r="r" b="b"/>
                  <a:pathLst>
                    <a:path w="21" h="3">
                      <a:moveTo>
                        <a:pt x="0" y="0"/>
                      </a:moveTo>
                      <a:cubicBezTo>
                        <a:pt x="7" y="2"/>
                        <a:pt x="14" y="3"/>
                        <a:pt x="21" y="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1" name="Freeform 6490"/>
                <p:cNvSpPr>
                  <a:spLocks/>
                </p:cNvSpPr>
                <p:nvPr/>
              </p:nvSpPr>
              <p:spPr bwMode="auto">
                <a:xfrm>
                  <a:off x="874" y="2783"/>
                  <a:ext cx="13" cy="8"/>
                </a:xfrm>
                <a:custGeom>
                  <a:avLst/>
                  <a:gdLst>
                    <a:gd name="T0" fmla="*/ 0 w 10"/>
                    <a:gd name="T1" fmla="*/ 11 h 6"/>
                    <a:gd name="T2" fmla="*/ 17 w 10"/>
                    <a:gd name="T3" fmla="*/ 0 h 6"/>
                    <a:gd name="T4" fmla="*/ 0 60000 65536"/>
                    <a:gd name="T5" fmla="*/ 0 60000 65536"/>
                  </a:gdLst>
                  <a:ahLst/>
                  <a:cxnLst>
                    <a:cxn ang="T4">
                      <a:pos x="T0" y="T1"/>
                    </a:cxn>
                    <a:cxn ang="T5">
                      <a:pos x="T2" y="T3"/>
                    </a:cxn>
                  </a:cxnLst>
                  <a:rect l="0" t="0" r="r" b="b"/>
                  <a:pathLst>
                    <a:path w="10" h="6">
                      <a:moveTo>
                        <a:pt x="0" y="6"/>
                      </a:moveTo>
                      <a:cubicBezTo>
                        <a:pt x="4" y="5"/>
                        <a:pt x="10" y="2"/>
                        <a:pt x="1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2" name="Freeform 6491"/>
                <p:cNvSpPr>
                  <a:spLocks/>
                </p:cNvSpPr>
                <p:nvPr/>
              </p:nvSpPr>
              <p:spPr bwMode="auto">
                <a:xfrm>
                  <a:off x="867" y="2769"/>
                  <a:ext cx="19" cy="11"/>
                </a:xfrm>
                <a:custGeom>
                  <a:avLst/>
                  <a:gdLst>
                    <a:gd name="T0" fmla="*/ 0 w 14"/>
                    <a:gd name="T1" fmla="*/ 15 h 8"/>
                    <a:gd name="T2" fmla="*/ 26 w 14"/>
                    <a:gd name="T3" fmla="*/ 0 h 8"/>
                    <a:gd name="T4" fmla="*/ 0 60000 65536"/>
                    <a:gd name="T5" fmla="*/ 0 60000 65536"/>
                  </a:gdLst>
                  <a:ahLst/>
                  <a:cxnLst>
                    <a:cxn ang="T4">
                      <a:pos x="T0" y="T1"/>
                    </a:cxn>
                    <a:cxn ang="T5">
                      <a:pos x="T2" y="T3"/>
                    </a:cxn>
                  </a:cxnLst>
                  <a:rect l="0" t="0" r="r" b="b"/>
                  <a:pathLst>
                    <a:path w="14" h="8">
                      <a:moveTo>
                        <a:pt x="0" y="8"/>
                      </a:moveTo>
                      <a:cubicBezTo>
                        <a:pt x="5" y="7"/>
                        <a:pt x="10" y="4"/>
                        <a:pt x="14"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3" name="Freeform 6492"/>
                <p:cNvSpPr>
                  <a:spLocks/>
                </p:cNvSpPr>
                <p:nvPr/>
              </p:nvSpPr>
              <p:spPr bwMode="auto">
                <a:xfrm>
                  <a:off x="873" y="2606"/>
                  <a:ext cx="18" cy="9"/>
                </a:xfrm>
                <a:custGeom>
                  <a:avLst/>
                  <a:gdLst>
                    <a:gd name="T0" fmla="*/ 0 w 14"/>
                    <a:gd name="T1" fmla="*/ 14 h 6"/>
                    <a:gd name="T2" fmla="*/ 23 w 14"/>
                    <a:gd name="T3" fmla="*/ 0 h 6"/>
                    <a:gd name="T4" fmla="*/ 0 60000 65536"/>
                    <a:gd name="T5" fmla="*/ 0 60000 65536"/>
                  </a:gdLst>
                  <a:ahLst/>
                  <a:cxnLst>
                    <a:cxn ang="T4">
                      <a:pos x="T0" y="T1"/>
                    </a:cxn>
                    <a:cxn ang="T5">
                      <a:pos x="T2" y="T3"/>
                    </a:cxn>
                  </a:cxnLst>
                  <a:rect l="0" t="0" r="r" b="b"/>
                  <a:pathLst>
                    <a:path w="14" h="6">
                      <a:moveTo>
                        <a:pt x="0" y="6"/>
                      </a:moveTo>
                      <a:cubicBezTo>
                        <a:pt x="5" y="5"/>
                        <a:pt x="10" y="3"/>
                        <a:pt x="14"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4" name="Freeform 6493"/>
                <p:cNvSpPr>
                  <a:spLocks/>
                </p:cNvSpPr>
                <p:nvPr/>
              </p:nvSpPr>
              <p:spPr bwMode="auto">
                <a:xfrm>
                  <a:off x="1083" y="3101"/>
                  <a:ext cx="20" cy="14"/>
                </a:xfrm>
                <a:custGeom>
                  <a:avLst/>
                  <a:gdLst>
                    <a:gd name="T0" fmla="*/ 0 w 15"/>
                    <a:gd name="T1" fmla="*/ 20 h 10"/>
                    <a:gd name="T2" fmla="*/ 27 w 15"/>
                    <a:gd name="T3" fmla="*/ 0 h 10"/>
                    <a:gd name="T4" fmla="*/ 0 60000 65536"/>
                    <a:gd name="T5" fmla="*/ 0 60000 65536"/>
                  </a:gdLst>
                  <a:ahLst/>
                  <a:cxnLst>
                    <a:cxn ang="T4">
                      <a:pos x="T0" y="T1"/>
                    </a:cxn>
                    <a:cxn ang="T5">
                      <a:pos x="T2" y="T3"/>
                    </a:cxn>
                  </a:cxnLst>
                  <a:rect l="0" t="0" r="r" b="b"/>
                  <a:pathLst>
                    <a:path w="15" h="10">
                      <a:moveTo>
                        <a:pt x="0" y="10"/>
                      </a:moveTo>
                      <a:cubicBezTo>
                        <a:pt x="6" y="8"/>
                        <a:pt x="11" y="3"/>
                        <a:pt x="1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5" name="Freeform 6494"/>
                <p:cNvSpPr>
                  <a:spLocks/>
                </p:cNvSpPr>
                <p:nvPr/>
              </p:nvSpPr>
              <p:spPr bwMode="auto">
                <a:xfrm>
                  <a:off x="1076" y="3089"/>
                  <a:ext cx="21" cy="14"/>
                </a:xfrm>
                <a:custGeom>
                  <a:avLst/>
                  <a:gdLst>
                    <a:gd name="T0" fmla="*/ 0 w 16"/>
                    <a:gd name="T1" fmla="*/ 20 h 10"/>
                    <a:gd name="T2" fmla="*/ 28 w 16"/>
                    <a:gd name="T3" fmla="*/ 0 h 10"/>
                    <a:gd name="T4" fmla="*/ 0 60000 65536"/>
                    <a:gd name="T5" fmla="*/ 0 60000 65536"/>
                  </a:gdLst>
                  <a:ahLst/>
                  <a:cxnLst>
                    <a:cxn ang="T4">
                      <a:pos x="T0" y="T1"/>
                    </a:cxn>
                    <a:cxn ang="T5">
                      <a:pos x="T2" y="T3"/>
                    </a:cxn>
                  </a:cxnLst>
                  <a:rect l="0" t="0" r="r" b="b"/>
                  <a:pathLst>
                    <a:path w="16" h="10">
                      <a:moveTo>
                        <a:pt x="0" y="10"/>
                      </a:moveTo>
                      <a:cubicBezTo>
                        <a:pt x="6" y="8"/>
                        <a:pt x="10" y="3"/>
                        <a:pt x="1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6" name="Freeform 6495"/>
                <p:cNvSpPr>
                  <a:spLocks/>
                </p:cNvSpPr>
                <p:nvPr/>
              </p:nvSpPr>
              <p:spPr bwMode="auto">
                <a:xfrm>
                  <a:off x="1068" y="3070"/>
                  <a:ext cx="28" cy="16"/>
                </a:xfrm>
                <a:custGeom>
                  <a:avLst/>
                  <a:gdLst>
                    <a:gd name="T0" fmla="*/ 0 w 21"/>
                    <a:gd name="T1" fmla="*/ 21 h 12"/>
                    <a:gd name="T2" fmla="*/ 37 w 21"/>
                    <a:gd name="T3" fmla="*/ 0 h 12"/>
                    <a:gd name="T4" fmla="*/ 0 60000 65536"/>
                    <a:gd name="T5" fmla="*/ 0 60000 65536"/>
                  </a:gdLst>
                  <a:ahLst/>
                  <a:cxnLst>
                    <a:cxn ang="T4">
                      <a:pos x="T0" y="T1"/>
                    </a:cxn>
                    <a:cxn ang="T5">
                      <a:pos x="T2" y="T3"/>
                    </a:cxn>
                  </a:cxnLst>
                  <a:rect l="0" t="0" r="r" b="b"/>
                  <a:pathLst>
                    <a:path w="21" h="12">
                      <a:moveTo>
                        <a:pt x="0" y="12"/>
                      </a:moveTo>
                      <a:cubicBezTo>
                        <a:pt x="7" y="9"/>
                        <a:pt x="13" y="1"/>
                        <a:pt x="21"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7" name="Freeform 6496"/>
                <p:cNvSpPr>
                  <a:spLocks/>
                </p:cNvSpPr>
                <p:nvPr/>
              </p:nvSpPr>
              <p:spPr bwMode="auto">
                <a:xfrm>
                  <a:off x="986" y="3205"/>
                  <a:ext cx="12" cy="4"/>
                </a:xfrm>
                <a:custGeom>
                  <a:avLst/>
                  <a:gdLst>
                    <a:gd name="T0" fmla="*/ 0 w 9"/>
                    <a:gd name="T1" fmla="*/ 5 h 3"/>
                    <a:gd name="T2" fmla="*/ 16 w 9"/>
                    <a:gd name="T3" fmla="*/ 0 h 3"/>
                    <a:gd name="T4" fmla="*/ 0 60000 65536"/>
                    <a:gd name="T5" fmla="*/ 0 60000 65536"/>
                  </a:gdLst>
                  <a:ahLst/>
                  <a:cxnLst>
                    <a:cxn ang="T4">
                      <a:pos x="T0" y="T1"/>
                    </a:cxn>
                    <a:cxn ang="T5">
                      <a:pos x="T2" y="T3"/>
                    </a:cxn>
                  </a:cxnLst>
                  <a:rect l="0" t="0" r="r" b="b"/>
                  <a:pathLst>
                    <a:path w="9" h="3">
                      <a:moveTo>
                        <a:pt x="0" y="3"/>
                      </a:moveTo>
                      <a:cubicBezTo>
                        <a:pt x="3" y="3"/>
                        <a:pt x="6" y="2"/>
                        <a:pt x="9"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8" name="Freeform 6497"/>
                <p:cNvSpPr>
                  <a:spLocks/>
                </p:cNvSpPr>
                <p:nvPr/>
              </p:nvSpPr>
              <p:spPr bwMode="auto">
                <a:xfrm>
                  <a:off x="991" y="3226"/>
                  <a:ext cx="13" cy="4"/>
                </a:xfrm>
                <a:custGeom>
                  <a:avLst/>
                  <a:gdLst>
                    <a:gd name="T0" fmla="*/ 0 w 10"/>
                    <a:gd name="T1" fmla="*/ 5 h 3"/>
                    <a:gd name="T2" fmla="*/ 17 w 10"/>
                    <a:gd name="T3" fmla="*/ 0 h 3"/>
                    <a:gd name="T4" fmla="*/ 0 60000 65536"/>
                    <a:gd name="T5" fmla="*/ 0 60000 65536"/>
                  </a:gdLst>
                  <a:ahLst/>
                  <a:cxnLst>
                    <a:cxn ang="T4">
                      <a:pos x="T0" y="T1"/>
                    </a:cxn>
                    <a:cxn ang="T5">
                      <a:pos x="T2" y="T3"/>
                    </a:cxn>
                  </a:cxnLst>
                  <a:rect l="0" t="0" r="r" b="b"/>
                  <a:pathLst>
                    <a:path w="10" h="3">
                      <a:moveTo>
                        <a:pt x="0" y="3"/>
                      </a:moveTo>
                      <a:cubicBezTo>
                        <a:pt x="3" y="2"/>
                        <a:pt x="7" y="1"/>
                        <a:pt x="1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499" name="Freeform 6498"/>
                <p:cNvSpPr>
                  <a:spLocks/>
                </p:cNvSpPr>
                <p:nvPr/>
              </p:nvSpPr>
              <p:spPr bwMode="auto">
                <a:xfrm>
                  <a:off x="959" y="3283"/>
                  <a:ext cx="16" cy="11"/>
                </a:xfrm>
                <a:custGeom>
                  <a:avLst/>
                  <a:gdLst>
                    <a:gd name="T0" fmla="*/ 0 w 12"/>
                    <a:gd name="T1" fmla="*/ 15 h 8"/>
                    <a:gd name="T2" fmla="*/ 21 w 12"/>
                    <a:gd name="T3" fmla="*/ 0 h 8"/>
                    <a:gd name="T4" fmla="*/ 0 60000 65536"/>
                    <a:gd name="T5" fmla="*/ 0 60000 65536"/>
                  </a:gdLst>
                  <a:ahLst/>
                  <a:cxnLst>
                    <a:cxn ang="T4">
                      <a:pos x="T0" y="T1"/>
                    </a:cxn>
                    <a:cxn ang="T5">
                      <a:pos x="T2" y="T3"/>
                    </a:cxn>
                  </a:cxnLst>
                  <a:rect l="0" t="0" r="r" b="b"/>
                  <a:pathLst>
                    <a:path w="12" h="8">
                      <a:moveTo>
                        <a:pt x="0" y="8"/>
                      </a:moveTo>
                      <a:cubicBezTo>
                        <a:pt x="4" y="6"/>
                        <a:pt x="8" y="3"/>
                        <a:pt x="1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0" name="Freeform 6499"/>
                <p:cNvSpPr>
                  <a:spLocks/>
                </p:cNvSpPr>
                <p:nvPr/>
              </p:nvSpPr>
              <p:spPr bwMode="auto">
                <a:xfrm>
                  <a:off x="953" y="3267"/>
                  <a:ext cx="16" cy="13"/>
                </a:xfrm>
                <a:custGeom>
                  <a:avLst/>
                  <a:gdLst>
                    <a:gd name="T0" fmla="*/ 0 w 12"/>
                    <a:gd name="T1" fmla="*/ 17 h 10"/>
                    <a:gd name="T2" fmla="*/ 21 w 12"/>
                    <a:gd name="T3" fmla="*/ 0 h 10"/>
                    <a:gd name="T4" fmla="*/ 0 60000 65536"/>
                    <a:gd name="T5" fmla="*/ 0 60000 65536"/>
                  </a:gdLst>
                  <a:ahLst/>
                  <a:cxnLst>
                    <a:cxn ang="T4">
                      <a:pos x="T0" y="T1"/>
                    </a:cxn>
                    <a:cxn ang="T5">
                      <a:pos x="T2" y="T3"/>
                    </a:cxn>
                  </a:cxnLst>
                  <a:rect l="0" t="0" r="r" b="b"/>
                  <a:pathLst>
                    <a:path w="12" h="10">
                      <a:moveTo>
                        <a:pt x="0" y="10"/>
                      </a:moveTo>
                      <a:cubicBezTo>
                        <a:pt x="3" y="6"/>
                        <a:pt x="7" y="2"/>
                        <a:pt x="1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1" name="Freeform 6500"/>
                <p:cNvSpPr>
                  <a:spLocks/>
                </p:cNvSpPr>
                <p:nvPr/>
              </p:nvSpPr>
              <p:spPr bwMode="auto">
                <a:xfrm>
                  <a:off x="877" y="2616"/>
                  <a:ext cx="20" cy="9"/>
                </a:xfrm>
                <a:custGeom>
                  <a:avLst/>
                  <a:gdLst>
                    <a:gd name="T0" fmla="*/ 0 w 15"/>
                    <a:gd name="T1" fmla="*/ 12 h 7"/>
                    <a:gd name="T2" fmla="*/ 27 w 15"/>
                    <a:gd name="T3" fmla="*/ 0 h 7"/>
                    <a:gd name="T4" fmla="*/ 0 60000 65536"/>
                    <a:gd name="T5" fmla="*/ 0 60000 65536"/>
                  </a:gdLst>
                  <a:ahLst/>
                  <a:cxnLst>
                    <a:cxn ang="T4">
                      <a:pos x="T0" y="T1"/>
                    </a:cxn>
                    <a:cxn ang="T5">
                      <a:pos x="T2" y="T3"/>
                    </a:cxn>
                  </a:cxnLst>
                  <a:rect l="0" t="0" r="r" b="b"/>
                  <a:pathLst>
                    <a:path w="15" h="7">
                      <a:moveTo>
                        <a:pt x="0" y="7"/>
                      </a:moveTo>
                      <a:cubicBezTo>
                        <a:pt x="4" y="6"/>
                        <a:pt x="15" y="2"/>
                        <a:pt x="1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2" name="Freeform 6501"/>
                <p:cNvSpPr>
                  <a:spLocks/>
                </p:cNvSpPr>
                <p:nvPr/>
              </p:nvSpPr>
              <p:spPr bwMode="auto">
                <a:xfrm>
                  <a:off x="1096" y="2226"/>
                  <a:ext cx="21" cy="38"/>
                </a:xfrm>
                <a:custGeom>
                  <a:avLst/>
                  <a:gdLst>
                    <a:gd name="T0" fmla="*/ 28 w 16"/>
                    <a:gd name="T1" fmla="*/ 0 h 28"/>
                    <a:gd name="T2" fmla="*/ 0 w 16"/>
                    <a:gd name="T3" fmla="*/ 52 h 28"/>
                    <a:gd name="T4" fmla="*/ 0 60000 65536"/>
                    <a:gd name="T5" fmla="*/ 0 60000 65536"/>
                  </a:gdLst>
                  <a:ahLst/>
                  <a:cxnLst>
                    <a:cxn ang="T4">
                      <a:pos x="T0" y="T1"/>
                    </a:cxn>
                    <a:cxn ang="T5">
                      <a:pos x="T2" y="T3"/>
                    </a:cxn>
                  </a:cxnLst>
                  <a:rect l="0" t="0" r="r" b="b"/>
                  <a:pathLst>
                    <a:path w="16" h="28">
                      <a:moveTo>
                        <a:pt x="16" y="0"/>
                      </a:moveTo>
                      <a:cubicBezTo>
                        <a:pt x="10" y="9"/>
                        <a:pt x="6" y="19"/>
                        <a:pt x="0" y="2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3" name="Freeform 6502"/>
                <p:cNvSpPr>
                  <a:spLocks/>
                </p:cNvSpPr>
                <p:nvPr/>
              </p:nvSpPr>
              <p:spPr bwMode="auto">
                <a:xfrm>
                  <a:off x="1084" y="2219"/>
                  <a:ext cx="21" cy="43"/>
                </a:xfrm>
                <a:custGeom>
                  <a:avLst/>
                  <a:gdLst>
                    <a:gd name="T0" fmla="*/ 28 w 16"/>
                    <a:gd name="T1" fmla="*/ 0 h 32"/>
                    <a:gd name="T2" fmla="*/ 0 w 16"/>
                    <a:gd name="T3" fmla="*/ 58 h 32"/>
                    <a:gd name="T4" fmla="*/ 0 60000 65536"/>
                    <a:gd name="T5" fmla="*/ 0 60000 65536"/>
                  </a:gdLst>
                  <a:ahLst/>
                  <a:cxnLst>
                    <a:cxn ang="T4">
                      <a:pos x="T0" y="T1"/>
                    </a:cxn>
                    <a:cxn ang="T5">
                      <a:pos x="T2" y="T3"/>
                    </a:cxn>
                  </a:cxnLst>
                  <a:rect l="0" t="0" r="r" b="b"/>
                  <a:pathLst>
                    <a:path w="16" h="32">
                      <a:moveTo>
                        <a:pt x="16" y="0"/>
                      </a:moveTo>
                      <a:cubicBezTo>
                        <a:pt x="11" y="11"/>
                        <a:pt x="6" y="22"/>
                        <a:pt x="0" y="3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4" name="Freeform 6503"/>
                <p:cNvSpPr>
                  <a:spLocks/>
                </p:cNvSpPr>
                <p:nvPr/>
              </p:nvSpPr>
              <p:spPr bwMode="auto">
                <a:xfrm>
                  <a:off x="1171" y="1852"/>
                  <a:ext cx="10" cy="4"/>
                </a:xfrm>
                <a:custGeom>
                  <a:avLst/>
                  <a:gdLst>
                    <a:gd name="T0" fmla="*/ 0 w 7"/>
                    <a:gd name="T1" fmla="*/ 5 h 3"/>
                    <a:gd name="T2" fmla="*/ 14 w 7"/>
                    <a:gd name="T3" fmla="*/ 0 h 3"/>
                    <a:gd name="T4" fmla="*/ 0 60000 65536"/>
                    <a:gd name="T5" fmla="*/ 0 60000 65536"/>
                  </a:gdLst>
                  <a:ahLst/>
                  <a:cxnLst>
                    <a:cxn ang="T4">
                      <a:pos x="T0" y="T1"/>
                    </a:cxn>
                    <a:cxn ang="T5">
                      <a:pos x="T2" y="T3"/>
                    </a:cxn>
                  </a:cxnLst>
                  <a:rect l="0" t="0" r="r" b="b"/>
                  <a:pathLst>
                    <a:path w="7" h="3">
                      <a:moveTo>
                        <a:pt x="0" y="3"/>
                      </a:moveTo>
                      <a:cubicBezTo>
                        <a:pt x="2" y="3"/>
                        <a:pt x="5" y="1"/>
                        <a:pt x="7" y="0"/>
                      </a:cubicBezTo>
                    </a:path>
                  </a:pathLst>
                </a:custGeom>
                <a:noFill/>
                <a:ln w="3175" cap="rnd">
                  <a:solidFill>
                    <a:srgbClr val="E2001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5" name="Freeform 6504"/>
                <p:cNvSpPr>
                  <a:spLocks/>
                </p:cNvSpPr>
                <p:nvPr/>
              </p:nvSpPr>
              <p:spPr bwMode="auto">
                <a:xfrm>
                  <a:off x="1190" y="1841"/>
                  <a:ext cx="12" cy="9"/>
                </a:xfrm>
                <a:custGeom>
                  <a:avLst/>
                  <a:gdLst>
                    <a:gd name="T0" fmla="*/ 0 w 9"/>
                    <a:gd name="T1" fmla="*/ 5 h 6"/>
                    <a:gd name="T2" fmla="*/ 12 w 9"/>
                    <a:gd name="T3" fmla="*/ 3 h 6"/>
                    <a:gd name="T4" fmla="*/ 1 w 9"/>
                    <a:gd name="T5" fmla="*/ 14 h 6"/>
                    <a:gd name="T6" fmla="*/ 0 60000 65536"/>
                    <a:gd name="T7" fmla="*/ 0 60000 65536"/>
                    <a:gd name="T8" fmla="*/ 0 60000 65536"/>
                  </a:gdLst>
                  <a:ahLst/>
                  <a:cxnLst>
                    <a:cxn ang="T6">
                      <a:pos x="T0" y="T1"/>
                    </a:cxn>
                    <a:cxn ang="T7">
                      <a:pos x="T2" y="T3"/>
                    </a:cxn>
                    <a:cxn ang="T8">
                      <a:pos x="T4" y="T5"/>
                    </a:cxn>
                  </a:cxnLst>
                  <a:rect l="0" t="0" r="r" b="b"/>
                  <a:pathLst>
                    <a:path w="9" h="6">
                      <a:moveTo>
                        <a:pt x="0" y="2"/>
                      </a:moveTo>
                      <a:cubicBezTo>
                        <a:pt x="2" y="1"/>
                        <a:pt x="6" y="0"/>
                        <a:pt x="7" y="1"/>
                      </a:cubicBezTo>
                      <a:cubicBezTo>
                        <a:pt x="9" y="4"/>
                        <a:pt x="2" y="6"/>
                        <a:pt x="1" y="6"/>
                      </a:cubicBezTo>
                    </a:path>
                  </a:pathLst>
                </a:custGeom>
                <a:noFill/>
                <a:ln w="3175" cap="rnd">
                  <a:solidFill>
                    <a:srgbClr val="E2001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6" name="Freeform 6505"/>
                <p:cNvSpPr>
                  <a:spLocks/>
                </p:cNvSpPr>
                <p:nvPr/>
              </p:nvSpPr>
              <p:spPr bwMode="auto">
                <a:xfrm>
                  <a:off x="1174" y="1889"/>
                  <a:ext cx="15" cy="13"/>
                </a:xfrm>
                <a:custGeom>
                  <a:avLst/>
                  <a:gdLst>
                    <a:gd name="T0" fmla="*/ 11 w 11"/>
                    <a:gd name="T1" fmla="*/ 0 h 10"/>
                    <a:gd name="T2" fmla="*/ 1 w 11"/>
                    <a:gd name="T3" fmla="*/ 5 h 10"/>
                    <a:gd name="T4" fmla="*/ 7 w 11"/>
                    <a:gd name="T5" fmla="*/ 7 h 10"/>
                    <a:gd name="T6" fmla="*/ 0 w 11"/>
                    <a:gd name="T7" fmla="*/ 1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0">
                      <a:moveTo>
                        <a:pt x="6" y="0"/>
                      </a:moveTo>
                      <a:cubicBezTo>
                        <a:pt x="5" y="0"/>
                        <a:pt x="1" y="1"/>
                        <a:pt x="1" y="3"/>
                      </a:cubicBezTo>
                      <a:cubicBezTo>
                        <a:pt x="1" y="5"/>
                        <a:pt x="3" y="4"/>
                        <a:pt x="4" y="4"/>
                      </a:cubicBezTo>
                      <a:cubicBezTo>
                        <a:pt x="11" y="7"/>
                        <a:pt x="4" y="9"/>
                        <a:pt x="0" y="10"/>
                      </a:cubicBezTo>
                    </a:path>
                  </a:pathLst>
                </a:custGeom>
                <a:noFill/>
                <a:ln w="3175" cap="rnd">
                  <a:solidFill>
                    <a:srgbClr val="E2001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7" name="Freeform 6506"/>
                <p:cNvSpPr>
                  <a:spLocks/>
                </p:cNvSpPr>
                <p:nvPr/>
              </p:nvSpPr>
              <p:spPr bwMode="auto">
                <a:xfrm>
                  <a:off x="1174" y="2016"/>
                  <a:ext cx="12" cy="10"/>
                </a:xfrm>
                <a:custGeom>
                  <a:avLst/>
                  <a:gdLst>
                    <a:gd name="T0" fmla="*/ 12 w 9"/>
                    <a:gd name="T1" fmla="*/ 0 h 7"/>
                    <a:gd name="T2" fmla="*/ 16 w 9"/>
                    <a:gd name="T3" fmla="*/ 10 h 7"/>
                    <a:gd name="T4" fmla="*/ 0 60000 65536"/>
                    <a:gd name="T5" fmla="*/ 0 60000 65536"/>
                  </a:gdLst>
                  <a:ahLst/>
                  <a:cxnLst>
                    <a:cxn ang="T4">
                      <a:pos x="T0" y="T1"/>
                    </a:cxn>
                    <a:cxn ang="T5">
                      <a:pos x="T2" y="T3"/>
                    </a:cxn>
                  </a:cxnLst>
                  <a:rect l="0" t="0" r="r" b="b"/>
                  <a:pathLst>
                    <a:path w="9" h="7">
                      <a:moveTo>
                        <a:pt x="7" y="0"/>
                      </a:moveTo>
                      <a:cubicBezTo>
                        <a:pt x="0" y="1"/>
                        <a:pt x="1" y="7"/>
                        <a:pt x="9" y="5"/>
                      </a:cubicBezTo>
                    </a:path>
                  </a:pathLst>
                </a:custGeom>
                <a:noFill/>
                <a:ln w="3175" cap="rnd">
                  <a:solidFill>
                    <a:srgbClr val="E2001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8" name="Freeform 6507"/>
                <p:cNvSpPr>
                  <a:spLocks/>
                </p:cNvSpPr>
                <p:nvPr/>
              </p:nvSpPr>
              <p:spPr bwMode="auto">
                <a:xfrm>
                  <a:off x="1043" y="2063"/>
                  <a:ext cx="126" cy="190"/>
                </a:xfrm>
                <a:custGeom>
                  <a:avLst/>
                  <a:gdLst>
                    <a:gd name="T0" fmla="*/ 171 w 93"/>
                    <a:gd name="T1" fmla="*/ 0 h 141"/>
                    <a:gd name="T2" fmla="*/ 126 w 93"/>
                    <a:gd name="T3" fmla="*/ 63 h 141"/>
                    <a:gd name="T4" fmla="*/ 0 w 93"/>
                    <a:gd name="T5" fmla="*/ 256 h 141"/>
                    <a:gd name="T6" fmla="*/ 130 w 93"/>
                    <a:gd name="T7" fmla="*/ 71 h 141"/>
                    <a:gd name="T8" fmla="*/ 171 w 93"/>
                    <a:gd name="T9" fmla="*/ 0 h 1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3" h="141">
                      <a:moveTo>
                        <a:pt x="93" y="0"/>
                      </a:moveTo>
                      <a:cubicBezTo>
                        <a:pt x="93" y="5"/>
                        <a:pt x="86" y="17"/>
                        <a:pt x="69" y="35"/>
                      </a:cubicBezTo>
                      <a:cubicBezTo>
                        <a:pt x="51" y="53"/>
                        <a:pt x="11" y="117"/>
                        <a:pt x="0" y="141"/>
                      </a:cubicBezTo>
                      <a:cubicBezTo>
                        <a:pt x="9" y="126"/>
                        <a:pt x="59" y="52"/>
                        <a:pt x="71" y="39"/>
                      </a:cubicBezTo>
                      <a:cubicBezTo>
                        <a:pt x="83" y="26"/>
                        <a:pt x="93" y="9"/>
                        <a:pt x="9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09" name="Freeform 6508"/>
                <p:cNvSpPr>
                  <a:spLocks/>
                </p:cNvSpPr>
                <p:nvPr/>
              </p:nvSpPr>
              <p:spPr bwMode="auto">
                <a:xfrm>
                  <a:off x="912" y="2555"/>
                  <a:ext cx="8" cy="89"/>
                </a:xfrm>
                <a:custGeom>
                  <a:avLst/>
                  <a:gdLst>
                    <a:gd name="T0" fmla="*/ 11 w 6"/>
                    <a:gd name="T1" fmla="*/ 0 h 66"/>
                    <a:gd name="T2" fmla="*/ 1 w 6"/>
                    <a:gd name="T3" fmla="*/ 120 h 66"/>
                    <a:gd name="T4" fmla="*/ 0 60000 65536"/>
                    <a:gd name="T5" fmla="*/ 0 60000 65536"/>
                  </a:gdLst>
                  <a:ahLst/>
                  <a:cxnLst>
                    <a:cxn ang="T4">
                      <a:pos x="T0" y="T1"/>
                    </a:cxn>
                    <a:cxn ang="T5">
                      <a:pos x="T2" y="T3"/>
                    </a:cxn>
                  </a:cxnLst>
                  <a:rect l="0" t="0" r="r" b="b"/>
                  <a:pathLst>
                    <a:path w="6" h="66">
                      <a:moveTo>
                        <a:pt x="6" y="0"/>
                      </a:moveTo>
                      <a:cubicBezTo>
                        <a:pt x="2" y="6"/>
                        <a:pt x="0" y="57"/>
                        <a:pt x="1" y="6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0" name="Freeform 6509"/>
                <p:cNvSpPr>
                  <a:spLocks/>
                </p:cNvSpPr>
                <p:nvPr/>
              </p:nvSpPr>
              <p:spPr bwMode="auto">
                <a:xfrm>
                  <a:off x="1340" y="2387"/>
                  <a:ext cx="129" cy="903"/>
                </a:xfrm>
                <a:custGeom>
                  <a:avLst/>
                  <a:gdLst>
                    <a:gd name="T0" fmla="*/ 27 w 96"/>
                    <a:gd name="T1" fmla="*/ 156 h 671"/>
                    <a:gd name="T2" fmla="*/ 46 w 96"/>
                    <a:gd name="T3" fmla="*/ 143 h 671"/>
                    <a:gd name="T4" fmla="*/ 101 w 96"/>
                    <a:gd name="T5" fmla="*/ 242 h 671"/>
                    <a:gd name="T6" fmla="*/ 95 w 96"/>
                    <a:gd name="T7" fmla="*/ 622 h 671"/>
                    <a:gd name="T8" fmla="*/ 75 w 96"/>
                    <a:gd name="T9" fmla="*/ 716 h 671"/>
                    <a:gd name="T10" fmla="*/ 51 w 96"/>
                    <a:gd name="T11" fmla="*/ 818 h 671"/>
                    <a:gd name="T12" fmla="*/ 43 w 96"/>
                    <a:gd name="T13" fmla="*/ 876 h 671"/>
                    <a:gd name="T14" fmla="*/ 43 w 96"/>
                    <a:gd name="T15" fmla="*/ 962 h 671"/>
                    <a:gd name="T16" fmla="*/ 48 w 96"/>
                    <a:gd name="T17" fmla="*/ 1027 h 671"/>
                    <a:gd name="T18" fmla="*/ 51 w 96"/>
                    <a:gd name="T19" fmla="*/ 1032 h 671"/>
                    <a:gd name="T20" fmla="*/ 36 w 96"/>
                    <a:gd name="T21" fmla="*/ 1069 h 671"/>
                    <a:gd name="T22" fmla="*/ 30 w 96"/>
                    <a:gd name="T23" fmla="*/ 1075 h 671"/>
                    <a:gd name="T24" fmla="*/ 5 w 96"/>
                    <a:gd name="T25" fmla="*/ 1117 h 671"/>
                    <a:gd name="T26" fmla="*/ 1 w 96"/>
                    <a:gd name="T27" fmla="*/ 1159 h 671"/>
                    <a:gd name="T28" fmla="*/ 11 w 96"/>
                    <a:gd name="T29" fmla="*/ 1120 h 671"/>
                    <a:gd name="T30" fmla="*/ 38 w 96"/>
                    <a:gd name="T31" fmla="*/ 1083 h 671"/>
                    <a:gd name="T32" fmla="*/ 46 w 96"/>
                    <a:gd name="T33" fmla="*/ 1075 h 671"/>
                    <a:gd name="T34" fmla="*/ 52 w 96"/>
                    <a:gd name="T35" fmla="*/ 1064 h 671"/>
                    <a:gd name="T36" fmla="*/ 52 w 96"/>
                    <a:gd name="T37" fmla="*/ 1073 h 671"/>
                    <a:gd name="T38" fmla="*/ 46 w 96"/>
                    <a:gd name="T39" fmla="*/ 1215 h 671"/>
                    <a:gd name="T40" fmla="*/ 63 w 96"/>
                    <a:gd name="T41" fmla="*/ 1070 h 671"/>
                    <a:gd name="T42" fmla="*/ 59 w 96"/>
                    <a:gd name="T43" fmla="*/ 1025 h 671"/>
                    <a:gd name="T44" fmla="*/ 58 w 96"/>
                    <a:gd name="T45" fmla="*/ 960 h 671"/>
                    <a:gd name="T46" fmla="*/ 58 w 96"/>
                    <a:gd name="T47" fmla="*/ 880 h 671"/>
                    <a:gd name="T48" fmla="*/ 65 w 96"/>
                    <a:gd name="T49" fmla="*/ 818 h 671"/>
                    <a:gd name="T50" fmla="*/ 89 w 96"/>
                    <a:gd name="T51" fmla="*/ 719 h 671"/>
                    <a:gd name="T52" fmla="*/ 110 w 96"/>
                    <a:gd name="T53" fmla="*/ 623 h 671"/>
                    <a:gd name="T54" fmla="*/ 121 w 96"/>
                    <a:gd name="T55" fmla="*/ 378 h 671"/>
                    <a:gd name="T56" fmla="*/ 128 w 96"/>
                    <a:gd name="T57" fmla="*/ 367 h 671"/>
                    <a:gd name="T58" fmla="*/ 142 w 96"/>
                    <a:gd name="T59" fmla="*/ 361 h 671"/>
                    <a:gd name="T60" fmla="*/ 152 w 96"/>
                    <a:gd name="T61" fmla="*/ 398 h 671"/>
                    <a:gd name="T62" fmla="*/ 152 w 96"/>
                    <a:gd name="T63" fmla="*/ 417 h 671"/>
                    <a:gd name="T64" fmla="*/ 157 w 96"/>
                    <a:gd name="T65" fmla="*/ 451 h 671"/>
                    <a:gd name="T66" fmla="*/ 161 w 96"/>
                    <a:gd name="T67" fmla="*/ 533 h 671"/>
                    <a:gd name="T68" fmla="*/ 164 w 96"/>
                    <a:gd name="T69" fmla="*/ 534 h 671"/>
                    <a:gd name="T70" fmla="*/ 164 w 96"/>
                    <a:gd name="T71" fmla="*/ 449 h 671"/>
                    <a:gd name="T72" fmla="*/ 161 w 96"/>
                    <a:gd name="T73" fmla="*/ 417 h 671"/>
                    <a:gd name="T74" fmla="*/ 161 w 96"/>
                    <a:gd name="T75" fmla="*/ 400 h 671"/>
                    <a:gd name="T76" fmla="*/ 151 w 96"/>
                    <a:gd name="T77" fmla="*/ 351 h 671"/>
                    <a:gd name="T78" fmla="*/ 156 w 96"/>
                    <a:gd name="T79" fmla="*/ 331 h 671"/>
                    <a:gd name="T80" fmla="*/ 161 w 96"/>
                    <a:gd name="T81" fmla="*/ 304 h 671"/>
                    <a:gd name="T82" fmla="*/ 153 w 96"/>
                    <a:gd name="T83" fmla="*/ 303 h 671"/>
                    <a:gd name="T84" fmla="*/ 148 w 96"/>
                    <a:gd name="T85" fmla="*/ 330 h 671"/>
                    <a:gd name="T86" fmla="*/ 128 w 96"/>
                    <a:gd name="T87" fmla="*/ 357 h 671"/>
                    <a:gd name="T88" fmla="*/ 121 w 96"/>
                    <a:gd name="T89" fmla="*/ 351 h 671"/>
                    <a:gd name="T90" fmla="*/ 116 w 96"/>
                    <a:gd name="T91" fmla="*/ 241 h 671"/>
                    <a:gd name="T92" fmla="*/ 112 w 96"/>
                    <a:gd name="T93" fmla="*/ 219 h 671"/>
                    <a:gd name="T94" fmla="*/ 161 w 96"/>
                    <a:gd name="T95" fmla="*/ 206 h 671"/>
                    <a:gd name="T96" fmla="*/ 156 w 96"/>
                    <a:gd name="T97" fmla="*/ 211 h 671"/>
                    <a:gd name="T98" fmla="*/ 106 w 96"/>
                    <a:gd name="T99" fmla="*/ 201 h 671"/>
                    <a:gd name="T100" fmla="*/ 106 w 96"/>
                    <a:gd name="T101" fmla="*/ 201 h 671"/>
                    <a:gd name="T102" fmla="*/ 69 w 96"/>
                    <a:gd name="T103" fmla="*/ 145 h 671"/>
                    <a:gd name="T104" fmla="*/ 69 w 96"/>
                    <a:gd name="T105" fmla="*/ 136 h 671"/>
                    <a:gd name="T106" fmla="*/ 85 w 96"/>
                    <a:gd name="T107" fmla="*/ 20 h 671"/>
                    <a:gd name="T108" fmla="*/ 83 w 96"/>
                    <a:gd name="T109" fmla="*/ 0 h 671"/>
                    <a:gd name="T110" fmla="*/ 74 w 96"/>
                    <a:gd name="T111" fmla="*/ 0 h 671"/>
                    <a:gd name="T112" fmla="*/ 75 w 96"/>
                    <a:gd name="T113" fmla="*/ 22 h 671"/>
                    <a:gd name="T114" fmla="*/ 56 w 96"/>
                    <a:gd name="T115" fmla="*/ 125 h 671"/>
                    <a:gd name="T116" fmla="*/ 47 w 96"/>
                    <a:gd name="T117" fmla="*/ 127 h 671"/>
                    <a:gd name="T118" fmla="*/ 23 w 96"/>
                    <a:gd name="T119" fmla="*/ 93 h 6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671">
                      <a:moveTo>
                        <a:pt x="15" y="86"/>
                      </a:moveTo>
                      <a:cubicBezTo>
                        <a:pt x="17" y="77"/>
                        <a:pt x="20" y="78"/>
                        <a:pt x="25" y="79"/>
                      </a:cubicBezTo>
                      <a:cubicBezTo>
                        <a:pt x="41" y="91"/>
                        <a:pt x="52" y="106"/>
                        <a:pt x="56" y="134"/>
                      </a:cubicBezTo>
                      <a:cubicBezTo>
                        <a:pt x="62" y="184"/>
                        <a:pt x="58" y="297"/>
                        <a:pt x="53" y="343"/>
                      </a:cubicBezTo>
                      <a:cubicBezTo>
                        <a:pt x="52" y="354"/>
                        <a:pt x="47" y="374"/>
                        <a:pt x="42" y="395"/>
                      </a:cubicBezTo>
                      <a:cubicBezTo>
                        <a:pt x="34" y="425"/>
                        <a:pt x="27" y="437"/>
                        <a:pt x="28" y="452"/>
                      </a:cubicBezTo>
                      <a:cubicBezTo>
                        <a:pt x="28" y="463"/>
                        <a:pt x="26" y="473"/>
                        <a:pt x="24" y="484"/>
                      </a:cubicBezTo>
                      <a:cubicBezTo>
                        <a:pt x="22" y="494"/>
                        <a:pt x="23" y="517"/>
                        <a:pt x="24" y="531"/>
                      </a:cubicBezTo>
                      <a:cubicBezTo>
                        <a:pt x="26" y="543"/>
                        <a:pt x="27" y="555"/>
                        <a:pt x="27" y="567"/>
                      </a:cubicBezTo>
                      <a:cubicBezTo>
                        <a:pt x="28" y="570"/>
                        <a:pt x="28" y="570"/>
                        <a:pt x="28" y="570"/>
                      </a:cubicBezTo>
                      <a:cubicBezTo>
                        <a:pt x="27" y="578"/>
                        <a:pt x="25" y="583"/>
                        <a:pt x="20" y="590"/>
                      </a:cubicBezTo>
                      <a:cubicBezTo>
                        <a:pt x="16" y="594"/>
                        <a:pt x="16" y="594"/>
                        <a:pt x="16" y="594"/>
                      </a:cubicBezTo>
                      <a:cubicBezTo>
                        <a:pt x="11" y="601"/>
                        <a:pt x="6" y="608"/>
                        <a:pt x="3" y="617"/>
                      </a:cubicBezTo>
                      <a:cubicBezTo>
                        <a:pt x="0" y="625"/>
                        <a:pt x="1" y="640"/>
                        <a:pt x="1" y="640"/>
                      </a:cubicBezTo>
                      <a:cubicBezTo>
                        <a:pt x="1" y="640"/>
                        <a:pt x="5" y="622"/>
                        <a:pt x="6" y="618"/>
                      </a:cubicBezTo>
                      <a:cubicBezTo>
                        <a:pt x="9" y="610"/>
                        <a:pt x="16" y="605"/>
                        <a:pt x="21" y="598"/>
                      </a:cubicBezTo>
                      <a:cubicBezTo>
                        <a:pt x="25" y="594"/>
                        <a:pt x="25" y="594"/>
                        <a:pt x="25" y="594"/>
                      </a:cubicBezTo>
                      <a:cubicBezTo>
                        <a:pt x="26" y="591"/>
                        <a:pt x="28" y="589"/>
                        <a:pt x="29" y="588"/>
                      </a:cubicBezTo>
                      <a:cubicBezTo>
                        <a:pt x="29" y="592"/>
                        <a:pt x="29" y="592"/>
                        <a:pt x="29" y="592"/>
                      </a:cubicBezTo>
                      <a:cubicBezTo>
                        <a:pt x="31" y="620"/>
                        <a:pt x="37" y="651"/>
                        <a:pt x="25" y="671"/>
                      </a:cubicBezTo>
                      <a:cubicBezTo>
                        <a:pt x="38" y="648"/>
                        <a:pt x="37" y="620"/>
                        <a:pt x="35" y="591"/>
                      </a:cubicBezTo>
                      <a:cubicBezTo>
                        <a:pt x="33" y="566"/>
                        <a:pt x="33" y="566"/>
                        <a:pt x="33" y="566"/>
                      </a:cubicBezTo>
                      <a:cubicBezTo>
                        <a:pt x="33" y="554"/>
                        <a:pt x="34" y="542"/>
                        <a:pt x="32" y="530"/>
                      </a:cubicBezTo>
                      <a:cubicBezTo>
                        <a:pt x="31" y="516"/>
                        <a:pt x="30" y="496"/>
                        <a:pt x="32" y="486"/>
                      </a:cubicBezTo>
                      <a:cubicBezTo>
                        <a:pt x="34" y="475"/>
                        <a:pt x="36" y="463"/>
                        <a:pt x="36" y="452"/>
                      </a:cubicBezTo>
                      <a:cubicBezTo>
                        <a:pt x="35" y="438"/>
                        <a:pt x="42" y="425"/>
                        <a:pt x="49" y="397"/>
                      </a:cubicBezTo>
                      <a:cubicBezTo>
                        <a:pt x="55" y="376"/>
                        <a:pt x="60" y="355"/>
                        <a:pt x="61" y="344"/>
                      </a:cubicBezTo>
                      <a:cubicBezTo>
                        <a:pt x="64" y="314"/>
                        <a:pt x="67" y="258"/>
                        <a:pt x="67" y="209"/>
                      </a:cubicBezTo>
                      <a:cubicBezTo>
                        <a:pt x="67" y="207"/>
                        <a:pt x="70" y="204"/>
                        <a:pt x="71" y="203"/>
                      </a:cubicBezTo>
                      <a:cubicBezTo>
                        <a:pt x="74" y="202"/>
                        <a:pt x="77" y="201"/>
                        <a:pt x="79" y="199"/>
                      </a:cubicBezTo>
                      <a:cubicBezTo>
                        <a:pt x="84" y="202"/>
                        <a:pt x="85" y="210"/>
                        <a:pt x="84" y="220"/>
                      </a:cubicBezTo>
                      <a:cubicBezTo>
                        <a:pt x="84" y="230"/>
                        <a:pt x="84" y="230"/>
                        <a:pt x="84" y="230"/>
                      </a:cubicBezTo>
                      <a:cubicBezTo>
                        <a:pt x="87" y="249"/>
                        <a:pt x="87" y="249"/>
                        <a:pt x="87" y="249"/>
                      </a:cubicBezTo>
                      <a:cubicBezTo>
                        <a:pt x="89" y="264"/>
                        <a:pt x="93" y="280"/>
                        <a:pt x="89" y="294"/>
                      </a:cubicBezTo>
                      <a:cubicBezTo>
                        <a:pt x="91" y="295"/>
                        <a:pt x="91" y="295"/>
                        <a:pt x="91" y="295"/>
                      </a:cubicBezTo>
                      <a:cubicBezTo>
                        <a:pt x="96" y="279"/>
                        <a:pt x="94" y="264"/>
                        <a:pt x="91" y="248"/>
                      </a:cubicBezTo>
                      <a:cubicBezTo>
                        <a:pt x="89" y="230"/>
                        <a:pt x="89" y="230"/>
                        <a:pt x="89" y="230"/>
                      </a:cubicBezTo>
                      <a:cubicBezTo>
                        <a:pt x="89" y="221"/>
                        <a:pt x="89" y="221"/>
                        <a:pt x="89" y="221"/>
                      </a:cubicBezTo>
                      <a:cubicBezTo>
                        <a:pt x="90" y="212"/>
                        <a:pt x="90" y="199"/>
                        <a:pt x="83" y="194"/>
                      </a:cubicBezTo>
                      <a:cubicBezTo>
                        <a:pt x="84" y="191"/>
                        <a:pt x="85" y="187"/>
                        <a:pt x="86" y="183"/>
                      </a:cubicBezTo>
                      <a:cubicBezTo>
                        <a:pt x="86" y="178"/>
                        <a:pt x="87" y="174"/>
                        <a:pt x="89" y="168"/>
                      </a:cubicBezTo>
                      <a:cubicBezTo>
                        <a:pt x="85" y="167"/>
                        <a:pt x="85" y="167"/>
                        <a:pt x="85" y="167"/>
                      </a:cubicBezTo>
                      <a:cubicBezTo>
                        <a:pt x="83" y="173"/>
                        <a:pt x="82" y="178"/>
                        <a:pt x="82" y="182"/>
                      </a:cubicBezTo>
                      <a:cubicBezTo>
                        <a:pt x="80" y="190"/>
                        <a:pt x="78" y="194"/>
                        <a:pt x="71" y="197"/>
                      </a:cubicBezTo>
                      <a:cubicBezTo>
                        <a:pt x="70" y="198"/>
                        <a:pt x="67" y="196"/>
                        <a:pt x="67" y="194"/>
                      </a:cubicBezTo>
                      <a:cubicBezTo>
                        <a:pt x="67" y="171"/>
                        <a:pt x="66" y="149"/>
                        <a:pt x="64" y="133"/>
                      </a:cubicBezTo>
                      <a:cubicBezTo>
                        <a:pt x="63" y="129"/>
                        <a:pt x="63" y="125"/>
                        <a:pt x="62" y="121"/>
                      </a:cubicBezTo>
                      <a:cubicBezTo>
                        <a:pt x="75" y="135"/>
                        <a:pt x="84" y="126"/>
                        <a:pt x="89" y="114"/>
                      </a:cubicBezTo>
                      <a:cubicBezTo>
                        <a:pt x="86" y="117"/>
                        <a:pt x="86" y="117"/>
                        <a:pt x="86" y="117"/>
                      </a:cubicBezTo>
                      <a:cubicBezTo>
                        <a:pt x="77" y="128"/>
                        <a:pt x="68" y="120"/>
                        <a:pt x="59" y="111"/>
                      </a:cubicBezTo>
                      <a:cubicBezTo>
                        <a:pt x="59" y="111"/>
                        <a:pt x="59" y="111"/>
                        <a:pt x="59" y="111"/>
                      </a:cubicBezTo>
                      <a:cubicBezTo>
                        <a:pt x="54" y="99"/>
                        <a:pt x="46" y="87"/>
                        <a:pt x="38" y="80"/>
                      </a:cubicBezTo>
                      <a:cubicBezTo>
                        <a:pt x="37" y="79"/>
                        <a:pt x="37" y="75"/>
                        <a:pt x="38" y="75"/>
                      </a:cubicBezTo>
                      <a:cubicBezTo>
                        <a:pt x="54" y="60"/>
                        <a:pt x="49" y="32"/>
                        <a:pt x="47" y="11"/>
                      </a:cubicBezTo>
                      <a:cubicBezTo>
                        <a:pt x="46" y="0"/>
                        <a:pt x="46" y="0"/>
                        <a:pt x="46" y="0"/>
                      </a:cubicBezTo>
                      <a:cubicBezTo>
                        <a:pt x="41" y="0"/>
                        <a:pt x="41" y="0"/>
                        <a:pt x="41" y="0"/>
                      </a:cubicBezTo>
                      <a:cubicBezTo>
                        <a:pt x="42" y="12"/>
                        <a:pt x="42" y="12"/>
                        <a:pt x="42" y="12"/>
                      </a:cubicBezTo>
                      <a:cubicBezTo>
                        <a:pt x="44" y="32"/>
                        <a:pt x="46" y="57"/>
                        <a:pt x="31" y="69"/>
                      </a:cubicBezTo>
                      <a:cubicBezTo>
                        <a:pt x="30" y="70"/>
                        <a:pt x="26" y="71"/>
                        <a:pt x="26" y="70"/>
                      </a:cubicBezTo>
                      <a:cubicBezTo>
                        <a:pt x="19" y="69"/>
                        <a:pt x="14" y="57"/>
                        <a:pt x="13" y="51"/>
                      </a:cubicBez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1" name="Freeform 6510"/>
                <p:cNvSpPr>
                  <a:spLocks/>
                </p:cNvSpPr>
                <p:nvPr/>
              </p:nvSpPr>
              <p:spPr bwMode="auto">
                <a:xfrm>
                  <a:off x="1340" y="2387"/>
                  <a:ext cx="129" cy="903"/>
                </a:xfrm>
                <a:custGeom>
                  <a:avLst/>
                  <a:gdLst>
                    <a:gd name="T0" fmla="*/ 27 w 96"/>
                    <a:gd name="T1" fmla="*/ 156 h 671"/>
                    <a:gd name="T2" fmla="*/ 46 w 96"/>
                    <a:gd name="T3" fmla="*/ 143 h 671"/>
                    <a:gd name="T4" fmla="*/ 101 w 96"/>
                    <a:gd name="T5" fmla="*/ 242 h 671"/>
                    <a:gd name="T6" fmla="*/ 95 w 96"/>
                    <a:gd name="T7" fmla="*/ 622 h 671"/>
                    <a:gd name="T8" fmla="*/ 75 w 96"/>
                    <a:gd name="T9" fmla="*/ 716 h 671"/>
                    <a:gd name="T10" fmla="*/ 51 w 96"/>
                    <a:gd name="T11" fmla="*/ 818 h 671"/>
                    <a:gd name="T12" fmla="*/ 43 w 96"/>
                    <a:gd name="T13" fmla="*/ 876 h 671"/>
                    <a:gd name="T14" fmla="*/ 43 w 96"/>
                    <a:gd name="T15" fmla="*/ 962 h 671"/>
                    <a:gd name="T16" fmla="*/ 48 w 96"/>
                    <a:gd name="T17" fmla="*/ 1027 h 671"/>
                    <a:gd name="T18" fmla="*/ 51 w 96"/>
                    <a:gd name="T19" fmla="*/ 1032 h 671"/>
                    <a:gd name="T20" fmla="*/ 36 w 96"/>
                    <a:gd name="T21" fmla="*/ 1069 h 671"/>
                    <a:gd name="T22" fmla="*/ 30 w 96"/>
                    <a:gd name="T23" fmla="*/ 1075 h 671"/>
                    <a:gd name="T24" fmla="*/ 5 w 96"/>
                    <a:gd name="T25" fmla="*/ 1117 h 671"/>
                    <a:gd name="T26" fmla="*/ 1 w 96"/>
                    <a:gd name="T27" fmla="*/ 1159 h 671"/>
                    <a:gd name="T28" fmla="*/ 11 w 96"/>
                    <a:gd name="T29" fmla="*/ 1120 h 671"/>
                    <a:gd name="T30" fmla="*/ 38 w 96"/>
                    <a:gd name="T31" fmla="*/ 1083 h 671"/>
                    <a:gd name="T32" fmla="*/ 46 w 96"/>
                    <a:gd name="T33" fmla="*/ 1075 h 671"/>
                    <a:gd name="T34" fmla="*/ 52 w 96"/>
                    <a:gd name="T35" fmla="*/ 1064 h 671"/>
                    <a:gd name="T36" fmla="*/ 52 w 96"/>
                    <a:gd name="T37" fmla="*/ 1073 h 671"/>
                    <a:gd name="T38" fmla="*/ 46 w 96"/>
                    <a:gd name="T39" fmla="*/ 1215 h 671"/>
                    <a:gd name="T40" fmla="*/ 63 w 96"/>
                    <a:gd name="T41" fmla="*/ 1070 h 671"/>
                    <a:gd name="T42" fmla="*/ 59 w 96"/>
                    <a:gd name="T43" fmla="*/ 1025 h 671"/>
                    <a:gd name="T44" fmla="*/ 58 w 96"/>
                    <a:gd name="T45" fmla="*/ 960 h 671"/>
                    <a:gd name="T46" fmla="*/ 58 w 96"/>
                    <a:gd name="T47" fmla="*/ 880 h 671"/>
                    <a:gd name="T48" fmla="*/ 65 w 96"/>
                    <a:gd name="T49" fmla="*/ 818 h 671"/>
                    <a:gd name="T50" fmla="*/ 89 w 96"/>
                    <a:gd name="T51" fmla="*/ 719 h 671"/>
                    <a:gd name="T52" fmla="*/ 110 w 96"/>
                    <a:gd name="T53" fmla="*/ 623 h 671"/>
                    <a:gd name="T54" fmla="*/ 121 w 96"/>
                    <a:gd name="T55" fmla="*/ 378 h 671"/>
                    <a:gd name="T56" fmla="*/ 128 w 96"/>
                    <a:gd name="T57" fmla="*/ 367 h 671"/>
                    <a:gd name="T58" fmla="*/ 142 w 96"/>
                    <a:gd name="T59" fmla="*/ 361 h 671"/>
                    <a:gd name="T60" fmla="*/ 152 w 96"/>
                    <a:gd name="T61" fmla="*/ 398 h 671"/>
                    <a:gd name="T62" fmla="*/ 152 w 96"/>
                    <a:gd name="T63" fmla="*/ 417 h 671"/>
                    <a:gd name="T64" fmla="*/ 157 w 96"/>
                    <a:gd name="T65" fmla="*/ 451 h 671"/>
                    <a:gd name="T66" fmla="*/ 161 w 96"/>
                    <a:gd name="T67" fmla="*/ 533 h 671"/>
                    <a:gd name="T68" fmla="*/ 164 w 96"/>
                    <a:gd name="T69" fmla="*/ 534 h 671"/>
                    <a:gd name="T70" fmla="*/ 164 w 96"/>
                    <a:gd name="T71" fmla="*/ 449 h 671"/>
                    <a:gd name="T72" fmla="*/ 161 w 96"/>
                    <a:gd name="T73" fmla="*/ 417 h 671"/>
                    <a:gd name="T74" fmla="*/ 161 w 96"/>
                    <a:gd name="T75" fmla="*/ 400 h 671"/>
                    <a:gd name="T76" fmla="*/ 151 w 96"/>
                    <a:gd name="T77" fmla="*/ 351 h 671"/>
                    <a:gd name="T78" fmla="*/ 156 w 96"/>
                    <a:gd name="T79" fmla="*/ 331 h 671"/>
                    <a:gd name="T80" fmla="*/ 161 w 96"/>
                    <a:gd name="T81" fmla="*/ 304 h 671"/>
                    <a:gd name="T82" fmla="*/ 153 w 96"/>
                    <a:gd name="T83" fmla="*/ 303 h 671"/>
                    <a:gd name="T84" fmla="*/ 148 w 96"/>
                    <a:gd name="T85" fmla="*/ 330 h 671"/>
                    <a:gd name="T86" fmla="*/ 128 w 96"/>
                    <a:gd name="T87" fmla="*/ 357 h 671"/>
                    <a:gd name="T88" fmla="*/ 121 w 96"/>
                    <a:gd name="T89" fmla="*/ 351 h 671"/>
                    <a:gd name="T90" fmla="*/ 116 w 96"/>
                    <a:gd name="T91" fmla="*/ 241 h 671"/>
                    <a:gd name="T92" fmla="*/ 112 w 96"/>
                    <a:gd name="T93" fmla="*/ 219 h 671"/>
                    <a:gd name="T94" fmla="*/ 161 w 96"/>
                    <a:gd name="T95" fmla="*/ 206 h 671"/>
                    <a:gd name="T96" fmla="*/ 156 w 96"/>
                    <a:gd name="T97" fmla="*/ 211 h 671"/>
                    <a:gd name="T98" fmla="*/ 106 w 96"/>
                    <a:gd name="T99" fmla="*/ 201 h 671"/>
                    <a:gd name="T100" fmla="*/ 106 w 96"/>
                    <a:gd name="T101" fmla="*/ 201 h 671"/>
                    <a:gd name="T102" fmla="*/ 69 w 96"/>
                    <a:gd name="T103" fmla="*/ 145 h 671"/>
                    <a:gd name="T104" fmla="*/ 69 w 96"/>
                    <a:gd name="T105" fmla="*/ 136 h 671"/>
                    <a:gd name="T106" fmla="*/ 85 w 96"/>
                    <a:gd name="T107" fmla="*/ 20 h 671"/>
                    <a:gd name="T108" fmla="*/ 83 w 96"/>
                    <a:gd name="T109" fmla="*/ 0 h 671"/>
                    <a:gd name="T110" fmla="*/ 74 w 96"/>
                    <a:gd name="T111" fmla="*/ 0 h 671"/>
                    <a:gd name="T112" fmla="*/ 75 w 96"/>
                    <a:gd name="T113" fmla="*/ 22 h 671"/>
                    <a:gd name="T114" fmla="*/ 56 w 96"/>
                    <a:gd name="T115" fmla="*/ 125 h 671"/>
                    <a:gd name="T116" fmla="*/ 47 w 96"/>
                    <a:gd name="T117" fmla="*/ 127 h 671"/>
                    <a:gd name="T118" fmla="*/ 23 w 96"/>
                    <a:gd name="T119" fmla="*/ 93 h 6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671">
                      <a:moveTo>
                        <a:pt x="15" y="86"/>
                      </a:moveTo>
                      <a:cubicBezTo>
                        <a:pt x="17" y="77"/>
                        <a:pt x="20" y="78"/>
                        <a:pt x="25" y="79"/>
                      </a:cubicBezTo>
                      <a:cubicBezTo>
                        <a:pt x="41" y="91"/>
                        <a:pt x="52" y="106"/>
                        <a:pt x="56" y="134"/>
                      </a:cubicBezTo>
                      <a:cubicBezTo>
                        <a:pt x="62" y="184"/>
                        <a:pt x="58" y="297"/>
                        <a:pt x="53" y="343"/>
                      </a:cubicBezTo>
                      <a:cubicBezTo>
                        <a:pt x="52" y="354"/>
                        <a:pt x="47" y="374"/>
                        <a:pt x="42" y="395"/>
                      </a:cubicBezTo>
                      <a:cubicBezTo>
                        <a:pt x="34" y="425"/>
                        <a:pt x="27" y="437"/>
                        <a:pt x="28" y="452"/>
                      </a:cubicBezTo>
                      <a:cubicBezTo>
                        <a:pt x="28" y="463"/>
                        <a:pt x="26" y="473"/>
                        <a:pt x="24" y="484"/>
                      </a:cubicBezTo>
                      <a:cubicBezTo>
                        <a:pt x="22" y="494"/>
                        <a:pt x="23" y="517"/>
                        <a:pt x="24" y="531"/>
                      </a:cubicBezTo>
                      <a:cubicBezTo>
                        <a:pt x="26" y="543"/>
                        <a:pt x="27" y="555"/>
                        <a:pt x="27" y="567"/>
                      </a:cubicBezTo>
                      <a:cubicBezTo>
                        <a:pt x="28" y="570"/>
                        <a:pt x="28" y="570"/>
                        <a:pt x="28" y="570"/>
                      </a:cubicBezTo>
                      <a:cubicBezTo>
                        <a:pt x="27" y="578"/>
                        <a:pt x="25" y="583"/>
                        <a:pt x="20" y="590"/>
                      </a:cubicBezTo>
                      <a:cubicBezTo>
                        <a:pt x="16" y="594"/>
                        <a:pt x="16" y="594"/>
                        <a:pt x="16" y="594"/>
                      </a:cubicBezTo>
                      <a:cubicBezTo>
                        <a:pt x="11" y="601"/>
                        <a:pt x="6" y="608"/>
                        <a:pt x="3" y="617"/>
                      </a:cubicBezTo>
                      <a:cubicBezTo>
                        <a:pt x="0" y="625"/>
                        <a:pt x="1" y="640"/>
                        <a:pt x="1" y="640"/>
                      </a:cubicBezTo>
                      <a:cubicBezTo>
                        <a:pt x="1" y="640"/>
                        <a:pt x="5" y="622"/>
                        <a:pt x="6" y="618"/>
                      </a:cubicBezTo>
                      <a:cubicBezTo>
                        <a:pt x="9" y="610"/>
                        <a:pt x="16" y="605"/>
                        <a:pt x="21" y="598"/>
                      </a:cubicBezTo>
                      <a:cubicBezTo>
                        <a:pt x="25" y="594"/>
                        <a:pt x="25" y="594"/>
                        <a:pt x="25" y="594"/>
                      </a:cubicBezTo>
                      <a:cubicBezTo>
                        <a:pt x="26" y="591"/>
                        <a:pt x="28" y="589"/>
                        <a:pt x="29" y="588"/>
                      </a:cubicBezTo>
                      <a:cubicBezTo>
                        <a:pt x="29" y="592"/>
                        <a:pt x="29" y="592"/>
                        <a:pt x="29" y="592"/>
                      </a:cubicBezTo>
                      <a:cubicBezTo>
                        <a:pt x="31" y="620"/>
                        <a:pt x="37" y="651"/>
                        <a:pt x="25" y="671"/>
                      </a:cubicBezTo>
                      <a:cubicBezTo>
                        <a:pt x="38" y="648"/>
                        <a:pt x="37" y="620"/>
                        <a:pt x="35" y="591"/>
                      </a:cubicBezTo>
                      <a:cubicBezTo>
                        <a:pt x="33" y="566"/>
                        <a:pt x="33" y="566"/>
                        <a:pt x="33" y="566"/>
                      </a:cubicBezTo>
                      <a:cubicBezTo>
                        <a:pt x="33" y="554"/>
                        <a:pt x="34" y="542"/>
                        <a:pt x="32" y="530"/>
                      </a:cubicBezTo>
                      <a:cubicBezTo>
                        <a:pt x="31" y="516"/>
                        <a:pt x="30" y="496"/>
                        <a:pt x="32" y="486"/>
                      </a:cubicBezTo>
                      <a:cubicBezTo>
                        <a:pt x="34" y="475"/>
                        <a:pt x="36" y="463"/>
                        <a:pt x="36" y="452"/>
                      </a:cubicBezTo>
                      <a:cubicBezTo>
                        <a:pt x="35" y="438"/>
                        <a:pt x="42" y="425"/>
                        <a:pt x="49" y="397"/>
                      </a:cubicBezTo>
                      <a:cubicBezTo>
                        <a:pt x="55" y="376"/>
                        <a:pt x="60" y="355"/>
                        <a:pt x="61" y="344"/>
                      </a:cubicBezTo>
                      <a:cubicBezTo>
                        <a:pt x="64" y="314"/>
                        <a:pt x="67" y="258"/>
                        <a:pt x="67" y="209"/>
                      </a:cubicBezTo>
                      <a:cubicBezTo>
                        <a:pt x="67" y="207"/>
                        <a:pt x="70" y="204"/>
                        <a:pt x="71" y="203"/>
                      </a:cubicBezTo>
                      <a:cubicBezTo>
                        <a:pt x="74" y="202"/>
                        <a:pt x="77" y="201"/>
                        <a:pt x="79" y="199"/>
                      </a:cubicBezTo>
                      <a:cubicBezTo>
                        <a:pt x="84" y="202"/>
                        <a:pt x="85" y="210"/>
                        <a:pt x="84" y="220"/>
                      </a:cubicBezTo>
                      <a:cubicBezTo>
                        <a:pt x="84" y="230"/>
                        <a:pt x="84" y="230"/>
                        <a:pt x="84" y="230"/>
                      </a:cubicBezTo>
                      <a:cubicBezTo>
                        <a:pt x="87" y="249"/>
                        <a:pt x="87" y="249"/>
                        <a:pt x="87" y="249"/>
                      </a:cubicBezTo>
                      <a:cubicBezTo>
                        <a:pt x="89" y="264"/>
                        <a:pt x="93" y="280"/>
                        <a:pt x="89" y="294"/>
                      </a:cubicBezTo>
                      <a:cubicBezTo>
                        <a:pt x="91" y="295"/>
                        <a:pt x="91" y="295"/>
                        <a:pt x="91" y="295"/>
                      </a:cubicBezTo>
                      <a:cubicBezTo>
                        <a:pt x="96" y="279"/>
                        <a:pt x="94" y="264"/>
                        <a:pt x="91" y="248"/>
                      </a:cubicBezTo>
                      <a:cubicBezTo>
                        <a:pt x="89" y="230"/>
                        <a:pt x="89" y="230"/>
                        <a:pt x="89" y="230"/>
                      </a:cubicBezTo>
                      <a:cubicBezTo>
                        <a:pt x="89" y="221"/>
                        <a:pt x="89" y="221"/>
                        <a:pt x="89" y="221"/>
                      </a:cubicBezTo>
                      <a:cubicBezTo>
                        <a:pt x="90" y="212"/>
                        <a:pt x="90" y="199"/>
                        <a:pt x="83" y="194"/>
                      </a:cubicBezTo>
                      <a:cubicBezTo>
                        <a:pt x="84" y="191"/>
                        <a:pt x="85" y="187"/>
                        <a:pt x="86" y="183"/>
                      </a:cubicBezTo>
                      <a:cubicBezTo>
                        <a:pt x="86" y="178"/>
                        <a:pt x="87" y="174"/>
                        <a:pt x="89" y="168"/>
                      </a:cubicBezTo>
                      <a:cubicBezTo>
                        <a:pt x="85" y="167"/>
                        <a:pt x="85" y="167"/>
                        <a:pt x="85" y="167"/>
                      </a:cubicBezTo>
                      <a:cubicBezTo>
                        <a:pt x="83" y="173"/>
                        <a:pt x="82" y="178"/>
                        <a:pt x="82" y="182"/>
                      </a:cubicBezTo>
                      <a:cubicBezTo>
                        <a:pt x="80" y="190"/>
                        <a:pt x="78" y="194"/>
                        <a:pt x="71" y="197"/>
                      </a:cubicBezTo>
                      <a:cubicBezTo>
                        <a:pt x="70" y="198"/>
                        <a:pt x="67" y="196"/>
                        <a:pt x="67" y="194"/>
                      </a:cubicBezTo>
                      <a:cubicBezTo>
                        <a:pt x="67" y="171"/>
                        <a:pt x="66" y="149"/>
                        <a:pt x="64" y="133"/>
                      </a:cubicBezTo>
                      <a:cubicBezTo>
                        <a:pt x="63" y="129"/>
                        <a:pt x="63" y="125"/>
                        <a:pt x="62" y="121"/>
                      </a:cubicBezTo>
                      <a:cubicBezTo>
                        <a:pt x="75" y="135"/>
                        <a:pt x="84" y="126"/>
                        <a:pt x="89" y="114"/>
                      </a:cubicBezTo>
                      <a:cubicBezTo>
                        <a:pt x="86" y="117"/>
                        <a:pt x="86" y="117"/>
                        <a:pt x="86" y="117"/>
                      </a:cubicBezTo>
                      <a:cubicBezTo>
                        <a:pt x="77" y="128"/>
                        <a:pt x="68" y="120"/>
                        <a:pt x="59" y="111"/>
                      </a:cubicBezTo>
                      <a:cubicBezTo>
                        <a:pt x="59" y="111"/>
                        <a:pt x="59" y="111"/>
                        <a:pt x="59" y="111"/>
                      </a:cubicBezTo>
                      <a:cubicBezTo>
                        <a:pt x="54" y="99"/>
                        <a:pt x="46" y="87"/>
                        <a:pt x="38" y="80"/>
                      </a:cubicBezTo>
                      <a:cubicBezTo>
                        <a:pt x="37" y="79"/>
                        <a:pt x="37" y="75"/>
                        <a:pt x="38" y="75"/>
                      </a:cubicBezTo>
                      <a:cubicBezTo>
                        <a:pt x="54" y="60"/>
                        <a:pt x="49" y="32"/>
                        <a:pt x="47" y="11"/>
                      </a:cubicBezTo>
                      <a:cubicBezTo>
                        <a:pt x="46" y="0"/>
                        <a:pt x="46" y="0"/>
                        <a:pt x="46" y="0"/>
                      </a:cubicBezTo>
                      <a:cubicBezTo>
                        <a:pt x="41" y="0"/>
                        <a:pt x="41" y="0"/>
                        <a:pt x="41" y="0"/>
                      </a:cubicBezTo>
                      <a:cubicBezTo>
                        <a:pt x="42" y="12"/>
                        <a:pt x="42" y="12"/>
                        <a:pt x="42" y="12"/>
                      </a:cubicBezTo>
                      <a:cubicBezTo>
                        <a:pt x="44" y="32"/>
                        <a:pt x="46" y="57"/>
                        <a:pt x="31" y="69"/>
                      </a:cubicBezTo>
                      <a:cubicBezTo>
                        <a:pt x="30" y="70"/>
                        <a:pt x="26" y="71"/>
                        <a:pt x="26" y="70"/>
                      </a:cubicBezTo>
                      <a:cubicBezTo>
                        <a:pt x="19" y="69"/>
                        <a:pt x="14" y="57"/>
                        <a:pt x="13" y="51"/>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2" name="Freeform 6511"/>
                <p:cNvSpPr>
                  <a:spLocks/>
                </p:cNvSpPr>
                <p:nvPr/>
              </p:nvSpPr>
              <p:spPr bwMode="auto">
                <a:xfrm>
                  <a:off x="1383" y="2385"/>
                  <a:ext cx="29" cy="4"/>
                </a:xfrm>
                <a:custGeom>
                  <a:avLst/>
                  <a:gdLst>
                    <a:gd name="T0" fmla="*/ 38 w 22"/>
                    <a:gd name="T1" fmla="*/ 0 h 3"/>
                    <a:gd name="T2" fmla="*/ 0 w 22"/>
                    <a:gd name="T3" fmla="*/ 5 h 3"/>
                    <a:gd name="T4" fmla="*/ 0 60000 65536"/>
                    <a:gd name="T5" fmla="*/ 0 60000 65536"/>
                  </a:gdLst>
                  <a:ahLst/>
                  <a:cxnLst>
                    <a:cxn ang="T4">
                      <a:pos x="T0" y="T1"/>
                    </a:cxn>
                    <a:cxn ang="T5">
                      <a:pos x="T2" y="T3"/>
                    </a:cxn>
                  </a:cxnLst>
                  <a:rect l="0" t="0" r="r" b="b"/>
                  <a:pathLst>
                    <a:path w="22" h="3">
                      <a:moveTo>
                        <a:pt x="22" y="0"/>
                      </a:moveTo>
                      <a:cubicBezTo>
                        <a:pt x="15" y="1"/>
                        <a:pt x="7" y="1"/>
                        <a:pt x="0" y="3"/>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3" name="Freeform 6512"/>
                <p:cNvSpPr>
                  <a:spLocks/>
                </p:cNvSpPr>
                <p:nvPr/>
              </p:nvSpPr>
              <p:spPr bwMode="auto">
                <a:xfrm>
                  <a:off x="1387" y="2401"/>
                  <a:ext cx="28" cy="4"/>
                </a:xfrm>
                <a:custGeom>
                  <a:avLst/>
                  <a:gdLst>
                    <a:gd name="T0" fmla="*/ 37 w 21"/>
                    <a:gd name="T1" fmla="*/ 0 h 3"/>
                    <a:gd name="T2" fmla="*/ 0 w 21"/>
                    <a:gd name="T3" fmla="*/ 4 h 3"/>
                    <a:gd name="T4" fmla="*/ 0 60000 65536"/>
                    <a:gd name="T5" fmla="*/ 0 60000 65536"/>
                  </a:gdLst>
                  <a:ahLst/>
                  <a:cxnLst>
                    <a:cxn ang="T4">
                      <a:pos x="T0" y="T1"/>
                    </a:cxn>
                    <a:cxn ang="T5">
                      <a:pos x="T2" y="T3"/>
                    </a:cxn>
                  </a:cxnLst>
                  <a:rect l="0" t="0" r="r" b="b"/>
                  <a:pathLst>
                    <a:path w="21" h="3">
                      <a:moveTo>
                        <a:pt x="21" y="0"/>
                      </a:moveTo>
                      <a:cubicBezTo>
                        <a:pt x="14" y="2"/>
                        <a:pt x="7" y="3"/>
                        <a:pt x="0" y="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4" name="Freeform 6513"/>
                <p:cNvSpPr>
                  <a:spLocks/>
                </p:cNvSpPr>
                <p:nvPr/>
              </p:nvSpPr>
              <p:spPr bwMode="auto">
                <a:xfrm>
                  <a:off x="1453" y="2783"/>
                  <a:ext cx="13" cy="8"/>
                </a:xfrm>
                <a:custGeom>
                  <a:avLst/>
                  <a:gdLst>
                    <a:gd name="T0" fmla="*/ 17 w 10"/>
                    <a:gd name="T1" fmla="*/ 11 h 6"/>
                    <a:gd name="T2" fmla="*/ 0 w 10"/>
                    <a:gd name="T3" fmla="*/ 0 h 6"/>
                    <a:gd name="T4" fmla="*/ 0 60000 65536"/>
                    <a:gd name="T5" fmla="*/ 0 60000 65536"/>
                  </a:gdLst>
                  <a:ahLst/>
                  <a:cxnLst>
                    <a:cxn ang="T4">
                      <a:pos x="T0" y="T1"/>
                    </a:cxn>
                    <a:cxn ang="T5">
                      <a:pos x="T2" y="T3"/>
                    </a:cxn>
                  </a:cxnLst>
                  <a:rect l="0" t="0" r="r" b="b"/>
                  <a:pathLst>
                    <a:path w="10" h="6">
                      <a:moveTo>
                        <a:pt x="10" y="6"/>
                      </a:moveTo>
                      <a:cubicBezTo>
                        <a:pt x="7" y="5"/>
                        <a:pt x="0"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5" name="Freeform 6514"/>
                <p:cNvSpPr>
                  <a:spLocks/>
                </p:cNvSpPr>
                <p:nvPr/>
              </p:nvSpPr>
              <p:spPr bwMode="auto">
                <a:xfrm>
                  <a:off x="1454" y="2769"/>
                  <a:ext cx="19" cy="11"/>
                </a:xfrm>
                <a:custGeom>
                  <a:avLst/>
                  <a:gdLst>
                    <a:gd name="T0" fmla="*/ 26 w 14"/>
                    <a:gd name="T1" fmla="*/ 15 h 8"/>
                    <a:gd name="T2" fmla="*/ 0 w 14"/>
                    <a:gd name="T3" fmla="*/ 0 h 8"/>
                    <a:gd name="T4" fmla="*/ 0 60000 65536"/>
                    <a:gd name="T5" fmla="*/ 0 60000 65536"/>
                  </a:gdLst>
                  <a:ahLst/>
                  <a:cxnLst>
                    <a:cxn ang="T4">
                      <a:pos x="T0" y="T1"/>
                    </a:cxn>
                    <a:cxn ang="T5">
                      <a:pos x="T2" y="T3"/>
                    </a:cxn>
                  </a:cxnLst>
                  <a:rect l="0" t="0" r="r" b="b"/>
                  <a:pathLst>
                    <a:path w="14" h="8">
                      <a:moveTo>
                        <a:pt x="14" y="8"/>
                      </a:moveTo>
                      <a:cubicBezTo>
                        <a:pt x="9" y="7"/>
                        <a:pt x="4" y="4"/>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6" name="Freeform 6515"/>
                <p:cNvSpPr>
                  <a:spLocks/>
                </p:cNvSpPr>
                <p:nvPr/>
              </p:nvSpPr>
              <p:spPr bwMode="auto">
                <a:xfrm>
                  <a:off x="1449" y="2606"/>
                  <a:ext cx="18" cy="9"/>
                </a:xfrm>
                <a:custGeom>
                  <a:avLst/>
                  <a:gdLst>
                    <a:gd name="T0" fmla="*/ 23 w 14"/>
                    <a:gd name="T1" fmla="*/ 14 h 6"/>
                    <a:gd name="T2" fmla="*/ 0 w 14"/>
                    <a:gd name="T3" fmla="*/ 0 h 6"/>
                    <a:gd name="T4" fmla="*/ 0 60000 65536"/>
                    <a:gd name="T5" fmla="*/ 0 60000 65536"/>
                  </a:gdLst>
                  <a:ahLst/>
                  <a:cxnLst>
                    <a:cxn ang="T4">
                      <a:pos x="T0" y="T1"/>
                    </a:cxn>
                    <a:cxn ang="T5">
                      <a:pos x="T2" y="T3"/>
                    </a:cxn>
                  </a:cxnLst>
                  <a:rect l="0" t="0" r="r" b="b"/>
                  <a:pathLst>
                    <a:path w="14" h="6">
                      <a:moveTo>
                        <a:pt x="14" y="6"/>
                      </a:moveTo>
                      <a:cubicBezTo>
                        <a:pt x="9" y="5"/>
                        <a:pt x="5" y="3"/>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7" name="Freeform 6516"/>
                <p:cNvSpPr>
                  <a:spLocks/>
                </p:cNvSpPr>
                <p:nvPr/>
              </p:nvSpPr>
              <p:spPr bwMode="auto">
                <a:xfrm>
                  <a:off x="1342" y="3205"/>
                  <a:ext cx="12" cy="4"/>
                </a:xfrm>
                <a:custGeom>
                  <a:avLst/>
                  <a:gdLst>
                    <a:gd name="T0" fmla="*/ 16 w 9"/>
                    <a:gd name="T1" fmla="*/ 5 h 3"/>
                    <a:gd name="T2" fmla="*/ 0 w 9"/>
                    <a:gd name="T3" fmla="*/ 0 h 3"/>
                    <a:gd name="T4" fmla="*/ 0 60000 65536"/>
                    <a:gd name="T5" fmla="*/ 0 60000 65536"/>
                  </a:gdLst>
                  <a:ahLst/>
                  <a:cxnLst>
                    <a:cxn ang="T4">
                      <a:pos x="T0" y="T1"/>
                    </a:cxn>
                    <a:cxn ang="T5">
                      <a:pos x="T2" y="T3"/>
                    </a:cxn>
                  </a:cxnLst>
                  <a:rect l="0" t="0" r="r" b="b"/>
                  <a:pathLst>
                    <a:path w="9" h="3">
                      <a:moveTo>
                        <a:pt x="9" y="3"/>
                      </a:moveTo>
                      <a:cubicBezTo>
                        <a:pt x="6" y="3"/>
                        <a:pt x="3"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8" name="Freeform 6517"/>
                <p:cNvSpPr>
                  <a:spLocks/>
                </p:cNvSpPr>
                <p:nvPr/>
              </p:nvSpPr>
              <p:spPr bwMode="auto">
                <a:xfrm>
                  <a:off x="1336" y="3226"/>
                  <a:ext cx="13" cy="4"/>
                </a:xfrm>
                <a:custGeom>
                  <a:avLst/>
                  <a:gdLst>
                    <a:gd name="T0" fmla="*/ 17 w 10"/>
                    <a:gd name="T1" fmla="*/ 5 h 3"/>
                    <a:gd name="T2" fmla="*/ 0 w 10"/>
                    <a:gd name="T3" fmla="*/ 0 h 3"/>
                    <a:gd name="T4" fmla="*/ 0 60000 65536"/>
                    <a:gd name="T5" fmla="*/ 0 60000 65536"/>
                  </a:gdLst>
                  <a:ahLst/>
                  <a:cxnLst>
                    <a:cxn ang="T4">
                      <a:pos x="T0" y="T1"/>
                    </a:cxn>
                    <a:cxn ang="T5">
                      <a:pos x="T2" y="T3"/>
                    </a:cxn>
                  </a:cxnLst>
                  <a:rect l="0" t="0" r="r" b="b"/>
                  <a:pathLst>
                    <a:path w="10" h="3">
                      <a:moveTo>
                        <a:pt x="10" y="3"/>
                      </a:moveTo>
                      <a:cubicBezTo>
                        <a:pt x="7" y="2"/>
                        <a:pt x="4" y="1"/>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19" name="Freeform 6518"/>
                <p:cNvSpPr>
                  <a:spLocks/>
                </p:cNvSpPr>
                <p:nvPr/>
              </p:nvSpPr>
              <p:spPr bwMode="auto">
                <a:xfrm>
                  <a:off x="1365" y="3283"/>
                  <a:ext cx="16" cy="11"/>
                </a:xfrm>
                <a:custGeom>
                  <a:avLst/>
                  <a:gdLst>
                    <a:gd name="T0" fmla="*/ 21 w 12"/>
                    <a:gd name="T1" fmla="*/ 15 h 8"/>
                    <a:gd name="T2" fmla="*/ 0 w 12"/>
                    <a:gd name="T3" fmla="*/ 0 h 8"/>
                    <a:gd name="T4" fmla="*/ 0 60000 65536"/>
                    <a:gd name="T5" fmla="*/ 0 60000 65536"/>
                  </a:gdLst>
                  <a:ahLst/>
                  <a:cxnLst>
                    <a:cxn ang="T4">
                      <a:pos x="T0" y="T1"/>
                    </a:cxn>
                    <a:cxn ang="T5">
                      <a:pos x="T2" y="T3"/>
                    </a:cxn>
                  </a:cxnLst>
                  <a:rect l="0" t="0" r="r" b="b"/>
                  <a:pathLst>
                    <a:path w="12" h="8">
                      <a:moveTo>
                        <a:pt x="12" y="8"/>
                      </a:moveTo>
                      <a:cubicBezTo>
                        <a:pt x="8" y="6"/>
                        <a:pt x="4" y="3"/>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0" name="Freeform 6519"/>
                <p:cNvSpPr>
                  <a:spLocks/>
                </p:cNvSpPr>
                <p:nvPr/>
              </p:nvSpPr>
              <p:spPr bwMode="auto">
                <a:xfrm>
                  <a:off x="1371" y="3267"/>
                  <a:ext cx="16" cy="13"/>
                </a:xfrm>
                <a:custGeom>
                  <a:avLst/>
                  <a:gdLst>
                    <a:gd name="T0" fmla="*/ 21 w 12"/>
                    <a:gd name="T1" fmla="*/ 17 h 10"/>
                    <a:gd name="T2" fmla="*/ 0 w 12"/>
                    <a:gd name="T3" fmla="*/ 0 h 10"/>
                    <a:gd name="T4" fmla="*/ 0 60000 65536"/>
                    <a:gd name="T5" fmla="*/ 0 60000 65536"/>
                  </a:gdLst>
                  <a:ahLst/>
                  <a:cxnLst>
                    <a:cxn ang="T4">
                      <a:pos x="T0" y="T1"/>
                    </a:cxn>
                    <a:cxn ang="T5">
                      <a:pos x="T2" y="T3"/>
                    </a:cxn>
                  </a:cxnLst>
                  <a:rect l="0" t="0" r="r" b="b"/>
                  <a:pathLst>
                    <a:path w="12" h="10">
                      <a:moveTo>
                        <a:pt x="12" y="10"/>
                      </a:moveTo>
                      <a:cubicBezTo>
                        <a:pt x="10" y="6"/>
                        <a:pt x="5"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1" name="Freeform 6520"/>
                <p:cNvSpPr>
                  <a:spLocks/>
                </p:cNvSpPr>
                <p:nvPr/>
              </p:nvSpPr>
              <p:spPr bwMode="auto">
                <a:xfrm>
                  <a:off x="1443" y="2616"/>
                  <a:ext cx="20" cy="9"/>
                </a:xfrm>
                <a:custGeom>
                  <a:avLst/>
                  <a:gdLst>
                    <a:gd name="T0" fmla="*/ 27 w 15"/>
                    <a:gd name="T1" fmla="*/ 12 h 7"/>
                    <a:gd name="T2" fmla="*/ 0 w 15"/>
                    <a:gd name="T3" fmla="*/ 0 h 7"/>
                    <a:gd name="T4" fmla="*/ 0 60000 65536"/>
                    <a:gd name="T5" fmla="*/ 0 60000 65536"/>
                  </a:gdLst>
                  <a:ahLst/>
                  <a:cxnLst>
                    <a:cxn ang="T4">
                      <a:pos x="T0" y="T1"/>
                    </a:cxn>
                    <a:cxn ang="T5">
                      <a:pos x="T2" y="T3"/>
                    </a:cxn>
                  </a:cxnLst>
                  <a:rect l="0" t="0" r="r" b="b"/>
                  <a:pathLst>
                    <a:path w="15" h="7">
                      <a:moveTo>
                        <a:pt x="15" y="7"/>
                      </a:moveTo>
                      <a:cubicBezTo>
                        <a:pt x="11" y="6"/>
                        <a:pt x="0"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2" name="Freeform 6521"/>
                <p:cNvSpPr>
                  <a:spLocks/>
                </p:cNvSpPr>
                <p:nvPr/>
              </p:nvSpPr>
              <p:spPr bwMode="auto">
                <a:xfrm>
                  <a:off x="1419" y="2557"/>
                  <a:ext cx="7" cy="88"/>
                </a:xfrm>
                <a:custGeom>
                  <a:avLst/>
                  <a:gdLst>
                    <a:gd name="T0" fmla="*/ 0 w 5"/>
                    <a:gd name="T1" fmla="*/ 0 h 66"/>
                    <a:gd name="T2" fmla="*/ 10 w 5"/>
                    <a:gd name="T3" fmla="*/ 117 h 66"/>
                    <a:gd name="T4" fmla="*/ 0 60000 65536"/>
                    <a:gd name="T5" fmla="*/ 0 60000 65536"/>
                  </a:gdLst>
                  <a:ahLst/>
                  <a:cxnLst>
                    <a:cxn ang="T4">
                      <a:pos x="T0" y="T1"/>
                    </a:cxn>
                    <a:cxn ang="T5">
                      <a:pos x="T2" y="T3"/>
                    </a:cxn>
                  </a:cxnLst>
                  <a:rect l="0" t="0" r="r" b="b"/>
                  <a:pathLst>
                    <a:path w="5" h="66">
                      <a:moveTo>
                        <a:pt x="0" y="0"/>
                      </a:moveTo>
                      <a:cubicBezTo>
                        <a:pt x="3" y="6"/>
                        <a:pt x="5" y="57"/>
                        <a:pt x="5" y="6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3" name="Freeform 6522"/>
                <p:cNvSpPr>
                  <a:spLocks/>
                </p:cNvSpPr>
                <p:nvPr/>
              </p:nvSpPr>
              <p:spPr bwMode="auto">
                <a:xfrm>
                  <a:off x="976" y="2543"/>
                  <a:ext cx="18" cy="316"/>
                </a:xfrm>
                <a:custGeom>
                  <a:avLst/>
                  <a:gdLst>
                    <a:gd name="T0" fmla="*/ 4 w 13"/>
                    <a:gd name="T1" fmla="*/ 0 h 235"/>
                    <a:gd name="T2" fmla="*/ 25 w 13"/>
                    <a:gd name="T3" fmla="*/ 425 h 235"/>
                    <a:gd name="T4" fmla="*/ 0 60000 65536"/>
                    <a:gd name="T5" fmla="*/ 0 60000 65536"/>
                  </a:gdLst>
                  <a:ahLst/>
                  <a:cxnLst>
                    <a:cxn ang="T4">
                      <a:pos x="T0" y="T1"/>
                    </a:cxn>
                    <a:cxn ang="T5">
                      <a:pos x="T2" y="T3"/>
                    </a:cxn>
                  </a:cxnLst>
                  <a:rect l="0" t="0" r="r" b="b"/>
                  <a:pathLst>
                    <a:path w="13" h="235">
                      <a:moveTo>
                        <a:pt x="2" y="0"/>
                      </a:moveTo>
                      <a:cubicBezTo>
                        <a:pt x="0" y="10"/>
                        <a:pt x="0" y="153"/>
                        <a:pt x="13" y="2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4" name="Freeform 6523"/>
                <p:cNvSpPr>
                  <a:spLocks/>
                </p:cNvSpPr>
                <p:nvPr/>
              </p:nvSpPr>
              <p:spPr bwMode="auto">
                <a:xfrm>
                  <a:off x="994" y="3501"/>
                  <a:ext cx="21" cy="255"/>
                </a:xfrm>
                <a:custGeom>
                  <a:avLst/>
                  <a:gdLst>
                    <a:gd name="T0" fmla="*/ 0 w 16"/>
                    <a:gd name="T1" fmla="*/ 0 h 190"/>
                    <a:gd name="T2" fmla="*/ 28 w 16"/>
                    <a:gd name="T3" fmla="*/ 342 h 190"/>
                    <a:gd name="T4" fmla="*/ 0 60000 65536"/>
                    <a:gd name="T5" fmla="*/ 0 60000 65536"/>
                  </a:gdLst>
                  <a:ahLst/>
                  <a:cxnLst>
                    <a:cxn ang="T4">
                      <a:pos x="T0" y="T1"/>
                    </a:cxn>
                    <a:cxn ang="T5">
                      <a:pos x="T2" y="T3"/>
                    </a:cxn>
                  </a:cxnLst>
                  <a:rect l="0" t="0" r="r" b="b"/>
                  <a:pathLst>
                    <a:path w="16" h="190">
                      <a:moveTo>
                        <a:pt x="0" y="0"/>
                      </a:moveTo>
                      <a:cubicBezTo>
                        <a:pt x="0" y="23"/>
                        <a:pt x="2" y="126"/>
                        <a:pt x="16" y="19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5" name="Freeform 6524"/>
                <p:cNvSpPr>
                  <a:spLocks/>
                </p:cNvSpPr>
                <p:nvPr/>
              </p:nvSpPr>
              <p:spPr bwMode="auto">
                <a:xfrm>
                  <a:off x="1066" y="3385"/>
                  <a:ext cx="14" cy="165"/>
                </a:xfrm>
                <a:custGeom>
                  <a:avLst/>
                  <a:gdLst>
                    <a:gd name="T0" fmla="*/ 0 w 10"/>
                    <a:gd name="T1" fmla="*/ 0 h 123"/>
                    <a:gd name="T2" fmla="*/ 11 w 10"/>
                    <a:gd name="T3" fmla="*/ 221 h 123"/>
                    <a:gd name="T4" fmla="*/ 0 60000 65536"/>
                    <a:gd name="T5" fmla="*/ 0 60000 65536"/>
                  </a:gdLst>
                  <a:ahLst/>
                  <a:cxnLst>
                    <a:cxn ang="T4">
                      <a:pos x="T0" y="T1"/>
                    </a:cxn>
                    <a:cxn ang="T5">
                      <a:pos x="T2" y="T3"/>
                    </a:cxn>
                  </a:cxnLst>
                  <a:rect l="0" t="0" r="r" b="b"/>
                  <a:pathLst>
                    <a:path w="10" h="123">
                      <a:moveTo>
                        <a:pt x="0" y="0"/>
                      </a:moveTo>
                      <a:cubicBezTo>
                        <a:pt x="2" y="18"/>
                        <a:pt x="10" y="93"/>
                        <a:pt x="6" y="12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6" name="Freeform 6525"/>
                <p:cNvSpPr>
                  <a:spLocks/>
                </p:cNvSpPr>
                <p:nvPr/>
              </p:nvSpPr>
              <p:spPr bwMode="auto">
                <a:xfrm>
                  <a:off x="972" y="3892"/>
                  <a:ext cx="61" cy="93"/>
                </a:xfrm>
                <a:custGeom>
                  <a:avLst/>
                  <a:gdLst>
                    <a:gd name="T0" fmla="*/ 0 w 45"/>
                    <a:gd name="T1" fmla="*/ 125 h 69"/>
                    <a:gd name="T2" fmla="*/ 41 w 45"/>
                    <a:gd name="T3" fmla="*/ 88 h 69"/>
                    <a:gd name="T4" fmla="*/ 83 w 45"/>
                    <a:gd name="T5" fmla="*/ 0 h 69"/>
                    <a:gd name="T6" fmla="*/ 52 w 45"/>
                    <a:gd name="T7" fmla="*/ 89 h 69"/>
                    <a:gd name="T8" fmla="*/ 0 w 45"/>
                    <a:gd name="T9" fmla="*/ 125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69">
                      <a:moveTo>
                        <a:pt x="0" y="69"/>
                      </a:moveTo>
                      <a:cubicBezTo>
                        <a:pt x="2" y="60"/>
                        <a:pt x="11" y="54"/>
                        <a:pt x="22" y="48"/>
                      </a:cubicBezTo>
                      <a:cubicBezTo>
                        <a:pt x="34" y="42"/>
                        <a:pt x="41" y="25"/>
                        <a:pt x="45" y="0"/>
                      </a:cubicBezTo>
                      <a:cubicBezTo>
                        <a:pt x="45" y="18"/>
                        <a:pt x="37" y="44"/>
                        <a:pt x="28" y="49"/>
                      </a:cubicBezTo>
                      <a:cubicBezTo>
                        <a:pt x="18" y="54"/>
                        <a:pt x="4"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7" name="Freeform 6526"/>
                <p:cNvSpPr>
                  <a:spLocks/>
                </p:cNvSpPr>
                <p:nvPr/>
              </p:nvSpPr>
              <p:spPr bwMode="auto">
                <a:xfrm>
                  <a:off x="799" y="1316"/>
                  <a:ext cx="218" cy="270"/>
                </a:xfrm>
                <a:custGeom>
                  <a:avLst/>
                  <a:gdLst>
                    <a:gd name="T0" fmla="*/ 116 w 162"/>
                    <a:gd name="T1" fmla="*/ 161 h 201"/>
                    <a:gd name="T2" fmla="*/ 293 w 162"/>
                    <a:gd name="T3" fmla="*/ 0 h 201"/>
                    <a:gd name="T4" fmla="*/ 0 w 162"/>
                    <a:gd name="T5" fmla="*/ 363 h 201"/>
                    <a:gd name="T6" fmla="*/ 116 w 162"/>
                    <a:gd name="T7" fmla="*/ 161 h 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2" h="201">
                      <a:moveTo>
                        <a:pt x="64" y="89"/>
                      </a:moveTo>
                      <a:cubicBezTo>
                        <a:pt x="91" y="53"/>
                        <a:pt x="124" y="23"/>
                        <a:pt x="162" y="0"/>
                      </a:cubicBezTo>
                      <a:cubicBezTo>
                        <a:pt x="146" y="6"/>
                        <a:pt x="31" y="80"/>
                        <a:pt x="0" y="201"/>
                      </a:cubicBezTo>
                      <a:cubicBezTo>
                        <a:pt x="6" y="186"/>
                        <a:pt x="30" y="135"/>
                        <a:pt x="64"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8" name="Freeform 6527"/>
                <p:cNvSpPr>
                  <a:spLocks/>
                </p:cNvSpPr>
                <p:nvPr/>
              </p:nvSpPr>
              <p:spPr bwMode="auto">
                <a:xfrm>
                  <a:off x="1134" y="1441"/>
                  <a:ext cx="39" cy="54"/>
                </a:xfrm>
                <a:custGeom>
                  <a:avLst/>
                  <a:gdLst>
                    <a:gd name="T0" fmla="*/ 0 w 29"/>
                    <a:gd name="T1" fmla="*/ 73 h 40"/>
                    <a:gd name="T2" fmla="*/ 52 w 29"/>
                    <a:gd name="T3" fmla="*/ 0 h 40"/>
                    <a:gd name="T4" fmla="*/ 0 w 29"/>
                    <a:gd name="T5" fmla="*/ 73 h 40"/>
                    <a:gd name="T6" fmla="*/ 0 60000 65536"/>
                    <a:gd name="T7" fmla="*/ 0 60000 65536"/>
                    <a:gd name="T8" fmla="*/ 0 60000 65536"/>
                  </a:gdLst>
                  <a:ahLst/>
                  <a:cxnLst>
                    <a:cxn ang="T6">
                      <a:pos x="T0" y="T1"/>
                    </a:cxn>
                    <a:cxn ang="T7">
                      <a:pos x="T2" y="T3"/>
                    </a:cxn>
                    <a:cxn ang="T8">
                      <a:pos x="T4" y="T5"/>
                    </a:cxn>
                  </a:cxnLst>
                  <a:rect l="0" t="0" r="r" b="b"/>
                  <a:pathLst>
                    <a:path w="29" h="40">
                      <a:moveTo>
                        <a:pt x="0" y="40"/>
                      </a:moveTo>
                      <a:cubicBezTo>
                        <a:pt x="3" y="19"/>
                        <a:pt x="11" y="4"/>
                        <a:pt x="29" y="0"/>
                      </a:cubicBezTo>
                      <a:cubicBezTo>
                        <a:pt x="20" y="4"/>
                        <a:pt x="1" y="33"/>
                        <a:pt x="0"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29" name="Freeform 6528"/>
                <p:cNvSpPr>
                  <a:spLocks/>
                </p:cNvSpPr>
                <p:nvPr/>
              </p:nvSpPr>
              <p:spPr bwMode="auto">
                <a:xfrm>
                  <a:off x="1097" y="1458"/>
                  <a:ext cx="7" cy="69"/>
                </a:xfrm>
                <a:custGeom>
                  <a:avLst/>
                  <a:gdLst>
                    <a:gd name="T0" fmla="*/ 0 w 5"/>
                    <a:gd name="T1" fmla="*/ 0 h 51"/>
                    <a:gd name="T2" fmla="*/ 4 w 5"/>
                    <a:gd name="T3" fmla="*/ 93 h 51"/>
                    <a:gd name="T4" fmla="*/ 0 60000 65536"/>
                    <a:gd name="T5" fmla="*/ 0 60000 65536"/>
                  </a:gdLst>
                  <a:ahLst/>
                  <a:cxnLst>
                    <a:cxn ang="T4">
                      <a:pos x="T0" y="T1"/>
                    </a:cxn>
                    <a:cxn ang="T5">
                      <a:pos x="T2" y="T3"/>
                    </a:cxn>
                  </a:cxnLst>
                  <a:rect l="0" t="0" r="r" b="b"/>
                  <a:pathLst>
                    <a:path w="5" h="51">
                      <a:moveTo>
                        <a:pt x="0" y="0"/>
                      </a:moveTo>
                      <a:cubicBezTo>
                        <a:pt x="5" y="10"/>
                        <a:pt x="5" y="44"/>
                        <a:pt x="2" y="5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0" name="Freeform 6529"/>
                <p:cNvSpPr>
                  <a:spLocks/>
                </p:cNvSpPr>
                <p:nvPr/>
              </p:nvSpPr>
              <p:spPr bwMode="auto">
                <a:xfrm>
                  <a:off x="1197" y="930"/>
                  <a:ext cx="20" cy="98"/>
                </a:xfrm>
                <a:custGeom>
                  <a:avLst/>
                  <a:gdLst>
                    <a:gd name="T0" fmla="*/ 0 w 15"/>
                    <a:gd name="T1" fmla="*/ 0 h 73"/>
                    <a:gd name="T2" fmla="*/ 20 w 15"/>
                    <a:gd name="T3" fmla="*/ 67 h 73"/>
                    <a:gd name="T4" fmla="*/ 27 w 15"/>
                    <a:gd name="T5" fmla="*/ 132 h 73"/>
                    <a:gd name="T6" fmla="*/ 0 60000 65536"/>
                    <a:gd name="T7" fmla="*/ 0 60000 65536"/>
                    <a:gd name="T8" fmla="*/ 0 60000 65536"/>
                  </a:gdLst>
                  <a:ahLst/>
                  <a:cxnLst>
                    <a:cxn ang="T6">
                      <a:pos x="T0" y="T1"/>
                    </a:cxn>
                    <a:cxn ang="T7">
                      <a:pos x="T2" y="T3"/>
                    </a:cxn>
                    <a:cxn ang="T8">
                      <a:pos x="T4" y="T5"/>
                    </a:cxn>
                  </a:cxnLst>
                  <a:rect l="0" t="0" r="r" b="b"/>
                  <a:pathLst>
                    <a:path w="15" h="73">
                      <a:moveTo>
                        <a:pt x="0" y="0"/>
                      </a:moveTo>
                      <a:cubicBezTo>
                        <a:pt x="3" y="8"/>
                        <a:pt x="8" y="22"/>
                        <a:pt x="11" y="37"/>
                      </a:cubicBezTo>
                      <a:cubicBezTo>
                        <a:pt x="14" y="52"/>
                        <a:pt x="15" y="67"/>
                        <a:pt x="15" y="7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1" name="Freeform 6530"/>
                <p:cNvSpPr>
                  <a:spLocks/>
                </p:cNvSpPr>
                <p:nvPr/>
              </p:nvSpPr>
              <p:spPr bwMode="auto">
                <a:xfrm>
                  <a:off x="1146" y="1119"/>
                  <a:ext cx="13" cy="124"/>
                </a:xfrm>
                <a:custGeom>
                  <a:avLst/>
                  <a:gdLst>
                    <a:gd name="T0" fmla="*/ 9 w 10"/>
                    <a:gd name="T1" fmla="*/ 0 h 92"/>
                    <a:gd name="T2" fmla="*/ 9 w 10"/>
                    <a:gd name="T3" fmla="*/ 88 h 92"/>
                    <a:gd name="T4" fmla="*/ 0 w 10"/>
                    <a:gd name="T5" fmla="*/ 167 h 92"/>
                    <a:gd name="T6" fmla="*/ 16 w 10"/>
                    <a:gd name="T7" fmla="*/ 85 h 92"/>
                    <a:gd name="T8" fmla="*/ 9 w 10"/>
                    <a:gd name="T9" fmla="*/ 0 h 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2">
                      <a:moveTo>
                        <a:pt x="5" y="0"/>
                      </a:moveTo>
                      <a:cubicBezTo>
                        <a:pt x="4" y="12"/>
                        <a:pt x="4" y="28"/>
                        <a:pt x="5" y="48"/>
                      </a:cubicBezTo>
                      <a:cubicBezTo>
                        <a:pt x="7" y="68"/>
                        <a:pt x="3" y="82"/>
                        <a:pt x="0" y="92"/>
                      </a:cubicBezTo>
                      <a:cubicBezTo>
                        <a:pt x="8" y="78"/>
                        <a:pt x="10" y="58"/>
                        <a:pt x="9" y="47"/>
                      </a:cubicBezTo>
                      <a:cubicBezTo>
                        <a:pt x="9" y="35"/>
                        <a:pt x="4" y="5"/>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2" name="Freeform 6531"/>
                <p:cNvSpPr>
                  <a:spLocks/>
                </p:cNvSpPr>
                <p:nvPr/>
              </p:nvSpPr>
              <p:spPr bwMode="auto">
                <a:xfrm>
                  <a:off x="1196" y="1263"/>
                  <a:ext cx="33" cy="151"/>
                </a:xfrm>
                <a:custGeom>
                  <a:avLst/>
                  <a:gdLst>
                    <a:gd name="T0" fmla="*/ 0 w 25"/>
                    <a:gd name="T1" fmla="*/ 204 h 112"/>
                    <a:gd name="T2" fmla="*/ 42 w 25"/>
                    <a:gd name="T3" fmla="*/ 0 h 112"/>
                    <a:gd name="T4" fmla="*/ 0 w 25"/>
                    <a:gd name="T5" fmla="*/ 204 h 112"/>
                    <a:gd name="T6" fmla="*/ 0 60000 65536"/>
                    <a:gd name="T7" fmla="*/ 0 60000 65536"/>
                    <a:gd name="T8" fmla="*/ 0 60000 65536"/>
                  </a:gdLst>
                  <a:ahLst/>
                  <a:cxnLst>
                    <a:cxn ang="T6">
                      <a:pos x="T0" y="T1"/>
                    </a:cxn>
                    <a:cxn ang="T7">
                      <a:pos x="T2" y="T3"/>
                    </a:cxn>
                    <a:cxn ang="T8">
                      <a:pos x="T4" y="T5"/>
                    </a:cxn>
                  </a:cxnLst>
                  <a:rect l="0" t="0" r="r" b="b"/>
                  <a:pathLst>
                    <a:path w="25" h="112">
                      <a:moveTo>
                        <a:pt x="0" y="112"/>
                      </a:moveTo>
                      <a:cubicBezTo>
                        <a:pt x="11" y="92"/>
                        <a:pt x="25" y="17"/>
                        <a:pt x="24" y="0"/>
                      </a:cubicBezTo>
                      <a:cubicBezTo>
                        <a:pt x="22" y="13"/>
                        <a:pt x="6" y="99"/>
                        <a:pt x="0" y="1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3" name="Freeform 6532"/>
                <p:cNvSpPr>
                  <a:spLocks/>
                </p:cNvSpPr>
                <p:nvPr/>
              </p:nvSpPr>
              <p:spPr bwMode="auto">
                <a:xfrm>
                  <a:off x="1052" y="1958"/>
                  <a:ext cx="96" cy="7"/>
                </a:xfrm>
                <a:custGeom>
                  <a:avLst/>
                  <a:gdLst>
                    <a:gd name="T0" fmla="*/ 0 w 72"/>
                    <a:gd name="T1" fmla="*/ 0 h 5"/>
                    <a:gd name="T2" fmla="*/ 63 w 72"/>
                    <a:gd name="T3" fmla="*/ 10 h 5"/>
                    <a:gd name="T4" fmla="*/ 128 w 72"/>
                    <a:gd name="T5" fmla="*/ 4 h 5"/>
                    <a:gd name="T6" fmla="*/ 0 60000 65536"/>
                    <a:gd name="T7" fmla="*/ 0 60000 65536"/>
                    <a:gd name="T8" fmla="*/ 0 60000 65536"/>
                  </a:gdLst>
                  <a:ahLst/>
                  <a:cxnLst>
                    <a:cxn ang="T6">
                      <a:pos x="T0" y="T1"/>
                    </a:cxn>
                    <a:cxn ang="T7">
                      <a:pos x="T2" y="T3"/>
                    </a:cxn>
                    <a:cxn ang="T8">
                      <a:pos x="T4" y="T5"/>
                    </a:cxn>
                  </a:cxnLst>
                  <a:rect l="0" t="0" r="r" b="b"/>
                  <a:pathLst>
                    <a:path w="72" h="5">
                      <a:moveTo>
                        <a:pt x="0" y="0"/>
                      </a:moveTo>
                      <a:cubicBezTo>
                        <a:pt x="5" y="3"/>
                        <a:pt x="19" y="5"/>
                        <a:pt x="35" y="5"/>
                      </a:cubicBezTo>
                      <a:cubicBezTo>
                        <a:pt x="49" y="5"/>
                        <a:pt x="65" y="5"/>
                        <a:pt x="72"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4" name="Freeform 6533"/>
                <p:cNvSpPr>
                  <a:spLocks/>
                </p:cNvSpPr>
                <p:nvPr/>
              </p:nvSpPr>
              <p:spPr bwMode="auto">
                <a:xfrm>
                  <a:off x="1296" y="892"/>
                  <a:ext cx="19" cy="11"/>
                </a:xfrm>
                <a:custGeom>
                  <a:avLst/>
                  <a:gdLst>
                    <a:gd name="T0" fmla="*/ 0 w 14"/>
                    <a:gd name="T1" fmla="*/ 0 h 8"/>
                    <a:gd name="T2" fmla="*/ 26 w 14"/>
                    <a:gd name="T3" fmla="*/ 15 h 8"/>
                    <a:gd name="T4" fmla="*/ 0 60000 65536"/>
                    <a:gd name="T5" fmla="*/ 0 60000 65536"/>
                  </a:gdLst>
                  <a:ahLst/>
                  <a:cxnLst>
                    <a:cxn ang="T4">
                      <a:pos x="T0" y="T1"/>
                    </a:cxn>
                    <a:cxn ang="T5">
                      <a:pos x="T2" y="T3"/>
                    </a:cxn>
                  </a:cxnLst>
                  <a:rect l="0" t="0" r="r" b="b"/>
                  <a:pathLst>
                    <a:path w="14" h="8">
                      <a:moveTo>
                        <a:pt x="0" y="0"/>
                      </a:moveTo>
                      <a:cubicBezTo>
                        <a:pt x="4" y="3"/>
                        <a:pt x="9" y="5"/>
                        <a:pt x="14" y="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5" name="Freeform 6534"/>
                <p:cNvSpPr>
                  <a:spLocks/>
                </p:cNvSpPr>
                <p:nvPr/>
              </p:nvSpPr>
              <p:spPr bwMode="auto">
                <a:xfrm>
                  <a:off x="1225" y="910"/>
                  <a:ext cx="14" cy="16"/>
                </a:xfrm>
                <a:custGeom>
                  <a:avLst/>
                  <a:gdLst>
                    <a:gd name="T0" fmla="*/ 0 w 10"/>
                    <a:gd name="T1" fmla="*/ 21 h 12"/>
                    <a:gd name="T2" fmla="*/ 20 w 10"/>
                    <a:gd name="T3" fmla="*/ 0 h 12"/>
                    <a:gd name="T4" fmla="*/ 0 60000 65536"/>
                    <a:gd name="T5" fmla="*/ 0 60000 65536"/>
                  </a:gdLst>
                  <a:ahLst/>
                  <a:cxnLst>
                    <a:cxn ang="T4">
                      <a:pos x="T0" y="T1"/>
                    </a:cxn>
                    <a:cxn ang="T5">
                      <a:pos x="T2" y="T3"/>
                    </a:cxn>
                  </a:cxnLst>
                  <a:rect l="0" t="0" r="r" b="b"/>
                  <a:pathLst>
                    <a:path w="10" h="12">
                      <a:moveTo>
                        <a:pt x="0" y="12"/>
                      </a:moveTo>
                      <a:cubicBezTo>
                        <a:pt x="3" y="8"/>
                        <a:pt x="6" y="4"/>
                        <a:pt x="1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6" name="Freeform 6535"/>
                <p:cNvSpPr>
                  <a:spLocks/>
                </p:cNvSpPr>
                <p:nvPr/>
              </p:nvSpPr>
              <p:spPr bwMode="auto">
                <a:xfrm>
                  <a:off x="1232" y="915"/>
                  <a:ext cx="17" cy="15"/>
                </a:xfrm>
                <a:custGeom>
                  <a:avLst/>
                  <a:gdLst>
                    <a:gd name="T0" fmla="*/ 0 w 13"/>
                    <a:gd name="T1" fmla="*/ 20 h 11"/>
                    <a:gd name="T2" fmla="*/ 22 w 13"/>
                    <a:gd name="T3" fmla="*/ 0 h 11"/>
                    <a:gd name="T4" fmla="*/ 0 60000 65536"/>
                    <a:gd name="T5" fmla="*/ 0 60000 65536"/>
                  </a:gdLst>
                  <a:ahLst/>
                  <a:cxnLst>
                    <a:cxn ang="T4">
                      <a:pos x="T0" y="T1"/>
                    </a:cxn>
                    <a:cxn ang="T5">
                      <a:pos x="T2" y="T3"/>
                    </a:cxn>
                  </a:cxnLst>
                  <a:rect l="0" t="0" r="r" b="b"/>
                  <a:pathLst>
                    <a:path w="13" h="11">
                      <a:moveTo>
                        <a:pt x="0" y="11"/>
                      </a:moveTo>
                      <a:cubicBezTo>
                        <a:pt x="5" y="8"/>
                        <a:pt x="10" y="4"/>
                        <a:pt x="13"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7" name="Freeform 6536"/>
                <p:cNvSpPr>
                  <a:spLocks/>
                </p:cNvSpPr>
                <p:nvPr/>
              </p:nvSpPr>
              <p:spPr bwMode="auto">
                <a:xfrm>
                  <a:off x="1132" y="2453"/>
                  <a:ext cx="22" cy="55"/>
                </a:xfrm>
                <a:custGeom>
                  <a:avLst/>
                  <a:gdLst>
                    <a:gd name="T0" fmla="*/ 29 w 16"/>
                    <a:gd name="T1" fmla="*/ 23 h 41"/>
                    <a:gd name="T2" fmla="*/ 19 w 16"/>
                    <a:gd name="T3" fmla="*/ 74 h 41"/>
                    <a:gd name="T4" fmla="*/ 21 w 16"/>
                    <a:gd name="T5" fmla="*/ 0 h 41"/>
                    <a:gd name="T6" fmla="*/ 0 60000 65536"/>
                    <a:gd name="T7" fmla="*/ 0 60000 65536"/>
                    <a:gd name="T8" fmla="*/ 0 60000 65536"/>
                  </a:gdLst>
                  <a:ahLst/>
                  <a:cxnLst>
                    <a:cxn ang="T6">
                      <a:pos x="T0" y="T1"/>
                    </a:cxn>
                    <a:cxn ang="T7">
                      <a:pos x="T2" y="T3"/>
                    </a:cxn>
                    <a:cxn ang="T8">
                      <a:pos x="T4" y="T5"/>
                    </a:cxn>
                  </a:cxnLst>
                  <a:rect l="0" t="0" r="r" b="b"/>
                  <a:pathLst>
                    <a:path w="16" h="41">
                      <a:moveTo>
                        <a:pt x="15" y="13"/>
                      </a:moveTo>
                      <a:cubicBezTo>
                        <a:pt x="13" y="21"/>
                        <a:pt x="16" y="35"/>
                        <a:pt x="10" y="41"/>
                      </a:cubicBezTo>
                      <a:cubicBezTo>
                        <a:pt x="0" y="38"/>
                        <a:pt x="11" y="9"/>
                        <a:pt x="11"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8" name="Freeform 6537"/>
                <p:cNvSpPr>
                  <a:spLocks noEditPoints="1"/>
                </p:cNvSpPr>
                <p:nvPr/>
              </p:nvSpPr>
              <p:spPr bwMode="auto">
                <a:xfrm>
                  <a:off x="1179" y="2051"/>
                  <a:ext cx="196" cy="1801"/>
                </a:xfrm>
                <a:custGeom>
                  <a:avLst/>
                  <a:gdLst>
                    <a:gd name="T0" fmla="*/ 196 w 145"/>
                    <a:gd name="T1" fmla="*/ 350 h 1339"/>
                    <a:gd name="T2" fmla="*/ 66 w 145"/>
                    <a:gd name="T3" fmla="*/ 67 h 1339"/>
                    <a:gd name="T4" fmla="*/ 46 w 145"/>
                    <a:gd name="T5" fmla="*/ 43 h 1339"/>
                    <a:gd name="T6" fmla="*/ 27 w 145"/>
                    <a:gd name="T7" fmla="*/ 0 h 1339"/>
                    <a:gd name="T8" fmla="*/ 0 w 145"/>
                    <a:gd name="T9" fmla="*/ 73 h 1339"/>
                    <a:gd name="T10" fmla="*/ 38 w 145"/>
                    <a:gd name="T11" fmla="*/ 93 h 1339"/>
                    <a:gd name="T12" fmla="*/ 99 w 145"/>
                    <a:gd name="T13" fmla="*/ 190 h 1339"/>
                    <a:gd name="T14" fmla="*/ 95 w 145"/>
                    <a:gd name="T15" fmla="*/ 222 h 1339"/>
                    <a:gd name="T16" fmla="*/ 68 w 145"/>
                    <a:gd name="T17" fmla="*/ 246 h 1339"/>
                    <a:gd name="T18" fmla="*/ 80 w 145"/>
                    <a:gd name="T19" fmla="*/ 268 h 1339"/>
                    <a:gd name="T20" fmla="*/ 103 w 145"/>
                    <a:gd name="T21" fmla="*/ 247 h 1339"/>
                    <a:gd name="T22" fmla="*/ 109 w 145"/>
                    <a:gd name="T23" fmla="*/ 247 h 1339"/>
                    <a:gd name="T24" fmla="*/ 214 w 145"/>
                    <a:gd name="T25" fmla="*/ 639 h 1339"/>
                    <a:gd name="T26" fmla="*/ 208 w 145"/>
                    <a:gd name="T27" fmla="*/ 955 h 1339"/>
                    <a:gd name="T28" fmla="*/ 160 w 145"/>
                    <a:gd name="T29" fmla="*/ 1044 h 1339"/>
                    <a:gd name="T30" fmla="*/ 145 w 145"/>
                    <a:gd name="T31" fmla="*/ 1081 h 1339"/>
                    <a:gd name="T32" fmla="*/ 119 w 145"/>
                    <a:gd name="T33" fmla="*/ 1167 h 1339"/>
                    <a:gd name="T34" fmla="*/ 104 w 145"/>
                    <a:gd name="T35" fmla="*/ 1295 h 1339"/>
                    <a:gd name="T36" fmla="*/ 103 w 145"/>
                    <a:gd name="T37" fmla="*/ 1313 h 1339"/>
                    <a:gd name="T38" fmla="*/ 84 w 145"/>
                    <a:gd name="T39" fmla="*/ 1415 h 1339"/>
                    <a:gd name="T40" fmla="*/ 99 w 145"/>
                    <a:gd name="T41" fmla="*/ 1422 h 1339"/>
                    <a:gd name="T42" fmla="*/ 118 w 145"/>
                    <a:gd name="T43" fmla="*/ 1332 h 1339"/>
                    <a:gd name="T44" fmla="*/ 118 w 145"/>
                    <a:gd name="T45" fmla="*/ 1332 h 1339"/>
                    <a:gd name="T46" fmla="*/ 135 w 145"/>
                    <a:gd name="T47" fmla="*/ 1289 h 1339"/>
                    <a:gd name="T48" fmla="*/ 155 w 145"/>
                    <a:gd name="T49" fmla="*/ 1244 h 1339"/>
                    <a:gd name="T50" fmla="*/ 173 w 145"/>
                    <a:gd name="T51" fmla="*/ 1223 h 1339"/>
                    <a:gd name="T52" fmla="*/ 177 w 145"/>
                    <a:gd name="T53" fmla="*/ 1220 h 1339"/>
                    <a:gd name="T54" fmla="*/ 176 w 145"/>
                    <a:gd name="T55" fmla="*/ 1233 h 1339"/>
                    <a:gd name="T56" fmla="*/ 155 w 145"/>
                    <a:gd name="T57" fmla="*/ 1395 h 1339"/>
                    <a:gd name="T58" fmla="*/ 141 w 145"/>
                    <a:gd name="T59" fmla="*/ 1563 h 1339"/>
                    <a:gd name="T60" fmla="*/ 124 w 145"/>
                    <a:gd name="T61" fmla="*/ 1695 h 1339"/>
                    <a:gd name="T62" fmla="*/ 124 w 145"/>
                    <a:gd name="T63" fmla="*/ 1695 h 1339"/>
                    <a:gd name="T64" fmla="*/ 103 w 145"/>
                    <a:gd name="T65" fmla="*/ 2167 h 1339"/>
                    <a:gd name="T66" fmla="*/ 77 w 145"/>
                    <a:gd name="T67" fmla="*/ 2296 h 1339"/>
                    <a:gd name="T68" fmla="*/ 58 w 145"/>
                    <a:gd name="T69" fmla="*/ 2370 h 1339"/>
                    <a:gd name="T70" fmla="*/ 43 w 145"/>
                    <a:gd name="T71" fmla="*/ 2421 h 1339"/>
                    <a:gd name="T72" fmla="*/ 53 w 145"/>
                    <a:gd name="T73" fmla="*/ 2422 h 1339"/>
                    <a:gd name="T74" fmla="*/ 80 w 145"/>
                    <a:gd name="T75" fmla="*/ 2328 h 1339"/>
                    <a:gd name="T76" fmla="*/ 118 w 145"/>
                    <a:gd name="T77" fmla="*/ 2175 h 1339"/>
                    <a:gd name="T78" fmla="*/ 145 w 145"/>
                    <a:gd name="T79" fmla="*/ 1699 h 1339"/>
                    <a:gd name="T80" fmla="*/ 155 w 145"/>
                    <a:gd name="T81" fmla="*/ 1700 h 1339"/>
                    <a:gd name="T82" fmla="*/ 172 w 145"/>
                    <a:gd name="T83" fmla="*/ 1570 h 1339"/>
                    <a:gd name="T84" fmla="*/ 192 w 145"/>
                    <a:gd name="T85" fmla="*/ 1399 h 1339"/>
                    <a:gd name="T86" fmla="*/ 212 w 145"/>
                    <a:gd name="T87" fmla="*/ 1237 h 1339"/>
                    <a:gd name="T88" fmla="*/ 250 w 145"/>
                    <a:gd name="T89" fmla="*/ 636 h 1339"/>
                    <a:gd name="T90" fmla="*/ 216 w 145"/>
                    <a:gd name="T91" fmla="*/ 410 h 1339"/>
                    <a:gd name="T92" fmla="*/ 182 w 145"/>
                    <a:gd name="T93" fmla="*/ 1194 h 1339"/>
                    <a:gd name="T94" fmla="*/ 166 w 145"/>
                    <a:gd name="T95" fmla="*/ 1212 h 1339"/>
                    <a:gd name="T96" fmla="*/ 145 w 145"/>
                    <a:gd name="T97" fmla="*/ 1236 h 1339"/>
                    <a:gd name="T98" fmla="*/ 123 w 145"/>
                    <a:gd name="T99" fmla="*/ 1285 h 1339"/>
                    <a:gd name="T100" fmla="*/ 120 w 145"/>
                    <a:gd name="T101" fmla="*/ 1291 h 1339"/>
                    <a:gd name="T102" fmla="*/ 134 w 145"/>
                    <a:gd name="T103" fmla="*/ 1170 h 1339"/>
                    <a:gd name="T104" fmla="*/ 161 w 145"/>
                    <a:gd name="T105" fmla="*/ 1087 h 1339"/>
                    <a:gd name="T106" fmla="*/ 173 w 145"/>
                    <a:gd name="T107" fmla="*/ 1048 h 1339"/>
                    <a:gd name="T108" fmla="*/ 208 w 145"/>
                    <a:gd name="T109" fmla="*/ 979 h 1339"/>
                    <a:gd name="T110" fmla="*/ 182 w 145"/>
                    <a:gd name="T111" fmla="*/ 1194 h 13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5" h="1339">
                      <a:moveTo>
                        <a:pt x="107" y="193"/>
                      </a:moveTo>
                      <a:cubicBezTo>
                        <a:pt x="81" y="118"/>
                        <a:pt x="66" y="71"/>
                        <a:pt x="36" y="37"/>
                      </a:cubicBezTo>
                      <a:cubicBezTo>
                        <a:pt x="36" y="37"/>
                        <a:pt x="27" y="27"/>
                        <a:pt x="25" y="24"/>
                      </a:cubicBezTo>
                      <a:cubicBezTo>
                        <a:pt x="20" y="18"/>
                        <a:pt x="15" y="9"/>
                        <a:pt x="15" y="0"/>
                      </a:cubicBezTo>
                      <a:cubicBezTo>
                        <a:pt x="0" y="40"/>
                        <a:pt x="0" y="40"/>
                        <a:pt x="0" y="40"/>
                      </a:cubicBezTo>
                      <a:cubicBezTo>
                        <a:pt x="7" y="40"/>
                        <a:pt x="16" y="45"/>
                        <a:pt x="21" y="51"/>
                      </a:cubicBezTo>
                      <a:cubicBezTo>
                        <a:pt x="36" y="69"/>
                        <a:pt x="42" y="74"/>
                        <a:pt x="54" y="105"/>
                      </a:cubicBezTo>
                      <a:cubicBezTo>
                        <a:pt x="57" y="114"/>
                        <a:pt x="54" y="119"/>
                        <a:pt x="52" y="123"/>
                      </a:cubicBezTo>
                      <a:cubicBezTo>
                        <a:pt x="48" y="131"/>
                        <a:pt x="42" y="132"/>
                        <a:pt x="37" y="136"/>
                      </a:cubicBezTo>
                      <a:cubicBezTo>
                        <a:pt x="44" y="148"/>
                        <a:pt x="44" y="148"/>
                        <a:pt x="44" y="148"/>
                      </a:cubicBezTo>
                      <a:cubicBezTo>
                        <a:pt x="49" y="144"/>
                        <a:pt x="52" y="143"/>
                        <a:pt x="56" y="137"/>
                      </a:cubicBezTo>
                      <a:cubicBezTo>
                        <a:pt x="57" y="135"/>
                        <a:pt x="59" y="135"/>
                        <a:pt x="60" y="137"/>
                      </a:cubicBezTo>
                      <a:cubicBezTo>
                        <a:pt x="88" y="187"/>
                        <a:pt x="111" y="255"/>
                        <a:pt x="117" y="353"/>
                      </a:cubicBezTo>
                      <a:cubicBezTo>
                        <a:pt x="121" y="414"/>
                        <a:pt x="119" y="473"/>
                        <a:pt x="114" y="528"/>
                      </a:cubicBezTo>
                      <a:cubicBezTo>
                        <a:pt x="100" y="542"/>
                        <a:pt x="93" y="558"/>
                        <a:pt x="87" y="577"/>
                      </a:cubicBezTo>
                      <a:cubicBezTo>
                        <a:pt x="79" y="598"/>
                        <a:pt x="79" y="598"/>
                        <a:pt x="79" y="598"/>
                      </a:cubicBezTo>
                      <a:cubicBezTo>
                        <a:pt x="74" y="614"/>
                        <a:pt x="68" y="629"/>
                        <a:pt x="65" y="645"/>
                      </a:cubicBezTo>
                      <a:cubicBezTo>
                        <a:pt x="60" y="668"/>
                        <a:pt x="58" y="692"/>
                        <a:pt x="57" y="716"/>
                      </a:cubicBezTo>
                      <a:cubicBezTo>
                        <a:pt x="56" y="726"/>
                        <a:pt x="56" y="726"/>
                        <a:pt x="56" y="726"/>
                      </a:cubicBezTo>
                      <a:cubicBezTo>
                        <a:pt x="55" y="744"/>
                        <a:pt x="54" y="766"/>
                        <a:pt x="46" y="782"/>
                      </a:cubicBezTo>
                      <a:cubicBezTo>
                        <a:pt x="54" y="786"/>
                        <a:pt x="54" y="786"/>
                        <a:pt x="54" y="786"/>
                      </a:cubicBezTo>
                      <a:cubicBezTo>
                        <a:pt x="60" y="771"/>
                        <a:pt x="62" y="753"/>
                        <a:pt x="64" y="736"/>
                      </a:cubicBezTo>
                      <a:cubicBezTo>
                        <a:pt x="64" y="736"/>
                        <a:pt x="64" y="736"/>
                        <a:pt x="64" y="736"/>
                      </a:cubicBezTo>
                      <a:cubicBezTo>
                        <a:pt x="68" y="729"/>
                        <a:pt x="71" y="720"/>
                        <a:pt x="74" y="712"/>
                      </a:cubicBezTo>
                      <a:cubicBezTo>
                        <a:pt x="77" y="703"/>
                        <a:pt x="80" y="694"/>
                        <a:pt x="85" y="688"/>
                      </a:cubicBezTo>
                      <a:cubicBezTo>
                        <a:pt x="88" y="684"/>
                        <a:pt x="91" y="680"/>
                        <a:pt x="95" y="676"/>
                      </a:cubicBezTo>
                      <a:cubicBezTo>
                        <a:pt x="96" y="675"/>
                        <a:pt x="97" y="675"/>
                        <a:pt x="97" y="674"/>
                      </a:cubicBezTo>
                      <a:cubicBezTo>
                        <a:pt x="97" y="677"/>
                        <a:pt x="97" y="679"/>
                        <a:pt x="96" y="682"/>
                      </a:cubicBezTo>
                      <a:cubicBezTo>
                        <a:pt x="92" y="716"/>
                        <a:pt x="88" y="745"/>
                        <a:pt x="85" y="771"/>
                      </a:cubicBezTo>
                      <a:cubicBezTo>
                        <a:pt x="81" y="820"/>
                        <a:pt x="81" y="842"/>
                        <a:pt x="77" y="864"/>
                      </a:cubicBezTo>
                      <a:cubicBezTo>
                        <a:pt x="74" y="883"/>
                        <a:pt x="71" y="902"/>
                        <a:pt x="68" y="937"/>
                      </a:cubicBezTo>
                      <a:cubicBezTo>
                        <a:pt x="68" y="937"/>
                        <a:pt x="68" y="937"/>
                        <a:pt x="68" y="937"/>
                      </a:cubicBezTo>
                      <a:cubicBezTo>
                        <a:pt x="62" y="1010"/>
                        <a:pt x="59" y="1113"/>
                        <a:pt x="56" y="1198"/>
                      </a:cubicBezTo>
                      <a:cubicBezTo>
                        <a:pt x="55" y="1217"/>
                        <a:pt x="48" y="1247"/>
                        <a:pt x="42" y="1269"/>
                      </a:cubicBezTo>
                      <a:cubicBezTo>
                        <a:pt x="41" y="1273"/>
                        <a:pt x="34" y="1305"/>
                        <a:pt x="32" y="1310"/>
                      </a:cubicBezTo>
                      <a:cubicBezTo>
                        <a:pt x="28" y="1321"/>
                        <a:pt x="24" y="1328"/>
                        <a:pt x="24" y="1338"/>
                      </a:cubicBezTo>
                      <a:cubicBezTo>
                        <a:pt x="29" y="1339"/>
                        <a:pt x="29" y="1339"/>
                        <a:pt x="29" y="1339"/>
                      </a:cubicBezTo>
                      <a:cubicBezTo>
                        <a:pt x="32" y="1324"/>
                        <a:pt x="38" y="1306"/>
                        <a:pt x="44" y="1287"/>
                      </a:cubicBezTo>
                      <a:cubicBezTo>
                        <a:pt x="53" y="1258"/>
                        <a:pt x="63" y="1229"/>
                        <a:pt x="64" y="1202"/>
                      </a:cubicBezTo>
                      <a:cubicBezTo>
                        <a:pt x="67" y="1116"/>
                        <a:pt x="73" y="1012"/>
                        <a:pt x="79" y="939"/>
                      </a:cubicBezTo>
                      <a:cubicBezTo>
                        <a:pt x="85" y="940"/>
                        <a:pt x="85" y="940"/>
                        <a:pt x="85" y="940"/>
                      </a:cubicBezTo>
                      <a:cubicBezTo>
                        <a:pt x="88" y="905"/>
                        <a:pt x="91" y="887"/>
                        <a:pt x="94" y="868"/>
                      </a:cubicBezTo>
                      <a:cubicBezTo>
                        <a:pt x="97" y="847"/>
                        <a:pt x="101" y="822"/>
                        <a:pt x="105" y="773"/>
                      </a:cubicBezTo>
                      <a:cubicBezTo>
                        <a:pt x="107" y="748"/>
                        <a:pt x="111" y="718"/>
                        <a:pt x="116" y="684"/>
                      </a:cubicBezTo>
                      <a:cubicBezTo>
                        <a:pt x="129" y="593"/>
                        <a:pt x="145" y="479"/>
                        <a:pt x="137" y="352"/>
                      </a:cubicBezTo>
                      <a:cubicBezTo>
                        <a:pt x="134" y="304"/>
                        <a:pt x="127" y="263"/>
                        <a:pt x="118" y="227"/>
                      </a:cubicBezTo>
                      <a:moveTo>
                        <a:pt x="100" y="660"/>
                      </a:moveTo>
                      <a:cubicBezTo>
                        <a:pt x="98" y="664"/>
                        <a:pt x="94" y="667"/>
                        <a:pt x="91" y="670"/>
                      </a:cubicBezTo>
                      <a:cubicBezTo>
                        <a:pt x="87" y="674"/>
                        <a:pt x="83" y="678"/>
                        <a:pt x="79" y="683"/>
                      </a:cubicBezTo>
                      <a:cubicBezTo>
                        <a:pt x="74" y="691"/>
                        <a:pt x="71" y="700"/>
                        <a:pt x="67" y="710"/>
                      </a:cubicBezTo>
                      <a:cubicBezTo>
                        <a:pt x="67" y="711"/>
                        <a:pt x="66" y="712"/>
                        <a:pt x="66" y="714"/>
                      </a:cubicBezTo>
                      <a:cubicBezTo>
                        <a:pt x="68" y="691"/>
                        <a:pt x="69" y="668"/>
                        <a:pt x="73" y="647"/>
                      </a:cubicBezTo>
                      <a:cubicBezTo>
                        <a:pt x="76" y="631"/>
                        <a:pt x="82" y="616"/>
                        <a:pt x="88" y="601"/>
                      </a:cubicBezTo>
                      <a:cubicBezTo>
                        <a:pt x="95" y="579"/>
                        <a:pt x="95" y="579"/>
                        <a:pt x="95" y="579"/>
                      </a:cubicBezTo>
                      <a:cubicBezTo>
                        <a:pt x="100" y="564"/>
                        <a:pt x="105" y="552"/>
                        <a:pt x="114" y="541"/>
                      </a:cubicBezTo>
                      <a:cubicBezTo>
                        <a:pt x="110" y="584"/>
                        <a:pt x="105" y="624"/>
                        <a:pt x="100" y="660"/>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39" name="Freeform 6538"/>
                <p:cNvSpPr>
                  <a:spLocks noEditPoints="1"/>
                </p:cNvSpPr>
                <p:nvPr/>
              </p:nvSpPr>
              <p:spPr bwMode="auto">
                <a:xfrm>
                  <a:off x="1338" y="1314"/>
                  <a:ext cx="362" cy="1227"/>
                </a:xfrm>
                <a:custGeom>
                  <a:avLst/>
                  <a:gdLst>
                    <a:gd name="T0" fmla="*/ 470 w 269"/>
                    <a:gd name="T1" fmla="*/ 1481 h 912"/>
                    <a:gd name="T2" fmla="*/ 466 w 269"/>
                    <a:gd name="T3" fmla="*/ 1456 h 912"/>
                    <a:gd name="T4" fmla="*/ 439 w 269"/>
                    <a:gd name="T5" fmla="*/ 1247 h 912"/>
                    <a:gd name="T6" fmla="*/ 355 w 269"/>
                    <a:gd name="T7" fmla="*/ 970 h 912"/>
                    <a:gd name="T8" fmla="*/ 339 w 269"/>
                    <a:gd name="T9" fmla="*/ 924 h 912"/>
                    <a:gd name="T10" fmla="*/ 308 w 269"/>
                    <a:gd name="T11" fmla="*/ 523 h 912"/>
                    <a:gd name="T12" fmla="*/ 156 w 269"/>
                    <a:gd name="T13" fmla="*/ 121 h 912"/>
                    <a:gd name="T14" fmla="*/ 9 w 269"/>
                    <a:gd name="T15" fmla="*/ 0 h 912"/>
                    <a:gd name="T16" fmla="*/ 0 w 269"/>
                    <a:gd name="T17" fmla="*/ 20 h 912"/>
                    <a:gd name="T18" fmla="*/ 287 w 269"/>
                    <a:gd name="T19" fmla="*/ 525 h 912"/>
                    <a:gd name="T20" fmla="*/ 318 w 269"/>
                    <a:gd name="T21" fmla="*/ 928 h 912"/>
                    <a:gd name="T22" fmla="*/ 320 w 269"/>
                    <a:gd name="T23" fmla="*/ 997 h 912"/>
                    <a:gd name="T24" fmla="*/ 318 w 269"/>
                    <a:gd name="T25" fmla="*/ 1094 h 912"/>
                    <a:gd name="T26" fmla="*/ 330 w 269"/>
                    <a:gd name="T27" fmla="*/ 1249 h 912"/>
                    <a:gd name="T28" fmla="*/ 362 w 269"/>
                    <a:gd name="T29" fmla="*/ 1382 h 912"/>
                    <a:gd name="T30" fmla="*/ 378 w 269"/>
                    <a:gd name="T31" fmla="*/ 1468 h 912"/>
                    <a:gd name="T32" fmla="*/ 378 w 269"/>
                    <a:gd name="T33" fmla="*/ 1473 h 912"/>
                    <a:gd name="T34" fmla="*/ 375 w 269"/>
                    <a:gd name="T35" fmla="*/ 1505 h 912"/>
                    <a:gd name="T36" fmla="*/ 371 w 269"/>
                    <a:gd name="T37" fmla="*/ 1557 h 912"/>
                    <a:gd name="T38" fmla="*/ 428 w 269"/>
                    <a:gd name="T39" fmla="*/ 1644 h 912"/>
                    <a:gd name="T40" fmla="*/ 471 w 269"/>
                    <a:gd name="T41" fmla="*/ 1635 h 912"/>
                    <a:gd name="T42" fmla="*/ 487 w 269"/>
                    <a:gd name="T43" fmla="*/ 1578 h 912"/>
                    <a:gd name="T44" fmla="*/ 470 w 269"/>
                    <a:gd name="T45" fmla="*/ 1481 h 912"/>
                    <a:gd name="T46" fmla="*/ 460 w 269"/>
                    <a:gd name="T47" fmla="*/ 1625 h 912"/>
                    <a:gd name="T48" fmla="*/ 431 w 269"/>
                    <a:gd name="T49" fmla="*/ 1629 h 912"/>
                    <a:gd name="T50" fmla="*/ 389 w 269"/>
                    <a:gd name="T51" fmla="*/ 1508 h 912"/>
                    <a:gd name="T52" fmla="*/ 393 w 269"/>
                    <a:gd name="T53" fmla="*/ 1473 h 912"/>
                    <a:gd name="T54" fmla="*/ 393 w 269"/>
                    <a:gd name="T55" fmla="*/ 1473 h 912"/>
                    <a:gd name="T56" fmla="*/ 393 w 269"/>
                    <a:gd name="T57" fmla="*/ 1473 h 912"/>
                    <a:gd name="T58" fmla="*/ 393 w 269"/>
                    <a:gd name="T59" fmla="*/ 1468 h 912"/>
                    <a:gd name="T60" fmla="*/ 377 w 269"/>
                    <a:gd name="T61" fmla="*/ 1376 h 912"/>
                    <a:gd name="T62" fmla="*/ 345 w 269"/>
                    <a:gd name="T63" fmla="*/ 1246 h 912"/>
                    <a:gd name="T64" fmla="*/ 331 w 269"/>
                    <a:gd name="T65" fmla="*/ 1094 h 912"/>
                    <a:gd name="T66" fmla="*/ 335 w 269"/>
                    <a:gd name="T67" fmla="*/ 997 h 912"/>
                    <a:gd name="T68" fmla="*/ 335 w 269"/>
                    <a:gd name="T69" fmla="*/ 979 h 912"/>
                    <a:gd name="T70" fmla="*/ 342 w 269"/>
                    <a:gd name="T71" fmla="*/ 975 h 912"/>
                    <a:gd name="T72" fmla="*/ 424 w 269"/>
                    <a:gd name="T73" fmla="*/ 1247 h 912"/>
                    <a:gd name="T74" fmla="*/ 451 w 269"/>
                    <a:gd name="T75" fmla="*/ 1458 h 912"/>
                    <a:gd name="T76" fmla="*/ 455 w 269"/>
                    <a:gd name="T77" fmla="*/ 1484 h 912"/>
                    <a:gd name="T78" fmla="*/ 455 w 269"/>
                    <a:gd name="T79" fmla="*/ 1484 h 912"/>
                    <a:gd name="T80" fmla="*/ 472 w 269"/>
                    <a:gd name="T81" fmla="*/ 1578 h 912"/>
                    <a:gd name="T82" fmla="*/ 460 w 269"/>
                    <a:gd name="T83" fmla="*/ 1625 h 9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9" h="912">
                      <a:moveTo>
                        <a:pt x="259" y="818"/>
                      </a:moveTo>
                      <a:cubicBezTo>
                        <a:pt x="259" y="817"/>
                        <a:pt x="257" y="804"/>
                        <a:pt x="257" y="804"/>
                      </a:cubicBezTo>
                      <a:cubicBezTo>
                        <a:pt x="254" y="791"/>
                        <a:pt x="250" y="772"/>
                        <a:pt x="242" y="689"/>
                      </a:cubicBezTo>
                      <a:cubicBezTo>
                        <a:pt x="235" y="610"/>
                        <a:pt x="210" y="563"/>
                        <a:pt x="196" y="536"/>
                      </a:cubicBezTo>
                      <a:cubicBezTo>
                        <a:pt x="190" y="525"/>
                        <a:pt x="187" y="511"/>
                        <a:pt x="187" y="511"/>
                      </a:cubicBezTo>
                      <a:cubicBezTo>
                        <a:pt x="187" y="511"/>
                        <a:pt x="183" y="474"/>
                        <a:pt x="170" y="289"/>
                      </a:cubicBezTo>
                      <a:cubicBezTo>
                        <a:pt x="163" y="185"/>
                        <a:pt x="124" y="109"/>
                        <a:pt x="86" y="67"/>
                      </a:cubicBezTo>
                      <a:cubicBezTo>
                        <a:pt x="54" y="30"/>
                        <a:pt x="34" y="14"/>
                        <a:pt x="5" y="0"/>
                      </a:cubicBezTo>
                      <a:cubicBezTo>
                        <a:pt x="0" y="11"/>
                        <a:pt x="0" y="11"/>
                        <a:pt x="0" y="11"/>
                      </a:cubicBezTo>
                      <a:cubicBezTo>
                        <a:pt x="61" y="41"/>
                        <a:pt x="147" y="129"/>
                        <a:pt x="158" y="290"/>
                      </a:cubicBezTo>
                      <a:cubicBezTo>
                        <a:pt x="171" y="476"/>
                        <a:pt x="175" y="512"/>
                        <a:pt x="175" y="513"/>
                      </a:cubicBezTo>
                      <a:cubicBezTo>
                        <a:pt x="175" y="513"/>
                        <a:pt x="177" y="540"/>
                        <a:pt x="177" y="551"/>
                      </a:cubicBezTo>
                      <a:cubicBezTo>
                        <a:pt x="176" y="566"/>
                        <a:pt x="175" y="584"/>
                        <a:pt x="175" y="604"/>
                      </a:cubicBezTo>
                      <a:cubicBezTo>
                        <a:pt x="175" y="631"/>
                        <a:pt x="177" y="661"/>
                        <a:pt x="182" y="690"/>
                      </a:cubicBezTo>
                      <a:cubicBezTo>
                        <a:pt x="189" y="723"/>
                        <a:pt x="195" y="745"/>
                        <a:pt x="200" y="763"/>
                      </a:cubicBezTo>
                      <a:cubicBezTo>
                        <a:pt x="206" y="782"/>
                        <a:pt x="209" y="795"/>
                        <a:pt x="209" y="811"/>
                      </a:cubicBezTo>
                      <a:cubicBezTo>
                        <a:pt x="209" y="812"/>
                        <a:pt x="209" y="813"/>
                        <a:pt x="209" y="814"/>
                      </a:cubicBezTo>
                      <a:cubicBezTo>
                        <a:pt x="209" y="814"/>
                        <a:pt x="207" y="832"/>
                        <a:pt x="207" y="832"/>
                      </a:cubicBezTo>
                      <a:cubicBezTo>
                        <a:pt x="206" y="841"/>
                        <a:pt x="205" y="851"/>
                        <a:pt x="205" y="860"/>
                      </a:cubicBezTo>
                      <a:cubicBezTo>
                        <a:pt x="205" y="881"/>
                        <a:pt x="211" y="901"/>
                        <a:pt x="236" y="908"/>
                      </a:cubicBezTo>
                      <a:cubicBezTo>
                        <a:pt x="249" y="912"/>
                        <a:pt x="256" y="907"/>
                        <a:pt x="260" y="903"/>
                      </a:cubicBezTo>
                      <a:cubicBezTo>
                        <a:pt x="266" y="897"/>
                        <a:pt x="269" y="885"/>
                        <a:pt x="269" y="872"/>
                      </a:cubicBezTo>
                      <a:cubicBezTo>
                        <a:pt x="269" y="852"/>
                        <a:pt x="263" y="829"/>
                        <a:pt x="259" y="818"/>
                      </a:cubicBezTo>
                      <a:close/>
                      <a:moveTo>
                        <a:pt x="254" y="898"/>
                      </a:moveTo>
                      <a:cubicBezTo>
                        <a:pt x="251" y="902"/>
                        <a:pt x="246" y="902"/>
                        <a:pt x="238" y="900"/>
                      </a:cubicBezTo>
                      <a:cubicBezTo>
                        <a:pt x="208" y="891"/>
                        <a:pt x="212" y="862"/>
                        <a:pt x="215" y="833"/>
                      </a:cubicBezTo>
                      <a:cubicBezTo>
                        <a:pt x="217" y="814"/>
                        <a:pt x="217" y="814"/>
                        <a:pt x="217" y="814"/>
                      </a:cubicBezTo>
                      <a:cubicBezTo>
                        <a:pt x="217" y="814"/>
                        <a:pt x="217" y="814"/>
                        <a:pt x="217" y="814"/>
                      </a:cubicBezTo>
                      <a:cubicBezTo>
                        <a:pt x="217" y="814"/>
                        <a:pt x="217" y="814"/>
                        <a:pt x="217" y="814"/>
                      </a:cubicBezTo>
                      <a:cubicBezTo>
                        <a:pt x="217" y="813"/>
                        <a:pt x="217" y="812"/>
                        <a:pt x="217" y="811"/>
                      </a:cubicBezTo>
                      <a:cubicBezTo>
                        <a:pt x="217" y="794"/>
                        <a:pt x="213" y="781"/>
                        <a:pt x="208" y="760"/>
                      </a:cubicBezTo>
                      <a:cubicBezTo>
                        <a:pt x="203" y="743"/>
                        <a:pt x="196" y="721"/>
                        <a:pt x="190" y="688"/>
                      </a:cubicBezTo>
                      <a:cubicBezTo>
                        <a:pt x="185" y="660"/>
                        <a:pt x="183" y="631"/>
                        <a:pt x="183" y="604"/>
                      </a:cubicBezTo>
                      <a:cubicBezTo>
                        <a:pt x="183" y="584"/>
                        <a:pt x="184" y="566"/>
                        <a:pt x="185" y="551"/>
                      </a:cubicBezTo>
                      <a:cubicBezTo>
                        <a:pt x="185" y="547"/>
                        <a:pt x="185" y="544"/>
                        <a:pt x="185" y="541"/>
                      </a:cubicBezTo>
                      <a:cubicBezTo>
                        <a:pt x="185" y="538"/>
                        <a:pt x="187" y="537"/>
                        <a:pt x="189" y="539"/>
                      </a:cubicBezTo>
                      <a:cubicBezTo>
                        <a:pt x="203" y="567"/>
                        <a:pt x="227" y="612"/>
                        <a:pt x="234" y="689"/>
                      </a:cubicBezTo>
                      <a:cubicBezTo>
                        <a:pt x="242" y="773"/>
                        <a:pt x="246" y="792"/>
                        <a:pt x="249" y="806"/>
                      </a:cubicBezTo>
                      <a:cubicBezTo>
                        <a:pt x="251" y="820"/>
                        <a:pt x="251" y="820"/>
                        <a:pt x="251" y="820"/>
                      </a:cubicBezTo>
                      <a:cubicBezTo>
                        <a:pt x="251" y="820"/>
                        <a:pt x="251" y="820"/>
                        <a:pt x="251" y="820"/>
                      </a:cubicBezTo>
                      <a:cubicBezTo>
                        <a:pt x="256" y="833"/>
                        <a:pt x="261" y="855"/>
                        <a:pt x="261" y="872"/>
                      </a:cubicBezTo>
                      <a:cubicBezTo>
                        <a:pt x="261" y="883"/>
                        <a:pt x="259" y="893"/>
                        <a:pt x="254" y="898"/>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0" name="Freeform 6539"/>
                <p:cNvSpPr>
                  <a:spLocks/>
                </p:cNvSpPr>
                <p:nvPr/>
              </p:nvSpPr>
              <p:spPr bwMode="auto">
                <a:xfrm>
                  <a:off x="1574" y="2120"/>
                  <a:ext cx="62" cy="160"/>
                </a:xfrm>
                <a:custGeom>
                  <a:avLst/>
                  <a:gdLst>
                    <a:gd name="T0" fmla="*/ 12 w 46"/>
                    <a:gd name="T1" fmla="*/ 0 h 119"/>
                    <a:gd name="T2" fmla="*/ 32 w 46"/>
                    <a:gd name="T3" fmla="*/ 69 h 119"/>
                    <a:gd name="T4" fmla="*/ 71 w 46"/>
                    <a:gd name="T5" fmla="*/ 173 h 119"/>
                    <a:gd name="T6" fmla="*/ 84 w 46"/>
                    <a:gd name="T7" fmla="*/ 215 h 119"/>
                    <a:gd name="T8" fmla="*/ 84 w 46"/>
                    <a:gd name="T9" fmla="*/ 215 h 119"/>
                    <a:gd name="T10" fmla="*/ 67 w 46"/>
                    <a:gd name="T11" fmla="*/ 179 h 119"/>
                    <a:gd name="T12" fmla="*/ 22 w 46"/>
                    <a:gd name="T13" fmla="*/ 73 h 119"/>
                    <a:gd name="T14" fmla="*/ 1 w 46"/>
                    <a:gd name="T15" fmla="*/ 0 h 119"/>
                    <a:gd name="T16" fmla="*/ 12 w 46"/>
                    <a:gd name="T17" fmla="*/ 0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119">
                      <a:moveTo>
                        <a:pt x="7" y="0"/>
                      </a:moveTo>
                      <a:cubicBezTo>
                        <a:pt x="6" y="13"/>
                        <a:pt x="12" y="25"/>
                        <a:pt x="18" y="38"/>
                      </a:cubicBezTo>
                      <a:cubicBezTo>
                        <a:pt x="27" y="57"/>
                        <a:pt x="32" y="77"/>
                        <a:pt x="39" y="96"/>
                      </a:cubicBezTo>
                      <a:cubicBezTo>
                        <a:pt x="46" y="119"/>
                        <a:pt x="46" y="119"/>
                        <a:pt x="46" y="119"/>
                      </a:cubicBezTo>
                      <a:cubicBezTo>
                        <a:pt x="46" y="119"/>
                        <a:pt x="46" y="119"/>
                        <a:pt x="46" y="119"/>
                      </a:cubicBezTo>
                      <a:cubicBezTo>
                        <a:pt x="37" y="99"/>
                        <a:pt x="37" y="99"/>
                        <a:pt x="37" y="99"/>
                      </a:cubicBezTo>
                      <a:cubicBezTo>
                        <a:pt x="30" y="80"/>
                        <a:pt x="21" y="59"/>
                        <a:pt x="12" y="40"/>
                      </a:cubicBezTo>
                      <a:cubicBezTo>
                        <a:pt x="6" y="27"/>
                        <a:pt x="0" y="14"/>
                        <a:pt x="1" y="0"/>
                      </a:cubicBezTo>
                      <a:lnTo>
                        <a:pt x="7" y="0"/>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1" name="Freeform 6540"/>
                <p:cNvSpPr>
                  <a:spLocks/>
                </p:cNvSpPr>
                <p:nvPr/>
              </p:nvSpPr>
              <p:spPr bwMode="auto">
                <a:xfrm>
                  <a:off x="1527" y="1646"/>
                  <a:ext cx="134" cy="564"/>
                </a:xfrm>
                <a:custGeom>
                  <a:avLst/>
                  <a:gdLst>
                    <a:gd name="T0" fmla="*/ 1 w 100"/>
                    <a:gd name="T1" fmla="*/ 295 h 419"/>
                    <a:gd name="T2" fmla="*/ 5 w 100"/>
                    <a:gd name="T3" fmla="*/ 252 h 419"/>
                    <a:gd name="T4" fmla="*/ 9 w 100"/>
                    <a:gd name="T5" fmla="*/ 190 h 419"/>
                    <a:gd name="T6" fmla="*/ 12 w 100"/>
                    <a:gd name="T7" fmla="*/ 151 h 419"/>
                    <a:gd name="T8" fmla="*/ 25 w 100"/>
                    <a:gd name="T9" fmla="*/ 0 h 419"/>
                    <a:gd name="T10" fmla="*/ 42 w 100"/>
                    <a:gd name="T11" fmla="*/ 16 h 419"/>
                    <a:gd name="T12" fmla="*/ 23 w 100"/>
                    <a:gd name="T13" fmla="*/ 151 h 419"/>
                    <a:gd name="T14" fmla="*/ 20 w 100"/>
                    <a:gd name="T15" fmla="*/ 192 h 419"/>
                    <a:gd name="T16" fmla="*/ 16 w 100"/>
                    <a:gd name="T17" fmla="*/ 252 h 419"/>
                    <a:gd name="T18" fmla="*/ 12 w 100"/>
                    <a:gd name="T19" fmla="*/ 295 h 419"/>
                    <a:gd name="T20" fmla="*/ 15 w 100"/>
                    <a:gd name="T21" fmla="*/ 341 h 419"/>
                    <a:gd name="T22" fmla="*/ 75 w 100"/>
                    <a:gd name="T23" fmla="*/ 444 h 419"/>
                    <a:gd name="T24" fmla="*/ 91 w 100"/>
                    <a:gd name="T25" fmla="*/ 467 h 419"/>
                    <a:gd name="T26" fmla="*/ 102 w 100"/>
                    <a:gd name="T27" fmla="*/ 482 h 419"/>
                    <a:gd name="T28" fmla="*/ 117 w 100"/>
                    <a:gd name="T29" fmla="*/ 503 h 419"/>
                    <a:gd name="T30" fmla="*/ 157 w 100"/>
                    <a:gd name="T31" fmla="*/ 575 h 419"/>
                    <a:gd name="T32" fmla="*/ 178 w 100"/>
                    <a:gd name="T33" fmla="*/ 697 h 419"/>
                    <a:gd name="T34" fmla="*/ 178 w 100"/>
                    <a:gd name="T35" fmla="*/ 728 h 419"/>
                    <a:gd name="T36" fmla="*/ 176 w 100"/>
                    <a:gd name="T37" fmla="*/ 758 h 419"/>
                    <a:gd name="T38" fmla="*/ 165 w 100"/>
                    <a:gd name="T39" fmla="*/ 759 h 419"/>
                    <a:gd name="T40" fmla="*/ 168 w 100"/>
                    <a:gd name="T41" fmla="*/ 727 h 419"/>
                    <a:gd name="T42" fmla="*/ 168 w 100"/>
                    <a:gd name="T43" fmla="*/ 697 h 419"/>
                    <a:gd name="T44" fmla="*/ 147 w 100"/>
                    <a:gd name="T45" fmla="*/ 577 h 419"/>
                    <a:gd name="T46" fmla="*/ 118 w 100"/>
                    <a:gd name="T47" fmla="*/ 525 h 419"/>
                    <a:gd name="T48" fmla="*/ 118 w 100"/>
                    <a:gd name="T49" fmla="*/ 528 h 419"/>
                    <a:gd name="T50" fmla="*/ 122 w 100"/>
                    <a:gd name="T51" fmla="*/ 569 h 419"/>
                    <a:gd name="T52" fmla="*/ 111 w 100"/>
                    <a:gd name="T53" fmla="*/ 572 h 419"/>
                    <a:gd name="T54" fmla="*/ 107 w 100"/>
                    <a:gd name="T55" fmla="*/ 528 h 419"/>
                    <a:gd name="T56" fmla="*/ 106 w 100"/>
                    <a:gd name="T57" fmla="*/ 507 h 419"/>
                    <a:gd name="T58" fmla="*/ 94 w 100"/>
                    <a:gd name="T59" fmla="*/ 489 h 419"/>
                    <a:gd name="T60" fmla="*/ 83 w 100"/>
                    <a:gd name="T61" fmla="*/ 472 h 419"/>
                    <a:gd name="T62" fmla="*/ 67 w 100"/>
                    <a:gd name="T63" fmla="*/ 451 h 419"/>
                    <a:gd name="T64" fmla="*/ 34 w 100"/>
                    <a:gd name="T65" fmla="*/ 407 h 419"/>
                    <a:gd name="T66" fmla="*/ 28 w 100"/>
                    <a:gd name="T67" fmla="*/ 408 h 419"/>
                    <a:gd name="T68" fmla="*/ 36 w 100"/>
                    <a:gd name="T69" fmla="*/ 467 h 419"/>
                    <a:gd name="T70" fmla="*/ 58 w 100"/>
                    <a:gd name="T71" fmla="*/ 614 h 419"/>
                    <a:gd name="T72" fmla="*/ 67 w 100"/>
                    <a:gd name="T73" fmla="*/ 638 h 419"/>
                    <a:gd name="T74" fmla="*/ 79 w 100"/>
                    <a:gd name="T75" fmla="*/ 666 h 419"/>
                    <a:gd name="T76" fmla="*/ 68 w 100"/>
                    <a:gd name="T77" fmla="*/ 670 h 419"/>
                    <a:gd name="T78" fmla="*/ 58 w 100"/>
                    <a:gd name="T79" fmla="*/ 642 h 419"/>
                    <a:gd name="T80" fmla="*/ 47 w 100"/>
                    <a:gd name="T81" fmla="*/ 618 h 419"/>
                    <a:gd name="T82" fmla="*/ 25 w 100"/>
                    <a:gd name="T83" fmla="*/ 467 h 419"/>
                    <a:gd name="T84" fmla="*/ 15 w 100"/>
                    <a:gd name="T85" fmla="*/ 392 h 419"/>
                    <a:gd name="T86" fmla="*/ 4 w 100"/>
                    <a:gd name="T87" fmla="*/ 345 h 419"/>
                    <a:gd name="T88" fmla="*/ 1 w 100"/>
                    <a:gd name="T89" fmla="*/ 295 h 4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0" h="419">
                      <a:moveTo>
                        <a:pt x="1" y="163"/>
                      </a:moveTo>
                      <a:cubicBezTo>
                        <a:pt x="3" y="139"/>
                        <a:pt x="3" y="139"/>
                        <a:pt x="3" y="139"/>
                      </a:cubicBezTo>
                      <a:cubicBezTo>
                        <a:pt x="3" y="126"/>
                        <a:pt x="4" y="114"/>
                        <a:pt x="5" y="105"/>
                      </a:cubicBezTo>
                      <a:cubicBezTo>
                        <a:pt x="6" y="102"/>
                        <a:pt x="6" y="94"/>
                        <a:pt x="7" y="83"/>
                      </a:cubicBezTo>
                      <a:cubicBezTo>
                        <a:pt x="11" y="44"/>
                        <a:pt x="13" y="9"/>
                        <a:pt x="14" y="0"/>
                      </a:cubicBezTo>
                      <a:cubicBezTo>
                        <a:pt x="23" y="9"/>
                        <a:pt x="23" y="9"/>
                        <a:pt x="23" y="9"/>
                      </a:cubicBezTo>
                      <a:cubicBezTo>
                        <a:pt x="19" y="14"/>
                        <a:pt x="15" y="61"/>
                        <a:pt x="13" y="83"/>
                      </a:cubicBezTo>
                      <a:cubicBezTo>
                        <a:pt x="12" y="95"/>
                        <a:pt x="12" y="103"/>
                        <a:pt x="11" y="106"/>
                      </a:cubicBezTo>
                      <a:cubicBezTo>
                        <a:pt x="10" y="114"/>
                        <a:pt x="9" y="127"/>
                        <a:pt x="9" y="139"/>
                      </a:cubicBezTo>
                      <a:cubicBezTo>
                        <a:pt x="7" y="163"/>
                        <a:pt x="7" y="163"/>
                        <a:pt x="7" y="163"/>
                      </a:cubicBezTo>
                      <a:cubicBezTo>
                        <a:pt x="6" y="172"/>
                        <a:pt x="7" y="180"/>
                        <a:pt x="8" y="188"/>
                      </a:cubicBezTo>
                      <a:cubicBezTo>
                        <a:pt x="13" y="206"/>
                        <a:pt x="29" y="228"/>
                        <a:pt x="42" y="245"/>
                      </a:cubicBezTo>
                      <a:cubicBezTo>
                        <a:pt x="51" y="258"/>
                        <a:pt x="51" y="258"/>
                        <a:pt x="51" y="258"/>
                      </a:cubicBezTo>
                      <a:cubicBezTo>
                        <a:pt x="57" y="266"/>
                        <a:pt x="57" y="266"/>
                        <a:pt x="57" y="266"/>
                      </a:cubicBezTo>
                      <a:cubicBezTo>
                        <a:pt x="59" y="270"/>
                        <a:pt x="65" y="277"/>
                        <a:pt x="65" y="278"/>
                      </a:cubicBezTo>
                      <a:cubicBezTo>
                        <a:pt x="73" y="290"/>
                        <a:pt x="81" y="303"/>
                        <a:pt x="87" y="317"/>
                      </a:cubicBezTo>
                      <a:cubicBezTo>
                        <a:pt x="96" y="339"/>
                        <a:pt x="98" y="362"/>
                        <a:pt x="99" y="385"/>
                      </a:cubicBezTo>
                      <a:cubicBezTo>
                        <a:pt x="100" y="389"/>
                        <a:pt x="99" y="396"/>
                        <a:pt x="99" y="402"/>
                      </a:cubicBezTo>
                      <a:cubicBezTo>
                        <a:pt x="98" y="408"/>
                        <a:pt x="98" y="414"/>
                        <a:pt x="98" y="418"/>
                      </a:cubicBezTo>
                      <a:cubicBezTo>
                        <a:pt x="92" y="419"/>
                        <a:pt x="92" y="419"/>
                        <a:pt x="92" y="419"/>
                      </a:cubicBezTo>
                      <a:cubicBezTo>
                        <a:pt x="92" y="415"/>
                        <a:pt x="92" y="408"/>
                        <a:pt x="93" y="401"/>
                      </a:cubicBezTo>
                      <a:cubicBezTo>
                        <a:pt x="93" y="395"/>
                        <a:pt x="94" y="389"/>
                        <a:pt x="93" y="385"/>
                      </a:cubicBezTo>
                      <a:cubicBezTo>
                        <a:pt x="92" y="363"/>
                        <a:pt x="90" y="340"/>
                        <a:pt x="82" y="319"/>
                      </a:cubicBezTo>
                      <a:cubicBezTo>
                        <a:pt x="77" y="309"/>
                        <a:pt x="72" y="299"/>
                        <a:pt x="66" y="290"/>
                      </a:cubicBezTo>
                      <a:cubicBezTo>
                        <a:pt x="66" y="291"/>
                        <a:pt x="66" y="291"/>
                        <a:pt x="66" y="291"/>
                      </a:cubicBezTo>
                      <a:cubicBezTo>
                        <a:pt x="66" y="298"/>
                        <a:pt x="65" y="305"/>
                        <a:pt x="68" y="314"/>
                      </a:cubicBezTo>
                      <a:cubicBezTo>
                        <a:pt x="62" y="316"/>
                        <a:pt x="62" y="316"/>
                        <a:pt x="62" y="316"/>
                      </a:cubicBezTo>
                      <a:cubicBezTo>
                        <a:pt x="59" y="305"/>
                        <a:pt x="60" y="297"/>
                        <a:pt x="60" y="291"/>
                      </a:cubicBezTo>
                      <a:cubicBezTo>
                        <a:pt x="60" y="287"/>
                        <a:pt x="60" y="283"/>
                        <a:pt x="59" y="280"/>
                      </a:cubicBezTo>
                      <a:cubicBezTo>
                        <a:pt x="57" y="277"/>
                        <a:pt x="54" y="273"/>
                        <a:pt x="52" y="270"/>
                      </a:cubicBezTo>
                      <a:cubicBezTo>
                        <a:pt x="46" y="261"/>
                        <a:pt x="46" y="261"/>
                        <a:pt x="46" y="261"/>
                      </a:cubicBezTo>
                      <a:cubicBezTo>
                        <a:pt x="37" y="249"/>
                        <a:pt x="37" y="249"/>
                        <a:pt x="37" y="249"/>
                      </a:cubicBezTo>
                      <a:cubicBezTo>
                        <a:pt x="32" y="241"/>
                        <a:pt x="25" y="233"/>
                        <a:pt x="19" y="224"/>
                      </a:cubicBezTo>
                      <a:cubicBezTo>
                        <a:pt x="17" y="221"/>
                        <a:pt x="15" y="221"/>
                        <a:pt x="16" y="225"/>
                      </a:cubicBezTo>
                      <a:cubicBezTo>
                        <a:pt x="18" y="236"/>
                        <a:pt x="20" y="247"/>
                        <a:pt x="20" y="258"/>
                      </a:cubicBezTo>
                      <a:cubicBezTo>
                        <a:pt x="20" y="286"/>
                        <a:pt x="22" y="310"/>
                        <a:pt x="32" y="339"/>
                      </a:cubicBezTo>
                      <a:cubicBezTo>
                        <a:pt x="37" y="352"/>
                        <a:pt x="37" y="352"/>
                        <a:pt x="37" y="352"/>
                      </a:cubicBezTo>
                      <a:cubicBezTo>
                        <a:pt x="44" y="368"/>
                        <a:pt x="44" y="368"/>
                        <a:pt x="44" y="368"/>
                      </a:cubicBezTo>
                      <a:cubicBezTo>
                        <a:pt x="38" y="370"/>
                        <a:pt x="38" y="370"/>
                        <a:pt x="38" y="370"/>
                      </a:cubicBezTo>
                      <a:cubicBezTo>
                        <a:pt x="32" y="354"/>
                        <a:pt x="32" y="354"/>
                        <a:pt x="32" y="354"/>
                      </a:cubicBezTo>
                      <a:cubicBezTo>
                        <a:pt x="26" y="341"/>
                        <a:pt x="26" y="341"/>
                        <a:pt x="26" y="341"/>
                      </a:cubicBezTo>
                      <a:cubicBezTo>
                        <a:pt x="16" y="311"/>
                        <a:pt x="14" y="286"/>
                        <a:pt x="14" y="258"/>
                      </a:cubicBezTo>
                      <a:cubicBezTo>
                        <a:pt x="14" y="244"/>
                        <a:pt x="11" y="230"/>
                        <a:pt x="8" y="216"/>
                      </a:cubicBezTo>
                      <a:cubicBezTo>
                        <a:pt x="6" y="207"/>
                        <a:pt x="4" y="198"/>
                        <a:pt x="2" y="190"/>
                      </a:cubicBezTo>
                      <a:cubicBezTo>
                        <a:pt x="1" y="182"/>
                        <a:pt x="0" y="170"/>
                        <a:pt x="1" y="163"/>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2" name="Freeform 6541"/>
                <p:cNvSpPr>
                  <a:spLocks/>
                </p:cNvSpPr>
                <p:nvPr/>
              </p:nvSpPr>
              <p:spPr bwMode="auto">
                <a:xfrm>
                  <a:off x="1618" y="2383"/>
                  <a:ext cx="180" cy="189"/>
                </a:xfrm>
                <a:custGeom>
                  <a:avLst/>
                  <a:gdLst>
                    <a:gd name="T0" fmla="*/ 32 w 134"/>
                    <a:gd name="T1" fmla="*/ 113 h 140"/>
                    <a:gd name="T2" fmla="*/ 31 w 134"/>
                    <a:gd name="T3" fmla="*/ 105 h 140"/>
                    <a:gd name="T4" fmla="*/ 0 w 134"/>
                    <a:gd name="T5" fmla="*/ 57 h 140"/>
                    <a:gd name="T6" fmla="*/ 7 w 134"/>
                    <a:gd name="T7" fmla="*/ 55 h 140"/>
                    <a:gd name="T8" fmla="*/ 52 w 134"/>
                    <a:gd name="T9" fmla="*/ 111 h 140"/>
                    <a:gd name="T10" fmla="*/ 98 w 134"/>
                    <a:gd name="T11" fmla="*/ 105 h 140"/>
                    <a:gd name="T12" fmla="*/ 117 w 134"/>
                    <a:gd name="T13" fmla="*/ 66 h 140"/>
                    <a:gd name="T14" fmla="*/ 111 w 134"/>
                    <a:gd name="T15" fmla="*/ 55 h 140"/>
                    <a:gd name="T16" fmla="*/ 74 w 134"/>
                    <a:gd name="T17" fmla="*/ 5 h 140"/>
                    <a:gd name="T18" fmla="*/ 75 w 134"/>
                    <a:gd name="T19" fmla="*/ 0 h 140"/>
                    <a:gd name="T20" fmla="*/ 81 w 134"/>
                    <a:gd name="T21" fmla="*/ 5 h 140"/>
                    <a:gd name="T22" fmla="*/ 81 w 134"/>
                    <a:gd name="T23" fmla="*/ 5 h 140"/>
                    <a:gd name="T24" fmla="*/ 164 w 134"/>
                    <a:gd name="T25" fmla="*/ 95 h 140"/>
                    <a:gd name="T26" fmla="*/ 219 w 134"/>
                    <a:gd name="T27" fmla="*/ 184 h 140"/>
                    <a:gd name="T28" fmla="*/ 231 w 134"/>
                    <a:gd name="T29" fmla="*/ 223 h 140"/>
                    <a:gd name="T30" fmla="*/ 242 w 134"/>
                    <a:gd name="T31" fmla="*/ 255 h 140"/>
                    <a:gd name="T32" fmla="*/ 242 w 134"/>
                    <a:gd name="T33" fmla="*/ 255 h 140"/>
                    <a:gd name="T34" fmla="*/ 226 w 134"/>
                    <a:gd name="T35" fmla="*/ 225 h 140"/>
                    <a:gd name="T36" fmla="*/ 211 w 134"/>
                    <a:gd name="T37" fmla="*/ 186 h 140"/>
                    <a:gd name="T38" fmla="*/ 161 w 134"/>
                    <a:gd name="T39" fmla="*/ 100 h 140"/>
                    <a:gd name="T40" fmla="*/ 128 w 134"/>
                    <a:gd name="T41" fmla="*/ 72 h 140"/>
                    <a:gd name="T42" fmla="*/ 122 w 134"/>
                    <a:gd name="T43" fmla="*/ 73 h 140"/>
                    <a:gd name="T44" fmla="*/ 101 w 134"/>
                    <a:gd name="T45" fmla="*/ 111 h 140"/>
                    <a:gd name="T46" fmla="*/ 89 w 134"/>
                    <a:gd name="T47" fmla="*/ 119 h 140"/>
                    <a:gd name="T48" fmla="*/ 86 w 134"/>
                    <a:gd name="T49" fmla="*/ 124 h 140"/>
                    <a:gd name="T50" fmla="*/ 86 w 134"/>
                    <a:gd name="T51" fmla="*/ 198 h 140"/>
                    <a:gd name="T52" fmla="*/ 79 w 134"/>
                    <a:gd name="T53" fmla="*/ 198 h 140"/>
                    <a:gd name="T54" fmla="*/ 79 w 134"/>
                    <a:gd name="T55" fmla="*/ 124 h 140"/>
                    <a:gd name="T56" fmla="*/ 75 w 134"/>
                    <a:gd name="T57" fmla="*/ 122 h 140"/>
                    <a:gd name="T58" fmla="*/ 63 w 134"/>
                    <a:gd name="T59" fmla="*/ 120 h 140"/>
                    <a:gd name="T60" fmla="*/ 59 w 134"/>
                    <a:gd name="T61" fmla="*/ 126 h 140"/>
                    <a:gd name="T62" fmla="*/ 58 w 134"/>
                    <a:gd name="T63" fmla="*/ 147 h 140"/>
                    <a:gd name="T64" fmla="*/ 56 w 134"/>
                    <a:gd name="T65" fmla="*/ 162 h 140"/>
                    <a:gd name="T66" fmla="*/ 54 w 134"/>
                    <a:gd name="T67" fmla="*/ 170 h 140"/>
                    <a:gd name="T68" fmla="*/ 54 w 134"/>
                    <a:gd name="T69" fmla="*/ 194 h 140"/>
                    <a:gd name="T70" fmla="*/ 47 w 134"/>
                    <a:gd name="T71" fmla="*/ 189 h 140"/>
                    <a:gd name="T72" fmla="*/ 47 w 134"/>
                    <a:gd name="T73" fmla="*/ 170 h 140"/>
                    <a:gd name="T74" fmla="*/ 48 w 134"/>
                    <a:gd name="T75" fmla="*/ 161 h 140"/>
                    <a:gd name="T76" fmla="*/ 51 w 134"/>
                    <a:gd name="T77" fmla="*/ 146 h 140"/>
                    <a:gd name="T78" fmla="*/ 52 w 134"/>
                    <a:gd name="T79" fmla="*/ 122 h 140"/>
                    <a:gd name="T80" fmla="*/ 51 w 134"/>
                    <a:gd name="T81" fmla="*/ 119 h 140"/>
                    <a:gd name="T82" fmla="*/ 46 w 134"/>
                    <a:gd name="T83" fmla="*/ 115 h 140"/>
                    <a:gd name="T84" fmla="*/ 40 w 134"/>
                    <a:gd name="T85" fmla="*/ 116 h 140"/>
                    <a:gd name="T86" fmla="*/ 35 w 134"/>
                    <a:gd name="T87" fmla="*/ 146 h 140"/>
                    <a:gd name="T88" fmla="*/ 26 w 134"/>
                    <a:gd name="T89" fmla="*/ 186 h 140"/>
                    <a:gd name="T90" fmla="*/ 17 w 134"/>
                    <a:gd name="T91" fmla="*/ 182 h 140"/>
                    <a:gd name="T92" fmla="*/ 27 w 134"/>
                    <a:gd name="T93" fmla="*/ 146 h 140"/>
                    <a:gd name="T94" fmla="*/ 32 w 134"/>
                    <a:gd name="T95" fmla="*/ 11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4" h="140">
                      <a:moveTo>
                        <a:pt x="18" y="62"/>
                      </a:moveTo>
                      <a:cubicBezTo>
                        <a:pt x="18" y="61"/>
                        <a:pt x="17" y="58"/>
                        <a:pt x="17" y="58"/>
                      </a:cubicBezTo>
                      <a:cubicBezTo>
                        <a:pt x="9" y="51"/>
                        <a:pt x="2" y="40"/>
                        <a:pt x="0" y="31"/>
                      </a:cubicBezTo>
                      <a:cubicBezTo>
                        <a:pt x="4" y="30"/>
                        <a:pt x="4" y="30"/>
                        <a:pt x="4" y="30"/>
                      </a:cubicBezTo>
                      <a:cubicBezTo>
                        <a:pt x="7" y="41"/>
                        <a:pt x="17" y="57"/>
                        <a:pt x="29" y="61"/>
                      </a:cubicBezTo>
                      <a:cubicBezTo>
                        <a:pt x="38" y="64"/>
                        <a:pt x="47" y="63"/>
                        <a:pt x="54" y="58"/>
                      </a:cubicBezTo>
                      <a:cubicBezTo>
                        <a:pt x="61" y="53"/>
                        <a:pt x="65" y="45"/>
                        <a:pt x="65" y="36"/>
                      </a:cubicBezTo>
                      <a:cubicBezTo>
                        <a:pt x="65" y="35"/>
                        <a:pt x="63" y="31"/>
                        <a:pt x="62" y="30"/>
                      </a:cubicBezTo>
                      <a:cubicBezTo>
                        <a:pt x="51" y="19"/>
                        <a:pt x="41" y="7"/>
                        <a:pt x="41" y="3"/>
                      </a:cubicBezTo>
                      <a:cubicBezTo>
                        <a:pt x="41" y="1"/>
                        <a:pt x="42" y="1"/>
                        <a:pt x="42" y="0"/>
                      </a:cubicBezTo>
                      <a:cubicBezTo>
                        <a:pt x="45" y="3"/>
                        <a:pt x="45" y="3"/>
                        <a:pt x="45" y="3"/>
                      </a:cubicBezTo>
                      <a:cubicBezTo>
                        <a:pt x="45" y="3"/>
                        <a:pt x="45" y="3"/>
                        <a:pt x="45" y="3"/>
                      </a:cubicBezTo>
                      <a:cubicBezTo>
                        <a:pt x="45" y="8"/>
                        <a:pt x="84" y="47"/>
                        <a:pt x="91" y="52"/>
                      </a:cubicBezTo>
                      <a:cubicBezTo>
                        <a:pt x="109" y="64"/>
                        <a:pt x="117" y="84"/>
                        <a:pt x="121" y="101"/>
                      </a:cubicBezTo>
                      <a:cubicBezTo>
                        <a:pt x="123" y="108"/>
                        <a:pt x="125" y="115"/>
                        <a:pt x="128" y="122"/>
                      </a:cubicBezTo>
                      <a:cubicBezTo>
                        <a:pt x="134" y="140"/>
                        <a:pt x="134" y="140"/>
                        <a:pt x="134" y="140"/>
                      </a:cubicBezTo>
                      <a:cubicBezTo>
                        <a:pt x="134" y="140"/>
                        <a:pt x="134" y="140"/>
                        <a:pt x="134" y="140"/>
                      </a:cubicBezTo>
                      <a:cubicBezTo>
                        <a:pt x="125" y="124"/>
                        <a:pt x="125" y="124"/>
                        <a:pt x="125" y="124"/>
                      </a:cubicBezTo>
                      <a:cubicBezTo>
                        <a:pt x="122" y="116"/>
                        <a:pt x="119" y="109"/>
                        <a:pt x="117" y="102"/>
                      </a:cubicBezTo>
                      <a:cubicBezTo>
                        <a:pt x="113" y="85"/>
                        <a:pt x="106" y="66"/>
                        <a:pt x="89" y="55"/>
                      </a:cubicBezTo>
                      <a:cubicBezTo>
                        <a:pt x="87" y="54"/>
                        <a:pt x="79" y="47"/>
                        <a:pt x="71" y="39"/>
                      </a:cubicBezTo>
                      <a:cubicBezTo>
                        <a:pt x="70" y="38"/>
                        <a:pt x="69" y="39"/>
                        <a:pt x="68" y="40"/>
                      </a:cubicBezTo>
                      <a:cubicBezTo>
                        <a:pt x="67" y="49"/>
                        <a:pt x="63" y="56"/>
                        <a:pt x="56" y="61"/>
                      </a:cubicBezTo>
                      <a:cubicBezTo>
                        <a:pt x="54" y="63"/>
                        <a:pt x="52" y="64"/>
                        <a:pt x="49" y="65"/>
                      </a:cubicBezTo>
                      <a:cubicBezTo>
                        <a:pt x="49" y="65"/>
                        <a:pt x="48" y="67"/>
                        <a:pt x="48" y="68"/>
                      </a:cubicBezTo>
                      <a:cubicBezTo>
                        <a:pt x="50" y="83"/>
                        <a:pt x="49" y="103"/>
                        <a:pt x="48" y="109"/>
                      </a:cubicBezTo>
                      <a:cubicBezTo>
                        <a:pt x="44" y="109"/>
                        <a:pt x="44" y="109"/>
                        <a:pt x="44" y="109"/>
                      </a:cubicBezTo>
                      <a:cubicBezTo>
                        <a:pt x="45" y="103"/>
                        <a:pt x="46" y="83"/>
                        <a:pt x="44" y="68"/>
                      </a:cubicBezTo>
                      <a:cubicBezTo>
                        <a:pt x="44" y="68"/>
                        <a:pt x="42" y="67"/>
                        <a:pt x="42" y="67"/>
                      </a:cubicBezTo>
                      <a:cubicBezTo>
                        <a:pt x="40" y="67"/>
                        <a:pt x="37" y="67"/>
                        <a:pt x="35" y="66"/>
                      </a:cubicBezTo>
                      <a:cubicBezTo>
                        <a:pt x="35" y="66"/>
                        <a:pt x="33" y="68"/>
                        <a:pt x="33" y="69"/>
                      </a:cubicBezTo>
                      <a:cubicBezTo>
                        <a:pt x="32" y="73"/>
                        <a:pt x="32" y="77"/>
                        <a:pt x="32" y="81"/>
                      </a:cubicBezTo>
                      <a:cubicBezTo>
                        <a:pt x="31" y="89"/>
                        <a:pt x="31" y="89"/>
                        <a:pt x="31" y="89"/>
                      </a:cubicBezTo>
                      <a:cubicBezTo>
                        <a:pt x="30" y="93"/>
                        <a:pt x="30" y="93"/>
                        <a:pt x="30" y="93"/>
                      </a:cubicBezTo>
                      <a:cubicBezTo>
                        <a:pt x="30" y="97"/>
                        <a:pt x="29" y="104"/>
                        <a:pt x="30" y="107"/>
                      </a:cubicBezTo>
                      <a:cubicBezTo>
                        <a:pt x="26" y="104"/>
                        <a:pt x="26" y="104"/>
                        <a:pt x="26" y="104"/>
                      </a:cubicBezTo>
                      <a:cubicBezTo>
                        <a:pt x="25" y="101"/>
                        <a:pt x="26" y="97"/>
                        <a:pt x="26" y="93"/>
                      </a:cubicBezTo>
                      <a:cubicBezTo>
                        <a:pt x="27" y="88"/>
                        <a:pt x="27" y="88"/>
                        <a:pt x="27" y="88"/>
                      </a:cubicBezTo>
                      <a:cubicBezTo>
                        <a:pt x="28" y="80"/>
                        <a:pt x="28" y="80"/>
                        <a:pt x="28" y="80"/>
                      </a:cubicBezTo>
                      <a:cubicBezTo>
                        <a:pt x="28" y="76"/>
                        <a:pt x="28" y="72"/>
                        <a:pt x="29" y="67"/>
                      </a:cubicBezTo>
                      <a:cubicBezTo>
                        <a:pt x="29" y="66"/>
                        <a:pt x="28" y="65"/>
                        <a:pt x="28" y="65"/>
                      </a:cubicBezTo>
                      <a:cubicBezTo>
                        <a:pt x="27" y="64"/>
                        <a:pt x="26" y="64"/>
                        <a:pt x="25" y="63"/>
                      </a:cubicBezTo>
                      <a:cubicBezTo>
                        <a:pt x="24" y="63"/>
                        <a:pt x="22" y="64"/>
                        <a:pt x="22" y="64"/>
                      </a:cubicBezTo>
                      <a:cubicBezTo>
                        <a:pt x="21" y="70"/>
                        <a:pt x="20" y="75"/>
                        <a:pt x="19" y="80"/>
                      </a:cubicBezTo>
                      <a:cubicBezTo>
                        <a:pt x="18" y="88"/>
                        <a:pt x="17" y="95"/>
                        <a:pt x="14" y="102"/>
                      </a:cubicBezTo>
                      <a:cubicBezTo>
                        <a:pt x="10" y="100"/>
                        <a:pt x="10" y="100"/>
                        <a:pt x="10" y="100"/>
                      </a:cubicBezTo>
                      <a:cubicBezTo>
                        <a:pt x="13" y="94"/>
                        <a:pt x="14" y="87"/>
                        <a:pt x="15" y="80"/>
                      </a:cubicBezTo>
                      <a:cubicBezTo>
                        <a:pt x="16" y="75"/>
                        <a:pt x="17" y="68"/>
                        <a:pt x="18" y="62"/>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3" name="Freeform 6542"/>
                <p:cNvSpPr>
                  <a:spLocks noEditPoints="1"/>
                </p:cNvSpPr>
                <p:nvPr/>
              </p:nvSpPr>
              <p:spPr bwMode="auto">
                <a:xfrm>
                  <a:off x="1594" y="2436"/>
                  <a:ext cx="176" cy="275"/>
                </a:xfrm>
                <a:custGeom>
                  <a:avLst/>
                  <a:gdLst>
                    <a:gd name="T0" fmla="*/ 17 w 131"/>
                    <a:gd name="T1" fmla="*/ 300 h 205"/>
                    <a:gd name="T2" fmla="*/ 40 w 131"/>
                    <a:gd name="T3" fmla="*/ 149 h 205"/>
                    <a:gd name="T4" fmla="*/ 48 w 131"/>
                    <a:gd name="T5" fmla="*/ 153 h 205"/>
                    <a:gd name="T6" fmla="*/ 52 w 131"/>
                    <a:gd name="T7" fmla="*/ 349 h 205"/>
                    <a:gd name="T8" fmla="*/ 75 w 131"/>
                    <a:gd name="T9" fmla="*/ 223 h 205"/>
                    <a:gd name="T10" fmla="*/ 86 w 131"/>
                    <a:gd name="T11" fmla="*/ 162 h 205"/>
                    <a:gd name="T12" fmla="*/ 81 w 131"/>
                    <a:gd name="T13" fmla="*/ 259 h 205"/>
                    <a:gd name="T14" fmla="*/ 89 w 131"/>
                    <a:gd name="T15" fmla="*/ 365 h 205"/>
                    <a:gd name="T16" fmla="*/ 105 w 131"/>
                    <a:gd name="T17" fmla="*/ 327 h 205"/>
                    <a:gd name="T18" fmla="*/ 112 w 131"/>
                    <a:gd name="T19" fmla="*/ 258 h 205"/>
                    <a:gd name="T20" fmla="*/ 116 w 131"/>
                    <a:gd name="T21" fmla="*/ 170 h 205"/>
                    <a:gd name="T22" fmla="*/ 122 w 131"/>
                    <a:gd name="T23" fmla="*/ 228 h 205"/>
                    <a:gd name="T24" fmla="*/ 122 w 131"/>
                    <a:gd name="T25" fmla="*/ 347 h 205"/>
                    <a:gd name="T26" fmla="*/ 142 w 131"/>
                    <a:gd name="T27" fmla="*/ 321 h 205"/>
                    <a:gd name="T28" fmla="*/ 152 w 131"/>
                    <a:gd name="T29" fmla="*/ 216 h 205"/>
                    <a:gd name="T30" fmla="*/ 169 w 131"/>
                    <a:gd name="T31" fmla="*/ 80 h 205"/>
                    <a:gd name="T32" fmla="*/ 195 w 131"/>
                    <a:gd name="T33" fmla="*/ 107 h 205"/>
                    <a:gd name="T34" fmla="*/ 199 w 131"/>
                    <a:gd name="T35" fmla="*/ 105 h 205"/>
                    <a:gd name="T36" fmla="*/ 172 w 131"/>
                    <a:gd name="T37" fmla="*/ 47 h 205"/>
                    <a:gd name="T38" fmla="*/ 163 w 131"/>
                    <a:gd name="T39" fmla="*/ 75 h 205"/>
                    <a:gd name="T40" fmla="*/ 144 w 131"/>
                    <a:gd name="T41" fmla="*/ 216 h 205"/>
                    <a:gd name="T42" fmla="*/ 136 w 131"/>
                    <a:gd name="T43" fmla="*/ 318 h 205"/>
                    <a:gd name="T44" fmla="*/ 128 w 131"/>
                    <a:gd name="T45" fmla="*/ 342 h 205"/>
                    <a:gd name="T46" fmla="*/ 130 w 131"/>
                    <a:gd name="T47" fmla="*/ 228 h 205"/>
                    <a:gd name="T48" fmla="*/ 126 w 131"/>
                    <a:gd name="T49" fmla="*/ 152 h 205"/>
                    <a:gd name="T50" fmla="*/ 112 w 131"/>
                    <a:gd name="T51" fmla="*/ 127 h 205"/>
                    <a:gd name="T52" fmla="*/ 106 w 131"/>
                    <a:gd name="T53" fmla="*/ 217 h 205"/>
                    <a:gd name="T54" fmla="*/ 99 w 131"/>
                    <a:gd name="T55" fmla="*/ 321 h 205"/>
                    <a:gd name="T56" fmla="*/ 94 w 131"/>
                    <a:gd name="T57" fmla="*/ 357 h 205"/>
                    <a:gd name="T58" fmla="*/ 89 w 131"/>
                    <a:gd name="T59" fmla="*/ 335 h 205"/>
                    <a:gd name="T60" fmla="*/ 90 w 131"/>
                    <a:gd name="T61" fmla="*/ 200 h 205"/>
                    <a:gd name="T62" fmla="*/ 86 w 131"/>
                    <a:gd name="T63" fmla="*/ 125 h 205"/>
                    <a:gd name="T64" fmla="*/ 81 w 131"/>
                    <a:gd name="T65" fmla="*/ 152 h 205"/>
                    <a:gd name="T66" fmla="*/ 74 w 131"/>
                    <a:gd name="T67" fmla="*/ 126 h 205"/>
                    <a:gd name="T68" fmla="*/ 69 w 131"/>
                    <a:gd name="T69" fmla="*/ 268 h 205"/>
                    <a:gd name="T70" fmla="*/ 48 w 131"/>
                    <a:gd name="T71" fmla="*/ 264 h 205"/>
                    <a:gd name="T72" fmla="*/ 62 w 131"/>
                    <a:gd name="T73" fmla="*/ 117 h 205"/>
                    <a:gd name="T74" fmla="*/ 42 w 131"/>
                    <a:gd name="T75" fmla="*/ 138 h 205"/>
                    <a:gd name="T76" fmla="*/ 26 w 131"/>
                    <a:gd name="T77" fmla="*/ 217 h 205"/>
                    <a:gd name="T78" fmla="*/ 12 w 131"/>
                    <a:gd name="T79" fmla="*/ 258 h 205"/>
                    <a:gd name="T80" fmla="*/ 11 w 131"/>
                    <a:gd name="T81" fmla="*/ 152 h 205"/>
                    <a:gd name="T82" fmla="*/ 4 w 131"/>
                    <a:gd name="T83" fmla="*/ 152 h 205"/>
                    <a:gd name="T84" fmla="*/ 117 w 131"/>
                    <a:gd name="T85" fmla="*/ 137 h 205"/>
                    <a:gd name="T86" fmla="*/ 120 w 131"/>
                    <a:gd name="T87" fmla="*/ 162 h 2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1" h="205">
                      <a:moveTo>
                        <a:pt x="2" y="140"/>
                      </a:moveTo>
                      <a:cubicBezTo>
                        <a:pt x="3" y="143"/>
                        <a:pt x="3" y="143"/>
                        <a:pt x="3" y="143"/>
                      </a:cubicBezTo>
                      <a:cubicBezTo>
                        <a:pt x="3" y="152"/>
                        <a:pt x="4" y="164"/>
                        <a:pt x="10" y="167"/>
                      </a:cubicBezTo>
                      <a:cubicBezTo>
                        <a:pt x="10" y="167"/>
                        <a:pt x="13" y="167"/>
                        <a:pt x="14" y="163"/>
                      </a:cubicBezTo>
                      <a:cubicBezTo>
                        <a:pt x="17" y="150"/>
                        <a:pt x="18" y="135"/>
                        <a:pt x="18" y="121"/>
                      </a:cubicBezTo>
                      <a:cubicBezTo>
                        <a:pt x="19" y="108"/>
                        <a:pt x="19" y="96"/>
                        <a:pt x="22" y="83"/>
                      </a:cubicBezTo>
                      <a:cubicBezTo>
                        <a:pt x="22" y="83"/>
                        <a:pt x="23" y="82"/>
                        <a:pt x="23" y="82"/>
                      </a:cubicBezTo>
                      <a:cubicBezTo>
                        <a:pt x="24" y="82"/>
                        <a:pt x="25" y="82"/>
                        <a:pt x="25" y="83"/>
                      </a:cubicBezTo>
                      <a:cubicBezTo>
                        <a:pt x="26" y="83"/>
                        <a:pt x="27" y="84"/>
                        <a:pt x="27" y="85"/>
                      </a:cubicBezTo>
                      <a:cubicBezTo>
                        <a:pt x="25" y="97"/>
                        <a:pt x="25" y="109"/>
                        <a:pt x="24" y="121"/>
                      </a:cubicBezTo>
                      <a:cubicBezTo>
                        <a:pt x="23" y="135"/>
                        <a:pt x="23" y="135"/>
                        <a:pt x="23" y="135"/>
                      </a:cubicBezTo>
                      <a:cubicBezTo>
                        <a:pt x="23" y="136"/>
                        <a:pt x="22" y="186"/>
                        <a:pt x="29" y="194"/>
                      </a:cubicBezTo>
                      <a:cubicBezTo>
                        <a:pt x="29" y="194"/>
                        <a:pt x="34" y="196"/>
                        <a:pt x="35" y="192"/>
                      </a:cubicBezTo>
                      <a:cubicBezTo>
                        <a:pt x="40" y="183"/>
                        <a:pt x="42" y="150"/>
                        <a:pt x="42" y="150"/>
                      </a:cubicBezTo>
                      <a:cubicBezTo>
                        <a:pt x="42" y="124"/>
                        <a:pt x="42" y="124"/>
                        <a:pt x="42" y="124"/>
                      </a:cubicBezTo>
                      <a:cubicBezTo>
                        <a:pt x="42" y="112"/>
                        <a:pt x="42" y="100"/>
                        <a:pt x="43" y="88"/>
                      </a:cubicBezTo>
                      <a:cubicBezTo>
                        <a:pt x="43" y="89"/>
                        <a:pt x="43" y="89"/>
                        <a:pt x="43" y="89"/>
                      </a:cubicBezTo>
                      <a:cubicBezTo>
                        <a:pt x="45" y="88"/>
                        <a:pt x="47" y="89"/>
                        <a:pt x="48" y="90"/>
                      </a:cubicBezTo>
                      <a:cubicBezTo>
                        <a:pt x="48" y="90"/>
                        <a:pt x="48" y="90"/>
                        <a:pt x="48" y="90"/>
                      </a:cubicBezTo>
                      <a:cubicBezTo>
                        <a:pt x="47" y="97"/>
                        <a:pt x="47" y="104"/>
                        <a:pt x="46" y="111"/>
                      </a:cubicBezTo>
                      <a:cubicBezTo>
                        <a:pt x="46" y="122"/>
                        <a:pt x="45" y="133"/>
                        <a:pt x="45" y="144"/>
                      </a:cubicBezTo>
                      <a:cubicBezTo>
                        <a:pt x="45" y="184"/>
                        <a:pt x="45" y="184"/>
                        <a:pt x="45" y="184"/>
                      </a:cubicBezTo>
                      <a:cubicBezTo>
                        <a:pt x="45" y="186"/>
                        <a:pt x="45" y="186"/>
                        <a:pt x="45" y="186"/>
                      </a:cubicBezTo>
                      <a:cubicBezTo>
                        <a:pt x="45" y="191"/>
                        <a:pt x="45" y="199"/>
                        <a:pt x="49" y="203"/>
                      </a:cubicBezTo>
                      <a:cubicBezTo>
                        <a:pt x="51" y="205"/>
                        <a:pt x="54" y="204"/>
                        <a:pt x="55" y="201"/>
                      </a:cubicBezTo>
                      <a:cubicBezTo>
                        <a:pt x="57" y="197"/>
                        <a:pt x="57" y="192"/>
                        <a:pt x="58" y="188"/>
                      </a:cubicBezTo>
                      <a:cubicBezTo>
                        <a:pt x="58" y="182"/>
                        <a:pt x="58" y="182"/>
                        <a:pt x="58" y="182"/>
                      </a:cubicBezTo>
                      <a:cubicBezTo>
                        <a:pt x="59" y="178"/>
                        <a:pt x="59" y="178"/>
                        <a:pt x="59" y="178"/>
                      </a:cubicBezTo>
                      <a:cubicBezTo>
                        <a:pt x="60" y="170"/>
                        <a:pt x="61" y="163"/>
                        <a:pt x="62" y="154"/>
                      </a:cubicBezTo>
                      <a:cubicBezTo>
                        <a:pt x="62" y="143"/>
                        <a:pt x="62" y="143"/>
                        <a:pt x="62" y="143"/>
                      </a:cubicBezTo>
                      <a:cubicBezTo>
                        <a:pt x="63" y="134"/>
                        <a:pt x="63" y="125"/>
                        <a:pt x="63" y="115"/>
                      </a:cubicBezTo>
                      <a:cubicBezTo>
                        <a:pt x="63" y="111"/>
                        <a:pt x="63" y="104"/>
                        <a:pt x="63" y="97"/>
                      </a:cubicBezTo>
                      <a:cubicBezTo>
                        <a:pt x="63" y="96"/>
                        <a:pt x="64" y="95"/>
                        <a:pt x="64" y="95"/>
                      </a:cubicBezTo>
                      <a:cubicBezTo>
                        <a:pt x="64" y="95"/>
                        <a:pt x="66" y="94"/>
                        <a:pt x="68" y="94"/>
                      </a:cubicBezTo>
                      <a:cubicBezTo>
                        <a:pt x="69" y="101"/>
                        <a:pt x="68" y="108"/>
                        <a:pt x="68" y="116"/>
                      </a:cubicBezTo>
                      <a:cubicBezTo>
                        <a:pt x="68" y="127"/>
                        <a:pt x="68" y="127"/>
                        <a:pt x="68" y="127"/>
                      </a:cubicBezTo>
                      <a:cubicBezTo>
                        <a:pt x="68" y="140"/>
                        <a:pt x="67" y="153"/>
                        <a:pt x="67" y="165"/>
                      </a:cubicBezTo>
                      <a:cubicBezTo>
                        <a:pt x="66" y="180"/>
                        <a:pt x="66" y="180"/>
                        <a:pt x="66" y="180"/>
                      </a:cubicBezTo>
                      <a:cubicBezTo>
                        <a:pt x="65" y="185"/>
                        <a:pt x="65" y="191"/>
                        <a:pt x="68" y="193"/>
                      </a:cubicBezTo>
                      <a:cubicBezTo>
                        <a:pt x="69" y="194"/>
                        <a:pt x="71" y="195"/>
                        <a:pt x="74" y="193"/>
                      </a:cubicBezTo>
                      <a:cubicBezTo>
                        <a:pt x="79" y="191"/>
                        <a:pt x="79" y="185"/>
                        <a:pt x="79" y="180"/>
                      </a:cubicBezTo>
                      <a:cubicBezTo>
                        <a:pt x="79" y="178"/>
                        <a:pt x="79" y="178"/>
                        <a:pt x="79" y="178"/>
                      </a:cubicBezTo>
                      <a:cubicBezTo>
                        <a:pt x="80" y="171"/>
                        <a:pt x="80" y="165"/>
                        <a:pt x="80" y="159"/>
                      </a:cubicBezTo>
                      <a:cubicBezTo>
                        <a:pt x="80" y="152"/>
                        <a:pt x="80" y="145"/>
                        <a:pt x="81" y="138"/>
                      </a:cubicBezTo>
                      <a:cubicBezTo>
                        <a:pt x="84" y="120"/>
                        <a:pt x="84" y="120"/>
                        <a:pt x="84" y="120"/>
                      </a:cubicBezTo>
                      <a:cubicBezTo>
                        <a:pt x="88" y="101"/>
                        <a:pt x="88" y="101"/>
                        <a:pt x="88" y="101"/>
                      </a:cubicBezTo>
                      <a:cubicBezTo>
                        <a:pt x="93" y="51"/>
                        <a:pt x="93" y="51"/>
                        <a:pt x="93" y="51"/>
                      </a:cubicBezTo>
                      <a:cubicBezTo>
                        <a:pt x="94" y="45"/>
                        <a:pt x="94" y="45"/>
                        <a:pt x="94" y="45"/>
                      </a:cubicBezTo>
                      <a:cubicBezTo>
                        <a:pt x="94" y="45"/>
                        <a:pt x="95" y="44"/>
                        <a:pt x="96" y="45"/>
                      </a:cubicBezTo>
                      <a:cubicBezTo>
                        <a:pt x="98" y="50"/>
                        <a:pt x="101" y="53"/>
                        <a:pt x="106" y="58"/>
                      </a:cubicBezTo>
                      <a:cubicBezTo>
                        <a:pt x="108" y="60"/>
                        <a:pt x="108" y="60"/>
                        <a:pt x="108" y="60"/>
                      </a:cubicBezTo>
                      <a:cubicBezTo>
                        <a:pt x="116" y="67"/>
                        <a:pt x="126" y="75"/>
                        <a:pt x="131" y="85"/>
                      </a:cubicBezTo>
                      <a:cubicBezTo>
                        <a:pt x="131" y="85"/>
                        <a:pt x="131" y="85"/>
                        <a:pt x="131" y="85"/>
                      </a:cubicBezTo>
                      <a:cubicBezTo>
                        <a:pt x="126" y="74"/>
                        <a:pt x="119" y="66"/>
                        <a:pt x="110" y="58"/>
                      </a:cubicBezTo>
                      <a:cubicBezTo>
                        <a:pt x="108" y="56"/>
                        <a:pt x="108" y="56"/>
                        <a:pt x="108" y="56"/>
                      </a:cubicBezTo>
                      <a:cubicBezTo>
                        <a:pt x="102" y="50"/>
                        <a:pt x="100" y="44"/>
                        <a:pt x="97" y="37"/>
                      </a:cubicBezTo>
                      <a:cubicBezTo>
                        <a:pt x="97" y="37"/>
                        <a:pt x="95" y="31"/>
                        <a:pt x="95" y="26"/>
                      </a:cubicBezTo>
                      <a:cubicBezTo>
                        <a:pt x="96" y="17"/>
                        <a:pt x="96" y="8"/>
                        <a:pt x="94" y="0"/>
                      </a:cubicBezTo>
                      <a:cubicBezTo>
                        <a:pt x="90" y="0"/>
                        <a:pt x="90" y="0"/>
                        <a:pt x="90" y="0"/>
                      </a:cubicBezTo>
                      <a:cubicBezTo>
                        <a:pt x="93" y="12"/>
                        <a:pt x="91" y="29"/>
                        <a:pt x="90" y="42"/>
                      </a:cubicBezTo>
                      <a:cubicBezTo>
                        <a:pt x="89" y="51"/>
                        <a:pt x="89" y="51"/>
                        <a:pt x="89" y="51"/>
                      </a:cubicBezTo>
                      <a:cubicBezTo>
                        <a:pt x="84" y="100"/>
                        <a:pt x="84" y="100"/>
                        <a:pt x="84" y="100"/>
                      </a:cubicBezTo>
                      <a:cubicBezTo>
                        <a:pt x="80" y="120"/>
                        <a:pt x="80" y="120"/>
                        <a:pt x="80" y="120"/>
                      </a:cubicBezTo>
                      <a:cubicBezTo>
                        <a:pt x="77" y="137"/>
                        <a:pt x="77" y="137"/>
                        <a:pt x="77" y="137"/>
                      </a:cubicBezTo>
                      <a:cubicBezTo>
                        <a:pt x="76" y="145"/>
                        <a:pt x="76" y="152"/>
                        <a:pt x="76" y="159"/>
                      </a:cubicBezTo>
                      <a:cubicBezTo>
                        <a:pt x="76" y="165"/>
                        <a:pt x="76" y="171"/>
                        <a:pt x="75" y="177"/>
                      </a:cubicBezTo>
                      <a:cubicBezTo>
                        <a:pt x="75" y="180"/>
                        <a:pt x="75" y="180"/>
                        <a:pt x="75" y="180"/>
                      </a:cubicBezTo>
                      <a:cubicBezTo>
                        <a:pt x="75" y="184"/>
                        <a:pt x="75" y="189"/>
                        <a:pt x="73" y="190"/>
                      </a:cubicBezTo>
                      <a:cubicBezTo>
                        <a:pt x="72" y="190"/>
                        <a:pt x="71" y="190"/>
                        <a:pt x="71" y="190"/>
                      </a:cubicBezTo>
                      <a:cubicBezTo>
                        <a:pt x="69" y="189"/>
                        <a:pt x="69" y="186"/>
                        <a:pt x="70" y="180"/>
                      </a:cubicBezTo>
                      <a:cubicBezTo>
                        <a:pt x="71" y="165"/>
                        <a:pt x="71" y="165"/>
                        <a:pt x="71" y="165"/>
                      </a:cubicBezTo>
                      <a:cubicBezTo>
                        <a:pt x="71" y="153"/>
                        <a:pt x="72" y="140"/>
                        <a:pt x="72" y="127"/>
                      </a:cubicBezTo>
                      <a:cubicBezTo>
                        <a:pt x="72" y="116"/>
                        <a:pt x="72" y="116"/>
                        <a:pt x="72" y="116"/>
                      </a:cubicBezTo>
                      <a:cubicBezTo>
                        <a:pt x="73" y="107"/>
                        <a:pt x="73" y="98"/>
                        <a:pt x="71" y="89"/>
                      </a:cubicBezTo>
                      <a:cubicBezTo>
                        <a:pt x="70" y="84"/>
                        <a:pt x="70" y="84"/>
                        <a:pt x="70" y="84"/>
                      </a:cubicBezTo>
                      <a:cubicBezTo>
                        <a:pt x="70" y="79"/>
                        <a:pt x="69" y="73"/>
                        <a:pt x="67" y="70"/>
                      </a:cubicBezTo>
                      <a:cubicBezTo>
                        <a:pt x="65" y="72"/>
                        <a:pt x="65" y="72"/>
                        <a:pt x="65" y="72"/>
                      </a:cubicBezTo>
                      <a:cubicBezTo>
                        <a:pt x="62" y="71"/>
                        <a:pt x="62" y="71"/>
                        <a:pt x="62" y="71"/>
                      </a:cubicBezTo>
                      <a:cubicBezTo>
                        <a:pt x="60" y="83"/>
                        <a:pt x="59" y="96"/>
                        <a:pt x="59" y="106"/>
                      </a:cubicBezTo>
                      <a:cubicBezTo>
                        <a:pt x="59" y="110"/>
                        <a:pt x="59" y="113"/>
                        <a:pt x="59" y="115"/>
                      </a:cubicBezTo>
                      <a:cubicBezTo>
                        <a:pt x="59" y="117"/>
                        <a:pt x="59" y="119"/>
                        <a:pt x="59" y="121"/>
                      </a:cubicBezTo>
                      <a:cubicBezTo>
                        <a:pt x="59" y="128"/>
                        <a:pt x="59" y="136"/>
                        <a:pt x="58" y="143"/>
                      </a:cubicBezTo>
                      <a:cubicBezTo>
                        <a:pt x="58" y="154"/>
                        <a:pt x="58" y="154"/>
                        <a:pt x="58" y="154"/>
                      </a:cubicBezTo>
                      <a:cubicBezTo>
                        <a:pt x="57" y="162"/>
                        <a:pt x="56" y="170"/>
                        <a:pt x="55" y="178"/>
                      </a:cubicBezTo>
                      <a:cubicBezTo>
                        <a:pt x="54" y="182"/>
                        <a:pt x="54" y="182"/>
                        <a:pt x="54" y="182"/>
                      </a:cubicBezTo>
                      <a:cubicBezTo>
                        <a:pt x="54" y="187"/>
                        <a:pt x="54" y="187"/>
                        <a:pt x="54" y="187"/>
                      </a:cubicBezTo>
                      <a:cubicBezTo>
                        <a:pt x="53" y="191"/>
                        <a:pt x="53" y="195"/>
                        <a:pt x="52" y="198"/>
                      </a:cubicBezTo>
                      <a:cubicBezTo>
                        <a:pt x="52" y="199"/>
                        <a:pt x="50" y="198"/>
                        <a:pt x="50" y="197"/>
                      </a:cubicBezTo>
                      <a:cubicBezTo>
                        <a:pt x="49" y="195"/>
                        <a:pt x="49" y="192"/>
                        <a:pt x="49" y="189"/>
                      </a:cubicBezTo>
                      <a:cubicBezTo>
                        <a:pt x="49" y="188"/>
                        <a:pt x="49" y="187"/>
                        <a:pt x="49" y="186"/>
                      </a:cubicBezTo>
                      <a:cubicBezTo>
                        <a:pt x="49" y="184"/>
                        <a:pt x="49" y="184"/>
                        <a:pt x="49" y="184"/>
                      </a:cubicBezTo>
                      <a:cubicBezTo>
                        <a:pt x="49" y="144"/>
                        <a:pt x="49" y="144"/>
                        <a:pt x="49" y="144"/>
                      </a:cubicBezTo>
                      <a:cubicBezTo>
                        <a:pt x="49" y="133"/>
                        <a:pt x="50" y="122"/>
                        <a:pt x="50" y="111"/>
                      </a:cubicBezTo>
                      <a:cubicBezTo>
                        <a:pt x="51" y="101"/>
                        <a:pt x="52" y="90"/>
                        <a:pt x="52" y="79"/>
                      </a:cubicBezTo>
                      <a:cubicBezTo>
                        <a:pt x="52" y="75"/>
                        <a:pt x="52" y="72"/>
                        <a:pt x="52" y="69"/>
                      </a:cubicBezTo>
                      <a:cubicBezTo>
                        <a:pt x="48" y="69"/>
                        <a:pt x="48" y="69"/>
                        <a:pt x="48" y="69"/>
                      </a:cubicBezTo>
                      <a:cubicBezTo>
                        <a:pt x="48" y="74"/>
                        <a:pt x="48" y="79"/>
                        <a:pt x="48" y="84"/>
                      </a:cubicBezTo>
                      <a:cubicBezTo>
                        <a:pt x="48" y="84"/>
                        <a:pt x="47" y="85"/>
                        <a:pt x="46" y="85"/>
                      </a:cubicBezTo>
                      <a:cubicBezTo>
                        <a:pt x="46" y="85"/>
                        <a:pt x="45" y="85"/>
                        <a:pt x="45" y="84"/>
                      </a:cubicBezTo>
                      <a:cubicBezTo>
                        <a:pt x="44" y="84"/>
                        <a:pt x="43" y="83"/>
                        <a:pt x="43" y="83"/>
                      </a:cubicBezTo>
                      <a:cubicBezTo>
                        <a:pt x="44" y="79"/>
                        <a:pt x="44" y="75"/>
                        <a:pt x="45" y="71"/>
                      </a:cubicBezTo>
                      <a:cubicBezTo>
                        <a:pt x="41" y="70"/>
                        <a:pt x="41" y="70"/>
                        <a:pt x="41" y="70"/>
                      </a:cubicBezTo>
                      <a:cubicBezTo>
                        <a:pt x="38" y="86"/>
                        <a:pt x="38" y="103"/>
                        <a:pt x="38" y="119"/>
                      </a:cubicBezTo>
                      <a:cubicBezTo>
                        <a:pt x="38" y="121"/>
                        <a:pt x="38" y="122"/>
                        <a:pt x="38" y="124"/>
                      </a:cubicBezTo>
                      <a:cubicBezTo>
                        <a:pt x="38" y="149"/>
                        <a:pt x="38" y="149"/>
                        <a:pt x="38" y="149"/>
                      </a:cubicBezTo>
                      <a:cubicBezTo>
                        <a:pt x="37" y="158"/>
                        <a:pt x="35" y="181"/>
                        <a:pt x="32" y="189"/>
                      </a:cubicBezTo>
                      <a:cubicBezTo>
                        <a:pt x="32" y="189"/>
                        <a:pt x="31" y="189"/>
                        <a:pt x="31" y="188"/>
                      </a:cubicBezTo>
                      <a:cubicBezTo>
                        <a:pt x="28" y="181"/>
                        <a:pt x="27" y="161"/>
                        <a:pt x="27" y="147"/>
                      </a:cubicBezTo>
                      <a:cubicBezTo>
                        <a:pt x="27" y="142"/>
                        <a:pt x="27" y="138"/>
                        <a:pt x="27" y="136"/>
                      </a:cubicBezTo>
                      <a:cubicBezTo>
                        <a:pt x="28" y="122"/>
                        <a:pt x="28" y="122"/>
                        <a:pt x="28" y="122"/>
                      </a:cubicBezTo>
                      <a:cubicBezTo>
                        <a:pt x="29" y="102"/>
                        <a:pt x="30" y="83"/>
                        <a:pt x="34" y="65"/>
                      </a:cubicBezTo>
                      <a:cubicBezTo>
                        <a:pt x="30" y="64"/>
                        <a:pt x="30" y="64"/>
                        <a:pt x="30" y="64"/>
                      </a:cubicBezTo>
                      <a:cubicBezTo>
                        <a:pt x="29" y="69"/>
                        <a:pt x="28" y="74"/>
                        <a:pt x="28" y="79"/>
                      </a:cubicBezTo>
                      <a:cubicBezTo>
                        <a:pt x="26" y="79"/>
                        <a:pt x="24" y="78"/>
                        <a:pt x="23" y="77"/>
                      </a:cubicBezTo>
                      <a:cubicBezTo>
                        <a:pt x="25" y="72"/>
                        <a:pt x="26" y="67"/>
                        <a:pt x="29" y="62"/>
                      </a:cubicBezTo>
                      <a:cubicBezTo>
                        <a:pt x="25" y="60"/>
                        <a:pt x="25" y="60"/>
                        <a:pt x="25" y="60"/>
                      </a:cubicBezTo>
                      <a:cubicBezTo>
                        <a:pt x="16" y="79"/>
                        <a:pt x="15" y="100"/>
                        <a:pt x="14" y="121"/>
                      </a:cubicBezTo>
                      <a:cubicBezTo>
                        <a:pt x="14" y="133"/>
                        <a:pt x="13" y="146"/>
                        <a:pt x="10" y="159"/>
                      </a:cubicBezTo>
                      <a:cubicBezTo>
                        <a:pt x="10" y="159"/>
                        <a:pt x="9" y="159"/>
                        <a:pt x="9" y="158"/>
                      </a:cubicBezTo>
                      <a:cubicBezTo>
                        <a:pt x="7" y="154"/>
                        <a:pt x="7" y="147"/>
                        <a:pt x="7" y="143"/>
                      </a:cubicBezTo>
                      <a:cubicBezTo>
                        <a:pt x="6" y="140"/>
                        <a:pt x="6" y="140"/>
                        <a:pt x="6" y="140"/>
                      </a:cubicBezTo>
                      <a:cubicBezTo>
                        <a:pt x="5" y="131"/>
                        <a:pt x="5" y="121"/>
                        <a:pt x="5" y="112"/>
                      </a:cubicBezTo>
                      <a:cubicBezTo>
                        <a:pt x="5" y="103"/>
                        <a:pt x="5" y="94"/>
                        <a:pt x="6" y="84"/>
                      </a:cubicBezTo>
                      <a:cubicBezTo>
                        <a:pt x="7" y="63"/>
                        <a:pt x="9" y="38"/>
                        <a:pt x="19" y="20"/>
                      </a:cubicBezTo>
                      <a:cubicBezTo>
                        <a:pt x="16" y="18"/>
                        <a:pt x="16" y="18"/>
                        <a:pt x="16" y="18"/>
                      </a:cubicBezTo>
                      <a:cubicBezTo>
                        <a:pt x="5" y="37"/>
                        <a:pt x="3" y="62"/>
                        <a:pt x="2" y="84"/>
                      </a:cubicBezTo>
                      <a:cubicBezTo>
                        <a:pt x="1" y="102"/>
                        <a:pt x="0" y="121"/>
                        <a:pt x="2" y="140"/>
                      </a:cubicBezTo>
                      <a:close/>
                      <a:moveTo>
                        <a:pt x="64" y="89"/>
                      </a:moveTo>
                      <a:cubicBezTo>
                        <a:pt x="64" y="85"/>
                        <a:pt x="65" y="80"/>
                        <a:pt x="65" y="76"/>
                      </a:cubicBezTo>
                      <a:cubicBezTo>
                        <a:pt x="66" y="79"/>
                        <a:pt x="66" y="81"/>
                        <a:pt x="66" y="84"/>
                      </a:cubicBezTo>
                      <a:cubicBezTo>
                        <a:pt x="67" y="88"/>
                        <a:pt x="67" y="88"/>
                        <a:pt x="67" y="88"/>
                      </a:cubicBezTo>
                      <a:cubicBezTo>
                        <a:pt x="67" y="88"/>
                        <a:pt x="66" y="90"/>
                        <a:pt x="66" y="90"/>
                      </a:cubicBezTo>
                      <a:cubicBezTo>
                        <a:pt x="66" y="90"/>
                        <a:pt x="65" y="90"/>
                        <a:pt x="65" y="90"/>
                      </a:cubicBezTo>
                      <a:cubicBezTo>
                        <a:pt x="64" y="90"/>
                        <a:pt x="64" y="89"/>
                        <a:pt x="64" y="8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4" name="Freeform 6543"/>
                <p:cNvSpPr>
                  <a:spLocks/>
                </p:cNvSpPr>
                <p:nvPr/>
              </p:nvSpPr>
              <p:spPr bwMode="auto">
                <a:xfrm>
                  <a:off x="1237" y="3303"/>
                  <a:ext cx="84" cy="729"/>
                </a:xfrm>
                <a:custGeom>
                  <a:avLst/>
                  <a:gdLst>
                    <a:gd name="T0" fmla="*/ 0 w 62"/>
                    <a:gd name="T1" fmla="*/ 927 h 542"/>
                    <a:gd name="T2" fmla="*/ 20 w 62"/>
                    <a:gd name="T3" fmla="*/ 806 h 542"/>
                    <a:gd name="T4" fmla="*/ 37 w 62"/>
                    <a:gd name="T5" fmla="*/ 655 h 542"/>
                    <a:gd name="T6" fmla="*/ 83 w 62"/>
                    <a:gd name="T7" fmla="*/ 429 h 542"/>
                    <a:gd name="T8" fmla="*/ 87 w 62"/>
                    <a:gd name="T9" fmla="*/ 351 h 542"/>
                    <a:gd name="T10" fmla="*/ 89 w 62"/>
                    <a:gd name="T11" fmla="*/ 311 h 542"/>
                    <a:gd name="T12" fmla="*/ 83 w 62"/>
                    <a:gd name="T13" fmla="*/ 237 h 542"/>
                    <a:gd name="T14" fmla="*/ 76 w 62"/>
                    <a:gd name="T15" fmla="*/ 169 h 542"/>
                    <a:gd name="T16" fmla="*/ 66 w 62"/>
                    <a:gd name="T17" fmla="*/ 90 h 542"/>
                    <a:gd name="T18" fmla="*/ 56 w 62"/>
                    <a:gd name="T19" fmla="*/ 4 h 542"/>
                    <a:gd name="T20" fmla="*/ 77 w 62"/>
                    <a:gd name="T21" fmla="*/ 0 h 542"/>
                    <a:gd name="T22" fmla="*/ 81 w 62"/>
                    <a:gd name="T23" fmla="*/ 87 h 542"/>
                    <a:gd name="T24" fmla="*/ 89 w 62"/>
                    <a:gd name="T25" fmla="*/ 169 h 542"/>
                    <a:gd name="T26" fmla="*/ 98 w 62"/>
                    <a:gd name="T27" fmla="*/ 235 h 542"/>
                    <a:gd name="T28" fmla="*/ 104 w 62"/>
                    <a:gd name="T29" fmla="*/ 311 h 542"/>
                    <a:gd name="T30" fmla="*/ 102 w 62"/>
                    <a:gd name="T31" fmla="*/ 352 h 542"/>
                    <a:gd name="T32" fmla="*/ 98 w 62"/>
                    <a:gd name="T33" fmla="*/ 426 h 542"/>
                    <a:gd name="T34" fmla="*/ 50 w 62"/>
                    <a:gd name="T35" fmla="*/ 660 h 542"/>
                    <a:gd name="T36" fmla="*/ 35 w 62"/>
                    <a:gd name="T37" fmla="*/ 802 h 542"/>
                    <a:gd name="T38" fmla="*/ 33 w 62"/>
                    <a:gd name="T39" fmla="*/ 885 h 542"/>
                    <a:gd name="T40" fmla="*/ 33 w 62"/>
                    <a:gd name="T41" fmla="*/ 885 h 542"/>
                    <a:gd name="T42" fmla="*/ 95 w 62"/>
                    <a:gd name="T43" fmla="*/ 958 h 542"/>
                    <a:gd name="T44" fmla="*/ 114 w 62"/>
                    <a:gd name="T45" fmla="*/ 968 h 542"/>
                    <a:gd name="T46" fmla="*/ 104 w 62"/>
                    <a:gd name="T47" fmla="*/ 981 h 542"/>
                    <a:gd name="T48" fmla="*/ 87 w 62"/>
                    <a:gd name="T49" fmla="*/ 968 h 542"/>
                    <a:gd name="T50" fmla="*/ 33 w 62"/>
                    <a:gd name="T51" fmla="*/ 923 h 542"/>
                    <a:gd name="T52" fmla="*/ 20 w 62"/>
                    <a:gd name="T53" fmla="*/ 921 h 542"/>
                    <a:gd name="T54" fmla="*/ 11 w 62"/>
                    <a:gd name="T55" fmla="*/ 935 h 542"/>
                    <a:gd name="T56" fmla="*/ 0 w 62"/>
                    <a:gd name="T57" fmla="*/ 927 h 5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2" h="542">
                      <a:moveTo>
                        <a:pt x="0" y="512"/>
                      </a:moveTo>
                      <a:cubicBezTo>
                        <a:pt x="11" y="497"/>
                        <a:pt x="15" y="464"/>
                        <a:pt x="11" y="445"/>
                      </a:cubicBezTo>
                      <a:cubicBezTo>
                        <a:pt x="7" y="425"/>
                        <a:pt x="9" y="388"/>
                        <a:pt x="20" y="362"/>
                      </a:cubicBezTo>
                      <a:cubicBezTo>
                        <a:pt x="31" y="336"/>
                        <a:pt x="49" y="261"/>
                        <a:pt x="45" y="237"/>
                      </a:cubicBezTo>
                      <a:cubicBezTo>
                        <a:pt x="43" y="223"/>
                        <a:pt x="45" y="208"/>
                        <a:pt x="47" y="194"/>
                      </a:cubicBezTo>
                      <a:cubicBezTo>
                        <a:pt x="48" y="186"/>
                        <a:pt x="49" y="179"/>
                        <a:pt x="49" y="172"/>
                      </a:cubicBezTo>
                      <a:cubicBezTo>
                        <a:pt x="50" y="158"/>
                        <a:pt x="48" y="145"/>
                        <a:pt x="45" y="131"/>
                      </a:cubicBezTo>
                      <a:cubicBezTo>
                        <a:pt x="43" y="119"/>
                        <a:pt x="41" y="106"/>
                        <a:pt x="41" y="94"/>
                      </a:cubicBezTo>
                      <a:cubicBezTo>
                        <a:pt x="41" y="80"/>
                        <a:pt x="39" y="65"/>
                        <a:pt x="36" y="50"/>
                      </a:cubicBezTo>
                      <a:cubicBezTo>
                        <a:pt x="34" y="34"/>
                        <a:pt x="31" y="19"/>
                        <a:pt x="30" y="2"/>
                      </a:cubicBezTo>
                      <a:cubicBezTo>
                        <a:pt x="42" y="0"/>
                        <a:pt x="42" y="0"/>
                        <a:pt x="42" y="0"/>
                      </a:cubicBezTo>
                      <a:cubicBezTo>
                        <a:pt x="41" y="17"/>
                        <a:pt x="41" y="33"/>
                        <a:pt x="44" y="48"/>
                      </a:cubicBezTo>
                      <a:cubicBezTo>
                        <a:pt x="47" y="64"/>
                        <a:pt x="49" y="80"/>
                        <a:pt x="49" y="94"/>
                      </a:cubicBezTo>
                      <a:cubicBezTo>
                        <a:pt x="49" y="106"/>
                        <a:pt x="51" y="118"/>
                        <a:pt x="53" y="130"/>
                      </a:cubicBezTo>
                      <a:cubicBezTo>
                        <a:pt x="55" y="143"/>
                        <a:pt x="58" y="158"/>
                        <a:pt x="57" y="172"/>
                      </a:cubicBezTo>
                      <a:cubicBezTo>
                        <a:pt x="57" y="180"/>
                        <a:pt x="56" y="187"/>
                        <a:pt x="55" y="195"/>
                      </a:cubicBezTo>
                      <a:cubicBezTo>
                        <a:pt x="53" y="208"/>
                        <a:pt x="51" y="223"/>
                        <a:pt x="53" y="236"/>
                      </a:cubicBezTo>
                      <a:cubicBezTo>
                        <a:pt x="58" y="263"/>
                        <a:pt x="38" y="340"/>
                        <a:pt x="27" y="365"/>
                      </a:cubicBezTo>
                      <a:cubicBezTo>
                        <a:pt x="17" y="390"/>
                        <a:pt x="16" y="425"/>
                        <a:pt x="19" y="443"/>
                      </a:cubicBezTo>
                      <a:cubicBezTo>
                        <a:pt x="22" y="456"/>
                        <a:pt x="21" y="473"/>
                        <a:pt x="18" y="489"/>
                      </a:cubicBezTo>
                      <a:cubicBezTo>
                        <a:pt x="18" y="489"/>
                        <a:pt x="18" y="489"/>
                        <a:pt x="18" y="489"/>
                      </a:cubicBezTo>
                      <a:cubicBezTo>
                        <a:pt x="20" y="508"/>
                        <a:pt x="37" y="519"/>
                        <a:pt x="52" y="529"/>
                      </a:cubicBezTo>
                      <a:cubicBezTo>
                        <a:pt x="62" y="535"/>
                        <a:pt x="62" y="535"/>
                        <a:pt x="62" y="535"/>
                      </a:cubicBezTo>
                      <a:cubicBezTo>
                        <a:pt x="57" y="542"/>
                        <a:pt x="57" y="542"/>
                        <a:pt x="57" y="542"/>
                      </a:cubicBezTo>
                      <a:cubicBezTo>
                        <a:pt x="47" y="535"/>
                        <a:pt x="47" y="535"/>
                        <a:pt x="47" y="535"/>
                      </a:cubicBezTo>
                      <a:cubicBezTo>
                        <a:pt x="37" y="529"/>
                        <a:pt x="25" y="521"/>
                        <a:pt x="18" y="510"/>
                      </a:cubicBezTo>
                      <a:cubicBezTo>
                        <a:pt x="16" y="508"/>
                        <a:pt x="12" y="507"/>
                        <a:pt x="11" y="509"/>
                      </a:cubicBezTo>
                      <a:cubicBezTo>
                        <a:pt x="10" y="512"/>
                        <a:pt x="8" y="515"/>
                        <a:pt x="6" y="517"/>
                      </a:cubicBezTo>
                      <a:lnTo>
                        <a:pt x="0" y="512"/>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5" name="Freeform 6544"/>
                <p:cNvSpPr>
                  <a:spLocks/>
                </p:cNvSpPr>
                <p:nvPr/>
              </p:nvSpPr>
              <p:spPr bwMode="auto">
                <a:xfrm>
                  <a:off x="1212" y="3116"/>
                  <a:ext cx="202" cy="947"/>
                </a:xfrm>
                <a:custGeom>
                  <a:avLst/>
                  <a:gdLst>
                    <a:gd name="T0" fmla="*/ 0 w 150"/>
                    <a:gd name="T1" fmla="*/ 1022 h 704"/>
                    <a:gd name="T2" fmla="*/ 1 w 150"/>
                    <a:gd name="T3" fmla="*/ 999 h 704"/>
                    <a:gd name="T4" fmla="*/ 1 w 150"/>
                    <a:gd name="T5" fmla="*/ 974 h 704"/>
                    <a:gd name="T6" fmla="*/ 12 w 150"/>
                    <a:gd name="T7" fmla="*/ 979 h 704"/>
                    <a:gd name="T8" fmla="*/ 16 w 150"/>
                    <a:gd name="T9" fmla="*/ 1012 h 704"/>
                    <a:gd name="T10" fmla="*/ 26 w 150"/>
                    <a:gd name="T11" fmla="*/ 1063 h 704"/>
                    <a:gd name="T12" fmla="*/ 59 w 150"/>
                    <a:gd name="T13" fmla="*/ 1201 h 704"/>
                    <a:gd name="T14" fmla="*/ 187 w 150"/>
                    <a:gd name="T15" fmla="*/ 1189 h 704"/>
                    <a:gd name="T16" fmla="*/ 194 w 150"/>
                    <a:gd name="T17" fmla="*/ 1178 h 704"/>
                    <a:gd name="T18" fmla="*/ 163 w 150"/>
                    <a:gd name="T19" fmla="*/ 1145 h 704"/>
                    <a:gd name="T20" fmla="*/ 137 w 150"/>
                    <a:gd name="T21" fmla="*/ 1123 h 704"/>
                    <a:gd name="T22" fmla="*/ 109 w 150"/>
                    <a:gd name="T23" fmla="*/ 959 h 704"/>
                    <a:gd name="T24" fmla="*/ 109 w 150"/>
                    <a:gd name="T25" fmla="*/ 958 h 704"/>
                    <a:gd name="T26" fmla="*/ 110 w 150"/>
                    <a:gd name="T27" fmla="*/ 958 h 704"/>
                    <a:gd name="T28" fmla="*/ 167 w 150"/>
                    <a:gd name="T29" fmla="*/ 502 h 704"/>
                    <a:gd name="T30" fmla="*/ 135 w 150"/>
                    <a:gd name="T31" fmla="*/ 183 h 704"/>
                    <a:gd name="T32" fmla="*/ 114 w 150"/>
                    <a:gd name="T33" fmla="*/ 0 h 704"/>
                    <a:gd name="T34" fmla="*/ 136 w 150"/>
                    <a:gd name="T35" fmla="*/ 1 h 704"/>
                    <a:gd name="T36" fmla="*/ 136 w 150"/>
                    <a:gd name="T37" fmla="*/ 11 h 704"/>
                    <a:gd name="T38" fmla="*/ 156 w 150"/>
                    <a:gd name="T39" fmla="*/ 179 h 704"/>
                    <a:gd name="T40" fmla="*/ 189 w 150"/>
                    <a:gd name="T41" fmla="*/ 483 h 704"/>
                    <a:gd name="T42" fmla="*/ 189 w 150"/>
                    <a:gd name="T43" fmla="*/ 503 h 704"/>
                    <a:gd name="T44" fmla="*/ 131 w 150"/>
                    <a:gd name="T45" fmla="*/ 963 h 704"/>
                    <a:gd name="T46" fmla="*/ 129 w 150"/>
                    <a:gd name="T47" fmla="*/ 990 h 704"/>
                    <a:gd name="T48" fmla="*/ 156 w 150"/>
                    <a:gd name="T49" fmla="*/ 1111 h 704"/>
                    <a:gd name="T50" fmla="*/ 176 w 150"/>
                    <a:gd name="T51" fmla="*/ 1129 h 704"/>
                    <a:gd name="T52" fmla="*/ 215 w 150"/>
                    <a:gd name="T53" fmla="*/ 1174 h 704"/>
                    <a:gd name="T54" fmla="*/ 221 w 150"/>
                    <a:gd name="T55" fmla="*/ 1178 h 704"/>
                    <a:gd name="T56" fmla="*/ 234 w 150"/>
                    <a:gd name="T57" fmla="*/ 1185 h 704"/>
                    <a:gd name="T58" fmla="*/ 246 w 150"/>
                    <a:gd name="T59" fmla="*/ 1189 h 704"/>
                    <a:gd name="T60" fmla="*/ 272 w 150"/>
                    <a:gd name="T61" fmla="*/ 1211 h 704"/>
                    <a:gd name="T62" fmla="*/ 242 w 150"/>
                    <a:gd name="T63" fmla="*/ 1201 h 704"/>
                    <a:gd name="T64" fmla="*/ 229 w 150"/>
                    <a:gd name="T65" fmla="*/ 1196 h 704"/>
                    <a:gd name="T66" fmla="*/ 213 w 150"/>
                    <a:gd name="T67" fmla="*/ 1190 h 704"/>
                    <a:gd name="T68" fmla="*/ 213 w 150"/>
                    <a:gd name="T69" fmla="*/ 1190 h 704"/>
                    <a:gd name="T70" fmla="*/ 209 w 150"/>
                    <a:gd name="T71" fmla="*/ 1196 h 704"/>
                    <a:gd name="T72" fmla="*/ 230 w 150"/>
                    <a:gd name="T73" fmla="*/ 1212 h 704"/>
                    <a:gd name="T74" fmla="*/ 256 w 150"/>
                    <a:gd name="T75" fmla="*/ 1247 h 704"/>
                    <a:gd name="T76" fmla="*/ 221 w 150"/>
                    <a:gd name="T77" fmla="*/ 1221 h 704"/>
                    <a:gd name="T78" fmla="*/ 199 w 150"/>
                    <a:gd name="T79" fmla="*/ 1205 h 704"/>
                    <a:gd name="T80" fmla="*/ 183 w 150"/>
                    <a:gd name="T81" fmla="*/ 1216 h 704"/>
                    <a:gd name="T82" fmla="*/ 213 w 150"/>
                    <a:gd name="T83" fmla="*/ 1251 h 704"/>
                    <a:gd name="T84" fmla="*/ 220 w 150"/>
                    <a:gd name="T85" fmla="*/ 1274 h 704"/>
                    <a:gd name="T86" fmla="*/ 201 w 150"/>
                    <a:gd name="T87" fmla="*/ 1251 h 704"/>
                    <a:gd name="T88" fmla="*/ 168 w 150"/>
                    <a:gd name="T89" fmla="*/ 1223 h 704"/>
                    <a:gd name="T90" fmla="*/ 152 w 150"/>
                    <a:gd name="T91" fmla="*/ 1231 h 704"/>
                    <a:gd name="T92" fmla="*/ 162 w 150"/>
                    <a:gd name="T93" fmla="*/ 1273 h 704"/>
                    <a:gd name="T94" fmla="*/ 137 w 150"/>
                    <a:gd name="T95" fmla="*/ 1234 h 704"/>
                    <a:gd name="T96" fmla="*/ 82 w 150"/>
                    <a:gd name="T97" fmla="*/ 1238 h 704"/>
                    <a:gd name="T98" fmla="*/ 83 w 150"/>
                    <a:gd name="T99" fmla="*/ 1247 h 704"/>
                    <a:gd name="T100" fmla="*/ 88 w 150"/>
                    <a:gd name="T101" fmla="*/ 1274 h 704"/>
                    <a:gd name="T102" fmla="*/ 73 w 150"/>
                    <a:gd name="T103" fmla="*/ 1247 h 704"/>
                    <a:gd name="T104" fmla="*/ 67 w 150"/>
                    <a:gd name="T105" fmla="*/ 1232 h 704"/>
                    <a:gd name="T106" fmla="*/ 43 w 150"/>
                    <a:gd name="T107" fmla="*/ 1216 h 704"/>
                    <a:gd name="T108" fmla="*/ 4 w 150"/>
                    <a:gd name="T109" fmla="*/ 1060 h 704"/>
                    <a:gd name="T110" fmla="*/ 0 w 150"/>
                    <a:gd name="T111" fmla="*/ 1022 h 7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0" h="704">
                      <a:moveTo>
                        <a:pt x="0" y="565"/>
                      </a:moveTo>
                      <a:cubicBezTo>
                        <a:pt x="1" y="560"/>
                        <a:pt x="2" y="554"/>
                        <a:pt x="1" y="552"/>
                      </a:cubicBezTo>
                      <a:cubicBezTo>
                        <a:pt x="1" y="548"/>
                        <a:pt x="0" y="542"/>
                        <a:pt x="1" y="538"/>
                      </a:cubicBezTo>
                      <a:cubicBezTo>
                        <a:pt x="7" y="541"/>
                        <a:pt x="7" y="541"/>
                        <a:pt x="7" y="541"/>
                      </a:cubicBezTo>
                      <a:cubicBezTo>
                        <a:pt x="5" y="546"/>
                        <a:pt x="7" y="552"/>
                        <a:pt x="9" y="559"/>
                      </a:cubicBezTo>
                      <a:cubicBezTo>
                        <a:pt x="12" y="567"/>
                        <a:pt x="14" y="576"/>
                        <a:pt x="14" y="587"/>
                      </a:cubicBezTo>
                      <a:cubicBezTo>
                        <a:pt x="12" y="608"/>
                        <a:pt x="18" y="647"/>
                        <a:pt x="33" y="664"/>
                      </a:cubicBezTo>
                      <a:cubicBezTo>
                        <a:pt x="48" y="682"/>
                        <a:pt x="84" y="671"/>
                        <a:pt x="103" y="657"/>
                      </a:cubicBezTo>
                      <a:cubicBezTo>
                        <a:pt x="105" y="655"/>
                        <a:pt x="107" y="653"/>
                        <a:pt x="107" y="651"/>
                      </a:cubicBezTo>
                      <a:cubicBezTo>
                        <a:pt x="107" y="646"/>
                        <a:pt x="97" y="639"/>
                        <a:pt x="90" y="633"/>
                      </a:cubicBezTo>
                      <a:cubicBezTo>
                        <a:pt x="84" y="629"/>
                        <a:pt x="79" y="625"/>
                        <a:pt x="76" y="621"/>
                      </a:cubicBezTo>
                      <a:cubicBezTo>
                        <a:pt x="65" y="607"/>
                        <a:pt x="55" y="557"/>
                        <a:pt x="60" y="530"/>
                      </a:cubicBezTo>
                      <a:cubicBezTo>
                        <a:pt x="60" y="529"/>
                        <a:pt x="60" y="529"/>
                        <a:pt x="60" y="529"/>
                      </a:cubicBezTo>
                      <a:cubicBezTo>
                        <a:pt x="61" y="529"/>
                        <a:pt x="61" y="529"/>
                        <a:pt x="61" y="529"/>
                      </a:cubicBezTo>
                      <a:cubicBezTo>
                        <a:pt x="80" y="465"/>
                        <a:pt x="90" y="383"/>
                        <a:pt x="92" y="277"/>
                      </a:cubicBezTo>
                      <a:cubicBezTo>
                        <a:pt x="93" y="214"/>
                        <a:pt x="83" y="154"/>
                        <a:pt x="74" y="101"/>
                      </a:cubicBezTo>
                      <a:cubicBezTo>
                        <a:pt x="68" y="61"/>
                        <a:pt x="62" y="26"/>
                        <a:pt x="63" y="0"/>
                      </a:cubicBezTo>
                      <a:cubicBezTo>
                        <a:pt x="75" y="1"/>
                        <a:pt x="75" y="1"/>
                        <a:pt x="75" y="1"/>
                      </a:cubicBezTo>
                      <a:cubicBezTo>
                        <a:pt x="75" y="2"/>
                        <a:pt x="75" y="4"/>
                        <a:pt x="75" y="6"/>
                      </a:cubicBezTo>
                      <a:cubicBezTo>
                        <a:pt x="75" y="30"/>
                        <a:pt x="80" y="62"/>
                        <a:pt x="86" y="99"/>
                      </a:cubicBezTo>
                      <a:cubicBezTo>
                        <a:pt x="95" y="150"/>
                        <a:pt x="104" y="207"/>
                        <a:pt x="104" y="267"/>
                      </a:cubicBezTo>
                      <a:cubicBezTo>
                        <a:pt x="104" y="271"/>
                        <a:pt x="104" y="274"/>
                        <a:pt x="104" y="278"/>
                      </a:cubicBezTo>
                      <a:cubicBezTo>
                        <a:pt x="102" y="384"/>
                        <a:pt x="91" y="467"/>
                        <a:pt x="72" y="532"/>
                      </a:cubicBezTo>
                      <a:cubicBezTo>
                        <a:pt x="71" y="537"/>
                        <a:pt x="71" y="542"/>
                        <a:pt x="71" y="547"/>
                      </a:cubicBezTo>
                      <a:cubicBezTo>
                        <a:pt x="71" y="573"/>
                        <a:pt x="79" y="605"/>
                        <a:pt x="86" y="614"/>
                      </a:cubicBezTo>
                      <a:cubicBezTo>
                        <a:pt x="88" y="617"/>
                        <a:pt x="93" y="620"/>
                        <a:pt x="97" y="624"/>
                      </a:cubicBezTo>
                      <a:cubicBezTo>
                        <a:pt x="107" y="631"/>
                        <a:pt x="117" y="639"/>
                        <a:pt x="119" y="649"/>
                      </a:cubicBezTo>
                      <a:cubicBezTo>
                        <a:pt x="120" y="650"/>
                        <a:pt x="121" y="650"/>
                        <a:pt x="122" y="651"/>
                      </a:cubicBezTo>
                      <a:cubicBezTo>
                        <a:pt x="129" y="655"/>
                        <a:pt x="129" y="655"/>
                        <a:pt x="129" y="655"/>
                      </a:cubicBezTo>
                      <a:cubicBezTo>
                        <a:pt x="136" y="657"/>
                        <a:pt x="136" y="657"/>
                        <a:pt x="136" y="657"/>
                      </a:cubicBezTo>
                      <a:cubicBezTo>
                        <a:pt x="142" y="659"/>
                        <a:pt x="145" y="663"/>
                        <a:pt x="150" y="669"/>
                      </a:cubicBezTo>
                      <a:cubicBezTo>
                        <a:pt x="147" y="665"/>
                        <a:pt x="139" y="665"/>
                        <a:pt x="134" y="664"/>
                      </a:cubicBezTo>
                      <a:cubicBezTo>
                        <a:pt x="126" y="661"/>
                        <a:pt x="126" y="661"/>
                        <a:pt x="126" y="661"/>
                      </a:cubicBezTo>
                      <a:cubicBezTo>
                        <a:pt x="117" y="658"/>
                        <a:pt x="117" y="658"/>
                        <a:pt x="117" y="658"/>
                      </a:cubicBezTo>
                      <a:cubicBezTo>
                        <a:pt x="117" y="658"/>
                        <a:pt x="117" y="658"/>
                        <a:pt x="117" y="658"/>
                      </a:cubicBezTo>
                      <a:cubicBezTo>
                        <a:pt x="117" y="659"/>
                        <a:pt x="116" y="660"/>
                        <a:pt x="115" y="661"/>
                      </a:cubicBezTo>
                      <a:cubicBezTo>
                        <a:pt x="119" y="664"/>
                        <a:pt x="123" y="667"/>
                        <a:pt x="127" y="670"/>
                      </a:cubicBezTo>
                      <a:cubicBezTo>
                        <a:pt x="133" y="675"/>
                        <a:pt x="137" y="681"/>
                        <a:pt x="141" y="689"/>
                      </a:cubicBezTo>
                      <a:cubicBezTo>
                        <a:pt x="137" y="683"/>
                        <a:pt x="128" y="679"/>
                        <a:pt x="122" y="675"/>
                      </a:cubicBezTo>
                      <a:cubicBezTo>
                        <a:pt x="117" y="672"/>
                        <a:pt x="113" y="670"/>
                        <a:pt x="110" y="666"/>
                      </a:cubicBezTo>
                      <a:cubicBezTo>
                        <a:pt x="107" y="668"/>
                        <a:pt x="104" y="670"/>
                        <a:pt x="101" y="672"/>
                      </a:cubicBezTo>
                      <a:cubicBezTo>
                        <a:pt x="110" y="677"/>
                        <a:pt x="114" y="683"/>
                        <a:pt x="117" y="691"/>
                      </a:cubicBezTo>
                      <a:cubicBezTo>
                        <a:pt x="121" y="704"/>
                        <a:pt x="121" y="704"/>
                        <a:pt x="121" y="704"/>
                      </a:cubicBezTo>
                      <a:cubicBezTo>
                        <a:pt x="111" y="691"/>
                        <a:pt x="111" y="691"/>
                        <a:pt x="111" y="691"/>
                      </a:cubicBezTo>
                      <a:cubicBezTo>
                        <a:pt x="105" y="683"/>
                        <a:pt x="102" y="681"/>
                        <a:pt x="93" y="676"/>
                      </a:cubicBezTo>
                      <a:cubicBezTo>
                        <a:pt x="90" y="678"/>
                        <a:pt x="87" y="679"/>
                        <a:pt x="84" y="680"/>
                      </a:cubicBezTo>
                      <a:cubicBezTo>
                        <a:pt x="88" y="686"/>
                        <a:pt x="90" y="696"/>
                        <a:pt x="89" y="703"/>
                      </a:cubicBezTo>
                      <a:cubicBezTo>
                        <a:pt x="90" y="698"/>
                        <a:pt x="82" y="687"/>
                        <a:pt x="76" y="682"/>
                      </a:cubicBezTo>
                      <a:cubicBezTo>
                        <a:pt x="66" y="685"/>
                        <a:pt x="55" y="686"/>
                        <a:pt x="45" y="684"/>
                      </a:cubicBezTo>
                      <a:cubicBezTo>
                        <a:pt x="46" y="685"/>
                        <a:pt x="46" y="687"/>
                        <a:pt x="46" y="689"/>
                      </a:cubicBezTo>
                      <a:cubicBezTo>
                        <a:pt x="47" y="694"/>
                        <a:pt x="45" y="701"/>
                        <a:pt x="48" y="704"/>
                      </a:cubicBezTo>
                      <a:cubicBezTo>
                        <a:pt x="43" y="700"/>
                        <a:pt x="41" y="695"/>
                        <a:pt x="40" y="689"/>
                      </a:cubicBezTo>
                      <a:cubicBezTo>
                        <a:pt x="39" y="686"/>
                        <a:pt x="39" y="684"/>
                        <a:pt x="37" y="681"/>
                      </a:cubicBezTo>
                      <a:cubicBezTo>
                        <a:pt x="32" y="679"/>
                        <a:pt x="28" y="676"/>
                        <a:pt x="24" y="672"/>
                      </a:cubicBezTo>
                      <a:cubicBezTo>
                        <a:pt x="4" y="649"/>
                        <a:pt x="0" y="604"/>
                        <a:pt x="2" y="586"/>
                      </a:cubicBezTo>
                      <a:cubicBezTo>
                        <a:pt x="2" y="578"/>
                        <a:pt x="3" y="573"/>
                        <a:pt x="0" y="56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6" name="Freeform 6545"/>
                <p:cNvSpPr>
                  <a:spLocks/>
                </p:cNvSpPr>
                <p:nvPr/>
              </p:nvSpPr>
              <p:spPr bwMode="auto">
                <a:xfrm>
                  <a:off x="1628" y="2277"/>
                  <a:ext cx="13" cy="12"/>
                </a:xfrm>
                <a:custGeom>
                  <a:avLst/>
                  <a:gdLst>
                    <a:gd name="T0" fmla="*/ 17 w 10"/>
                    <a:gd name="T1" fmla="*/ 0 h 9"/>
                    <a:gd name="T2" fmla="*/ 0 w 10"/>
                    <a:gd name="T3" fmla="*/ 11 h 9"/>
                    <a:gd name="T4" fmla="*/ 0 60000 65536"/>
                    <a:gd name="T5" fmla="*/ 0 60000 65536"/>
                  </a:gdLst>
                  <a:ahLst/>
                  <a:cxnLst>
                    <a:cxn ang="T4">
                      <a:pos x="T0" y="T1"/>
                    </a:cxn>
                    <a:cxn ang="T5">
                      <a:pos x="T2" y="T3"/>
                    </a:cxn>
                  </a:cxnLst>
                  <a:rect l="0" t="0" r="r" b="b"/>
                  <a:pathLst>
                    <a:path w="10" h="9">
                      <a:moveTo>
                        <a:pt x="10" y="0"/>
                      </a:moveTo>
                      <a:cubicBezTo>
                        <a:pt x="8" y="1"/>
                        <a:pt x="1" y="9"/>
                        <a:pt x="0"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7" name="Freeform 6546"/>
                <p:cNvSpPr>
                  <a:spLocks/>
                </p:cNvSpPr>
                <p:nvPr/>
              </p:nvSpPr>
              <p:spPr bwMode="auto">
                <a:xfrm>
                  <a:off x="1624" y="2262"/>
                  <a:ext cx="13" cy="8"/>
                </a:xfrm>
                <a:custGeom>
                  <a:avLst/>
                  <a:gdLst>
                    <a:gd name="T0" fmla="*/ 17 w 10"/>
                    <a:gd name="T1" fmla="*/ 0 h 6"/>
                    <a:gd name="T2" fmla="*/ 0 w 10"/>
                    <a:gd name="T3" fmla="*/ 11 h 6"/>
                    <a:gd name="T4" fmla="*/ 0 60000 65536"/>
                    <a:gd name="T5" fmla="*/ 0 60000 65536"/>
                  </a:gdLst>
                  <a:ahLst/>
                  <a:cxnLst>
                    <a:cxn ang="T4">
                      <a:pos x="T0" y="T1"/>
                    </a:cxn>
                    <a:cxn ang="T5">
                      <a:pos x="T2" y="T3"/>
                    </a:cxn>
                  </a:cxnLst>
                  <a:rect l="0" t="0" r="r" b="b"/>
                  <a:pathLst>
                    <a:path w="10" h="6">
                      <a:moveTo>
                        <a:pt x="10" y="0"/>
                      </a:moveTo>
                      <a:cubicBezTo>
                        <a:pt x="7" y="2"/>
                        <a:pt x="4" y="4"/>
                        <a:pt x="0"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8" name="Line 385"/>
                <p:cNvSpPr>
                  <a:spLocks noChangeShapeType="1"/>
                </p:cNvSpPr>
                <p:nvPr/>
              </p:nvSpPr>
              <p:spPr bwMode="auto">
                <a:xfrm flipH="1" flipV="1">
                  <a:off x="1567" y="1952"/>
                  <a:ext cx="23" cy="31"/>
                </a:xfrm>
                <a:prstGeom prst="line">
                  <a:avLst/>
                </a:prstGeom>
                <a:noFill/>
                <a:ln w="3175">
                  <a:solidFill>
                    <a:srgbClr val="000000"/>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49" name="Freeform 6548"/>
                <p:cNvSpPr>
                  <a:spLocks/>
                </p:cNvSpPr>
                <p:nvPr/>
              </p:nvSpPr>
              <p:spPr bwMode="auto">
                <a:xfrm>
                  <a:off x="1568" y="1973"/>
                  <a:ext cx="25" cy="34"/>
                </a:xfrm>
                <a:custGeom>
                  <a:avLst/>
                  <a:gdLst>
                    <a:gd name="T0" fmla="*/ 0 w 18"/>
                    <a:gd name="T1" fmla="*/ 0 h 25"/>
                    <a:gd name="T2" fmla="*/ 35 w 18"/>
                    <a:gd name="T3" fmla="*/ 46 h 25"/>
                    <a:gd name="T4" fmla="*/ 0 60000 65536"/>
                    <a:gd name="T5" fmla="*/ 0 60000 65536"/>
                  </a:gdLst>
                  <a:ahLst/>
                  <a:cxnLst>
                    <a:cxn ang="T4">
                      <a:pos x="T0" y="T1"/>
                    </a:cxn>
                    <a:cxn ang="T5">
                      <a:pos x="T2" y="T3"/>
                    </a:cxn>
                  </a:cxnLst>
                  <a:rect l="0" t="0" r="r" b="b"/>
                  <a:pathLst>
                    <a:path w="18" h="25">
                      <a:moveTo>
                        <a:pt x="0" y="0"/>
                      </a:moveTo>
                      <a:cubicBezTo>
                        <a:pt x="2" y="2"/>
                        <a:pt x="16" y="21"/>
                        <a:pt x="18" y="25"/>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0" name="Freeform 6549"/>
                <p:cNvSpPr>
                  <a:spLocks/>
                </p:cNvSpPr>
                <p:nvPr/>
              </p:nvSpPr>
              <p:spPr bwMode="auto">
                <a:xfrm>
                  <a:off x="1572" y="2102"/>
                  <a:ext cx="2" cy="35"/>
                </a:xfrm>
                <a:custGeom>
                  <a:avLst/>
                  <a:gdLst>
                    <a:gd name="T0" fmla="*/ 0 w 1"/>
                    <a:gd name="T1" fmla="*/ 0 h 26"/>
                    <a:gd name="T2" fmla="*/ 0 w 1"/>
                    <a:gd name="T3" fmla="*/ 47 h 26"/>
                    <a:gd name="T4" fmla="*/ 0 60000 65536"/>
                    <a:gd name="T5" fmla="*/ 0 60000 65536"/>
                  </a:gdLst>
                  <a:ahLst/>
                  <a:cxnLst>
                    <a:cxn ang="T4">
                      <a:pos x="T0" y="T1"/>
                    </a:cxn>
                    <a:cxn ang="T5">
                      <a:pos x="T2" y="T3"/>
                    </a:cxn>
                  </a:cxnLst>
                  <a:rect l="0" t="0" r="r" b="b"/>
                  <a:pathLst>
                    <a:path w="1" h="26">
                      <a:moveTo>
                        <a:pt x="0" y="0"/>
                      </a:moveTo>
                      <a:cubicBezTo>
                        <a:pt x="0" y="0"/>
                        <a:pt x="1" y="20"/>
                        <a:pt x="0" y="26"/>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1" name="Freeform 6550"/>
                <p:cNvSpPr>
                  <a:spLocks/>
                </p:cNvSpPr>
                <p:nvPr/>
              </p:nvSpPr>
              <p:spPr bwMode="auto">
                <a:xfrm>
                  <a:off x="1586" y="2136"/>
                  <a:ext cx="1" cy="38"/>
                </a:xfrm>
                <a:custGeom>
                  <a:avLst/>
                  <a:gdLst>
                    <a:gd name="T0" fmla="*/ 0 w 1"/>
                    <a:gd name="T1" fmla="*/ 0 h 28"/>
                    <a:gd name="T2" fmla="*/ 1 w 1"/>
                    <a:gd name="T3" fmla="*/ 52 h 28"/>
                    <a:gd name="T4" fmla="*/ 0 60000 65536"/>
                    <a:gd name="T5" fmla="*/ 0 60000 65536"/>
                  </a:gdLst>
                  <a:ahLst/>
                  <a:cxnLst>
                    <a:cxn ang="T4">
                      <a:pos x="T0" y="T1"/>
                    </a:cxn>
                    <a:cxn ang="T5">
                      <a:pos x="T2" y="T3"/>
                    </a:cxn>
                  </a:cxnLst>
                  <a:rect l="0" t="0" r="r" b="b"/>
                  <a:pathLst>
                    <a:path w="1" h="28">
                      <a:moveTo>
                        <a:pt x="0" y="0"/>
                      </a:moveTo>
                      <a:cubicBezTo>
                        <a:pt x="0" y="5"/>
                        <a:pt x="1" y="23"/>
                        <a:pt x="1" y="28"/>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2" name="Freeform 6551"/>
                <p:cNvSpPr>
                  <a:spLocks/>
                </p:cNvSpPr>
                <p:nvPr/>
              </p:nvSpPr>
              <p:spPr bwMode="auto">
                <a:xfrm>
                  <a:off x="1237" y="3101"/>
                  <a:ext cx="20" cy="14"/>
                </a:xfrm>
                <a:custGeom>
                  <a:avLst/>
                  <a:gdLst>
                    <a:gd name="T0" fmla="*/ 27 w 15"/>
                    <a:gd name="T1" fmla="*/ 20 h 10"/>
                    <a:gd name="T2" fmla="*/ 0 w 15"/>
                    <a:gd name="T3" fmla="*/ 0 h 10"/>
                    <a:gd name="T4" fmla="*/ 0 60000 65536"/>
                    <a:gd name="T5" fmla="*/ 0 60000 65536"/>
                  </a:gdLst>
                  <a:ahLst/>
                  <a:cxnLst>
                    <a:cxn ang="T4">
                      <a:pos x="T0" y="T1"/>
                    </a:cxn>
                    <a:cxn ang="T5">
                      <a:pos x="T2" y="T3"/>
                    </a:cxn>
                  </a:cxnLst>
                  <a:rect l="0" t="0" r="r" b="b"/>
                  <a:pathLst>
                    <a:path w="15" h="10">
                      <a:moveTo>
                        <a:pt x="15" y="10"/>
                      </a:moveTo>
                      <a:cubicBezTo>
                        <a:pt x="10" y="8"/>
                        <a:pt x="5" y="3"/>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3" name="Freeform 6552"/>
                <p:cNvSpPr>
                  <a:spLocks/>
                </p:cNvSpPr>
                <p:nvPr/>
              </p:nvSpPr>
              <p:spPr bwMode="auto">
                <a:xfrm>
                  <a:off x="1243" y="3089"/>
                  <a:ext cx="21" cy="14"/>
                </a:xfrm>
                <a:custGeom>
                  <a:avLst/>
                  <a:gdLst>
                    <a:gd name="T0" fmla="*/ 28 w 16"/>
                    <a:gd name="T1" fmla="*/ 20 h 10"/>
                    <a:gd name="T2" fmla="*/ 0 w 16"/>
                    <a:gd name="T3" fmla="*/ 0 h 10"/>
                    <a:gd name="T4" fmla="*/ 0 60000 65536"/>
                    <a:gd name="T5" fmla="*/ 0 60000 65536"/>
                  </a:gdLst>
                  <a:ahLst/>
                  <a:cxnLst>
                    <a:cxn ang="T4">
                      <a:pos x="T0" y="T1"/>
                    </a:cxn>
                    <a:cxn ang="T5">
                      <a:pos x="T2" y="T3"/>
                    </a:cxn>
                  </a:cxnLst>
                  <a:rect l="0" t="0" r="r" b="b"/>
                  <a:pathLst>
                    <a:path w="16" h="10">
                      <a:moveTo>
                        <a:pt x="16" y="10"/>
                      </a:moveTo>
                      <a:cubicBezTo>
                        <a:pt x="10" y="8"/>
                        <a:pt x="6" y="3"/>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4" name="Freeform 6553"/>
                <p:cNvSpPr>
                  <a:spLocks/>
                </p:cNvSpPr>
                <p:nvPr/>
              </p:nvSpPr>
              <p:spPr bwMode="auto">
                <a:xfrm>
                  <a:off x="1244" y="3070"/>
                  <a:ext cx="28" cy="16"/>
                </a:xfrm>
                <a:custGeom>
                  <a:avLst/>
                  <a:gdLst>
                    <a:gd name="T0" fmla="*/ 37 w 21"/>
                    <a:gd name="T1" fmla="*/ 21 h 12"/>
                    <a:gd name="T2" fmla="*/ 0 w 21"/>
                    <a:gd name="T3" fmla="*/ 0 h 12"/>
                    <a:gd name="T4" fmla="*/ 0 60000 65536"/>
                    <a:gd name="T5" fmla="*/ 0 60000 65536"/>
                  </a:gdLst>
                  <a:ahLst/>
                  <a:cxnLst>
                    <a:cxn ang="T4">
                      <a:pos x="T0" y="T1"/>
                    </a:cxn>
                    <a:cxn ang="T5">
                      <a:pos x="T2" y="T3"/>
                    </a:cxn>
                  </a:cxnLst>
                  <a:rect l="0" t="0" r="r" b="b"/>
                  <a:pathLst>
                    <a:path w="21" h="12">
                      <a:moveTo>
                        <a:pt x="21" y="12"/>
                      </a:moveTo>
                      <a:cubicBezTo>
                        <a:pt x="14" y="9"/>
                        <a:pt x="8" y="1"/>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5" name="Freeform 6554"/>
                <p:cNvSpPr>
                  <a:spLocks/>
                </p:cNvSpPr>
                <p:nvPr/>
              </p:nvSpPr>
              <p:spPr bwMode="auto">
                <a:xfrm>
                  <a:off x="1222" y="2226"/>
                  <a:ext cx="22" cy="38"/>
                </a:xfrm>
                <a:custGeom>
                  <a:avLst/>
                  <a:gdLst>
                    <a:gd name="T0" fmla="*/ 0 w 16"/>
                    <a:gd name="T1" fmla="*/ 0 h 28"/>
                    <a:gd name="T2" fmla="*/ 30 w 16"/>
                    <a:gd name="T3" fmla="*/ 52 h 28"/>
                    <a:gd name="T4" fmla="*/ 0 60000 65536"/>
                    <a:gd name="T5" fmla="*/ 0 60000 65536"/>
                  </a:gdLst>
                  <a:ahLst/>
                  <a:cxnLst>
                    <a:cxn ang="T4">
                      <a:pos x="T0" y="T1"/>
                    </a:cxn>
                    <a:cxn ang="T5">
                      <a:pos x="T2" y="T3"/>
                    </a:cxn>
                  </a:cxnLst>
                  <a:rect l="0" t="0" r="r" b="b"/>
                  <a:pathLst>
                    <a:path w="16" h="28">
                      <a:moveTo>
                        <a:pt x="0" y="0"/>
                      </a:moveTo>
                      <a:cubicBezTo>
                        <a:pt x="6" y="9"/>
                        <a:pt x="10" y="19"/>
                        <a:pt x="16" y="2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6" name="Freeform 6555"/>
                <p:cNvSpPr>
                  <a:spLocks/>
                </p:cNvSpPr>
                <p:nvPr/>
              </p:nvSpPr>
              <p:spPr bwMode="auto">
                <a:xfrm>
                  <a:off x="1235" y="2219"/>
                  <a:ext cx="21" cy="43"/>
                </a:xfrm>
                <a:custGeom>
                  <a:avLst/>
                  <a:gdLst>
                    <a:gd name="T0" fmla="*/ 0 w 16"/>
                    <a:gd name="T1" fmla="*/ 0 h 32"/>
                    <a:gd name="T2" fmla="*/ 28 w 16"/>
                    <a:gd name="T3" fmla="*/ 58 h 32"/>
                    <a:gd name="T4" fmla="*/ 0 60000 65536"/>
                    <a:gd name="T5" fmla="*/ 0 60000 65536"/>
                  </a:gdLst>
                  <a:ahLst/>
                  <a:cxnLst>
                    <a:cxn ang="T4">
                      <a:pos x="T0" y="T1"/>
                    </a:cxn>
                    <a:cxn ang="T5">
                      <a:pos x="T2" y="T3"/>
                    </a:cxn>
                  </a:cxnLst>
                  <a:rect l="0" t="0" r="r" b="b"/>
                  <a:pathLst>
                    <a:path w="16" h="32">
                      <a:moveTo>
                        <a:pt x="0" y="0"/>
                      </a:moveTo>
                      <a:cubicBezTo>
                        <a:pt x="5" y="11"/>
                        <a:pt x="10" y="22"/>
                        <a:pt x="16" y="3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7" name="Freeform 6556"/>
                <p:cNvSpPr>
                  <a:spLocks/>
                </p:cNvSpPr>
                <p:nvPr/>
              </p:nvSpPr>
              <p:spPr bwMode="auto">
                <a:xfrm>
                  <a:off x="1186" y="2453"/>
                  <a:ext cx="23" cy="55"/>
                </a:xfrm>
                <a:custGeom>
                  <a:avLst/>
                  <a:gdLst>
                    <a:gd name="T0" fmla="*/ 0 w 17"/>
                    <a:gd name="T1" fmla="*/ 17 h 41"/>
                    <a:gd name="T2" fmla="*/ 11 w 17"/>
                    <a:gd name="T3" fmla="*/ 74 h 41"/>
                    <a:gd name="T4" fmla="*/ 9 w 17"/>
                    <a:gd name="T5" fmla="*/ 0 h 41"/>
                    <a:gd name="T6" fmla="*/ 0 60000 65536"/>
                    <a:gd name="T7" fmla="*/ 0 60000 65536"/>
                    <a:gd name="T8" fmla="*/ 0 60000 65536"/>
                  </a:gdLst>
                  <a:ahLst/>
                  <a:cxnLst>
                    <a:cxn ang="T6">
                      <a:pos x="T0" y="T1"/>
                    </a:cxn>
                    <a:cxn ang="T7">
                      <a:pos x="T2" y="T3"/>
                    </a:cxn>
                    <a:cxn ang="T8">
                      <a:pos x="T4" y="T5"/>
                    </a:cxn>
                  </a:cxnLst>
                  <a:rect l="0" t="0" r="r" b="b"/>
                  <a:pathLst>
                    <a:path w="17" h="41">
                      <a:moveTo>
                        <a:pt x="0" y="10"/>
                      </a:moveTo>
                      <a:cubicBezTo>
                        <a:pt x="2" y="18"/>
                        <a:pt x="0" y="35"/>
                        <a:pt x="6" y="41"/>
                      </a:cubicBezTo>
                      <a:cubicBezTo>
                        <a:pt x="17" y="38"/>
                        <a:pt x="5" y="9"/>
                        <a:pt x="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8" name="Line 395"/>
                <p:cNvSpPr>
                  <a:spLocks noChangeShapeType="1"/>
                </p:cNvSpPr>
                <p:nvPr/>
              </p:nvSpPr>
              <p:spPr bwMode="auto">
                <a:xfrm flipV="1">
                  <a:off x="1278" y="1262"/>
                  <a:ext cx="16" cy="19"/>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59" name="Line 396"/>
                <p:cNvSpPr>
                  <a:spLocks noChangeShapeType="1"/>
                </p:cNvSpPr>
                <p:nvPr/>
              </p:nvSpPr>
              <p:spPr bwMode="auto">
                <a:xfrm>
                  <a:off x="1318" y="1263"/>
                  <a:ext cx="12" cy="2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60" name="Line 397"/>
                <p:cNvSpPr>
                  <a:spLocks noChangeShapeType="1"/>
                </p:cNvSpPr>
                <p:nvPr/>
              </p:nvSpPr>
              <p:spPr bwMode="auto">
                <a:xfrm>
                  <a:off x="1307" y="1265"/>
                  <a:ext cx="12" cy="2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61" name="Line 398"/>
                <p:cNvSpPr>
                  <a:spLocks noChangeShapeType="1"/>
                </p:cNvSpPr>
                <p:nvPr/>
              </p:nvSpPr>
              <p:spPr bwMode="auto">
                <a:xfrm flipV="1">
                  <a:off x="1286" y="1270"/>
                  <a:ext cx="13" cy="1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62" name="Line 399"/>
                <p:cNvSpPr>
                  <a:spLocks noChangeShapeType="1"/>
                </p:cNvSpPr>
                <p:nvPr/>
              </p:nvSpPr>
              <p:spPr bwMode="auto">
                <a:xfrm flipV="1">
                  <a:off x="1237" y="1278"/>
                  <a:ext cx="23" cy="18"/>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63" name="Line 400"/>
                <p:cNvSpPr>
                  <a:spLocks noChangeShapeType="1"/>
                </p:cNvSpPr>
                <p:nvPr/>
              </p:nvSpPr>
              <p:spPr bwMode="auto">
                <a:xfrm flipV="1">
                  <a:off x="1240" y="1287"/>
                  <a:ext cx="27" cy="18"/>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64" name="Line 401"/>
                <p:cNvSpPr>
                  <a:spLocks noChangeShapeType="1"/>
                </p:cNvSpPr>
                <p:nvPr/>
              </p:nvSpPr>
              <p:spPr bwMode="auto">
                <a:xfrm>
                  <a:off x="1313" y="1571"/>
                  <a:ext cx="18" cy="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65" name="Line 402"/>
                <p:cNvSpPr>
                  <a:spLocks noChangeShapeType="1"/>
                </p:cNvSpPr>
                <p:nvPr/>
              </p:nvSpPr>
              <p:spPr bwMode="auto">
                <a:xfrm flipH="1">
                  <a:off x="1352" y="1497"/>
                  <a:ext cx="1" cy="1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66" name="Line 403"/>
                <p:cNvSpPr>
                  <a:spLocks noChangeShapeType="1"/>
                </p:cNvSpPr>
                <p:nvPr/>
              </p:nvSpPr>
              <p:spPr bwMode="auto">
                <a:xfrm flipV="1">
                  <a:off x="1341" y="1497"/>
                  <a:ext cx="3" cy="1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67" name="Line 404"/>
                <p:cNvSpPr>
                  <a:spLocks noChangeShapeType="1"/>
                </p:cNvSpPr>
                <p:nvPr/>
              </p:nvSpPr>
              <p:spPr bwMode="auto">
                <a:xfrm flipH="1">
                  <a:off x="1329" y="1442"/>
                  <a:ext cx="2" cy="1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568" name="Freeform 6567"/>
                <p:cNvSpPr>
                  <a:spLocks/>
                </p:cNvSpPr>
                <p:nvPr/>
              </p:nvSpPr>
              <p:spPr bwMode="auto">
                <a:xfrm>
                  <a:off x="1331" y="2421"/>
                  <a:ext cx="31" cy="320"/>
                </a:xfrm>
                <a:custGeom>
                  <a:avLst/>
                  <a:gdLst>
                    <a:gd name="T0" fmla="*/ 15 w 23"/>
                    <a:gd name="T1" fmla="*/ 430 h 238"/>
                    <a:gd name="T2" fmla="*/ 0 w 23"/>
                    <a:gd name="T3" fmla="*/ 0 h 238"/>
                    <a:gd name="T4" fmla="*/ 15 w 23"/>
                    <a:gd name="T5" fmla="*/ 430 h 238"/>
                    <a:gd name="T6" fmla="*/ 0 60000 65536"/>
                    <a:gd name="T7" fmla="*/ 0 60000 65536"/>
                    <a:gd name="T8" fmla="*/ 0 60000 65536"/>
                  </a:gdLst>
                  <a:ahLst/>
                  <a:cxnLst>
                    <a:cxn ang="T6">
                      <a:pos x="T0" y="T1"/>
                    </a:cxn>
                    <a:cxn ang="T7">
                      <a:pos x="T2" y="T3"/>
                    </a:cxn>
                    <a:cxn ang="T8">
                      <a:pos x="T4" y="T5"/>
                    </a:cxn>
                  </a:cxnLst>
                  <a:rect l="0" t="0" r="r" b="b"/>
                  <a:pathLst>
                    <a:path w="23" h="238">
                      <a:moveTo>
                        <a:pt x="8" y="238"/>
                      </a:moveTo>
                      <a:cubicBezTo>
                        <a:pt x="23" y="132"/>
                        <a:pt x="11" y="23"/>
                        <a:pt x="0" y="0"/>
                      </a:cubicBezTo>
                      <a:cubicBezTo>
                        <a:pt x="6" y="49"/>
                        <a:pt x="18" y="154"/>
                        <a:pt x="8" y="2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grpSp>
          <p:sp>
            <p:nvSpPr>
              <p:cNvPr id="6358" name="Freeform 6357"/>
              <p:cNvSpPr>
                <a:spLocks/>
              </p:cNvSpPr>
              <p:nvPr/>
            </p:nvSpPr>
            <p:spPr bwMode="auto">
              <a:xfrm>
                <a:off x="1271" y="3049"/>
                <a:ext cx="31" cy="314"/>
              </a:xfrm>
              <a:custGeom>
                <a:avLst/>
                <a:gdLst>
                  <a:gd name="T0" fmla="*/ 42 w 23"/>
                  <a:gd name="T1" fmla="*/ 0 h 234"/>
                  <a:gd name="T2" fmla="*/ 26 w 23"/>
                  <a:gd name="T3" fmla="*/ 185 h 234"/>
                  <a:gd name="T4" fmla="*/ 1 w 23"/>
                  <a:gd name="T5" fmla="*/ 421 h 234"/>
                  <a:gd name="T6" fmla="*/ 36 w 23"/>
                  <a:gd name="T7" fmla="*/ 182 h 234"/>
                  <a:gd name="T8" fmla="*/ 42 w 23"/>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4">
                    <a:moveTo>
                      <a:pt x="23" y="0"/>
                    </a:moveTo>
                    <a:cubicBezTo>
                      <a:pt x="21" y="27"/>
                      <a:pt x="15" y="80"/>
                      <a:pt x="14" y="103"/>
                    </a:cubicBezTo>
                    <a:cubicBezTo>
                      <a:pt x="12" y="127"/>
                      <a:pt x="0" y="186"/>
                      <a:pt x="1" y="234"/>
                    </a:cubicBezTo>
                    <a:cubicBezTo>
                      <a:pt x="2" y="219"/>
                      <a:pt x="19" y="127"/>
                      <a:pt x="20" y="101"/>
                    </a:cubicBezTo>
                    <a:cubicBezTo>
                      <a:pt x="22" y="76"/>
                      <a:pt x="23" y="0"/>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59" name="Freeform 6358"/>
              <p:cNvSpPr>
                <a:spLocks/>
              </p:cNvSpPr>
              <p:nvPr/>
            </p:nvSpPr>
            <p:spPr bwMode="auto">
              <a:xfrm>
                <a:off x="1327" y="3994"/>
                <a:ext cx="35" cy="26"/>
              </a:xfrm>
              <a:custGeom>
                <a:avLst/>
                <a:gdLst>
                  <a:gd name="T0" fmla="*/ 0 w 26"/>
                  <a:gd name="T1" fmla="*/ 36 h 19"/>
                  <a:gd name="T2" fmla="*/ 47 w 26"/>
                  <a:gd name="T3" fmla="*/ 0 h 19"/>
                  <a:gd name="T4" fmla="*/ 0 60000 65536"/>
                  <a:gd name="T5" fmla="*/ 0 60000 65536"/>
                </a:gdLst>
                <a:ahLst/>
                <a:cxnLst>
                  <a:cxn ang="T4">
                    <a:pos x="T0" y="T1"/>
                  </a:cxn>
                  <a:cxn ang="T5">
                    <a:pos x="T2" y="T3"/>
                  </a:cxn>
                </a:cxnLst>
                <a:rect l="0" t="0" r="r" b="b"/>
                <a:pathLst>
                  <a:path w="26" h="19">
                    <a:moveTo>
                      <a:pt x="0" y="19"/>
                    </a:moveTo>
                    <a:cubicBezTo>
                      <a:pt x="14" y="15"/>
                      <a:pt x="24" y="7"/>
                      <a:pt x="2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60" name="Freeform 6359"/>
              <p:cNvSpPr>
                <a:spLocks/>
              </p:cNvSpPr>
              <p:nvPr/>
            </p:nvSpPr>
            <p:spPr bwMode="auto">
              <a:xfrm>
                <a:off x="1317" y="3432"/>
                <a:ext cx="41" cy="324"/>
              </a:xfrm>
              <a:custGeom>
                <a:avLst/>
                <a:gdLst>
                  <a:gd name="T0" fmla="*/ 29 w 31"/>
                  <a:gd name="T1" fmla="*/ 0 h 241"/>
                  <a:gd name="T2" fmla="*/ 0 w 31"/>
                  <a:gd name="T3" fmla="*/ 436 h 241"/>
                  <a:gd name="T4" fmla="*/ 29 w 31"/>
                  <a:gd name="T5" fmla="*/ 0 h 241"/>
                  <a:gd name="T6" fmla="*/ 0 60000 65536"/>
                  <a:gd name="T7" fmla="*/ 0 60000 65536"/>
                  <a:gd name="T8" fmla="*/ 0 60000 65536"/>
                </a:gdLst>
                <a:ahLst/>
                <a:cxnLst>
                  <a:cxn ang="T6">
                    <a:pos x="T0" y="T1"/>
                  </a:cxn>
                  <a:cxn ang="T7">
                    <a:pos x="T2" y="T3"/>
                  </a:cxn>
                  <a:cxn ang="T8">
                    <a:pos x="T4" y="T5"/>
                  </a:cxn>
                </a:cxnLst>
                <a:rect l="0" t="0" r="r" b="b"/>
                <a:pathLst>
                  <a:path w="31" h="241">
                    <a:moveTo>
                      <a:pt x="17" y="0"/>
                    </a:moveTo>
                    <a:cubicBezTo>
                      <a:pt x="23" y="35"/>
                      <a:pt x="12" y="170"/>
                      <a:pt x="0" y="241"/>
                    </a:cubicBezTo>
                    <a:cubicBezTo>
                      <a:pt x="13" y="211"/>
                      <a:pt x="31" y="53"/>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61" name="Freeform 6360"/>
              <p:cNvSpPr>
                <a:spLocks/>
              </p:cNvSpPr>
              <p:nvPr/>
            </p:nvSpPr>
            <p:spPr bwMode="auto">
              <a:xfrm>
                <a:off x="1208" y="2112"/>
                <a:ext cx="45" cy="63"/>
              </a:xfrm>
              <a:custGeom>
                <a:avLst/>
                <a:gdLst>
                  <a:gd name="T0" fmla="*/ 60 w 34"/>
                  <a:gd name="T1" fmla="*/ 84 h 47"/>
                  <a:gd name="T2" fmla="*/ 0 w 34"/>
                  <a:gd name="T3" fmla="*/ 0 h 47"/>
                  <a:gd name="T4" fmla="*/ 60 w 34"/>
                  <a:gd name="T5" fmla="*/ 84 h 47"/>
                  <a:gd name="T6" fmla="*/ 0 60000 65536"/>
                  <a:gd name="T7" fmla="*/ 0 60000 65536"/>
                  <a:gd name="T8" fmla="*/ 0 60000 65536"/>
                </a:gdLst>
                <a:ahLst/>
                <a:cxnLst>
                  <a:cxn ang="T6">
                    <a:pos x="T0" y="T1"/>
                  </a:cxn>
                  <a:cxn ang="T7">
                    <a:pos x="T2" y="T3"/>
                  </a:cxn>
                  <a:cxn ang="T8">
                    <a:pos x="T4" y="T5"/>
                  </a:cxn>
                </a:cxnLst>
                <a:rect l="0" t="0" r="r" b="b"/>
                <a:pathLst>
                  <a:path w="34" h="47">
                    <a:moveTo>
                      <a:pt x="34" y="47"/>
                    </a:moveTo>
                    <a:cubicBezTo>
                      <a:pt x="34" y="29"/>
                      <a:pt x="10" y="3"/>
                      <a:pt x="0" y="0"/>
                    </a:cubicBezTo>
                    <a:cubicBezTo>
                      <a:pt x="8" y="5"/>
                      <a:pt x="29" y="35"/>
                      <a:pt x="34"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62" name="Freeform 6361"/>
              <p:cNvSpPr>
                <a:spLocks/>
              </p:cNvSpPr>
              <p:nvPr/>
            </p:nvSpPr>
            <p:spPr bwMode="auto">
              <a:xfrm>
                <a:off x="1165" y="1856"/>
                <a:ext cx="14" cy="23"/>
              </a:xfrm>
              <a:custGeom>
                <a:avLst/>
                <a:gdLst>
                  <a:gd name="T0" fmla="*/ 17 w 11"/>
                  <a:gd name="T1" fmla="*/ 0 h 17"/>
                  <a:gd name="T2" fmla="*/ 0 w 11"/>
                  <a:gd name="T3" fmla="*/ 31 h 17"/>
                  <a:gd name="T4" fmla="*/ 17 w 11"/>
                  <a:gd name="T5" fmla="*/ 0 h 17"/>
                  <a:gd name="T6" fmla="*/ 0 60000 65536"/>
                  <a:gd name="T7" fmla="*/ 0 60000 65536"/>
                  <a:gd name="T8" fmla="*/ 0 60000 65536"/>
                </a:gdLst>
                <a:ahLst/>
                <a:cxnLst>
                  <a:cxn ang="T6">
                    <a:pos x="T0" y="T1"/>
                  </a:cxn>
                  <a:cxn ang="T7">
                    <a:pos x="T2" y="T3"/>
                  </a:cxn>
                  <a:cxn ang="T8">
                    <a:pos x="T4" y="T5"/>
                  </a:cxn>
                </a:cxnLst>
                <a:rect l="0" t="0" r="r" b="b"/>
                <a:pathLst>
                  <a:path w="11" h="17">
                    <a:moveTo>
                      <a:pt x="10" y="0"/>
                    </a:moveTo>
                    <a:cubicBezTo>
                      <a:pt x="11" y="7"/>
                      <a:pt x="4" y="14"/>
                      <a:pt x="0" y="17"/>
                    </a:cubicBezTo>
                    <a:cubicBezTo>
                      <a:pt x="8" y="15"/>
                      <a:pt x="11" y="8"/>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63" name="Freeform 6362"/>
              <p:cNvSpPr>
                <a:spLocks/>
              </p:cNvSpPr>
              <p:nvPr/>
            </p:nvSpPr>
            <p:spPr bwMode="auto">
              <a:xfrm>
                <a:off x="1148" y="2001"/>
                <a:ext cx="21" cy="31"/>
              </a:xfrm>
              <a:custGeom>
                <a:avLst/>
                <a:gdLst>
                  <a:gd name="T0" fmla="*/ 0 w 15"/>
                  <a:gd name="T1" fmla="*/ 42 h 23"/>
                  <a:gd name="T2" fmla="*/ 29 w 15"/>
                  <a:gd name="T3" fmla="*/ 0 h 23"/>
                  <a:gd name="T4" fmla="*/ 0 60000 65536"/>
                  <a:gd name="T5" fmla="*/ 0 60000 65536"/>
                </a:gdLst>
                <a:ahLst/>
                <a:cxnLst>
                  <a:cxn ang="T4">
                    <a:pos x="T0" y="T1"/>
                  </a:cxn>
                  <a:cxn ang="T5">
                    <a:pos x="T2" y="T3"/>
                  </a:cxn>
                </a:cxnLst>
                <a:rect l="0" t="0" r="r" b="b"/>
                <a:pathLst>
                  <a:path w="15" h="23">
                    <a:moveTo>
                      <a:pt x="0" y="23"/>
                    </a:moveTo>
                    <a:cubicBezTo>
                      <a:pt x="7" y="18"/>
                      <a:pt x="14" y="4"/>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64" name="Freeform 6363"/>
              <p:cNvSpPr>
                <a:spLocks/>
              </p:cNvSpPr>
              <p:nvPr/>
            </p:nvSpPr>
            <p:spPr bwMode="auto">
              <a:xfrm>
                <a:off x="1350" y="1328"/>
                <a:ext cx="156" cy="177"/>
              </a:xfrm>
              <a:custGeom>
                <a:avLst/>
                <a:gdLst>
                  <a:gd name="T0" fmla="*/ 0 w 116"/>
                  <a:gd name="T1" fmla="*/ 0 h 132"/>
                  <a:gd name="T2" fmla="*/ 210 w 116"/>
                  <a:gd name="T3" fmla="*/ 237 h 132"/>
                  <a:gd name="T4" fmla="*/ 0 w 116"/>
                  <a:gd name="T5" fmla="*/ 0 h 132"/>
                  <a:gd name="T6" fmla="*/ 0 60000 65536"/>
                  <a:gd name="T7" fmla="*/ 0 60000 65536"/>
                  <a:gd name="T8" fmla="*/ 0 60000 65536"/>
                </a:gdLst>
                <a:ahLst/>
                <a:cxnLst>
                  <a:cxn ang="T6">
                    <a:pos x="T0" y="T1"/>
                  </a:cxn>
                  <a:cxn ang="T7">
                    <a:pos x="T2" y="T3"/>
                  </a:cxn>
                  <a:cxn ang="T8">
                    <a:pos x="T4" y="T5"/>
                  </a:cxn>
                </a:cxnLst>
                <a:rect l="0" t="0" r="r" b="b"/>
                <a:pathLst>
                  <a:path w="116" h="132">
                    <a:moveTo>
                      <a:pt x="0" y="0"/>
                    </a:moveTo>
                    <a:cubicBezTo>
                      <a:pt x="13" y="5"/>
                      <a:pt x="85" y="53"/>
                      <a:pt x="116" y="132"/>
                    </a:cubicBezTo>
                    <a:cubicBezTo>
                      <a:pt x="104" y="110"/>
                      <a:pt x="55" y="28"/>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65" name="Freeform 6364"/>
              <p:cNvSpPr>
                <a:spLocks/>
              </p:cNvSpPr>
              <p:nvPr/>
            </p:nvSpPr>
            <p:spPr bwMode="auto">
              <a:xfrm>
                <a:off x="1115" y="2437"/>
                <a:ext cx="27" cy="50"/>
              </a:xfrm>
              <a:custGeom>
                <a:avLst/>
                <a:gdLst>
                  <a:gd name="T0" fmla="*/ 36 w 20"/>
                  <a:gd name="T1" fmla="*/ 26 h 37"/>
                  <a:gd name="T2" fmla="*/ 30 w 20"/>
                  <a:gd name="T3" fmla="*/ 42 h 37"/>
                  <a:gd name="T4" fmla="*/ 19 w 20"/>
                  <a:gd name="T5" fmla="*/ 66 h 37"/>
                  <a:gd name="T6" fmla="*/ 9 w 20"/>
                  <a:gd name="T7" fmla="*/ 66 h 37"/>
                  <a:gd name="T8" fmla="*/ 1 w 20"/>
                  <a:gd name="T9" fmla="*/ 57 h 37"/>
                  <a:gd name="T10" fmla="*/ 20 w 20"/>
                  <a:gd name="T11" fmla="*/ 16 h 37"/>
                  <a:gd name="T12" fmla="*/ 27 w 20"/>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7">
                    <a:moveTo>
                      <a:pt x="20" y="14"/>
                    </a:moveTo>
                    <a:cubicBezTo>
                      <a:pt x="18" y="17"/>
                      <a:pt x="17" y="20"/>
                      <a:pt x="16" y="23"/>
                    </a:cubicBezTo>
                    <a:cubicBezTo>
                      <a:pt x="15" y="26"/>
                      <a:pt x="13" y="34"/>
                      <a:pt x="10" y="36"/>
                    </a:cubicBezTo>
                    <a:cubicBezTo>
                      <a:pt x="8" y="37"/>
                      <a:pt x="6" y="37"/>
                      <a:pt x="5" y="36"/>
                    </a:cubicBezTo>
                    <a:cubicBezTo>
                      <a:pt x="1" y="36"/>
                      <a:pt x="0" y="35"/>
                      <a:pt x="1" y="31"/>
                    </a:cubicBezTo>
                    <a:cubicBezTo>
                      <a:pt x="2" y="23"/>
                      <a:pt x="6" y="15"/>
                      <a:pt x="11" y="9"/>
                    </a:cubicBezTo>
                    <a:cubicBezTo>
                      <a:pt x="12" y="7"/>
                      <a:pt x="15" y="3"/>
                      <a:pt x="1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66" name="Freeform 6365"/>
              <p:cNvSpPr>
                <a:spLocks/>
              </p:cNvSpPr>
              <p:nvPr/>
            </p:nvSpPr>
            <p:spPr bwMode="auto">
              <a:xfrm>
                <a:off x="1202" y="2436"/>
                <a:ext cx="26" cy="58"/>
              </a:xfrm>
              <a:custGeom>
                <a:avLst/>
                <a:gdLst>
                  <a:gd name="T0" fmla="*/ 0 w 19"/>
                  <a:gd name="T1" fmla="*/ 26 h 43"/>
                  <a:gd name="T2" fmla="*/ 5 w 19"/>
                  <a:gd name="T3" fmla="*/ 51 h 43"/>
                  <a:gd name="T4" fmla="*/ 25 w 19"/>
                  <a:gd name="T5" fmla="*/ 77 h 43"/>
                  <a:gd name="T6" fmla="*/ 34 w 19"/>
                  <a:gd name="T7" fmla="*/ 43 h 43"/>
                  <a:gd name="T8" fmla="*/ 26 w 19"/>
                  <a:gd name="T9" fmla="*/ 12 h 43"/>
                  <a:gd name="T10" fmla="*/ 21 w 19"/>
                  <a:gd name="T11" fmla="*/ 0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43">
                    <a:moveTo>
                      <a:pt x="0" y="14"/>
                    </a:moveTo>
                    <a:cubicBezTo>
                      <a:pt x="2" y="19"/>
                      <a:pt x="2" y="24"/>
                      <a:pt x="3" y="28"/>
                    </a:cubicBezTo>
                    <a:cubicBezTo>
                      <a:pt x="4" y="32"/>
                      <a:pt x="7" y="43"/>
                      <a:pt x="13" y="42"/>
                    </a:cubicBezTo>
                    <a:cubicBezTo>
                      <a:pt x="19" y="42"/>
                      <a:pt x="19" y="28"/>
                      <a:pt x="18" y="24"/>
                    </a:cubicBezTo>
                    <a:cubicBezTo>
                      <a:pt x="18" y="19"/>
                      <a:pt x="16" y="12"/>
                      <a:pt x="14" y="7"/>
                    </a:cubicBezTo>
                    <a:cubicBezTo>
                      <a:pt x="13" y="5"/>
                      <a:pt x="12" y="2"/>
                      <a:pt x="11"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67" name="Freeform 6366"/>
              <p:cNvSpPr>
                <a:spLocks/>
              </p:cNvSpPr>
              <p:nvPr/>
            </p:nvSpPr>
            <p:spPr bwMode="auto">
              <a:xfrm>
                <a:off x="1056" y="1355"/>
                <a:ext cx="21" cy="8"/>
              </a:xfrm>
              <a:custGeom>
                <a:avLst/>
                <a:gdLst>
                  <a:gd name="T0" fmla="*/ 0 w 16"/>
                  <a:gd name="T1" fmla="*/ 11 h 6"/>
                  <a:gd name="T2" fmla="*/ 28 w 16"/>
                  <a:gd name="T3" fmla="*/ 0 h 6"/>
                  <a:gd name="T4" fmla="*/ 0 60000 65536"/>
                  <a:gd name="T5" fmla="*/ 0 60000 65536"/>
                </a:gdLst>
                <a:ahLst/>
                <a:cxnLst>
                  <a:cxn ang="T4">
                    <a:pos x="T0" y="T1"/>
                  </a:cxn>
                  <a:cxn ang="T5">
                    <a:pos x="T2" y="T3"/>
                  </a:cxn>
                </a:cxnLst>
                <a:rect l="0" t="0" r="r" b="b"/>
                <a:pathLst>
                  <a:path w="16" h="6">
                    <a:moveTo>
                      <a:pt x="0" y="6"/>
                    </a:moveTo>
                    <a:cubicBezTo>
                      <a:pt x="5" y="6"/>
                      <a:pt x="10" y="1"/>
                      <a:pt x="16" y="0"/>
                    </a:cubicBezTo>
                  </a:path>
                </a:pathLst>
              </a:custGeom>
              <a:solidFill>
                <a:srgbClr val="FEF6F2"/>
              </a:solidFill>
              <a:ln w="7938" cap="flat">
                <a:solidFill>
                  <a:srgbClr val="FEF6F2"/>
                </a:solidFill>
                <a:prstDash val="solid"/>
                <a:miter lim="800000"/>
                <a:headEnd/>
                <a:tailEnd/>
              </a:ln>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368" name="Freeform 6367"/>
              <p:cNvSpPr>
                <a:spLocks/>
              </p:cNvSpPr>
              <p:nvPr/>
            </p:nvSpPr>
            <p:spPr bwMode="auto">
              <a:xfrm>
                <a:off x="1056" y="1355"/>
                <a:ext cx="21" cy="8"/>
              </a:xfrm>
              <a:custGeom>
                <a:avLst/>
                <a:gdLst>
                  <a:gd name="T0" fmla="*/ 0 w 16"/>
                  <a:gd name="T1" fmla="*/ 11 h 6"/>
                  <a:gd name="T2" fmla="*/ 28 w 16"/>
                  <a:gd name="T3" fmla="*/ 0 h 6"/>
                  <a:gd name="T4" fmla="*/ 0 60000 65536"/>
                  <a:gd name="T5" fmla="*/ 0 60000 65536"/>
                </a:gdLst>
                <a:ahLst/>
                <a:cxnLst>
                  <a:cxn ang="T4">
                    <a:pos x="T0" y="T1"/>
                  </a:cxn>
                  <a:cxn ang="T5">
                    <a:pos x="T2" y="T3"/>
                  </a:cxn>
                </a:cxnLst>
                <a:rect l="0" t="0" r="r" b="b"/>
                <a:pathLst>
                  <a:path w="16" h="6">
                    <a:moveTo>
                      <a:pt x="0" y="6"/>
                    </a:moveTo>
                    <a:cubicBezTo>
                      <a:pt x="5" y="6"/>
                      <a:pt x="10" y="1"/>
                      <a:pt x="1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grpSp>
        <p:grpSp>
          <p:nvGrpSpPr>
            <p:cNvPr id="6001" name="Group 6000"/>
            <p:cNvGrpSpPr>
              <a:grpSpLocks/>
            </p:cNvGrpSpPr>
            <p:nvPr/>
          </p:nvGrpSpPr>
          <p:grpSpPr bwMode="auto">
            <a:xfrm>
              <a:off x="4871397" y="765989"/>
              <a:ext cx="1998669" cy="5273671"/>
              <a:chOff x="3942" y="724"/>
              <a:chExt cx="1259" cy="3322"/>
            </a:xfrm>
          </p:grpSpPr>
          <p:sp>
            <p:nvSpPr>
              <p:cNvPr id="6153" name="Freeform 6152"/>
              <p:cNvSpPr>
                <a:spLocks/>
              </p:cNvSpPr>
              <p:nvPr/>
            </p:nvSpPr>
            <p:spPr bwMode="auto">
              <a:xfrm>
                <a:off x="4338" y="1823"/>
                <a:ext cx="99" cy="62"/>
              </a:xfrm>
              <a:custGeom>
                <a:avLst/>
                <a:gdLst>
                  <a:gd name="T0" fmla="*/ 9 w 73"/>
                  <a:gd name="T1" fmla="*/ 84 h 46"/>
                  <a:gd name="T2" fmla="*/ 38 w 73"/>
                  <a:gd name="T3" fmla="*/ 62 h 46"/>
                  <a:gd name="T4" fmla="*/ 71 w 73"/>
                  <a:gd name="T5" fmla="*/ 54 h 46"/>
                  <a:gd name="T6" fmla="*/ 94 w 73"/>
                  <a:gd name="T7" fmla="*/ 59 h 46"/>
                  <a:gd name="T8" fmla="*/ 114 w 73"/>
                  <a:gd name="T9" fmla="*/ 59 h 46"/>
                  <a:gd name="T10" fmla="*/ 129 w 73"/>
                  <a:gd name="T11" fmla="*/ 53 h 46"/>
                  <a:gd name="T12" fmla="*/ 107 w 73"/>
                  <a:gd name="T13" fmla="*/ 16 h 46"/>
                  <a:gd name="T14" fmla="*/ 53 w 73"/>
                  <a:gd name="T15" fmla="*/ 18 h 46"/>
                  <a:gd name="T16" fmla="*/ 19 w 73"/>
                  <a:gd name="T17" fmla="*/ 47 h 46"/>
                  <a:gd name="T18" fmla="*/ 9 w 73"/>
                  <a:gd name="T19" fmla="*/ 84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46">
                    <a:moveTo>
                      <a:pt x="5" y="46"/>
                    </a:moveTo>
                    <a:cubicBezTo>
                      <a:pt x="9" y="39"/>
                      <a:pt x="15" y="34"/>
                      <a:pt x="21" y="34"/>
                    </a:cubicBezTo>
                    <a:cubicBezTo>
                      <a:pt x="28" y="34"/>
                      <a:pt x="37" y="33"/>
                      <a:pt x="38" y="30"/>
                    </a:cubicBezTo>
                    <a:cubicBezTo>
                      <a:pt x="44" y="34"/>
                      <a:pt x="46" y="34"/>
                      <a:pt x="51" y="33"/>
                    </a:cubicBezTo>
                    <a:cubicBezTo>
                      <a:pt x="58" y="36"/>
                      <a:pt x="58" y="33"/>
                      <a:pt x="62" y="33"/>
                    </a:cubicBezTo>
                    <a:cubicBezTo>
                      <a:pt x="66" y="32"/>
                      <a:pt x="73" y="36"/>
                      <a:pt x="70" y="29"/>
                    </a:cubicBezTo>
                    <a:cubicBezTo>
                      <a:pt x="68" y="23"/>
                      <a:pt x="70" y="17"/>
                      <a:pt x="58" y="9"/>
                    </a:cubicBezTo>
                    <a:cubicBezTo>
                      <a:pt x="46" y="0"/>
                      <a:pt x="33" y="8"/>
                      <a:pt x="29" y="10"/>
                    </a:cubicBezTo>
                    <a:cubicBezTo>
                      <a:pt x="25" y="13"/>
                      <a:pt x="14" y="18"/>
                      <a:pt x="10" y="26"/>
                    </a:cubicBezTo>
                    <a:cubicBezTo>
                      <a:pt x="7" y="32"/>
                      <a:pt x="0" y="41"/>
                      <a:pt x="5" y="46"/>
                    </a:cubicBezTo>
                    <a:close/>
                  </a:path>
                </a:pathLst>
              </a:custGeom>
              <a:solidFill>
                <a:srgbClr val="F7C4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54" name="Freeform 6153"/>
              <p:cNvSpPr>
                <a:spLocks/>
              </p:cNvSpPr>
              <p:nvPr/>
            </p:nvSpPr>
            <p:spPr bwMode="auto">
              <a:xfrm>
                <a:off x="4334" y="1863"/>
                <a:ext cx="111" cy="162"/>
              </a:xfrm>
              <a:custGeom>
                <a:avLst/>
                <a:gdLst>
                  <a:gd name="T0" fmla="*/ 120 w 82"/>
                  <a:gd name="T1" fmla="*/ 78 h 120"/>
                  <a:gd name="T2" fmla="*/ 135 w 82"/>
                  <a:gd name="T3" fmla="*/ 4 h 120"/>
                  <a:gd name="T4" fmla="*/ 119 w 82"/>
                  <a:gd name="T5" fmla="*/ 5 h 120"/>
                  <a:gd name="T6" fmla="*/ 99 w 82"/>
                  <a:gd name="T7" fmla="*/ 5 h 120"/>
                  <a:gd name="T8" fmla="*/ 76 w 82"/>
                  <a:gd name="T9" fmla="*/ 0 h 120"/>
                  <a:gd name="T10" fmla="*/ 43 w 82"/>
                  <a:gd name="T11" fmla="*/ 7 h 120"/>
                  <a:gd name="T12" fmla="*/ 15 w 82"/>
                  <a:gd name="T13" fmla="*/ 30 h 120"/>
                  <a:gd name="T14" fmla="*/ 15 w 82"/>
                  <a:gd name="T15" fmla="*/ 27 h 120"/>
                  <a:gd name="T16" fmla="*/ 0 w 82"/>
                  <a:gd name="T17" fmla="*/ 105 h 120"/>
                  <a:gd name="T18" fmla="*/ 77 w 82"/>
                  <a:gd name="T19" fmla="*/ 215 h 120"/>
                  <a:gd name="T20" fmla="*/ 119 w 82"/>
                  <a:gd name="T21" fmla="*/ 139 h 120"/>
                  <a:gd name="T22" fmla="*/ 120 w 82"/>
                  <a:gd name="T23" fmla="*/ 78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120">
                    <a:moveTo>
                      <a:pt x="66" y="43"/>
                    </a:moveTo>
                    <a:cubicBezTo>
                      <a:pt x="82" y="33"/>
                      <a:pt x="82" y="14"/>
                      <a:pt x="74" y="2"/>
                    </a:cubicBezTo>
                    <a:cubicBezTo>
                      <a:pt x="72" y="4"/>
                      <a:pt x="68" y="2"/>
                      <a:pt x="65" y="3"/>
                    </a:cubicBezTo>
                    <a:cubicBezTo>
                      <a:pt x="61" y="3"/>
                      <a:pt x="61" y="6"/>
                      <a:pt x="54" y="3"/>
                    </a:cubicBezTo>
                    <a:cubicBezTo>
                      <a:pt x="49" y="4"/>
                      <a:pt x="47" y="4"/>
                      <a:pt x="41" y="0"/>
                    </a:cubicBezTo>
                    <a:cubicBezTo>
                      <a:pt x="40" y="3"/>
                      <a:pt x="31" y="4"/>
                      <a:pt x="24" y="4"/>
                    </a:cubicBezTo>
                    <a:cubicBezTo>
                      <a:pt x="18" y="4"/>
                      <a:pt x="12" y="9"/>
                      <a:pt x="8" y="16"/>
                    </a:cubicBezTo>
                    <a:cubicBezTo>
                      <a:pt x="8" y="15"/>
                      <a:pt x="8" y="15"/>
                      <a:pt x="8" y="15"/>
                    </a:cubicBezTo>
                    <a:cubicBezTo>
                      <a:pt x="3" y="25"/>
                      <a:pt x="0" y="38"/>
                      <a:pt x="0" y="58"/>
                    </a:cubicBezTo>
                    <a:cubicBezTo>
                      <a:pt x="0" y="101"/>
                      <a:pt x="20" y="117"/>
                      <a:pt x="42" y="118"/>
                    </a:cubicBezTo>
                    <a:cubicBezTo>
                      <a:pt x="58" y="120"/>
                      <a:pt x="82" y="99"/>
                      <a:pt x="65" y="76"/>
                    </a:cubicBezTo>
                    <a:cubicBezTo>
                      <a:pt x="69" y="69"/>
                      <a:pt x="76" y="61"/>
                      <a:pt x="66" y="43"/>
                    </a:cubicBezTo>
                    <a:close/>
                  </a:path>
                </a:pathLst>
              </a:custGeom>
              <a:solidFill>
                <a:srgbClr val="BF8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55" name="Freeform 6154"/>
              <p:cNvSpPr>
                <a:spLocks/>
              </p:cNvSpPr>
              <p:nvPr/>
            </p:nvSpPr>
            <p:spPr bwMode="auto">
              <a:xfrm>
                <a:off x="4411" y="1921"/>
                <a:ext cx="12" cy="6"/>
              </a:xfrm>
              <a:custGeom>
                <a:avLst/>
                <a:gdLst>
                  <a:gd name="T0" fmla="*/ 0 w 9"/>
                  <a:gd name="T1" fmla="*/ 9 h 4"/>
                  <a:gd name="T2" fmla="*/ 16 w 9"/>
                  <a:gd name="T3" fmla="*/ 0 h 4"/>
                  <a:gd name="T4" fmla="*/ 0 60000 65536"/>
                  <a:gd name="T5" fmla="*/ 0 60000 65536"/>
                </a:gdLst>
                <a:ahLst/>
                <a:cxnLst>
                  <a:cxn ang="T4">
                    <a:pos x="T0" y="T1"/>
                  </a:cxn>
                  <a:cxn ang="T5">
                    <a:pos x="T2" y="T3"/>
                  </a:cxn>
                </a:cxnLst>
                <a:rect l="0" t="0" r="r" b="b"/>
                <a:pathLst>
                  <a:path w="9" h="4">
                    <a:moveTo>
                      <a:pt x="0" y="4"/>
                    </a:moveTo>
                    <a:cubicBezTo>
                      <a:pt x="5" y="3"/>
                      <a:pt x="9" y="0"/>
                      <a:pt x="9"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56" name="Freeform 6155"/>
              <p:cNvSpPr>
                <a:spLocks/>
              </p:cNvSpPr>
              <p:nvPr/>
            </p:nvSpPr>
            <p:spPr bwMode="auto">
              <a:xfrm>
                <a:off x="4415" y="1958"/>
                <a:ext cx="7" cy="8"/>
              </a:xfrm>
              <a:custGeom>
                <a:avLst/>
                <a:gdLst>
                  <a:gd name="T0" fmla="*/ 1 w 5"/>
                  <a:gd name="T1" fmla="*/ 0 h 6"/>
                  <a:gd name="T2" fmla="*/ 10 w 5"/>
                  <a:gd name="T3" fmla="*/ 11 h 6"/>
                  <a:gd name="T4" fmla="*/ 0 60000 65536"/>
                  <a:gd name="T5" fmla="*/ 0 60000 65536"/>
                </a:gdLst>
                <a:ahLst/>
                <a:cxnLst>
                  <a:cxn ang="T4">
                    <a:pos x="T0" y="T1"/>
                  </a:cxn>
                  <a:cxn ang="T5">
                    <a:pos x="T2" y="T3"/>
                  </a:cxn>
                </a:cxnLst>
                <a:rect l="0" t="0" r="r" b="b"/>
                <a:pathLst>
                  <a:path w="5" h="6">
                    <a:moveTo>
                      <a:pt x="1" y="0"/>
                    </a:moveTo>
                    <a:cubicBezTo>
                      <a:pt x="1" y="0"/>
                      <a:pt x="0" y="0"/>
                      <a:pt x="5" y="6"/>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57" name="Freeform 6156"/>
              <p:cNvSpPr>
                <a:spLocks/>
              </p:cNvSpPr>
              <p:nvPr/>
            </p:nvSpPr>
            <p:spPr bwMode="auto">
              <a:xfrm>
                <a:off x="4334" y="1863"/>
                <a:ext cx="111" cy="162"/>
              </a:xfrm>
              <a:custGeom>
                <a:avLst/>
                <a:gdLst>
                  <a:gd name="T0" fmla="*/ 120 w 82"/>
                  <a:gd name="T1" fmla="*/ 78 h 120"/>
                  <a:gd name="T2" fmla="*/ 135 w 82"/>
                  <a:gd name="T3" fmla="*/ 4 h 120"/>
                  <a:gd name="T4" fmla="*/ 119 w 82"/>
                  <a:gd name="T5" fmla="*/ 5 h 120"/>
                  <a:gd name="T6" fmla="*/ 99 w 82"/>
                  <a:gd name="T7" fmla="*/ 5 h 120"/>
                  <a:gd name="T8" fmla="*/ 76 w 82"/>
                  <a:gd name="T9" fmla="*/ 0 h 120"/>
                  <a:gd name="T10" fmla="*/ 43 w 82"/>
                  <a:gd name="T11" fmla="*/ 7 h 120"/>
                  <a:gd name="T12" fmla="*/ 15 w 82"/>
                  <a:gd name="T13" fmla="*/ 30 h 120"/>
                  <a:gd name="T14" fmla="*/ 15 w 82"/>
                  <a:gd name="T15" fmla="*/ 27 h 120"/>
                  <a:gd name="T16" fmla="*/ 0 w 82"/>
                  <a:gd name="T17" fmla="*/ 105 h 120"/>
                  <a:gd name="T18" fmla="*/ 77 w 82"/>
                  <a:gd name="T19" fmla="*/ 215 h 120"/>
                  <a:gd name="T20" fmla="*/ 119 w 82"/>
                  <a:gd name="T21" fmla="*/ 139 h 120"/>
                  <a:gd name="T22" fmla="*/ 120 w 82"/>
                  <a:gd name="T23" fmla="*/ 78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120">
                    <a:moveTo>
                      <a:pt x="66" y="43"/>
                    </a:moveTo>
                    <a:cubicBezTo>
                      <a:pt x="82" y="33"/>
                      <a:pt x="82" y="14"/>
                      <a:pt x="74" y="2"/>
                    </a:cubicBezTo>
                    <a:cubicBezTo>
                      <a:pt x="72" y="4"/>
                      <a:pt x="68" y="2"/>
                      <a:pt x="65" y="3"/>
                    </a:cubicBezTo>
                    <a:cubicBezTo>
                      <a:pt x="61" y="3"/>
                      <a:pt x="61" y="6"/>
                      <a:pt x="54" y="3"/>
                    </a:cubicBezTo>
                    <a:cubicBezTo>
                      <a:pt x="49" y="4"/>
                      <a:pt x="47" y="4"/>
                      <a:pt x="41" y="0"/>
                    </a:cubicBezTo>
                    <a:cubicBezTo>
                      <a:pt x="40" y="3"/>
                      <a:pt x="31" y="4"/>
                      <a:pt x="24" y="4"/>
                    </a:cubicBezTo>
                    <a:cubicBezTo>
                      <a:pt x="18" y="4"/>
                      <a:pt x="12" y="9"/>
                      <a:pt x="8" y="16"/>
                    </a:cubicBezTo>
                    <a:cubicBezTo>
                      <a:pt x="8" y="15"/>
                      <a:pt x="8" y="15"/>
                      <a:pt x="8" y="15"/>
                    </a:cubicBezTo>
                    <a:cubicBezTo>
                      <a:pt x="3" y="25"/>
                      <a:pt x="0" y="38"/>
                      <a:pt x="0" y="58"/>
                    </a:cubicBezTo>
                    <a:cubicBezTo>
                      <a:pt x="0" y="101"/>
                      <a:pt x="20" y="117"/>
                      <a:pt x="42" y="118"/>
                    </a:cubicBezTo>
                    <a:cubicBezTo>
                      <a:pt x="58" y="120"/>
                      <a:pt x="82" y="99"/>
                      <a:pt x="65" y="76"/>
                    </a:cubicBezTo>
                    <a:cubicBezTo>
                      <a:pt x="69" y="69"/>
                      <a:pt x="76" y="61"/>
                      <a:pt x="66" y="43"/>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58" name="Freeform 6157"/>
              <p:cNvSpPr>
                <a:spLocks/>
              </p:cNvSpPr>
              <p:nvPr/>
            </p:nvSpPr>
            <p:spPr bwMode="auto">
              <a:xfrm>
                <a:off x="4376" y="1973"/>
                <a:ext cx="50" cy="44"/>
              </a:xfrm>
              <a:custGeom>
                <a:avLst/>
                <a:gdLst>
                  <a:gd name="T0" fmla="*/ 51 w 37"/>
                  <a:gd name="T1" fmla="*/ 0 h 33"/>
                  <a:gd name="T2" fmla="*/ 49 w 37"/>
                  <a:gd name="T3" fmla="*/ 44 h 33"/>
                  <a:gd name="T4" fmla="*/ 0 w 37"/>
                  <a:gd name="T5" fmla="*/ 47 h 33"/>
                  <a:gd name="T6" fmla="*/ 51 w 37"/>
                  <a:gd name="T7" fmla="*/ 0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3">
                    <a:moveTo>
                      <a:pt x="28" y="0"/>
                    </a:moveTo>
                    <a:cubicBezTo>
                      <a:pt x="35" y="6"/>
                      <a:pt x="37" y="16"/>
                      <a:pt x="27" y="25"/>
                    </a:cubicBezTo>
                    <a:cubicBezTo>
                      <a:pt x="16" y="33"/>
                      <a:pt x="0" y="26"/>
                      <a:pt x="0" y="26"/>
                    </a:cubicBezTo>
                    <a:cubicBezTo>
                      <a:pt x="10" y="27"/>
                      <a:pt x="35" y="22"/>
                      <a:pt x="28"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59" name="Freeform 6158"/>
              <p:cNvSpPr>
                <a:spLocks/>
              </p:cNvSpPr>
              <p:nvPr/>
            </p:nvSpPr>
            <p:spPr bwMode="auto">
              <a:xfrm>
                <a:off x="4419" y="1931"/>
                <a:ext cx="8" cy="21"/>
              </a:xfrm>
              <a:custGeom>
                <a:avLst/>
                <a:gdLst>
                  <a:gd name="T0" fmla="*/ 0 w 6"/>
                  <a:gd name="T1" fmla="*/ 0 h 16"/>
                  <a:gd name="T2" fmla="*/ 4 w 6"/>
                  <a:gd name="T3" fmla="*/ 28 h 16"/>
                  <a:gd name="T4" fmla="*/ 0 60000 65536"/>
                  <a:gd name="T5" fmla="*/ 0 60000 65536"/>
                </a:gdLst>
                <a:ahLst/>
                <a:cxnLst>
                  <a:cxn ang="T4">
                    <a:pos x="T0" y="T1"/>
                  </a:cxn>
                  <a:cxn ang="T5">
                    <a:pos x="T2" y="T3"/>
                  </a:cxn>
                </a:cxnLst>
                <a:rect l="0" t="0" r="r" b="b"/>
                <a:pathLst>
                  <a:path w="6" h="16">
                    <a:moveTo>
                      <a:pt x="0" y="0"/>
                    </a:moveTo>
                    <a:cubicBezTo>
                      <a:pt x="6" y="4"/>
                      <a:pt x="5" y="8"/>
                      <a:pt x="2" y="16"/>
                    </a:cubicBezTo>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0" name="Freeform 6159"/>
              <p:cNvSpPr>
                <a:spLocks/>
              </p:cNvSpPr>
              <p:nvPr/>
            </p:nvSpPr>
            <p:spPr bwMode="auto">
              <a:xfrm>
                <a:off x="4415" y="1876"/>
                <a:ext cx="22" cy="40"/>
              </a:xfrm>
              <a:custGeom>
                <a:avLst/>
                <a:gdLst>
                  <a:gd name="T0" fmla="*/ 23 w 16"/>
                  <a:gd name="T1" fmla="*/ 0 h 30"/>
                  <a:gd name="T2" fmla="*/ 0 w 16"/>
                  <a:gd name="T3" fmla="*/ 53 h 30"/>
                  <a:gd name="T4" fmla="*/ 23 w 16"/>
                  <a:gd name="T5" fmla="*/ 0 h 30"/>
                  <a:gd name="T6" fmla="*/ 0 60000 65536"/>
                  <a:gd name="T7" fmla="*/ 0 60000 65536"/>
                  <a:gd name="T8" fmla="*/ 0 60000 65536"/>
                </a:gdLst>
                <a:ahLst/>
                <a:cxnLst>
                  <a:cxn ang="T6">
                    <a:pos x="T0" y="T1"/>
                  </a:cxn>
                  <a:cxn ang="T7">
                    <a:pos x="T2" y="T3"/>
                  </a:cxn>
                  <a:cxn ang="T8">
                    <a:pos x="T4" y="T5"/>
                  </a:cxn>
                </a:cxnLst>
                <a:rect l="0" t="0" r="r" b="b"/>
                <a:pathLst>
                  <a:path w="16" h="30">
                    <a:moveTo>
                      <a:pt x="12" y="0"/>
                    </a:moveTo>
                    <a:cubicBezTo>
                      <a:pt x="16" y="19"/>
                      <a:pt x="11" y="25"/>
                      <a:pt x="0" y="30"/>
                    </a:cubicBezTo>
                    <a:cubicBezTo>
                      <a:pt x="4" y="24"/>
                      <a:pt x="11" y="12"/>
                      <a:pt x="12"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1" name="Freeform 6160"/>
              <p:cNvSpPr>
                <a:spLocks/>
              </p:cNvSpPr>
              <p:nvPr/>
            </p:nvSpPr>
            <p:spPr bwMode="auto">
              <a:xfrm>
                <a:off x="4358" y="1826"/>
                <a:ext cx="52" cy="33"/>
              </a:xfrm>
              <a:custGeom>
                <a:avLst/>
                <a:gdLst>
                  <a:gd name="T0" fmla="*/ 0 w 38"/>
                  <a:gd name="T1" fmla="*/ 44 h 25"/>
                  <a:gd name="T2" fmla="*/ 71 w 38"/>
                  <a:gd name="T3" fmla="*/ 21 h 25"/>
                  <a:gd name="T4" fmla="*/ 49 w 38"/>
                  <a:gd name="T5" fmla="*/ 29 h 25"/>
                  <a:gd name="T6" fmla="*/ 29 w 38"/>
                  <a:gd name="T7" fmla="*/ 37 h 25"/>
                  <a:gd name="T8" fmla="*/ 14 w 38"/>
                  <a:gd name="T9" fmla="*/ 4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25">
                    <a:moveTo>
                      <a:pt x="0" y="25"/>
                    </a:moveTo>
                    <a:cubicBezTo>
                      <a:pt x="4" y="19"/>
                      <a:pt x="33" y="0"/>
                      <a:pt x="38" y="12"/>
                    </a:cubicBezTo>
                    <a:cubicBezTo>
                      <a:pt x="33" y="11"/>
                      <a:pt x="26" y="9"/>
                      <a:pt x="26" y="17"/>
                    </a:cubicBezTo>
                    <a:cubicBezTo>
                      <a:pt x="22" y="16"/>
                      <a:pt x="16" y="15"/>
                      <a:pt x="15" y="21"/>
                    </a:cubicBezTo>
                    <a:cubicBezTo>
                      <a:pt x="13" y="19"/>
                      <a:pt x="6" y="18"/>
                      <a:pt x="7" y="23"/>
                    </a:cubicBezTo>
                  </a:path>
                </a:pathLst>
              </a:custGeom>
              <a:solidFill>
                <a:srgbClr val="FDEF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2" name="Freeform 6161"/>
              <p:cNvSpPr>
                <a:spLocks/>
              </p:cNvSpPr>
              <p:nvPr/>
            </p:nvSpPr>
            <p:spPr bwMode="auto">
              <a:xfrm>
                <a:off x="4338" y="1823"/>
                <a:ext cx="99" cy="62"/>
              </a:xfrm>
              <a:custGeom>
                <a:avLst/>
                <a:gdLst>
                  <a:gd name="T0" fmla="*/ 9 w 73"/>
                  <a:gd name="T1" fmla="*/ 84 h 46"/>
                  <a:gd name="T2" fmla="*/ 38 w 73"/>
                  <a:gd name="T3" fmla="*/ 62 h 46"/>
                  <a:gd name="T4" fmla="*/ 71 w 73"/>
                  <a:gd name="T5" fmla="*/ 54 h 46"/>
                  <a:gd name="T6" fmla="*/ 94 w 73"/>
                  <a:gd name="T7" fmla="*/ 59 h 46"/>
                  <a:gd name="T8" fmla="*/ 114 w 73"/>
                  <a:gd name="T9" fmla="*/ 59 h 46"/>
                  <a:gd name="T10" fmla="*/ 129 w 73"/>
                  <a:gd name="T11" fmla="*/ 53 h 46"/>
                  <a:gd name="T12" fmla="*/ 107 w 73"/>
                  <a:gd name="T13" fmla="*/ 16 h 46"/>
                  <a:gd name="T14" fmla="*/ 53 w 73"/>
                  <a:gd name="T15" fmla="*/ 18 h 46"/>
                  <a:gd name="T16" fmla="*/ 19 w 73"/>
                  <a:gd name="T17" fmla="*/ 47 h 46"/>
                  <a:gd name="T18" fmla="*/ 9 w 73"/>
                  <a:gd name="T19" fmla="*/ 84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46">
                    <a:moveTo>
                      <a:pt x="5" y="46"/>
                    </a:moveTo>
                    <a:cubicBezTo>
                      <a:pt x="9" y="39"/>
                      <a:pt x="15" y="34"/>
                      <a:pt x="21" y="34"/>
                    </a:cubicBezTo>
                    <a:cubicBezTo>
                      <a:pt x="28" y="34"/>
                      <a:pt x="37" y="33"/>
                      <a:pt x="38" y="30"/>
                    </a:cubicBezTo>
                    <a:cubicBezTo>
                      <a:pt x="44" y="34"/>
                      <a:pt x="46" y="34"/>
                      <a:pt x="51" y="33"/>
                    </a:cubicBezTo>
                    <a:cubicBezTo>
                      <a:pt x="58" y="36"/>
                      <a:pt x="58" y="33"/>
                      <a:pt x="62" y="33"/>
                    </a:cubicBezTo>
                    <a:cubicBezTo>
                      <a:pt x="66" y="32"/>
                      <a:pt x="73" y="36"/>
                      <a:pt x="70" y="29"/>
                    </a:cubicBezTo>
                    <a:cubicBezTo>
                      <a:pt x="68" y="23"/>
                      <a:pt x="70" y="17"/>
                      <a:pt x="58" y="9"/>
                    </a:cubicBezTo>
                    <a:cubicBezTo>
                      <a:pt x="46" y="0"/>
                      <a:pt x="33" y="8"/>
                      <a:pt x="29" y="10"/>
                    </a:cubicBezTo>
                    <a:cubicBezTo>
                      <a:pt x="25" y="13"/>
                      <a:pt x="14" y="18"/>
                      <a:pt x="10" y="26"/>
                    </a:cubicBezTo>
                    <a:cubicBezTo>
                      <a:pt x="7" y="32"/>
                      <a:pt x="0" y="41"/>
                      <a:pt x="5" y="46"/>
                    </a:cubicBezTo>
                    <a:close/>
                  </a:path>
                </a:pathLst>
              </a:custGeom>
              <a:noFill/>
              <a:ln w="4763" cap="rnd">
                <a:solidFill>
                  <a:srgbClr val="BA7C4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3" name="Freeform 6162"/>
              <p:cNvSpPr>
                <a:spLocks/>
              </p:cNvSpPr>
              <p:nvPr/>
            </p:nvSpPr>
            <p:spPr bwMode="auto">
              <a:xfrm>
                <a:off x="4377" y="1834"/>
                <a:ext cx="29" cy="13"/>
              </a:xfrm>
              <a:custGeom>
                <a:avLst/>
                <a:gdLst>
                  <a:gd name="T0" fmla="*/ 0 w 21"/>
                  <a:gd name="T1" fmla="*/ 17 h 10"/>
                  <a:gd name="T2" fmla="*/ 40 w 21"/>
                  <a:gd name="T3" fmla="*/ 5 h 10"/>
                  <a:gd name="T4" fmla="*/ 0 60000 65536"/>
                  <a:gd name="T5" fmla="*/ 0 60000 65536"/>
                </a:gdLst>
                <a:ahLst/>
                <a:cxnLst>
                  <a:cxn ang="T4">
                    <a:pos x="T0" y="T1"/>
                  </a:cxn>
                  <a:cxn ang="T5">
                    <a:pos x="T2" y="T3"/>
                  </a:cxn>
                </a:cxnLst>
                <a:rect l="0" t="0" r="r" b="b"/>
                <a:pathLst>
                  <a:path w="21" h="10">
                    <a:moveTo>
                      <a:pt x="0" y="10"/>
                    </a:moveTo>
                    <a:cubicBezTo>
                      <a:pt x="9" y="3"/>
                      <a:pt x="17" y="0"/>
                      <a:pt x="2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4" name="Freeform 6163"/>
              <p:cNvSpPr>
                <a:spLocks/>
              </p:cNvSpPr>
              <p:nvPr/>
            </p:nvSpPr>
            <p:spPr bwMode="auto">
              <a:xfrm>
                <a:off x="4659" y="1831"/>
                <a:ext cx="87" cy="43"/>
              </a:xfrm>
              <a:custGeom>
                <a:avLst/>
                <a:gdLst>
                  <a:gd name="T0" fmla="*/ 5 w 64"/>
                  <a:gd name="T1" fmla="*/ 48 h 32"/>
                  <a:gd name="T2" fmla="*/ 30 w 64"/>
                  <a:gd name="T3" fmla="*/ 46 h 32"/>
                  <a:gd name="T4" fmla="*/ 63 w 64"/>
                  <a:gd name="T5" fmla="*/ 36 h 32"/>
                  <a:gd name="T6" fmla="*/ 94 w 64"/>
                  <a:gd name="T7" fmla="*/ 43 h 32"/>
                  <a:gd name="T8" fmla="*/ 118 w 64"/>
                  <a:gd name="T9" fmla="*/ 47 h 32"/>
                  <a:gd name="T10" fmla="*/ 68 w 64"/>
                  <a:gd name="T11" fmla="*/ 1 h 32"/>
                  <a:gd name="T12" fmla="*/ 31 w 64"/>
                  <a:gd name="T13" fmla="*/ 7 h 32"/>
                  <a:gd name="T14" fmla="*/ 5 w 64"/>
                  <a:gd name="T15" fmla="*/ 48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32">
                    <a:moveTo>
                      <a:pt x="3" y="27"/>
                    </a:moveTo>
                    <a:cubicBezTo>
                      <a:pt x="7" y="27"/>
                      <a:pt x="12" y="32"/>
                      <a:pt x="16" y="25"/>
                    </a:cubicBezTo>
                    <a:cubicBezTo>
                      <a:pt x="19" y="18"/>
                      <a:pt x="28" y="20"/>
                      <a:pt x="34" y="20"/>
                    </a:cubicBezTo>
                    <a:cubicBezTo>
                      <a:pt x="42" y="23"/>
                      <a:pt x="47" y="27"/>
                      <a:pt x="51" y="24"/>
                    </a:cubicBezTo>
                    <a:cubicBezTo>
                      <a:pt x="60" y="26"/>
                      <a:pt x="63" y="29"/>
                      <a:pt x="64" y="26"/>
                    </a:cubicBezTo>
                    <a:cubicBezTo>
                      <a:pt x="64" y="23"/>
                      <a:pt x="53" y="2"/>
                      <a:pt x="37" y="1"/>
                    </a:cubicBezTo>
                    <a:cubicBezTo>
                      <a:pt x="25" y="1"/>
                      <a:pt x="26" y="0"/>
                      <a:pt x="17" y="4"/>
                    </a:cubicBezTo>
                    <a:cubicBezTo>
                      <a:pt x="8" y="7"/>
                      <a:pt x="0" y="20"/>
                      <a:pt x="3" y="27"/>
                    </a:cubicBezTo>
                    <a:close/>
                  </a:path>
                </a:pathLst>
              </a:custGeom>
              <a:solidFill>
                <a:srgbClr val="F7C4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5" name="Freeform 6164"/>
              <p:cNvSpPr>
                <a:spLocks/>
              </p:cNvSpPr>
              <p:nvPr/>
            </p:nvSpPr>
            <p:spPr bwMode="auto">
              <a:xfrm>
                <a:off x="4655" y="1855"/>
                <a:ext cx="111" cy="166"/>
              </a:xfrm>
              <a:custGeom>
                <a:avLst/>
                <a:gdLst>
                  <a:gd name="T0" fmla="*/ 120 w 82"/>
                  <a:gd name="T1" fmla="*/ 12 h 123"/>
                  <a:gd name="T2" fmla="*/ 123 w 82"/>
                  <a:gd name="T3" fmla="*/ 15 h 123"/>
                  <a:gd name="T4" fmla="*/ 99 w 82"/>
                  <a:gd name="T5" fmla="*/ 11 h 123"/>
                  <a:gd name="T6" fmla="*/ 68 w 82"/>
                  <a:gd name="T7" fmla="*/ 4 h 123"/>
                  <a:gd name="T8" fmla="*/ 35 w 82"/>
                  <a:gd name="T9" fmla="*/ 12 h 123"/>
                  <a:gd name="T10" fmla="*/ 11 w 82"/>
                  <a:gd name="T11" fmla="*/ 16 h 123"/>
                  <a:gd name="T12" fmla="*/ 30 w 82"/>
                  <a:gd name="T13" fmla="*/ 84 h 123"/>
                  <a:gd name="T14" fmla="*/ 32 w 82"/>
                  <a:gd name="T15" fmla="*/ 144 h 123"/>
                  <a:gd name="T16" fmla="*/ 73 w 82"/>
                  <a:gd name="T17" fmla="*/ 220 h 123"/>
                  <a:gd name="T18" fmla="*/ 150 w 82"/>
                  <a:gd name="T19" fmla="*/ 109 h 123"/>
                  <a:gd name="T20" fmla="*/ 120 w 82"/>
                  <a:gd name="T21" fmla="*/ 12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123">
                    <a:moveTo>
                      <a:pt x="66" y="7"/>
                    </a:moveTo>
                    <a:cubicBezTo>
                      <a:pt x="66" y="7"/>
                      <a:pt x="67" y="8"/>
                      <a:pt x="67" y="8"/>
                    </a:cubicBezTo>
                    <a:cubicBezTo>
                      <a:pt x="66" y="11"/>
                      <a:pt x="63" y="8"/>
                      <a:pt x="54" y="6"/>
                    </a:cubicBezTo>
                    <a:cubicBezTo>
                      <a:pt x="50" y="9"/>
                      <a:pt x="45" y="5"/>
                      <a:pt x="37" y="2"/>
                    </a:cubicBezTo>
                    <a:cubicBezTo>
                      <a:pt x="31" y="2"/>
                      <a:pt x="22" y="0"/>
                      <a:pt x="19" y="7"/>
                    </a:cubicBezTo>
                    <a:cubicBezTo>
                      <a:pt x="15" y="14"/>
                      <a:pt x="10" y="9"/>
                      <a:pt x="6" y="9"/>
                    </a:cubicBezTo>
                    <a:cubicBezTo>
                      <a:pt x="0" y="21"/>
                      <a:pt x="2" y="37"/>
                      <a:pt x="16" y="46"/>
                    </a:cubicBezTo>
                    <a:cubicBezTo>
                      <a:pt x="6" y="64"/>
                      <a:pt x="14" y="72"/>
                      <a:pt x="18" y="79"/>
                    </a:cubicBezTo>
                    <a:cubicBezTo>
                      <a:pt x="1" y="102"/>
                      <a:pt x="24" y="123"/>
                      <a:pt x="40" y="121"/>
                    </a:cubicBezTo>
                    <a:cubicBezTo>
                      <a:pt x="62" y="120"/>
                      <a:pt x="82" y="104"/>
                      <a:pt x="82" y="60"/>
                    </a:cubicBezTo>
                    <a:cubicBezTo>
                      <a:pt x="82" y="32"/>
                      <a:pt x="76" y="16"/>
                      <a:pt x="66" y="7"/>
                    </a:cubicBezTo>
                    <a:close/>
                  </a:path>
                </a:pathLst>
              </a:custGeom>
              <a:solidFill>
                <a:srgbClr val="BF8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6" name="Freeform 6165"/>
              <p:cNvSpPr>
                <a:spLocks/>
              </p:cNvSpPr>
              <p:nvPr/>
            </p:nvSpPr>
            <p:spPr bwMode="auto">
              <a:xfrm>
                <a:off x="4655" y="1855"/>
                <a:ext cx="111" cy="166"/>
              </a:xfrm>
              <a:custGeom>
                <a:avLst/>
                <a:gdLst>
                  <a:gd name="T0" fmla="*/ 120 w 82"/>
                  <a:gd name="T1" fmla="*/ 12 h 123"/>
                  <a:gd name="T2" fmla="*/ 123 w 82"/>
                  <a:gd name="T3" fmla="*/ 15 h 123"/>
                  <a:gd name="T4" fmla="*/ 99 w 82"/>
                  <a:gd name="T5" fmla="*/ 11 h 123"/>
                  <a:gd name="T6" fmla="*/ 68 w 82"/>
                  <a:gd name="T7" fmla="*/ 4 h 123"/>
                  <a:gd name="T8" fmla="*/ 35 w 82"/>
                  <a:gd name="T9" fmla="*/ 12 h 123"/>
                  <a:gd name="T10" fmla="*/ 11 w 82"/>
                  <a:gd name="T11" fmla="*/ 16 h 123"/>
                  <a:gd name="T12" fmla="*/ 30 w 82"/>
                  <a:gd name="T13" fmla="*/ 84 h 123"/>
                  <a:gd name="T14" fmla="*/ 32 w 82"/>
                  <a:gd name="T15" fmla="*/ 144 h 123"/>
                  <a:gd name="T16" fmla="*/ 73 w 82"/>
                  <a:gd name="T17" fmla="*/ 220 h 123"/>
                  <a:gd name="T18" fmla="*/ 150 w 82"/>
                  <a:gd name="T19" fmla="*/ 109 h 123"/>
                  <a:gd name="T20" fmla="*/ 120 w 82"/>
                  <a:gd name="T21" fmla="*/ 12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123">
                    <a:moveTo>
                      <a:pt x="66" y="7"/>
                    </a:moveTo>
                    <a:cubicBezTo>
                      <a:pt x="66" y="7"/>
                      <a:pt x="67" y="8"/>
                      <a:pt x="67" y="8"/>
                    </a:cubicBezTo>
                    <a:cubicBezTo>
                      <a:pt x="66" y="11"/>
                      <a:pt x="63" y="8"/>
                      <a:pt x="54" y="6"/>
                    </a:cubicBezTo>
                    <a:cubicBezTo>
                      <a:pt x="50" y="9"/>
                      <a:pt x="45" y="5"/>
                      <a:pt x="37" y="2"/>
                    </a:cubicBezTo>
                    <a:cubicBezTo>
                      <a:pt x="31" y="2"/>
                      <a:pt x="22" y="0"/>
                      <a:pt x="19" y="7"/>
                    </a:cubicBezTo>
                    <a:cubicBezTo>
                      <a:pt x="15" y="14"/>
                      <a:pt x="10" y="9"/>
                      <a:pt x="6" y="9"/>
                    </a:cubicBezTo>
                    <a:cubicBezTo>
                      <a:pt x="0" y="21"/>
                      <a:pt x="2" y="37"/>
                      <a:pt x="16" y="46"/>
                    </a:cubicBezTo>
                    <a:cubicBezTo>
                      <a:pt x="6" y="64"/>
                      <a:pt x="14" y="72"/>
                      <a:pt x="18" y="79"/>
                    </a:cubicBezTo>
                    <a:cubicBezTo>
                      <a:pt x="1" y="102"/>
                      <a:pt x="24" y="123"/>
                      <a:pt x="40" y="121"/>
                    </a:cubicBezTo>
                    <a:cubicBezTo>
                      <a:pt x="62" y="120"/>
                      <a:pt x="82" y="104"/>
                      <a:pt x="82" y="60"/>
                    </a:cubicBezTo>
                    <a:cubicBezTo>
                      <a:pt x="82" y="32"/>
                      <a:pt x="76" y="16"/>
                      <a:pt x="66" y="7"/>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7" name="Freeform 6166"/>
              <p:cNvSpPr>
                <a:spLocks/>
              </p:cNvSpPr>
              <p:nvPr/>
            </p:nvSpPr>
            <p:spPr bwMode="auto">
              <a:xfrm>
                <a:off x="4677" y="1917"/>
                <a:ext cx="12" cy="6"/>
              </a:xfrm>
              <a:custGeom>
                <a:avLst/>
                <a:gdLst>
                  <a:gd name="T0" fmla="*/ 0 w 9"/>
                  <a:gd name="T1" fmla="*/ 0 h 4"/>
                  <a:gd name="T2" fmla="*/ 16 w 9"/>
                  <a:gd name="T3" fmla="*/ 9 h 4"/>
                  <a:gd name="T4" fmla="*/ 0 60000 65536"/>
                  <a:gd name="T5" fmla="*/ 0 60000 65536"/>
                </a:gdLst>
                <a:ahLst/>
                <a:cxnLst>
                  <a:cxn ang="T4">
                    <a:pos x="T0" y="T1"/>
                  </a:cxn>
                  <a:cxn ang="T5">
                    <a:pos x="T2" y="T3"/>
                  </a:cxn>
                </a:cxnLst>
                <a:rect l="0" t="0" r="r" b="b"/>
                <a:pathLst>
                  <a:path w="9" h="4">
                    <a:moveTo>
                      <a:pt x="0" y="0"/>
                    </a:moveTo>
                    <a:cubicBezTo>
                      <a:pt x="0" y="0"/>
                      <a:pt x="5" y="3"/>
                      <a:pt x="9" y="4"/>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8" name="Freeform 6167"/>
              <p:cNvSpPr>
                <a:spLocks/>
              </p:cNvSpPr>
              <p:nvPr/>
            </p:nvSpPr>
            <p:spPr bwMode="auto">
              <a:xfrm>
                <a:off x="4680" y="1954"/>
                <a:ext cx="5" cy="8"/>
              </a:xfrm>
              <a:custGeom>
                <a:avLst/>
                <a:gdLst>
                  <a:gd name="T0" fmla="*/ 0 w 4"/>
                  <a:gd name="T1" fmla="*/ 11 h 6"/>
                  <a:gd name="T2" fmla="*/ 5 w 4"/>
                  <a:gd name="T3" fmla="*/ 0 h 6"/>
                  <a:gd name="T4" fmla="*/ 0 60000 65536"/>
                  <a:gd name="T5" fmla="*/ 0 60000 65536"/>
                </a:gdLst>
                <a:ahLst/>
                <a:cxnLst>
                  <a:cxn ang="T4">
                    <a:pos x="T0" y="T1"/>
                  </a:cxn>
                  <a:cxn ang="T5">
                    <a:pos x="T2" y="T3"/>
                  </a:cxn>
                </a:cxnLst>
                <a:rect l="0" t="0" r="r" b="b"/>
                <a:pathLst>
                  <a:path w="4" h="6">
                    <a:moveTo>
                      <a:pt x="0" y="6"/>
                    </a:moveTo>
                    <a:cubicBezTo>
                      <a:pt x="4" y="0"/>
                      <a:pt x="3" y="0"/>
                      <a:pt x="3"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69" name="Freeform 6168"/>
              <p:cNvSpPr>
                <a:spLocks/>
              </p:cNvSpPr>
              <p:nvPr/>
            </p:nvSpPr>
            <p:spPr bwMode="auto">
              <a:xfrm>
                <a:off x="4666" y="1878"/>
                <a:ext cx="20" cy="33"/>
              </a:xfrm>
              <a:custGeom>
                <a:avLst/>
                <a:gdLst>
                  <a:gd name="T0" fmla="*/ 1 w 15"/>
                  <a:gd name="T1" fmla="*/ 0 h 24"/>
                  <a:gd name="T2" fmla="*/ 27 w 15"/>
                  <a:gd name="T3" fmla="*/ 45 h 24"/>
                  <a:gd name="T4" fmla="*/ 1 w 15"/>
                  <a:gd name="T5" fmla="*/ 0 h 24"/>
                  <a:gd name="T6" fmla="*/ 0 60000 65536"/>
                  <a:gd name="T7" fmla="*/ 0 60000 65536"/>
                  <a:gd name="T8" fmla="*/ 0 60000 65536"/>
                </a:gdLst>
                <a:ahLst/>
                <a:cxnLst>
                  <a:cxn ang="T6">
                    <a:pos x="T0" y="T1"/>
                  </a:cxn>
                  <a:cxn ang="T7">
                    <a:pos x="T2" y="T3"/>
                  </a:cxn>
                  <a:cxn ang="T8">
                    <a:pos x="T4" y="T5"/>
                  </a:cxn>
                </a:cxnLst>
                <a:rect l="0" t="0" r="r" b="b"/>
                <a:pathLst>
                  <a:path w="15" h="24">
                    <a:moveTo>
                      <a:pt x="1" y="0"/>
                    </a:moveTo>
                    <a:cubicBezTo>
                      <a:pt x="0" y="10"/>
                      <a:pt x="5" y="21"/>
                      <a:pt x="15" y="24"/>
                    </a:cubicBezTo>
                    <a:cubicBezTo>
                      <a:pt x="12" y="22"/>
                      <a:pt x="0" y="7"/>
                      <a:pt x="1" y="0"/>
                    </a:cubicBezTo>
                    <a:close/>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0" name="Freeform 6169"/>
              <p:cNvSpPr>
                <a:spLocks/>
              </p:cNvSpPr>
              <p:nvPr/>
            </p:nvSpPr>
            <p:spPr bwMode="auto">
              <a:xfrm>
                <a:off x="4673" y="1961"/>
                <a:ext cx="19" cy="40"/>
              </a:xfrm>
              <a:custGeom>
                <a:avLst/>
                <a:gdLst>
                  <a:gd name="T0" fmla="*/ 26 w 14"/>
                  <a:gd name="T1" fmla="*/ 0 h 30"/>
                  <a:gd name="T2" fmla="*/ 20 w 14"/>
                  <a:gd name="T3" fmla="*/ 53 h 30"/>
                  <a:gd name="T4" fmla="*/ 26 w 14"/>
                  <a:gd name="T5" fmla="*/ 0 h 30"/>
                  <a:gd name="T6" fmla="*/ 0 60000 65536"/>
                  <a:gd name="T7" fmla="*/ 0 60000 65536"/>
                  <a:gd name="T8" fmla="*/ 0 60000 65536"/>
                </a:gdLst>
                <a:ahLst/>
                <a:cxnLst>
                  <a:cxn ang="T6">
                    <a:pos x="T0" y="T1"/>
                  </a:cxn>
                  <a:cxn ang="T7">
                    <a:pos x="T2" y="T3"/>
                  </a:cxn>
                  <a:cxn ang="T8">
                    <a:pos x="T4" y="T5"/>
                  </a:cxn>
                </a:cxnLst>
                <a:rect l="0" t="0" r="r" b="b"/>
                <a:pathLst>
                  <a:path w="14" h="30">
                    <a:moveTo>
                      <a:pt x="14" y="0"/>
                    </a:moveTo>
                    <a:cubicBezTo>
                      <a:pt x="8" y="8"/>
                      <a:pt x="0" y="19"/>
                      <a:pt x="11" y="30"/>
                    </a:cubicBezTo>
                    <a:cubicBezTo>
                      <a:pt x="10" y="25"/>
                      <a:pt x="10" y="7"/>
                      <a:pt x="14" y="0"/>
                    </a:cubicBezTo>
                    <a:close/>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1" name="Freeform 6170"/>
              <p:cNvSpPr>
                <a:spLocks/>
              </p:cNvSpPr>
              <p:nvPr/>
            </p:nvSpPr>
            <p:spPr bwMode="auto">
              <a:xfrm>
                <a:off x="4673" y="1927"/>
                <a:ext cx="7" cy="19"/>
              </a:xfrm>
              <a:custGeom>
                <a:avLst/>
                <a:gdLst>
                  <a:gd name="T0" fmla="*/ 10 w 5"/>
                  <a:gd name="T1" fmla="*/ 0 h 14"/>
                  <a:gd name="T2" fmla="*/ 4 w 5"/>
                  <a:gd name="T3" fmla="*/ 26 h 14"/>
                  <a:gd name="T4" fmla="*/ 0 60000 65536"/>
                  <a:gd name="T5" fmla="*/ 0 60000 65536"/>
                </a:gdLst>
                <a:ahLst/>
                <a:cxnLst>
                  <a:cxn ang="T4">
                    <a:pos x="T0" y="T1"/>
                  </a:cxn>
                  <a:cxn ang="T5">
                    <a:pos x="T2" y="T3"/>
                  </a:cxn>
                </a:cxnLst>
                <a:rect l="0" t="0" r="r" b="b"/>
                <a:pathLst>
                  <a:path w="5" h="14">
                    <a:moveTo>
                      <a:pt x="5" y="0"/>
                    </a:moveTo>
                    <a:cubicBezTo>
                      <a:pt x="1" y="7"/>
                      <a:pt x="0" y="9"/>
                      <a:pt x="2" y="14"/>
                    </a:cubicBezTo>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2" name="Freeform 6171"/>
              <p:cNvSpPr>
                <a:spLocks/>
              </p:cNvSpPr>
              <p:nvPr/>
            </p:nvSpPr>
            <p:spPr bwMode="auto">
              <a:xfrm>
                <a:off x="4707" y="1888"/>
                <a:ext cx="61" cy="127"/>
              </a:xfrm>
              <a:custGeom>
                <a:avLst/>
                <a:gdLst>
                  <a:gd name="T0" fmla="*/ 61 w 45"/>
                  <a:gd name="T1" fmla="*/ 0 h 94"/>
                  <a:gd name="T2" fmla="*/ 0 w 45"/>
                  <a:gd name="T3" fmla="*/ 166 h 94"/>
                  <a:gd name="T4" fmla="*/ 61 w 45"/>
                  <a:gd name="T5" fmla="*/ 0 h 94"/>
                  <a:gd name="T6" fmla="*/ 0 60000 65536"/>
                  <a:gd name="T7" fmla="*/ 0 60000 65536"/>
                  <a:gd name="T8" fmla="*/ 0 60000 65536"/>
                </a:gdLst>
                <a:ahLst/>
                <a:cxnLst>
                  <a:cxn ang="T6">
                    <a:pos x="T0" y="T1"/>
                  </a:cxn>
                  <a:cxn ang="T7">
                    <a:pos x="T2" y="T3"/>
                  </a:cxn>
                  <a:cxn ang="T8">
                    <a:pos x="T4" y="T5"/>
                  </a:cxn>
                </a:cxnLst>
                <a:rect l="0" t="0" r="r" b="b"/>
                <a:pathLst>
                  <a:path w="45" h="94">
                    <a:moveTo>
                      <a:pt x="33" y="0"/>
                    </a:moveTo>
                    <a:cubicBezTo>
                      <a:pt x="43" y="15"/>
                      <a:pt x="45" y="94"/>
                      <a:pt x="0" y="91"/>
                    </a:cubicBezTo>
                    <a:cubicBezTo>
                      <a:pt x="12" y="88"/>
                      <a:pt x="40" y="61"/>
                      <a:pt x="33"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3" name="Freeform 6172"/>
              <p:cNvSpPr>
                <a:spLocks/>
              </p:cNvSpPr>
              <p:nvPr/>
            </p:nvSpPr>
            <p:spPr bwMode="auto">
              <a:xfrm>
                <a:off x="4673" y="1832"/>
                <a:ext cx="37" cy="23"/>
              </a:xfrm>
              <a:custGeom>
                <a:avLst/>
                <a:gdLst>
                  <a:gd name="T0" fmla="*/ 0 w 27"/>
                  <a:gd name="T1" fmla="*/ 31 h 17"/>
                  <a:gd name="T2" fmla="*/ 51 w 27"/>
                  <a:gd name="T3" fmla="*/ 15 h 17"/>
                  <a:gd name="T4" fmla="*/ 36 w 27"/>
                  <a:gd name="T5" fmla="*/ 22 h 17"/>
                  <a:gd name="T6" fmla="*/ 22 w 27"/>
                  <a:gd name="T7" fmla="*/ 24 h 17"/>
                  <a:gd name="T8" fmla="*/ 10 w 27"/>
                  <a:gd name="T9" fmla="*/ 27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17">
                    <a:moveTo>
                      <a:pt x="0" y="17"/>
                    </a:moveTo>
                    <a:cubicBezTo>
                      <a:pt x="3" y="10"/>
                      <a:pt x="21" y="0"/>
                      <a:pt x="27" y="8"/>
                    </a:cubicBezTo>
                    <a:cubicBezTo>
                      <a:pt x="24" y="5"/>
                      <a:pt x="16" y="8"/>
                      <a:pt x="19" y="12"/>
                    </a:cubicBezTo>
                    <a:cubicBezTo>
                      <a:pt x="17" y="9"/>
                      <a:pt x="13" y="9"/>
                      <a:pt x="12" y="13"/>
                    </a:cubicBezTo>
                    <a:cubicBezTo>
                      <a:pt x="10" y="12"/>
                      <a:pt x="6" y="11"/>
                      <a:pt x="5" y="15"/>
                    </a:cubicBezTo>
                  </a:path>
                </a:pathLst>
              </a:custGeom>
              <a:solidFill>
                <a:srgbClr val="FDEF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4" name="Freeform 6173"/>
              <p:cNvSpPr>
                <a:spLocks/>
              </p:cNvSpPr>
              <p:nvPr/>
            </p:nvSpPr>
            <p:spPr bwMode="auto">
              <a:xfrm>
                <a:off x="4659" y="1831"/>
                <a:ext cx="87" cy="43"/>
              </a:xfrm>
              <a:custGeom>
                <a:avLst/>
                <a:gdLst>
                  <a:gd name="T0" fmla="*/ 5 w 64"/>
                  <a:gd name="T1" fmla="*/ 48 h 32"/>
                  <a:gd name="T2" fmla="*/ 30 w 64"/>
                  <a:gd name="T3" fmla="*/ 46 h 32"/>
                  <a:gd name="T4" fmla="*/ 63 w 64"/>
                  <a:gd name="T5" fmla="*/ 36 h 32"/>
                  <a:gd name="T6" fmla="*/ 94 w 64"/>
                  <a:gd name="T7" fmla="*/ 43 h 32"/>
                  <a:gd name="T8" fmla="*/ 118 w 64"/>
                  <a:gd name="T9" fmla="*/ 47 h 32"/>
                  <a:gd name="T10" fmla="*/ 68 w 64"/>
                  <a:gd name="T11" fmla="*/ 1 h 32"/>
                  <a:gd name="T12" fmla="*/ 31 w 64"/>
                  <a:gd name="T13" fmla="*/ 7 h 32"/>
                  <a:gd name="T14" fmla="*/ 5 w 64"/>
                  <a:gd name="T15" fmla="*/ 48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32">
                    <a:moveTo>
                      <a:pt x="3" y="27"/>
                    </a:moveTo>
                    <a:cubicBezTo>
                      <a:pt x="7" y="27"/>
                      <a:pt x="12" y="32"/>
                      <a:pt x="16" y="25"/>
                    </a:cubicBezTo>
                    <a:cubicBezTo>
                      <a:pt x="19" y="18"/>
                      <a:pt x="28" y="20"/>
                      <a:pt x="34" y="20"/>
                    </a:cubicBezTo>
                    <a:cubicBezTo>
                      <a:pt x="42" y="23"/>
                      <a:pt x="47" y="27"/>
                      <a:pt x="51" y="24"/>
                    </a:cubicBezTo>
                    <a:cubicBezTo>
                      <a:pt x="60" y="26"/>
                      <a:pt x="63" y="29"/>
                      <a:pt x="64" y="26"/>
                    </a:cubicBezTo>
                    <a:cubicBezTo>
                      <a:pt x="64" y="23"/>
                      <a:pt x="53" y="2"/>
                      <a:pt x="37" y="1"/>
                    </a:cubicBezTo>
                    <a:cubicBezTo>
                      <a:pt x="25" y="1"/>
                      <a:pt x="26" y="0"/>
                      <a:pt x="17" y="4"/>
                    </a:cubicBezTo>
                    <a:cubicBezTo>
                      <a:pt x="8" y="7"/>
                      <a:pt x="0" y="20"/>
                      <a:pt x="3" y="27"/>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5" name="Freeform 6174"/>
              <p:cNvSpPr>
                <a:spLocks/>
              </p:cNvSpPr>
              <p:nvPr/>
            </p:nvSpPr>
            <p:spPr bwMode="auto">
              <a:xfrm>
                <a:off x="4680" y="1969"/>
                <a:ext cx="5" cy="27"/>
              </a:xfrm>
              <a:custGeom>
                <a:avLst/>
                <a:gdLst>
                  <a:gd name="T0" fmla="*/ 6 w 4"/>
                  <a:gd name="T1" fmla="*/ 0 h 20"/>
                  <a:gd name="T2" fmla="*/ 5 w 4"/>
                  <a:gd name="T3" fmla="*/ 36 h 20"/>
                  <a:gd name="T4" fmla="*/ 0 60000 65536"/>
                  <a:gd name="T5" fmla="*/ 0 60000 65536"/>
                </a:gdLst>
                <a:ahLst/>
                <a:cxnLst>
                  <a:cxn ang="T4">
                    <a:pos x="T0" y="T1"/>
                  </a:cxn>
                  <a:cxn ang="T5">
                    <a:pos x="T2" y="T3"/>
                  </a:cxn>
                </a:cxnLst>
                <a:rect l="0" t="0" r="r" b="b"/>
                <a:pathLst>
                  <a:path w="4" h="20">
                    <a:moveTo>
                      <a:pt x="4" y="0"/>
                    </a:moveTo>
                    <a:cubicBezTo>
                      <a:pt x="2" y="5"/>
                      <a:pt x="0" y="14"/>
                      <a:pt x="3"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6" name="Freeform 6175"/>
              <p:cNvSpPr>
                <a:spLocks/>
              </p:cNvSpPr>
              <p:nvPr/>
            </p:nvSpPr>
            <p:spPr bwMode="auto">
              <a:xfrm>
                <a:off x="4501" y="1624"/>
                <a:ext cx="39" cy="40"/>
              </a:xfrm>
              <a:custGeom>
                <a:avLst/>
                <a:gdLst>
                  <a:gd name="T0" fmla="*/ 11 w 29"/>
                  <a:gd name="T1" fmla="*/ 1 h 29"/>
                  <a:gd name="T2" fmla="*/ 0 w 29"/>
                  <a:gd name="T3" fmla="*/ 0 h 29"/>
                  <a:gd name="T4" fmla="*/ 4 w 29"/>
                  <a:gd name="T5" fmla="*/ 44 h 29"/>
                  <a:gd name="T6" fmla="*/ 52 w 29"/>
                  <a:gd name="T7" fmla="*/ 46 h 29"/>
                  <a:gd name="T8" fmla="*/ 51 w 29"/>
                  <a:gd name="T9" fmla="*/ 40 h 29"/>
                  <a:gd name="T10" fmla="*/ 11 w 29"/>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29">
                    <a:moveTo>
                      <a:pt x="6" y="1"/>
                    </a:moveTo>
                    <a:cubicBezTo>
                      <a:pt x="2" y="1"/>
                      <a:pt x="0" y="1"/>
                      <a:pt x="0" y="0"/>
                    </a:cubicBezTo>
                    <a:cubicBezTo>
                      <a:pt x="2" y="9"/>
                      <a:pt x="0" y="16"/>
                      <a:pt x="2" y="23"/>
                    </a:cubicBezTo>
                    <a:cubicBezTo>
                      <a:pt x="5" y="27"/>
                      <a:pt x="25" y="29"/>
                      <a:pt x="29" y="24"/>
                    </a:cubicBezTo>
                    <a:cubicBezTo>
                      <a:pt x="29" y="24"/>
                      <a:pt x="28" y="23"/>
                      <a:pt x="28" y="21"/>
                    </a:cubicBezTo>
                    <a:cubicBezTo>
                      <a:pt x="19" y="16"/>
                      <a:pt x="11" y="10"/>
                      <a:pt x="6" y="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7" name="Freeform 6176"/>
              <p:cNvSpPr>
                <a:spLocks/>
              </p:cNvSpPr>
              <p:nvPr/>
            </p:nvSpPr>
            <p:spPr bwMode="auto">
              <a:xfrm>
                <a:off x="4490" y="1398"/>
                <a:ext cx="43" cy="121"/>
              </a:xfrm>
              <a:custGeom>
                <a:avLst/>
                <a:gdLst>
                  <a:gd name="T0" fmla="*/ 58 w 32"/>
                  <a:gd name="T1" fmla="*/ 47 h 90"/>
                  <a:gd name="T2" fmla="*/ 56 w 32"/>
                  <a:gd name="T3" fmla="*/ 15 h 90"/>
                  <a:gd name="T4" fmla="*/ 1 w 32"/>
                  <a:gd name="T5" fmla="*/ 22 h 90"/>
                  <a:gd name="T6" fmla="*/ 4 w 32"/>
                  <a:gd name="T7" fmla="*/ 87 h 90"/>
                  <a:gd name="T8" fmla="*/ 0 w 32"/>
                  <a:gd name="T9" fmla="*/ 161 h 90"/>
                  <a:gd name="T10" fmla="*/ 0 w 32"/>
                  <a:gd name="T11" fmla="*/ 163 h 90"/>
                  <a:gd name="T12" fmla="*/ 17 w 32"/>
                  <a:gd name="T13" fmla="*/ 148 h 90"/>
                  <a:gd name="T14" fmla="*/ 31 w 32"/>
                  <a:gd name="T15" fmla="*/ 132 h 90"/>
                  <a:gd name="T16" fmla="*/ 52 w 32"/>
                  <a:gd name="T17" fmla="*/ 128 h 90"/>
                  <a:gd name="T18" fmla="*/ 51 w 32"/>
                  <a:gd name="T19" fmla="*/ 110 h 90"/>
                  <a:gd name="T20" fmla="*/ 58 w 32"/>
                  <a:gd name="T21" fmla="*/ 47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90">
                    <a:moveTo>
                      <a:pt x="32" y="26"/>
                    </a:moveTo>
                    <a:cubicBezTo>
                      <a:pt x="31" y="18"/>
                      <a:pt x="31" y="10"/>
                      <a:pt x="31" y="8"/>
                    </a:cubicBezTo>
                    <a:cubicBezTo>
                      <a:pt x="26" y="1"/>
                      <a:pt x="8" y="0"/>
                      <a:pt x="1" y="12"/>
                    </a:cubicBezTo>
                    <a:cubicBezTo>
                      <a:pt x="3" y="27"/>
                      <a:pt x="2" y="44"/>
                      <a:pt x="2" y="48"/>
                    </a:cubicBezTo>
                    <a:cubicBezTo>
                      <a:pt x="2" y="55"/>
                      <a:pt x="4" y="79"/>
                      <a:pt x="0" y="89"/>
                    </a:cubicBezTo>
                    <a:cubicBezTo>
                      <a:pt x="0" y="89"/>
                      <a:pt x="0" y="90"/>
                      <a:pt x="0" y="90"/>
                    </a:cubicBezTo>
                    <a:cubicBezTo>
                      <a:pt x="3" y="86"/>
                      <a:pt x="5" y="85"/>
                      <a:pt x="10" y="82"/>
                    </a:cubicBezTo>
                    <a:cubicBezTo>
                      <a:pt x="15" y="78"/>
                      <a:pt x="11" y="75"/>
                      <a:pt x="17" y="73"/>
                    </a:cubicBezTo>
                    <a:cubicBezTo>
                      <a:pt x="22" y="71"/>
                      <a:pt x="24" y="72"/>
                      <a:pt x="29" y="71"/>
                    </a:cubicBezTo>
                    <a:cubicBezTo>
                      <a:pt x="29" y="68"/>
                      <a:pt x="29" y="64"/>
                      <a:pt x="28" y="61"/>
                    </a:cubicBezTo>
                    <a:cubicBezTo>
                      <a:pt x="27" y="50"/>
                      <a:pt x="28" y="37"/>
                      <a:pt x="32" y="2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8" name="Freeform 6177"/>
              <p:cNvSpPr>
                <a:spLocks/>
              </p:cNvSpPr>
              <p:nvPr/>
            </p:nvSpPr>
            <p:spPr bwMode="auto">
              <a:xfrm>
                <a:off x="4505" y="1480"/>
                <a:ext cx="206" cy="192"/>
              </a:xfrm>
              <a:custGeom>
                <a:avLst/>
                <a:gdLst>
                  <a:gd name="T0" fmla="*/ 255 w 152"/>
                  <a:gd name="T1" fmla="*/ 105 h 142"/>
                  <a:gd name="T2" fmla="*/ 221 w 152"/>
                  <a:gd name="T3" fmla="*/ 58 h 142"/>
                  <a:gd name="T4" fmla="*/ 203 w 152"/>
                  <a:gd name="T5" fmla="*/ 61 h 142"/>
                  <a:gd name="T6" fmla="*/ 190 w 152"/>
                  <a:gd name="T7" fmla="*/ 61 h 142"/>
                  <a:gd name="T8" fmla="*/ 164 w 152"/>
                  <a:gd name="T9" fmla="*/ 51 h 142"/>
                  <a:gd name="T10" fmla="*/ 146 w 152"/>
                  <a:gd name="T11" fmla="*/ 41 h 142"/>
                  <a:gd name="T12" fmla="*/ 146 w 152"/>
                  <a:gd name="T13" fmla="*/ 24 h 142"/>
                  <a:gd name="T14" fmla="*/ 152 w 152"/>
                  <a:gd name="T15" fmla="*/ 12 h 142"/>
                  <a:gd name="T16" fmla="*/ 152 w 152"/>
                  <a:gd name="T17" fmla="*/ 12 h 142"/>
                  <a:gd name="T18" fmla="*/ 152 w 152"/>
                  <a:gd name="T19" fmla="*/ 9 h 142"/>
                  <a:gd name="T20" fmla="*/ 81 w 152"/>
                  <a:gd name="T21" fmla="*/ 16 h 142"/>
                  <a:gd name="T22" fmla="*/ 76 w 152"/>
                  <a:gd name="T23" fmla="*/ 37 h 142"/>
                  <a:gd name="T24" fmla="*/ 56 w 152"/>
                  <a:gd name="T25" fmla="*/ 74 h 142"/>
                  <a:gd name="T26" fmla="*/ 24 w 152"/>
                  <a:gd name="T27" fmla="*/ 110 h 142"/>
                  <a:gd name="T28" fmla="*/ 7 w 152"/>
                  <a:gd name="T29" fmla="*/ 131 h 142"/>
                  <a:gd name="T30" fmla="*/ 0 w 152"/>
                  <a:gd name="T31" fmla="*/ 162 h 142"/>
                  <a:gd name="T32" fmla="*/ 4 w 152"/>
                  <a:gd name="T33" fmla="*/ 191 h 142"/>
                  <a:gd name="T34" fmla="*/ 5 w 152"/>
                  <a:gd name="T35" fmla="*/ 197 h 142"/>
                  <a:gd name="T36" fmla="*/ 144 w 152"/>
                  <a:gd name="T37" fmla="*/ 254 h 142"/>
                  <a:gd name="T38" fmla="*/ 215 w 152"/>
                  <a:gd name="T39" fmla="*/ 258 h 142"/>
                  <a:gd name="T40" fmla="*/ 247 w 152"/>
                  <a:gd name="T41" fmla="*/ 241 h 142"/>
                  <a:gd name="T42" fmla="*/ 260 w 152"/>
                  <a:gd name="T43" fmla="*/ 224 h 142"/>
                  <a:gd name="T44" fmla="*/ 255 w 152"/>
                  <a:gd name="T45" fmla="*/ 105 h 1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2" h="142">
                    <a:moveTo>
                      <a:pt x="139" y="58"/>
                    </a:moveTo>
                    <a:cubicBezTo>
                      <a:pt x="135" y="47"/>
                      <a:pt x="127" y="40"/>
                      <a:pt x="120" y="32"/>
                    </a:cubicBezTo>
                    <a:cubicBezTo>
                      <a:pt x="118" y="33"/>
                      <a:pt x="115" y="33"/>
                      <a:pt x="111" y="33"/>
                    </a:cubicBezTo>
                    <a:cubicBezTo>
                      <a:pt x="104" y="34"/>
                      <a:pt x="108" y="30"/>
                      <a:pt x="103" y="33"/>
                    </a:cubicBezTo>
                    <a:cubicBezTo>
                      <a:pt x="98" y="35"/>
                      <a:pt x="96" y="31"/>
                      <a:pt x="89" y="28"/>
                    </a:cubicBezTo>
                    <a:cubicBezTo>
                      <a:pt x="83" y="26"/>
                      <a:pt x="84" y="29"/>
                      <a:pt x="80" y="22"/>
                    </a:cubicBezTo>
                    <a:cubicBezTo>
                      <a:pt x="78" y="19"/>
                      <a:pt x="78" y="16"/>
                      <a:pt x="80" y="13"/>
                    </a:cubicBezTo>
                    <a:cubicBezTo>
                      <a:pt x="80" y="11"/>
                      <a:pt x="81" y="10"/>
                      <a:pt x="83" y="7"/>
                    </a:cubicBezTo>
                    <a:cubicBezTo>
                      <a:pt x="83" y="7"/>
                      <a:pt x="83" y="7"/>
                      <a:pt x="83" y="7"/>
                    </a:cubicBezTo>
                    <a:cubicBezTo>
                      <a:pt x="83" y="6"/>
                      <a:pt x="83" y="6"/>
                      <a:pt x="83" y="5"/>
                    </a:cubicBezTo>
                    <a:cubicBezTo>
                      <a:pt x="69" y="0"/>
                      <a:pt x="56" y="3"/>
                      <a:pt x="44" y="9"/>
                    </a:cubicBezTo>
                    <a:cubicBezTo>
                      <a:pt x="44" y="11"/>
                      <a:pt x="44" y="15"/>
                      <a:pt x="41" y="20"/>
                    </a:cubicBezTo>
                    <a:cubicBezTo>
                      <a:pt x="44" y="27"/>
                      <a:pt x="31" y="27"/>
                      <a:pt x="30" y="41"/>
                    </a:cubicBezTo>
                    <a:cubicBezTo>
                      <a:pt x="29" y="47"/>
                      <a:pt x="21" y="61"/>
                      <a:pt x="13" y="60"/>
                    </a:cubicBezTo>
                    <a:cubicBezTo>
                      <a:pt x="13" y="67"/>
                      <a:pt x="11" y="65"/>
                      <a:pt x="4" y="72"/>
                    </a:cubicBezTo>
                    <a:cubicBezTo>
                      <a:pt x="5" y="82"/>
                      <a:pt x="5" y="81"/>
                      <a:pt x="0" y="89"/>
                    </a:cubicBezTo>
                    <a:cubicBezTo>
                      <a:pt x="1" y="96"/>
                      <a:pt x="0" y="102"/>
                      <a:pt x="2" y="104"/>
                    </a:cubicBezTo>
                    <a:cubicBezTo>
                      <a:pt x="4" y="106"/>
                      <a:pt x="5" y="106"/>
                      <a:pt x="3" y="108"/>
                    </a:cubicBezTo>
                    <a:cubicBezTo>
                      <a:pt x="19" y="136"/>
                      <a:pt x="65" y="139"/>
                      <a:pt x="78" y="139"/>
                    </a:cubicBezTo>
                    <a:cubicBezTo>
                      <a:pt x="92" y="139"/>
                      <a:pt x="110" y="142"/>
                      <a:pt x="117" y="141"/>
                    </a:cubicBezTo>
                    <a:cubicBezTo>
                      <a:pt x="124" y="140"/>
                      <a:pt x="129" y="137"/>
                      <a:pt x="134" y="132"/>
                    </a:cubicBezTo>
                    <a:cubicBezTo>
                      <a:pt x="136" y="130"/>
                      <a:pt x="137" y="130"/>
                      <a:pt x="142" y="123"/>
                    </a:cubicBezTo>
                    <a:cubicBezTo>
                      <a:pt x="152" y="108"/>
                      <a:pt x="143" y="69"/>
                      <a:pt x="139" y="58"/>
                    </a:cubicBezTo>
                    <a:close/>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79" name="Freeform 6178"/>
              <p:cNvSpPr>
                <a:spLocks/>
              </p:cNvSpPr>
              <p:nvPr/>
            </p:nvSpPr>
            <p:spPr bwMode="auto">
              <a:xfrm>
                <a:off x="4568" y="1435"/>
                <a:ext cx="83" cy="63"/>
              </a:xfrm>
              <a:custGeom>
                <a:avLst/>
                <a:gdLst>
                  <a:gd name="T0" fmla="*/ 14 w 61"/>
                  <a:gd name="T1" fmla="*/ 26 h 46"/>
                  <a:gd name="T2" fmla="*/ 14 w 61"/>
                  <a:gd name="T3" fmla="*/ 21 h 46"/>
                  <a:gd name="T4" fmla="*/ 31 w 61"/>
                  <a:gd name="T5" fmla="*/ 0 h 46"/>
                  <a:gd name="T6" fmla="*/ 41 w 61"/>
                  <a:gd name="T7" fmla="*/ 1 h 46"/>
                  <a:gd name="T8" fmla="*/ 56 w 61"/>
                  <a:gd name="T9" fmla="*/ 0 h 46"/>
                  <a:gd name="T10" fmla="*/ 57 w 61"/>
                  <a:gd name="T11" fmla="*/ 0 h 46"/>
                  <a:gd name="T12" fmla="*/ 57 w 61"/>
                  <a:gd name="T13" fmla="*/ 0 h 46"/>
                  <a:gd name="T14" fmla="*/ 68 w 61"/>
                  <a:gd name="T15" fmla="*/ 0 h 46"/>
                  <a:gd name="T16" fmla="*/ 68 w 61"/>
                  <a:gd name="T17" fmla="*/ 0 h 46"/>
                  <a:gd name="T18" fmla="*/ 72 w 61"/>
                  <a:gd name="T19" fmla="*/ 0 h 46"/>
                  <a:gd name="T20" fmla="*/ 72 w 61"/>
                  <a:gd name="T21" fmla="*/ 0 h 46"/>
                  <a:gd name="T22" fmla="*/ 73 w 61"/>
                  <a:gd name="T23" fmla="*/ 0 h 46"/>
                  <a:gd name="T24" fmla="*/ 73 w 61"/>
                  <a:gd name="T25" fmla="*/ 0 h 46"/>
                  <a:gd name="T26" fmla="*/ 76 w 61"/>
                  <a:gd name="T27" fmla="*/ 1 h 46"/>
                  <a:gd name="T28" fmla="*/ 78 w 61"/>
                  <a:gd name="T29" fmla="*/ 1 h 46"/>
                  <a:gd name="T30" fmla="*/ 80 w 61"/>
                  <a:gd name="T31" fmla="*/ 1 h 46"/>
                  <a:gd name="T32" fmla="*/ 80 w 61"/>
                  <a:gd name="T33" fmla="*/ 1 h 46"/>
                  <a:gd name="T34" fmla="*/ 82 w 61"/>
                  <a:gd name="T35" fmla="*/ 1 h 46"/>
                  <a:gd name="T36" fmla="*/ 83 w 61"/>
                  <a:gd name="T37" fmla="*/ 1 h 46"/>
                  <a:gd name="T38" fmla="*/ 86 w 61"/>
                  <a:gd name="T39" fmla="*/ 4 h 46"/>
                  <a:gd name="T40" fmla="*/ 86 w 61"/>
                  <a:gd name="T41" fmla="*/ 4 h 46"/>
                  <a:gd name="T42" fmla="*/ 97 w 61"/>
                  <a:gd name="T43" fmla="*/ 7 h 46"/>
                  <a:gd name="T44" fmla="*/ 109 w 61"/>
                  <a:gd name="T45" fmla="*/ 16 h 46"/>
                  <a:gd name="T46" fmla="*/ 102 w 61"/>
                  <a:gd name="T47" fmla="*/ 51 h 46"/>
                  <a:gd name="T48" fmla="*/ 68 w 61"/>
                  <a:gd name="T49" fmla="*/ 86 h 46"/>
                  <a:gd name="T50" fmla="*/ 0 w 61"/>
                  <a:gd name="T51" fmla="*/ 8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1" h="46">
                    <a:moveTo>
                      <a:pt x="7" y="14"/>
                    </a:moveTo>
                    <a:cubicBezTo>
                      <a:pt x="7" y="13"/>
                      <a:pt x="7" y="12"/>
                      <a:pt x="7" y="11"/>
                    </a:cubicBezTo>
                    <a:cubicBezTo>
                      <a:pt x="9" y="4"/>
                      <a:pt x="13" y="1"/>
                      <a:pt x="17" y="0"/>
                    </a:cubicBezTo>
                    <a:cubicBezTo>
                      <a:pt x="18" y="1"/>
                      <a:pt x="19" y="2"/>
                      <a:pt x="22" y="1"/>
                    </a:cubicBezTo>
                    <a:cubicBezTo>
                      <a:pt x="24" y="1"/>
                      <a:pt x="26" y="1"/>
                      <a:pt x="30" y="0"/>
                    </a:cubicBezTo>
                    <a:cubicBezTo>
                      <a:pt x="30" y="0"/>
                      <a:pt x="30" y="0"/>
                      <a:pt x="31" y="0"/>
                    </a:cubicBezTo>
                    <a:cubicBezTo>
                      <a:pt x="31" y="0"/>
                      <a:pt x="31" y="0"/>
                      <a:pt x="31" y="0"/>
                    </a:cubicBezTo>
                    <a:cubicBezTo>
                      <a:pt x="33" y="0"/>
                      <a:pt x="35" y="0"/>
                      <a:pt x="37" y="0"/>
                    </a:cubicBezTo>
                    <a:cubicBezTo>
                      <a:pt x="37" y="0"/>
                      <a:pt x="37" y="0"/>
                      <a:pt x="37" y="0"/>
                    </a:cubicBezTo>
                    <a:cubicBezTo>
                      <a:pt x="38" y="0"/>
                      <a:pt x="38" y="0"/>
                      <a:pt x="39" y="0"/>
                    </a:cubicBezTo>
                    <a:cubicBezTo>
                      <a:pt x="39" y="0"/>
                      <a:pt x="39" y="0"/>
                      <a:pt x="39" y="0"/>
                    </a:cubicBezTo>
                    <a:cubicBezTo>
                      <a:pt x="39" y="0"/>
                      <a:pt x="40" y="0"/>
                      <a:pt x="40" y="0"/>
                    </a:cubicBezTo>
                    <a:cubicBezTo>
                      <a:pt x="40" y="0"/>
                      <a:pt x="40" y="0"/>
                      <a:pt x="40" y="0"/>
                    </a:cubicBezTo>
                    <a:cubicBezTo>
                      <a:pt x="41" y="0"/>
                      <a:pt x="41" y="1"/>
                      <a:pt x="41" y="1"/>
                    </a:cubicBezTo>
                    <a:cubicBezTo>
                      <a:pt x="41" y="1"/>
                      <a:pt x="42" y="1"/>
                      <a:pt x="42" y="1"/>
                    </a:cubicBezTo>
                    <a:cubicBezTo>
                      <a:pt x="42" y="1"/>
                      <a:pt x="42" y="1"/>
                      <a:pt x="43" y="1"/>
                    </a:cubicBezTo>
                    <a:cubicBezTo>
                      <a:pt x="43" y="1"/>
                      <a:pt x="43" y="1"/>
                      <a:pt x="43" y="1"/>
                    </a:cubicBezTo>
                    <a:cubicBezTo>
                      <a:pt x="43" y="1"/>
                      <a:pt x="44" y="1"/>
                      <a:pt x="44" y="1"/>
                    </a:cubicBezTo>
                    <a:cubicBezTo>
                      <a:pt x="44" y="1"/>
                      <a:pt x="44" y="1"/>
                      <a:pt x="45" y="1"/>
                    </a:cubicBezTo>
                    <a:cubicBezTo>
                      <a:pt x="45" y="1"/>
                      <a:pt x="45" y="2"/>
                      <a:pt x="46" y="2"/>
                    </a:cubicBezTo>
                    <a:cubicBezTo>
                      <a:pt x="46" y="2"/>
                      <a:pt x="46" y="2"/>
                      <a:pt x="46" y="2"/>
                    </a:cubicBezTo>
                    <a:cubicBezTo>
                      <a:pt x="48" y="2"/>
                      <a:pt x="50" y="3"/>
                      <a:pt x="52" y="4"/>
                    </a:cubicBezTo>
                    <a:cubicBezTo>
                      <a:pt x="54" y="6"/>
                      <a:pt x="57" y="7"/>
                      <a:pt x="59" y="9"/>
                    </a:cubicBezTo>
                    <a:cubicBezTo>
                      <a:pt x="61" y="16"/>
                      <a:pt x="60" y="24"/>
                      <a:pt x="55" y="27"/>
                    </a:cubicBezTo>
                    <a:cubicBezTo>
                      <a:pt x="37" y="46"/>
                      <a:pt x="37" y="46"/>
                      <a:pt x="37" y="46"/>
                    </a:cubicBezTo>
                    <a:cubicBezTo>
                      <a:pt x="0" y="46"/>
                      <a:pt x="0" y="46"/>
                      <a:pt x="0" y="46"/>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0" name="Freeform 6179"/>
              <p:cNvSpPr>
                <a:spLocks/>
              </p:cNvSpPr>
              <p:nvPr/>
            </p:nvSpPr>
            <p:spPr bwMode="auto">
              <a:xfrm>
                <a:off x="4570" y="1487"/>
                <a:ext cx="43" cy="32"/>
              </a:xfrm>
              <a:custGeom>
                <a:avLst/>
                <a:gdLst>
                  <a:gd name="T0" fmla="*/ 5 w 32"/>
                  <a:gd name="T1" fmla="*/ 4 h 24"/>
                  <a:gd name="T2" fmla="*/ 4 w 32"/>
                  <a:gd name="T3" fmla="*/ 20 h 24"/>
                  <a:gd name="T4" fmla="*/ 16 w 32"/>
                  <a:gd name="T5" fmla="*/ 37 h 24"/>
                  <a:gd name="T6" fmla="*/ 40 w 32"/>
                  <a:gd name="T7" fmla="*/ 43 h 24"/>
                  <a:gd name="T8" fmla="*/ 51 w 32"/>
                  <a:gd name="T9" fmla="*/ 39 h 24"/>
                  <a:gd name="T10" fmla="*/ 52 w 32"/>
                  <a:gd name="T11" fmla="*/ 28 h 24"/>
                  <a:gd name="T12" fmla="*/ 54 w 32"/>
                  <a:gd name="T13" fmla="*/ 12 h 24"/>
                  <a:gd name="T14" fmla="*/ 56 w 32"/>
                  <a:gd name="T15" fmla="*/ 5 h 24"/>
                  <a:gd name="T16" fmla="*/ 36 w 32"/>
                  <a:gd name="T17" fmla="*/ 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24">
                    <a:moveTo>
                      <a:pt x="3" y="2"/>
                    </a:moveTo>
                    <a:cubicBezTo>
                      <a:pt x="0" y="3"/>
                      <a:pt x="1" y="9"/>
                      <a:pt x="2" y="11"/>
                    </a:cubicBezTo>
                    <a:cubicBezTo>
                      <a:pt x="2" y="17"/>
                      <a:pt x="3" y="20"/>
                      <a:pt x="9" y="21"/>
                    </a:cubicBezTo>
                    <a:cubicBezTo>
                      <a:pt x="13" y="23"/>
                      <a:pt x="18" y="24"/>
                      <a:pt x="22" y="24"/>
                    </a:cubicBezTo>
                    <a:cubicBezTo>
                      <a:pt x="24" y="24"/>
                      <a:pt x="28" y="23"/>
                      <a:pt x="28" y="22"/>
                    </a:cubicBezTo>
                    <a:cubicBezTo>
                      <a:pt x="29" y="21"/>
                      <a:pt x="28" y="18"/>
                      <a:pt x="29" y="16"/>
                    </a:cubicBezTo>
                    <a:cubicBezTo>
                      <a:pt x="29" y="13"/>
                      <a:pt x="29" y="10"/>
                      <a:pt x="30" y="7"/>
                    </a:cubicBezTo>
                    <a:cubicBezTo>
                      <a:pt x="30" y="5"/>
                      <a:pt x="32" y="4"/>
                      <a:pt x="31" y="3"/>
                    </a:cubicBezTo>
                    <a:cubicBezTo>
                      <a:pt x="30" y="0"/>
                      <a:pt x="22" y="2"/>
                      <a:pt x="20" y="2"/>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1" name="Freeform 6180"/>
              <p:cNvSpPr>
                <a:spLocks/>
              </p:cNvSpPr>
              <p:nvPr/>
            </p:nvSpPr>
            <p:spPr bwMode="auto">
              <a:xfrm>
                <a:off x="4551" y="1503"/>
                <a:ext cx="27" cy="26"/>
              </a:xfrm>
              <a:custGeom>
                <a:avLst/>
                <a:gdLst>
                  <a:gd name="T0" fmla="*/ 26 w 20"/>
                  <a:gd name="T1" fmla="*/ 0 h 19"/>
                  <a:gd name="T2" fmla="*/ 26 w 20"/>
                  <a:gd name="T3" fmla="*/ 29 h 19"/>
                  <a:gd name="T4" fmla="*/ 0 w 20"/>
                  <a:gd name="T5" fmla="*/ 29 h 19"/>
                  <a:gd name="T6" fmla="*/ 0 60000 65536"/>
                  <a:gd name="T7" fmla="*/ 0 60000 65536"/>
                  <a:gd name="T8" fmla="*/ 0 60000 65536"/>
                </a:gdLst>
                <a:ahLst/>
                <a:cxnLst>
                  <a:cxn ang="T6">
                    <a:pos x="T0" y="T1"/>
                  </a:cxn>
                  <a:cxn ang="T7">
                    <a:pos x="T2" y="T3"/>
                  </a:cxn>
                  <a:cxn ang="T8">
                    <a:pos x="T4" y="T5"/>
                  </a:cxn>
                </a:cxnLst>
                <a:rect l="0" t="0" r="r" b="b"/>
                <a:pathLst>
                  <a:path w="20" h="19">
                    <a:moveTo>
                      <a:pt x="14" y="0"/>
                    </a:moveTo>
                    <a:cubicBezTo>
                      <a:pt x="16" y="5"/>
                      <a:pt x="20" y="12"/>
                      <a:pt x="14" y="15"/>
                    </a:cubicBezTo>
                    <a:cubicBezTo>
                      <a:pt x="11" y="16"/>
                      <a:pt x="3" y="19"/>
                      <a:pt x="0" y="15"/>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2" name="Freeform 6181"/>
              <p:cNvSpPr>
                <a:spLocks/>
              </p:cNvSpPr>
              <p:nvPr/>
            </p:nvSpPr>
            <p:spPr bwMode="auto">
              <a:xfrm>
                <a:off x="4608" y="1465"/>
                <a:ext cx="64" cy="62"/>
              </a:xfrm>
              <a:custGeom>
                <a:avLst/>
                <a:gdLst>
                  <a:gd name="T0" fmla="*/ 48 w 47"/>
                  <a:gd name="T1" fmla="*/ 9 h 46"/>
                  <a:gd name="T2" fmla="*/ 31 w 47"/>
                  <a:gd name="T3" fmla="*/ 9 h 46"/>
                  <a:gd name="T4" fmla="*/ 22 w 47"/>
                  <a:gd name="T5" fmla="*/ 18 h 46"/>
                  <a:gd name="T6" fmla="*/ 14 w 47"/>
                  <a:gd name="T7" fmla="*/ 32 h 46"/>
                  <a:gd name="T8" fmla="*/ 7 w 47"/>
                  <a:gd name="T9" fmla="*/ 59 h 46"/>
                  <a:gd name="T10" fmla="*/ 25 w 47"/>
                  <a:gd name="T11" fmla="*/ 71 h 46"/>
                  <a:gd name="T12" fmla="*/ 50 w 47"/>
                  <a:gd name="T13" fmla="*/ 80 h 46"/>
                  <a:gd name="T14" fmla="*/ 65 w 47"/>
                  <a:gd name="T15" fmla="*/ 80 h 46"/>
                  <a:gd name="T16" fmla="*/ 86 w 47"/>
                  <a:gd name="T17" fmla="*/ 71 h 46"/>
                  <a:gd name="T18" fmla="*/ 74 w 47"/>
                  <a:gd name="T19" fmla="*/ 57 h 46"/>
                  <a:gd name="T20" fmla="*/ 48 w 47"/>
                  <a:gd name="T21" fmla="*/ 9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26" y="5"/>
                    </a:moveTo>
                    <a:cubicBezTo>
                      <a:pt x="22" y="0"/>
                      <a:pt x="20" y="4"/>
                      <a:pt x="17" y="5"/>
                    </a:cubicBezTo>
                    <a:cubicBezTo>
                      <a:pt x="13" y="8"/>
                      <a:pt x="14" y="9"/>
                      <a:pt x="12" y="10"/>
                    </a:cubicBezTo>
                    <a:cubicBezTo>
                      <a:pt x="10" y="12"/>
                      <a:pt x="7" y="14"/>
                      <a:pt x="7" y="18"/>
                    </a:cubicBezTo>
                    <a:cubicBezTo>
                      <a:pt x="3" y="24"/>
                      <a:pt x="0" y="28"/>
                      <a:pt x="4" y="33"/>
                    </a:cubicBezTo>
                    <a:cubicBezTo>
                      <a:pt x="8" y="40"/>
                      <a:pt x="7" y="37"/>
                      <a:pt x="13" y="39"/>
                    </a:cubicBezTo>
                    <a:cubicBezTo>
                      <a:pt x="20" y="42"/>
                      <a:pt x="22" y="46"/>
                      <a:pt x="27" y="44"/>
                    </a:cubicBezTo>
                    <a:cubicBezTo>
                      <a:pt x="32" y="41"/>
                      <a:pt x="28" y="45"/>
                      <a:pt x="35" y="44"/>
                    </a:cubicBezTo>
                    <a:cubicBezTo>
                      <a:pt x="42" y="44"/>
                      <a:pt x="47" y="44"/>
                      <a:pt x="46" y="39"/>
                    </a:cubicBezTo>
                    <a:cubicBezTo>
                      <a:pt x="44" y="34"/>
                      <a:pt x="44" y="33"/>
                      <a:pt x="40" y="31"/>
                    </a:cubicBezTo>
                    <a:cubicBezTo>
                      <a:pt x="36" y="29"/>
                      <a:pt x="35" y="8"/>
                      <a:pt x="26" y="5"/>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3" name="Freeform 6182"/>
              <p:cNvSpPr>
                <a:spLocks/>
              </p:cNvSpPr>
              <p:nvPr/>
            </p:nvSpPr>
            <p:spPr bwMode="auto">
              <a:xfrm>
                <a:off x="4608" y="1479"/>
                <a:ext cx="32" cy="29"/>
              </a:xfrm>
              <a:custGeom>
                <a:avLst/>
                <a:gdLst>
                  <a:gd name="T0" fmla="*/ 33 w 24"/>
                  <a:gd name="T1" fmla="*/ 0 h 22"/>
                  <a:gd name="T2" fmla="*/ 28 w 24"/>
                  <a:gd name="T3" fmla="*/ 38 h 22"/>
                  <a:gd name="T4" fmla="*/ 41 w 24"/>
                  <a:gd name="T5" fmla="*/ 17 h 22"/>
                  <a:gd name="T6" fmla="*/ 43 w 24"/>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22">
                    <a:moveTo>
                      <a:pt x="19" y="0"/>
                    </a:moveTo>
                    <a:cubicBezTo>
                      <a:pt x="15" y="4"/>
                      <a:pt x="0" y="21"/>
                      <a:pt x="16" y="22"/>
                    </a:cubicBezTo>
                    <a:cubicBezTo>
                      <a:pt x="12" y="16"/>
                      <a:pt x="17" y="9"/>
                      <a:pt x="23" y="10"/>
                    </a:cubicBezTo>
                    <a:cubicBezTo>
                      <a:pt x="21" y="7"/>
                      <a:pt x="18" y="0"/>
                      <a:pt x="24" y="0"/>
                    </a:cubicBezTo>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4" name="Freeform 6183"/>
              <p:cNvSpPr>
                <a:spLocks/>
              </p:cNvSpPr>
              <p:nvPr/>
            </p:nvSpPr>
            <p:spPr bwMode="auto">
              <a:xfrm>
                <a:off x="4490" y="1398"/>
                <a:ext cx="43" cy="121"/>
              </a:xfrm>
              <a:custGeom>
                <a:avLst/>
                <a:gdLst>
                  <a:gd name="T0" fmla="*/ 58 w 32"/>
                  <a:gd name="T1" fmla="*/ 47 h 90"/>
                  <a:gd name="T2" fmla="*/ 56 w 32"/>
                  <a:gd name="T3" fmla="*/ 15 h 90"/>
                  <a:gd name="T4" fmla="*/ 1 w 32"/>
                  <a:gd name="T5" fmla="*/ 22 h 90"/>
                  <a:gd name="T6" fmla="*/ 4 w 32"/>
                  <a:gd name="T7" fmla="*/ 87 h 90"/>
                  <a:gd name="T8" fmla="*/ 0 w 32"/>
                  <a:gd name="T9" fmla="*/ 161 h 90"/>
                  <a:gd name="T10" fmla="*/ 0 w 32"/>
                  <a:gd name="T11" fmla="*/ 163 h 90"/>
                  <a:gd name="T12" fmla="*/ 17 w 32"/>
                  <a:gd name="T13" fmla="*/ 148 h 90"/>
                  <a:gd name="T14" fmla="*/ 31 w 32"/>
                  <a:gd name="T15" fmla="*/ 132 h 90"/>
                  <a:gd name="T16" fmla="*/ 52 w 32"/>
                  <a:gd name="T17" fmla="*/ 128 h 90"/>
                  <a:gd name="T18" fmla="*/ 51 w 32"/>
                  <a:gd name="T19" fmla="*/ 110 h 90"/>
                  <a:gd name="T20" fmla="*/ 58 w 32"/>
                  <a:gd name="T21" fmla="*/ 47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90">
                    <a:moveTo>
                      <a:pt x="32" y="26"/>
                    </a:moveTo>
                    <a:cubicBezTo>
                      <a:pt x="31" y="18"/>
                      <a:pt x="31" y="10"/>
                      <a:pt x="31" y="8"/>
                    </a:cubicBezTo>
                    <a:cubicBezTo>
                      <a:pt x="26" y="1"/>
                      <a:pt x="8" y="0"/>
                      <a:pt x="1" y="12"/>
                    </a:cubicBezTo>
                    <a:cubicBezTo>
                      <a:pt x="3" y="27"/>
                      <a:pt x="2" y="44"/>
                      <a:pt x="2" y="48"/>
                    </a:cubicBezTo>
                    <a:cubicBezTo>
                      <a:pt x="2" y="55"/>
                      <a:pt x="4" y="79"/>
                      <a:pt x="0" y="89"/>
                    </a:cubicBezTo>
                    <a:cubicBezTo>
                      <a:pt x="0" y="89"/>
                      <a:pt x="0" y="90"/>
                      <a:pt x="0" y="90"/>
                    </a:cubicBezTo>
                    <a:cubicBezTo>
                      <a:pt x="3" y="86"/>
                      <a:pt x="5" y="85"/>
                      <a:pt x="10" y="82"/>
                    </a:cubicBezTo>
                    <a:cubicBezTo>
                      <a:pt x="15" y="78"/>
                      <a:pt x="11" y="75"/>
                      <a:pt x="17" y="73"/>
                    </a:cubicBezTo>
                    <a:cubicBezTo>
                      <a:pt x="22" y="71"/>
                      <a:pt x="24" y="72"/>
                      <a:pt x="29" y="71"/>
                    </a:cubicBezTo>
                    <a:cubicBezTo>
                      <a:pt x="29" y="68"/>
                      <a:pt x="29" y="64"/>
                      <a:pt x="28" y="61"/>
                    </a:cubicBezTo>
                    <a:cubicBezTo>
                      <a:pt x="27" y="50"/>
                      <a:pt x="28" y="37"/>
                      <a:pt x="32" y="26"/>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5" name="Freeform 6184"/>
              <p:cNvSpPr>
                <a:spLocks/>
              </p:cNvSpPr>
              <p:nvPr/>
            </p:nvSpPr>
            <p:spPr bwMode="auto">
              <a:xfrm>
                <a:off x="4501" y="1624"/>
                <a:ext cx="39" cy="40"/>
              </a:xfrm>
              <a:custGeom>
                <a:avLst/>
                <a:gdLst>
                  <a:gd name="T0" fmla="*/ 11 w 29"/>
                  <a:gd name="T1" fmla="*/ 1 h 29"/>
                  <a:gd name="T2" fmla="*/ 0 w 29"/>
                  <a:gd name="T3" fmla="*/ 0 h 29"/>
                  <a:gd name="T4" fmla="*/ 4 w 29"/>
                  <a:gd name="T5" fmla="*/ 44 h 29"/>
                  <a:gd name="T6" fmla="*/ 52 w 29"/>
                  <a:gd name="T7" fmla="*/ 46 h 29"/>
                  <a:gd name="T8" fmla="*/ 51 w 29"/>
                  <a:gd name="T9" fmla="*/ 40 h 29"/>
                  <a:gd name="T10" fmla="*/ 11 w 29"/>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29">
                    <a:moveTo>
                      <a:pt x="6" y="1"/>
                    </a:moveTo>
                    <a:cubicBezTo>
                      <a:pt x="2" y="1"/>
                      <a:pt x="0" y="1"/>
                      <a:pt x="0" y="0"/>
                    </a:cubicBezTo>
                    <a:cubicBezTo>
                      <a:pt x="2" y="9"/>
                      <a:pt x="0" y="16"/>
                      <a:pt x="2" y="23"/>
                    </a:cubicBezTo>
                    <a:cubicBezTo>
                      <a:pt x="5" y="27"/>
                      <a:pt x="25" y="29"/>
                      <a:pt x="29" y="24"/>
                    </a:cubicBezTo>
                    <a:cubicBezTo>
                      <a:pt x="29" y="24"/>
                      <a:pt x="28" y="23"/>
                      <a:pt x="28" y="21"/>
                    </a:cubicBezTo>
                    <a:cubicBezTo>
                      <a:pt x="19" y="16"/>
                      <a:pt x="11" y="10"/>
                      <a:pt x="6" y="1"/>
                    </a:cubicBezTo>
                    <a:close/>
                  </a:path>
                </a:pathLst>
              </a:custGeom>
              <a:noFill/>
              <a:ln w="4763"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6" name="Freeform 6185"/>
              <p:cNvSpPr>
                <a:spLocks/>
              </p:cNvSpPr>
              <p:nvPr/>
            </p:nvSpPr>
            <p:spPr bwMode="auto">
              <a:xfrm>
                <a:off x="4596" y="1435"/>
                <a:ext cx="55" cy="37"/>
              </a:xfrm>
              <a:custGeom>
                <a:avLst/>
                <a:gdLst>
                  <a:gd name="T0" fmla="*/ 0 w 41"/>
                  <a:gd name="T1" fmla="*/ 1 h 27"/>
                  <a:gd name="T2" fmla="*/ 4 w 41"/>
                  <a:gd name="T3" fmla="*/ 1 h 27"/>
                  <a:gd name="T4" fmla="*/ 17 w 41"/>
                  <a:gd name="T5" fmla="*/ 0 h 27"/>
                  <a:gd name="T6" fmla="*/ 20 w 41"/>
                  <a:gd name="T7" fmla="*/ 0 h 27"/>
                  <a:gd name="T8" fmla="*/ 20 w 41"/>
                  <a:gd name="T9" fmla="*/ 0 h 27"/>
                  <a:gd name="T10" fmla="*/ 31 w 41"/>
                  <a:gd name="T11" fmla="*/ 0 h 27"/>
                  <a:gd name="T12" fmla="*/ 31 w 41"/>
                  <a:gd name="T13" fmla="*/ 0 h 27"/>
                  <a:gd name="T14" fmla="*/ 34 w 41"/>
                  <a:gd name="T15" fmla="*/ 0 h 27"/>
                  <a:gd name="T16" fmla="*/ 34 w 41"/>
                  <a:gd name="T17" fmla="*/ 0 h 27"/>
                  <a:gd name="T18" fmla="*/ 36 w 41"/>
                  <a:gd name="T19" fmla="*/ 0 h 27"/>
                  <a:gd name="T20" fmla="*/ 36 w 41"/>
                  <a:gd name="T21" fmla="*/ 0 h 27"/>
                  <a:gd name="T22" fmla="*/ 38 w 41"/>
                  <a:gd name="T23" fmla="*/ 1 h 27"/>
                  <a:gd name="T24" fmla="*/ 40 w 41"/>
                  <a:gd name="T25" fmla="*/ 1 h 27"/>
                  <a:gd name="T26" fmla="*/ 42 w 41"/>
                  <a:gd name="T27" fmla="*/ 1 h 27"/>
                  <a:gd name="T28" fmla="*/ 42 w 41"/>
                  <a:gd name="T29" fmla="*/ 1 h 27"/>
                  <a:gd name="T30" fmla="*/ 43 w 41"/>
                  <a:gd name="T31" fmla="*/ 1 h 27"/>
                  <a:gd name="T32" fmla="*/ 46 w 41"/>
                  <a:gd name="T33" fmla="*/ 1 h 27"/>
                  <a:gd name="T34" fmla="*/ 47 w 41"/>
                  <a:gd name="T35" fmla="*/ 4 h 27"/>
                  <a:gd name="T36" fmla="*/ 47 w 41"/>
                  <a:gd name="T37" fmla="*/ 4 h 27"/>
                  <a:gd name="T38" fmla="*/ 58 w 41"/>
                  <a:gd name="T39" fmla="*/ 7 h 27"/>
                  <a:gd name="T40" fmla="*/ 70 w 41"/>
                  <a:gd name="T41" fmla="*/ 16 h 27"/>
                  <a:gd name="T42" fmla="*/ 63 w 41"/>
                  <a:gd name="T43" fmla="*/ 51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 h="27">
                    <a:moveTo>
                      <a:pt x="0" y="1"/>
                    </a:moveTo>
                    <a:cubicBezTo>
                      <a:pt x="1" y="1"/>
                      <a:pt x="1" y="1"/>
                      <a:pt x="2" y="1"/>
                    </a:cubicBezTo>
                    <a:cubicBezTo>
                      <a:pt x="4" y="1"/>
                      <a:pt x="6" y="1"/>
                      <a:pt x="10" y="0"/>
                    </a:cubicBezTo>
                    <a:cubicBezTo>
                      <a:pt x="10" y="0"/>
                      <a:pt x="10" y="0"/>
                      <a:pt x="11" y="0"/>
                    </a:cubicBezTo>
                    <a:cubicBezTo>
                      <a:pt x="11" y="0"/>
                      <a:pt x="11" y="0"/>
                      <a:pt x="11" y="0"/>
                    </a:cubicBezTo>
                    <a:cubicBezTo>
                      <a:pt x="13" y="0"/>
                      <a:pt x="15" y="0"/>
                      <a:pt x="17" y="0"/>
                    </a:cubicBezTo>
                    <a:cubicBezTo>
                      <a:pt x="17" y="0"/>
                      <a:pt x="17" y="0"/>
                      <a:pt x="17" y="0"/>
                    </a:cubicBezTo>
                    <a:cubicBezTo>
                      <a:pt x="18" y="0"/>
                      <a:pt x="18" y="0"/>
                      <a:pt x="19" y="0"/>
                    </a:cubicBezTo>
                    <a:cubicBezTo>
                      <a:pt x="19" y="0"/>
                      <a:pt x="19" y="0"/>
                      <a:pt x="19" y="0"/>
                    </a:cubicBezTo>
                    <a:cubicBezTo>
                      <a:pt x="19" y="0"/>
                      <a:pt x="20" y="0"/>
                      <a:pt x="20" y="0"/>
                    </a:cubicBezTo>
                    <a:cubicBezTo>
                      <a:pt x="20" y="0"/>
                      <a:pt x="20" y="0"/>
                      <a:pt x="20" y="0"/>
                    </a:cubicBezTo>
                    <a:cubicBezTo>
                      <a:pt x="21" y="0"/>
                      <a:pt x="21" y="1"/>
                      <a:pt x="21" y="1"/>
                    </a:cubicBezTo>
                    <a:cubicBezTo>
                      <a:pt x="21" y="1"/>
                      <a:pt x="22" y="1"/>
                      <a:pt x="22" y="1"/>
                    </a:cubicBezTo>
                    <a:cubicBezTo>
                      <a:pt x="22" y="1"/>
                      <a:pt x="22" y="1"/>
                      <a:pt x="23" y="1"/>
                    </a:cubicBezTo>
                    <a:cubicBezTo>
                      <a:pt x="23" y="1"/>
                      <a:pt x="23" y="1"/>
                      <a:pt x="23" y="1"/>
                    </a:cubicBezTo>
                    <a:cubicBezTo>
                      <a:pt x="23" y="1"/>
                      <a:pt x="24" y="1"/>
                      <a:pt x="24" y="1"/>
                    </a:cubicBezTo>
                    <a:cubicBezTo>
                      <a:pt x="24" y="1"/>
                      <a:pt x="24" y="1"/>
                      <a:pt x="25" y="1"/>
                    </a:cubicBezTo>
                    <a:cubicBezTo>
                      <a:pt x="25" y="1"/>
                      <a:pt x="25" y="2"/>
                      <a:pt x="26" y="2"/>
                    </a:cubicBezTo>
                    <a:cubicBezTo>
                      <a:pt x="26" y="2"/>
                      <a:pt x="26" y="2"/>
                      <a:pt x="26" y="2"/>
                    </a:cubicBezTo>
                    <a:cubicBezTo>
                      <a:pt x="28" y="2"/>
                      <a:pt x="30" y="3"/>
                      <a:pt x="32" y="4"/>
                    </a:cubicBezTo>
                    <a:cubicBezTo>
                      <a:pt x="34" y="6"/>
                      <a:pt x="37" y="7"/>
                      <a:pt x="39" y="9"/>
                    </a:cubicBezTo>
                    <a:cubicBezTo>
                      <a:pt x="41" y="16"/>
                      <a:pt x="40" y="24"/>
                      <a:pt x="35" y="27"/>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7" name="Freeform 6186"/>
              <p:cNvSpPr>
                <a:spLocks/>
              </p:cNvSpPr>
              <p:nvPr/>
            </p:nvSpPr>
            <p:spPr bwMode="auto">
              <a:xfrm>
                <a:off x="4505" y="1487"/>
                <a:ext cx="206" cy="185"/>
              </a:xfrm>
              <a:custGeom>
                <a:avLst/>
                <a:gdLst>
                  <a:gd name="T0" fmla="*/ 81 w 152"/>
                  <a:gd name="T1" fmla="*/ 7 h 137"/>
                  <a:gd name="T2" fmla="*/ 76 w 152"/>
                  <a:gd name="T3" fmla="*/ 27 h 137"/>
                  <a:gd name="T4" fmla="*/ 56 w 152"/>
                  <a:gd name="T5" fmla="*/ 66 h 137"/>
                  <a:gd name="T6" fmla="*/ 24 w 152"/>
                  <a:gd name="T7" fmla="*/ 100 h 137"/>
                  <a:gd name="T8" fmla="*/ 7 w 152"/>
                  <a:gd name="T9" fmla="*/ 122 h 137"/>
                  <a:gd name="T10" fmla="*/ 0 w 152"/>
                  <a:gd name="T11" fmla="*/ 153 h 137"/>
                  <a:gd name="T12" fmla="*/ 4 w 152"/>
                  <a:gd name="T13" fmla="*/ 181 h 137"/>
                  <a:gd name="T14" fmla="*/ 5 w 152"/>
                  <a:gd name="T15" fmla="*/ 188 h 137"/>
                  <a:gd name="T16" fmla="*/ 144 w 152"/>
                  <a:gd name="T17" fmla="*/ 244 h 137"/>
                  <a:gd name="T18" fmla="*/ 215 w 152"/>
                  <a:gd name="T19" fmla="*/ 248 h 137"/>
                  <a:gd name="T20" fmla="*/ 247 w 152"/>
                  <a:gd name="T21" fmla="*/ 231 h 137"/>
                  <a:gd name="T22" fmla="*/ 260 w 152"/>
                  <a:gd name="T23" fmla="*/ 215 h 137"/>
                  <a:gd name="T24" fmla="*/ 255 w 152"/>
                  <a:gd name="T25" fmla="*/ 97 h 137"/>
                  <a:gd name="T26" fmla="*/ 221 w 152"/>
                  <a:gd name="T27" fmla="*/ 49 h 137"/>
                  <a:gd name="T28" fmla="*/ 203 w 152"/>
                  <a:gd name="T29" fmla="*/ 51 h 137"/>
                  <a:gd name="T30" fmla="*/ 190 w 152"/>
                  <a:gd name="T31" fmla="*/ 51 h 137"/>
                  <a:gd name="T32" fmla="*/ 164 w 152"/>
                  <a:gd name="T33" fmla="*/ 42 h 137"/>
                  <a:gd name="T34" fmla="*/ 146 w 152"/>
                  <a:gd name="T35" fmla="*/ 31 h 137"/>
                  <a:gd name="T36" fmla="*/ 146 w 152"/>
                  <a:gd name="T37" fmla="*/ 15 h 137"/>
                  <a:gd name="T38" fmla="*/ 152 w 152"/>
                  <a:gd name="T39" fmla="*/ 4 h 137"/>
                  <a:gd name="T40" fmla="*/ 152 w 152"/>
                  <a:gd name="T41" fmla="*/ 4 h 137"/>
                  <a:gd name="T42" fmla="*/ 152 w 152"/>
                  <a:gd name="T43" fmla="*/ 0 h 1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2" h="137">
                    <a:moveTo>
                      <a:pt x="44" y="4"/>
                    </a:moveTo>
                    <a:cubicBezTo>
                      <a:pt x="44" y="6"/>
                      <a:pt x="44" y="10"/>
                      <a:pt x="41" y="15"/>
                    </a:cubicBezTo>
                    <a:cubicBezTo>
                      <a:pt x="44" y="22"/>
                      <a:pt x="31" y="22"/>
                      <a:pt x="30" y="36"/>
                    </a:cubicBezTo>
                    <a:cubicBezTo>
                      <a:pt x="29" y="42"/>
                      <a:pt x="21" y="56"/>
                      <a:pt x="13" y="55"/>
                    </a:cubicBezTo>
                    <a:cubicBezTo>
                      <a:pt x="13" y="62"/>
                      <a:pt x="11" y="60"/>
                      <a:pt x="4" y="67"/>
                    </a:cubicBezTo>
                    <a:cubicBezTo>
                      <a:pt x="5" y="77"/>
                      <a:pt x="5" y="76"/>
                      <a:pt x="0" y="84"/>
                    </a:cubicBezTo>
                    <a:cubicBezTo>
                      <a:pt x="1" y="91"/>
                      <a:pt x="0" y="97"/>
                      <a:pt x="2" y="99"/>
                    </a:cubicBezTo>
                    <a:cubicBezTo>
                      <a:pt x="4" y="101"/>
                      <a:pt x="5" y="101"/>
                      <a:pt x="3" y="103"/>
                    </a:cubicBezTo>
                    <a:cubicBezTo>
                      <a:pt x="19" y="131"/>
                      <a:pt x="65" y="134"/>
                      <a:pt x="78" y="134"/>
                    </a:cubicBezTo>
                    <a:cubicBezTo>
                      <a:pt x="92" y="134"/>
                      <a:pt x="110" y="137"/>
                      <a:pt x="117" y="136"/>
                    </a:cubicBezTo>
                    <a:cubicBezTo>
                      <a:pt x="124" y="135"/>
                      <a:pt x="129" y="132"/>
                      <a:pt x="134" y="127"/>
                    </a:cubicBezTo>
                    <a:cubicBezTo>
                      <a:pt x="136" y="125"/>
                      <a:pt x="137" y="125"/>
                      <a:pt x="142" y="118"/>
                    </a:cubicBezTo>
                    <a:cubicBezTo>
                      <a:pt x="152" y="103"/>
                      <a:pt x="143" y="64"/>
                      <a:pt x="139" y="53"/>
                    </a:cubicBezTo>
                    <a:cubicBezTo>
                      <a:pt x="135" y="42"/>
                      <a:pt x="127" y="35"/>
                      <a:pt x="120" y="27"/>
                    </a:cubicBezTo>
                    <a:cubicBezTo>
                      <a:pt x="118" y="28"/>
                      <a:pt x="115" y="28"/>
                      <a:pt x="111" y="28"/>
                    </a:cubicBezTo>
                    <a:cubicBezTo>
                      <a:pt x="104" y="29"/>
                      <a:pt x="108" y="25"/>
                      <a:pt x="103" y="28"/>
                    </a:cubicBezTo>
                    <a:cubicBezTo>
                      <a:pt x="98" y="30"/>
                      <a:pt x="96" y="26"/>
                      <a:pt x="89" y="23"/>
                    </a:cubicBezTo>
                    <a:cubicBezTo>
                      <a:pt x="83" y="21"/>
                      <a:pt x="84" y="24"/>
                      <a:pt x="80" y="17"/>
                    </a:cubicBezTo>
                    <a:cubicBezTo>
                      <a:pt x="78" y="14"/>
                      <a:pt x="78" y="11"/>
                      <a:pt x="80" y="8"/>
                    </a:cubicBezTo>
                    <a:cubicBezTo>
                      <a:pt x="80" y="6"/>
                      <a:pt x="81" y="5"/>
                      <a:pt x="83" y="2"/>
                    </a:cubicBezTo>
                    <a:cubicBezTo>
                      <a:pt x="83" y="2"/>
                      <a:pt x="83" y="2"/>
                      <a:pt x="83" y="2"/>
                    </a:cubicBezTo>
                    <a:cubicBezTo>
                      <a:pt x="83" y="1"/>
                      <a:pt x="83" y="1"/>
                      <a:pt x="83"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8" name="Freeform 6187"/>
              <p:cNvSpPr>
                <a:spLocks/>
              </p:cNvSpPr>
              <p:nvPr/>
            </p:nvSpPr>
            <p:spPr bwMode="auto">
              <a:xfrm>
                <a:off x="4511" y="1525"/>
                <a:ext cx="106" cy="104"/>
              </a:xfrm>
              <a:custGeom>
                <a:avLst/>
                <a:gdLst>
                  <a:gd name="T0" fmla="*/ 56 w 78"/>
                  <a:gd name="T1" fmla="*/ 15 h 77"/>
                  <a:gd name="T2" fmla="*/ 19 w 78"/>
                  <a:gd name="T3" fmla="*/ 72 h 77"/>
                  <a:gd name="T4" fmla="*/ 20 w 78"/>
                  <a:gd name="T5" fmla="*/ 140 h 77"/>
                  <a:gd name="T6" fmla="*/ 53 w 78"/>
                  <a:gd name="T7" fmla="*/ 62 h 77"/>
                  <a:gd name="T8" fmla="*/ 144 w 78"/>
                  <a:gd name="T9" fmla="*/ 26 h 77"/>
                  <a:gd name="T10" fmla="*/ 63 w 78"/>
                  <a:gd name="T11" fmla="*/ 7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77">
                    <a:moveTo>
                      <a:pt x="30" y="8"/>
                    </a:moveTo>
                    <a:cubicBezTo>
                      <a:pt x="32" y="21"/>
                      <a:pt x="14" y="28"/>
                      <a:pt x="10" y="39"/>
                    </a:cubicBezTo>
                    <a:cubicBezTo>
                      <a:pt x="4" y="52"/>
                      <a:pt x="0" y="64"/>
                      <a:pt x="11" y="77"/>
                    </a:cubicBezTo>
                    <a:cubicBezTo>
                      <a:pt x="4" y="65"/>
                      <a:pt x="22" y="43"/>
                      <a:pt x="29" y="34"/>
                    </a:cubicBezTo>
                    <a:cubicBezTo>
                      <a:pt x="39" y="20"/>
                      <a:pt x="60" y="9"/>
                      <a:pt x="78" y="14"/>
                    </a:cubicBezTo>
                    <a:cubicBezTo>
                      <a:pt x="65" y="2"/>
                      <a:pt x="51" y="0"/>
                      <a:pt x="34" y="4"/>
                    </a:cubicBezTo>
                  </a:path>
                </a:pathLst>
              </a:custGeom>
              <a:solidFill>
                <a:srgbClr val="FCEEE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89" name="Freeform 6188"/>
              <p:cNvSpPr>
                <a:spLocks/>
              </p:cNvSpPr>
              <p:nvPr/>
            </p:nvSpPr>
            <p:spPr bwMode="auto">
              <a:xfrm>
                <a:off x="4570" y="1568"/>
                <a:ext cx="129" cy="101"/>
              </a:xfrm>
              <a:custGeom>
                <a:avLst/>
                <a:gdLst>
                  <a:gd name="T0" fmla="*/ 0 w 95"/>
                  <a:gd name="T1" fmla="*/ 119 h 75"/>
                  <a:gd name="T2" fmla="*/ 87 w 95"/>
                  <a:gd name="T3" fmla="*/ 129 h 75"/>
                  <a:gd name="T4" fmla="*/ 136 w 95"/>
                  <a:gd name="T5" fmla="*/ 125 h 75"/>
                  <a:gd name="T6" fmla="*/ 171 w 95"/>
                  <a:gd name="T7" fmla="*/ 93 h 75"/>
                  <a:gd name="T8" fmla="*/ 159 w 95"/>
                  <a:gd name="T9" fmla="*/ 0 h 75"/>
                  <a:gd name="T10" fmla="*/ 145 w 95"/>
                  <a:gd name="T11" fmla="*/ 89 h 75"/>
                  <a:gd name="T12" fmla="*/ 0 w 95"/>
                  <a:gd name="T13" fmla="*/ 119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75">
                    <a:moveTo>
                      <a:pt x="0" y="65"/>
                    </a:moveTo>
                    <a:cubicBezTo>
                      <a:pt x="16" y="69"/>
                      <a:pt x="34" y="69"/>
                      <a:pt x="47" y="71"/>
                    </a:cubicBezTo>
                    <a:cubicBezTo>
                      <a:pt x="59" y="73"/>
                      <a:pt x="65" y="75"/>
                      <a:pt x="74" y="69"/>
                    </a:cubicBezTo>
                    <a:cubicBezTo>
                      <a:pt x="83" y="64"/>
                      <a:pt x="90" y="58"/>
                      <a:pt x="93" y="51"/>
                    </a:cubicBezTo>
                    <a:cubicBezTo>
                      <a:pt x="95" y="44"/>
                      <a:pt x="94" y="11"/>
                      <a:pt x="86" y="0"/>
                    </a:cubicBezTo>
                    <a:cubicBezTo>
                      <a:pt x="89" y="12"/>
                      <a:pt x="92" y="32"/>
                      <a:pt x="79" y="49"/>
                    </a:cubicBezTo>
                    <a:cubicBezTo>
                      <a:pt x="66" y="65"/>
                      <a:pt x="17" y="72"/>
                      <a:pt x="0" y="65"/>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0" name="Freeform 6189"/>
              <p:cNvSpPr>
                <a:spLocks noEditPoints="1"/>
              </p:cNvSpPr>
              <p:nvPr/>
            </p:nvSpPr>
            <p:spPr bwMode="auto">
              <a:xfrm>
                <a:off x="4507" y="1521"/>
                <a:ext cx="201" cy="151"/>
              </a:xfrm>
              <a:custGeom>
                <a:avLst/>
                <a:gdLst>
                  <a:gd name="T0" fmla="*/ 67 w 148"/>
                  <a:gd name="T1" fmla="*/ 150 h 112"/>
                  <a:gd name="T2" fmla="*/ 46 w 148"/>
                  <a:gd name="T3" fmla="*/ 127 h 112"/>
                  <a:gd name="T4" fmla="*/ 30 w 148"/>
                  <a:gd name="T5" fmla="*/ 100 h 112"/>
                  <a:gd name="T6" fmla="*/ 37 w 148"/>
                  <a:gd name="T7" fmla="*/ 77 h 112"/>
                  <a:gd name="T8" fmla="*/ 48 w 148"/>
                  <a:gd name="T9" fmla="*/ 49 h 112"/>
                  <a:gd name="T10" fmla="*/ 57 w 148"/>
                  <a:gd name="T11" fmla="*/ 66 h 112"/>
                  <a:gd name="T12" fmla="*/ 61 w 148"/>
                  <a:gd name="T13" fmla="*/ 90 h 112"/>
                  <a:gd name="T14" fmla="*/ 102 w 148"/>
                  <a:gd name="T15" fmla="*/ 116 h 112"/>
                  <a:gd name="T16" fmla="*/ 65 w 148"/>
                  <a:gd name="T17" fmla="*/ 78 h 112"/>
                  <a:gd name="T18" fmla="*/ 61 w 148"/>
                  <a:gd name="T19" fmla="*/ 59 h 112"/>
                  <a:gd name="T20" fmla="*/ 68 w 148"/>
                  <a:gd name="T21" fmla="*/ 0 h 112"/>
                  <a:gd name="T22" fmla="*/ 48 w 148"/>
                  <a:gd name="T23" fmla="*/ 36 h 112"/>
                  <a:gd name="T24" fmla="*/ 37 w 148"/>
                  <a:gd name="T25" fmla="*/ 63 h 112"/>
                  <a:gd name="T26" fmla="*/ 22 w 148"/>
                  <a:gd name="T27" fmla="*/ 90 h 112"/>
                  <a:gd name="T28" fmla="*/ 14 w 148"/>
                  <a:gd name="T29" fmla="*/ 115 h 112"/>
                  <a:gd name="T30" fmla="*/ 11 w 148"/>
                  <a:gd name="T31" fmla="*/ 125 h 112"/>
                  <a:gd name="T32" fmla="*/ 26 w 148"/>
                  <a:gd name="T33" fmla="*/ 169 h 112"/>
                  <a:gd name="T34" fmla="*/ 24 w 148"/>
                  <a:gd name="T35" fmla="*/ 111 h 112"/>
                  <a:gd name="T36" fmla="*/ 35 w 148"/>
                  <a:gd name="T37" fmla="*/ 124 h 112"/>
                  <a:gd name="T38" fmla="*/ 46 w 148"/>
                  <a:gd name="T39" fmla="*/ 146 h 112"/>
                  <a:gd name="T40" fmla="*/ 83 w 148"/>
                  <a:gd name="T41" fmla="*/ 166 h 112"/>
                  <a:gd name="T42" fmla="*/ 87 w 148"/>
                  <a:gd name="T43" fmla="*/ 162 h 112"/>
                  <a:gd name="T44" fmla="*/ 247 w 148"/>
                  <a:gd name="T45" fmla="*/ 109 h 112"/>
                  <a:gd name="T46" fmla="*/ 240 w 148"/>
                  <a:gd name="T47" fmla="*/ 84 h 112"/>
                  <a:gd name="T48" fmla="*/ 211 w 148"/>
                  <a:gd name="T49" fmla="*/ 18 h 112"/>
                  <a:gd name="T50" fmla="*/ 234 w 148"/>
                  <a:gd name="T51" fmla="*/ 20 h 112"/>
                  <a:gd name="T52" fmla="*/ 217 w 148"/>
                  <a:gd name="T53" fmla="*/ 11 h 112"/>
                  <a:gd name="T54" fmla="*/ 182 w 148"/>
                  <a:gd name="T55" fmla="*/ 7 h 112"/>
                  <a:gd name="T56" fmla="*/ 227 w 148"/>
                  <a:gd name="T57" fmla="*/ 67 h 112"/>
                  <a:gd name="T58" fmla="*/ 217 w 148"/>
                  <a:gd name="T59" fmla="*/ 105 h 112"/>
                  <a:gd name="T60" fmla="*/ 200 w 148"/>
                  <a:gd name="T61" fmla="*/ 140 h 112"/>
                  <a:gd name="T62" fmla="*/ 221 w 148"/>
                  <a:gd name="T63" fmla="*/ 116 h 112"/>
                  <a:gd name="T64" fmla="*/ 232 w 148"/>
                  <a:gd name="T65" fmla="*/ 90 h 112"/>
                  <a:gd name="T66" fmla="*/ 243 w 148"/>
                  <a:gd name="T67" fmla="*/ 131 h 112"/>
                  <a:gd name="T68" fmla="*/ 216 w 148"/>
                  <a:gd name="T69" fmla="*/ 174 h 112"/>
                  <a:gd name="T70" fmla="*/ 190 w 148"/>
                  <a:gd name="T71" fmla="*/ 183 h 112"/>
                  <a:gd name="T72" fmla="*/ 149 w 148"/>
                  <a:gd name="T73" fmla="*/ 177 h 112"/>
                  <a:gd name="T74" fmla="*/ 175 w 148"/>
                  <a:gd name="T75" fmla="*/ 182 h 112"/>
                  <a:gd name="T76" fmla="*/ 208 w 148"/>
                  <a:gd name="T77" fmla="*/ 182 h 112"/>
                  <a:gd name="T78" fmla="*/ 240 w 148"/>
                  <a:gd name="T79" fmla="*/ 169 h 112"/>
                  <a:gd name="T80" fmla="*/ 212 w 148"/>
                  <a:gd name="T81" fmla="*/ 202 h 112"/>
                  <a:gd name="T82" fmla="*/ 240 w 148"/>
                  <a:gd name="T83" fmla="*/ 186 h 112"/>
                  <a:gd name="T84" fmla="*/ 251 w 148"/>
                  <a:gd name="T85" fmla="*/ 150 h 112"/>
                  <a:gd name="T86" fmla="*/ 268 w 148"/>
                  <a:gd name="T87" fmla="*/ 138 h 112"/>
                  <a:gd name="T88" fmla="*/ 272 w 148"/>
                  <a:gd name="T89" fmla="*/ 138 h 1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48" h="112">
                    <a:moveTo>
                      <a:pt x="47" y="89"/>
                    </a:moveTo>
                    <a:cubicBezTo>
                      <a:pt x="44" y="85"/>
                      <a:pt x="44" y="85"/>
                      <a:pt x="44" y="85"/>
                    </a:cubicBezTo>
                    <a:cubicBezTo>
                      <a:pt x="42" y="83"/>
                      <a:pt x="39" y="83"/>
                      <a:pt x="36" y="82"/>
                    </a:cubicBezTo>
                    <a:cubicBezTo>
                      <a:pt x="33" y="81"/>
                      <a:pt x="30" y="81"/>
                      <a:pt x="28" y="78"/>
                    </a:cubicBezTo>
                    <a:cubicBezTo>
                      <a:pt x="27" y="77"/>
                      <a:pt x="26" y="76"/>
                      <a:pt x="26" y="74"/>
                    </a:cubicBezTo>
                    <a:cubicBezTo>
                      <a:pt x="25" y="70"/>
                      <a:pt x="25" y="70"/>
                      <a:pt x="25" y="70"/>
                    </a:cubicBezTo>
                    <a:cubicBezTo>
                      <a:pt x="24" y="68"/>
                      <a:pt x="23" y="66"/>
                      <a:pt x="21" y="65"/>
                    </a:cubicBezTo>
                    <a:cubicBezTo>
                      <a:pt x="19" y="64"/>
                      <a:pt x="19" y="64"/>
                      <a:pt x="19" y="64"/>
                    </a:cubicBezTo>
                    <a:cubicBezTo>
                      <a:pt x="17" y="62"/>
                      <a:pt x="16" y="58"/>
                      <a:pt x="16" y="55"/>
                    </a:cubicBezTo>
                    <a:cubicBezTo>
                      <a:pt x="16" y="53"/>
                      <a:pt x="16" y="50"/>
                      <a:pt x="16" y="50"/>
                    </a:cubicBezTo>
                    <a:cubicBezTo>
                      <a:pt x="16" y="48"/>
                      <a:pt x="16" y="47"/>
                      <a:pt x="17" y="45"/>
                    </a:cubicBezTo>
                    <a:cubicBezTo>
                      <a:pt x="20" y="42"/>
                      <a:pt x="20" y="42"/>
                      <a:pt x="20" y="42"/>
                    </a:cubicBezTo>
                    <a:cubicBezTo>
                      <a:pt x="21" y="40"/>
                      <a:pt x="23" y="39"/>
                      <a:pt x="24" y="37"/>
                    </a:cubicBezTo>
                    <a:cubicBezTo>
                      <a:pt x="25" y="31"/>
                      <a:pt x="25" y="31"/>
                      <a:pt x="25" y="31"/>
                    </a:cubicBezTo>
                    <a:cubicBezTo>
                      <a:pt x="25" y="29"/>
                      <a:pt x="25" y="29"/>
                      <a:pt x="26" y="27"/>
                    </a:cubicBezTo>
                    <a:cubicBezTo>
                      <a:pt x="26" y="26"/>
                      <a:pt x="27" y="25"/>
                      <a:pt x="28" y="24"/>
                    </a:cubicBezTo>
                    <a:cubicBezTo>
                      <a:pt x="28" y="28"/>
                      <a:pt x="29" y="30"/>
                      <a:pt x="30" y="33"/>
                    </a:cubicBezTo>
                    <a:cubicBezTo>
                      <a:pt x="31" y="36"/>
                      <a:pt x="31" y="36"/>
                      <a:pt x="31" y="36"/>
                    </a:cubicBezTo>
                    <a:cubicBezTo>
                      <a:pt x="32" y="40"/>
                      <a:pt x="32" y="40"/>
                      <a:pt x="32" y="40"/>
                    </a:cubicBezTo>
                    <a:cubicBezTo>
                      <a:pt x="32" y="43"/>
                      <a:pt x="32" y="43"/>
                      <a:pt x="32" y="43"/>
                    </a:cubicBezTo>
                    <a:cubicBezTo>
                      <a:pt x="32" y="45"/>
                      <a:pt x="32" y="47"/>
                      <a:pt x="33" y="50"/>
                    </a:cubicBezTo>
                    <a:cubicBezTo>
                      <a:pt x="36" y="56"/>
                      <a:pt x="37" y="58"/>
                      <a:pt x="45" y="60"/>
                    </a:cubicBezTo>
                    <a:cubicBezTo>
                      <a:pt x="52" y="61"/>
                      <a:pt x="53" y="61"/>
                      <a:pt x="54" y="64"/>
                    </a:cubicBezTo>
                    <a:cubicBezTo>
                      <a:pt x="55" y="64"/>
                      <a:pt x="55" y="64"/>
                      <a:pt x="55" y="64"/>
                    </a:cubicBezTo>
                    <a:cubicBezTo>
                      <a:pt x="52" y="60"/>
                      <a:pt x="53" y="59"/>
                      <a:pt x="45" y="57"/>
                    </a:cubicBezTo>
                    <a:cubicBezTo>
                      <a:pt x="38" y="56"/>
                      <a:pt x="38" y="54"/>
                      <a:pt x="36" y="48"/>
                    </a:cubicBezTo>
                    <a:cubicBezTo>
                      <a:pt x="35" y="46"/>
                      <a:pt x="35" y="45"/>
                      <a:pt x="35" y="43"/>
                    </a:cubicBezTo>
                    <a:cubicBezTo>
                      <a:pt x="35" y="39"/>
                      <a:pt x="35" y="39"/>
                      <a:pt x="35" y="39"/>
                    </a:cubicBezTo>
                    <a:cubicBezTo>
                      <a:pt x="34" y="35"/>
                      <a:pt x="34" y="35"/>
                      <a:pt x="34" y="35"/>
                    </a:cubicBezTo>
                    <a:cubicBezTo>
                      <a:pt x="33" y="33"/>
                      <a:pt x="33" y="33"/>
                      <a:pt x="33" y="33"/>
                    </a:cubicBezTo>
                    <a:cubicBezTo>
                      <a:pt x="32" y="29"/>
                      <a:pt x="30" y="23"/>
                      <a:pt x="32" y="19"/>
                    </a:cubicBezTo>
                    <a:cubicBezTo>
                      <a:pt x="32" y="18"/>
                      <a:pt x="32" y="18"/>
                      <a:pt x="32" y="18"/>
                    </a:cubicBezTo>
                    <a:cubicBezTo>
                      <a:pt x="35" y="14"/>
                      <a:pt x="37" y="6"/>
                      <a:pt x="37" y="0"/>
                    </a:cubicBezTo>
                    <a:cubicBezTo>
                      <a:pt x="33" y="2"/>
                      <a:pt x="33" y="2"/>
                      <a:pt x="33" y="2"/>
                    </a:cubicBezTo>
                    <a:cubicBezTo>
                      <a:pt x="33" y="6"/>
                      <a:pt x="31" y="12"/>
                      <a:pt x="29" y="17"/>
                    </a:cubicBezTo>
                    <a:cubicBezTo>
                      <a:pt x="26" y="20"/>
                      <a:pt x="26" y="20"/>
                      <a:pt x="26" y="20"/>
                    </a:cubicBezTo>
                    <a:cubicBezTo>
                      <a:pt x="25" y="21"/>
                      <a:pt x="23" y="23"/>
                      <a:pt x="23" y="25"/>
                    </a:cubicBezTo>
                    <a:cubicBezTo>
                      <a:pt x="22" y="27"/>
                      <a:pt x="21" y="29"/>
                      <a:pt x="21" y="31"/>
                    </a:cubicBezTo>
                    <a:cubicBezTo>
                      <a:pt x="20" y="35"/>
                      <a:pt x="20" y="35"/>
                      <a:pt x="20" y="35"/>
                    </a:cubicBezTo>
                    <a:cubicBezTo>
                      <a:pt x="20" y="37"/>
                      <a:pt x="18" y="38"/>
                      <a:pt x="17" y="39"/>
                    </a:cubicBezTo>
                    <a:cubicBezTo>
                      <a:pt x="14" y="43"/>
                      <a:pt x="14" y="43"/>
                      <a:pt x="14" y="43"/>
                    </a:cubicBezTo>
                    <a:cubicBezTo>
                      <a:pt x="12" y="46"/>
                      <a:pt x="12" y="48"/>
                      <a:pt x="12" y="50"/>
                    </a:cubicBezTo>
                    <a:cubicBezTo>
                      <a:pt x="12" y="55"/>
                      <a:pt x="12" y="55"/>
                      <a:pt x="12" y="55"/>
                    </a:cubicBezTo>
                    <a:cubicBezTo>
                      <a:pt x="10" y="58"/>
                      <a:pt x="10" y="58"/>
                      <a:pt x="10" y="58"/>
                    </a:cubicBezTo>
                    <a:cubicBezTo>
                      <a:pt x="9" y="60"/>
                      <a:pt x="8" y="61"/>
                      <a:pt x="7" y="63"/>
                    </a:cubicBezTo>
                    <a:cubicBezTo>
                      <a:pt x="4" y="66"/>
                      <a:pt x="0" y="71"/>
                      <a:pt x="1" y="74"/>
                    </a:cubicBezTo>
                    <a:cubicBezTo>
                      <a:pt x="3" y="76"/>
                      <a:pt x="3" y="76"/>
                      <a:pt x="3" y="76"/>
                    </a:cubicBezTo>
                    <a:cubicBezTo>
                      <a:pt x="3" y="75"/>
                      <a:pt x="5" y="71"/>
                      <a:pt x="6" y="69"/>
                    </a:cubicBezTo>
                    <a:cubicBezTo>
                      <a:pt x="6" y="74"/>
                      <a:pt x="5" y="86"/>
                      <a:pt x="11" y="93"/>
                    </a:cubicBezTo>
                    <a:cubicBezTo>
                      <a:pt x="13" y="95"/>
                      <a:pt x="15" y="94"/>
                      <a:pt x="15" y="95"/>
                    </a:cubicBezTo>
                    <a:cubicBezTo>
                      <a:pt x="14" y="93"/>
                      <a:pt x="14" y="93"/>
                      <a:pt x="14" y="93"/>
                    </a:cubicBezTo>
                    <a:cubicBezTo>
                      <a:pt x="7" y="88"/>
                      <a:pt x="10" y="73"/>
                      <a:pt x="10" y="68"/>
                    </a:cubicBezTo>
                    <a:cubicBezTo>
                      <a:pt x="10" y="66"/>
                      <a:pt x="10" y="66"/>
                      <a:pt x="10" y="66"/>
                    </a:cubicBezTo>
                    <a:cubicBezTo>
                      <a:pt x="10" y="64"/>
                      <a:pt x="12" y="63"/>
                      <a:pt x="13" y="61"/>
                    </a:cubicBezTo>
                    <a:cubicBezTo>
                      <a:pt x="14" y="59"/>
                      <a:pt x="14" y="59"/>
                      <a:pt x="14" y="59"/>
                    </a:cubicBezTo>
                    <a:cubicBezTo>
                      <a:pt x="15" y="62"/>
                      <a:pt x="16" y="64"/>
                      <a:pt x="17" y="66"/>
                    </a:cubicBezTo>
                    <a:cubicBezTo>
                      <a:pt x="17" y="66"/>
                      <a:pt x="19" y="68"/>
                      <a:pt x="19" y="68"/>
                    </a:cubicBezTo>
                    <a:cubicBezTo>
                      <a:pt x="21" y="69"/>
                      <a:pt x="22" y="69"/>
                      <a:pt x="22" y="71"/>
                    </a:cubicBezTo>
                    <a:cubicBezTo>
                      <a:pt x="23" y="74"/>
                      <a:pt x="23" y="74"/>
                      <a:pt x="23" y="74"/>
                    </a:cubicBezTo>
                    <a:cubicBezTo>
                      <a:pt x="24" y="76"/>
                      <a:pt x="24" y="78"/>
                      <a:pt x="25" y="80"/>
                    </a:cubicBezTo>
                    <a:cubicBezTo>
                      <a:pt x="28" y="83"/>
                      <a:pt x="32" y="84"/>
                      <a:pt x="35" y="85"/>
                    </a:cubicBezTo>
                    <a:cubicBezTo>
                      <a:pt x="38" y="86"/>
                      <a:pt x="40" y="86"/>
                      <a:pt x="42" y="88"/>
                    </a:cubicBezTo>
                    <a:cubicBezTo>
                      <a:pt x="45" y="91"/>
                      <a:pt x="45" y="91"/>
                      <a:pt x="45" y="91"/>
                    </a:cubicBezTo>
                    <a:cubicBezTo>
                      <a:pt x="48" y="95"/>
                      <a:pt x="52" y="100"/>
                      <a:pt x="65" y="101"/>
                    </a:cubicBezTo>
                    <a:cubicBezTo>
                      <a:pt x="65" y="100"/>
                      <a:pt x="65" y="100"/>
                      <a:pt x="65" y="100"/>
                    </a:cubicBezTo>
                    <a:cubicBezTo>
                      <a:pt x="53" y="99"/>
                      <a:pt x="50" y="93"/>
                      <a:pt x="47" y="89"/>
                    </a:cubicBezTo>
                    <a:close/>
                    <a:moveTo>
                      <a:pt x="147" y="76"/>
                    </a:moveTo>
                    <a:cubicBezTo>
                      <a:pt x="147" y="70"/>
                      <a:pt x="141" y="66"/>
                      <a:pt x="137" y="63"/>
                    </a:cubicBezTo>
                    <a:cubicBezTo>
                      <a:pt x="134" y="60"/>
                      <a:pt x="134" y="60"/>
                      <a:pt x="134" y="60"/>
                    </a:cubicBezTo>
                    <a:cubicBezTo>
                      <a:pt x="133" y="59"/>
                      <a:pt x="133" y="59"/>
                      <a:pt x="133" y="58"/>
                    </a:cubicBezTo>
                    <a:cubicBezTo>
                      <a:pt x="131" y="52"/>
                      <a:pt x="131" y="52"/>
                      <a:pt x="131" y="52"/>
                    </a:cubicBezTo>
                    <a:cubicBezTo>
                      <a:pt x="130" y="46"/>
                      <a:pt x="130" y="46"/>
                      <a:pt x="130" y="46"/>
                    </a:cubicBezTo>
                    <a:cubicBezTo>
                      <a:pt x="129" y="42"/>
                      <a:pt x="128" y="37"/>
                      <a:pt x="125" y="33"/>
                    </a:cubicBezTo>
                    <a:cubicBezTo>
                      <a:pt x="121" y="27"/>
                      <a:pt x="120" y="23"/>
                      <a:pt x="118" y="17"/>
                    </a:cubicBezTo>
                    <a:cubicBezTo>
                      <a:pt x="117" y="14"/>
                      <a:pt x="116" y="12"/>
                      <a:pt x="114" y="10"/>
                    </a:cubicBezTo>
                    <a:cubicBezTo>
                      <a:pt x="116" y="10"/>
                      <a:pt x="117" y="10"/>
                      <a:pt x="119" y="9"/>
                    </a:cubicBezTo>
                    <a:cubicBezTo>
                      <a:pt x="121" y="9"/>
                      <a:pt x="124" y="8"/>
                      <a:pt x="125" y="9"/>
                    </a:cubicBezTo>
                    <a:cubicBezTo>
                      <a:pt x="125" y="9"/>
                      <a:pt x="127" y="9"/>
                      <a:pt x="127" y="11"/>
                    </a:cubicBezTo>
                    <a:cubicBezTo>
                      <a:pt x="128" y="12"/>
                      <a:pt x="128" y="12"/>
                      <a:pt x="128" y="12"/>
                    </a:cubicBezTo>
                    <a:cubicBezTo>
                      <a:pt x="128" y="11"/>
                      <a:pt x="128" y="7"/>
                      <a:pt x="127" y="6"/>
                    </a:cubicBezTo>
                    <a:cubicBezTo>
                      <a:pt x="124" y="5"/>
                      <a:pt x="121" y="6"/>
                      <a:pt x="118" y="6"/>
                    </a:cubicBezTo>
                    <a:cubicBezTo>
                      <a:pt x="115" y="7"/>
                      <a:pt x="113" y="8"/>
                      <a:pt x="112" y="7"/>
                    </a:cubicBezTo>
                    <a:cubicBezTo>
                      <a:pt x="110" y="5"/>
                      <a:pt x="108" y="3"/>
                      <a:pt x="105" y="1"/>
                    </a:cubicBezTo>
                    <a:cubicBezTo>
                      <a:pt x="99" y="4"/>
                      <a:pt x="99" y="4"/>
                      <a:pt x="99" y="4"/>
                    </a:cubicBezTo>
                    <a:cubicBezTo>
                      <a:pt x="105" y="7"/>
                      <a:pt x="111" y="13"/>
                      <a:pt x="113" y="18"/>
                    </a:cubicBezTo>
                    <a:cubicBezTo>
                      <a:pt x="115" y="25"/>
                      <a:pt x="118" y="29"/>
                      <a:pt x="122" y="35"/>
                    </a:cubicBezTo>
                    <a:cubicBezTo>
                      <a:pt x="122" y="36"/>
                      <a:pt x="123" y="36"/>
                      <a:pt x="123" y="37"/>
                    </a:cubicBezTo>
                    <a:cubicBezTo>
                      <a:pt x="124" y="40"/>
                      <a:pt x="124" y="43"/>
                      <a:pt x="124" y="46"/>
                    </a:cubicBezTo>
                    <a:cubicBezTo>
                      <a:pt x="124" y="49"/>
                      <a:pt x="123" y="51"/>
                      <a:pt x="121" y="53"/>
                    </a:cubicBezTo>
                    <a:cubicBezTo>
                      <a:pt x="118" y="58"/>
                      <a:pt x="118" y="58"/>
                      <a:pt x="118" y="58"/>
                    </a:cubicBezTo>
                    <a:cubicBezTo>
                      <a:pt x="117" y="60"/>
                      <a:pt x="117" y="62"/>
                      <a:pt x="117" y="64"/>
                    </a:cubicBezTo>
                    <a:cubicBezTo>
                      <a:pt x="117" y="66"/>
                      <a:pt x="117" y="67"/>
                      <a:pt x="116" y="69"/>
                    </a:cubicBezTo>
                    <a:cubicBezTo>
                      <a:pt x="115" y="71"/>
                      <a:pt x="111" y="76"/>
                      <a:pt x="108" y="77"/>
                    </a:cubicBezTo>
                    <a:cubicBezTo>
                      <a:pt x="108" y="77"/>
                      <a:pt x="108" y="77"/>
                      <a:pt x="108" y="77"/>
                    </a:cubicBezTo>
                    <a:cubicBezTo>
                      <a:pt x="111" y="76"/>
                      <a:pt x="117" y="74"/>
                      <a:pt x="119" y="70"/>
                    </a:cubicBezTo>
                    <a:cubicBezTo>
                      <a:pt x="120" y="68"/>
                      <a:pt x="120" y="66"/>
                      <a:pt x="120" y="64"/>
                    </a:cubicBezTo>
                    <a:cubicBezTo>
                      <a:pt x="120" y="62"/>
                      <a:pt x="120" y="60"/>
                      <a:pt x="121" y="59"/>
                    </a:cubicBezTo>
                    <a:cubicBezTo>
                      <a:pt x="123" y="55"/>
                      <a:pt x="123" y="55"/>
                      <a:pt x="123" y="55"/>
                    </a:cubicBezTo>
                    <a:cubicBezTo>
                      <a:pt x="125" y="54"/>
                      <a:pt x="126" y="52"/>
                      <a:pt x="126" y="50"/>
                    </a:cubicBezTo>
                    <a:cubicBezTo>
                      <a:pt x="127" y="53"/>
                      <a:pt x="127" y="53"/>
                      <a:pt x="127" y="53"/>
                    </a:cubicBezTo>
                    <a:cubicBezTo>
                      <a:pt x="129" y="59"/>
                      <a:pt x="129" y="59"/>
                      <a:pt x="129" y="59"/>
                    </a:cubicBezTo>
                    <a:cubicBezTo>
                      <a:pt x="130" y="63"/>
                      <a:pt x="132" y="67"/>
                      <a:pt x="132" y="72"/>
                    </a:cubicBezTo>
                    <a:cubicBezTo>
                      <a:pt x="132" y="77"/>
                      <a:pt x="132" y="82"/>
                      <a:pt x="131" y="87"/>
                    </a:cubicBezTo>
                    <a:cubicBezTo>
                      <a:pt x="129" y="90"/>
                      <a:pt x="124" y="94"/>
                      <a:pt x="121" y="95"/>
                    </a:cubicBezTo>
                    <a:cubicBezTo>
                      <a:pt x="117" y="96"/>
                      <a:pt x="117" y="96"/>
                      <a:pt x="117" y="96"/>
                    </a:cubicBezTo>
                    <a:cubicBezTo>
                      <a:pt x="112" y="97"/>
                      <a:pt x="112" y="97"/>
                      <a:pt x="112" y="97"/>
                    </a:cubicBezTo>
                    <a:cubicBezTo>
                      <a:pt x="109" y="99"/>
                      <a:pt x="109" y="99"/>
                      <a:pt x="109" y="99"/>
                    </a:cubicBezTo>
                    <a:cubicBezTo>
                      <a:pt x="107" y="100"/>
                      <a:pt x="105" y="101"/>
                      <a:pt x="103" y="101"/>
                    </a:cubicBezTo>
                    <a:cubicBezTo>
                      <a:pt x="101" y="100"/>
                      <a:pt x="99" y="99"/>
                      <a:pt x="97" y="98"/>
                    </a:cubicBezTo>
                    <a:cubicBezTo>
                      <a:pt x="91" y="96"/>
                      <a:pt x="91" y="96"/>
                      <a:pt x="91" y="96"/>
                    </a:cubicBezTo>
                    <a:cubicBezTo>
                      <a:pt x="88" y="95"/>
                      <a:pt x="84" y="96"/>
                      <a:pt x="81" y="97"/>
                    </a:cubicBezTo>
                    <a:cubicBezTo>
                      <a:pt x="82" y="98"/>
                      <a:pt x="82" y="98"/>
                      <a:pt x="82" y="98"/>
                    </a:cubicBezTo>
                    <a:cubicBezTo>
                      <a:pt x="84" y="97"/>
                      <a:pt x="87" y="97"/>
                      <a:pt x="90" y="98"/>
                    </a:cubicBezTo>
                    <a:cubicBezTo>
                      <a:pt x="95" y="100"/>
                      <a:pt x="95" y="100"/>
                      <a:pt x="95" y="100"/>
                    </a:cubicBezTo>
                    <a:cubicBezTo>
                      <a:pt x="97" y="101"/>
                      <a:pt x="100" y="103"/>
                      <a:pt x="103" y="104"/>
                    </a:cubicBezTo>
                    <a:cubicBezTo>
                      <a:pt x="105" y="104"/>
                      <a:pt x="108" y="102"/>
                      <a:pt x="110" y="101"/>
                    </a:cubicBezTo>
                    <a:cubicBezTo>
                      <a:pt x="113" y="100"/>
                      <a:pt x="113" y="100"/>
                      <a:pt x="113" y="100"/>
                    </a:cubicBezTo>
                    <a:cubicBezTo>
                      <a:pt x="117" y="99"/>
                      <a:pt x="117" y="99"/>
                      <a:pt x="117" y="99"/>
                    </a:cubicBezTo>
                    <a:cubicBezTo>
                      <a:pt x="122" y="98"/>
                      <a:pt x="122" y="98"/>
                      <a:pt x="122" y="98"/>
                    </a:cubicBezTo>
                    <a:cubicBezTo>
                      <a:pt x="124" y="97"/>
                      <a:pt x="127" y="95"/>
                      <a:pt x="130" y="93"/>
                    </a:cubicBezTo>
                    <a:cubicBezTo>
                      <a:pt x="129" y="95"/>
                      <a:pt x="128" y="97"/>
                      <a:pt x="126" y="99"/>
                    </a:cubicBezTo>
                    <a:cubicBezTo>
                      <a:pt x="125" y="102"/>
                      <a:pt x="125" y="102"/>
                      <a:pt x="125" y="102"/>
                    </a:cubicBezTo>
                    <a:cubicBezTo>
                      <a:pt x="122" y="106"/>
                      <a:pt x="119" y="112"/>
                      <a:pt x="115" y="111"/>
                    </a:cubicBezTo>
                    <a:cubicBezTo>
                      <a:pt x="115" y="111"/>
                      <a:pt x="115" y="111"/>
                      <a:pt x="115" y="111"/>
                    </a:cubicBezTo>
                    <a:cubicBezTo>
                      <a:pt x="122" y="112"/>
                      <a:pt x="125" y="108"/>
                      <a:pt x="128" y="104"/>
                    </a:cubicBezTo>
                    <a:cubicBezTo>
                      <a:pt x="130" y="102"/>
                      <a:pt x="130" y="102"/>
                      <a:pt x="130" y="102"/>
                    </a:cubicBezTo>
                    <a:cubicBezTo>
                      <a:pt x="133" y="97"/>
                      <a:pt x="135" y="91"/>
                      <a:pt x="136" y="85"/>
                    </a:cubicBezTo>
                    <a:cubicBezTo>
                      <a:pt x="136" y="84"/>
                      <a:pt x="136" y="83"/>
                      <a:pt x="136" y="81"/>
                    </a:cubicBezTo>
                    <a:cubicBezTo>
                      <a:pt x="136" y="82"/>
                      <a:pt x="136" y="82"/>
                      <a:pt x="136" y="82"/>
                    </a:cubicBezTo>
                    <a:cubicBezTo>
                      <a:pt x="136" y="78"/>
                      <a:pt x="136" y="75"/>
                      <a:pt x="136" y="72"/>
                    </a:cubicBezTo>
                    <a:cubicBezTo>
                      <a:pt x="136" y="69"/>
                      <a:pt x="135" y="67"/>
                      <a:pt x="135" y="65"/>
                    </a:cubicBezTo>
                    <a:cubicBezTo>
                      <a:pt x="139" y="68"/>
                      <a:pt x="145" y="72"/>
                      <a:pt x="145" y="76"/>
                    </a:cubicBezTo>
                    <a:cubicBezTo>
                      <a:pt x="145" y="78"/>
                      <a:pt x="146" y="79"/>
                      <a:pt x="145" y="80"/>
                    </a:cubicBezTo>
                    <a:cubicBezTo>
                      <a:pt x="145" y="83"/>
                      <a:pt x="145" y="83"/>
                      <a:pt x="145" y="83"/>
                    </a:cubicBezTo>
                    <a:cubicBezTo>
                      <a:pt x="147" y="81"/>
                      <a:pt x="148" y="78"/>
                      <a:pt x="147" y="76"/>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1" name="Freeform 6190"/>
              <p:cNvSpPr>
                <a:spLocks/>
              </p:cNvSpPr>
              <p:nvPr/>
            </p:nvSpPr>
            <p:spPr bwMode="auto">
              <a:xfrm>
                <a:off x="4608" y="1465"/>
                <a:ext cx="64" cy="62"/>
              </a:xfrm>
              <a:custGeom>
                <a:avLst/>
                <a:gdLst>
                  <a:gd name="T0" fmla="*/ 48 w 47"/>
                  <a:gd name="T1" fmla="*/ 9 h 46"/>
                  <a:gd name="T2" fmla="*/ 31 w 47"/>
                  <a:gd name="T3" fmla="*/ 9 h 46"/>
                  <a:gd name="T4" fmla="*/ 22 w 47"/>
                  <a:gd name="T5" fmla="*/ 18 h 46"/>
                  <a:gd name="T6" fmla="*/ 14 w 47"/>
                  <a:gd name="T7" fmla="*/ 32 h 46"/>
                  <a:gd name="T8" fmla="*/ 7 w 47"/>
                  <a:gd name="T9" fmla="*/ 59 h 46"/>
                  <a:gd name="T10" fmla="*/ 25 w 47"/>
                  <a:gd name="T11" fmla="*/ 71 h 46"/>
                  <a:gd name="T12" fmla="*/ 50 w 47"/>
                  <a:gd name="T13" fmla="*/ 80 h 46"/>
                  <a:gd name="T14" fmla="*/ 65 w 47"/>
                  <a:gd name="T15" fmla="*/ 80 h 46"/>
                  <a:gd name="T16" fmla="*/ 86 w 47"/>
                  <a:gd name="T17" fmla="*/ 71 h 46"/>
                  <a:gd name="T18" fmla="*/ 74 w 47"/>
                  <a:gd name="T19" fmla="*/ 57 h 46"/>
                  <a:gd name="T20" fmla="*/ 48 w 47"/>
                  <a:gd name="T21" fmla="*/ 9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26" y="5"/>
                    </a:moveTo>
                    <a:cubicBezTo>
                      <a:pt x="22" y="0"/>
                      <a:pt x="20" y="4"/>
                      <a:pt x="17" y="5"/>
                    </a:cubicBezTo>
                    <a:cubicBezTo>
                      <a:pt x="13" y="8"/>
                      <a:pt x="14" y="9"/>
                      <a:pt x="12" y="10"/>
                    </a:cubicBezTo>
                    <a:cubicBezTo>
                      <a:pt x="10" y="12"/>
                      <a:pt x="7" y="14"/>
                      <a:pt x="7" y="18"/>
                    </a:cubicBezTo>
                    <a:cubicBezTo>
                      <a:pt x="3" y="24"/>
                      <a:pt x="0" y="28"/>
                      <a:pt x="4" y="33"/>
                    </a:cubicBezTo>
                    <a:cubicBezTo>
                      <a:pt x="8" y="40"/>
                      <a:pt x="7" y="37"/>
                      <a:pt x="13" y="39"/>
                    </a:cubicBezTo>
                    <a:cubicBezTo>
                      <a:pt x="20" y="42"/>
                      <a:pt x="22" y="46"/>
                      <a:pt x="27" y="44"/>
                    </a:cubicBezTo>
                    <a:cubicBezTo>
                      <a:pt x="32" y="41"/>
                      <a:pt x="28" y="45"/>
                      <a:pt x="35" y="44"/>
                    </a:cubicBezTo>
                    <a:cubicBezTo>
                      <a:pt x="42" y="44"/>
                      <a:pt x="47" y="44"/>
                      <a:pt x="46" y="39"/>
                    </a:cubicBezTo>
                    <a:cubicBezTo>
                      <a:pt x="44" y="34"/>
                      <a:pt x="44" y="33"/>
                      <a:pt x="40" y="31"/>
                    </a:cubicBezTo>
                    <a:cubicBezTo>
                      <a:pt x="36" y="29"/>
                      <a:pt x="35" y="8"/>
                      <a:pt x="26" y="5"/>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2" name="Freeform 6191"/>
              <p:cNvSpPr>
                <a:spLocks/>
              </p:cNvSpPr>
              <p:nvPr/>
            </p:nvSpPr>
            <p:spPr bwMode="auto">
              <a:xfrm>
                <a:off x="4994" y="2422"/>
                <a:ext cx="137" cy="75"/>
              </a:xfrm>
              <a:custGeom>
                <a:avLst/>
                <a:gdLst>
                  <a:gd name="T0" fmla="*/ 118 w 101"/>
                  <a:gd name="T1" fmla="*/ 89 h 55"/>
                  <a:gd name="T2" fmla="*/ 0 w 101"/>
                  <a:gd name="T3" fmla="*/ 55 h 55"/>
                  <a:gd name="T4" fmla="*/ 16 w 101"/>
                  <a:gd name="T5" fmla="*/ 45 h 55"/>
                  <a:gd name="T6" fmla="*/ 113 w 101"/>
                  <a:gd name="T7" fmla="*/ 72 h 55"/>
                  <a:gd name="T8" fmla="*/ 164 w 101"/>
                  <a:gd name="T9" fmla="*/ 1 h 55"/>
                  <a:gd name="T10" fmla="*/ 182 w 101"/>
                  <a:gd name="T11" fmla="*/ 0 h 55"/>
                  <a:gd name="T12" fmla="*/ 118 w 101"/>
                  <a:gd name="T13" fmla="*/ 89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 h="55">
                    <a:moveTo>
                      <a:pt x="64" y="48"/>
                    </a:moveTo>
                    <a:cubicBezTo>
                      <a:pt x="42" y="55"/>
                      <a:pt x="13" y="51"/>
                      <a:pt x="0" y="29"/>
                    </a:cubicBezTo>
                    <a:cubicBezTo>
                      <a:pt x="9" y="24"/>
                      <a:pt x="9" y="24"/>
                      <a:pt x="9" y="24"/>
                    </a:cubicBezTo>
                    <a:cubicBezTo>
                      <a:pt x="19" y="41"/>
                      <a:pt x="42" y="45"/>
                      <a:pt x="61" y="39"/>
                    </a:cubicBezTo>
                    <a:cubicBezTo>
                      <a:pt x="76" y="34"/>
                      <a:pt x="91" y="22"/>
                      <a:pt x="89" y="1"/>
                    </a:cubicBezTo>
                    <a:cubicBezTo>
                      <a:pt x="99" y="0"/>
                      <a:pt x="99" y="0"/>
                      <a:pt x="99" y="0"/>
                    </a:cubicBezTo>
                    <a:cubicBezTo>
                      <a:pt x="101" y="22"/>
                      <a:pt x="87" y="41"/>
                      <a:pt x="64" y="48"/>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3" name="Freeform 6192"/>
              <p:cNvSpPr>
                <a:spLocks/>
              </p:cNvSpPr>
              <p:nvPr/>
            </p:nvSpPr>
            <p:spPr bwMode="auto">
              <a:xfrm>
                <a:off x="4986" y="2278"/>
                <a:ext cx="215" cy="293"/>
              </a:xfrm>
              <a:custGeom>
                <a:avLst/>
                <a:gdLst>
                  <a:gd name="T0" fmla="*/ 161 w 158"/>
                  <a:gd name="T1" fmla="*/ 103 h 217"/>
                  <a:gd name="T2" fmla="*/ 184 w 158"/>
                  <a:gd name="T3" fmla="*/ 162 h 217"/>
                  <a:gd name="T4" fmla="*/ 201 w 158"/>
                  <a:gd name="T5" fmla="*/ 184 h 217"/>
                  <a:gd name="T6" fmla="*/ 293 w 158"/>
                  <a:gd name="T7" fmla="*/ 323 h 217"/>
                  <a:gd name="T8" fmla="*/ 291 w 158"/>
                  <a:gd name="T9" fmla="*/ 321 h 217"/>
                  <a:gd name="T10" fmla="*/ 201 w 158"/>
                  <a:gd name="T11" fmla="*/ 201 h 217"/>
                  <a:gd name="T12" fmla="*/ 195 w 158"/>
                  <a:gd name="T13" fmla="*/ 208 h 217"/>
                  <a:gd name="T14" fmla="*/ 196 w 158"/>
                  <a:gd name="T15" fmla="*/ 217 h 217"/>
                  <a:gd name="T16" fmla="*/ 205 w 158"/>
                  <a:gd name="T17" fmla="*/ 235 h 217"/>
                  <a:gd name="T18" fmla="*/ 257 w 158"/>
                  <a:gd name="T19" fmla="*/ 292 h 217"/>
                  <a:gd name="T20" fmla="*/ 256 w 158"/>
                  <a:gd name="T21" fmla="*/ 293 h 217"/>
                  <a:gd name="T22" fmla="*/ 204 w 158"/>
                  <a:gd name="T23" fmla="*/ 251 h 217"/>
                  <a:gd name="T24" fmla="*/ 196 w 158"/>
                  <a:gd name="T25" fmla="*/ 255 h 217"/>
                  <a:gd name="T26" fmla="*/ 191 w 158"/>
                  <a:gd name="T27" fmla="*/ 290 h 217"/>
                  <a:gd name="T28" fmla="*/ 120 w 158"/>
                  <a:gd name="T29" fmla="*/ 389 h 217"/>
                  <a:gd name="T30" fmla="*/ 57 w 158"/>
                  <a:gd name="T31" fmla="*/ 374 h 217"/>
                  <a:gd name="T32" fmla="*/ 24 w 158"/>
                  <a:gd name="T33" fmla="*/ 204 h 217"/>
                  <a:gd name="T34" fmla="*/ 20 w 158"/>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8" h="217">
                    <a:moveTo>
                      <a:pt x="87" y="56"/>
                    </a:moveTo>
                    <a:cubicBezTo>
                      <a:pt x="91" y="67"/>
                      <a:pt x="96" y="78"/>
                      <a:pt x="99" y="89"/>
                    </a:cubicBezTo>
                    <a:cubicBezTo>
                      <a:pt x="100" y="92"/>
                      <a:pt x="107" y="99"/>
                      <a:pt x="109" y="101"/>
                    </a:cubicBezTo>
                    <a:cubicBezTo>
                      <a:pt x="134" y="118"/>
                      <a:pt x="150" y="144"/>
                      <a:pt x="158" y="177"/>
                    </a:cubicBezTo>
                    <a:cubicBezTo>
                      <a:pt x="157" y="176"/>
                      <a:pt x="157" y="176"/>
                      <a:pt x="157" y="176"/>
                    </a:cubicBezTo>
                    <a:cubicBezTo>
                      <a:pt x="150" y="147"/>
                      <a:pt x="130" y="126"/>
                      <a:pt x="109" y="110"/>
                    </a:cubicBezTo>
                    <a:cubicBezTo>
                      <a:pt x="107" y="109"/>
                      <a:pt x="105" y="111"/>
                      <a:pt x="105" y="114"/>
                    </a:cubicBezTo>
                    <a:cubicBezTo>
                      <a:pt x="106" y="115"/>
                      <a:pt x="106" y="117"/>
                      <a:pt x="106" y="119"/>
                    </a:cubicBezTo>
                    <a:cubicBezTo>
                      <a:pt x="106" y="121"/>
                      <a:pt x="109" y="128"/>
                      <a:pt x="111" y="129"/>
                    </a:cubicBezTo>
                    <a:cubicBezTo>
                      <a:pt x="122" y="137"/>
                      <a:pt x="131" y="145"/>
                      <a:pt x="139" y="160"/>
                    </a:cubicBezTo>
                    <a:cubicBezTo>
                      <a:pt x="138" y="161"/>
                      <a:pt x="138" y="161"/>
                      <a:pt x="138" y="161"/>
                    </a:cubicBezTo>
                    <a:cubicBezTo>
                      <a:pt x="131" y="149"/>
                      <a:pt x="120" y="144"/>
                      <a:pt x="110" y="138"/>
                    </a:cubicBezTo>
                    <a:cubicBezTo>
                      <a:pt x="109" y="137"/>
                      <a:pt x="106" y="139"/>
                      <a:pt x="106" y="140"/>
                    </a:cubicBezTo>
                    <a:cubicBezTo>
                      <a:pt x="106" y="146"/>
                      <a:pt x="105" y="152"/>
                      <a:pt x="103" y="159"/>
                    </a:cubicBezTo>
                    <a:cubicBezTo>
                      <a:pt x="99" y="175"/>
                      <a:pt x="87" y="206"/>
                      <a:pt x="65" y="213"/>
                    </a:cubicBezTo>
                    <a:cubicBezTo>
                      <a:pt x="57" y="216"/>
                      <a:pt x="45" y="217"/>
                      <a:pt x="31" y="205"/>
                    </a:cubicBezTo>
                    <a:cubicBezTo>
                      <a:pt x="1" y="180"/>
                      <a:pt x="0" y="139"/>
                      <a:pt x="13" y="112"/>
                    </a:cubicBezTo>
                    <a:cubicBezTo>
                      <a:pt x="31" y="70"/>
                      <a:pt x="22" y="28"/>
                      <a:pt x="11" y="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4" name="Freeform 6193"/>
              <p:cNvSpPr>
                <a:spLocks/>
              </p:cNvSpPr>
              <p:nvPr/>
            </p:nvSpPr>
            <p:spPr bwMode="auto">
              <a:xfrm>
                <a:off x="5001" y="2272"/>
                <a:ext cx="124" cy="284"/>
              </a:xfrm>
              <a:custGeom>
                <a:avLst/>
                <a:gdLst>
                  <a:gd name="T0" fmla="*/ 16 w 91"/>
                  <a:gd name="T1" fmla="*/ 0 h 210"/>
                  <a:gd name="T2" fmla="*/ 20 w 91"/>
                  <a:gd name="T3" fmla="*/ 219 h 210"/>
                  <a:gd name="T4" fmla="*/ 48 w 91"/>
                  <a:gd name="T5" fmla="*/ 368 h 210"/>
                  <a:gd name="T6" fmla="*/ 94 w 91"/>
                  <a:gd name="T7" fmla="*/ 380 h 210"/>
                  <a:gd name="T8" fmla="*/ 153 w 91"/>
                  <a:gd name="T9" fmla="*/ 292 h 210"/>
                  <a:gd name="T10" fmla="*/ 123 w 91"/>
                  <a:gd name="T11" fmla="*/ 118 h 2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 h="210">
                    <a:moveTo>
                      <a:pt x="9" y="0"/>
                    </a:moveTo>
                    <a:cubicBezTo>
                      <a:pt x="21" y="30"/>
                      <a:pt x="31" y="75"/>
                      <a:pt x="11" y="120"/>
                    </a:cubicBezTo>
                    <a:cubicBezTo>
                      <a:pt x="0" y="144"/>
                      <a:pt x="0" y="180"/>
                      <a:pt x="26" y="201"/>
                    </a:cubicBezTo>
                    <a:cubicBezTo>
                      <a:pt x="35" y="208"/>
                      <a:pt x="43" y="210"/>
                      <a:pt x="51" y="208"/>
                    </a:cubicBezTo>
                    <a:cubicBezTo>
                      <a:pt x="66" y="203"/>
                      <a:pt x="78" y="180"/>
                      <a:pt x="82" y="160"/>
                    </a:cubicBezTo>
                    <a:cubicBezTo>
                      <a:pt x="91" y="122"/>
                      <a:pt x="80" y="95"/>
                      <a:pt x="66" y="64"/>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5" name="Freeform 6194"/>
              <p:cNvSpPr>
                <a:spLocks/>
              </p:cNvSpPr>
              <p:nvPr/>
            </p:nvSpPr>
            <p:spPr bwMode="auto">
              <a:xfrm>
                <a:off x="4999" y="2491"/>
                <a:ext cx="127" cy="180"/>
              </a:xfrm>
              <a:custGeom>
                <a:avLst/>
                <a:gdLst>
                  <a:gd name="T0" fmla="*/ 172 w 94"/>
                  <a:gd name="T1" fmla="*/ 4 h 133"/>
                  <a:gd name="T2" fmla="*/ 159 w 94"/>
                  <a:gd name="T3" fmla="*/ 88 h 133"/>
                  <a:gd name="T4" fmla="*/ 141 w 94"/>
                  <a:gd name="T5" fmla="*/ 218 h 133"/>
                  <a:gd name="T6" fmla="*/ 141 w 94"/>
                  <a:gd name="T7" fmla="*/ 219 h 133"/>
                  <a:gd name="T8" fmla="*/ 139 w 94"/>
                  <a:gd name="T9" fmla="*/ 219 h 133"/>
                  <a:gd name="T10" fmla="*/ 130 w 94"/>
                  <a:gd name="T11" fmla="*/ 222 h 133"/>
                  <a:gd name="T12" fmla="*/ 115 w 94"/>
                  <a:gd name="T13" fmla="*/ 150 h 133"/>
                  <a:gd name="T14" fmla="*/ 115 w 94"/>
                  <a:gd name="T15" fmla="*/ 149 h 133"/>
                  <a:gd name="T16" fmla="*/ 115 w 94"/>
                  <a:gd name="T17" fmla="*/ 154 h 133"/>
                  <a:gd name="T18" fmla="*/ 95 w 94"/>
                  <a:gd name="T19" fmla="*/ 244 h 133"/>
                  <a:gd name="T20" fmla="*/ 88 w 94"/>
                  <a:gd name="T21" fmla="*/ 240 h 133"/>
                  <a:gd name="T22" fmla="*/ 77 w 94"/>
                  <a:gd name="T23" fmla="*/ 169 h 133"/>
                  <a:gd name="T24" fmla="*/ 74 w 94"/>
                  <a:gd name="T25" fmla="*/ 119 h 133"/>
                  <a:gd name="T26" fmla="*/ 73 w 94"/>
                  <a:gd name="T27" fmla="*/ 154 h 133"/>
                  <a:gd name="T28" fmla="*/ 73 w 94"/>
                  <a:gd name="T29" fmla="*/ 162 h 133"/>
                  <a:gd name="T30" fmla="*/ 66 w 94"/>
                  <a:gd name="T31" fmla="*/ 207 h 133"/>
                  <a:gd name="T32" fmla="*/ 58 w 94"/>
                  <a:gd name="T33" fmla="*/ 211 h 133"/>
                  <a:gd name="T34" fmla="*/ 38 w 94"/>
                  <a:gd name="T35" fmla="*/ 152 h 133"/>
                  <a:gd name="T36" fmla="*/ 32 w 94"/>
                  <a:gd name="T37" fmla="*/ 99 h 133"/>
                  <a:gd name="T38" fmla="*/ 32 w 94"/>
                  <a:gd name="T39" fmla="*/ 103 h 133"/>
                  <a:gd name="T40" fmla="*/ 32 w 94"/>
                  <a:gd name="T41" fmla="*/ 130 h 133"/>
                  <a:gd name="T42" fmla="*/ 35 w 94"/>
                  <a:gd name="T43" fmla="*/ 156 h 133"/>
                  <a:gd name="T44" fmla="*/ 24 w 94"/>
                  <a:gd name="T45" fmla="*/ 176 h 133"/>
                  <a:gd name="T46" fmla="*/ 15 w 94"/>
                  <a:gd name="T47" fmla="*/ 171 h 133"/>
                  <a:gd name="T48" fmla="*/ 11 w 94"/>
                  <a:gd name="T49" fmla="*/ 27 h 133"/>
                  <a:gd name="T50" fmla="*/ 20 w 94"/>
                  <a:gd name="T51" fmla="*/ 27 h 133"/>
                  <a:gd name="T52" fmla="*/ 9 w 94"/>
                  <a:gd name="T53" fmla="*/ 73 h 133"/>
                  <a:gd name="T54" fmla="*/ 20 w 94"/>
                  <a:gd name="T55" fmla="*/ 166 h 133"/>
                  <a:gd name="T56" fmla="*/ 30 w 94"/>
                  <a:gd name="T57" fmla="*/ 152 h 133"/>
                  <a:gd name="T58" fmla="*/ 24 w 94"/>
                  <a:gd name="T59" fmla="*/ 103 h 133"/>
                  <a:gd name="T60" fmla="*/ 30 w 94"/>
                  <a:gd name="T61" fmla="*/ 73 h 133"/>
                  <a:gd name="T62" fmla="*/ 32 w 94"/>
                  <a:gd name="T63" fmla="*/ 73 h 133"/>
                  <a:gd name="T64" fmla="*/ 46 w 94"/>
                  <a:gd name="T65" fmla="*/ 149 h 133"/>
                  <a:gd name="T66" fmla="*/ 58 w 94"/>
                  <a:gd name="T67" fmla="*/ 206 h 133"/>
                  <a:gd name="T68" fmla="*/ 66 w 94"/>
                  <a:gd name="T69" fmla="*/ 161 h 133"/>
                  <a:gd name="T70" fmla="*/ 68 w 94"/>
                  <a:gd name="T71" fmla="*/ 93 h 133"/>
                  <a:gd name="T72" fmla="*/ 77 w 94"/>
                  <a:gd name="T73" fmla="*/ 92 h 133"/>
                  <a:gd name="T74" fmla="*/ 84 w 94"/>
                  <a:gd name="T75" fmla="*/ 160 h 133"/>
                  <a:gd name="T76" fmla="*/ 93 w 94"/>
                  <a:gd name="T77" fmla="*/ 238 h 133"/>
                  <a:gd name="T78" fmla="*/ 104 w 94"/>
                  <a:gd name="T79" fmla="*/ 198 h 133"/>
                  <a:gd name="T80" fmla="*/ 105 w 94"/>
                  <a:gd name="T81" fmla="*/ 152 h 133"/>
                  <a:gd name="T82" fmla="*/ 115 w 94"/>
                  <a:gd name="T83" fmla="*/ 83 h 133"/>
                  <a:gd name="T84" fmla="*/ 120 w 94"/>
                  <a:gd name="T85" fmla="*/ 150 h 133"/>
                  <a:gd name="T86" fmla="*/ 135 w 94"/>
                  <a:gd name="T87" fmla="*/ 214 h 133"/>
                  <a:gd name="T88" fmla="*/ 151 w 94"/>
                  <a:gd name="T89" fmla="*/ 88 h 133"/>
                  <a:gd name="T90" fmla="*/ 157 w 94"/>
                  <a:gd name="T91" fmla="*/ 0 h 133"/>
                  <a:gd name="T92" fmla="*/ 172 w 94"/>
                  <a:gd name="T93" fmla="*/ 4 h 1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4" h="133">
                    <a:moveTo>
                      <a:pt x="94" y="2"/>
                    </a:moveTo>
                    <a:cubicBezTo>
                      <a:pt x="91" y="13"/>
                      <a:pt x="87" y="30"/>
                      <a:pt x="87" y="48"/>
                    </a:cubicBezTo>
                    <a:cubicBezTo>
                      <a:pt x="86" y="77"/>
                      <a:pt x="87" y="104"/>
                      <a:pt x="77" y="119"/>
                    </a:cubicBezTo>
                    <a:cubicBezTo>
                      <a:pt x="77" y="120"/>
                      <a:pt x="77" y="120"/>
                      <a:pt x="77" y="120"/>
                    </a:cubicBezTo>
                    <a:cubicBezTo>
                      <a:pt x="76" y="120"/>
                      <a:pt x="76" y="120"/>
                      <a:pt x="76" y="120"/>
                    </a:cubicBezTo>
                    <a:cubicBezTo>
                      <a:pt x="74" y="122"/>
                      <a:pt x="72" y="121"/>
                      <a:pt x="71" y="121"/>
                    </a:cubicBezTo>
                    <a:cubicBezTo>
                      <a:pt x="65" y="118"/>
                      <a:pt x="64" y="111"/>
                      <a:pt x="63" y="82"/>
                    </a:cubicBezTo>
                    <a:cubicBezTo>
                      <a:pt x="63" y="81"/>
                      <a:pt x="63" y="81"/>
                      <a:pt x="63" y="81"/>
                    </a:cubicBezTo>
                    <a:cubicBezTo>
                      <a:pt x="63" y="82"/>
                      <a:pt x="63" y="83"/>
                      <a:pt x="63" y="84"/>
                    </a:cubicBezTo>
                    <a:cubicBezTo>
                      <a:pt x="62" y="120"/>
                      <a:pt x="60" y="132"/>
                      <a:pt x="52" y="133"/>
                    </a:cubicBezTo>
                    <a:cubicBezTo>
                      <a:pt x="48" y="131"/>
                      <a:pt x="48" y="131"/>
                      <a:pt x="48" y="131"/>
                    </a:cubicBezTo>
                    <a:cubicBezTo>
                      <a:pt x="43" y="128"/>
                      <a:pt x="43" y="118"/>
                      <a:pt x="42" y="92"/>
                    </a:cubicBezTo>
                    <a:cubicBezTo>
                      <a:pt x="42" y="84"/>
                      <a:pt x="42" y="73"/>
                      <a:pt x="41" y="65"/>
                    </a:cubicBezTo>
                    <a:cubicBezTo>
                      <a:pt x="40" y="71"/>
                      <a:pt x="40" y="78"/>
                      <a:pt x="40" y="84"/>
                    </a:cubicBezTo>
                    <a:cubicBezTo>
                      <a:pt x="40" y="85"/>
                      <a:pt x="40" y="88"/>
                      <a:pt x="40" y="89"/>
                    </a:cubicBezTo>
                    <a:cubicBezTo>
                      <a:pt x="40" y="108"/>
                      <a:pt x="40" y="110"/>
                      <a:pt x="36" y="113"/>
                    </a:cubicBezTo>
                    <a:cubicBezTo>
                      <a:pt x="32" y="115"/>
                      <a:pt x="32" y="115"/>
                      <a:pt x="32" y="115"/>
                    </a:cubicBezTo>
                    <a:cubicBezTo>
                      <a:pt x="26" y="115"/>
                      <a:pt x="24" y="111"/>
                      <a:pt x="21" y="83"/>
                    </a:cubicBezTo>
                    <a:cubicBezTo>
                      <a:pt x="20" y="74"/>
                      <a:pt x="19" y="62"/>
                      <a:pt x="18" y="54"/>
                    </a:cubicBezTo>
                    <a:cubicBezTo>
                      <a:pt x="18" y="55"/>
                      <a:pt x="18" y="55"/>
                      <a:pt x="18" y="56"/>
                    </a:cubicBezTo>
                    <a:cubicBezTo>
                      <a:pt x="18" y="61"/>
                      <a:pt x="18" y="66"/>
                      <a:pt x="18" y="71"/>
                    </a:cubicBezTo>
                    <a:cubicBezTo>
                      <a:pt x="18" y="76"/>
                      <a:pt x="19" y="81"/>
                      <a:pt x="19" y="85"/>
                    </a:cubicBezTo>
                    <a:cubicBezTo>
                      <a:pt x="19" y="94"/>
                      <a:pt x="18" y="95"/>
                      <a:pt x="13" y="96"/>
                    </a:cubicBezTo>
                    <a:cubicBezTo>
                      <a:pt x="12" y="96"/>
                      <a:pt x="10" y="95"/>
                      <a:pt x="8" y="93"/>
                    </a:cubicBezTo>
                    <a:cubicBezTo>
                      <a:pt x="1" y="83"/>
                      <a:pt x="0" y="32"/>
                      <a:pt x="6" y="15"/>
                    </a:cubicBezTo>
                    <a:cubicBezTo>
                      <a:pt x="11" y="15"/>
                      <a:pt x="11" y="15"/>
                      <a:pt x="11" y="15"/>
                    </a:cubicBezTo>
                    <a:cubicBezTo>
                      <a:pt x="9" y="20"/>
                      <a:pt x="5" y="29"/>
                      <a:pt x="5" y="40"/>
                    </a:cubicBezTo>
                    <a:cubicBezTo>
                      <a:pt x="5" y="53"/>
                      <a:pt x="7" y="83"/>
                      <a:pt x="11" y="91"/>
                    </a:cubicBezTo>
                    <a:cubicBezTo>
                      <a:pt x="15" y="93"/>
                      <a:pt x="16" y="85"/>
                      <a:pt x="16" y="83"/>
                    </a:cubicBezTo>
                    <a:cubicBezTo>
                      <a:pt x="15" y="76"/>
                      <a:pt x="13" y="60"/>
                      <a:pt x="13" y="56"/>
                    </a:cubicBezTo>
                    <a:cubicBezTo>
                      <a:pt x="13" y="48"/>
                      <a:pt x="13" y="42"/>
                      <a:pt x="16" y="40"/>
                    </a:cubicBezTo>
                    <a:cubicBezTo>
                      <a:pt x="17" y="38"/>
                      <a:pt x="16" y="40"/>
                      <a:pt x="18" y="40"/>
                    </a:cubicBezTo>
                    <a:cubicBezTo>
                      <a:pt x="24" y="41"/>
                      <a:pt x="22" y="52"/>
                      <a:pt x="25" y="81"/>
                    </a:cubicBezTo>
                    <a:cubicBezTo>
                      <a:pt x="25" y="88"/>
                      <a:pt x="27" y="110"/>
                      <a:pt x="32" y="112"/>
                    </a:cubicBezTo>
                    <a:cubicBezTo>
                      <a:pt x="37" y="113"/>
                      <a:pt x="36" y="88"/>
                      <a:pt x="36" y="88"/>
                    </a:cubicBezTo>
                    <a:cubicBezTo>
                      <a:pt x="36" y="66"/>
                      <a:pt x="33" y="54"/>
                      <a:pt x="37" y="51"/>
                    </a:cubicBezTo>
                    <a:cubicBezTo>
                      <a:pt x="38" y="50"/>
                      <a:pt x="40" y="50"/>
                      <a:pt x="42" y="50"/>
                    </a:cubicBezTo>
                    <a:cubicBezTo>
                      <a:pt x="48" y="52"/>
                      <a:pt x="45" y="58"/>
                      <a:pt x="46" y="87"/>
                    </a:cubicBezTo>
                    <a:cubicBezTo>
                      <a:pt x="46" y="97"/>
                      <a:pt x="46" y="128"/>
                      <a:pt x="51" y="130"/>
                    </a:cubicBezTo>
                    <a:cubicBezTo>
                      <a:pt x="55" y="131"/>
                      <a:pt x="57" y="121"/>
                      <a:pt x="57" y="108"/>
                    </a:cubicBezTo>
                    <a:cubicBezTo>
                      <a:pt x="58" y="101"/>
                      <a:pt x="58" y="87"/>
                      <a:pt x="58" y="83"/>
                    </a:cubicBezTo>
                    <a:cubicBezTo>
                      <a:pt x="59" y="53"/>
                      <a:pt x="56" y="45"/>
                      <a:pt x="63" y="45"/>
                    </a:cubicBezTo>
                    <a:cubicBezTo>
                      <a:pt x="69" y="46"/>
                      <a:pt x="65" y="54"/>
                      <a:pt x="66" y="82"/>
                    </a:cubicBezTo>
                    <a:cubicBezTo>
                      <a:pt x="67" y="92"/>
                      <a:pt x="66" y="116"/>
                      <a:pt x="74" y="117"/>
                    </a:cubicBezTo>
                    <a:cubicBezTo>
                      <a:pt x="81" y="119"/>
                      <a:pt x="83" y="72"/>
                      <a:pt x="83" y="48"/>
                    </a:cubicBezTo>
                    <a:cubicBezTo>
                      <a:pt x="84" y="29"/>
                      <a:pt x="83" y="11"/>
                      <a:pt x="86" y="0"/>
                    </a:cubicBezTo>
                    <a:lnTo>
                      <a:pt x="94" y="2"/>
                    </a:ln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6" name="Freeform 6195"/>
              <p:cNvSpPr>
                <a:spLocks/>
              </p:cNvSpPr>
              <p:nvPr/>
            </p:nvSpPr>
            <p:spPr bwMode="auto">
              <a:xfrm>
                <a:off x="5085" y="2568"/>
                <a:ext cx="26" cy="14"/>
              </a:xfrm>
              <a:custGeom>
                <a:avLst/>
                <a:gdLst>
                  <a:gd name="T0" fmla="*/ 36 w 19"/>
                  <a:gd name="T1" fmla="*/ 0 h 10"/>
                  <a:gd name="T2" fmla="*/ 34 w 19"/>
                  <a:gd name="T3" fmla="*/ 10 h 10"/>
                  <a:gd name="T4" fmla="*/ 7 w 19"/>
                  <a:gd name="T5" fmla="*/ 15 h 10"/>
                  <a:gd name="T6" fmla="*/ 1 w 19"/>
                  <a:gd name="T7" fmla="*/ 20 h 10"/>
                  <a:gd name="T8" fmla="*/ 0 w 19"/>
                  <a:gd name="T9" fmla="*/ 11 h 10"/>
                  <a:gd name="T10" fmla="*/ 10 w 19"/>
                  <a:gd name="T11" fmla="*/ 8 h 10"/>
                  <a:gd name="T12" fmla="*/ 36 w 1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
                    <a:moveTo>
                      <a:pt x="19" y="0"/>
                    </a:moveTo>
                    <a:cubicBezTo>
                      <a:pt x="18" y="5"/>
                      <a:pt x="18" y="5"/>
                      <a:pt x="18" y="5"/>
                    </a:cubicBezTo>
                    <a:cubicBezTo>
                      <a:pt x="14" y="5"/>
                      <a:pt x="7" y="6"/>
                      <a:pt x="4" y="8"/>
                    </a:cubicBezTo>
                    <a:cubicBezTo>
                      <a:pt x="1" y="10"/>
                      <a:pt x="1" y="10"/>
                      <a:pt x="1" y="10"/>
                    </a:cubicBezTo>
                    <a:cubicBezTo>
                      <a:pt x="0" y="6"/>
                      <a:pt x="0" y="6"/>
                      <a:pt x="0" y="6"/>
                    </a:cubicBezTo>
                    <a:cubicBezTo>
                      <a:pt x="5" y="4"/>
                      <a:pt x="5" y="4"/>
                      <a:pt x="5" y="4"/>
                    </a:cubicBezTo>
                    <a:cubicBezTo>
                      <a:pt x="8" y="2"/>
                      <a:pt x="12" y="0"/>
                      <a:pt x="19" y="0"/>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7" name="Freeform 6196"/>
              <p:cNvSpPr>
                <a:spLocks/>
              </p:cNvSpPr>
              <p:nvPr/>
            </p:nvSpPr>
            <p:spPr bwMode="auto">
              <a:xfrm>
                <a:off x="5026" y="2573"/>
                <a:ext cx="23" cy="14"/>
              </a:xfrm>
              <a:custGeom>
                <a:avLst/>
                <a:gdLst>
                  <a:gd name="T0" fmla="*/ 30 w 17"/>
                  <a:gd name="T1" fmla="*/ 11 h 10"/>
                  <a:gd name="T2" fmla="*/ 31 w 17"/>
                  <a:gd name="T3" fmla="*/ 11 h 10"/>
                  <a:gd name="T4" fmla="*/ 30 w 17"/>
                  <a:gd name="T5" fmla="*/ 20 h 10"/>
                  <a:gd name="T6" fmla="*/ 30 w 17"/>
                  <a:gd name="T7" fmla="*/ 20 h 10"/>
                  <a:gd name="T8" fmla="*/ 0 w 17"/>
                  <a:gd name="T9" fmla="*/ 6 h 10"/>
                  <a:gd name="T10" fmla="*/ 4 w 17"/>
                  <a:gd name="T11" fmla="*/ 0 h 10"/>
                  <a:gd name="T12" fmla="*/ 4 w 17"/>
                  <a:gd name="T13" fmla="*/ 0 h 10"/>
                  <a:gd name="T14" fmla="*/ 30 w 17"/>
                  <a:gd name="T15" fmla="*/ 11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0">
                    <a:moveTo>
                      <a:pt x="16" y="6"/>
                    </a:moveTo>
                    <a:cubicBezTo>
                      <a:pt x="17" y="6"/>
                      <a:pt x="17" y="6"/>
                      <a:pt x="17" y="6"/>
                    </a:cubicBezTo>
                    <a:cubicBezTo>
                      <a:pt x="16" y="10"/>
                      <a:pt x="16" y="10"/>
                      <a:pt x="16" y="10"/>
                    </a:cubicBezTo>
                    <a:cubicBezTo>
                      <a:pt x="16" y="10"/>
                      <a:pt x="16" y="10"/>
                      <a:pt x="16" y="10"/>
                    </a:cubicBezTo>
                    <a:cubicBezTo>
                      <a:pt x="9" y="9"/>
                      <a:pt x="3" y="8"/>
                      <a:pt x="0" y="3"/>
                    </a:cubicBezTo>
                    <a:cubicBezTo>
                      <a:pt x="2" y="0"/>
                      <a:pt x="2" y="0"/>
                      <a:pt x="2" y="0"/>
                    </a:cubicBezTo>
                    <a:cubicBezTo>
                      <a:pt x="2" y="0"/>
                      <a:pt x="2" y="0"/>
                      <a:pt x="2" y="0"/>
                    </a:cubicBezTo>
                    <a:cubicBezTo>
                      <a:pt x="3" y="1"/>
                      <a:pt x="9" y="4"/>
                      <a:pt x="16" y="6"/>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8" name="Freeform 6197"/>
              <p:cNvSpPr>
                <a:spLocks/>
              </p:cNvSpPr>
              <p:nvPr/>
            </p:nvSpPr>
            <p:spPr bwMode="auto">
              <a:xfrm>
                <a:off x="5079" y="2483"/>
                <a:ext cx="28" cy="54"/>
              </a:xfrm>
              <a:custGeom>
                <a:avLst/>
                <a:gdLst>
                  <a:gd name="T0" fmla="*/ 20 w 21"/>
                  <a:gd name="T1" fmla="*/ 20 h 40"/>
                  <a:gd name="T2" fmla="*/ 27 w 21"/>
                  <a:gd name="T3" fmla="*/ 42 h 40"/>
                  <a:gd name="T4" fmla="*/ 28 w 21"/>
                  <a:gd name="T5" fmla="*/ 47 h 40"/>
                  <a:gd name="T6" fmla="*/ 36 w 21"/>
                  <a:gd name="T7" fmla="*/ 73 h 40"/>
                  <a:gd name="T8" fmla="*/ 21 w 21"/>
                  <a:gd name="T9" fmla="*/ 72 h 40"/>
                  <a:gd name="T10" fmla="*/ 17 w 21"/>
                  <a:gd name="T11" fmla="*/ 55 h 40"/>
                  <a:gd name="T12" fmla="*/ 15 w 21"/>
                  <a:gd name="T13" fmla="*/ 49 h 40"/>
                  <a:gd name="T14" fmla="*/ 5 w 21"/>
                  <a:gd name="T15" fmla="*/ 24 h 40"/>
                  <a:gd name="T16" fmla="*/ 0 w 21"/>
                  <a:gd name="T17" fmla="*/ 5 h 40"/>
                  <a:gd name="T18" fmla="*/ 12 w 21"/>
                  <a:gd name="T19" fmla="*/ 0 h 40"/>
                  <a:gd name="T20" fmla="*/ 20 w 21"/>
                  <a:gd name="T21" fmla="*/ 20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40">
                    <a:moveTo>
                      <a:pt x="11" y="11"/>
                    </a:moveTo>
                    <a:cubicBezTo>
                      <a:pt x="12" y="15"/>
                      <a:pt x="12" y="19"/>
                      <a:pt x="15" y="23"/>
                    </a:cubicBezTo>
                    <a:cubicBezTo>
                      <a:pt x="16" y="26"/>
                      <a:pt x="16" y="26"/>
                      <a:pt x="16" y="26"/>
                    </a:cubicBezTo>
                    <a:cubicBezTo>
                      <a:pt x="19" y="30"/>
                      <a:pt x="21" y="33"/>
                      <a:pt x="20" y="40"/>
                    </a:cubicBezTo>
                    <a:cubicBezTo>
                      <a:pt x="12" y="39"/>
                      <a:pt x="12" y="39"/>
                      <a:pt x="12" y="39"/>
                    </a:cubicBezTo>
                    <a:cubicBezTo>
                      <a:pt x="13" y="35"/>
                      <a:pt x="12" y="34"/>
                      <a:pt x="10" y="30"/>
                    </a:cubicBezTo>
                    <a:cubicBezTo>
                      <a:pt x="8" y="27"/>
                      <a:pt x="8" y="27"/>
                      <a:pt x="8" y="27"/>
                    </a:cubicBezTo>
                    <a:cubicBezTo>
                      <a:pt x="5" y="22"/>
                      <a:pt x="4" y="18"/>
                      <a:pt x="3" y="13"/>
                    </a:cubicBezTo>
                    <a:cubicBezTo>
                      <a:pt x="2" y="9"/>
                      <a:pt x="1" y="6"/>
                      <a:pt x="0" y="3"/>
                    </a:cubicBezTo>
                    <a:cubicBezTo>
                      <a:pt x="7" y="0"/>
                      <a:pt x="7" y="0"/>
                      <a:pt x="7" y="0"/>
                    </a:cubicBezTo>
                    <a:cubicBezTo>
                      <a:pt x="9" y="4"/>
                      <a:pt x="10" y="8"/>
                      <a:pt x="11" y="11"/>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199" name="Freeform 6198"/>
              <p:cNvSpPr>
                <a:spLocks/>
              </p:cNvSpPr>
              <p:nvPr/>
            </p:nvSpPr>
            <p:spPr bwMode="auto">
              <a:xfrm>
                <a:off x="5051" y="2488"/>
                <a:ext cx="19" cy="75"/>
              </a:xfrm>
              <a:custGeom>
                <a:avLst/>
                <a:gdLst>
                  <a:gd name="T0" fmla="*/ 15 w 14"/>
                  <a:gd name="T1" fmla="*/ 0 h 55"/>
                  <a:gd name="T2" fmla="*/ 19 w 14"/>
                  <a:gd name="T3" fmla="*/ 35 h 55"/>
                  <a:gd name="T4" fmla="*/ 22 w 14"/>
                  <a:gd name="T5" fmla="*/ 71 h 55"/>
                  <a:gd name="T6" fmla="*/ 22 w 14"/>
                  <a:gd name="T7" fmla="*/ 76 h 55"/>
                  <a:gd name="T8" fmla="*/ 26 w 14"/>
                  <a:gd name="T9" fmla="*/ 95 h 55"/>
                  <a:gd name="T10" fmla="*/ 14 w 14"/>
                  <a:gd name="T11" fmla="*/ 102 h 55"/>
                  <a:gd name="T12" fmla="*/ 7 w 14"/>
                  <a:gd name="T13" fmla="*/ 76 h 55"/>
                  <a:gd name="T14" fmla="*/ 7 w 14"/>
                  <a:gd name="T15" fmla="*/ 71 h 55"/>
                  <a:gd name="T16" fmla="*/ 4 w 14"/>
                  <a:gd name="T17" fmla="*/ 37 h 55"/>
                  <a:gd name="T18" fmla="*/ 0 w 14"/>
                  <a:gd name="T19" fmla="*/ 0 h 55"/>
                  <a:gd name="T20" fmla="*/ 15 w 14"/>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55">
                    <a:moveTo>
                      <a:pt x="8" y="0"/>
                    </a:moveTo>
                    <a:cubicBezTo>
                      <a:pt x="8" y="6"/>
                      <a:pt x="9" y="12"/>
                      <a:pt x="10" y="19"/>
                    </a:cubicBezTo>
                    <a:cubicBezTo>
                      <a:pt x="11" y="25"/>
                      <a:pt x="12" y="31"/>
                      <a:pt x="12" y="38"/>
                    </a:cubicBezTo>
                    <a:cubicBezTo>
                      <a:pt x="12" y="41"/>
                      <a:pt x="12" y="41"/>
                      <a:pt x="12" y="41"/>
                    </a:cubicBezTo>
                    <a:cubicBezTo>
                      <a:pt x="12" y="45"/>
                      <a:pt x="12" y="49"/>
                      <a:pt x="14" y="51"/>
                    </a:cubicBezTo>
                    <a:cubicBezTo>
                      <a:pt x="7" y="55"/>
                      <a:pt x="7" y="55"/>
                      <a:pt x="7" y="55"/>
                    </a:cubicBezTo>
                    <a:cubicBezTo>
                      <a:pt x="4" y="51"/>
                      <a:pt x="4" y="46"/>
                      <a:pt x="4" y="41"/>
                    </a:cubicBezTo>
                    <a:cubicBezTo>
                      <a:pt x="4" y="38"/>
                      <a:pt x="4" y="38"/>
                      <a:pt x="4" y="38"/>
                    </a:cubicBezTo>
                    <a:cubicBezTo>
                      <a:pt x="4" y="32"/>
                      <a:pt x="3" y="26"/>
                      <a:pt x="2" y="20"/>
                    </a:cubicBezTo>
                    <a:cubicBezTo>
                      <a:pt x="1" y="13"/>
                      <a:pt x="0" y="7"/>
                      <a:pt x="0" y="0"/>
                    </a:cubicBezTo>
                    <a:lnTo>
                      <a:pt x="8" y="0"/>
                    </a:ln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0" name="Freeform 6199"/>
              <p:cNvSpPr>
                <a:spLocks/>
              </p:cNvSpPr>
              <p:nvPr/>
            </p:nvSpPr>
            <p:spPr bwMode="auto">
              <a:xfrm>
                <a:off x="5020" y="2486"/>
                <a:ext cx="26" cy="52"/>
              </a:xfrm>
              <a:custGeom>
                <a:avLst/>
                <a:gdLst>
                  <a:gd name="T0" fmla="*/ 14 w 19"/>
                  <a:gd name="T1" fmla="*/ 69 h 39"/>
                  <a:gd name="T2" fmla="*/ 0 w 19"/>
                  <a:gd name="T3" fmla="*/ 63 h 39"/>
                  <a:gd name="T4" fmla="*/ 14 w 19"/>
                  <a:gd name="T5" fmla="*/ 1 h 39"/>
                  <a:gd name="T6" fmla="*/ 29 w 19"/>
                  <a:gd name="T7" fmla="*/ 0 h 39"/>
                  <a:gd name="T8" fmla="*/ 14 w 19"/>
                  <a:gd name="T9" fmla="*/ 69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39">
                    <a:moveTo>
                      <a:pt x="7" y="39"/>
                    </a:moveTo>
                    <a:cubicBezTo>
                      <a:pt x="0" y="35"/>
                      <a:pt x="0" y="35"/>
                      <a:pt x="0" y="35"/>
                    </a:cubicBezTo>
                    <a:cubicBezTo>
                      <a:pt x="6" y="27"/>
                      <a:pt x="10" y="8"/>
                      <a:pt x="7" y="1"/>
                    </a:cubicBezTo>
                    <a:cubicBezTo>
                      <a:pt x="15" y="0"/>
                      <a:pt x="15" y="0"/>
                      <a:pt x="15" y="0"/>
                    </a:cubicBezTo>
                    <a:cubicBezTo>
                      <a:pt x="19" y="12"/>
                      <a:pt x="13" y="31"/>
                      <a:pt x="7" y="39"/>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1" name="Freeform 6200"/>
              <p:cNvSpPr>
                <a:spLocks/>
              </p:cNvSpPr>
              <p:nvPr/>
            </p:nvSpPr>
            <p:spPr bwMode="auto">
              <a:xfrm>
                <a:off x="4286" y="1653"/>
                <a:ext cx="570" cy="1501"/>
              </a:xfrm>
              <a:custGeom>
                <a:avLst/>
                <a:gdLst>
                  <a:gd name="T0" fmla="*/ 761 w 420"/>
                  <a:gd name="T1" fmla="*/ 1080 h 1112"/>
                  <a:gd name="T2" fmla="*/ 752 w 420"/>
                  <a:gd name="T3" fmla="*/ 938 h 1112"/>
                  <a:gd name="T4" fmla="*/ 742 w 420"/>
                  <a:gd name="T5" fmla="*/ 937 h 1112"/>
                  <a:gd name="T6" fmla="*/ 759 w 420"/>
                  <a:gd name="T7" fmla="*/ 1033 h 1112"/>
                  <a:gd name="T8" fmla="*/ 718 w 420"/>
                  <a:gd name="T9" fmla="*/ 1100 h 1112"/>
                  <a:gd name="T10" fmla="*/ 646 w 420"/>
                  <a:gd name="T11" fmla="*/ 1066 h 1112"/>
                  <a:gd name="T12" fmla="*/ 542 w 420"/>
                  <a:gd name="T13" fmla="*/ 734 h 1112"/>
                  <a:gd name="T14" fmla="*/ 354 w 420"/>
                  <a:gd name="T15" fmla="*/ 406 h 1112"/>
                  <a:gd name="T16" fmla="*/ 525 w 420"/>
                  <a:gd name="T17" fmla="*/ 431 h 1112"/>
                  <a:gd name="T18" fmla="*/ 527 w 420"/>
                  <a:gd name="T19" fmla="*/ 406 h 1112"/>
                  <a:gd name="T20" fmla="*/ 521 w 420"/>
                  <a:gd name="T21" fmla="*/ 391 h 1112"/>
                  <a:gd name="T22" fmla="*/ 531 w 420"/>
                  <a:gd name="T23" fmla="*/ 358 h 1112"/>
                  <a:gd name="T24" fmla="*/ 361 w 420"/>
                  <a:gd name="T25" fmla="*/ 366 h 1112"/>
                  <a:gd name="T26" fmla="*/ 349 w 420"/>
                  <a:gd name="T27" fmla="*/ 256 h 1112"/>
                  <a:gd name="T28" fmla="*/ 304 w 420"/>
                  <a:gd name="T29" fmla="*/ 259 h 1112"/>
                  <a:gd name="T30" fmla="*/ 299 w 420"/>
                  <a:gd name="T31" fmla="*/ 385 h 1112"/>
                  <a:gd name="T32" fmla="*/ 194 w 420"/>
                  <a:gd name="T33" fmla="*/ 377 h 1112"/>
                  <a:gd name="T34" fmla="*/ 195 w 420"/>
                  <a:gd name="T35" fmla="*/ 397 h 1112"/>
                  <a:gd name="T36" fmla="*/ 186 w 420"/>
                  <a:gd name="T37" fmla="*/ 427 h 1112"/>
                  <a:gd name="T38" fmla="*/ 300 w 420"/>
                  <a:gd name="T39" fmla="*/ 408 h 1112"/>
                  <a:gd name="T40" fmla="*/ 278 w 420"/>
                  <a:gd name="T41" fmla="*/ 594 h 1112"/>
                  <a:gd name="T42" fmla="*/ 79 w 420"/>
                  <a:gd name="T43" fmla="*/ 1095 h 1112"/>
                  <a:gd name="T44" fmla="*/ 30 w 420"/>
                  <a:gd name="T45" fmla="*/ 1074 h 1112"/>
                  <a:gd name="T46" fmla="*/ 30 w 420"/>
                  <a:gd name="T47" fmla="*/ 979 h 1112"/>
                  <a:gd name="T48" fmla="*/ 22 w 420"/>
                  <a:gd name="T49" fmla="*/ 921 h 1112"/>
                  <a:gd name="T50" fmla="*/ 4 w 420"/>
                  <a:gd name="T51" fmla="*/ 1033 h 1112"/>
                  <a:gd name="T52" fmla="*/ 16 w 420"/>
                  <a:gd name="T53" fmla="*/ 1184 h 1112"/>
                  <a:gd name="T54" fmla="*/ 37 w 420"/>
                  <a:gd name="T55" fmla="*/ 1444 h 1112"/>
                  <a:gd name="T56" fmla="*/ 41 w 420"/>
                  <a:gd name="T57" fmla="*/ 1141 h 1112"/>
                  <a:gd name="T58" fmla="*/ 113 w 420"/>
                  <a:gd name="T59" fmla="*/ 1108 h 1112"/>
                  <a:gd name="T60" fmla="*/ 176 w 420"/>
                  <a:gd name="T61" fmla="*/ 1980 h 1112"/>
                  <a:gd name="T62" fmla="*/ 206 w 420"/>
                  <a:gd name="T63" fmla="*/ 1979 h 1112"/>
                  <a:gd name="T64" fmla="*/ 187 w 420"/>
                  <a:gd name="T65" fmla="*/ 873 h 1112"/>
                  <a:gd name="T66" fmla="*/ 243 w 420"/>
                  <a:gd name="T67" fmla="*/ 869 h 1112"/>
                  <a:gd name="T68" fmla="*/ 350 w 420"/>
                  <a:gd name="T69" fmla="*/ 603 h 1112"/>
                  <a:gd name="T70" fmla="*/ 504 w 420"/>
                  <a:gd name="T71" fmla="*/ 869 h 1112"/>
                  <a:gd name="T72" fmla="*/ 561 w 420"/>
                  <a:gd name="T73" fmla="*/ 873 h 1112"/>
                  <a:gd name="T74" fmla="*/ 567 w 420"/>
                  <a:gd name="T75" fmla="*/ 1979 h 1112"/>
                  <a:gd name="T76" fmla="*/ 597 w 420"/>
                  <a:gd name="T77" fmla="*/ 1980 h 1112"/>
                  <a:gd name="T78" fmla="*/ 670 w 420"/>
                  <a:gd name="T79" fmla="*/ 1111 h 1112"/>
                  <a:gd name="T80" fmla="*/ 736 w 420"/>
                  <a:gd name="T81" fmla="*/ 1139 h 1112"/>
                  <a:gd name="T82" fmla="*/ 737 w 420"/>
                  <a:gd name="T83" fmla="*/ 1444 h 1112"/>
                  <a:gd name="T84" fmla="*/ 757 w 420"/>
                  <a:gd name="T85" fmla="*/ 1184 h 11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20" h="1112">
                    <a:moveTo>
                      <a:pt x="411" y="650"/>
                    </a:moveTo>
                    <a:cubicBezTo>
                      <a:pt x="408" y="636"/>
                      <a:pt x="405" y="622"/>
                      <a:pt x="407" y="609"/>
                    </a:cubicBezTo>
                    <a:cubicBezTo>
                      <a:pt x="408" y="603"/>
                      <a:pt x="410" y="598"/>
                      <a:pt x="413" y="593"/>
                    </a:cubicBezTo>
                    <a:cubicBezTo>
                      <a:pt x="417" y="586"/>
                      <a:pt x="418" y="577"/>
                      <a:pt x="418" y="567"/>
                    </a:cubicBezTo>
                    <a:cubicBezTo>
                      <a:pt x="418" y="560"/>
                      <a:pt x="416" y="554"/>
                      <a:pt x="413" y="549"/>
                    </a:cubicBezTo>
                    <a:cubicBezTo>
                      <a:pt x="412" y="544"/>
                      <a:pt x="407" y="522"/>
                      <a:pt x="408" y="515"/>
                    </a:cubicBezTo>
                    <a:cubicBezTo>
                      <a:pt x="408" y="505"/>
                      <a:pt x="408" y="505"/>
                      <a:pt x="408" y="505"/>
                    </a:cubicBezTo>
                    <a:cubicBezTo>
                      <a:pt x="405" y="503"/>
                      <a:pt x="405" y="503"/>
                      <a:pt x="405" y="503"/>
                    </a:cubicBezTo>
                    <a:cubicBezTo>
                      <a:pt x="403" y="514"/>
                      <a:pt x="403" y="514"/>
                      <a:pt x="403" y="514"/>
                    </a:cubicBezTo>
                    <a:cubicBezTo>
                      <a:pt x="402" y="521"/>
                      <a:pt x="404" y="528"/>
                      <a:pt x="404" y="536"/>
                    </a:cubicBezTo>
                    <a:cubicBezTo>
                      <a:pt x="405" y="542"/>
                      <a:pt x="407" y="548"/>
                      <a:pt x="409" y="553"/>
                    </a:cubicBezTo>
                    <a:cubicBezTo>
                      <a:pt x="411" y="558"/>
                      <a:pt x="412" y="563"/>
                      <a:pt x="412" y="567"/>
                    </a:cubicBezTo>
                    <a:cubicBezTo>
                      <a:pt x="412" y="574"/>
                      <a:pt x="406" y="581"/>
                      <a:pt x="402" y="587"/>
                    </a:cubicBezTo>
                    <a:cubicBezTo>
                      <a:pt x="400" y="591"/>
                      <a:pt x="399" y="595"/>
                      <a:pt x="397" y="599"/>
                    </a:cubicBezTo>
                    <a:cubicBezTo>
                      <a:pt x="396" y="601"/>
                      <a:pt x="394" y="605"/>
                      <a:pt x="390" y="604"/>
                    </a:cubicBezTo>
                    <a:cubicBezTo>
                      <a:pt x="386" y="603"/>
                      <a:pt x="382" y="602"/>
                      <a:pt x="378" y="601"/>
                    </a:cubicBezTo>
                    <a:cubicBezTo>
                      <a:pt x="369" y="599"/>
                      <a:pt x="358" y="596"/>
                      <a:pt x="351" y="592"/>
                    </a:cubicBezTo>
                    <a:cubicBezTo>
                      <a:pt x="351" y="590"/>
                      <a:pt x="351" y="587"/>
                      <a:pt x="351" y="585"/>
                    </a:cubicBezTo>
                    <a:cubicBezTo>
                      <a:pt x="351" y="585"/>
                      <a:pt x="351" y="585"/>
                      <a:pt x="351" y="585"/>
                    </a:cubicBezTo>
                    <a:cubicBezTo>
                      <a:pt x="349" y="539"/>
                      <a:pt x="324" y="464"/>
                      <a:pt x="294" y="403"/>
                    </a:cubicBezTo>
                    <a:cubicBezTo>
                      <a:pt x="294" y="403"/>
                      <a:pt x="294" y="403"/>
                      <a:pt x="294" y="403"/>
                    </a:cubicBezTo>
                    <a:cubicBezTo>
                      <a:pt x="277" y="368"/>
                      <a:pt x="236" y="327"/>
                      <a:pt x="221" y="317"/>
                    </a:cubicBezTo>
                    <a:cubicBezTo>
                      <a:pt x="206" y="308"/>
                      <a:pt x="198" y="294"/>
                      <a:pt x="197" y="287"/>
                    </a:cubicBezTo>
                    <a:cubicBezTo>
                      <a:pt x="194" y="272"/>
                      <a:pt x="193" y="250"/>
                      <a:pt x="192" y="223"/>
                    </a:cubicBezTo>
                    <a:cubicBezTo>
                      <a:pt x="192" y="220"/>
                      <a:pt x="192" y="216"/>
                      <a:pt x="198" y="215"/>
                    </a:cubicBezTo>
                    <a:cubicBezTo>
                      <a:pt x="234" y="215"/>
                      <a:pt x="260" y="225"/>
                      <a:pt x="270" y="229"/>
                    </a:cubicBezTo>
                    <a:cubicBezTo>
                      <a:pt x="276" y="232"/>
                      <a:pt x="281" y="234"/>
                      <a:pt x="285" y="236"/>
                    </a:cubicBezTo>
                    <a:cubicBezTo>
                      <a:pt x="286" y="234"/>
                      <a:pt x="288" y="232"/>
                      <a:pt x="289" y="230"/>
                    </a:cubicBezTo>
                    <a:cubicBezTo>
                      <a:pt x="277" y="221"/>
                      <a:pt x="277" y="221"/>
                      <a:pt x="277" y="221"/>
                    </a:cubicBezTo>
                    <a:cubicBezTo>
                      <a:pt x="286" y="223"/>
                      <a:pt x="286" y="223"/>
                      <a:pt x="286" y="223"/>
                    </a:cubicBezTo>
                    <a:cubicBezTo>
                      <a:pt x="286" y="223"/>
                      <a:pt x="286" y="223"/>
                      <a:pt x="286" y="223"/>
                    </a:cubicBezTo>
                    <a:cubicBezTo>
                      <a:pt x="285" y="221"/>
                      <a:pt x="284" y="219"/>
                      <a:pt x="284" y="216"/>
                    </a:cubicBezTo>
                    <a:cubicBezTo>
                      <a:pt x="283" y="216"/>
                      <a:pt x="283" y="215"/>
                      <a:pt x="283" y="215"/>
                    </a:cubicBezTo>
                    <a:cubicBezTo>
                      <a:pt x="274" y="211"/>
                      <a:pt x="272" y="208"/>
                      <a:pt x="272" y="208"/>
                    </a:cubicBezTo>
                    <a:cubicBezTo>
                      <a:pt x="272" y="208"/>
                      <a:pt x="281" y="206"/>
                      <a:pt x="284" y="204"/>
                    </a:cubicBezTo>
                    <a:cubicBezTo>
                      <a:pt x="285" y="202"/>
                      <a:pt x="286" y="199"/>
                      <a:pt x="288" y="196"/>
                    </a:cubicBezTo>
                    <a:cubicBezTo>
                      <a:pt x="288" y="195"/>
                      <a:pt x="287" y="195"/>
                      <a:pt x="286" y="194"/>
                    </a:cubicBezTo>
                    <a:cubicBezTo>
                      <a:pt x="281" y="197"/>
                      <a:pt x="273" y="200"/>
                      <a:pt x="261" y="201"/>
                    </a:cubicBezTo>
                    <a:cubicBezTo>
                      <a:pt x="242" y="204"/>
                      <a:pt x="223" y="202"/>
                      <a:pt x="196" y="201"/>
                    </a:cubicBezTo>
                    <a:cubicBezTo>
                      <a:pt x="194" y="201"/>
                      <a:pt x="191" y="201"/>
                      <a:pt x="191" y="194"/>
                    </a:cubicBezTo>
                    <a:cubicBezTo>
                      <a:pt x="191" y="191"/>
                      <a:pt x="191" y="189"/>
                      <a:pt x="191" y="187"/>
                    </a:cubicBezTo>
                    <a:cubicBezTo>
                      <a:pt x="189" y="141"/>
                      <a:pt x="189" y="141"/>
                      <a:pt x="189" y="141"/>
                    </a:cubicBezTo>
                    <a:cubicBezTo>
                      <a:pt x="186" y="70"/>
                      <a:pt x="185" y="1"/>
                      <a:pt x="185" y="0"/>
                    </a:cubicBezTo>
                    <a:cubicBezTo>
                      <a:pt x="161" y="0"/>
                      <a:pt x="161" y="0"/>
                      <a:pt x="161" y="0"/>
                    </a:cubicBezTo>
                    <a:cubicBezTo>
                      <a:pt x="161" y="1"/>
                      <a:pt x="162" y="70"/>
                      <a:pt x="165" y="142"/>
                    </a:cubicBezTo>
                    <a:cubicBezTo>
                      <a:pt x="167" y="188"/>
                      <a:pt x="167" y="188"/>
                      <a:pt x="167" y="188"/>
                    </a:cubicBezTo>
                    <a:cubicBezTo>
                      <a:pt x="167" y="193"/>
                      <a:pt x="167" y="199"/>
                      <a:pt x="167" y="204"/>
                    </a:cubicBezTo>
                    <a:cubicBezTo>
                      <a:pt x="167" y="211"/>
                      <a:pt x="164" y="211"/>
                      <a:pt x="162" y="211"/>
                    </a:cubicBezTo>
                    <a:cubicBezTo>
                      <a:pt x="146" y="213"/>
                      <a:pt x="123" y="208"/>
                      <a:pt x="104" y="197"/>
                    </a:cubicBezTo>
                    <a:cubicBezTo>
                      <a:pt x="103" y="198"/>
                      <a:pt x="102" y="198"/>
                      <a:pt x="101" y="199"/>
                    </a:cubicBezTo>
                    <a:cubicBezTo>
                      <a:pt x="103" y="202"/>
                      <a:pt x="104" y="205"/>
                      <a:pt x="105" y="207"/>
                    </a:cubicBezTo>
                    <a:cubicBezTo>
                      <a:pt x="105" y="207"/>
                      <a:pt x="105" y="207"/>
                      <a:pt x="105" y="207"/>
                    </a:cubicBezTo>
                    <a:cubicBezTo>
                      <a:pt x="105" y="207"/>
                      <a:pt x="114" y="211"/>
                      <a:pt x="118" y="211"/>
                    </a:cubicBezTo>
                    <a:cubicBezTo>
                      <a:pt x="106" y="218"/>
                      <a:pt x="106" y="218"/>
                      <a:pt x="106" y="218"/>
                    </a:cubicBezTo>
                    <a:cubicBezTo>
                      <a:pt x="105" y="221"/>
                      <a:pt x="104" y="224"/>
                      <a:pt x="103" y="226"/>
                    </a:cubicBezTo>
                    <a:cubicBezTo>
                      <a:pt x="114" y="223"/>
                      <a:pt x="114" y="223"/>
                      <a:pt x="114" y="223"/>
                    </a:cubicBezTo>
                    <a:cubicBezTo>
                      <a:pt x="114" y="223"/>
                      <a:pt x="107" y="229"/>
                      <a:pt x="101" y="234"/>
                    </a:cubicBezTo>
                    <a:cubicBezTo>
                      <a:pt x="102" y="236"/>
                      <a:pt x="103" y="238"/>
                      <a:pt x="104" y="239"/>
                    </a:cubicBezTo>
                    <a:cubicBezTo>
                      <a:pt x="109" y="236"/>
                      <a:pt x="115" y="232"/>
                      <a:pt x="122" y="229"/>
                    </a:cubicBezTo>
                    <a:cubicBezTo>
                      <a:pt x="133" y="226"/>
                      <a:pt x="150" y="226"/>
                      <a:pt x="163" y="224"/>
                    </a:cubicBezTo>
                    <a:cubicBezTo>
                      <a:pt x="164" y="224"/>
                      <a:pt x="168" y="225"/>
                      <a:pt x="168" y="231"/>
                    </a:cubicBezTo>
                    <a:cubicBezTo>
                      <a:pt x="169" y="256"/>
                      <a:pt x="170" y="273"/>
                      <a:pt x="170" y="291"/>
                    </a:cubicBezTo>
                    <a:cubicBezTo>
                      <a:pt x="170" y="300"/>
                      <a:pt x="161" y="315"/>
                      <a:pt x="151" y="326"/>
                    </a:cubicBezTo>
                    <a:cubicBezTo>
                      <a:pt x="97" y="379"/>
                      <a:pt x="83" y="448"/>
                      <a:pt x="70" y="585"/>
                    </a:cubicBezTo>
                    <a:cubicBezTo>
                      <a:pt x="69" y="587"/>
                      <a:pt x="69" y="590"/>
                      <a:pt x="69" y="592"/>
                    </a:cubicBezTo>
                    <a:cubicBezTo>
                      <a:pt x="62" y="596"/>
                      <a:pt x="52" y="599"/>
                      <a:pt x="43" y="601"/>
                    </a:cubicBezTo>
                    <a:cubicBezTo>
                      <a:pt x="38" y="602"/>
                      <a:pt x="34" y="603"/>
                      <a:pt x="31" y="604"/>
                    </a:cubicBezTo>
                    <a:cubicBezTo>
                      <a:pt x="26" y="605"/>
                      <a:pt x="22" y="603"/>
                      <a:pt x="21" y="601"/>
                    </a:cubicBezTo>
                    <a:cubicBezTo>
                      <a:pt x="20" y="597"/>
                      <a:pt x="18" y="593"/>
                      <a:pt x="16" y="590"/>
                    </a:cubicBezTo>
                    <a:cubicBezTo>
                      <a:pt x="13" y="583"/>
                      <a:pt x="8" y="575"/>
                      <a:pt x="8" y="568"/>
                    </a:cubicBezTo>
                    <a:cubicBezTo>
                      <a:pt x="8" y="564"/>
                      <a:pt x="10" y="559"/>
                      <a:pt x="12" y="554"/>
                    </a:cubicBezTo>
                    <a:cubicBezTo>
                      <a:pt x="14" y="548"/>
                      <a:pt x="16" y="543"/>
                      <a:pt x="16" y="537"/>
                    </a:cubicBezTo>
                    <a:cubicBezTo>
                      <a:pt x="17" y="528"/>
                      <a:pt x="19" y="521"/>
                      <a:pt x="17" y="514"/>
                    </a:cubicBezTo>
                    <a:cubicBezTo>
                      <a:pt x="15" y="503"/>
                      <a:pt x="15" y="503"/>
                      <a:pt x="15" y="503"/>
                    </a:cubicBezTo>
                    <a:cubicBezTo>
                      <a:pt x="12" y="505"/>
                      <a:pt x="12" y="505"/>
                      <a:pt x="12" y="505"/>
                    </a:cubicBezTo>
                    <a:cubicBezTo>
                      <a:pt x="12" y="515"/>
                      <a:pt x="12" y="515"/>
                      <a:pt x="12" y="515"/>
                    </a:cubicBezTo>
                    <a:cubicBezTo>
                      <a:pt x="14" y="522"/>
                      <a:pt x="9" y="544"/>
                      <a:pt x="7" y="549"/>
                    </a:cubicBezTo>
                    <a:cubicBezTo>
                      <a:pt x="5" y="554"/>
                      <a:pt x="2" y="560"/>
                      <a:pt x="2" y="567"/>
                    </a:cubicBezTo>
                    <a:cubicBezTo>
                      <a:pt x="3" y="577"/>
                      <a:pt x="4" y="586"/>
                      <a:pt x="7" y="593"/>
                    </a:cubicBezTo>
                    <a:cubicBezTo>
                      <a:pt x="10" y="598"/>
                      <a:pt x="13" y="603"/>
                      <a:pt x="14" y="609"/>
                    </a:cubicBezTo>
                    <a:cubicBezTo>
                      <a:pt x="16" y="622"/>
                      <a:pt x="12" y="636"/>
                      <a:pt x="9" y="650"/>
                    </a:cubicBezTo>
                    <a:cubicBezTo>
                      <a:pt x="7" y="659"/>
                      <a:pt x="5" y="668"/>
                      <a:pt x="4" y="677"/>
                    </a:cubicBezTo>
                    <a:cubicBezTo>
                      <a:pt x="0" y="719"/>
                      <a:pt x="5" y="763"/>
                      <a:pt x="16" y="794"/>
                    </a:cubicBezTo>
                    <a:cubicBezTo>
                      <a:pt x="20" y="793"/>
                      <a:pt x="20" y="793"/>
                      <a:pt x="20" y="793"/>
                    </a:cubicBezTo>
                    <a:cubicBezTo>
                      <a:pt x="8" y="758"/>
                      <a:pt x="7" y="713"/>
                      <a:pt x="10" y="682"/>
                    </a:cubicBezTo>
                    <a:cubicBezTo>
                      <a:pt x="11" y="674"/>
                      <a:pt x="15" y="662"/>
                      <a:pt x="17" y="653"/>
                    </a:cubicBezTo>
                    <a:cubicBezTo>
                      <a:pt x="19" y="644"/>
                      <a:pt x="21" y="635"/>
                      <a:pt x="22" y="626"/>
                    </a:cubicBezTo>
                    <a:cubicBezTo>
                      <a:pt x="22" y="623"/>
                      <a:pt x="31" y="616"/>
                      <a:pt x="34" y="616"/>
                    </a:cubicBezTo>
                    <a:cubicBezTo>
                      <a:pt x="37" y="614"/>
                      <a:pt x="41" y="613"/>
                      <a:pt x="45" y="613"/>
                    </a:cubicBezTo>
                    <a:cubicBezTo>
                      <a:pt x="50" y="611"/>
                      <a:pt x="56" y="610"/>
                      <a:pt x="61" y="608"/>
                    </a:cubicBezTo>
                    <a:cubicBezTo>
                      <a:pt x="63" y="608"/>
                      <a:pt x="68" y="612"/>
                      <a:pt x="67" y="616"/>
                    </a:cubicBezTo>
                    <a:cubicBezTo>
                      <a:pt x="63" y="717"/>
                      <a:pt x="75" y="914"/>
                      <a:pt x="88" y="993"/>
                    </a:cubicBezTo>
                    <a:cubicBezTo>
                      <a:pt x="93" y="1028"/>
                      <a:pt x="95" y="1062"/>
                      <a:pt x="96" y="1087"/>
                    </a:cubicBezTo>
                    <a:cubicBezTo>
                      <a:pt x="98" y="1112"/>
                      <a:pt x="98" y="1112"/>
                      <a:pt x="98" y="1112"/>
                    </a:cubicBezTo>
                    <a:cubicBezTo>
                      <a:pt x="114" y="1111"/>
                      <a:pt x="114" y="1111"/>
                      <a:pt x="114" y="1111"/>
                    </a:cubicBezTo>
                    <a:cubicBezTo>
                      <a:pt x="112" y="1086"/>
                      <a:pt x="112" y="1086"/>
                      <a:pt x="112" y="1086"/>
                    </a:cubicBezTo>
                    <a:cubicBezTo>
                      <a:pt x="111" y="1061"/>
                      <a:pt x="109" y="1026"/>
                      <a:pt x="104" y="990"/>
                    </a:cubicBezTo>
                    <a:cubicBezTo>
                      <a:pt x="90" y="903"/>
                      <a:pt x="79" y="671"/>
                      <a:pt x="89" y="586"/>
                    </a:cubicBezTo>
                    <a:cubicBezTo>
                      <a:pt x="93" y="544"/>
                      <a:pt x="97" y="509"/>
                      <a:pt x="102" y="479"/>
                    </a:cubicBezTo>
                    <a:cubicBezTo>
                      <a:pt x="103" y="478"/>
                      <a:pt x="104" y="476"/>
                      <a:pt x="106" y="479"/>
                    </a:cubicBezTo>
                    <a:cubicBezTo>
                      <a:pt x="115" y="487"/>
                      <a:pt x="125" y="493"/>
                      <a:pt x="125" y="493"/>
                    </a:cubicBezTo>
                    <a:cubicBezTo>
                      <a:pt x="132" y="477"/>
                      <a:pt x="132" y="477"/>
                      <a:pt x="132" y="477"/>
                    </a:cubicBezTo>
                    <a:cubicBezTo>
                      <a:pt x="123" y="468"/>
                      <a:pt x="105" y="462"/>
                      <a:pt x="110" y="442"/>
                    </a:cubicBezTo>
                    <a:cubicBezTo>
                      <a:pt x="122" y="398"/>
                      <a:pt x="140" y="366"/>
                      <a:pt x="169" y="339"/>
                    </a:cubicBezTo>
                    <a:cubicBezTo>
                      <a:pt x="176" y="333"/>
                      <a:pt x="181" y="331"/>
                      <a:pt x="190" y="331"/>
                    </a:cubicBezTo>
                    <a:cubicBezTo>
                      <a:pt x="215" y="329"/>
                      <a:pt x="252" y="369"/>
                      <a:pt x="279" y="418"/>
                    </a:cubicBezTo>
                    <a:cubicBezTo>
                      <a:pt x="284" y="429"/>
                      <a:pt x="289" y="441"/>
                      <a:pt x="294" y="452"/>
                    </a:cubicBezTo>
                    <a:cubicBezTo>
                      <a:pt x="297" y="458"/>
                      <a:pt x="281" y="469"/>
                      <a:pt x="273" y="477"/>
                    </a:cubicBezTo>
                    <a:cubicBezTo>
                      <a:pt x="280" y="493"/>
                      <a:pt x="280" y="493"/>
                      <a:pt x="280" y="493"/>
                    </a:cubicBezTo>
                    <a:cubicBezTo>
                      <a:pt x="280" y="493"/>
                      <a:pt x="291" y="486"/>
                      <a:pt x="300" y="477"/>
                    </a:cubicBezTo>
                    <a:cubicBezTo>
                      <a:pt x="301" y="477"/>
                      <a:pt x="303" y="478"/>
                      <a:pt x="304" y="479"/>
                    </a:cubicBezTo>
                    <a:cubicBezTo>
                      <a:pt x="319" y="520"/>
                      <a:pt x="330" y="560"/>
                      <a:pt x="331" y="586"/>
                    </a:cubicBezTo>
                    <a:cubicBezTo>
                      <a:pt x="342" y="671"/>
                      <a:pt x="331" y="903"/>
                      <a:pt x="317" y="990"/>
                    </a:cubicBezTo>
                    <a:cubicBezTo>
                      <a:pt x="311" y="1026"/>
                      <a:pt x="309" y="1061"/>
                      <a:pt x="308" y="1086"/>
                    </a:cubicBezTo>
                    <a:cubicBezTo>
                      <a:pt x="307" y="1111"/>
                      <a:pt x="307" y="1111"/>
                      <a:pt x="307" y="1111"/>
                    </a:cubicBezTo>
                    <a:cubicBezTo>
                      <a:pt x="323" y="1112"/>
                      <a:pt x="323" y="1112"/>
                      <a:pt x="323" y="1112"/>
                    </a:cubicBezTo>
                    <a:cubicBezTo>
                      <a:pt x="324" y="1087"/>
                      <a:pt x="324" y="1087"/>
                      <a:pt x="324" y="1087"/>
                    </a:cubicBezTo>
                    <a:cubicBezTo>
                      <a:pt x="325" y="1062"/>
                      <a:pt x="327" y="1028"/>
                      <a:pt x="333" y="993"/>
                    </a:cubicBezTo>
                    <a:cubicBezTo>
                      <a:pt x="345" y="914"/>
                      <a:pt x="358" y="719"/>
                      <a:pt x="353" y="617"/>
                    </a:cubicBezTo>
                    <a:cubicBezTo>
                      <a:pt x="353" y="613"/>
                      <a:pt x="354" y="606"/>
                      <a:pt x="364" y="610"/>
                    </a:cubicBezTo>
                    <a:cubicBezTo>
                      <a:pt x="368" y="611"/>
                      <a:pt x="371" y="612"/>
                      <a:pt x="375" y="613"/>
                    </a:cubicBezTo>
                    <a:cubicBezTo>
                      <a:pt x="379" y="613"/>
                      <a:pt x="383" y="614"/>
                      <a:pt x="387" y="616"/>
                    </a:cubicBezTo>
                    <a:cubicBezTo>
                      <a:pt x="390" y="616"/>
                      <a:pt x="398" y="622"/>
                      <a:pt x="399" y="625"/>
                    </a:cubicBezTo>
                    <a:cubicBezTo>
                      <a:pt x="400" y="634"/>
                      <a:pt x="402" y="643"/>
                      <a:pt x="404" y="652"/>
                    </a:cubicBezTo>
                    <a:cubicBezTo>
                      <a:pt x="406" y="661"/>
                      <a:pt x="410" y="673"/>
                      <a:pt x="411" y="681"/>
                    </a:cubicBezTo>
                    <a:cubicBezTo>
                      <a:pt x="414" y="712"/>
                      <a:pt x="412" y="758"/>
                      <a:pt x="400" y="793"/>
                    </a:cubicBezTo>
                    <a:cubicBezTo>
                      <a:pt x="405" y="794"/>
                      <a:pt x="405" y="794"/>
                      <a:pt x="405" y="794"/>
                    </a:cubicBezTo>
                    <a:cubicBezTo>
                      <a:pt x="416" y="763"/>
                      <a:pt x="420" y="719"/>
                      <a:pt x="417" y="677"/>
                    </a:cubicBezTo>
                    <a:cubicBezTo>
                      <a:pt x="416" y="668"/>
                      <a:pt x="414" y="659"/>
                      <a:pt x="411" y="650"/>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2" name="Freeform 6201"/>
              <p:cNvSpPr>
                <a:spLocks/>
              </p:cNvSpPr>
              <p:nvPr/>
            </p:nvSpPr>
            <p:spPr bwMode="auto">
              <a:xfrm>
                <a:off x="4620" y="2406"/>
                <a:ext cx="138" cy="1392"/>
              </a:xfrm>
              <a:custGeom>
                <a:avLst/>
                <a:gdLst>
                  <a:gd name="T0" fmla="*/ 11 w 102"/>
                  <a:gd name="T1" fmla="*/ 1441 h 1031"/>
                  <a:gd name="T2" fmla="*/ 7 w 102"/>
                  <a:gd name="T3" fmla="*/ 1277 h 1031"/>
                  <a:gd name="T4" fmla="*/ 27 w 102"/>
                  <a:gd name="T5" fmla="*/ 1030 h 1031"/>
                  <a:gd name="T6" fmla="*/ 31 w 102"/>
                  <a:gd name="T7" fmla="*/ 922 h 1031"/>
                  <a:gd name="T8" fmla="*/ 35 w 102"/>
                  <a:gd name="T9" fmla="*/ 676 h 1031"/>
                  <a:gd name="T10" fmla="*/ 114 w 102"/>
                  <a:gd name="T11" fmla="*/ 223 h 1031"/>
                  <a:gd name="T12" fmla="*/ 157 w 102"/>
                  <a:gd name="T13" fmla="*/ 0 h 1031"/>
                  <a:gd name="T14" fmla="*/ 185 w 102"/>
                  <a:gd name="T15" fmla="*/ 9 h 1031"/>
                  <a:gd name="T16" fmla="*/ 141 w 102"/>
                  <a:gd name="T17" fmla="*/ 230 h 1031"/>
                  <a:gd name="T18" fmla="*/ 69 w 102"/>
                  <a:gd name="T19" fmla="*/ 571 h 1031"/>
                  <a:gd name="T20" fmla="*/ 72 w 102"/>
                  <a:gd name="T21" fmla="*/ 595 h 1031"/>
                  <a:gd name="T22" fmla="*/ 108 w 102"/>
                  <a:gd name="T23" fmla="*/ 651 h 1031"/>
                  <a:gd name="T24" fmla="*/ 156 w 102"/>
                  <a:gd name="T25" fmla="*/ 736 h 1031"/>
                  <a:gd name="T26" fmla="*/ 135 w 102"/>
                  <a:gd name="T27" fmla="*/ 749 h 1031"/>
                  <a:gd name="T28" fmla="*/ 92 w 102"/>
                  <a:gd name="T29" fmla="*/ 666 h 1031"/>
                  <a:gd name="T30" fmla="*/ 69 w 102"/>
                  <a:gd name="T31" fmla="*/ 636 h 1031"/>
                  <a:gd name="T32" fmla="*/ 64 w 102"/>
                  <a:gd name="T33" fmla="*/ 640 h 1031"/>
                  <a:gd name="T34" fmla="*/ 64 w 102"/>
                  <a:gd name="T35" fmla="*/ 676 h 1031"/>
                  <a:gd name="T36" fmla="*/ 61 w 102"/>
                  <a:gd name="T37" fmla="*/ 922 h 1031"/>
                  <a:gd name="T38" fmla="*/ 51 w 102"/>
                  <a:gd name="T39" fmla="*/ 1025 h 1031"/>
                  <a:gd name="T40" fmla="*/ 43 w 102"/>
                  <a:gd name="T41" fmla="*/ 1181 h 1031"/>
                  <a:gd name="T42" fmla="*/ 46 w 102"/>
                  <a:gd name="T43" fmla="*/ 1203 h 1031"/>
                  <a:gd name="T44" fmla="*/ 66 w 102"/>
                  <a:gd name="T45" fmla="*/ 1222 h 1031"/>
                  <a:gd name="T46" fmla="*/ 83 w 102"/>
                  <a:gd name="T47" fmla="*/ 1235 h 1031"/>
                  <a:gd name="T48" fmla="*/ 131 w 102"/>
                  <a:gd name="T49" fmla="*/ 1331 h 1031"/>
                  <a:gd name="T50" fmla="*/ 110 w 102"/>
                  <a:gd name="T51" fmla="*/ 1329 h 1031"/>
                  <a:gd name="T52" fmla="*/ 66 w 102"/>
                  <a:gd name="T53" fmla="*/ 1250 h 1031"/>
                  <a:gd name="T54" fmla="*/ 51 w 102"/>
                  <a:gd name="T55" fmla="*/ 1238 h 1031"/>
                  <a:gd name="T56" fmla="*/ 35 w 102"/>
                  <a:gd name="T57" fmla="*/ 1245 h 1031"/>
                  <a:gd name="T58" fmla="*/ 30 w 102"/>
                  <a:gd name="T59" fmla="*/ 1284 h 1031"/>
                  <a:gd name="T60" fmla="*/ 30 w 102"/>
                  <a:gd name="T61" fmla="*/ 1451 h 1031"/>
                  <a:gd name="T62" fmla="*/ 30 w 102"/>
                  <a:gd name="T63" fmla="*/ 1474 h 1031"/>
                  <a:gd name="T64" fmla="*/ 43 w 102"/>
                  <a:gd name="T65" fmla="*/ 1535 h 1031"/>
                  <a:gd name="T66" fmla="*/ 53 w 102"/>
                  <a:gd name="T67" fmla="*/ 1690 h 1031"/>
                  <a:gd name="T68" fmla="*/ 53 w 102"/>
                  <a:gd name="T69" fmla="*/ 1730 h 1031"/>
                  <a:gd name="T70" fmla="*/ 77 w 102"/>
                  <a:gd name="T71" fmla="*/ 1867 h 1031"/>
                  <a:gd name="T72" fmla="*/ 58 w 102"/>
                  <a:gd name="T73" fmla="*/ 1879 h 1031"/>
                  <a:gd name="T74" fmla="*/ 37 w 102"/>
                  <a:gd name="T75" fmla="*/ 1723 h 1031"/>
                  <a:gd name="T76" fmla="*/ 38 w 102"/>
                  <a:gd name="T77" fmla="*/ 1685 h 1031"/>
                  <a:gd name="T78" fmla="*/ 27 w 102"/>
                  <a:gd name="T79" fmla="*/ 1546 h 1031"/>
                  <a:gd name="T80" fmla="*/ 15 w 102"/>
                  <a:gd name="T81" fmla="*/ 1769 h 1031"/>
                  <a:gd name="T82" fmla="*/ 15 w 102"/>
                  <a:gd name="T83" fmla="*/ 1781 h 1031"/>
                  <a:gd name="T84" fmla="*/ 11 w 102"/>
                  <a:gd name="T85" fmla="*/ 1441 h 10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2" h="1031">
                    <a:moveTo>
                      <a:pt x="6" y="790"/>
                    </a:moveTo>
                    <a:cubicBezTo>
                      <a:pt x="6" y="764"/>
                      <a:pt x="0" y="733"/>
                      <a:pt x="4" y="701"/>
                    </a:cubicBezTo>
                    <a:cubicBezTo>
                      <a:pt x="11" y="656"/>
                      <a:pt x="13" y="610"/>
                      <a:pt x="15" y="565"/>
                    </a:cubicBezTo>
                    <a:cubicBezTo>
                      <a:pt x="17" y="506"/>
                      <a:pt x="17" y="506"/>
                      <a:pt x="17" y="506"/>
                    </a:cubicBezTo>
                    <a:cubicBezTo>
                      <a:pt x="19" y="474"/>
                      <a:pt x="20" y="448"/>
                      <a:pt x="19" y="371"/>
                    </a:cubicBezTo>
                    <a:cubicBezTo>
                      <a:pt x="17" y="302"/>
                      <a:pt x="42" y="202"/>
                      <a:pt x="62" y="122"/>
                    </a:cubicBezTo>
                    <a:cubicBezTo>
                      <a:pt x="75" y="69"/>
                      <a:pt x="87" y="17"/>
                      <a:pt x="86" y="0"/>
                    </a:cubicBezTo>
                    <a:cubicBezTo>
                      <a:pt x="101" y="5"/>
                      <a:pt x="101" y="5"/>
                      <a:pt x="101" y="5"/>
                    </a:cubicBezTo>
                    <a:cubicBezTo>
                      <a:pt x="102" y="24"/>
                      <a:pt x="91" y="69"/>
                      <a:pt x="77" y="126"/>
                    </a:cubicBezTo>
                    <a:cubicBezTo>
                      <a:pt x="63" y="184"/>
                      <a:pt x="46" y="253"/>
                      <a:pt x="38" y="313"/>
                    </a:cubicBezTo>
                    <a:cubicBezTo>
                      <a:pt x="38" y="316"/>
                      <a:pt x="39" y="325"/>
                      <a:pt x="39" y="327"/>
                    </a:cubicBezTo>
                    <a:cubicBezTo>
                      <a:pt x="44" y="338"/>
                      <a:pt x="51" y="348"/>
                      <a:pt x="59" y="357"/>
                    </a:cubicBezTo>
                    <a:cubicBezTo>
                      <a:pt x="70" y="371"/>
                      <a:pt x="80" y="384"/>
                      <a:pt x="85" y="404"/>
                    </a:cubicBezTo>
                    <a:cubicBezTo>
                      <a:pt x="74" y="411"/>
                      <a:pt x="74" y="411"/>
                      <a:pt x="74" y="411"/>
                    </a:cubicBezTo>
                    <a:cubicBezTo>
                      <a:pt x="71" y="394"/>
                      <a:pt x="60" y="378"/>
                      <a:pt x="50" y="365"/>
                    </a:cubicBezTo>
                    <a:cubicBezTo>
                      <a:pt x="46" y="360"/>
                      <a:pt x="42" y="354"/>
                      <a:pt x="38" y="349"/>
                    </a:cubicBezTo>
                    <a:cubicBezTo>
                      <a:pt x="37" y="348"/>
                      <a:pt x="35" y="349"/>
                      <a:pt x="35" y="351"/>
                    </a:cubicBezTo>
                    <a:cubicBezTo>
                      <a:pt x="35" y="358"/>
                      <a:pt x="35" y="365"/>
                      <a:pt x="35" y="371"/>
                    </a:cubicBezTo>
                    <a:cubicBezTo>
                      <a:pt x="36" y="449"/>
                      <a:pt x="35" y="474"/>
                      <a:pt x="33" y="506"/>
                    </a:cubicBezTo>
                    <a:cubicBezTo>
                      <a:pt x="28" y="562"/>
                      <a:pt x="28" y="562"/>
                      <a:pt x="28" y="562"/>
                    </a:cubicBezTo>
                    <a:cubicBezTo>
                      <a:pt x="27" y="589"/>
                      <a:pt x="27" y="620"/>
                      <a:pt x="24" y="648"/>
                    </a:cubicBezTo>
                    <a:cubicBezTo>
                      <a:pt x="23" y="650"/>
                      <a:pt x="24" y="658"/>
                      <a:pt x="25" y="660"/>
                    </a:cubicBezTo>
                    <a:cubicBezTo>
                      <a:pt x="27" y="663"/>
                      <a:pt x="31" y="666"/>
                      <a:pt x="36" y="670"/>
                    </a:cubicBezTo>
                    <a:cubicBezTo>
                      <a:pt x="45" y="678"/>
                      <a:pt x="45" y="678"/>
                      <a:pt x="45" y="678"/>
                    </a:cubicBezTo>
                    <a:cubicBezTo>
                      <a:pt x="57" y="690"/>
                      <a:pt x="73" y="710"/>
                      <a:pt x="72" y="730"/>
                    </a:cubicBezTo>
                    <a:cubicBezTo>
                      <a:pt x="60" y="729"/>
                      <a:pt x="60" y="729"/>
                      <a:pt x="60" y="729"/>
                    </a:cubicBezTo>
                    <a:cubicBezTo>
                      <a:pt x="60" y="713"/>
                      <a:pt x="46" y="696"/>
                      <a:pt x="36" y="686"/>
                    </a:cubicBezTo>
                    <a:cubicBezTo>
                      <a:pt x="28" y="679"/>
                      <a:pt x="28" y="679"/>
                      <a:pt x="28" y="679"/>
                    </a:cubicBezTo>
                    <a:cubicBezTo>
                      <a:pt x="23" y="674"/>
                      <a:pt x="19" y="679"/>
                      <a:pt x="19" y="683"/>
                    </a:cubicBezTo>
                    <a:cubicBezTo>
                      <a:pt x="18" y="690"/>
                      <a:pt x="17" y="697"/>
                      <a:pt x="16" y="704"/>
                    </a:cubicBezTo>
                    <a:cubicBezTo>
                      <a:pt x="11" y="736"/>
                      <a:pt x="18" y="771"/>
                      <a:pt x="16" y="796"/>
                    </a:cubicBezTo>
                    <a:cubicBezTo>
                      <a:pt x="16" y="801"/>
                      <a:pt x="16" y="805"/>
                      <a:pt x="16" y="809"/>
                    </a:cubicBezTo>
                    <a:cubicBezTo>
                      <a:pt x="18" y="820"/>
                      <a:pt x="21" y="831"/>
                      <a:pt x="24" y="842"/>
                    </a:cubicBezTo>
                    <a:cubicBezTo>
                      <a:pt x="31" y="869"/>
                      <a:pt x="29" y="897"/>
                      <a:pt x="29" y="927"/>
                    </a:cubicBezTo>
                    <a:cubicBezTo>
                      <a:pt x="29" y="949"/>
                      <a:pt x="29" y="949"/>
                      <a:pt x="29" y="949"/>
                    </a:cubicBezTo>
                    <a:cubicBezTo>
                      <a:pt x="28" y="978"/>
                      <a:pt x="25" y="1000"/>
                      <a:pt x="42" y="1024"/>
                    </a:cubicBezTo>
                    <a:cubicBezTo>
                      <a:pt x="32" y="1031"/>
                      <a:pt x="32" y="1031"/>
                      <a:pt x="32" y="1031"/>
                    </a:cubicBezTo>
                    <a:cubicBezTo>
                      <a:pt x="13" y="1004"/>
                      <a:pt x="20" y="975"/>
                      <a:pt x="20" y="945"/>
                    </a:cubicBezTo>
                    <a:cubicBezTo>
                      <a:pt x="21" y="924"/>
                      <a:pt x="21" y="924"/>
                      <a:pt x="21" y="924"/>
                    </a:cubicBezTo>
                    <a:cubicBezTo>
                      <a:pt x="20" y="898"/>
                      <a:pt x="21" y="873"/>
                      <a:pt x="15" y="848"/>
                    </a:cubicBezTo>
                    <a:cubicBezTo>
                      <a:pt x="13" y="914"/>
                      <a:pt x="8" y="970"/>
                      <a:pt x="8" y="970"/>
                    </a:cubicBezTo>
                    <a:cubicBezTo>
                      <a:pt x="8" y="977"/>
                      <a:pt x="8" y="977"/>
                      <a:pt x="8" y="977"/>
                    </a:cubicBezTo>
                    <a:cubicBezTo>
                      <a:pt x="8" y="976"/>
                      <a:pt x="4" y="878"/>
                      <a:pt x="6" y="790"/>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3" name="Freeform 6202"/>
              <p:cNvSpPr>
                <a:spLocks/>
              </p:cNvSpPr>
              <p:nvPr/>
            </p:nvSpPr>
            <p:spPr bwMode="auto">
              <a:xfrm>
                <a:off x="4102" y="724"/>
                <a:ext cx="804" cy="1299"/>
              </a:xfrm>
              <a:custGeom>
                <a:avLst/>
                <a:gdLst>
                  <a:gd name="T0" fmla="*/ 789 w 593"/>
                  <a:gd name="T1" fmla="*/ 694 h 962"/>
                  <a:gd name="T2" fmla="*/ 795 w 593"/>
                  <a:gd name="T3" fmla="*/ 667 h 962"/>
                  <a:gd name="T4" fmla="*/ 778 w 593"/>
                  <a:gd name="T5" fmla="*/ 681 h 962"/>
                  <a:gd name="T6" fmla="*/ 748 w 593"/>
                  <a:gd name="T7" fmla="*/ 714 h 962"/>
                  <a:gd name="T8" fmla="*/ 728 w 593"/>
                  <a:gd name="T9" fmla="*/ 712 h 962"/>
                  <a:gd name="T10" fmla="*/ 719 w 593"/>
                  <a:gd name="T11" fmla="*/ 621 h 962"/>
                  <a:gd name="T12" fmla="*/ 682 w 593"/>
                  <a:gd name="T13" fmla="*/ 728 h 962"/>
                  <a:gd name="T14" fmla="*/ 635 w 593"/>
                  <a:gd name="T15" fmla="*/ 687 h 962"/>
                  <a:gd name="T16" fmla="*/ 626 w 593"/>
                  <a:gd name="T17" fmla="*/ 672 h 962"/>
                  <a:gd name="T18" fmla="*/ 603 w 593"/>
                  <a:gd name="T19" fmla="*/ 639 h 962"/>
                  <a:gd name="T20" fmla="*/ 609 w 593"/>
                  <a:gd name="T21" fmla="*/ 776 h 962"/>
                  <a:gd name="T22" fmla="*/ 546 w 593"/>
                  <a:gd name="T23" fmla="*/ 785 h 962"/>
                  <a:gd name="T24" fmla="*/ 580 w 593"/>
                  <a:gd name="T25" fmla="*/ 562 h 962"/>
                  <a:gd name="T26" fmla="*/ 709 w 593"/>
                  <a:gd name="T27" fmla="*/ 512 h 962"/>
                  <a:gd name="T28" fmla="*/ 786 w 593"/>
                  <a:gd name="T29" fmla="*/ 467 h 962"/>
                  <a:gd name="T30" fmla="*/ 820 w 593"/>
                  <a:gd name="T31" fmla="*/ 462 h 962"/>
                  <a:gd name="T32" fmla="*/ 884 w 593"/>
                  <a:gd name="T33" fmla="*/ 375 h 962"/>
                  <a:gd name="T34" fmla="*/ 872 w 593"/>
                  <a:gd name="T35" fmla="*/ 383 h 962"/>
                  <a:gd name="T36" fmla="*/ 831 w 593"/>
                  <a:gd name="T37" fmla="*/ 438 h 962"/>
                  <a:gd name="T38" fmla="*/ 832 w 593"/>
                  <a:gd name="T39" fmla="*/ 366 h 962"/>
                  <a:gd name="T40" fmla="*/ 816 w 593"/>
                  <a:gd name="T41" fmla="*/ 361 h 962"/>
                  <a:gd name="T42" fmla="*/ 818 w 593"/>
                  <a:gd name="T43" fmla="*/ 425 h 962"/>
                  <a:gd name="T44" fmla="*/ 729 w 593"/>
                  <a:gd name="T45" fmla="*/ 479 h 962"/>
                  <a:gd name="T46" fmla="*/ 713 w 593"/>
                  <a:gd name="T47" fmla="*/ 490 h 962"/>
                  <a:gd name="T48" fmla="*/ 632 w 593"/>
                  <a:gd name="T49" fmla="*/ 514 h 962"/>
                  <a:gd name="T50" fmla="*/ 595 w 593"/>
                  <a:gd name="T51" fmla="*/ 465 h 962"/>
                  <a:gd name="T52" fmla="*/ 752 w 593"/>
                  <a:gd name="T53" fmla="*/ 313 h 962"/>
                  <a:gd name="T54" fmla="*/ 693 w 593"/>
                  <a:gd name="T55" fmla="*/ 298 h 962"/>
                  <a:gd name="T56" fmla="*/ 765 w 593"/>
                  <a:gd name="T57" fmla="*/ 155 h 962"/>
                  <a:gd name="T58" fmla="*/ 858 w 593"/>
                  <a:gd name="T59" fmla="*/ 89 h 962"/>
                  <a:gd name="T60" fmla="*/ 812 w 593"/>
                  <a:gd name="T61" fmla="*/ 57 h 962"/>
                  <a:gd name="T62" fmla="*/ 706 w 593"/>
                  <a:gd name="T63" fmla="*/ 171 h 962"/>
                  <a:gd name="T64" fmla="*/ 709 w 593"/>
                  <a:gd name="T65" fmla="*/ 62 h 962"/>
                  <a:gd name="T66" fmla="*/ 702 w 593"/>
                  <a:gd name="T67" fmla="*/ 38 h 962"/>
                  <a:gd name="T68" fmla="*/ 682 w 593"/>
                  <a:gd name="T69" fmla="*/ 9 h 962"/>
                  <a:gd name="T70" fmla="*/ 678 w 593"/>
                  <a:gd name="T71" fmla="*/ 212 h 962"/>
                  <a:gd name="T72" fmla="*/ 678 w 593"/>
                  <a:gd name="T73" fmla="*/ 298 h 962"/>
                  <a:gd name="T74" fmla="*/ 671 w 593"/>
                  <a:gd name="T75" fmla="*/ 371 h 962"/>
                  <a:gd name="T76" fmla="*/ 580 w 593"/>
                  <a:gd name="T77" fmla="*/ 432 h 962"/>
                  <a:gd name="T78" fmla="*/ 536 w 593"/>
                  <a:gd name="T79" fmla="*/ 177 h 962"/>
                  <a:gd name="T80" fmla="*/ 606 w 593"/>
                  <a:gd name="T81" fmla="*/ 116 h 962"/>
                  <a:gd name="T82" fmla="*/ 620 w 593"/>
                  <a:gd name="T83" fmla="*/ 105 h 962"/>
                  <a:gd name="T84" fmla="*/ 568 w 593"/>
                  <a:gd name="T85" fmla="*/ 135 h 962"/>
                  <a:gd name="T86" fmla="*/ 470 w 593"/>
                  <a:gd name="T87" fmla="*/ 197 h 962"/>
                  <a:gd name="T88" fmla="*/ 567 w 593"/>
                  <a:gd name="T89" fmla="*/ 4 h 962"/>
                  <a:gd name="T90" fmla="*/ 500 w 593"/>
                  <a:gd name="T91" fmla="*/ 319 h 962"/>
                  <a:gd name="T92" fmla="*/ 544 w 593"/>
                  <a:gd name="T93" fmla="*/ 470 h 962"/>
                  <a:gd name="T94" fmla="*/ 495 w 593"/>
                  <a:gd name="T95" fmla="*/ 381 h 962"/>
                  <a:gd name="T96" fmla="*/ 450 w 593"/>
                  <a:gd name="T97" fmla="*/ 344 h 962"/>
                  <a:gd name="T98" fmla="*/ 404 w 593"/>
                  <a:gd name="T99" fmla="*/ 317 h 962"/>
                  <a:gd name="T100" fmla="*/ 489 w 593"/>
                  <a:gd name="T101" fmla="*/ 400 h 962"/>
                  <a:gd name="T102" fmla="*/ 498 w 593"/>
                  <a:gd name="T103" fmla="*/ 647 h 962"/>
                  <a:gd name="T104" fmla="*/ 172 w 593"/>
                  <a:gd name="T105" fmla="*/ 983 h 962"/>
                  <a:gd name="T106" fmla="*/ 134 w 593"/>
                  <a:gd name="T107" fmla="*/ 1475 h 962"/>
                  <a:gd name="T108" fmla="*/ 146 w 593"/>
                  <a:gd name="T109" fmla="*/ 1579 h 962"/>
                  <a:gd name="T110" fmla="*/ 150 w 593"/>
                  <a:gd name="T111" fmla="*/ 1410 h 962"/>
                  <a:gd name="T112" fmla="*/ 187 w 593"/>
                  <a:gd name="T113" fmla="*/ 1032 h 962"/>
                  <a:gd name="T114" fmla="*/ 264 w 593"/>
                  <a:gd name="T115" fmla="*/ 1099 h 962"/>
                  <a:gd name="T116" fmla="*/ 289 w 593"/>
                  <a:gd name="T117" fmla="*/ 1032 h 962"/>
                  <a:gd name="T118" fmla="*/ 216 w 593"/>
                  <a:gd name="T119" fmla="*/ 1032 h 962"/>
                  <a:gd name="T120" fmla="*/ 193 w 593"/>
                  <a:gd name="T121" fmla="*/ 990 h 962"/>
                  <a:gd name="T122" fmla="*/ 529 w 593"/>
                  <a:gd name="T123" fmla="*/ 953 h 962"/>
                  <a:gd name="T124" fmla="*/ 797 w 593"/>
                  <a:gd name="T125" fmla="*/ 743 h 9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93" h="962">
                    <a:moveTo>
                      <a:pt x="492" y="405"/>
                    </a:moveTo>
                    <a:cubicBezTo>
                      <a:pt x="477" y="398"/>
                      <a:pt x="452" y="391"/>
                      <a:pt x="433" y="389"/>
                    </a:cubicBezTo>
                    <a:cubicBezTo>
                      <a:pt x="428" y="389"/>
                      <a:pt x="429" y="386"/>
                      <a:pt x="429" y="386"/>
                    </a:cubicBezTo>
                    <a:cubicBezTo>
                      <a:pt x="429" y="381"/>
                      <a:pt x="429" y="381"/>
                      <a:pt x="429" y="381"/>
                    </a:cubicBezTo>
                    <a:cubicBezTo>
                      <a:pt x="429" y="381"/>
                      <a:pt x="431" y="375"/>
                      <a:pt x="434" y="373"/>
                    </a:cubicBezTo>
                    <a:cubicBezTo>
                      <a:pt x="437" y="371"/>
                      <a:pt x="440" y="368"/>
                      <a:pt x="443" y="366"/>
                    </a:cubicBezTo>
                    <a:cubicBezTo>
                      <a:pt x="441" y="361"/>
                      <a:pt x="441" y="361"/>
                      <a:pt x="441" y="361"/>
                    </a:cubicBezTo>
                    <a:cubicBezTo>
                      <a:pt x="438" y="363"/>
                      <a:pt x="435" y="364"/>
                      <a:pt x="432" y="366"/>
                    </a:cubicBezTo>
                    <a:cubicBezTo>
                      <a:pt x="431" y="367"/>
                      <a:pt x="428" y="367"/>
                      <a:pt x="427" y="366"/>
                    </a:cubicBezTo>
                    <a:cubicBezTo>
                      <a:pt x="426" y="365"/>
                      <a:pt x="424" y="363"/>
                      <a:pt x="422" y="362"/>
                    </a:cubicBezTo>
                    <a:cubicBezTo>
                      <a:pt x="419" y="366"/>
                      <a:pt x="419" y="366"/>
                      <a:pt x="419" y="366"/>
                    </a:cubicBezTo>
                    <a:cubicBezTo>
                      <a:pt x="421" y="368"/>
                      <a:pt x="422" y="371"/>
                      <a:pt x="423" y="373"/>
                    </a:cubicBezTo>
                    <a:cubicBezTo>
                      <a:pt x="423" y="373"/>
                      <a:pt x="423" y="373"/>
                      <a:pt x="423" y="373"/>
                    </a:cubicBezTo>
                    <a:cubicBezTo>
                      <a:pt x="420" y="387"/>
                      <a:pt x="420" y="387"/>
                      <a:pt x="420" y="387"/>
                    </a:cubicBezTo>
                    <a:cubicBezTo>
                      <a:pt x="420" y="387"/>
                      <a:pt x="419" y="391"/>
                      <a:pt x="416" y="391"/>
                    </a:cubicBezTo>
                    <a:cubicBezTo>
                      <a:pt x="413" y="391"/>
                      <a:pt x="410" y="391"/>
                      <a:pt x="407" y="392"/>
                    </a:cubicBezTo>
                    <a:cubicBezTo>
                      <a:pt x="406" y="392"/>
                      <a:pt x="404" y="390"/>
                      <a:pt x="405" y="389"/>
                    </a:cubicBezTo>
                    <a:cubicBezTo>
                      <a:pt x="406" y="380"/>
                      <a:pt x="407" y="367"/>
                      <a:pt x="409" y="358"/>
                    </a:cubicBezTo>
                    <a:cubicBezTo>
                      <a:pt x="401" y="356"/>
                      <a:pt x="401" y="356"/>
                      <a:pt x="401" y="356"/>
                    </a:cubicBezTo>
                    <a:cubicBezTo>
                      <a:pt x="399" y="366"/>
                      <a:pt x="397" y="380"/>
                      <a:pt x="396" y="390"/>
                    </a:cubicBezTo>
                    <a:cubicBezTo>
                      <a:pt x="396" y="391"/>
                      <a:pt x="394" y="394"/>
                      <a:pt x="393" y="395"/>
                    </a:cubicBezTo>
                    <a:cubicBezTo>
                      <a:pt x="392" y="395"/>
                      <a:pt x="390" y="393"/>
                      <a:pt x="390" y="391"/>
                    </a:cubicBezTo>
                    <a:cubicBezTo>
                      <a:pt x="391" y="380"/>
                      <a:pt x="392" y="366"/>
                      <a:pt x="391" y="349"/>
                    </a:cubicBezTo>
                    <a:cubicBezTo>
                      <a:pt x="391" y="341"/>
                      <a:pt x="391" y="341"/>
                      <a:pt x="391" y="341"/>
                    </a:cubicBezTo>
                    <a:cubicBezTo>
                      <a:pt x="379" y="341"/>
                      <a:pt x="379" y="341"/>
                      <a:pt x="379" y="341"/>
                    </a:cubicBezTo>
                    <a:cubicBezTo>
                      <a:pt x="379" y="349"/>
                      <a:pt x="379" y="349"/>
                      <a:pt x="379" y="349"/>
                    </a:cubicBezTo>
                    <a:cubicBezTo>
                      <a:pt x="379" y="358"/>
                      <a:pt x="378" y="377"/>
                      <a:pt x="377" y="391"/>
                    </a:cubicBezTo>
                    <a:cubicBezTo>
                      <a:pt x="377" y="397"/>
                      <a:pt x="373" y="398"/>
                      <a:pt x="371" y="399"/>
                    </a:cubicBezTo>
                    <a:cubicBezTo>
                      <a:pt x="363" y="402"/>
                      <a:pt x="357" y="407"/>
                      <a:pt x="350" y="410"/>
                    </a:cubicBezTo>
                    <a:cubicBezTo>
                      <a:pt x="349" y="411"/>
                      <a:pt x="344" y="416"/>
                      <a:pt x="344" y="414"/>
                    </a:cubicBezTo>
                    <a:cubicBezTo>
                      <a:pt x="345" y="407"/>
                      <a:pt x="345" y="399"/>
                      <a:pt x="344" y="391"/>
                    </a:cubicBezTo>
                    <a:cubicBezTo>
                      <a:pt x="344" y="391"/>
                      <a:pt x="345" y="381"/>
                      <a:pt x="345" y="377"/>
                    </a:cubicBezTo>
                    <a:cubicBezTo>
                      <a:pt x="346" y="371"/>
                      <a:pt x="347" y="361"/>
                      <a:pt x="350" y="355"/>
                    </a:cubicBezTo>
                    <a:cubicBezTo>
                      <a:pt x="347" y="353"/>
                      <a:pt x="347" y="353"/>
                      <a:pt x="347" y="353"/>
                    </a:cubicBezTo>
                    <a:cubicBezTo>
                      <a:pt x="347" y="353"/>
                      <a:pt x="346" y="354"/>
                      <a:pt x="346" y="354"/>
                    </a:cubicBezTo>
                    <a:cubicBezTo>
                      <a:pt x="346" y="354"/>
                      <a:pt x="342" y="365"/>
                      <a:pt x="341" y="369"/>
                    </a:cubicBezTo>
                    <a:cubicBezTo>
                      <a:pt x="340" y="373"/>
                      <a:pt x="338" y="370"/>
                      <a:pt x="338" y="370"/>
                    </a:cubicBezTo>
                    <a:cubicBezTo>
                      <a:pt x="332" y="351"/>
                      <a:pt x="332" y="351"/>
                      <a:pt x="332" y="351"/>
                    </a:cubicBezTo>
                    <a:cubicBezTo>
                      <a:pt x="331" y="349"/>
                      <a:pt x="331" y="349"/>
                      <a:pt x="331" y="349"/>
                    </a:cubicBezTo>
                    <a:cubicBezTo>
                      <a:pt x="328" y="350"/>
                      <a:pt x="328" y="350"/>
                      <a:pt x="328" y="350"/>
                    </a:cubicBezTo>
                    <a:cubicBezTo>
                      <a:pt x="328" y="350"/>
                      <a:pt x="330" y="365"/>
                      <a:pt x="333" y="375"/>
                    </a:cubicBezTo>
                    <a:cubicBezTo>
                      <a:pt x="334" y="378"/>
                      <a:pt x="336" y="391"/>
                      <a:pt x="336" y="391"/>
                    </a:cubicBezTo>
                    <a:cubicBezTo>
                      <a:pt x="337" y="401"/>
                      <a:pt x="337" y="410"/>
                      <a:pt x="336" y="419"/>
                    </a:cubicBezTo>
                    <a:cubicBezTo>
                      <a:pt x="335" y="421"/>
                      <a:pt x="332" y="426"/>
                      <a:pt x="331" y="426"/>
                    </a:cubicBezTo>
                    <a:cubicBezTo>
                      <a:pt x="323" y="431"/>
                      <a:pt x="317" y="449"/>
                      <a:pt x="312" y="455"/>
                    </a:cubicBezTo>
                    <a:cubicBezTo>
                      <a:pt x="311" y="456"/>
                      <a:pt x="308" y="456"/>
                      <a:pt x="307" y="454"/>
                    </a:cubicBezTo>
                    <a:cubicBezTo>
                      <a:pt x="305" y="445"/>
                      <a:pt x="302" y="437"/>
                      <a:pt x="297" y="430"/>
                    </a:cubicBezTo>
                    <a:cubicBezTo>
                      <a:pt x="297" y="430"/>
                      <a:pt x="297" y="430"/>
                      <a:pt x="297" y="430"/>
                    </a:cubicBezTo>
                    <a:cubicBezTo>
                      <a:pt x="294" y="406"/>
                      <a:pt x="297" y="390"/>
                      <a:pt x="303" y="370"/>
                    </a:cubicBezTo>
                    <a:cubicBezTo>
                      <a:pt x="308" y="353"/>
                      <a:pt x="308" y="353"/>
                      <a:pt x="308" y="353"/>
                    </a:cubicBezTo>
                    <a:cubicBezTo>
                      <a:pt x="311" y="343"/>
                      <a:pt x="312" y="332"/>
                      <a:pt x="313" y="321"/>
                    </a:cubicBezTo>
                    <a:cubicBezTo>
                      <a:pt x="316" y="308"/>
                      <a:pt x="316" y="308"/>
                      <a:pt x="316" y="308"/>
                    </a:cubicBezTo>
                    <a:cubicBezTo>
                      <a:pt x="316" y="308"/>
                      <a:pt x="319" y="301"/>
                      <a:pt x="320" y="300"/>
                    </a:cubicBezTo>
                    <a:cubicBezTo>
                      <a:pt x="328" y="295"/>
                      <a:pt x="335" y="291"/>
                      <a:pt x="346" y="290"/>
                    </a:cubicBezTo>
                    <a:cubicBezTo>
                      <a:pt x="356" y="288"/>
                      <a:pt x="356" y="288"/>
                      <a:pt x="356" y="288"/>
                    </a:cubicBezTo>
                    <a:cubicBezTo>
                      <a:pt x="366" y="287"/>
                      <a:pt x="376" y="286"/>
                      <a:pt x="386" y="281"/>
                    </a:cubicBezTo>
                    <a:cubicBezTo>
                      <a:pt x="394" y="277"/>
                      <a:pt x="398" y="272"/>
                      <a:pt x="403" y="268"/>
                    </a:cubicBezTo>
                    <a:cubicBezTo>
                      <a:pt x="409" y="262"/>
                      <a:pt x="414" y="258"/>
                      <a:pt x="425" y="256"/>
                    </a:cubicBezTo>
                    <a:cubicBezTo>
                      <a:pt x="428" y="256"/>
                      <a:pt x="428" y="256"/>
                      <a:pt x="428" y="256"/>
                    </a:cubicBezTo>
                    <a:cubicBezTo>
                      <a:pt x="428" y="256"/>
                      <a:pt x="428" y="256"/>
                      <a:pt x="428" y="256"/>
                    </a:cubicBezTo>
                    <a:cubicBezTo>
                      <a:pt x="438" y="255"/>
                      <a:pt x="450" y="263"/>
                      <a:pt x="452" y="271"/>
                    </a:cubicBezTo>
                    <a:cubicBezTo>
                      <a:pt x="455" y="271"/>
                      <a:pt x="455" y="271"/>
                      <a:pt x="455" y="271"/>
                    </a:cubicBezTo>
                    <a:cubicBezTo>
                      <a:pt x="454" y="265"/>
                      <a:pt x="450" y="260"/>
                      <a:pt x="446" y="256"/>
                    </a:cubicBezTo>
                    <a:cubicBezTo>
                      <a:pt x="445" y="255"/>
                      <a:pt x="445" y="253"/>
                      <a:pt x="446" y="253"/>
                    </a:cubicBezTo>
                    <a:cubicBezTo>
                      <a:pt x="455" y="251"/>
                      <a:pt x="460" y="246"/>
                      <a:pt x="464" y="239"/>
                    </a:cubicBezTo>
                    <a:cubicBezTo>
                      <a:pt x="466" y="235"/>
                      <a:pt x="472" y="225"/>
                      <a:pt x="477" y="215"/>
                    </a:cubicBezTo>
                    <a:cubicBezTo>
                      <a:pt x="477" y="213"/>
                      <a:pt x="477" y="213"/>
                      <a:pt x="477" y="213"/>
                    </a:cubicBezTo>
                    <a:cubicBezTo>
                      <a:pt x="481" y="206"/>
                      <a:pt x="481" y="206"/>
                      <a:pt x="481" y="206"/>
                    </a:cubicBezTo>
                    <a:cubicBezTo>
                      <a:pt x="485" y="197"/>
                      <a:pt x="487" y="189"/>
                      <a:pt x="485" y="179"/>
                    </a:cubicBezTo>
                    <a:cubicBezTo>
                      <a:pt x="483" y="179"/>
                      <a:pt x="483" y="179"/>
                      <a:pt x="483" y="179"/>
                    </a:cubicBezTo>
                    <a:cubicBezTo>
                      <a:pt x="485" y="187"/>
                      <a:pt x="481" y="195"/>
                      <a:pt x="477" y="203"/>
                    </a:cubicBezTo>
                    <a:cubicBezTo>
                      <a:pt x="474" y="210"/>
                      <a:pt x="474" y="210"/>
                      <a:pt x="474" y="210"/>
                    </a:cubicBezTo>
                    <a:cubicBezTo>
                      <a:pt x="473" y="212"/>
                      <a:pt x="473" y="212"/>
                      <a:pt x="473" y="212"/>
                    </a:cubicBezTo>
                    <a:cubicBezTo>
                      <a:pt x="470" y="219"/>
                      <a:pt x="462" y="232"/>
                      <a:pt x="460" y="235"/>
                    </a:cubicBezTo>
                    <a:cubicBezTo>
                      <a:pt x="459" y="238"/>
                      <a:pt x="457" y="240"/>
                      <a:pt x="454" y="241"/>
                    </a:cubicBezTo>
                    <a:cubicBezTo>
                      <a:pt x="453" y="242"/>
                      <a:pt x="452" y="241"/>
                      <a:pt x="452" y="240"/>
                    </a:cubicBezTo>
                    <a:cubicBezTo>
                      <a:pt x="452" y="237"/>
                      <a:pt x="451" y="235"/>
                      <a:pt x="451" y="232"/>
                    </a:cubicBezTo>
                    <a:cubicBezTo>
                      <a:pt x="450" y="229"/>
                      <a:pt x="450" y="226"/>
                      <a:pt x="450" y="223"/>
                    </a:cubicBezTo>
                    <a:cubicBezTo>
                      <a:pt x="450" y="223"/>
                      <a:pt x="452" y="217"/>
                      <a:pt x="452" y="217"/>
                    </a:cubicBezTo>
                    <a:cubicBezTo>
                      <a:pt x="453" y="213"/>
                      <a:pt x="455" y="207"/>
                      <a:pt x="453" y="201"/>
                    </a:cubicBezTo>
                    <a:cubicBezTo>
                      <a:pt x="451" y="197"/>
                      <a:pt x="447" y="196"/>
                      <a:pt x="445" y="194"/>
                    </a:cubicBezTo>
                    <a:cubicBezTo>
                      <a:pt x="442" y="191"/>
                      <a:pt x="441" y="189"/>
                      <a:pt x="441" y="186"/>
                    </a:cubicBezTo>
                    <a:cubicBezTo>
                      <a:pt x="437" y="187"/>
                      <a:pt x="437" y="187"/>
                      <a:pt x="437" y="187"/>
                    </a:cubicBezTo>
                    <a:cubicBezTo>
                      <a:pt x="437" y="193"/>
                      <a:pt x="441" y="195"/>
                      <a:pt x="444" y="198"/>
                    </a:cubicBezTo>
                    <a:cubicBezTo>
                      <a:pt x="446" y="200"/>
                      <a:pt x="448" y="201"/>
                      <a:pt x="449" y="203"/>
                    </a:cubicBezTo>
                    <a:cubicBezTo>
                      <a:pt x="450" y="207"/>
                      <a:pt x="448" y="211"/>
                      <a:pt x="446" y="214"/>
                    </a:cubicBezTo>
                    <a:cubicBezTo>
                      <a:pt x="444" y="222"/>
                      <a:pt x="444" y="222"/>
                      <a:pt x="444" y="222"/>
                    </a:cubicBezTo>
                    <a:cubicBezTo>
                      <a:pt x="444" y="226"/>
                      <a:pt x="445" y="229"/>
                      <a:pt x="445" y="233"/>
                    </a:cubicBezTo>
                    <a:cubicBezTo>
                      <a:pt x="446" y="239"/>
                      <a:pt x="444" y="244"/>
                      <a:pt x="442" y="246"/>
                    </a:cubicBezTo>
                    <a:cubicBezTo>
                      <a:pt x="437" y="247"/>
                      <a:pt x="432" y="247"/>
                      <a:pt x="428" y="248"/>
                    </a:cubicBezTo>
                    <a:cubicBezTo>
                      <a:pt x="424" y="248"/>
                      <a:pt x="424" y="248"/>
                      <a:pt x="424" y="248"/>
                    </a:cubicBezTo>
                    <a:cubicBezTo>
                      <a:pt x="410" y="250"/>
                      <a:pt x="404" y="256"/>
                      <a:pt x="397" y="263"/>
                    </a:cubicBezTo>
                    <a:cubicBezTo>
                      <a:pt x="396" y="263"/>
                      <a:pt x="394" y="263"/>
                      <a:pt x="395" y="261"/>
                    </a:cubicBezTo>
                    <a:cubicBezTo>
                      <a:pt x="395" y="256"/>
                      <a:pt x="394" y="252"/>
                      <a:pt x="393" y="248"/>
                    </a:cubicBezTo>
                    <a:cubicBezTo>
                      <a:pt x="389" y="248"/>
                      <a:pt x="389" y="248"/>
                      <a:pt x="389" y="248"/>
                    </a:cubicBezTo>
                    <a:cubicBezTo>
                      <a:pt x="391" y="254"/>
                      <a:pt x="391" y="264"/>
                      <a:pt x="388" y="269"/>
                    </a:cubicBezTo>
                    <a:cubicBezTo>
                      <a:pt x="387" y="272"/>
                      <a:pt x="385" y="273"/>
                      <a:pt x="383" y="274"/>
                    </a:cubicBezTo>
                    <a:cubicBezTo>
                      <a:pt x="379" y="276"/>
                      <a:pt x="379" y="276"/>
                      <a:pt x="379" y="276"/>
                    </a:cubicBezTo>
                    <a:cubicBezTo>
                      <a:pt x="371" y="279"/>
                      <a:pt x="364" y="279"/>
                      <a:pt x="356" y="280"/>
                    </a:cubicBezTo>
                    <a:cubicBezTo>
                      <a:pt x="344" y="282"/>
                      <a:pt x="344" y="282"/>
                      <a:pt x="344" y="282"/>
                    </a:cubicBezTo>
                    <a:cubicBezTo>
                      <a:pt x="336" y="283"/>
                      <a:pt x="329" y="286"/>
                      <a:pt x="323" y="289"/>
                    </a:cubicBezTo>
                    <a:cubicBezTo>
                      <a:pt x="319" y="291"/>
                      <a:pt x="320" y="287"/>
                      <a:pt x="320" y="287"/>
                    </a:cubicBezTo>
                    <a:cubicBezTo>
                      <a:pt x="322" y="277"/>
                      <a:pt x="321" y="269"/>
                      <a:pt x="321" y="260"/>
                    </a:cubicBezTo>
                    <a:cubicBezTo>
                      <a:pt x="321" y="259"/>
                      <a:pt x="323" y="256"/>
                      <a:pt x="324" y="255"/>
                    </a:cubicBezTo>
                    <a:cubicBezTo>
                      <a:pt x="333" y="252"/>
                      <a:pt x="344" y="247"/>
                      <a:pt x="350" y="242"/>
                    </a:cubicBezTo>
                    <a:cubicBezTo>
                      <a:pt x="363" y="231"/>
                      <a:pt x="369" y="220"/>
                      <a:pt x="372" y="207"/>
                    </a:cubicBezTo>
                    <a:cubicBezTo>
                      <a:pt x="373" y="205"/>
                      <a:pt x="375" y="201"/>
                      <a:pt x="376" y="199"/>
                    </a:cubicBezTo>
                    <a:cubicBezTo>
                      <a:pt x="384" y="186"/>
                      <a:pt x="398" y="172"/>
                      <a:pt x="409" y="172"/>
                    </a:cubicBezTo>
                    <a:cubicBezTo>
                      <a:pt x="410" y="170"/>
                      <a:pt x="410" y="170"/>
                      <a:pt x="410" y="170"/>
                    </a:cubicBezTo>
                    <a:cubicBezTo>
                      <a:pt x="398" y="170"/>
                      <a:pt x="385" y="179"/>
                      <a:pt x="376" y="189"/>
                    </a:cubicBezTo>
                    <a:cubicBezTo>
                      <a:pt x="376" y="183"/>
                      <a:pt x="376" y="176"/>
                      <a:pt x="377" y="170"/>
                    </a:cubicBezTo>
                    <a:cubicBezTo>
                      <a:pt x="377" y="164"/>
                      <a:pt x="377" y="164"/>
                      <a:pt x="377" y="164"/>
                    </a:cubicBezTo>
                    <a:cubicBezTo>
                      <a:pt x="377" y="156"/>
                      <a:pt x="377" y="148"/>
                      <a:pt x="377" y="140"/>
                    </a:cubicBezTo>
                    <a:cubicBezTo>
                      <a:pt x="376" y="133"/>
                      <a:pt x="376" y="125"/>
                      <a:pt x="376" y="117"/>
                    </a:cubicBezTo>
                    <a:cubicBezTo>
                      <a:pt x="380" y="105"/>
                      <a:pt x="391" y="99"/>
                      <a:pt x="402" y="93"/>
                    </a:cubicBezTo>
                    <a:cubicBezTo>
                      <a:pt x="407" y="91"/>
                      <a:pt x="411" y="88"/>
                      <a:pt x="416" y="85"/>
                    </a:cubicBezTo>
                    <a:cubicBezTo>
                      <a:pt x="421" y="82"/>
                      <a:pt x="428" y="74"/>
                      <a:pt x="434" y="65"/>
                    </a:cubicBezTo>
                    <a:cubicBezTo>
                      <a:pt x="435" y="64"/>
                      <a:pt x="440" y="59"/>
                      <a:pt x="441" y="58"/>
                    </a:cubicBezTo>
                    <a:cubicBezTo>
                      <a:pt x="449" y="53"/>
                      <a:pt x="459" y="49"/>
                      <a:pt x="466" y="51"/>
                    </a:cubicBezTo>
                    <a:cubicBezTo>
                      <a:pt x="467" y="49"/>
                      <a:pt x="467" y="49"/>
                      <a:pt x="467" y="49"/>
                    </a:cubicBezTo>
                    <a:cubicBezTo>
                      <a:pt x="460" y="47"/>
                      <a:pt x="453" y="48"/>
                      <a:pt x="446" y="50"/>
                    </a:cubicBezTo>
                    <a:cubicBezTo>
                      <a:pt x="443" y="51"/>
                      <a:pt x="442" y="48"/>
                      <a:pt x="442" y="45"/>
                    </a:cubicBezTo>
                    <a:cubicBezTo>
                      <a:pt x="443" y="41"/>
                      <a:pt x="443" y="37"/>
                      <a:pt x="445" y="33"/>
                    </a:cubicBezTo>
                    <a:cubicBezTo>
                      <a:pt x="442" y="31"/>
                      <a:pt x="442" y="31"/>
                      <a:pt x="442" y="31"/>
                    </a:cubicBezTo>
                    <a:cubicBezTo>
                      <a:pt x="438" y="36"/>
                      <a:pt x="438" y="41"/>
                      <a:pt x="438" y="47"/>
                    </a:cubicBezTo>
                    <a:cubicBezTo>
                      <a:pt x="437" y="55"/>
                      <a:pt x="426" y="67"/>
                      <a:pt x="422" y="71"/>
                    </a:cubicBezTo>
                    <a:cubicBezTo>
                      <a:pt x="418" y="76"/>
                      <a:pt x="412" y="80"/>
                      <a:pt x="409" y="82"/>
                    </a:cubicBezTo>
                    <a:cubicBezTo>
                      <a:pt x="405" y="85"/>
                      <a:pt x="388" y="91"/>
                      <a:pt x="384" y="94"/>
                    </a:cubicBezTo>
                    <a:cubicBezTo>
                      <a:pt x="382" y="96"/>
                      <a:pt x="381" y="94"/>
                      <a:pt x="381" y="92"/>
                    </a:cubicBezTo>
                    <a:cubicBezTo>
                      <a:pt x="382" y="91"/>
                      <a:pt x="382" y="89"/>
                      <a:pt x="383" y="87"/>
                    </a:cubicBezTo>
                    <a:cubicBezTo>
                      <a:pt x="385" y="81"/>
                      <a:pt x="388" y="73"/>
                      <a:pt x="389" y="66"/>
                    </a:cubicBezTo>
                    <a:cubicBezTo>
                      <a:pt x="391" y="55"/>
                      <a:pt x="386" y="34"/>
                      <a:pt x="386" y="34"/>
                    </a:cubicBezTo>
                    <a:cubicBezTo>
                      <a:pt x="387" y="30"/>
                      <a:pt x="385" y="26"/>
                      <a:pt x="386" y="22"/>
                    </a:cubicBezTo>
                    <a:cubicBezTo>
                      <a:pt x="389" y="14"/>
                      <a:pt x="395" y="6"/>
                      <a:pt x="400" y="2"/>
                    </a:cubicBezTo>
                    <a:cubicBezTo>
                      <a:pt x="400" y="0"/>
                      <a:pt x="400" y="0"/>
                      <a:pt x="400" y="0"/>
                    </a:cubicBezTo>
                    <a:cubicBezTo>
                      <a:pt x="394" y="5"/>
                      <a:pt x="386" y="12"/>
                      <a:pt x="382" y="21"/>
                    </a:cubicBezTo>
                    <a:cubicBezTo>
                      <a:pt x="379" y="15"/>
                      <a:pt x="376" y="9"/>
                      <a:pt x="373" y="4"/>
                    </a:cubicBezTo>
                    <a:cubicBezTo>
                      <a:pt x="373" y="2"/>
                      <a:pt x="373" y="2"/>
                      <a:pt x="373" y="2"/>
                    </a:cubicBezTo>
                    <a:cubicBezTo>
                      <a:pt x="370" y="4"/>
                      <a:pt x="370" y="4"/>
                      <a:pt x="370" y="4"/>
                    </a:cubicBezTo>
                    <a:cubicBezTo>
                      <a:pt x="371" y="5"/>
                      <a:pt x="371" y="5"/>
                      <a:pt x="371" y="5"/>
                    </a:cubicBezTo>
                    <a:cubicBezTo>
                      <a:pt x="380" y="24"/>
                      <a:pt x="386" y="43"/>
                      <a:pt x="383" y="64"/>
                    </a:cubicBezTo>
                    <a:cubicBezTo>
                      <a:pt x="382" y="71"/>
                      <a:pt x="378" y="78"/>
                      <a:pt x="375" y="85"/>
                    </a:cubicBezTo>
                    <a:cubicBezTo>
                      <a:pt x="373" y="92"/>
                      <a:pt x="370" y="100"/>
                      <a:pt x="369" y="109"/>
                    </a:cubicBezTo>
                    <a:cubicBezTo>
                      <a:pt x="369" y="111"/>
                      <a:pt x="369" y="113"/>
                      <a:pt x="369" y="116"/>
                    </a:cubicBezTo>
                    <a:cubicBezTo>
                      <a:pt x="369" y="116"/>
                      <a:pt x="369" y="116"/>
                      <a:pt x="368" y="116"/>
                    </a:cubicBezTo>
                    <a:cubicBezTo>
                      <a:pt x="369" y="116"/>
                      <a:pt x="369" y="116"/>
                      <a:pt x="369" y="116"/>
                    </a:cubicBezTo>
                    <a:cubicBezTo>
                      <a:pt x="368" y="124"/>
                      <a:pt x="368" y="132"/>
                      <a:pt x="369" y="140"/>
                    </a:cubicBezTo>
                    <a:cubicBezTo>
                      <a:pt x="369" y="149"/>
                      <a:pt x="369" y="156"/>
                      <a:pt x="369" y="164"/>
                    </a:cubicBezTo>
                    <a:cubicBezTo>
                      <a:pt x="369" y="169"/>
                      <a:pt x="369" y="169"/>
                      <a:pt x="369" y="169"/>
                    </a:cubicBezTo>
                    <a:cubicBezTo>
                      <a:pt x="368" y="182"/>
                      <a:pt x="368" y="194"/>
                      <a:pt x="365" y="204"/>
                    </a:cubicBezTo>
                    <a:cubicBezTo>
                      <a:pt x="365" y="204"/>
                      <a:pt x="365" y="204"/>
                      <a:pt x="365" y="204"/>
                    </a:cubicBezTo>
                    <a:cubicBezTo>
                      <a:pt x="365" y="204"/>
                      <a:pt x="365" y="204"/>
                      <a:pt x="365" y="204"/>
                    </a:cubicBezTo>
                    <a:cubicBezTo>
                      <a:pt x="362" y="216"/>
                      <a:pt x="356" y="226"/>
                      <a:pt x="345" y="236"/>
                    </a:cubicBezTo>
                    <a:cubicBezTo>
                      <a:pt x="340" y="240"/>
                      <a:pt x="330" y="245"/>
                      <a:pt x="323" y="247"/>
                    </a:cubicBezTo>
                    <a:cubicBezTo>
                      <a:pt x="322" y="248"/>
                      <a:pt x="318" y="246"/>
                      <a:pt x="318" y="245"/>
                    </a:cubicBezTo>
                    <a:cubicBezTo>
                      <a:pt x="317" y="242"/>
                      <a:pt x="316" y="239"/>
                      <a:pt x="316" y="237"/>
                    </a:cubicBezTo>
                    <a:cubicBezTo>
                      <a:pt x="310" y="222"/>
                      <a:pt x="306" y="210"/>
                      <a:pt x="300" y="201"/>
                    </a:cubicBezTo>
                    <a:cubicBezTo>
                      <a:pt x="295" y="192"/>
                      <a:pt x="275" y="163"/>
                      <a:pt x="269" y="148"/>
                    </a:cubicBezTo>
                    <a:cubicBezTo>
                      <a:pt x="263" y="132"/>
                      <a:pt x="257" y="121"/>
                      <a:pt x="274" y="106"/>
                    </a:cubicBezTo>
                    <a:cubicBezTo>
                      <a:pt x="279" y="102"/>
                      <a:pt x="285" y="99"/>
                      <a:pt x="291" y="97"/>
                    </a:cubicBezTo>
                    <a:cubicBezTo>
                      <a:pt x="300" y="92"/>
                      <a:pt x="309" y="87"/>
                      <a:pt x="316" y="78"/>
                    </a:cubicBezTo>
                    <a:cubicBezTo>
                      <a:pt x="317" y="76"/>
                      <a:pt x="318" y="74"/>
                      <a:pt x="319" y="71"/>
                    </a:cubicBezTo>
                    <a:cubicBezTo>
                      <a:pt x="320" y="69"/>
                      <a:pt x="321" y="66"/>
                      <a:pt x="323" y="65"/>
                    </a:cubicBezTo>
                    <a:cubicBezTo>
                      <a:pt x="325" y="64"/>
                      <a:pt x="327" y="64"/>
                      <a:pt x="330" y="64"/>
                    </a:cubicBezTo>
                    <a:cubicBezTo>
                      <a:pt x="332" y="64"/>
                      <a:pt x="335" y="65"/>
                      <a:pt x="338" y="64"/>
                    </a:cubicBezTo>
                    <a:cubicBezTo>
                      <a:pt x="349" y="61"/>
                      <a:pt x="358" y="47"/>
                      <a:pt x="365" y="39"/>
                    </a:cubicBezTo>
                    <a:cubicBezTo>
                      <a:pt x="363" y="37"/>
                      <a:pt x="363" y="37"/>
                      <a:pt x="363" y="37"/>
                    </a:cubicBezTo>
                    <a:cubicBezTo>
                      <a:pt x="357" y="44"/>
                      <a:pt x="346" y="56"/>
                      <a:pt x="337" y="58"/>
                    </a:cubicBezTo>
                    <a:cubicBezTo>
                      <a:pt x="336" y="59"/>
                      <a:pt x="334" y="59"/>
                      <a:pt x="331" y="58"/>
                    </a:cubicBezTo>
                    <a:cubicBezTo>
                      <a:pt x="328" y="58"/>
                      <a:pt x="323" y="55"/>
                      <a:pt x="319" y="58"/>
                    </a:cubicBezTo>
                    <a:cubicBezTo>
                      <a:pt x="315" y="60"/>
                      <a:pt x="313" y="65"/>
                      <a:pt x="312" y="69"/>
                    </a:cubicBezTo>
                    <a:cubicBezTo>
                      <a:pt x="311" y="71"/>
                      <a:pt x="310" y="73"/>
                      <a:pt x="309" y="74"/>
                    </a:cubicBezTo>
                    <a:cubicBezTo>
                      <a:pt x="304" y="81"/>
                      <a:pt x="296" y="85"/>
                      <a:pt x="287" y="89"/>
                    </a:cubicBezTo>
                    <a:cubicBezTo>
                      <a:pt x="281" y="92"/>
                      <a:pt x="275" y="95"/>
                      <a:pt x="270" y="100"/>
                    </a:cubicBezTo>
                    <a:cubicBezTo>
                      <a:pt x="265" y="103"/>
                      <a:pt x="262" y="107"/>
                      <a:pt x="260" y="110"/>
                    </a:cubicBezTo>
                    <a:cubicBezTo>
                      <a:pt x="259" y="112"/>
                      <a:pt x="257" y="110"/>
                      <a:pt x="256" y="108"/>
                    </a:cubicBezTo>
                    <a:cubicBezTo>
                      <a:pt x="256" y="92"/>
                      <a:pt x="256" y="74"/>
                      <a:pt x="260" y="61"/>
                    </a:cubicBezTo>
                    <a:cubicBezTo>
                      <a:pt x="268" y="39"/>
                      <a:pt x="284" y="24"/>
                      <a:pt x="303" y="10"/>
                    </a:cubicBezTo>
                    <a:cubicBezTo>
                      <a:pt x="309" y="5"/>
                      <a:pt x="309" y="5"/>
                      <a:pt x="309" y="5"/>
                    </a:cubicBezTo>
                    <a:cubicBezTo>
                      <a:pt x="308" y="2"/>
                      <a:pt x="308" y="2"/>
                      <a:pt x="308" y="2"/>
                    </a:cubicBezTo>
                    <a:cubicBezTo>
                      <a:pt x="302" y="7"/>
                      <a:pt x="302" y="7"/>
                      <a:pt x="302" y="7"/>
                    </a:cubicBezTo>
                    <a:cubicBezTo>
                      <a:pt x="283" y="21"/>
                      <a:pt x="264" y="35"/>
                      <a:pt x="256" y="60"/>
                    </a:cubicBezTo>
                    <a:cubicBezTo>
                      <a:pt x="250" y="77"/>
                      <a:pt x="247" y="100"/>
                      <a:pt x="249" y="121"/>
                    </a:cubicBezTo>
                    <a:cubicBezTo>
                      <a:pt x="250" y="134"/>
                      <a:pt x="258" y="151"/>
                      <a:pt x="272" y="175"/>
                    </a:cubicBezTo>
                    <a:cubicBezTo>
                      <a:pt x="286" y="199"/>
                      <a:pt x="295" y="214"/>
                      <a:pt x="304" y="240"/>
                    </a:cubicBezTo>
                    <a:cubicBezTo>
                      <a:pt x="305" y="243"/>
                      <a:pt x="306" y="246"/>
                      <a:pt x="306" y="249"/>
                    </a:cubicBezTo>
                    <a:cubicBezTo>
                      <a:pt x="307" y="251"/>
                      <a:pt x="305" y="254"/>
                      <a:pt x="304" y="254"/>
                    </a:cubicBezTo>
                    <a:cubicBezTo>
                      <a:pt x="301" y="255"/>
                      <a:pt x="298" y="257"/>
                      <a:pt x="296" y="258"/>
                    </a:cubicBezTo>
                    <a:cubicBezTo>
                      <a:pt x="295" y="259"/>
                      <a:pt x="293" y="257"/>
                      <a:pt x="293" y="255"/>
                    </a:cubicBezTo>
                    <a:cubicBezTo>
                      <a:pt x="291" y="240"/>
                      <a:pt x="285" y="228"/>
                      <a:pt x="272" y="213"/>
                    </a:cubicBezTo>
                    <a:cubicBezTo>
                      <a:pt x="271" y="212"/>
                      <a:pt x="270" y="211"/>
                      <a:pt x="269" y="209"/>
                    </a:cubicBezTo>
                    <a:cubicBezTo>
                      <a:pt x="269" y="209"/>
                      <a:pt x="269" y="209"/>
                      <a:pt x="269" y="209"/>
                    </a:cubicBezTo>
                    <a:cubicBezTo>
                      <a:pt x="269" y="209"/>
                      <a:pt x="269" y="209"/>
                      <a:pt x="269" y="209"/>
                    </a:cubicBezTo>
                    <a:cubicBezTo>
                      <a:pt x="250" y="187"/>
                      <a:pt x="224" y="158"/>
                      <a:pt x="222" y="123"/>
                    </a:cubicBezTo>
                    <a:cubicBezTo>
                      <a:pt x="220" y="123"/>
                      <a:pt x="220" y="123"/>
                      <a:pt x="220" y="123"/>
                    </a:cubicBezTo>
                    <a:cubicBezTo>
                      <a:pt x="221" y="148"/>
                      <a:pt x="232" y="170"/>
                      <a:pt x="245" y="189"/>
                    </a:cubicBezTo>
                    <a:cubicBezTo>
                      <a:pt x="246" y="191"/>
                      <a:pt x="246" y="193"/>
                      <a:pt x="244" y="191"/>
                    </a:cubicBezTo>
                    <a:cubicBezTo>
                      <a:pt x="243" y="189"/>
                      <a:pt x="241" y="188"/>
                      <a:pt x="240" y="186"/>
                    </a:cubicBezTo>
                    <a:cubicBezTo>
                      <a:pt x="235" y="180"/>
                      <a:pt x="228" y="175"/>
                      <a:pt x="222" y="172"/>
                    </a:cubicBezTo>
                    <a:cubicBezTo>
                      <a:pt x="220" y="174"/>
                      <a:pt x="220" y="174"/>
                      <a:pt x="220" y="174"/>
                    </a:cubicBezTo>
                    <a:cubicBezTo>
                      <a:pt x="225" y="177"/>
                      <a:pt x="230" y="182"/>
                      <a:pt x="235" y="187"/>
                    </a:cubicBezTo>
                    <a:cubicBezTo>
                      <a:pt x="239" y="192"/>
                      <a:pt x="246" y="201"/>
                      <a:pt x="251" y="204"/>
                    </a:cubicBezTo>
                    <a:cubicBezTo>
                      <a:pt x="256" y="208"/>
                      <a:pt x="264" y="215"/>
                      <a:pt x="264" y="215"/>
                    </a:cubicBezTo>
                    <a:cubicBezTo>
                      <a:pt x="264" y="217"/>
                      <a:pt x="265" y="218"/>
                      <a:pt x="266" y="219"/>
                    </a:cubicBezTo>
                    <a:cubicBezTo>
                      <a:pt x="282" y="236"/>
                      <a:pt x="286" y="249"/>
                      <a:pt x="285" y="272"/>
                    </a:cubicBezTo>
                    <a:cubicBezTo>
                      <a:pt x="284" y="285"/>
                      <a:pt x="282" y="297"/>
                      <a:pt x="280" y="310"/>
                    </a:cubicBezTo>
                    <a:cubicBezTo>
                      <a:pt x="277" y="329"/>
                      <a:pt x="277" y="329"/>
                      <a:pt x="277" y="329"/>
                    </a:cubicBezTo>
                    <a:cubicBezTo>
                      <a:pt x="276" y="337"/>
                      <a:pt x="273" y="346"/>
                      <a:pt x="271" y="355"/>
                    </a:cubicBezTo>
                    <a:cubicBezTo>
                      <a:pt x="266" y="371"/>
                      <a:pt x="261" y="389"/>
                      <a:pt x="262" y="404"/>
                    </a:cubicBezTo>
                    <a:cubicBezTo>
                      <a:pt x="262" y="405"/>
                      <a:pt x="261" y="407"/>
                      <a:pt x="260" y="407"/>
                    </a:cubicBezTo>
                    <a:cubicBezTo>
                      <a:pt x="222" y="400"/>
                      <a:pt x="168" y="417"/>
                      <a:pt x="126" y="473"/>
                    </a:cubicBezTo>
                    <a:cubicBezTo>
                      <a:pt x="126" y="473"/>
                      <a:pt x="105" y="502"/>
                      <a:pt x="94" y="539"/>
                    </a:cubicBezTo>
                    <a:cubicBezTo>
                      <a:pt x="82" y="573"/>
                      <a:pt x="70" y="676"/>
                      <a:pt x="70" y="751"/>
                    </a:cubicBezTo>
                    <a:cubicBezTo>
                      <a:pt x="70" y="825"/>
                      <a:pt x="1" y="955"/>
                      <a:pt x="0" y="957"/>
                    </a:cubicBezTo>
                    <a:cubicBezTo>
                      <a:pt x="11" y="962"/>
                      <a:pt x="11" y="962"/>
                      <a:pt x="11" y="962"/>
                    </a:cubicBezTo>
                    <a:cubicBezTo>
                      <a:pt x="13" y="958"/>
                      <a:pt x="54" y="880"/>
                      <a:pt x="73" y="809"/>
                    </a:cubicBezTo>
                    <a:cubicBezTo>
                      <a:pt x="73" y="807"/>
                      <a:pt x="75" y="806"/>
                      <a:pt x="75" y="809"/>
                    </a:cubicBezTo>
                    <a:cubicBezTo>
                      <a:pt x="75" y="810"/>
                      <a:pt x="75" y="812"/>
                      <a:pt x="75" y="814"/>
                    </a:cubicBezTo>
                    <a:cubicBezTo>
                      <a:pt x="76" y="819"/>
                      <a:pt x="77" y="826"/>
                      <a:pt x="79" y="832"/>
                    </a:cubicBezTo>
                    <a:cubicBezTo>
                      <a:pt x="82" y="844"/>
                      <a:pt x="86" y="858"/>
                      <a:pt x="80" y="866"/>
                    </a:cubicBezTo>
                    <a:cubicBezTo>
                      <a:pt x="84" y="868"/>
                      <a:pt x="84" y="868"/>
                      <a:pt x="84" y="868"/>
                    </a:cubicBezTo>
                    <a:cubicBezTo>
                      <a:pt x="92" y="858"/>
                      <a:pt x="90" y="844"/>
                      <a:pt x="87" y="830"/>
                    </a:cubicBezTo>
                    <a:cubicBezTo>
                      <a:pt x="85" y="824"/>
                      <a:pt x="84" y="818"/>
                      <a:pt x="83" y="813"/>
                    </a:cubicBezTo>
                    <a:cubicBezTo>
                      <a:pt x="82" y="798"/>
                      <a:pt x="82" y="787"/>
                      <a:pt x="82" y="773"/>
                    </a:cubicBezTo>
                    <a:cubicBezTo>
                      <a:pt x="82" y="759"/>
                      <a:pt x="82" y="759"/>
                      <a:pt x="82" y="759"/>
                    </a:cubicBezTo>
                    <a:cubicBezTo>
                      <a:pt x="82" y="756"/>
                      <a:pt x="82" y="754"/>
                      <a:pt x="82" y="751"/>
                    </a:cubicBezTo>
                    <a:cubicBezTo>
                      <a:pt x="82" y="691"/>
                      <a:pt x="90" y="610"/>
                      <a:pt x="99" y="566"/>
                    </a:cubicBezTo>
                    <a:cubicBezTo>
                      <a:pt x="99" y="565"/>
                      <a:pt x="100" y="564"/>
                      <a:pt x="102" y="566"/>
                    </a:cubicBezTo>
                    <a:cubicBezTo>
                      <a:pt x="105" y="568"/>
                      <a:pt x="108" y="570"/>
                      <a:pt x="111" y="572"/>
                    </a:cubicBezTo>
                    <a:cubicBezTo>
                      <a:pt x="112" y="573"/>
                      <a:pt x="112" y="573"/>
                      <a:pt x="112" y="573"/>
                    </a:cubicBezTo>
                    <a:cubicBezTo>
                      <a:pt x="125" y="582"/>
                      <a:pt x="135" y="589"/>
                      <a:pt x="140" y="604"/>
                    </a:cubicBezTo>
                    <a:cubicBezTo>
                      <a:pt x="144" y="603"/>
                      <a:pt x="144" y="603"/>
                      <a:pt x="144" y="603"/>
                    </a:cubicBezTo>
                    <a:cubicBezTo>
                      <a:pt x="141" y="594"/>
                      <a:pt x="139" y="589"/>
                      <a:pt x="134" y="583"/>
                    </a:cubicBezTo>
                    <a:cubicBezTo>
                      <a:pt x="132" y="581"/>
                      <a:pt x="136" y="579"/>
                      <a:pt x="137" y="578"/>
                    </a:cubicBezTo>
                    <a:cubicBezTo>
                      <a:pt x="141" y="577"/>
                      <a:pt x="145" y="574"/>
                      <a:pt x="148" y="572"/>
                    </a:cubicBezTo>
                    <a:cubicBezTo>
                      <a:pt x="151" y="570"/>
                      <a:pt x="154" y="568"/>
                      <a:pt x="157" y="566"/>
                    </a:cubicBezTo>
                    <a:cubicBezTo>
                      <a:pt x="155" y="562"/>
                      <a:pt x="155" y="562"/>
                      <a:pt x="155" y="562"/>
                    </a:cubicBezTo>
                    <a:cubicBezTo>
                      <a:pt x="151" y="564"/>
                      <a:pt x="148" y="566"/>
                      <a:pt x="144" y="568"/>
                    </a:cubicBezTo>
                    <a:cubicBezTo>
                      <a:pt x="136" y="574"/>
                      <a:pt x="131" y="575"/>
                      <a:pt x="125" y="572"/>
                    </a:cubicBezTo>
                    <a:cubicBezTo>
                      <a:pt x="125" y="572"/>
                      <a:pt x="119" y="568"/>
                      <a:pt x="117" y="566"/>
                    </a:cubicBezTo>
                    <a:cubicBezTo>
                      <a:pt x="116" y="566"/>
                      <a:pt x="115" y="565"/>
                      <a:pt x="115" y="565"/>
                    </a:cubicBezTo>
                    <a:cubicBezTo>
                      <a:pt x="110" y="561"/>
                      <a:pt x="106" y="558"/>
                      <a:pt x="104" y="555"/>
                    </a:cubicBezTo>
                    <a:cubicBezTo>
                      <a:pt x="102" y="553"/>
                      <a:pt x="103" y="550"/>
                      <a:pt x="103" y="549"/>
                    </a:cubicBezTo>
                    <a:cubicBezTo>
                      <a:pt x="104" y="547"/>
                      <a:pt x="105" y="545"/>
                      <a:pt x="105" y="543"/>
                    </a:cubicBezTo>
                    <a:cubicBezTo>
                      <a:pt x="114" y="520"/>
                      <a:pt x="139" y="483"/>
                      <a:pt x="139" y="483"/>
                    </a:cubicBezTo>
                    <a:cubicBezTo>
                      <a:pt x="183" y="423"/>
                      <a:pt x="236" y="417"/>
                      <a:pt x="263" y="426"/>
                    </a:cubicBezTo>
                    <a:cubicBezTo>
                      <a:pt x="296" y="438"/>
                      <a:pt x="288" y="484"/>
                      <a:pt x="288" y="519"/>
                    </a:cubicBezTo>
                    <a:cubicBezTo>
                      <a:pt x="288" y="523"/>
                      <a:pt x="288" y="523"/>
                      <a:pt x="288" y="523"/>
                    </a:cubicBezTo>
                    <a:cubicBezTo>
                      <a:pt x="318" y="522"/>
                      <a:pt x="318" y="522"/>
                      <a:pt x="318" y="522"/>
                    </a:cubicBezTo>
                    <a:cubicBezTo>
                      <a:pt x="317" y="517"/>
                      <a:pt x="317" y="517"/>
                      <a:pt x="317" y="517"/>
                    </a:cubicBezTo>
                    <a:cubicBezTo>
                      <a:pt x="317" y="486"/>
                      <a:pt x="334" y="443"/>
                      <a:pt x="355" y="429"/>
                    </a:cubicBezTo>
                    <a:cubicBezTo>
                      <a:pt x="384" y="409"/>
                      <a:pt x="417" y="406"/>
                      <a:pt x="434" y="407"/>
                    </a:cubicBezTo>
                    <a:cubicBezTo>
                      <a:pt x="494" y="410"/>
                      <a:pt x="554" y="456"/>
                      <a:pt x="578" y="519"/>
                    </a:cubicBezTo>
                    <a:cubicBezTo>
                      <a:pt x="593" y="513"/>
                      <a:pt x="593" y="513"/>
                      <a:pt x="593" y="513"/>
                    </a:cubicBezTo>
                    <a:cubicBezTo>
                      <a:pt x="573" y="462"/>
                      <a:pt x="533" y="424"/>
                      <a:pt x="492" y="405"/>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4" name="Freeform 6203"/>
              <p:cNvSpPr>
                <a:spLocks/>
              </p:cNvSpPr>
              <p:nvPr/>
            </p:nvSpPr>
            <p:spPr bwMode="auto">
              <a:xfrm>
                <a:off x="4490" y="1399"/>
                <a:ext cx="43" cy="120"/>
              </a:xfrm>
              <a:custGeom>
                <a:avLst/>
                <a:gdLst>
                  <a:gd name="T0" fmla="*/ 58 w 32"/>
                  <a:gd name="T1" fmla="*/ 46 h 89"/>
                  <a:gd name="T2" fmla="*/ 56 w 32"/>
                  <a:gd name="T3" fmla="*/ 12 h 89"/>
                  <a:gd name="T4" fmla="*/ 4 w 32"/>
                  <a:gd name="T5" fmla="*/ 32 h 89"/>
                  <a:gd name="T6" fmla="*/ 0 w 32"/>
                  <a:gd name="T7" fmla="*/ 160 h 89"/>
                  <a:gd name="T8" fmla="*/ 0 w 32"/>
                  <a:gd name="T9" fmla="*/ 162 h 89"/>
                  <a:gd name="T10" fmla="*/ 17 w 32"/>
                  <a:gd name="T11" fmla="*/ 147 h 89"/>
                  <a:gd name="T12" fmla="*/ 31 w 32"/>
                  <a:gd name="T13" fmla="*/ 131 h 89"/>
                  <a:gd name="T14" fmla="*/ 52 w 32"/>
                  <a:gd name="T15" fmla="*/ 127 h 89"/>
                  <a:gd name="T16" fmla="*/ 51 w 32"/>
                  <a:gd name="T17" fmla="*/ 109 h 89"/>
                  <a:gd name="T18" fmla="*/ 58 w 32"/>
                  <a:gd name="T19" fmla="*/ 46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89">
                    <a:moveTo>
                      <a:pt x="32" y="25"/>
                    </a:moveTo>
                    <a:cubicBezTo>
                      <a:pt x="31" y="17"/>
                      <a:pt x="31" y="9"/>
                      <a:pt x="31" y="7"/>
                    </a:cubicBezTo>
                    <a:cubicBezTo>
                      <a:pt x="26" y="0"/>
                      <a:pt x="10" y="6"/>
                      <a:pt x="2" y="18"/>
                    </a:cubicBezTo>
                    <a:cubicBezTo>
                      <a:pt x="2" y="37"/>
                      <a:pt x="4" y="78"/>
                      <a:pt x="0" y="88"/>
                    </a:cubicBezTo>
                    <a:cubicBezTo>
                      <a:pt x="0" y="88"/>
                      <a:pt x="0" y="89"/>
                      <a:pt x="0" y="89"/>
                    </a:cubicBezTo>
                    <a:cubicBezTo>
                      <a:pt x="3" y="85"/>
                      <a:pt x="5" y="84"/>
                      <a:pt x="10" y="81"/>
                    </a:cubicBezTo>
                    <a:cubicBezTo>
                      <a:pt x="15" y="77"/>
                      <a:pt x="12" y="74"/>
                      <a:pt x="17" y="72"/>
                    </a:cubicBezTo>
                    <a:cubicBezTo>
                      <a:pt x="23" y="70"/>
                      <a:pt x="24" y="71"/>
                      <a:pt x="29" y="70"/>
                    </a:cubicBezTo>
                    <a:cubicBezTo>
                      <a:pt x="29" y="67"/>
                      <a:pt x="29" y="63"/>
                      <a:pt x="28" y="60"/>
                    </a:cubicBezTo>
                    <a:cubicBezTo>
                      <a:pt x="28" y="49"/>
                      <a:pt x="28" y="36"/>
                      <a:pt x="32" y="25"/>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5" name="Freeform 6204"/>
              <p:cNvSpPr>
                <a:spLocks/>
              </p:cNvSpPr>
              <p:nvPr/>
            </p:nvSpPr>
            <p:spPr bwMode="auto">
              <a:xfrm>
                <a:off x="4389" y="3151"/>
                <a:ext cx="101" cy="857"/>
              </a:xfrm>
              <a:custGeom>
                <a:avLst/>
                <a:gdLst>
                  <a:gd name="T0" fmla="*/ 123 w 74"/>
                  <a:gd name="T1" fmla="*/ 1111 h 635"/>
                  <a:gd name="T2" fmla="*/ 117 w 74"/>
                  <a:gd name="T3" fmla="*/ 1104 h 635"/>
                  <a:gd name="T4" fmla="*/ 113 w 74"/>
                  <a:gd name="T5" fmla="*/ 1099 h 635"/>
                  <a:gd name="T6" fmla="*/ 87 w 74"/>
                  <a:gd name="T7" fmla="*/ 1059 h 635"/>
                  <a:gd name="T8" fmla="*/ 86 w 74"/>
                  <a:gd name="T9" fmla="*/ 1042 h 635"/>
                  <a:gd name="T10" fmla="*/ 102 w 74"/>
                  <a:gd name="T11" fmla="*/ 1020 h 635"/>
                  <a:gd name="T12" fmla="*/ 102 w 74"/>
                  <a:gd name="T13" fmla="*/ 1020 h 635"/>
                  <a:gd name="T14" fmla="*/ 108 w 74"/>
                  <a:gd name="T15" fmla="*/ 1010 h 635"/>
                  <a:gd name="T16" fmla="*/ 108 w 74"/>
                  <a:gd name="T17" fmla="*/ 1007 h 635"/>
                  <a:gd name="T18" fmla="*/ 108 w 74"/>
                  <a:gd name="T19" fmla="*/ 1007 h 635"/>
                  <a:gd name="T20" fmla="*/ 116 w 74"/>
                  <a:gd name="T21" fmla="*/ 830 h 635"/>
                  <a:gd name="T22" fmla="*/ 108 w 74"/>
                  <a:gd name="T23" fmla="*/ 741 h 635"/>
                  <a:gd name="T24" fmla="*/ 91 w 74"/>
                  <a:gd name="T25" fmla="*/ 603 h 635"/>
                  <a:gd name="T26" fmla="*/ 75 w 74"/>
                  <a:gd name="T27" fmla="*/ 417 h 635"/>
                  <a:gd name="T28" fmla="*/ 71 w 74"/>
                  <a:gd name="T29" fmla="*/ 0 h 635"/>
                  <a:gd name="T30" fmla="*/ 41 w 74"/>
                  <a:gd name="T31" fmla="*/ 1 h 635"/>
                  <a:gd name="T32" fmla="*/ 52 w 74"/>
                  <a:gd name="T33" fmla="*/ 417 h 635"/>
                  <a:gd name="T34" fmla="*/ 70 w 74"/>
                  <a:gd name="T35" fmla="*/ 606 h 635"/>
                  <a:gd name="T36" fmla="*/ 90 w 74"/>
                  <a:gd name="T37" fmla="*/ 741 h 635"/>
                  <a:gd name="T38" fmla="*/ 98 w 74"/>
                  <a:gd name="T39" fmla="*/ 830 h 635"/>
                  <a:gd name="T40" fmla="*/ 90 w 74"/>
                  <a:gd name="T41" fmla="*/ 1011 h 635"/>
                  <a:gd name="T42" fmla="*/ 63 w 74"/>
                  <a:gd name="T43" fmla="*/ 1043 h 635"/>
                  <a:gd name="T44" fmla="*/ 7 w 74"/>
                  <a:gd name="T45" fmla="*/ 1146 h 635"/>
                  <a:gd name="T46" fmla="*/ 26 w 74"/>
                  <a:gd name="T47" fmla="*/ 1146 h 635"/>
                  <a:gd name="T48" fmla="*/ 57 w 74"/>
                  <a:gd name="T49" fmla="*/ 1078 h 635"/>
                  <a:gd name="T50" fmla="*/ 78 w 74"/>
                  <a:gd name="T51" fmla="*/ 1077 h 635"/>
                  <a:gd name="T52" fmla="*/ 98 w 74"/>
                  <a:gd name="T53" fmla="*/ 1108 h 635"/>
                  <a:gd name="T54" fmla="*/ 102 w 74"/>
                  <a:gd name="T55" fmla="*/ 1113 h 635"/>
                  <a:gd name="T56" fmla="*/ 108 w 74"/>
                  <a:gd name="T57" fmla="*/ 1120 h 635"/>
                  <a:gd name="T58" fmla="*/ 116 w 74"/>
                  <a:gd name="T59" fmla="*/ 1157 h 635"/>
                  <a:gd name="T60" fmla="*/ 134 w 74"/>
                  <a:gd name="T61" fmla="*/ 1155 h 635"/>
                  <a:gd name="T62" fmla="*/ 123 w 74"/>
                  <a:gd name="T63" fmla="*/ 1111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 h="635">
                    <a:moveTo>
                      <a:pt x="66" y="610"/>
                    </a:moveTo>
                    <a:cubicBezTo>
                      <a:pt x="63" y="606"/>
                      <a:pt x="63" y="606"/>
                      <a:pt x="63" y="606"/>
                    </a:cubicBezTo>
                    <a:cubicBezTo>
                      <a:pt x="61" y="603"/>
                      <a:pt x="61" y="603"/>
                      <a:pt x="61" y="603"/>
                    </a:cubicBezTo>
                    <a:cubicBezTo>
                      <a:pt x="56" y="596"/>
                      <a:pt x="52" y="588"/>
                      <a:pt x="47" y="582"/>
                    </a:cubicBezTo>
                    <a:cubicBezTo>
                      <a:pt x="45" y="580"/>
                      <a:pt x="42" y="577"/>
                      <a:pt x="46" y="572"/>
                    </a:cubicBezTo>
                    <a:cubicBezTo>
                      <a:pt x="49" y="569"/>
                      <a:pt x="52" y="565"/>
                      <a:pt x="55" y="560"/>
                    </a:cubicBezTo>
                    <a:cubicBezTo>
                      <a:pt x="55" y="560"/>
                      <a:pt x="55" y="560"/>
                      <a:pt x="55" y="560"/>
                    </a:cubicBezTo>
                    <a:cubicBezTo>
                      <a:pt x="56" y="558"/>
                      <a:pt x="57" y="556"/>
                      <a:pt x="58" y="554"/>
                    </a:cubicBezTo>
                    <a:cubicBezTo>
                      <a:pt x="58" y="554"/>
                      <a:pt x="58" y="553"/>
                      <a:pt x="58" y="553"/>
                    </a:cubicBezTo>
                    <a:cubicBezTo>
                      <a:pt x="58" y="553"/>
                      <a:pt x="58" y="553"/>
                      <a:pt x="58" y="553"/>
                    </a:cubicBezTo>
                    <a:cubicBezTo>
                      <a:pt x="69" y="526"/>
                      <a:pt x="66" y="499"/>
                      <a:pt x="62" y="456"/>
                    </a:cubicBezTo>
                    <a:cubicBezTo>
                      <a:pt x="58" y="407"/>
                      <a:pt x="58" y="407"/>
                      <a:pt x="58" y="407"/>
                    </a:cubicBezTo>
                    <a:cubicBezTo>
                      <a:pt x="55" y="373"/>
                      <a:pt x="52" y="352"/>
                      <a:pt x="49" y="331"/>
                    </a:cubicBezTo>
                    <a:cubicBezTo>
                      <a:pt x="45" y="305"/>
                      <a:pt x="41" y="279"/>
                      <a:pt x="40" y="229"/>
                    </a:cubicBezTo>
                    <a:cubicBezTo>
                      <a:pt x="38" y="143"/>
                      <a:pt x="38" y="52"/>
                      <a:pt x="38" y="0"/>
                    </a:cubicBezTo>
                    <a:cubicBezTo>
                      <a:pt x="22" y="1"/>
                      <a:pt x="22" y="1"/>
                      <a:pt x="22" y="1"/>
                    </a:cubicBezTo>
                    <a:cubicBezTo>
                      <a:pt x="22" y="53"/>
                      <a:pt x="26" y="143"/>
                      <a:pt x="28" y="229"/>
                    </a:cubicBezTo>
                    <a:cubicBezTo>
                      <a:pt x="29" y="281"/>
                      <a:pt x="33" y="306"/>
                      <a:pt x="37" y="333"/>
                    </a:cubicBezTo>
                    <a:cubicBezTo>
                      <a:pt x="40" y="353"/>
                      <a:pt x="46" y="373"/>
                      <a:pt x="48" y="407"/>
                    </a:cubicBezTo>
                    <a:cubicBezTo>
                      <a:pt x="53" y="456"/>
                      <a:pt x="53" y="456"/>
                      <a:pt x="53" y="456"/>
                    </a:cubicBezTo>
                    <a:cubicBezTo>
                      <a:pt x="58" y="502"/>
                      <a:pt x="61" y="529"/>
                      <a:pt x="48" y="555"/>
                    </a:cubicBezTo>
                    <a:cubicBezTo>
                      <a:pt x="44" y="562"/>
                      <a:pt x="40" y="565"/>
                      <a:pt x="34" y="573"/>
                    </a:cubicBezTo>
                    <a:cubicBezTo>
                      <a:pt x="19" y="593"/>
                      <a:pt x="0" y="614"/>
                      <a:pt x="4" y="629"/>
                    </a:cubicBezTo>
                    <a:cubicBezTo>
                      <a:pt x="14" y="629"/>
                      <a:pt x="14" y="629"/>
                      <a:pt x="14" y="629"/>
                    </a:cubicBezTo>
                    <a:cubicBezTo>
                      <a:pt x="12" y="622"/>
                      <a:pt x="22" y="605"/>
                      <a:pt x="31" y="592"/>
                    </a:cubicBezTo>
                    <a:cubicBezTo>
                      <a:pt x="33" y="590"/>
                      <a:pt x="40" y="589"/>
                      <a:pt x="42" y="591"/>
                    </a:cubicBezTo>
                    <a:cubicBezTo>
                      <a:pt x="46" y="596"/>
                      <a:pt x="51" y="603"/>
                      <a:pt x="53" y="608"/>
                    </a:cubicBezTo>
                    <a:cubicBezTo>
                      <a:pt x="55" y="611"/>
                      <a:pt x="55" y="611"/>
                      <a:pt x="55" y="611"/>
                    </a:cubicBezTo>
                    <a:cubicBezTo>
                      <a:pt x="58" y="615"/>
                      <a:pt x="58" y="615"/>
                      <a:pt x="58" y="615"/>
                    </a:cubicBezTo>
                    <a:cubicBezTo>
                      <a:pt x="63" y="622"/>
                      <a:pt x="63" y="627"/>
                      <a:pt x="62" y="635"/>
                    </a:cubicBezTo>
                    <a:cubicBezTo>
                      <a:pt x="72" y="634"/>
                      <a:pt x="72" y="634"/>
                      <a:pt x="72" y="634"/>
                    </a:cubicBezTo>
                    <a:cubicBezTo>
                      <a:pt x="74" y="621"/>
                      <a:pt x="70" y="617"/>
                      <a:pt x="66" y="610"/>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6" name="Freeform 6205"/>
              <p:cNvSpPr>
                <a:spLocks/>
              </p:cNvSpPr>
              <p:nvPr/>
            </p:nvSpPr>
            <p:spPr bwMode="auto">
              <a:xfrm>
                <a:off x="4328" y="2606"/>
                <a:ext cx="101" cy="509"/>
              </a:xfrm>
              <a:custGeom>
                <a:avLst/>
                <a:gdLst>
                  <a:gd name="T0" fmla="*/ 90 w 74"/>
                  <a:gd name="T1" fmla="*/ 605 h 377"/>
                  <a:gd name="T2" fmla="*/ 42 w 74"/>
                  <a:gd name="T3" fmla="*/ 536 h 377"/>
                  <a:gd name="T4" fmla="*/ 42 w 74"/>
                  <a:gd name="T5" fmla="*/ 520 h 377"/>
                  <a:gd name="T6" fmla="*/ 37 w 74"/>
                  <a:gd name="T7" fmla="*/ 389 h 377"/>
                  <a:gd name="T8" fmla="*/ 31 w 74"/>
                  <a:gd name="T9" fmla="*/ 333 h 377"/>
                  <a:gd name="T10" fmla="*/ 86 w 74"/>
                  <a:gd name="T11" fmla="*/ 12 h 377"/>
                  <a:gd name="T12" fmla="*/ 67 w 74"/>
                  <a:gd name="T13" fmla="*/ 0 h 377"/>
                  <a:gd name="T14" fmla="*/ 10 w 74"/>
                  <a:gd name="T15" fmla="*/ 335 h 377"/>
                  <a:gd name="T16" fmla="*/ 15 w 74"/>
                  <a:gd name="T17" fmla="*/ 392 h 377"/>
                  <a:gd name="T18" fmla="*/ 25 w 74"/>
                  <a:gd name="T19" fmla="*/ 516 h 377"/>
                  <a:gd name="T20" fmla="*/ 20 w 74"/>
                  <a:gd name="T21" fmla="*/ 536 h 377"/>
                  <a:gd name="T22" fmla="*/ 35 w 74"/>
                  <a:gd name="T23" fmla="*/ 687 h 377"/>
                  <a:gd name="T24" fmla="*/ 45 w 74"/>
                  <a:gd name="T25" fmla="*/ 683 h 377"/>
                  <a:gd name="T26" fmla="*/ 35 w 74"/>
                  <a:gd name="T27" fmla="*/ 587 h 377"/>
                  <a:gd name="T28" fmla="*/ 42 w 74"/>
                  <a:gd name="T29" fmla="*/ 585 h 377"/>
                  <a:gd name="T30" fmla="*/ 72 w 74"/>
                  <a:gd name="T31" fmla="*/ 620 h 377"/>
                  <a:gd name="T32" fmla="*/ 121 w 74"/>
                  <a:gd name="T33" fmla="*/ 686 h 377"/>
                  <a:gd name="T34" fmla="*/ 138 w 74"/>
                  <a:gd name="T35" fmla="*/ 676 h 377"/>
                  <a:gd name="T36" fmla="*/ 90 w 74"/>
                  <a:gd name="T37" fmla="*/ 605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4" h="377">
                    <a:moveTo>
                      <a:pt x="48" y="332"/>
                    </a:moveTo>
                    <a:cubicBezTo>
                      <a:pt x="37" y="320"/>
                      <a:pt x="26" y="309"/>
                      <a:pt x="23" y="294"/>
                    </a:cubicBezTo>
                    <a:cubicBezTo>
                      <a:pt x="23" y="285"/>
                      <a:pt x="23" y="285"/>
                      <a:pt x="23" y="285"/>
                    </a:cubicBezTo>
                    <a:cubicBezTo>
                      <a:pt x="26" y="261"/>
                      <a:pt x="23" y="237"/>
                      <a:pt x="20" y="213"/>
                    </a:cubicBezTo>
                    <a:cubicBezTo>
                      <a:pt x="17" y="183"/>
                      <a:pt x="17" y="183"/>
                      <a:pt x="17" y="183"/>
                    </a:cubicBezTo>
                    <a:cubicBezTo>
                      <a:pt x="12" y="130"/>
                      <a:pt x="14" y="56"/>
                      <a:pt x="46" y="7"/>
                    </a:cubicBezTo>
                    <a:cubicBezTo>
                      <a:pt x="36" y="0"/>
                      <a:pt x="36" y="0"/>
                      <a:pt x="36" y="0"/>
                    </a:cubicBezTo>
                    <a:cubicBezTo>
                      <a:pt x="2" y="53"/>
                      <a:pt x="0" y="129"/>
                      <a:pt x="5" y="184"/>
                    </a:cubicBezTo>
                    <a:cubicBezTo>
                      <a:pt x="8" y="215"/>
                      <a:pt x="8" y="215"/>
                      <a:pt x="8" y="215"/>
                    </a:cubicBezTo>
                    <a:cubicBezTo>
                      <a:pt x="11" y="237"/>
                      <a:pt x="15" y="261"/>
                      <a:pt x="13" y="283"/>
                    </a:cubicBezTo>
                    <a:cubicBezTo>
                      <a:pt x="11" y="294"/>
                      <a:pt x="11" y="294"/>
                      <a:pt x="11" y="294"/>
                    </a:cubicBezTo>
                    <a:cubicBezTo>
                      <a:pt x="8" y="322"/>
                      <a:pt x="5" y="350"/>
                      <a:pt x="19" y="377"/>
                    </a:cubicBezTo>
                    <a:cubicBezTo>
                      <a:pt x="24" y="375"/>
                      <a:pt x="24" y="375"/>
                      <a:pt x="24" y="375"/>
                    </a:cubicBezTo>
                    <a:cubicBezTo>
                      <a:pt x="15" y="359"/>
                      <a:pt x="17" y="340"/>
                      <a:pt x="19" y="322"/>
                    </a:cubicBezTo>
                    <a:cubicBezTo>
                      <a:pt x="19" y="320"/>
                      <a:pt x="22" y="320"/>
                      <a:pt x="23" y="321"/>
                    </a:cubicBezTo>
                    <a:cubicBezTo>
                      <a:pt x="27" y="328"/>
                      <a:pt x="33" y="334"/>
                      <a:pt x="39" y="340"/>
                    </a:cubicBezTo>
                    <a:cubicBezTo>
                      <a:pt x="49" y="352"/>
                      <a:pt x="63" y="360"/>
                      <a:pt x="65" y="376"/>
                    </a:cubicBezTo>
                    <a:cubicBezTo>
                      <a:pt x="74" y="371"/>
                      <a:pt x="74" y="371"/>
                      <a:pt x="74" y="371"/>
                    </a:cubicBezTo>
                    <a:cubicBezTo>
                      <a:pt x="71" y="351"/>
                      <a:pt x="58" y="344"/>
                      <a:pt x="48" y="332"/>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7" name="Freeform 6206"/>
              <p:cNvSpPr>
                <a:spLocks/>
              </p:cNvSpPr>
              <p:nvPr/>
            </p:nvSpPr>
            <p:spPr bwMode="auto">
              <a:xfrm>
                <a:off x="4384" y="2406"/>
                <a:ext cx="140" cy="1392"/>
              </a:xfrm>
              <a:custGeom>
                <a:avLst/>
                <a:gdLst>
                  <a:gd name="T0" fmla="*/ 179 w 103"/>
                  <a:gd name="T1" fmla="*/ 1441 h 1031"/>
                  <a:gd name="T2" fmla="*/ 181 w 103"/>
                  <a:gd name="T3" fmla="*/ 1277 h 1031"/>
                  <a:gd name="T4" fmla="*/ 155 w 103"/>
                  <a:gd name="T5" fmla="*/ 1032 h 1031"/>
                  <a:gd name="T6" fmla="*/ 151 w 103"/>
                  <a:gd name="T7" fmla="*/ 922 h 1031"/>
                  <a:gd name="T8" fmla="*/ 148 w 103"/>
                  <a:gd name="T9" fmla="*/ 691 h 1031"/>
                  <a:gd name="T10" fmla="*/ 76 w 103"/>
                  <a:gd name="T11" fmla="*/ 223 h 1031"/>
                  <a:gd name="T12" fmla="*/ 31 w 103"/>
                  <a:gd name="T13" fmla="*/ 0 h 1031"/>
                  <a:gd name="T14" fmla="*/ 4 w 103"/>
                  <a:gd name="T15" fmla="*/ 9 h 1031"/>
                  <a:gd name="T16" fmla="*/ 46 w 103"/>
                  <a:gd name="T17" fmla="*/ 230 h 1031"/>
                  <a:gd name="T18" fmla="*/ 118 w 103"/>
                  <a:gd name="T19" fmla="*/ 571 h 1031"/>
                  <a:gd name="T20" fmla="*/ 117 w 103"/>
                  <a:gd name="T21" fmla="*/ 595 h 1031"/>
                  <a:gd name="T22" fmla="*/ 79 w 103"/>
                  <a:gd name="T23" fmla="*/ 651 h 1031"/>
                  <a:gd name="T24" fmla="*/ 33 w 103"/>
                  <a:gd name="T25" fmla="*/ 736 h 1031"/>
                  <a:gd name="T26" fmla="*/ 52 w 103"/>
                  <a:gd name="T27" fmla="*/ 749 h 1031"/>
                  <a:gd name="T28" fmla="*/ 98 w 103"/>
                  <a:gd name="T29" fmla="*/ 666 h 1031"/>
                  <a:gd name="T30" fmla="*/ 118 w 103"/>
                  <a:gd name="T31" fmla="*/ 636 h 1031"/>
                  <a:gd name="T32" fmla="*/ 124 w 103"/>
                  <a:gd name="T33" fmla="*/ 640 h 1031"/>
                  <a:gd name="T34" fmla="*/ 125 w 103"/>
                  <a:gd name="T35" fmla="*/ 676 h 1031"/>
                  <a:gd name="T36" fmla="*/ 128 w 103"/>
                  <a:gd name="T37" fmla="*/ 922 h 1031"/>
                  <a:gd name="T38" fmla="*/ 133 w 103"/>
                  <a:gd name="T39" fmla="*/ 1032 h 1031"/>
                  <a:gd name="T40" fmla="*/ 145 w 103"/>
                  <a:gd name="T41" fmla="*/ 1181 h 1031"/>
                  <a:gd name="T42" fmla="*/ 143 w 103"/>
                  <a:gd name="T43" fmla="*/ 1203 h 1031"/>
                  <a:gd name="T44" fmla="*/ 122 w 103"/>
                  <a:gd name="T45" fmla="*/ 1222 h 1031"/>
                  <a:gd name="T46" fmla="*/ 105 w 103"/>
                  <a:gd name="T47" fmla="*/ 1235 h 1031"/>
                  <a:gd name="T48" fmla="*/ 57 w 103"/>
                  <a:gd name="T49" fmla="*/ 1331 h 1031"/>
                  <a:gd name="T50" fmla="*/ 79 w 103"/>
                  <a:gd name="T51" fmla="*/ 1329 h 1031"/>
                  <a:gd name="T52" fmla="*/ 122 w 103"/>
                  <a:gd name="T53" fmla="*/ 1250 h 1031"/>
                  <a:gd name="T54" fmla="*/ 137 w 103"/>
                  <a:gd name="T55" fmla="*/ 1238 h 1031"/>
                  <a:gd name="T56" fmla="*/ 155 w 103"/>
                  <a:gd name="T57" fmla="*/ 1245 h 1031"/>
                  <a:gd name="T58" fmla="*/ 160 w 103"/>
                  <a:gd name="T59" fmla="*/ 1284 h 1031"/>
                  <a:gd name="T60" fmla="*/ 158 w 103"/>
                  <a:gd name="T61" fmla="*/ 1443 h 1031"/>
                  <a:gd name="T62" fmla="*/ 159 w 103"/>
                  <a:gd name="T63" fmla="*/ 1468 h 1031"/>
                  <a:gd name="T64" fmla="*/ 144 w 103"/>
                  <a:gd name="T65" fmla="*/ 1527 h 1031"/>
                  <a:gd name="T66" fmla="*/ 129 w 103"/>
                  <a:gd name="T67" fmla="*/ 1685 h 1031"/>
                  <a:gd name="T68" fmla="*/ 129 w 103"/>
                  <a:gd name="T69" fmla="*/ 1724 h 1031"/>
                  <a:gd name="T70" fmla="*/ 113 w 103"/>
                  <a:gd name="T71" fmla="*/ 1867 h 1031"/>
                  <a:gd name="T72" fmla="*/ 132 w 103"/>
                  <a:gd name="T73" fmla="*/ 1879 h 1031"/>
                  <a:gd name="T74" fmla="*/ 151 w 103"/>
                  <a:gd name="T75" fmla="*/ 1723 h 1031"/>
                  <a:gd name="T76" fmla="*/ 151 w 103"/>
                  <a:gd name="T77" fmla="*/ 1685 h 1031"/>
                  <a:gd name="T78" fmla="*/ 163 w 103"/>
                  <a:gd name="T79" fmla="*/ 1546 h 1031"/>
                  <a:gd name="T80" fmla="*/ 171 w 103"/>
                  <a:gd name="T81" fmla="*/ 1763 h 1031"/>
                  <a:gd name="T82" fmla="*/ 171 w 103"/>
                  <a:gd name="T83" fmla="*/ 1779 h 1031"/>
                  <a:gd name="T84" fmla="*/ 179 w 103"/>
                  <a:gd name="T85" fmla="*/ 1441 h 10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3" h="1031">
                    <a:moveTo>
                      <a:pt x="97" y="790"/>
                    </a:moveTo>
                    <a:cubicBezTo>
                      <a:pt x="96" y="764"/>
                      <a:pt x="103" y="733"/>
                      <a:pt x="98" y="701"/>
                    </a:cubicBezTo>
                    <a:cubicBezTo>
                      <a:pt x="91" y="656"/>
                      <a:pt x="85" y="610"/>
                      <a:pt x="84" y="566"/>
                    </a:cubicBezTo>
                    <a:cubicBezTo>
                      <a:pt x="82" y="506"/>
                      <a:pt x="82" y="506"/>
                      <a:pt x="82" y="506"/>
                    </a:cubicBezTo>
                    <a:cubicBezTo>
                      <a:pt x="80" y="474"/>
                      <a:pt x="78" y="456"/>
                      <a:pt x="80" y="379"/>
                    </a:cubicBezTo>
                    <a:cubicBezTo>
                      <a:pt x="81" y="309"/>
                      <a:pt x="60" y="202"/>
                      <a:pt x="41" y="122"/>
                    </a:cubicBezTo>
                    <a:cubicBezTo>
                      <a:pt x="27" y="69"/>
                      <a:pt x="15" y="17"/>
                      <a:pt x="17" y="0"/>
                    </a:cubicBezTo>
                    <a:cubicBezTo>
                      <a:pt x="2" y="5"/>
                      <a:pt x="2" y="5"/>
                      <a:pt x="2" y="5"/>
                    </a:cubicBezTo>
                    <a:cubicBezTo>
                      <a:pt x="0" y="24"/>
                      <a:pt x="11" y="69"/>
                      <a:pt x="25" y="126"/>
                    </a:cubicBezTo>
                    <a:cubicBezTo>
                      <a:pt x="39" y="184"/>
                      <a:pt x="56" y="253"/>
                      <a:pt x="64" y="313"/>
                    </a:cubicBezTo>
                    <a:cubicBezTo>
                      <a:pt x="64" y="316"/>
                      <a:pt x="64" y="325"/>
                      <a:pt x="63" y="327"/>
                    </a:cubicBezTo>
                    <a:cubicBezTo>
                      <a:pt x="58" y="338"/>
                      <a:pt x="51" y="348"/>
                      <a:pt x="43" y="357"/>
                    </a:cubicBezTo>
                    <a:cubicBezTo>
                      <a:pt x="33" y="371"/>
                      <a:pt x="22" y="384"/>
                      <a:pt x="18" y="404"/>
                    </a:cubicBezTo>
                    <a:cubicBezTo>
                      <a:pt x="28" y="411"/>
                      <a:pt x="28" y="411"/>
                      <a:pt x="28" y="411"/>
                    </a:cubicBezTo>
                    <a:cubicBezTo>
                      <a:pt x="32" y="394"/>
                      <a:pt x="43" y="378"/>
                      <a:pt x="53" y="365"/>
                    </a:cubicBezTo>
                    <a:cubicBezTo>
                      <a:pt x="57" y="360"/>
                      <a:pt x="61" y="354"/>
                      <a:pt x="64" y="349"/>
                    </a:cubicBezTo>
                    <a:cubicBezTo>
                      <a:pt x="65" y="348"/>
                      <a:pt x="67" y="349"/>
                      <a:pt x="67" y="351"/>
                    </a:cubicBezTo>
                    <a:cubicBezTo>
                      <a:pt x="68" y="358"/>
                      <a:pt x="68" y="365"/>
                      <a:pt x="68" y="371"/>
                    </a:cubicBezTo>
                    <a:cubicBezTo>
                      <a:pt x="66" y="449"/>
                      <a:pt x="68" y="474"/>
                      <a:pt x="69" y="506"/>
                    </a:cubicBezTo>
                    <a:cubicBezTo>
                      <a:pt x="72" y="566"/>
                      <a:pt x="72" y="566"/>
                      <a:pt x="72" y="566"/>
                    </a:cubicBezTo>
                    <a:cubicBezTo>
                      <a:pt x="72" y="592"/>
                      <a:pt x="75" y="620"/>
                      <a:pt x="79" y="648"/>
                    </a:cubicBezTo>
                    <a:cubicBezTo>
                      <a:pt x="79" y="650"/>
                      <a:pt x="78" y="658"/>
                      <a:pt x="77" y="660"/>
                    </a:cubicBezTo>
                    <a:cubicBezTo>
                      <a:pt x="75" y="663"/>
                      <a:pt x="71" y="666"/>
                      <a:pt x="66" y="670"/>
                    </a:cubicBezTo>
                    <a:cubicBezTo>
                      <a:pt x="57" y="678"/>
                      <a:pt x="57" y="678"/>
                      <a:pt x="57" y="678"/>
                    </a:cubicBezTo>
                    <a:cubicBezTo>
                      <a:pt x="45" y="690"/>
                      <a:pt x="30" y="710"/>
                      <a:pt x="31" y="730"/>
                    </a:cubicBezTo>
                    <a:cubicBezTo>
                      <a:pt x="43" y="729"/>
                      <a:pt x="43" y="729"/>
                      <a:pt x="43" y="729"/>
                    </a:cubicBezTo>
                    <a:cubicBezTo>
                      <a:pt x="42" y="713"/>
                      <a:pt x="56" y="696"/>
                      <a:pt x="66" y="686"/>
                    </a:cubicBezTo>
                    <a:cubicBezTo>
                      <a:pt x="74" y="679"/>
                      <a:pt x="74" y="679"/>
                      <a:pt x="74" y="679"/>
                    </a:cubicBezTo>
                    <a:cubicBezTo>
                      <a:pt x="79" y="674"/>
                      <a:pt x="83" y="679"/>
                      <a:pt x="84" y="683"/>
                    </a:cubicBezTo>
                    <a:cubicBezTo>
                      <a:pt x="85" y="690"/>
                      <a:pt x="86" y="697"/>
                      <a:pt x="87" y="704"/>
                    </a:cubicBezTo>
                    <a:cubicBezTo>
                      <a:pt x="91" y="736"/>
                      <a:pt x="84" y="766"/>
                      <a:pt x="85" y="792"/>
                    </a:cubicBezTo>
                    <a:cubicBezTo>
                      <a:pt x="86" y="796"/>
                      <a:pt x="86" y="801"/>
                      <a:pt x="86" y="805"/>
                    </a:cubicBezTo>
                    <a:cubicBezTo>
                      <a:pt x="84" y="816"/>
                      <a:pt x="81" y="827"/>
                      <a:pt x="78" y="838"/>
                    </a:cubicBezTo>
                    <a:cubicBezTo>
                      <a:pt x="71" y="865"/>
                      <a:pt x="70" y="893"/>
                      <a:pt x="70" y="924"/>
                    </a:cubicBezTo>
                    <a:cubicBezTo>
                      <a:pt x="70" y="946"/>
                      <a:pt x="70" y="946"/>
                      <a:pt x="70" y="946"/>
                    </a:cubicBezTo>
                    <a:cubicBezTo>
                      <a:pt x="71" y="975"/>
                      <a:pt x="77" y="1000"/>
                      <a:pt x="61" y="1024"/>
                    </a:cubicBezTo>
                    <a:cubicBezTo>
                      <a:pt x="71" y="1031"/>
                      <a:pt x="71" y="1031"/>
                      <a:pt x="71" y="1031"/>
                    </a:cubicBezTo>
                    <a:cubicBezTo>
                      <a:pt x="90" y="1004"/>
                      <a:pt x="83" y="975"/>
                      <a:pt x="82" y="945"/>
                    </a:cubicBezTo>
                    <a:cubicBezTo>
                      <a:pt x="82" y="924"/>
                      <a:pt x="82" y="924"/>
                      <a:pt x="82" y="924"/>
                    </a:cubicBezTo>
                    <a:cubicBezTo>
                      <a:pt x="82" y="898"/>
                      <a:pt x="81" y="873"/>
                      <a:pt x="88" y="848"/>
                    </a:cubicBezTo>
                    <a:cubicBezTo>
                      <a:pt x="89" y="914"/>
                      <a:pt x="93" y="967"/>
                      <a:pt x="93" y="967"/>
                    </a:cubicBezTo>
                    <a:cubicBezTo>
                      <a:pt x="93" y="976"/>
                      <a:pt x="93" y="976"/>
                      <a:pt x="93" y="976"/>
                    </a:cubicBezTo>
                    <a:cubicBezTo>
                      <a:pt x="93" y="975"/>
                      <a:pt x="98" y="878"/>
                      <a:pt x="97" y="790"/>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8" name="Freeform 6207"/>
              <p:cNvSpPr>
                <a:spLocks/>
              </p:cNvSpPr>
              <p:nvPr/>
            </p:nvSpPr>
            <p:spPr bwMode="auto">
              <a:xfrm>
                <a:off x="4326" y="3151"/>
                <a:ext cx="184" cy="895"/>
              </a:xfrm>
              <a:custGeom>
                <a:avLst/>
                <a:gdLst>
                  <a:gd name="T0" fmla="*/ 237 w 136"/>
                  <a:gd name="T1" fmla="*/ 922 h 663"/>
                  <a:gd name="T2" fmla="*/ 199 w 136"/>
                  <a:gd name="T3" fmla="*/ 845 h 663"/>
                  <a:gd name="T4" fmla="*/ 234 w 136"/>
                  <a:gd name="T5" fmla="*/ 984 h 663"/>
                  <a:gd name="T6" fmla="*/ 225 w 136"/>
                  <a:gd name="T7" fmla="*/ 1077 h 663"/>
                  <a:gd name="T8" fmla="*/ 150 w 136"/>
                  <a:gd name="T9" fmla="*/ 1150 h 663"/>
                  <a:gd name="T10" fmla="*/ 114 w 136"/>
                  <a:gd name="T11" fmla="*/ 1142 h 663"/>
                  <a:gd name="T12" fmla="*/ 58 w 136"/>
                  <a:gd name="T13" fmla="*/ 1115 h 663"/>
                  <a:gd name="T14" fmla="*/ 58 w 136"/>
                  <a:gd name="T15" fmla="*/ 1111 h 663"/>
                  <a:gd name="T16" fmla="*/ 66 w 136"/>
                  <a:gd name="T17" fmla="*/ 1095 h 663"/>
                  <a:gd name="T18" fmla="*/ 156 w 136"/>
                  <a:gd name="T19" fmla="*/ 933 h 663"/>
                  <a:gd name="T20" fmla="*/ 123 w 136"/>
                  <a:gd name="T21" fmla="*/ 699 h 663"/>
                  <a:gd name="T22" fmla="*/ 135 w 136"/>
                  <a:gd name="T23" fmla="*/ 80 h 663"/>
                  <a:gd name="T24" fmla="*/ 126 w 136"/>
                  <a:gd name="T25" fmla="*/ 1 h 663"/>
                  <a:gd name="T26" fmla="*/ 72 w 136"/>
                  <a:gd name="T27" fmla="*/ 279 h 663"/>
                  <a:gd name="T28" fmla="*/ 118 w 136"/>
                  <a:gd name="T29" fmla="*/ 760 h 663"/>
                  <a:gd name="T30" fmla="*/ 84 w 136"/>
                  <a:gd name="T31" fmla="*/ 1053 h 663"/>
                  <a:gd name="T32" fmla="*/ 43 w 136"/>
                  <a:gd name="T33" fmla="*/ 1097 h 663"/>
                  <a:gd name="T34" fmla="*/ 0 w 136"/>
                  <a:gd name="T35" fmla="*/ 1130 h 663"/>
                  <a:gd name="T36" fmla="*/ 37 w 136"/>
                  <a:gd name="T37" fmla="*/ 1124 h 663"/>
                  <a:gd name="T38" fmla="*/ 50 w 136"/>
                  <a:gd name="T39" fmla="*/ 1134 h 663"/>
                  <a:gd name="T40" fmla="*/ 26 w 136"/>
                  <a:gd name="T41" fmla="*/ 1165 h 663"/>
                  <a:gd name="T42" fmla="*/ 77 w 136"/>
                  <a:gd name="T43" fmla="*/ 1150 h 663"/>
                  <a:gd name="T44" fmla="*/ 55 w 136"/>
                  <a:gd name="T45" fmla="*/ 1181 h 663"/>
                  <a:gd name="T46" fmla="*/ 103 w 136"/>
                  <a:gd name="T47" fmla="*/ 1156 h 663"/>
                  <a:gd name="T48" fmla="*/ 112 w 136"/>
                  <a:gd name="T49" fmla="*/ 1161 h 663"/>
                  <a:gd name="T50" fmla="*/ 106 w 136"/>
                  <a:gd name="T51" fmla="*/ 1196 h 663"/>
                  <a:gd name="T52" fmla="*/ 149 w 136"/>
                  <a:gd name="T53" fmla="*/ 1165 h 663"/>
                  <a:gd name="T54" fmla="*/ 180 w 136"/>
                  <a:gd name="T55" fmla="*/ 1176 h 663"/>
                  <a:gd name="T56" fmla="*/ 193 w 136"/>
                  <a:gd name="T57" fmla="*/ 1208 h 663"/>
                  <a:gd name="T58" fmla="*/ 199 w 136"/>
                  <a:gd name="T59" fmla="*/ 1162 h 663"/>
                  <a:gd name="T60" fmla="*/ 239 w 136"/>
                  <a:gd name="T61" fmla="*/ 1081 h 663"/>
                  <a:gd name="T62" fmla="*/ 249 w 136"/>
                  <a:gd name="T63" fmla="*/ 980 h 6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663">
                    <a:moveTo>
                      <a:pt x="136" y="538"/>
                    </a:moveTo>
                    <a:cubicBezTo>
                      <a:pt x="135" y="528"/>
                      <a:pt x="132" y="517"/>
                      <a:pt x="129" y="506"/>
                    </a:cubicBezTo>
                    <a:cubicBezTo>
                      <a:pt x="124" y="490"/>
                      <a:pt x="117" y="475"/>
                      <a:pt x="122" y="462"/>
                    </a:cubicBezTo>
                    <a:cubicBezTo>
                      <a:pt x="109" y="464"/>
                      <a:pt x="109" y="464"/>
                      <a:pt x="109" y="464"/>
                    </a:cubicBezTo>
                    <a:cubicBezTo>
                      <a:pt x="103" y="480"/>
                      <a:pt x="116" y="492"/>
                      <a:pt x="121" y="510"/>
                    </a:cubicBezTo>
                    <a:cubicBezTo>
                      <a:pt x="124" y="521"/>
                      <a:pt x="127" y="531"/>
                      <a:pt x="128" y="540"/>
                    </a:cubicBezTo>
                    <a:cubicBezTo>
                      <a:pt x="128" y="552"/>
                      <a:pt x="126" y="569"/>
                      <a:pt x="124" y="583"/>
                    </a:cubicBezTo>
                    <a:cubicBezTo>
                      <a:pt x="123" y="591"/>
                      <a:pt x="123" y="591"/>
                      <a:pt x="123" y="591"/>
                    </a:cubicBezTo>
                    <a:cubicBezTo>
                      <a:pt x="123" y="591"/>
                      <a:pt x="125" y="617"/>
                      <a:pt x="113" y="626"/>
                    </a:cubicBezTo>
                    <a:cubicBezTo>
                      <a:pt x="108" y="630"/>
                      <a:pt x="97" y="634"/>
                      <a:pt x="82" y="631"/>
                    </a:cubicBezTo>
                    <a:cubicBezTo>
                      <a:pt x="68" y="628"/>
                      <a:pt x="68" y="628"/>
                      <a:pt x="68" y="628"/>
                    </a:cubicBezTo>
                    <a:cubicBezTo>
                      <a:pt x="66" y="628"/>
                      <a:pt x="64" y="627"/>
                      <a:pt x="62" y="627"/>
                    </a:cubicBezTo>
                    <a:cubicBezTo>
                      <a:pt x="62" y="627"/>
                      <a:pt x="57" y="624"/>
                      <a:pt x="56" y="625"/>
                    </a:cubicBezTo>
                    <a:cubicBezTo>
                      <a:pt x="43" y="622"/>
                      <a:pt x="34" y="616"/>
                      <a:pt x="32" y="612"/>
                    </a:cubicBezTo>
                    <a:cubicBezTo>
                      <a:pt x="32" y="611"/>
                      <a:pt x="32" y="611"/>
                      <a:pt x="32" y="610"/>
                    </a:cubicBezTo>
                    <a:cubicBezTo>
                      <a:pt x="32" y="610"/>
                      <a:pt x="32" y="610"/>
                      <a:pt x="32" y="610"/>
                    </a:cubicBezTo>
                    <a:cubicBezTo>
                      <a:pt x="32" y="610"/>
                      <a:pt x="32" y="610"/>
                      <a:pt x="32" y="610"/>
                    </a:cubicBezTo>
                    <a:cubicBezTo>
                      <a:pt x="32" y="607"/>
                      <a:pt x="33" y="604"/>
                      <a:pt x="36" y="601"/>
                    </a:cubicBezTo>
                    <a:cubicBezTo>
                      <a:pt x="41" y="594"/>
                      <a:pt x="46" y="589"/>
                      <a:pt x="52" y="584"/>
                    </a:cubicBezTo>
                    <a:cubicBezTo>
                      <a:pt x="67" y="571"/>
                      <a:pt x="82" y="558"/>
                      <a:pt x="85" y="512"/>
                    </a:cubicBezTo>
                    <a:cubicBezTo>
                      <a:pt x="86" y="486"/>
                      <a:pt x="81" y="460"/>
                      <a:pt x="73" y="416"/>
                    </a:cubicBezTo>
                    <a:cubicBezTo>
                      <a:pt x="67" y="384"/>
                      <a:pt x="67" y="384"/>
                      <a:pt x="67" y="384"/>
                    </a:cubicBezTo>
                    <a:cubicBezTo>
                      <a:pt x="56" y="327"/>
                      <a:pt x="44" y="241"/>
                      <a:pt x="51" y="154"/>
                    </a:cubicBezTo>
                    <a:cubicBezTo>
                      <a:pt x="54" y="105"/>
                      <a:pt x="65" y="69"/>
                      <a:pt x="74" y="44"/>
                    </a:cubicBezTo>
                    <a:cubicBezTo>
                      <a:pt x="79" y="25"/>
                      <a:pt x="85" y="11"/>
                      <a:pt x="85" y="0"/>
                    </a:cubicBezTo>
                    <a:cubicBezTo>
                      <a:pt x="69" y="1"/>
                      <a:pt x="69" y="1"/>
                      <a:pt x="69" y="1"/>
                    </a:cubicBezTo>
                    <a:cubicBezTo>
                      <a:pt x="69" y="9"/>
                      <a:pt x="67" y="23"/>
                      <a:pt x="62" y="40"/>
                    </a:cubicBezTo>
                    <a:cubicBezTo>
                      <a:pt x="54" y="66"/>
                      <a:pt x="42" y="102"/>
                      <a:pt x="39" y="153"/>
                    </a:cubicBezTo>
                    <a:cubicBezTo>
                      <a:pt x="32" y="241"/>
                      <a:pt x="47" y="327"/>
                      <a:pt x="58" y="385"/>
                    </a:cubicBezTo>
                    <a:cubicBezTo>
                      <a:pt x="64" y="417"/>
                      <a:pt x="64" y="417"/>
                      <a:pt x="64" y="417"/>
                    </a:cubicBezTo>
                    <a:cubicBezTo>
                      <a:pt x="72" y="459"/>
                      <a:pt x="79" y="490"/>
                      <a:pt x="78" y="513"/>
                    </a:cubicBezTo>
                    <a:cubicBezTo>
                      <a:pt x="75" y="554"/>
                      <a:pt x="60" y="566"/>
                      <a:pt x="46" y="578"/>
                    </a:cubicBezTo>
                    <a:cubicBezTo>
                      <a:pt x="39" y="584"/>
                      <a:pt x="33" y="589"/>
                      <a:pt x="27" y="597"/>
                    </a:cubicBezTo>
                    <a:cubicBezTo>
                      <a:pt x="26" y="599"/>
                      <a:pt x="25" y="601"/>
                      <a:pt x="24" y="602"/>
                    </a:cubicBezTo>
                    <a:cubicBezTo>
                      <a:pt x="23" y="604"/>
                      <a:pt x="17" y="612"/>
                      <a:pt x="15" y="613"/>
                    </a:cubicBezTo>
                    <a:cubicBezTo>
                      <a:pt x="12" y="616"/>
                      <a:pt x="7" y="619"/>
                      <a:pt x="0" y="620"/>
                    </a:cubicBezTo>
                    <a:cubicBezTo>
                      <a:pt x="1" y="624"/>
                      <a:pt x="1" y="624"/>
                      <a:pt x="1" y="624"/>
                    </a:cubicBezTo>
                    <a:cubicBezTo>
                      <a:pt x="10" y="621"/>
                      <a:pt x="16" y="622"/>
                      <a:pt x="20" y="617"/>
                    </a:cubicBezTo>
                    <a:cubicBezTo>
                      <a:pt x="20" y="617"/>
                      <a:pt x="21" y="617"/>
                      <a:pt x="21" y="617"/>
                    </a:cubicBezTo>
                    <a:cubicBezTo>
                      <a:pt x="22" y="618"/>
                      <a:pt x="26" y="621"/>
                      <a:pt x="27" y="622"/>
                    </a:cubicBezTo>
                    <a:cubicBezTo>
                      <a:pt x="21" y="626"/>
                      <a:pt x="16" y="630"/>
                      <a:pt x="11" y="635"/>
                    </a:cubicBezTo>
                    <a:cubicBezTo>
                      <a:pt x="14" y="639"/>
                      <a:pt x="14" y="639"/>
                      <a:pt x="14" y="639"/>
                    </a:cubicBezTo>
                    <a:cubicBezTo>
                      <a:pt x="19" y="633"/>
                      <a:pt x="28" y="631"/>
                      <a:pt x="35" y="628"/>
                    </a:cubicBezTo>
                    <a:cubicBezTo>
                      <a:pt x="36" y="629"/>
                      <a:pt x="39" y="630"/>
                      <a:pt x="42" y="631"/>
                    </a:cubicBezTo>
                    <a:cubicBezTo>
                      <a:pt x="43" y="631"/>
                      <a:pt x="43" y="633"/>
                      <a:pt x="42" y="633"/>
                    </a:cubicBezTo>
                    <a:cubicBezTo>
                      <a:pt x="37" y="637"/>
                      <a:pt x="32" y="641"/>
                      <a:pt x="30" y="648"/>
                    </a:cubicBezTo>
                    <a:cubicBezTo>
                      <a:pt x="34" y="649"/>
                      <a:pt x="34" y="649"/>
                      <a:pt x="34" y="649"/>
                    </a:cubicBezTo>
                    <a:cubicBezTo>
                      <a:pt x="37" y="640"/>
                      <a:pt x="49" y="638"/>
                      <a:pt x="56" y="634"/>
                    </a:cubicBezTo>
                    <a:cubicBezTo>
                      <a:pt x="57" y="634"/>
                      <a:pt x="58" y="635"/>
                      <a:pt x="60" y="635"/>
                    </a:cubicBezTo>
                    <a:cubicBezTo>
                      <a:pt x="60" y="635"/>
                      <a:pt x="61" y="636"/>
                      <a:pt x="61" y="637"/>
                    </a:cubicBezTo>
                    <a:cubicBezTo>
                      <a:pt x="56" y="642"/>
                      <a:pt x="53" y="648"/>
                      <a:pt x="54" y="656"/>
                    </a:cubicBezTo>
                    <a:cubicBezTo>
                      <a:pt x="58" y="656"/>
                      <a:pt x="58" y="656"/>
                      <a:pt x="58" y="656"/>
                    </a:cubicBezTo>
                    <a:cubicBezTo>
                      <a:pt x="57" y="648"/>
                      <a:pt x="67" y="639"/>
                      <a:pt x="70" y="638"/>
                    </a:cubicBezTo>
                    <a:cubicBezTo>
                      <a:pt x="73" y="637"/>
                      <a:pt x="81" y="639"/>
                      <a:pt x="81" y="639"/>
                    </a:cubicBezTo>
                    <a:cubicBezTo>
                      <a:pt x="85" y="640"/>
                      <a:pt x="88" y="640"/>
                      <a:pt x="91" y="641"/>
                    </a:cubicBezTo>
                    <a:cubicBezTo>
                      <a:pt x="95" y="641"/>
                      <a:pt x="98" y="645"/>
                      <a:pt x="98" y="645"/>
                    </a:cubicBezTo>
                    <a:cubicBezTo>
                      <a:pt x="97" y="651"/>
                      <a:pt x="100" y="657"/>
                      <a:pt x="101" y="663"/>
                    </a:cubicBezTo>
                    <a:cubicBezTo>
                      <a:pt x="106" y="663"/>
                      <a:pt x="106" y="663"/>
                      <a:pt x="106" y="663"/>
                    </a:cubicBezTo>
                    <a:cubicBezTo>
                      <a:pt x="105" y="657"/>
                      <a:pt x="105" y="651"/>
                      <a:pt x="105" y="645"/>
                    </a:cubicBezTo>
                    <a:cubicBezTo>
                      <a:pt x="105" y="645"/>
                      <a:pt x="104" y="639"/>
                      <a:pt x="109" y="638"/>
                    </a:cubicBezTo>
                    <a:cubicBezTo>
                      <a:pt x="114" y="637"/>
                      <a:pt x="117" y="635"/>
                      <a:pt x="121" y="632"/>
                    </a:cubicBezTo>
                    <a:cubicBezTo>
                      <a:pt x="130" y="625"/>
                      <a:pt x="130" y="612"/>
                      <a:pt x="131" y="593"/>
                    </a:cubicBezTo>
                    <a:cubicBezTo>
                      <a:pt x="132" y="583"/>
                      <a:pt x="132" y="583"/>
                      <a:pt x="132" y="583"/>
                    </a:cubicBezTo>
                    <a:cubicBezTo>
                      <a:pt x="134" y="568"/>
                      <a:pt x="136" y="551"/>
                      <a:pt x="136" y="538"/>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09" name="Freeform 6208"/>
              <p:cNvSpPr>
                <a:spLocks/>
              </p:cNvSpPr>
              <p:nvPr/>
            </p:nvSpPr>
            <p:spPr bwMode="auto">
              <a:xfrm>
                <a:off x="4098" y="1372"/>
                <a:ext cx="184" cy="768"/>
              </a:xfrm>
              <a:custGeom>
                <a:avLst/>
                <a:gdLst>
                  <a:gd name="T0" fmla="*/ 46 w 136"/>
                  <a:gd name="T1" fmla="*/ 432 h 569"/>
                  <a:gd name="T2" fmla="*/ 27 w 136"/>
                  <a:gd name="T3" fmla="*/ 598 h 569"/>
                  <a:gd name="T4" fmla="*/ 9 w 136"/>
                  <a:gd name="T5" fmla="*/ 746 h 569"/>
                  <a:gd name="T6" fmla="*/ 5 w 136"/>
                  <a:gd name="T7" fmla="*/ 918 h 569"/>
                  <a:gd name="T8" fmla="*/ 9 w 136"/>
                  <a:gd name="T9" fmla="*/ 1035 h 569"/>
                  <a:gd name="T10" fmla="*/ 27 w 136"/>
                  <a:gd name="T11" fmla="*/ 1037 h 569"/>
                  <a:gd name="T12" fmla="*/ 27 w 136"/>
                  <a:gd name="T13" fmla="*/ 918 h 569"/>
                  <a:gd name="T14" fmla="*/ 31 w 136"/>
                  <a:gd name="T15" fmla="*/ 752 h 569"/>
                  <a:gd name="T16" fmla="*/ 50 w 136"/>
                  <a:gd name="T17" fmla="*/ 599 h 569"/>
                  <a:gd name="T18" fmla="*/ 68 w 136"/>
                  <a:gd name="T19" fmla="*/ 433 h 569"/>
                  <a:gd name="T20" fmla="*/ 249 w 136"/>
                  <a:gd name="T21" fmla="*/ 18 h 569"/>
                  <a:gd name="T22" fmla="*/ 238 w 136"/>
                  <a:gd name="T23" fmla="*/ 0 h 569"/>
                  <a:gd name="T24" fmla="*/ 46 w 136"/>
                  <a:gd name="T25" fmla="*/ 432 h 5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6" h="569">
                    <a:moveTo>
                      <a:pt x="25" y="237"/>
                    </a:moveTo>
                    <a:cubicBezTo>
                      <a:pt x="15" y="328"/>
                      <a:pt x="15" y="328"/>
                      <a:pt x="15" y="328"/>
                    </a:cubicBezTo>
                    <a:cubicBezTo>
                      <a:pt x="12" y="367"/>
                      <a:pt x="10" y="386"/>
                      <a:pt x="5" y="410"/>
                    </a:cubicBezTo>
                    <a:cubicBezTo>
                      <a:pt x="0" y="434"/>
                      <a:pt x="2" y="470"/>
                      <a:pt x="3" y="504"/>
                    </a:cubicBezTo>
                    <a:cubicBezTo>
                      <a:pt x="4" y="527"/>
                      <a:pt x="6" y="549"/>
                      <a:pt x="5" y="568"/>
                    </a:cubicBezTo>
                    <a:cubicBezTo>
                      <a:pt x="15" y="569"/>
                      <a:pt x="15" y="569"/>
                      <a:pt x="15" y="569"/>
                    </a:cubicBezTo>
                    <a:cubicBezTo>
                      <a:pt x="16" y="550"/>
                      <a:pt x="16" y="527"/>
                      <a:pt x="15" y="504"/>
                    </a:cubicBezTo>
                    <a:cubicBezTo>
                      <a:pt x="14" y="470"/>
                      <a:pt x="12" y="435"/>
                      <a:pt x="17" y="413"/>
                    </a:cubicBezTo>
                    <a:cubicBezTo>
                      <a:pt x="22" y="388"/>
                      <a:pt x="24" y="368"/>
                      <a:pt x="27" y="329"/>
                    </a:cubicBezTo>
                    <a:cubicBezTo>
                      <a:pt x="37" y="238"/>
                      <a:pt x="37" y="238"/>
                      <a:pt x="37" y="238"/>
                    </a:cubicBezTo>
                    <a:cubicBezTo>
                      <a:pt x="48" y="131"/>
                      <a:pt x="104" y="30"/>
                      <a:pt x="136" y="10"/>
                    </a:cubicBezTo>
                    <a:cubicBezTo>
                      <a:pt x="130" y="0"/>
                      <a:pt x="130" y="0"/>
                      <a:pt x="130" y="0"/>
                    </a:cubicBezTo>
                    <a:cubicBezTo>
                      <a:pt x="96" y="21"/>
                      <a:pt x="37" y="126"/>
                      <a:pt x="25" y="237"/>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0" name="Freeform 6209"/>
              <p:cNvSpPr>
                <a:spLocks/>
              </p:cNvSpPr>
              <p:nvPr/>
            </p:nvSpPr>
            <p:spPr bwMode="auto">
              <a:xfrm>
                <a:off x="4009" y="2426"/>
                <a:ext cx="137" cy="75"/>
              </a:xfrm>
              <a:custGeom>
                <a:avLst/>
                <a:gdLst>
                  <a:gd name="T0" fmla="*/ 71 w 101"/>
                  <a:gd name="T1" fmla="*/ 89 h 55"/>
                  <a:gd name="T2" fmla="*/ 186 w 101"/>
                  <a:gd name="T3" fmla="*/ 52 h 55"/>
                  <a:gd name="T4" fmla="*/ 170 w 101"/>
                  <a:gd name="T5" fmla="*/ 45 h 55"/>
                  <a:gd name="T6" fmla="*/ 76 w 101"/>
                  <a:gd name="T7" fmla="*/ 72 h 55"/>
                  <a:gd name="T8" fmla="*/ 24 w 101"/>
                  <a:gd name="T9" fmla="*/ 1 h 55"/>
                  <a:gd name="T10" fmla="*/ 5 w 101"/>
                  <a:gd name="T11" fmla="*/ 0 h 55"/>
                  <a:gd name="T12" fmla="*/ 71 w 101"/>
                  <a:gd name="T13" fmla="*/ 89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 h="55">
                    <a:moveTo>
                      <a:pt x="38" y="48"/>
                    </a:moveTo>
                    <a:cubicBezTo>
                      <a:pt x="60" y="55"/>
                      <a:pt x="89" y="51"/>
                      <a:pt x="101" y="28"/>
                    </a:cubicBezTo>
                    <a:cubicBezTo>
                      <a:pt x="92" y="24"/>
                      <a:pt x="92" y="24"/>
                      <a:pt x="92" y="24"/>
                    </a:cubicBezTo>
                    <a:cubicBezTo>
                      <a:pt x="83" y="41"/>
                      <a:pt x="59" y="44"/>
                      <a:pt x="41" y="39"/>
                    </a:cubicBezTo>
                    <a:cubicBezTo>
                      <a:pt x="26" y="34"/>
                      <a:pt x="10" y="21"/>
                      <a:pt x="13" y="1"/>
                    </a:cubicBezTo>
                    <a:cubicBezTo>
                      <a:pt x="3" y="0"/>
                      <a:pt x="3" y="0"/>
                      <a:pt x="3" y="0"/>
                    </a:cubicBezTo>
                    <a:cubicBezTo>
                      <a:pt x="0" y="22"/>
                      <a:pt x="14" y="41"/>
                      <a:pt x="38" y="48"/>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1" name="Freeform 6210"/>
              <p:cNvSpPr>
                <a:spLocks/>
              </p:cNvSpPr>
              <p:nvPr/>
            </p:nvSpPr>
            <p:spPr bwMode="auto">
              <a:xfrm>
                <a:off x="3942" y="1885"/>
                <a:ext cx="263" cy="688"/>
              </a:xfrm>
              <a:custGeom>
                <a:avLst/>
                <a:gdLst>
                  <a:gd name="T0" fmla="*/ 268 w 194"/>
                  <a:gd name="T1" fmla="*/ 533 h 510"/>
                  <a:gd name="T2" fmla="*/ 325 w 194"/>
                  <a:gd name="T3" fmla="*/ 43 h 510"/>
                  <a:gd name="T4" fmla="*/ 321 w 194"/>
                  <a:gd name="T5" fmla="*/ 26 h 510"/>
                  <a:gd name="T6" fmla="*/ 319 w 194"/>
                  <a:gd name="T7" fmla="*/ 0 h 510"/>
                  <a:gd name="T8" fmla="*/ 300 w 194"/>
                  <a:gd name="T9" fmla="*/ 5 h 510"/>
                  <a:gd name="T10" fmla="*/ 304 w 194"/>
                  <a:gd name="T11" fmla="*/ 30 h 510"/>
                  <a:gd name="T12" fmla="*/ 306 w 194"/>
                  <a:gd name="T13" fmla="*/ 47 h 510"/>
                  <a:gd name="T14" fmla="*/ 252 w 194"/>
                  <a:gd name="T15" fmla="*/ 527 h 510"/>
                  <a:gd name="T16" fmla="*/ 249 w 194"/>
                  <a:gd name="T17" fmla="*/ 745 h 510"/>
                  <a:gd name="T18" fmla="*/ 221 w 194"/>
                  <a:gd name="T19" fmla="*/ 893 h 510"/>
                  <a:gd name="T20" fmla="*/ 176 w 194"/>
                  <a:gd name="T21" fmla="*/ 907 h 510"/>
                  <a:gd name="T22" fmla="*/ 118 w 194"/>
                  <a:gd name="T23" fmla="*/ 819 h 510"/>
                  <a:gd name="T24" fmla="*/ 146 w 194"/>
                  <a:gd name="T25" fmla="*/ 645 h 510"/>
                  <a:gd name="T26" fmla="*/ 161 w 194"/>
                  <a:gd name="T27" fmla="*/ 606 h 510"/>
                  <a:gd name="T28" fmla="*/ 197 w 194"/>
                  <a:gd name="T29" fmla="*/ 355 h 510"/>
                  <a:gd name="T30" fmla="*/ 193 w 194"/>
                  <a:gd name="T31" fmla="*/ 297 h 510"/>
                  <a:gd name="T32" fmla="*/ 237 w 194"/>
                  <a:gd name="T33" fmla="*/ 71 h 510"/>
                  <a:gd name="T34" fmla="*/ 224 w 194"/>
                  <a:gd name="T35" fmla="*/ 58 h 510"/>
                  <a:gd name="T36" fmla="*/ 175 w 194"/>
                  <a:gd name="T37" fmla="*/ 297 h 510"/>
                  <a:gd name="T38" fmla="*/ 179 w 194"/>
                  <a:gd name="T39" fmla="*/ 355 h 510"/>
                  <a:gd name="T40" fmla="*/ 145 w 194"/>
                  <a:gd name="T41" fmla="*/ 600 h 510"/>
                  <a:gd name="T42" fmla="*/ 130 w 194"/>
                  <a:gd name="T43" fmla="*/ 637 h 510"/>
                  <a:gd name="T44" fmla="*/ 107 w 194"/>
                  <a:gd name="T45" fmla="*/ 697 h 510"/>
                  <a:gd name="T46" fmla="*/ 88 w 194"/>
                  <a:gd name="T47" fmla="*/ 719 h 510"/>
                  <a:gd name="T48" fmla="*/ 0 w 194"/>
                  <a:gd name="T49" fmla="*/ 855 h 510"/>
                  <a:gd name="T50" fmla="*/ 1 w 194"/>
                  <a:gd name="T51" fmla="*/ 855 h 510"/>
                  <a:gd name="T52" fmla="*/ 89 w 194"/>
                  <a:gd name="T53" fmla="*/ 735 h 510"/>
                  <a:gd name="T54" fmla="*/ 95 w 194"/>
                  <a:gd name="T55" fmla="*/ 741 h 510"/>
                  <a:gd name="T56" fmla="*/ 95 w 194"/>
                  <a:gd name="T57" fmla="*/ 751 h 510"/>
                  <a:gd name="T58" fmla="*/ 87 w 194"/>
                  <a:gd name="T59" fmla="*/ 770 h 510"/>
                  <a:gd name="T60" fmla="*/ 33 w 194"/>
                  <a:gd name="T61" fmla="*/ 824 h 510"/>
                  <a:gd name="T62" fmla="*/ 37 w 194"/>
                  <a:gd name="T63" fmla="*/ 826 h 510"/>
                  <a:gd name="T64" fmla="*/ 88 w 194"/>
                  <a:gd name="T65" fmla="*/ 784 h 510"/>
                  <a:gd name="T66" fmla="*/ 94 w 194"/>
                  <a:gd name="T67" fmla="*/ 789 h 510"/>
                  <a:gd name="T68" fmla="*/ 99 w 194"/>
                  <a:gd name="T69" fmla="*/ 823 h 510"/>
                  <a:gd name="T70" fmla="*/ 169 w 194"/>
                  <a:gd name="T71" fmla="*/ 923 h 510"/>
                  <a:gd name="T72" fmla="*/ 232 w 194"/>
                  <a:gd name="T73" fmla="*/ 908 h 510"/>
                  <a:gd name="T74" fmla="*/ 267 w 194"/>
                  <a:gd name="T75" fmla="*/ 737 h 510"/>
                  <a:gd name="T76" fmla="*/ 268 w 194"/>
                  <a:gd name="T77" fmla="*/ 533 h 5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4" h="510">
                    <a:moveTo>
                      <a:pt x="146" y="293"/>
                    </a:moveTo>
                    <a:cubicBezTo>
                      <a:pt x="184" y="196"/>
                      <a:pt x="194" y="108"/>
                      <a:pt x="177" y="24"/>
                    </a:cubicBezTo>
                    <a:cubicBezTo>
                      <a:pt x="175" y="14"/>
                      <a:pt x="175" y="14"/>
                      <a:pt x="175" y="14"/>
                    </a:cubicBezTo>
                    <a:cubicBezTo>
                      <a:pt x="174" y="10"/>
                      <a:pt x="174" y="5"/>
                      <a:pt x="173" y="0"/>
                    </a:cubicBezTo>
                    <a:cubicBezTo>
                      <a:pt x="163" y="3"/>
                      <a:pt x="163" y="3"/>
                      <a:pt x="163" y="3"/>
                    </a:cubicBezTo>
                    <a:cubicBezTo>
                      <a:pt x="164" y="7"/>
                      <a:pt x="165" y="11"/>
                      <a:pt x="165" y="16"/>
                    </a:cubicBezTo>
                    <a:cubicBezTo>
                      <a:pt x="167" y="26"/>
                      <a:pt x="167" y="26"/>
                      <a:pt x="167" y="26"/>
                    </a:cubicBezTo>
                    <a:cubicBezTo>
                      <a:pt x="183" y="108"/>
                      <a:pt x="174" y="194"/>
                      <a:pt x="137" y="290"/>
                    </a:cubicBezTo>
                    <a:cubicBezTo>
                      <a:pt x="125" y="320"/>
                      <a:pt x="116" y="365"/>
                      <a:pt x="136" y="409"/>
                    </a:cubicBezTo>
                    <a:cubicBezTo>
                      <a:pt x="146" y="434"/>
                      <a:pt x="146" y="469"/>
                      <a:pt x="120" y="491"/>
                    </a:cubicBezTo>
                    <a:cubicBezTo>
                      <a:pt x="112" y="498"/>
                      <a:pt x="103" y="500"/>
                      <a:pt x="96" y="498"/>
                    </a:cubicBezTo>
                    <a:cubicBezTo>
                      <a:pt x="81" y="492"/>
                      <a:pt x="68" y="470"/>
                      <a:pt x="64" y="450"/>
                    </a:cubicBezTo>
                    <a:cubicBezTo>
                      <a:pt x="55" y="412"/>
                      <a:pt x="67" y="385"/>
                      <a:pt x="80" y="354"/>
                    </a:cubicBezTo>
                    <a:cubicBezTo>
                      <a:pt x="88" y="333"/>
                      <a:pt x="88" y="333"/>
                      <a:pt x="88" y="333"/>
                    </a:cubicBezTo>
                    <a:cubicBezTo>
                      <a:pt x="105" y="291"/>
                      <a:pt x="107" y="240"/>
                      <a:pt x="107" y="195"/>
                    </a:cubicBezTo>
                    <a:cubicBezTo>
                      <a:pt x="107" y="185"/>
                      <a:pt x="106" y="174"/>
                      <a:pt x="105" y="163"/>
                    </a:cubicBezTo>
                    <a:cubicBezTo>
                      <a:pt x="103" y="119"/>
                      <a:pt x="100" y="68"/>
                      <a:pt x="129" y="39"/>
                    </a:cubicBezTo>
                    <a:cubicBezTo>
                      <a:pt x="122" y="32"/>
                      <a:pt x="122" y="32"/>
                      <a:pt x="122" y="32"/>
                    </a:cubicBezTo>
                    <a:cubicBezTo>
                      <a:pt x="90" y="64"/>
                      <a:pt x="93" y="117"/>
                      <a:pt x="95" y="163"/>
                    </a:cubicBezTo>
                    <a:cubicBezTo>
                      <a:pt x="96" y="175"/>
                      <a:pt x="97" y="186"/>
                      <a:pt x="97" y="195"/>
                    </a:cubicBezTo>
                    <a:cubicBezTo>
                      <a:pt x="97" y="239"/>
                      <a:pt x="95" y="289"/>
                      <a:pt x="79" y="330"/>
                    </a:cubicBezTo>
                    <a:cubicBezTo>
                      <a:pt x="71" y="350"/>
                      <a:pt x="71" y="350"/>
                      <a:pt x="71" y="350"/>
                    </a:cubicBezTo>
                    <a:cubicBezTo>
                      <a:pt x="66" y="361"/>
                      <a:pt x="62" y="372"/>
                      <a:pt x="58" y="383"/>
                    </a:cubicBezTo>
                    <a:cubicBezTo>
                      <a:pt x="57" y="385"/>
                      <a:pt x="51" y="393"/>
                      <a:pt x="48" y="395"/>
                    </a:cubicBezTo>
                    <a:cubicBezTo>
                      <a:pt x="24" y="412"/>
                      <a:pt x="7" y="438"/>
                      <a:pt x="0" y="470"/>
                    </a:cubicBezTo>
                    <a:cubicBezTo>
                      <a:pt x="1" y="470"/>
                      <a:pt x="1" y="470"/>
                      <a:pt x="1" y="470"/>
                    </a:cubicBezTo>
                    <a:cubicBezTo>
                      <a:pt x="7" y="441"/>
                      <a:pt x="28" y="420"/>
                      <a:pt x="49" y="404"/>
                    </a:cubicBezTo>
                    <a:cubicBezTo>
                      <a:pt x="50" y="403"/>
                      <a:pt x="53" y="405"/>
                      <a:pt x="52" y="407"/>
                    </a:cubicBezTo>
                    <a:cubicBezTo>
                      <a:pt x="52" y="409"/>
                      <a:pt x="52" y="411"/>
                      <a:pt x="52" y="413"/>
                    </a:cubicBezTo>
                    <a:cubicBezTo>
                      <a:pt x="51" y="415"/>
                      <a:pt x="48" y="422"/>
                      <a:pt x="47" y="423"/>
                    </a:cubicBezTo>
                    <a:cubicBezTo>
                      <a:pt x="35" y="430"/>
                      <a:pt x="27" y="439"/>
                      <a:pt x="18" y="453"/>
                    </a:cubicBezTo>
                    <a:cubicBezTo>
                      <a:pt x="20" y="454"/>
                      <a:pt x="20" y="454"/>
                      <a:pt x="20" y="454"/>
                    </a:cubicBezTo>
                    <a:cubicBezTo>
                      <a:pt x="27" y="442"/>
                      <a:pt x="38" y="437"/>
                      <a:pt x="48" y="431"/>
                    </a:cubicBezTo>
                    <a:cubicBezTo>
                      <a:pt x="49" y="431"/>
                      <a:pt x="51" y="432"/>
                      <a:pt x="51" y="434"/>
                    </a:cubicBezTo>
                    <a:cubicBezTo>
                      <a:pt x="52" y="440"/>
                      <a:pt x="53" y="446"/>
                      <a:pt x="54" y="452"/>
                    </a:cubicBezTo>
                    <a:cubicBezTo>
                      <a:pt x="58" y="469"/>
                      <a:pt x="70" y="499"/>
                      <a:pt x="92" y="507"/>
                    </a:cubicBezTo>
                    <a:cubicBezTo>
                      <a:pt x="100" y="510"/>
                      <a:pt x="112" y="510"/>
                      <a:pt x="126" y="499"/>
                    </a:cubicBezTo>
                    <a:cubicBezTo>
                      <a:pt x="156" y="474"/>
                      <a:pt x="157" y="433"/>
                      <a:pt x="145" y="405"/>
                    </a:cubicBezTo>
                    <a:cubicBezTo>
                      <a:pt x="126" y="364"/>
                      <a:pt x="136" y="322"/>
                      <a:pt x="146" y="293"/>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2" name="Freeform 6211"/>
              <p:cNvSpPr>
                <a:spLocks/>
              </p:cNvSpPr>
              <p:nvPr/>
            </p:nvSpPr>
            <p:spPr bwMode="auto">
              <a:xfrm>
                <a:off x="4016" y="2494"/>
                <a:ext cx="126" cy="181"/>
              </a:xfrm>
              <a:custGeom>
                <a:avLst/>
                <a:gdLst>
                  <a:gd name="T0" fmla="*/ 0 w 93"/>
                  <a:gd name="T1" fmla="*/ 4 h 134"/>
                  <a:gd name="T2" fmla="*/ 15 w 93"/>
                  <a:gd name="T3" fmla="*/ 89 h 134"/>
                  <a:gd name="T4" fmla="*/ 30 w 93"/>
                  <a:gd name="T5" fmla="*/ 223 h 134"/>
                  <a:gd name="T6" fmla="*/ 30 w 93"/>
                  <a:gd name="T7" fmla="*/ 224 h 134"/>
                  <a:gd name="T8" fmla="*/ 31 w 93"/>
                  <a:gd name="T9" fmla="*/ 224 h 134"/>
                  <a:gd name="T10" fmla="*/ 41 w 93"/>
                  <a:gd name="T11" fmla="*/ 224 h 134"/>
                  <a:gd name="T12" fmla="*/ 57 w 93"/>
                  <a:gd name="T13" fmla="*/ 150 h 134"/>
                  <a:gd name="T14" fmla="*/ 57 w 93"/>
                  <a:gd name="T15" fmla="*/ 150 h 134"/>
                  <a:gd name="T16" fmla="*/ 57 w 93"/>
                  <a:gd name="T17" fmla="*/ 155 h 134"/>
                  <a:gd name="T18" fmla="*/ 76 w 93"/>
                  <a:gd name="T19" fmla="*/ 244 h 134"/>
                  <a:gd name="T20" fmla="*/ 84 w 93"/>
                  <a:gd name="T21" fmla="*/ 240 h 134"/>
                  <a:gd name="T22" fmla="*/ 93 w 93"/>
                  <a:gd name="T23" fmla="*/ 170 h 134"/>
                  <a:gd name="T24" fmla="*/ 98 w 93"/>
                  <a:gd name="T25" fmla="*/ 120 h 134"/>
                  <a:gd name="T26" fmla="*/ 98 w 93"/>
                  <a:gd name="T27" fmla="*/ 155 h 134"/>
                  <a:gd name="T28" fmla="*/ 98 w 93"/>
                  <a:gd name="T29" fmla="*/ 162 h 134"/>
                  <a:gd name="T30" fmla="*/ 104 w 93"/>
                  <a:gd name="T31" fmla="*/ 208 h 134"/>
                  <a:gd name="T32" fmla="*/ 112 w 93"/>
                  <a:gd name="T33" fmla="*/ 212 h 134"/>
                  <a:gd name="T34" fmla="*/ 133 w 93"/>
                  <a:gd name="T35" fmla="*/ 153 h 134"/>
                  <a:gd name="T36" fmla="*/ 140 w 93"/>
                  <a:gd name="T37" fmla="*/ 100 h 134"/>
                  <a:gd name="T38" fmla="*/ 140 w 93"/>
                  <a:gd name="T39" fmla="*/ 104 h 134"/>
                  <a:gd name="T40" fmla="*/ 138 w 93"/>
                  <a:gd name="T41" fmla="*/ 130 h 134"/>
                  <a:gd name="T42" fmla="*/ 138 w 93"/>
                  <a:gd name="T43" fmla="*/ 157 h 134"/>
                  <a:gd name="T44" fmla="*/ 150 w 93"/>
                  <a:gd name="T45" fmla="*/ 177 h 134"/>
                  <a:gd name="T46" fmla="*/ 156 w 93"/>
                  <a:gd name="T47" fmla="*/ 172 h 134"/>
                  <a:gd name="T48" fmla="*/ 161 w 93"/>
                  <a:gd name="T49" fmla="*/ 30 h 134"/>
                  <a:gd name="T50" fmla="*/ 152 w 93"/>
                  <a:gd name="T51" fmla="*/ 30 h 134"/>
                  <a:gd name="T52" fmla="*/ 161 w 93"/>
                  <a:gd name="T53" fmla="*/ 74 h 134"/>
                  <a:gd name="T54" fmla="*/ 154 w 93"/>
                  <a:gd name="T55" fmla="*/ 173 h 134"/>
                  <a:gd name="T56" fmla="*/ 144 w 93"/>
                  <a:gd name="T57" fmla="*/ 162 h 134"/>
                  <a:gd name="T58" fmla="*/ 146 w 93"/>
                  <a:gd name="T59" fmla="*/ 100 h 134"/>
                  <a:gd name="T60" fmla="*/ 144 w 93"/>
                  <a:gd name="T61" fmla="*/ 73 h 134"/>
                  <a:gd name="T62" fmla="*/ 140 w 93"/>
                  <a:gd name="T63" fmla="*/ 74 h 134"/>
                  <a:gd name="T64" fmla="*/ 126 w 93"/>
                  <a:gd name="T65" fmla="*/ 147 h 134"/>
                  <a:gd name="T66" fmla="*/ 112 w 93"/>
                  <a:gd name="T67" fmla="*/ 204 h 134"/>
                  <a:gd name="T68" fmla="*/ 104 w 93"/>
                  <a:gd name="T69" fmla="*/ 162 h 134"/>
                  <a:gd name="T70" fmla="*/ 104 w 93"/>
                  <a:gd name="T71" fmla="*/ 95 h 134"/>
                  <a:gd name="T72" fmla="*/ 95 w 93"/>
                  <a:gd name="T73" fmla="*/ 93 h 134"/>
                  <a:gd name="T74" fmla="*/ 87 w 93"/>
                  <a:gd name="T75" fmla="*/ 166 h 134"/>
                  <a:gd name="T76" fmla="*/ 77 w 93"/>
                  <a:gd name="T77" fmla="*/ 239 h 134"/>
                  <a:gd name="T78" fmla="*/ 64 w 93"/>
                  <a:gd name="T79" fmla="*/ 196 h 134"/>
                  <a:gd name="T80" fmla="*/ 62 w 93"/>
                  <a:gd name="T81" fmla="*/ 153 h 134"/>
                  <a:gd name="T82" fmla="*/ 57 w 93"/>
                  <a:gd name="T83" fmla="*/ 84 h 134"/>
                  <a:gd name="T84" fmla="*/ 47 w 93"/>
                  <a:gd name="T85" fmla="*/ 150 h 134"/>
                  <a:gd name="T86" fmla="*/ 37 w 93"/>
                  <a:gd name="T87" fmla="*/ 219 h 134"/>
                  <a:gd name="T88" fmla="*/ 22 w 93"/>
                  <a:gd name="T89" fmla="*/ 89 h 134"/>
                  <a:gd name="T90" fmla="*/ 15 w 93"/>
                  <a:gd name="T91" fmla="*/ 0 h 134"/>
                  <a:gd name="T92" fmla="*/ 0 w 93"/>
                  <a:gd name="T93" fmla="*/ 4 h 1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134">
                    <a:moveTo>
                      <a:pt x="0" y="2"/>
                    </a:moveTo>
                    <a:cubicBezTo>
                      <a:pt x="3" y="13"/>
                      <a:pt x="8" y="31"/>
                      <a:pt x="8" y="49"/>
                    </a:cubicBezTo>
                    <a:cubicBezTo>
                      <a:pt x="9" y="78"/>
                      <a:pt x="6" y="107"/>
                      <a:pt x="16" y="122"/>
                    </a:cubicBezTo>
                    <a:cubicBezTo>
                      <a:pt x="16" y="123"/>
                      <a:pt x="16" y="123"/>
                      <a:pt x="16" y="123"/>
                    </a:cubicBezTo>
                    <a:cubicBezTo>
                      <a:pt x="17" y="123"/>
                      <a:pt x="17" y="123"/>
                      <a:pt x="17" y="123"/>
                    </a:cubicBezTo>
                    <a:cubicBezTo>
                      <a:pt x="20" y="126"/>
                      <a:pt x="22" y="123"/>
                      <a:pt x="22" y="123"/>
                    </a:cubicBezTo>
                    <a:cubicBezTo>
                      <a:pt x="28" y="120"/>
                      <a:pt x="29" y="112"/>
                      <a:pt x="31" y="82"/>
                    </a:cubicBezTo>
                    <a:cubicBezTo>
                      <a:pt x="31" y="82"/>
                      <a:pt x="31" y="82"/>
                      <a:pt x="31" y="82"/>
                    </a:cubicBezTo>
                    <a:cubicBezTo>
                      <a:pt x="31" y="83"/>
                      <a:pt x="31" y="84"/>
                      <a:pt x="31" y="85"/>
                    </a:cubicBezTo>
                    <a:cubicBezTo>
                      <a:pt x="32" y="121"/>
                      <a:pt x="33" y="133"/>
                      <a:pt x="41" y="134"/>
                    </a:cubicBezTo>
                    <a:cubicBezTo>
                      <a:pt x="46" y="132"/>
                      <a:pt x="46" y="132"/>
                      <a:pt x="46" y="132"/>
                    </a:cubicBezTo>
                    <a:cubicBezTo>
                      <a:pt x="50" y="128"/>
                      <a:pt x="50" y="118"/>
                      <a:pt x="51" y="93"/>
                    </a:cubicBezTo>
                    <a:cubicBezTo>
                      <a:pt x="52" y="84"/>
                      <a:pt x="52" y="73"/>
                      <a:pt x="53" y="66"/>
                    </a:cubicBezTo>
                    <a:cubicBezTo>
                      <a:pt x="53" y="71"/>
                      <a:pt x="53" y="79"/>
                      <a:pt x="53" y="85"/>
                    </a:cubicBezTo>
                    <a:cubicBezTo>
                      <a:pt x="53" y="86"/>
                      <a:pt x="53" y="89"/>
                      <a:pt x="53" y="89"/>
                    </a:cubicBezTo>
                    <a:cubicBezTo>
                      <a:pt x="53" y="109"/>
                      <a:pt x="54" y="111"/>
                      <a:pt x="57" y="114"/>
                    </a:cubicBezTo>
                    <a:cubicBezTo>
                      <a:pt x="61" y="116"/>
                      <a:pt x="61" y="116"/>
                      <a:pt x="61" y="116"/>
                    </a:cubicBezTo>
                    <a:cubicBezTo>
                      <a:pt x="68" y="116"/>
                      <a:pt x="69" y="112"/>
                      <a:pt x="72" y="84"/>
                    </a:cubicBezTo>
                    <a:cubicBezTo>
                      <a:pt x="73" y="75"/>
                      <a:pt x="74" y="63"/>
                      <a:pt x="76" y="55"/>
                    </a:cubicBezTo>
                    <a:cubicBezTo>
                      <a:pt x="76" y="56"/>
                      <a:pt x="76" y="56"/>
                      <a:pt x="76" y="57"/>
                    </a:cubicBezTo>
                    <a:cubicBezTo>
                      <a:pt x="76" y="61"/>
                      <a:pt x="76" y="67"/>
                      <a:pt x="75" y="71"/>
                    </a:cubicBezTo>
                    <a:cubicBezTo>
                      <a:pt x="75" y="77"/>
                      <a:pt x="75" y="82"/>
                      <a:pt x="75" y="86"/>
                    </a:cubicBezTo>
                    <a:cubicBezTo>
                      <a:pt x="75" y="95"/>
                      <a:pt x="77" y="97"/>
                      <a:pt x="82" y="97"/>
                    </a:cubicBezTo>
                    <a:cubicBezTo>
                      <a:pt x="83" y="97"/>
                      <a:pt x="84" y="96"/>
                      <a:pt x="85" y="94"/>
                    </a:cubicBezTo>
                    <a:cubicBezTo>
                      <a:pt x="90" y="86"/>
                      <a:pt x="93" y="32"/>
                      <a:pt x="88" y="16"/>
                    </a:cubicBezTo>
                    <a:cubicBezTo>
                      <a:pt x="83" y="16"/>
                      <a:pt x="83" y="16"/>
                      <a:pt x="83" y="16"/>
                    </a:cubicBezTo>
                    <a:cubicBezTo>
                      <a:pt x="85" y="21"/>
                      <a:pt x="88" y="30"/>
                      <a:pt x="88" y="41"/>
                    </a:cubicBezTo>
                    <a:cubicBezTo>
                      <a:pt x="88" y="54"/>
                      <a:pt x="85" y="85"/>
                      <a:pt x="84" y="95"/>
                    </a:cubicBezTo>
                    <a:cubicBezTo>
                      <a:pt x="80" y="97"/>
                      <a:pt x="78" y="92"/>
                      <a:pt x="78" y="89"/>
                    </a:cubicBezTo>
                    <a:cubicBezTo>
                      <a:pt x="79" y="83"/>
                      <a:pt x="80" y="59"/>
                      <a:pt x="80" y="55"/>
                    </a:cubicBezTo>
                    <a:cubicBezTo>
                      <a:pt x="80" y="46"/>
                      <a:pt x="81" y="42"/>
                      <a:pt x="78" y="40"/>
                    </a:cubicBezTo>
                    <a:cubicBezTo>
                      <a:pt x="77" y="39"/>
                      <a:pt x="77" y="40"/>
                      <a:pt x="76" y="41"/>
                    </a:cubicBezTo>
                    <a:cubicBezTo>
                      <a:pt x="69" y="42"/>
                      <a:pt x="72" y="52"/>
                      <a:pt x="69" y="81"/>
                    </a:cubicBezTo>
                    <a:cubicBezTo>
                      <a:pt x="69" y="88"/>
                      <a:pt x="66" y="111"/>
                      <a:pt x="61" y="112"/>
                    </a:cubicBezTo>
                    <a:cubicBezTo>
                      <a:pt x="57" y="114"/>
                      <a:pt x="57" y="90"/>
                      <a:pt x="57" y="89"/>
                    </a:cubicBezTo>
                    <a:cubicBezTo>
                      <a:pt x="57" y="68"/>
                      <a:pt x="61" y="55"/>
                      <a:pt x="57" y="52"/>
                    </a:cubicBezTo>
                    <a:cubicBezTo>
                      <a:pt x="55" y="51"/>
                      <a:pt x="54" y="50"/>
                      <a:pt x="52" y="51"/>
                    </a:cubicBezTo>
                    <a:cubicBezTo>
                      <a:pt x="45" y="52"/>
                      <a:pt x="48" y="61"/>
                      <a:pt x="47" y="91"/>
                    </a:cubicBezTo>
                    <a:cubicBezTo>
                      <a:pt x="46" y="100"/>
                      <a:pt x="48" y="129"/>
                      <a:pt x="42" y="131"/>
                    </a:cubicBezTo>
                    <a:cubicBezTo>
                      <a:pt x="38" y="132"/>
                      <a:pt x="35" y="120"/>
                      <a:pt x="35" y="107"/>
                    </a:cubicBezTo>
                    <a:cubicBezTo>
                      <a:pt x="35" y="100"/>
                      <a:pt x="34" y="88"/>
                      <a:pt x="34" y="84"/>
                    </a:cubicBezTo>
                    <a:cubicBezTo>
                      <a:pt x="33" y="54"/>
                      <a:pt x="37" y="46"/>
                      <a:pt x="31" y="46"/>
                    </a:cubicBezTo>
                    <a:cubicBezTo>
                      <a:pt x="24" y="46"/>
                      <a:pt x="27" y="54"/>
                      <a:pt x="26" y="82"/>
                    </a:cubicBezTo>
                    <a:cubicBezTo>
                      <a:pt x="26" y="92"/>
                      <a:pt x="28" y="118"/>
                      <a:pt x="20" y="120"/>
                    </a:cubicBezTo>
                    <a:cubicBezTo>
                      <a:pt x="13" y="121"/>
                      <a:pt x="13" y="73"/>
                      <a:pt x="12" y="49"/>
                    </a:cubicBezTo>
                    <a:cubicBezTo>
                      <a:pt x="11" y="30"/>
                      <a:pt x="11" y="12"/>
                      <a:pt x="8" y="0"/>
                    </a:cubicBezTo>
                    <a:lnTo>
                      <a:pt x="0" y="2"/>
                    </a:ln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3" name="Freeform 6212"/>
              <p:cNvSpPr>
                <a:spLocks/>
              </p:cNvSpPr>
              <p:nvPr/>
            </p:nvSpPr>
            <p:spPr bwMode="auto">
              <a:xfrm>
                <a:off x="4030" y="2572"/>
                <a:ext cx="25" cy="14"/>
              </a:xfrm>
              <a:custGeom>
                <a:avLst/>
                <a:gdLst>
                  <a:gd name="T0" fmla="*/ 1 w 19"/>
                  <a:gd name="T1" fmla="*/ 0 h 10"/>
                  <a:gd name="T2" fmla="*/ 0 w 19"/>
                  <a:gd name="T3" fmla="*/ 11 h 10"/>
                  <a:gd name="T4" fmla="*/ 22 w 19"/>
                  <a:gd name="T5" fmla="*/ 14 h 10"/>
                  <a:gd name="T6" fmla="*/ 28 w 19"/>
                  <a:gd name="T7" fmla="*/ 20 h 10"/>
                  <a:gd name="T8" fmla="*/ 33 w 19"/>
                  <a:gd name="T9" fmla="*/ 11 h 10"/>
                  <a:gd name="T10" fmla="*/ 24 w 19"/>
                  <a:gd name="T11" fmla="*/ 8 h 10"/>
                  <a:gd name="T12" fmla="*/ 1 w 1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
                    <a:moveTo>
                      <a:pt x="1" y="0"/>
                    </a:moveTo>
                    <a:cubicBezTo>
                      <a:pt x="0" y="6"/>
                      <a:pt x="0" y="6"/>
                      <a:pt x="0" y="6"/>
                    </a:cubicBezTo>
                    <a:cubicBezTo>
                      <a:pt x="5" y="6"/>
                      <a:pt x="10" y="6"/>
                      <a:pt x="13" y="7"/>
                    </a:cubicBezTo>
                    <a:cubicBezTo>
                      <a:pt x="16" y="10"/>
                      <a:pt x="16" y="10"/>
                      <a:pt x="16" y="10"/>
                    </a:cubicBezTo>
                    <a:cubicBezTo>
                      <a:pt x="19" y="6"/>
                      <a:pt x="19" y="6"/>
                      <a:pt x="19" y="6"/>
                    </a:cubicBezTo>
                    <a:cubicBezTo>
                      <a:pt x="14" y="4"/>
                      <a:pt x="14" y="4"/>
                      <a:pt x="14" y="4"/>
                    </a:cubicBezTo>
                    <a:cubicBezTo>
                      <a:pt x="11" y="1"/>
                      <a:pt x="8" y="0"/>
                      <a:pt x="1" y="0"/>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4" name="Freeform 6213"/>
              <p:cNvSpPr>
                <a:spLocks/>
              </p:cNvSpPr>
              <p:nvPr/>
            </p:nvSpPr>
            <p:spPr bwMode="auto">
              <a:xfrm>
                <a:off x="4092" y="2578"/>
                <a:ext cx="23" cy="9"/>
              </a:xfrm>
              <a:custGeom>
                <a:avLst/>
                <a:gdLst>
                  <a:gd name="T0" fmla="*/ 1 w 17"/>
                  <a:gd name="T1" fmla="*/ 4 h 7"/>
                  <a:gd name="T2" fmla="*/ 0 w 17"/>
                  <a:gd name="T3" fmla="*/ 4 h 7"/>
                  <a:gd name="T4" fmla="*/ 1 w 17"/>
                  <a:gd name="T5" fmla="*/ 10 h 7"/>
                  <a:gd name="T6" fmla="*/ 1 w 17"/>
                  <a:gd name="T7" fmla="*/ 10 h 7"/>
                  <a:gd name="T8" fmla="*/ 31 w 17"/>
                  <a:gd name="T9" fmla="*/ 5 h 7"/>
                  <a:gd name="T10" fmla="*/ 26 w 17"/>
                  <a:gd name="T11" fmla="*/ 0 h 7"/>
                  <a:gd name="T12" fmla="*/ 26 w 17"/>
                  <a:gd name="T13" fmla="*/ 0 h 7"/>
                  <a:gd name="T14" fmla="*/ 1 w 17"/>
                  <a:gd name="T15" fmla="*/ 4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7">
                    <a:moveTo>
                      <a:pt x="1" y="2"/>
                    </a:moveTo>
                    <a:cubicBezTo>
                      <a:pt x="0" y="2"/>
                      <a:pt x="0" y="2"/>
                      <a:pt x="0" y="2"/>
                    </a:cubicBezTo>
                    <a:cubicBezTo>
                      <a:pt x="1" y="6"/>
                      <a:pt x="1" y="6"/>
                      <a:pt x="1" y="6"/>
                    </a:cubicBezTo>
                    <a:cubicBezTo>
                      <a:pt x="1" y="6"/>
                      <a:pt x="1" y="6"/>
                      <a:pt x="1" y="6"/>
                    </a:cubicBezTo>
                    <a:cubicBezTo>
                      <a:pt x="8" y="5"/>
                      <a:pt x="15" y="7"/>
                      <a:pt x="17" y="3"/>
                    </a:cubicBezTo>
                    <a:cubicBezTo>
                      <a:pt x="14" y="0"/>
                      <a:pt x="14" y="0"/>
                      <a:pt x="14" y="0"/>
                    </a:cubicBezTo>
                    <a:cubicBezTo>
                      <a:pt x="14" y="0"/>
                      <a:pt x="14" y="0"/>
                      <a:pt x="14" y="0"/>
                    </a:cubicBezTo>
                    <a:cubicBezTo>
                      <a:pt x="14" y="1"/>
                      <a:pt x="8" y="1"/>
                      <a:pt x="1" y="2"/>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5" name="Freeform 6214"/>
              <p:cNvSpPr>
                <a:spLocks/>
              </p:cNvSpPr>
              <p:nvPr/>
            </p:nvSpPr>
            <p:spPr bwMode="auto">
              <a:xfrm>
                <a:off x="4034" y="2487"/>
                <a:ext cx="28" cy="54"/>
              </a:xfrm>
              <a:custGeom>
                <a:avLst/>
                <a:gdLst>
                  <a:gd name="T0" fmla="*/ 20 w 21"/>
                  <a:gd name="T1" fmla="*/ 20 h 40"/>
                  <a:gd name="T2" fmla="*/ 12 w 21"/>
                  <a:gd name="T3" fmla="*/ 42 h 40"/>
                  <a:gd name="T4" fmla="*/ 9 w 21"/>
                  <a:gd name="T5" fmla="*/ 47 h 40"/>
                  <a:gd name="T6" fmla="*/ 1 w 21"/>
                  <a:gd name="T7" fmla="*/ 73 h 40"/>
                  <a:gd name="T8" fmla="*/ 16 w 21"/>
                  <a:gd name="T9" fmla="*/ 72 h 40"/>
                  <a:gd name="T10" fmla="*/ 21 w 21"/>
                  <a:gd name="T11" fmla="*/ 55 h 40"/>
                  <a:gd name="T12" fmla="*/ 25 w 21"/>
                  <a:gd name="T13" fmla="*/ 49 h 40"/>
                  <a:gd name="T14" fmla="*/ 33 w 21"/>
                  <a:gd name="T15" fmla="*/ 22 h 40"/>
                  <a:gd name="T16" fmla="*/ 37 w 21"/>
                  <a:gd name="T17" fmla="*/ 5 h 40"/>
                  <a:gd name="T18" fmla="*/ 25 w 21"/>
                  <a:gd name="T19" fmla="*/ 0 h 40"/>
                  <a:gd name="T20" fmla="*/ 20 w 21"/>
                  <a:gd name="T21" fmla="*/ 20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40">
                    <a:moveTo>
                      <a:pt x="11" y="11"/>
                    </a:moveTo>
                    <a:cubicBezTo>
                      <a:pt x="10" y="15"/>
                      <a:pt x="9" y="19"/>
                      <a:pt x="7" y="23"/>
                    </a:cubicBezTo>
                    <a:cubicBezTo>
                      <a:pt x="5" y="26"/>
                      <a:pt x="5" y="26"/>
                      <a:pt x="5" y="26"/>
                    </a:cubicBezTo>
                    <a:cubicBezTo>
                      <a:pt x="3" y="29"/>
                      <a:pt x="0" y="33"/>
                      <a:pt x="1" y="40"/>
                    </a:cubicBezTo>
                    <a:cubicBezTo>
                      <a:pt x="9" y="39"/>
                      <a:pt x="9" y="39"/>
                      <a:pt x="9" y="39"/>
                    </a:cubicBezTo>
                    <a:cubicBezTo>
                      <a:pt x="9" y="35"/>
                      <a:pt x="10" y="33"/>
                      <a:pt x="12" y="30"/>
                    </a:cubicBezTo>
                    <a:cubicBezTo>
                      <a:pt x="14" y="27"/>
                      <a:pt x="14" y="27"/>
                      <a:pt x="14" y="27"/>
                    </a:cubicBezTo>
                    <a:cubicBezTo>
                      <a:pt x="17" y="22"/>
                      <a:pt x="18" y="17"/>
                      <a:pt x="19" y="12"/>
                    </a:cubicBezTo>
                    <a:cubicBezTo>
                      <a:pt x="19" y="9"/>
                      <a:pt x="20" y="6"/>
                      <a:pt x="21" y="3"/>
                    </a:cubicBezTo>
                    <a:cubicBezTo>
                      <a:pt x="14" y="0"/>
                      <a:pt x="14" y="0"/>
                      <a:pt x="14" y="0"/>
                    </a:cubicBezTo>
                    <a:cubicBezTo>
                      <a:pt x="12" y="3"/>
                      <a:pt x="12" y="7"/>
                      <a:pt x="11" y="11"/>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6" name="Freeform 6215"/>
              <p:cNvSpPr>
                <a:spLocks/>
              </p:cNvSpPr>
              <p:nvPr/>
            </p:nvSpPr>
            <p:spPr bwMode="auto">
              <a:xfrm>
                <a:off x="4072" y="2491"/>
                <a:ext cx="17" cy="76"/>
              </a:xfrm>
              <a:custGeom>
                <a:avLst/>
                <a:gdLst>
                  <a:gd name="T0" fmla="*/ 9 w 13"/>
                  <a:gd name="T1" fmla="*/ 0 h 56"/>
                  <a:gd name="T2" fmla="*/ 5 w 13"/>
                  <a:gd name="T3" fmla="*/ 35 h 56"/>
                  <a:gd name="T4" fmla="*/ 1 w 13"/>
                  <a:gd name="T5" fmla="*/ 72 h 56"/>
                  <a:gd name="T6" fmla="*/ 1 w 13"/>
                  <a:gd name="T7" fmla="*/ 77 h 56"/>
                  <a:gd name="T8" fmla="*/ 0 w 13"/>
                  <a:gd name="T9" fmla="*/ 94 h 56"/>
                  <a:gd name="T10" fmla="*/ 10 w 13"/>
                  <a:gd name="T11" fmla="*/ 103 h 56"/>
                  <a:gd name="T12" fmla="*/ 16 w 13"/>
                  <a:gd name="T13" fmla="*/ 77 h 56"/>
                  <a:gd name="T14" fmla="*/ 16 w 13"/>
                  <a:gd name="T15" fmla="*/ 72 h 56"/>
                  <a:gd name="T16" fmla="*/ 18 w 13"/>
                  <a:gd name="T17" fmla="*/ 39 h 56"/>
                  <a:gd name="T18" fmla="*/ 22 w 13"/>
                  <a:gd name="T19" fmla="*/ 0 h 56"/>
                  <a:gd name="T20" fmla="*/ 9 w 1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56">
                    <a:moveTo>
                      <a:pt x="5" y="0"/>
                    </a:moveTo>
                    <a:cubicBezTo>
                      <a:pt x="5" y="7"/>
                      <a:pt x="4" y="13"/>
                      <a:pt x="3" y="19"/>
                    </a:cubicBezTo>
                    <a:cubicBezTo>
                      <a:pt x="2" y="26"/>
                      <a:pt x="1" y="32"/>
                      <a:pt x="1" y="39"/>
                    </a:cubicBezTo>
                    <a:cubicBezTo>
                      <a:pt x="1" y="42"/>
                      <a:pt x="1" y="42"/>
                      <a:pt x="1" y="42"/>
                    </a:cubicBezTo>
                    <a:cubicBezTo>
                      <a:pt x="1" y="46"/>
                      <a:pt x="1" y="49"/>
                      <a:pt x="0" y="51"/>
                    </a:cubicBezTo>
                    <a:cubicBezTo>
                      <a:pt x="6" y="56"/>
                      <a:pt x="6" y="56"/>
                      <a:pt x="6" y="56"/>
                    </a:cubicBezTo>
                    <a:cubicBezTo>
                      <a:pt x="10" y="52"/>
                      <a:pt x="9" y="46"/>
                      <a:pt x="9" y="42"/>
                    </a:cubicBezTo>
                    <a:cubicBezTo>
                      <a:pt x="9" y="39"/>
                      <a:pt x="9" y="39"/>
                      <a:pt x="9" y="39"/>
                    </a:cubicBezTo>
                    <a:cubicBezTo>
                      <a:pt x="9" y="33"/>
                      <a:pt x="10" y="27"/>
                      <a:pt x="11" y="21"/>
                    </a:cubicBezTo>
                    <a:cubicBezTo>
                      <a:pt x="12" y="14"/>
                      <a:pt x="13" y="7"/>
                      <a:pt x="13" y="0"/>
                    </a:cubicBezTo>
                    <a:lnTo>
                      <a:pt x="5" y="0"/>
                    </a:ln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7" name="Freeform 6216"/>
              <p:cNvSpPr>
                <a:spLocks/>
              </p:cNvSpPr>
              <p:nvPr/>
            </p:nvSpPr>
            <p:spPr bwMode="auto">
              <a:xfrm>
                <a:off x="4096" y="2490"/>
                <a:ext cx="25" cy="52"/>
              </a:xfrm>
              <a:custGeom>
                <a:avLst/>
                <a:gdLst>
                  <a:gd name="T0" fmla="*/ 24 w 18"/>
                  <a:gd name="T1" fmla="*/ 69 h 39"/>
                  <a:gd name="T2" fmla="*/ 35 w 18"/>
                  <a:gd name="T3" fmla="*/ 60 h 39"/>
                  <a:gd name="T4" fmla="*/ 21 w 18"/>
                  <a:gd name="T5" fmla="*/ 0 h 39"/>
                  <a:gd name="T6" fmla="*/ 6 w 18"/>
                  <a:gd name="T7" fmla="*/ 0 h 39"/>
                  <a:gd name="T8" fmla="*/ 24 w 18"/>
                  <a:gd name="T9" fmla="*/ 69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9">
                    <a:moveTo>
                      <a:pt x="12" y="39"/>
                    </a:moveTo>
                    <a:cubicBezTo>
                      <a:pt x="18" y="34"/>
                      <a:pt x="18" y="34"/>
                      <a:pt x="18" y="34"/>
                    </a:cubicBezTo>
                    <a:cubicBezTo>
                      <a:pt x="13" y="26"/>
                      <a:pt x="9" y="8"/>
                      <a:pt x="11" y="0"/>
                    </a:cubicBezTo>
                    <a:cubicBezTo>
                      <a:pt x="3" y="0"/>
                      <a:pt x="3" y="0"/>
                      <a:pt x="3" y="0"/>
                    </a:cubicBezTo>
                    <a:cubicBezTo>
                      <a:pt x="0" y="11"/>
                      <a:pt x="6" y="30"/>
                      <a:pt x="12" y="39"/>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8" name="Freeform 6217"/>
              <p:cNvSpPr>
                <a:spLocks/>
              </p:cNvSpPr>
              <p:nvPr/>
            </p:nvSpPr>
            <p:spPr bwMode="auto">
              <a:xfrm>
                <a:off x="4038" y="2131"/>
                <a:ext cx="114" cy="295"/>
              </a:xfrm>
              <a:custGeom>
                <a:avLst/>
                <a:gdLst>
                  <a:gd name="T0" fmla="*/ 87 w 84"/>
                  <a:gd name="T1" fmla="*/ 190 h 219"/>
                  <a:gd name="T2" fmla="*/ 88 w 84"/>
                  <a:gd name="T3" fmla="*/ 187 h 219"/>
                  <a:gd name="T4" fmla="*/ 105 w 84"/>
                  <a:gd name="T5" fmla="*/ 79 h 219"/>
                  <a:gd name="T6" fmla="*/ 113 w 84"/>
                  <a:gd name="T7" fmla="*/ 77 h 219"/>
                  <a:gd name="T8" fmla="*/ 118 w 84"/>
                  <a:gd name="T9" fmla="*/ 84 h 219"/>
                  <a:gd name="T10" fmla="*/ 143 w 84"/>
                  <a:gd name="T11" fmla="*/ 143 h 219"/>
                  <a:gd name="T12" fmla="*/ 155 w 84"/>
                  <a:gd name="T13" fmla="*/ 136 h 219"/>
                  <a:gd name="T14" fmla="*/ 130 w 84"/>
                  <a:gd name="T15" fmla="*/ 74 h 219"/>
                  <a:gd name="T16" fmla="*/ 109 w 84"/>
                  <a:gd name="T17" fmla="*/ 31 h 219"/>
                  <a:gd name="T18" fmla="*/ 109 w 84"/>
                  <a:gd name="T19" fmla="*/ 0 h 219"/>
                  <a:gd name="T20" fmla="*/ 94 w 84"/>
                  <a:gd name="T21" fmla="*/ 1 h 219"/>
                  <a:gd name="T22" fmla="*/ 94 w 84"/>
                  <a:gd name="T23" fmla="*/ 9 h 219"/>
                  <a:gd name="T24" fmla="*/ 91 w 84"/>
                  <a:gd name="T25" fmla="*/ 9 h 219"/>
                  <a:gd name="T26" fmla="*/ 92 w 84"/>
                  <a:gd name="T27" fmla="*/ 51 h 219"/>
                  <a:gd name="T28" fmla="*/ 73 w 84"/>
                  <a:gd name="T29" fmla="*/ 183 h 219"/>
                  <a:gd name="T30" fmla="*/ 73 w 84"/>
                  <a:gd name="T31" fmla="*/ 189 h 219"/>
                  <a:gd name="T32" fmla="*/ 46 w 84"/>
                  <a:gd name="T33" fmla="*/ 263 h 219"/>
                  <a:gd name="T34" fmla="*/ 30 w 84"/>
                  <a:gd name="T35" fmla="*/ 282 h 219"/>
                  <a:gd name="T36" fmla="*/ 0 w 84"/>
                  <a:gd name="T37" fmla="*/ 319 h 219"/>
                  <a:gd name="T38" fmla="*/ 11 w 84"/>
                  <a:gd name="T39" fmla="*/ 323 h 219"/>
                  <a:gd name="T40" fmla="*/ 30 w 84"/>
                  <a:gd name="T41" fmla="*/ 299 h 219"/>
                  <a:gd name="T42" fmla="*/ 39 w 84"/>
                  <a:gd name="T43" fmla="*/ 303 h 219"/>
                  <a:gd name="T44" fmla="*/ 45 w 84"/>
                  <a:gd name="T45" fmla="*/ 326 h 219"/>
                  <a:gd name="T46" fmla="*/ 71 w 84"/>
                  <a:gd name="T47" fmla="*/ 357 h 219"/>
                  <a:gd name="T48" fmla="*/ 81 w 84"/>
                  <a:gd name="T49" fmla="*/ 365 h 219"/>
                  <a:gd name="T50" fmla="*/ 87 w 84"/>
                  <a:gd name="T51" fmla="*/ 370 h 219"/>
                  <a:gd name="T52" fmla="*/ 114 w 84"/>
                  <a:gd name="T53" fmla="*/ 397 h 219"/>
                  <a:gd name="T54" fmla="*/ 125 w 84"/>
                  <a:gd name="T55" fmla="*/ 391 h 219"/>
                  <a:gd name="T56" fmla="*/ 96 w 84"/>
                  <a:gd name="T57" fmla="*/ 360 h 219"/>
                  <a:gd name="T58" fmla="*/ 91 w 84"/>
                  <a:gd name="T59" fmla="*/ 354 h 219"/>
                  <a:gd name="T60" fmla="*/ 79 w 84"/>
                  <a:gd name="T61" fmla="*/ 345 h 219"/>
                  <a:gd name="T62" fmla="*/ 58 w 84"/>
                  <a:gd name="T63" fmla="*/ 321 h 219"/>
                  <a:gd name="T64" fmla="*/ 53 w 84"/>
                  <a:gd name="T65" fmla="*/ 302 h 219"/>
                  <a:gd name="T66" fmla="*/ 52 w 84"/>
                  <a:gd name="T67" fmla="*/ 288 h 219"/>
                  <a:gd name="T68" fmla="*/ 53 w 84"/>
                  <a:gd name="T69" fmla="*/ 277 h 219"/>
                  <a:gd name="T70" fmla="*/ 58 w 84"/>
                  <a:gd name="T71" fmla="*/ 272 h 219"/>
                  <a:gd name="T72" fmla="*/ 87 w 84"/>
                  <a:gd name="T73" fmla="*/ 190 h 2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4" h="219">
                    <a:moveTo>
                      <a:pt x="47" y="105"/>
                    </a:moveTo>
                    <a:cubicBezTo>
                      <a:pt x="48" y="103"/>
                      <a:pt x="48" y="103"/>
                      <a:pt x="48" y="103"/>
                    </a:cubicBezTo>
                    <a:cubicBezTo>
                      <a:pt x="51" y="86"/>
                      <a:pt x="55" y="65"/>
                      <a:pt x="57" y="44"/>
                    </a:cubicBezTo>
                    <a:cubicBezTo>
                      <a:pt x="57" y="41"/>
                      <a:pt x="60" y="40"/>
                      <a:pt x="61" y="42"/>
                    </a:cubicBezTo>
                    <a:cubicBezTo>
                      <a:pt x="62" y="43"/>
                      <a:pt x="63" y="44"/>
                      <a:pt x="64" y="46"/>
                    </a:cubicBezTo>
                    <a:cubicBezTo>
                      <a:pt x="70" y="56"/>
                      <a:pt x="78" y="66"/>
                      <a:pt x="77" y="79"/>
                    </a:cubicBezTo>
                    <a:cubicBezTo>
                      <a:pt x="84" y="75"/>
                      <a:pt x="84" y="75"/>
                      <a:pt x="84" y="75"/>
                    </a:cubicBezTo>
                    <a:cubicBezTo>
                      <a:pt x="83" y="62"/>
                      <a:pt x="77" y="52"/>
                      <a:pt x="71" y="41"/>
                    </a:cubicBezTo>
                    <a:cubicBezTo>
                      <a:pt x="66" y="34"/>
                      <a:pt x="61" y="26"/>
                      <a:pt x="59" y="17"/>
                    </a:cubicBezTo>
                    <a:cubicBezTo>
                      <a:pt x="59" y="12"/>
                      <a:pt x="59" y="6"/>
                      <a:pt x="59" y="0"/>
                    </a:cubicBezTo>
                    <a:cubicBezTo>
                      <a:pt x="51" y="1"/>
                      <a:pt x="51" y="1"/>
                      <a:pt x="51" y="1"/>
                    </a:cubicBezTo>
                    <a:cubicBezTo>
                      <a:pt x="51" y="2"/>
                      <a:pt x="51" y="3"/>
                      <a:pt x="51" y="5"/>
                    </a:cubicBezTo>
                    <a:cubicBezTo>
                      <a:pt x="49" y="5"/>
                      <a:pt x="49" y="5"/>
                      <a:pt x="49" y="5"/>
                    </a:cubicBezTo>
                    <a:cubicBezTo>
                      <a:pt x="49" y="9"/>
                      <a:pt x="50" y="22"/>
                      <a:pt x="50" y="28"/>
                    </a:cubicBezTo>
                    <a:cubicBezTo>
                      <a:pt x="50" y="56"/>
                      <a:pt x="44" y="79"/>
                      <a:pt x="40" y="101"/>
                    </a:cubicBezTo>
                    <a:cubicBezTo>
                      <a:pt x="40" y="104"/>
                      <a:pt x="40" y="104"/>
                      <a:pt x="40" y="104"/>
                    </a:cubicBezTo>
                    <a:cubicBezTo>
                      <a:pt x="37" y="120"/>
                      <a:pt x="34" y="132"/>
                      <a:pt x="25" y="145"/>
                    </a:cubicBezTo>
                    <a:cubicBezTo>
                      <a:pt x="23" y="148"/>
                      <a:pt x="19" y="151"/>
                      <a:pt x="16" y="155"/>
                    </a:cubicBezTo>
                    <a:cubicBezTo>
                      <a:pt x="9" y="161"/>
                      <a:pt x="2" y="167"/>
                      <a:pt x="0" y="176"/>
                    </a:cubicBezTo>
                    <a:cubicBezTo>
                      <a:pt x="6" y="178"/>
                      <a:pt x="6" y="178"/>
                      <a:pt x="6" y="178"/>
                    </a:cubicBezTo>
                    <a:cubicBezTo>
                      <a:pt x="7" y="174"/>
                      <a:pt x="12" y="169"/>
                      <a:pt x="16" y="165"/>
                    </a:cubicBezTo>
                    <a:cubicBezTo>
                      <a:pt x="18" y="164"/>
                      <a:pt x="21" y="164"/>
                      <a:pt x="21" y="167"/>
                    </a:cubicBezTo>
                    <a:cubicBezTo>
                      <a:pt x="22" y="171"/>
                      <a:pt x="23" y="175"/>
                      <a:pt x="24" y="180"/>
                    </a:cubicBezTo>
                    <a:cubicBezTo>
                      <a:pt x="28" y="189"/>
                      <a:pt x="33" y="192"/>
                      <a:pt x="38" y="197"/>
                    </a:cubicBezTo>
                    <a:cubicBezTo>
                      <a:pt x="44" y="201"/>
                      <a:pt x="44" y="201"/>
                      <a:pt x="44" y="201"/>
                    </a:cubicBezTo>
                    <a:cubicBezTo>
                      <a:pt x="47" y="204"/>
                      <a:pt x="47" y="204"/>
                      <a:pt x="47" y="204"/>
                    </a:cubicBezTo>
                    <a:cubicBezTo>
                      <a:pt x="52" y="208"/>
                      <a:pt x="60" y="215"/>
                      <a:pt x="62" y="219"/>
                    </a:cubicBezTo>
                    <a:cubicBezTo>
                      <a:pt x="68" y="215"/>
                      <a:pt x="68" y="215"/>
                      <a:pt x="68" y="215"/>
                    </a:cubicBezTo>
                    <a:cubicBezTo>
                      <a:pt x="66" y="209"/>
                      <a:pt x="58" y="203"/>
                      <a:pt x="52" y="198"/>
                    </a:cubicBezTo>
                    <a:cubicBezTo>
                      <a:pt x="49" y="195"/>
                      <a:pt x="49" y="195"/>
                      <a:pt x="49" y="195"/>
                    </a:cubicBezTo>
                    <a:cubicBezTo>
                      <a:pt x="49" y="195"/>
                      <a:pt x="43" y="190"/>
                      <a:pt x="43" y="190"/>
                    </a:cubicBezTo>
                    <a:cubicBezTo>
                      <a:pt x="38" y="186"/>
                      <a:pt x="34" y="184"/>
                      <a:pt x="32" y="177"/>
                    </a:cubicBezTo>
                    <a:cubicBezTo>
                      <a:pt x="30" y="173"/>
                      <a:pt x="30" y="170"/>
                      <a:pt x="29" y="166"/>
                    </a:cubicBezTo>
                    <a:cubicBezTo>
                      <a:pt x="29" y="164"/>
                      <a:pt x="29" y="162"/>
                      <a:pt x="28" y="159"/>
                    </a:cubicBezTo>
                    <a:cubicBezTo>
                      <a:pt x="28" y="158"/>
                      <a:pt x="28" y="153"/>
                      <a:pt x="29" y="153"/>
                    </a:cubicBezTo>
                    <a:cubicBezTo>
                      <a:pt x="30" y="152"/>
                      <a:pt x="31" y="151"/>
                      <a:pt x="32" y="150"/>
                    </a:cubicBezTo>
                    <a:cubicBezTo>
                      <a:pt x="42" y="135"/>
                      <a:pt x="45" y="121"/>
                      <a:pt x="47" y="105"/>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19" name="Freeform 6218"/>
              <p:cNvSpPr>
                <a:spLocks/>
              </p:cNvSpPr>
              <p:nvPr/>
            </p:nvSpPr>
            <p:spPr bwMode="auto">
              <a:xfrm>
                <a:off x="4153" y="1589"/>
                <a:ext cx="56" cy="129"/>
              </a:xfrm>
              <a:custGeom>
                <a:avLst/>
                <a:gdLst>
                  <a:gd name="T0" fmla="*/ 1 w 41"/>
                  <a:gd name="T1" fmla="*/ 67 h 95"/>
                  <a:gd name="T2" fmla="*/ 1 w 41"/>
                  <a:gd name="T3" fmla="*/ 99 h 95"/>
                  <a:gd name="T4" fmla="*/ 7 w 41"/>
                  <a:gd name="T5" fmla="*/ 175 h 95"/>
                  <a:gd name="T6" fmla="*/ 20 w 41"/>
                  <a:gd name="T7" fmla="*/ 175 h 95"/>
                  <a:gd name="T8" fmla="*/ 57 w 41"/>
                  <a:gd name="T9" fmla="*/ 91 h 95"/>
                  <a:gd name="T10" fmla="*/ 76 w 41"/>
                  <a:gd name="T11" fmla="*/ 62 h 95"/>
                  <a:gd name="T12" fmla="*/ 67 w 41"/>
                  <a:gd name="T13" fmla="*/ 45 h 95"/>
                  <a:gd name="T14" fmla="*/ 57 w 41"/>
                  <a:gd name="T15" fmla="*/ 65 h 95"/>
                  <a:gd name="T16" fmla="*/ 46 w 41"/>
                  <a:gd name="T17" fmla="*/ 81 h 95"/>
                  <a:gd name="T18" fmla="*/ 20 w 41"/>
                  <a:gd name="T19" fmla="*/ 122 h 95"/>
                  <a:gd name="T20" fmla="*/ 16 w 41"/>
                  <a:gd name="T21" fmla="*/ 118 h 95"/>
                  <a:gd name="T22" fmla="*/ 16 w 41"/>
                  <a:gd name="T23" fmla="*/ 99 h 95"/>
                  <a:gd name="T24" fmla="*/ 16 w 41"/>
                  <a:gd name="T25" fmla="*/ 77 h 95"/>
                  <a:gd name="T26" fmla="*/ 16 w 41"/>
                  <a:gd name="T27" fmla="*/ 65 h 95"/>
                  <a:gd name="T28" fmla="*/ 15 w 41"/>
                  <a:gd name="T29" fmla="*/ 37 h 95"/>
                  <a:gd name="T30" fmla="*/ 19 w 41"/>
                  <a:gd name="T31" fmla="*/ 1 h 95"/>
                  <a:gd name="T32" fmla="*/ 4 w 41"/>
                  <a:gd name="T33" fmla="*/ 0 h 95"/>
                  <a:gd name="T34" fmla="*/ 1 w 41"/>
                  <a:gd name="T35" fmla="*/ 67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95">
                    <a:moveTo>
                      <a:pt x="1" y="36"/>
                    </a:moveTo>
                    <a:cubicBezTo>
                      <a:pt x="1" y="41"/>
                      <a:pt x="1" y="47"/>
                      <a:pt x="1" y="54"/>
                    </a:cubicBezTo>
                    <a:cubicBezTo>
                      <a:pt x="0" y="68"/>
                      <a:pt x="2" y="79"/>
                      <a:pt x="4" y="95"/>
                    </a:cubicBezTo>
                    <a:cubicBezTo>
                      <a:pt x="11" y="95"/>
                      <a:pt x="11" y="95"/>
                      <a:pt x="11" y="95"/>
                    </a:cubicBezTo>
                    <a:cubicBezTo>
                      <a:pt x="12" y="79"/>
                      <a:pt x="21" y="63"/>
                      <a:pt x="31" y="49"/>
                    </a:cubicBezTo>
                    <a:cubicBezTo>
                      <a:pt x="41" y="34"/>
                      <a:pt x="41" y="34"/>
                      <a:pt x="41" y="34"/>
                    </a:cubicBezTo>
                    <a:cubicBezTo>
                      <a:pt x="36" y="24"/>
                      <a:pt x="36" y="24"/>
                      <a:pt x="36" y="24"/>
                    </a:cubicBezTo>
                    <a:cubicBezTo>
                      <a:pt x="36" y="24"/>
                      <a:pt x="35" y="30"/>
                      <a:pt x="31" y="35"/>
                    </a:cubicBezTo>
                    <a:cubicBezTo>
                      <a:pt x="27" y="40"/>
                      <a:pt x="25" y="44"/>
                      <a:pt x="25" y="44"/>
                    </a:cubicBezTo>
                    <a:cubicBezTo>
                      <a:pt x="20" y="51"/>
                      <a:pt x="15" y="58"/>
                      <a:pt x="11" y="66"/>
                    </a:cubicBezTo>
                    <a:cubicBezTo>
                      <a:pt x="10" y="68"/>
                      <a:pt x="9" y="66"/>
                      <a:pt x="9" y="64"/>
                    </a:cubicBezTo>
                    <a:cubicBezTo>
                      <a:pt x="9" y="60"/>
                      <a:pt x="8" y="58"/>
                      <a:pt x="9" y="54"/>
                    </a:cubicBezTo>
                    <a:cubicBezTo>
                      <a:pt x="9" y="50"/>
                      <a:pt x="9" y="46"/>
                      <a:pt x="9" y="42"/>
                    </a:cubicBezTo>
                    <a:cubicBezTo>
                      <a:pt x="9" y="40"/>
                      <a:pt x="9" y="37"/>
                      <a:pt x="9" y="35"/>
                    </a:cubicBezTo>
                    <a:cubicBezTo>
                      <a:pt x="8" y="30"/>
                      <a:pt x="8" y="25"/>
                      <a:pt x="8" y="20"/>
                    </a:cubicBezTo>
                    <a:cubicBezTo>
                      <a:pt x="8" y="14"/>
                      <a:pt x="9" y="7"/>
                      <a:pt x="10" y="1"/>
                    </a:cubicBezTo>
                    <a:cubicBezTo>
                      <a:pt x="2" y="0"/>
                      <a:pt x="2" y="0"/>
                      <a:pt x="2" y="0"/>
                    </a:cubicBezTo>
                    <a:cubicBezTo>
                      <a:pt x="0" y="12"/>
                      <a:pt x="0" y="24"/>
                      <a:pt x="1" y="36"/>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0" name="Freeform 6219"/>
              <p:cNvSpPr>
                <a:spLocks/>
              </p:cNvSpPr>
              <p:nvPr/>
            </p:nvSpPr>
            <p:spPr bwMode="auto">
              <a:xfrm>
                <a:off x="4140" y="1704"/>
                <a:ext cx="29" cy="157"/>
              </a:xfrm>
              <a:custGeom>
                <a:avLst/>
                <a:gdLst>
                  <a:gd name="T0" fmla="*/ 21 w 22"/>
                  <a:gd name="T1" fmla="*/ 68 h 116"/>
                  <a:gd name="T2" fmla="*/ 21 w 22"/>
                  <a:gd name="T3" fmla="*/ 93 h 116"/>
                  <a:gd name="T4" fmla="*/ 1 w 22"/>
                  <a:gd name="T5" fmla="*/ 200 h 116"/>
                  <a:gd name="T6" fmla="*/ 0 w 22"/>
                  <a:gd name="T7" fmla="*/ 212 h 116"/>
                  <a:gd name="T8" fmla="*/ 5 w 22"/>
                  <a:gd name="T9" fmla="*/ 212 h 116"/>
                  <a:gd name="T10" fmla="*/ 9 w 22"/>
                  <a:gd name="T11" fmla="*/ 200 h 116"/>
                  <a:gd name="T12" fmla="*/ 34 w 22"/>
                  <a:gd name="T13" fmla="*/ 93 h 116"/>
                  <a:gd name="T14" fmla="*/ 34 w 22"/>
                  <a:gd name="T15" fmla="*/ 68 h 116"/>
                  <a:gd name="T16" fmla="*/ 38 w 22"/>
                  <a:gd name="T17" fmla="*/ 1 h 116"/>
                  <a:gd name="T18" fmla="*/ 24 w 22"/>
                  <a:gd name="T19" fmla="*/ 0 h 116"/>
                  <a:gd name="T20" fmla="*/ 21 w 22"/>
                  <a:gd name="T21" fmla="*/ 68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116">
                    <a:moveTo>
                      <a:pt x="12" y="37"/>
                    </a:moveTo>
                    <a:cubicBezTo>
                      <a:pt x="12" y="51"/>
                      <a:pt x="12" y="51"/>
                      <a:pt x="12" y="51"/>
                    </a:cubicBezTo>
                    <a:cubicBezTo>
                      <a:pt x="11" y="71"/>
                      <a:pt x="6" y="90"/>
                      <a:pt x="1" y="109"/>
                    </a:cubicBezTo>
                    <a:cubicBezTo>
                      <a:pt x="0" y="116"/>
                      <a:pt x="0" y="116"/>
                      <a:pt x="0" y="116"/>
                    </a:cubicBezTo>
                    <a:cubicBezTo>
                      <a:pt x="3" y="116"/>
                      <a:pt x="3" y="116"/>
                      <a:pt x="3" y="116"/>
                    </a:cubicBezTo>
                    <a:cubicBezTo>
                      <a:pt x="5" y="109"/>
                      <a:pt x="5" y="109"/>
                      <a:pt x="5" y="109"/>
                    </a:cubicBezTo>
                    <a:cubicBezTo>
                      <a:pt x="10" y="90"/>
                      <a:pt x="19" y="72"/>
                      <a:pt x="20" y="51"/>
                    </a:cubicBezTo>
                    <a:cubicBezTo>
                      <a:pt x="20" y="37"/>
                      <a:pt x="20" y="37"/>
                      <a:pt x="20" y="37"/>
                    </a:cubicBezTo>
                    <a:cubicBezTo>
                      <a:pt x="20" y="25"/>
                      <a:pt x="21" y="13"/>
                      <a:pt x="22" y="1"/>
                    </a:cubicBezTo>
                    <a:cubicBezTo>
                      <a:pt x="14" y="0"/>
                      <a:pt x="14" y="0"/>
                      <a:pt x="14" y="0"/>
                    </a:cubicBezTo>
                    <a:cubicBezTo>
                      <a:pt x="13" y="12"/>
                      <a:pt x="12" y="25"/>
                      <a:pt x="12" y="37"/>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1" name="Freeform 6220"/>
              <p:cNvSpPr>
                <a:spLocks/>
              </p:cNvSpPr>
              <p:nvPr/>
            </p:nvSpPr>
            <p:spPr bwMode="auto">
              <a:xfrm>
                <a:off x="4828" y="1363"/>
                <a:ext cx="213" cy="660"/>
              </a:xfrm>
              <a:custGeom>
                <a:avLst/>
                <a:gdLst>
                  <a:gd name="T0" fmla="*/ 37 w 157"/>
                  <a:gd name="T1" fmla="*/ 9 h 489"/>
                  <a:gd name="T2" fmla="*/ 96 w 157"/>
                  <a:gd name="T3" fmla="*/ 127 h 489"/>
                  <a:gd name="T4" fmla="*/ 99 w 157"/>
                  <a:gd name="T5" fmla="*/ 139 h 489"/>
                  <a:gd name="T6" fmla="*/ 99 w 157"/>
                  <a:gd name="T7" fmla="*/ 150 h 489"/>
                  <a:gd name="T8" fmla="*/ 77 w 157"/>
                  <a:gd name="T9" fmla="*/ 167 h 489"/>
                  <a:gd name="T10" fmla="*/ 76 w 157"/>
                  <a:gd name="T11" fmla="*/ 170 h 489"/>
                  <a:gd name="T12" fmla="*/ 58 w 157"/>
                  <a:gd name="T13" fmla="*/ 181 h 489"/>
                  <a:gd name="T14" fmla="*/ 24 w 157"/>
                  <a:gd name="T15" fmla="*/ 173 h 489"/>
                  <a:gd name="T16" fmla="*/ 5 w 157"/>
                  <a:gd name="T17" fmla="*/ 162 h 489"/>
                  <a:gd name="T18" fmla="*/ 0 w 157"/>
                  <a:gd name="T19" fmla="*/ 170 h 489"/>
                  <a:gd name="T20" fmla="*/ 16 w 157"/>
                  <a:gd name="T21" fmla="*/ 181 h 489"/>
                  <a:gd name="T22" fmla="*/ 38 w 157"/>
                  <a:gd name="T23" fmla="*/ 192 h 489"/>
                  <a:gd name="T24" fmla="*/ 42 w 157"/>
                  <a:gd name="T25" fmla="*/ 200 h 489"/>
                  <a:gd name="T26" fmla="*/ 26 w 157"/>
                  <a:gd name="T27" fmla="*/ 236 h 489"/>
                  <a:gd name="T28" fmla="*/ 31 w 157"/>
                  <a:gd name="T29" fmla="*/ 239 h 489"/>
                  <a:gd name="T30" fmla="*/ 84 w 157"/>
                  <a:gd name="T31" fmla="*/ 182 h 489"/>
                  <a:gd name="T32" fmla="*/ 87 w 157"/>
                  <a:gd name="T33" fmla="*/ 181 h 489"/>
                  <a:gd name="T34" fmla="*/ 102 w 157"/>
                  <a:gd name="T35" fmla="*/ 170 h 489"/>
                  <a:gd name="T36" fmla="*/ 107 w 157"/>
                  <a:gd name="T37" fmla="*/ 170 h 489"/>
                  <a:gd name="T38" fmla="*/ 140 w 157"/>
                  <a:gd name="T39" fmla="*/ 506 h 489"/>
                  <a:gd name="T40" fmla="*/ 140 w 157"/>
                  <a:gd name="T41" fmla="*/ 521 h 489"/>
                  <a:gd name="T42" fmla="*/ 140 w 157"/>
                  <a:gd name="T43" fmla="*/ 547 h 489"/>
                  <a:gd name="T44" fmla="*/ 136 w 157"/>
                  <a:gd name="T45" fmla="*/ 620 h 489"/>
                  <a:gd name="T46" fmla="*/ 130 w 157"/>
                  <a:gd name="T47" fmla="*/ 651 h 489"/>
                  <a:gd name="T48" fmla="*/ 134 w 157"/>
                  <a:gd name="T49" fmla="*/ 719 h 489"/>
                  <a:gd name="T50" fmla="*/ 141 w 157"/>
                  <a:gd name="T51" fmla="*/ 715 h 489"/>
                  <a:gd name="T52" fmla="*/ 144 w 157"/>
                  <a:gd name="T53" fmla="*/ 655 h 489"/>
                  <a:gd name="T54" fmla="*/ 151 w 157"/>
                  <a:gd name="T55" fmla="*/ 621 h 489"/>
                  <a:gd name="T56" fmla="*/ 151 w 157"/>
                  <a:gd name="T57" fmla="*/ 611 h 489"/>
                  <a:gd name="T58" fmla="*/ 155 w 157"/>
                  <a:gd name="T59" fmla="*/ 611 h 489"/>
                  <a:gd name="T60" fmla="*/ 269 w 157"/>
                  <a:gd name="T61" fmla="*/ 891 h 489"/>
                  <a:gd name="T62" fmla="*/ 289 w 157"/>
                  <a:gd name="T63" fmla="*/ 881 h 489"/>
                  <a:gd name="T64" fmla="*/ 161 w 157"/>
                  <a:gd name="T65" fmla="*/ 506 h 489"/>
                  <a:gd name="T66" fmla="*/ 115 w 157"/>
                  <a:gd name="T67" fmla="*/ 120 h 489"/>
                  <a:gd name="T68" fmla="*/ 57 w 157"/>
                  <a:gd name="T69" fmla="*/ 0 h 4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7" h="489">
                    <a:moveTo>
                      <a:pt x="20" y="5"/>
                    </a:moveTo>
                    <a:cubicBezTo>
                      <a:pt x="20" y="5"/>
                      <a:pt x="35" y="22"/>
                      <a:pt x="52" y="70"/>
                    </a:cubicBezTo>
                    <a:cubicBezTo>
                      <a:pt x="53" y="72"/>
                      <a:pt x="53" y="74"/>
                      <a:pt x="54" y="76"/>
                    </a:cubicBezTo>
                    <a:cubicBezTo>
                      <a:pt x="54" y="77"/>
                      <a:pt x="55" y="80"/>
                      <a:pt x="54" y="82"/>
                    </a:cubicBezTo>
                    <a:cubicBezTo>
                      <a:pt x="52" y="85"/>
                      <a:pt x="48" y="88"/>
                      <a:pt x="42" y="92"/>
                    </a:cubicBezTo>
                    <a:cubicBezTo>
                      <a:pt x="42" y="92"/>
                      <a:pt x="41" y="93"/>
                      <a:pt x="41" y="93"/>
                    </a:cubicBezTo>
                    <a:cubicBezTo>
                      <a:pt x="38" y="95"/>
                      <a:pt x="32" y="99"/>
                      <a:pt x="32" y="99"/>
                    </a:cubicBezTo>
                    <a:cubicBezTo>
                      <a:pt x="26" y="102"/>
                      <a:pt x="21" y="101"/>
                      <a:pt x="13" y="95"/>
                    </a:cubicBezTo>
                    <a:cubicBezTo>
                      <a:pt x="10" y="93"/>
                      <a:pt x="6" y="91"/>
                      <a:pt x="3" y="89"/>
                    </a:cubicBezTo>
                    <a:cubicBezTo>
                      <a:pt x="0" y="93"/>
                      <a:pt x="0" y="93"/>
                      <a:pt x="0" y="93"/>
                    </a:cubicBezTo>
                    <a:cubicBezTo>
                      <a:pt x="3" y="95"/>
                      <a:pt x="6" y="97"/>
                      <a:pt x="9" y="99"/>
                    </a:cubicBezTo>
                    <a:cubicBezTo>
                      <a:pt x="13" y="101"/>
                      <a:pt x="16" y="104"/>
                      <a:pt x="21" y="105"/>
                    </a:cubicBezTo>
                    <a:cubicBezTo>
                      <a:pt x="22" y="106"/>
                      <a:pt x="25" y="108"/>
                      <a:pt x="23" y="110"/>
                    </a:cubicBezTo>
                    <a:cubicBezTo>
                      <a:pt x="18" y="116"/>
                      <a:pt x="16" y="121"/>
                      <a:pt x="14" y="130"/>
                    </a:cubicBezTo>
                    <a:cubicBezTo>
                      <a:pt x="17" y="131"/>
                      <a:pt x="17" y="131"/>
                      <a:pt x="17" y="131"/>
                    </a:cubicBezTo>
                    <a:cubicBezTo>
                      <a:pt x="22" y="116"/>
                      <a:pt x="32" y="109"/>
                      <a:pt x="46" y="100"/>
                    </a:cubicBezTo>
                    <a:cubicBezTo>
                      <a:pt x="47" y="99"/>
                      <a:pt x="47" y="99"/>
                      <a:pt x="47" y="99"/>
                    </a:cubicBezTo>
                    <a:cubicBezTo>
                      <a:pt x="49" y="97"/>
                      <a:pt x="52" y="95"/>
                      <a:pt x="55" y="93"/>
                    </a:cubicBezTo>
                    <a:cubicBezTo>
                      <a:pt x="57" y="91"/>
                      <a:pt x="58" y="92"/>
                      <a:pt x="58" y="93"/>
                    </a:cubicBezTo>
                    <a:cubicBezTo>
                      <a:pt x="68" y="137"/>
                      <a:pt x="76" y="218"/>
                      <a:pt x="76" y="278"/>
                    </a:cubicBezTo>
                    <a:cubicBezTo>
                      <a:pt x="76" y="281"/>
                      <a:pt x="76" y="283"/>
                      <a:pt x="76" y="286"/>
                    </a:cubicBezTo>
                    <a:cubicBezTo>
                      <a:pt x="76" y="300"/>
                      <a:pt x="76" y="300"/>
                      <a:pt x="76" y="300"/>
                    </a:cubicBezTo>
                    <a:cubicBezTo>
                      <a:pt x="76" y="314"/>
                      <a:pt x="75" y="325"/>
                      <a:pt x="74" y="340"/>
                    </a:cubicBezTo>
                    <a:cubicBezTo>
                      <a:pt x="74" y="345"/>
                      <a:pt x="72" y="351"/>
                      <a:pt x="71" y="357"/>
                    </a:cubicBezTo>
                    <a:cubicBezTo>
                      <a:pt x="67" y="371"/>
                      <a:pt x="66" y="385"/>
                      <a:pt x="73" y="395"/>
                    </a:cubicBezTo>
                    <a:cubicBezTo>
                      <a:pt x="77" y="393"/>
                      <a:pt x="77" y="393"/>
                      <a:pt x="77" y="393"/>
                    </a:cubicBezTo>
                    <a:cubicBezTo>
                      <a:pt x="72" y="385"/>
                      <a:pt x="75" y="371"/>
                      <a:pt x="78" y="359"/>
                    </a:cubicBezTo>
                    <a:cubicBezTo>
                      <a:pt x="80" y="353"/>
                      <a:pt x="82" y="346"/>
                      <a:pt x="82" y="341"/>
                    </a:cubicBezTo>
                    <a:cubicBezTo>
                      <a:pt x="82" y="339"/>
                      <a:pt x="82" y="337"/>
                      <a:pt x="82" y="336"/>
                    </a:cubicBezTo>
                    <a:cubicBezTo>
                      <a:pt x="82" y="333"/>
                      <a:pt x="84" y="334"/>
                      <a:pt x="84" y="336"/>
                    </a:cubicBezTo>
                    <a:cubicBezTo>
                      <a:pt x="103" y="407"/>
                      <a:pt x="144" y="485"/>
                      <a:pt x="146" y="489"/>
                    </a:cubicBezTo>
                    <a:cubicBezTo>
                      <a:pt x="157" y="484"/>
                      <a:pt x="157" y="484"/>
                      <a:pt x="157" y="484"/>
                    </a:cubicBezTo>
                    <a:cubicBezTo>
                      <a:pt x="156" y="482"/>
                      <a:pt x="88" y="352"/>
                      <a:pt x="88" y="278"/>
                    </a:cubicBezTo>
                    <a:cubicBezTo>
                      <a:pt x="88" y="203"/>
                      <a:pt x="76" y="100"/>
                      <a:pt x="63" y="66"/>
                    </a:cubicBezTo>
                    <a:cubicBezTo>
                      <a:pt x="53" y="29"/>
                      <a:pt x="31" y="0"/>
                      <a:pt x="31" y="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2" name="Freeform 6221"/>
              <p:cNvSpPr>
                <a:spLocks/>
              </p:cNvSpPr>
              <p:nvPr/>
            </p:nvSpPr>
            <p:spPr bwMode="auto">
              <a:xfrm>
                <a:off x="4654" y="3151"/>
                <a:ext cx="94" cy="857"/>
              </a:xfrm>
              <a:custGeom>
                <a:avLst/>
                <a:gdLst>
                  <a:gd name="T0" fmla="*/ 15 w 69"/>
                  <a:gd name="T1" fmla="*/ 1111 h 635"/>
                  <a:gd name="T2" fmla="*/ 20 w 69"/>
                  <a:gd name="T3" fmla="*/ 1104 h 635"/>
                  <a:gd name="T4" fmla="*/ 22 w 69"/>
                  <a:gd name="T5" fmla="*/ 1099 h 635"/>
                  <a:gd name="T6" fmla="*/ 48 w 69"/>
                  <a:gd name="T7" fmla="*/ 1059 h 635"/>
                  <a:gd name="T8" fmla="*/ 50 w 69"/>
                  <a:gd name="T9" fmla="*/ 1042 h 635"/>
                  <a:gd name="T10" fmla="*/ 34 w 69"/>
                  <a:gd name="T11" fmla="*/ 1020 h 635"/>
                  <a:gd name="T12" fmla="*/ 34 w 69"/>
                  <a:gd name="T13" fmla="*/ 1020 h 635"/>
                  <a:gd name="T14" fmla="*/ 30 w 69"/>
                  <a:gd name="T15" fmla="*/ 1010 h 635"/>
                  <a:gd name="T16" fmla="*/ 27 w 69"/>
                  <a:gd name="T17" fmla="*/ 1007 h 635"/>
                  <a:gd name="T18" fmla="*/ 27 w 69"/>
                  <a:gd name="T19" fmla="*/ 1007 h 635"/>
                  <a:gd name="T20" fmla="*/ 20 w 69"/>
                  <a:gd name="T21" fmla="*/ 830 h 635"/>
                  <a:gd name="T22" fmla="*/ 30 w 69"/>
                  <a:gd name="T23" fmla="*/ 741 h 635"/>
                  <a:gd name="T24" fmla="*/ 46 w 69"/>
                  <a:gd name="T25" fmla="*/ 603 h 635"/>
                  <a:gd name="T26" fmla="*/ 63 w 69"/>
                  <a:gd name="T27" fmla="*/ 417 h 635"/>
                  <a:gd name="T28" fmla="*/ 67 w 69"/>
                  <a:gd name="T29" fmla="*/ 0 h 635"/>
                  <a:gd name="T30" fmla="*/ 97 w 69"/>
                  <a:gd name="T31" fmla="*/ 1 h 635"/>
                  <a:gd name="T32" fmla="*/ 86 w 69"/>
                  <a:gd name="T33" fmla="*/ 417 h 635"/>
                  <a:gd name="T34" fmla="*/ 67 w 69"/>
                  <a:gd name="T35" fmla="*/ 606 h 635"/>
                  <a:gd name="T36" fmla="*/ 52 w 69"/>
                  <a:gd name="T37" fmla="*/ 744 h 635"/>
                  <a:gd name="T38" fmla="*/ 42 w 69"/>
                  <a:gd name="T39" fmla="*/ 833 h 635"/>
                  <a:gd name="T40" fmla="*/ 50 w 69"/>
                  <a:gd name="T41" fmla="*/ 1015 h 635"/>
                  <a:gd name="T42" fmla="*/ 74 w 69"/>
                  <a:gd name="T43" fmla="*/ 1046 h 635"/>
                  <a:gd name="T44" fmla="*/ 121 w 69"/>
                  <a:gd name="T45" fmla="*/ 1142 h 635"/>
                  <a:gd name="T46" fmla="*/ 108 w 69"/>
                  <a:gd name="T47" fmla="*/ 1140 h 635"/>
                  <a:gd name="T48" fmla="*/ 76 w 69"/>
                  <a:gd name="T49" fmla="*/ 1074 h 635"/>
                  <a:gd name="T50" fmla="*/ 61 w 69"/>
                  <a:gd name="T51" fmla="*/ 1074 h 635"/>
                  <a:gd name="T52" fmla="*/ 35 w 69"/>
                  <a:gd name="T53" fmla="*/ 1109 h 635"/>
                  <a:gd name="T54" fmla="*/ 31 w 69"/>
                  <a:gd name="T55" fmla="*/ 1113 h 635"/>
                  <a:gd name="T56" fmla="*/ 26 w 69"/>
                  <a:gd name="T57" fmla="*/ 1122 h 635"/>
                  <a:gd name="T58" fmla="*/ 22 w 69"/>
                  <a:gd name="T59" fmla="*/ 1157 h 635"/>
                  <a:gd name="T60" fmla="*/ 1 w 69"/>
                  <a:gd name="T61" fmla="*/ 1155 h 635"/>
                  <a:gd name="T62" fmla="*/ 15 w 69"/>
                  <a:gd name="T63" fmla="*/ 1111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635">
                    <a:moveTo>
                      <a:pt x="8" y="610"/>
                    </a:moveTo>
                    <a:cubicBezTo>
                      <a:pt x="11" y="606"/>
                      <a:pt x="11" y="606"/>
                      <a:pt x="11" y="606"/>
                    </a:cubicBezTo>
                    <a:cubicBezTo>
                      <a:pt x="12" y="603"/>
                      <a:pt x="12" y="603"/>
                      <a:pt x="12" y="603"/>
                    </a:cubicBezTo>
                    <a:cubicBezTo>
                      <a:pt x="17" y="596"/>
                      <a:pt x="22" y="588"/>
                      <a:pt x="26" y="582"/>
                    </a:cubicBezTo>
                    <a:cubicBezTo>
                      <a:pt x="28" y="580"/>
                      <a:pt x="32" y="577"/>
                      <a:pt x="27" y="572"/>
                    </a:cubicBezTo>
                    <a:cubicBezTo>
                      <a:pt x="24" y="569"/>
                      <a:pt x="21" y="565"/>
                      <a:pt x="18" y="560"/>
                    </a:cubicBezTo>
                    <a:cubicBezTo>
                      <a:pt x="18" y="560"/>
                      <a:pt x="18" y="560"/>
                      <a:pt x="18" y="560"/>
                    </a:cubicBezTo>
                    <a:cubicBezTo>
                      <a:pt x="17" y="558"/>
                      <a:pt x="16" y="556"/>
                      <a:pt x="16" y="554"/>
                    </a:cubicBezTo>
                    <a:cubicBezTo>
                      <a:pt x="15" y="554"/>
                      <a:pt x="15" y="553"/>
                      <a:pt x="15" y="553"/>
                    </a:cubicBezTo>
                    <a:cubicBezTo>
                      <a:pt x="15" y="553"/>
                      <a:pt x="15" y="553"/>
                      <a:pt x="15" y="553"/>
                    </a:cubicBezTo>
                    <a:cubicBezTo>
                      <a:pt x="4" y="526"/>
                      <a:pt x="7" y="499"/>
                      <a:pt x="11" y="456"/>
                    </a:cubicBezTo>
                    <a:cubicBezTo>
                      <a:pt x="16" y="407"/>
                      <a:pt x="16" y="407"/>
                      <a:pt x="16" y="407"/>
                    </a:cubicBezTo>
                    <a:cubicBezTo>
                      <a:pt x="18" y="373"/>
                      <a:pt x="21" y="352"/>
                      <a:pt x="25" y="331"/>
                    </a:cubicBezTo>
                    <a:cubicBezTo>
                      <a:pt x="29" y="305"/>
                      <a:pt x="32" y="279"/>
                      <a:pt x="34" y="229"/>
                    </a:cubicBezTo>
                    <a:cubicBezTo>
                      <a:pt x="36" y="143"/>
                      <a:pt x="36" y="52"/>
                      <a:pt x="36" y="0"/>
                    </a:cubicBezTo>
                    <a:cubicBezTo>
                      <a:pt x="52" y="1"/>
                      <a:pt x="52" y="1"/>
                      <a:pt x="52" y="1"/>
                    </a:cubicBezTo>
                    <a:cubicBezTo>
                      <a:pt x="52" y="53"/>
                      <a:pt x="48" y="143"/>
                      <a:pt x="46" y="229"/>
                    </a:cubicBezTo>
                    <a:cubicBezTo>
                      <a:pt x="44" y="281"/>
                      <a:pt x="41" y="306"/>
                      <a:pt x="36" y="333"/>
                    </a:cubicBezTo>
                    <a:cubicBezTo>
                      <a:pt x="33" y="353"/>
                      <a:pt x="30" y="374"/>
                      <a:pt x="28" y="408"/>
                    </a:cubicBezTo>
                    <a:cubicBezTo>
                      <a:pt x="23" y="457"/>
                      <a:pt x="23" y="457"/>
                      <a:pt x="23" y="457"/>
                    </a:cubicBezTo>
                    <a:cubicBezTo>
                      <a:pt x="19" y="503"/>
                      <a:pt x="14" y="531"/>
                      <a:pt x="27" y="557"/>
                    </a:cubicBezTo>
                    <a:cubicBezTo>
                      <a:pt x="31" y="564"/>
                      <a:pt x="34" y="567"/>
                      <a:pt x="40" y="574"/>
                    </a:cubicBezTo>
                    <a:cubicBezTo>
                      <a:pt x="55" y="594"/>
                      <a:pt x="69" y="612"/>
                      <a:pt x="65" y="627"/>
                    </a:cubicBezTo>
                    <a:cubicBezTo>
                      <a:pt x="58" y="626"/>
                      <a:pt x="58" y="626"/>
                      <a:pt x="58" y="626"/>
                    </a:cubicBezTo>
                    <a:cubicBezTo>
                      <a:pt x="60" y="619"/>
                      <a:pt x="50" y="603"/>
                      <a:pt x="41" y="590"/>
                    </a:cubicBezTo>
                    <a:cubicBezTo>
                      <a:pt x="40" y="588"/>
                      <a:pt x="35" y="588"/>
                      <a:pt x="33" y="590"/>
                    </a:cubicBezTo>
                    <a:cubicBezTo>
                      <a:pt x="29" y="596"/>
                      <a:pt x="22" y="604"/>
                      <a:pt x="19" y="609"/>
                    </a:cubicBezTo>
                    <a:cubicBezTo>
                      <a:pt x="17" y="611"/>
                      <a:pt x="17" y="611"/>
                      <a:pt x="17" y="611"/>
                    </a:cubicBezTo>
                    <a:cubicBezTo>
                      <a:pt x="14" y="616"/>
                      <a:pt x="14" y="616"/>
                      <a:pt x="14" y="616"/>
                    </a:cubicBezTo>
                    <a:cubicBezTo>
                      <a:pt x="10" y="622"/>
                      <a:pt x="11" y="627"/>
                      <a:pt x="12" y="635"/>
                    </a:cubicBezTo>
                    <a:cubicBezTo>
                      <a:pt x="1" y="634"/>
                      <a:pt x="1" y="634"/>
                      <a:pt x="1" y="634"/>
                    </a:cubicBezTo>
                    <a:cubicBezTo>
                      <a:pt x="0" y="621"/>
                      <a:pt x="3" y="617"/>
                      <a:pt x="8" y="610"/>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3" name="Freeform 6222"/>
              <p:cNvSpPr>
                <a:spLocks/>
              </p:cNvSpPr>
              <p:nvPr/>
            </p:nvSpPr>
            <p:spPr bwMode="auto">
              <a:xfrm>
                <a:off x="4714" y="2606"/>
                <a:ext cx="100" cy="509"/>
              </a:xfrm>
              <a:custGeom>
                <a:avLst/>
                <a:gdLst>
                  <a:gd name="T0" fmla="*/ 49 w 74"/>
                  <a:gd name="T1" fmla="*/ 605 h 377"/>
                  <a:gd name="T2" fmla="*/ 95 w 74"/>
                  <a:gd name="T3" fmla="*/ 536 h 377"/>
                  <a:gd name="T4" fmla="*/ 93 w 74"/>
                  <a:gd name="T5" fmla="*/ 520 h 377"/>
                  <a:gd name="T6" fmla="*/ 99 w 74"/>
                  <a:gd name="T7" fmla="*/ 389 h 377"/>
                  <a:gd name="T8" fmla="*/ 105 w 74"/>
                  <a:gd name="T9" fmla="*/ 333 h 377"/>
                  <a:gd name="T10" fmla="*/ 53 w 74"/>
                  <a:gd name="T11" fmla="*/ 12 h 377"/>
                  <a:gd name="T12" fmla="*/ 72 w 74"/>
                  <a:gd name="T13" fmla="*/ 0 h 377"/>
                  <a:gd name="T14" fmla="*/ 128 w 74"/>
                  <a:gd name="T15" fmla="*/ 335 h 377"/>
                  <a:gd name="T16" fmla="*/ 120 w 74"/>
                  <a:gd name="T17" fmla="*/ 392 h 377"/>
                  <a:gd name="T18" fmla="*/ 114 w 74"/>
                  <a:gd name="T19" fmla="*/ 516 h 377"/>
                  <a:gd name="T20" fmla="*/ 115 w 74"/>
                  <a:gd name="T21" fmla="*/ 536 h 377"/>
                  <a:gd name="T22" fmla="*/ 100 w 74"/>
                  <a:gd name="T23" fmla="*/ 687 h 377"/>
                  <a:gd name="T24" fmla="*/ 93 w 74"/>
                  <a:gd name="T25" fmla="*/ 683 h 377"/>
                  <a:gd name="T26" fmla="*/ 100 w 74"/>
                  <a:gd name="T27" fmla="*/ 587 h 377"/>
                  <a:gd name="T28" fmla="*/ 95 w 74"/>
                  <a:gd name="T29" fmla="*/ 585 h 377"/>
                  <a:gd name="T30" fmla="*/ 66 w 74"/>
                  <a:gd name="T31" fmla="*/ 620 h 377"/>
                  <a:gd name="T32" fmla="*/ 19 w 74"/>
                  <a:gd name="T33" fmla="*/ 686 h 377"/>
                  <a:gd name="T34" fmla="*/ 0 w 74"/>
                  <a:gd name="T35" fmla="*/ 676 h 377"/>
                  <a:gd name="T36" fmla="*/ 49 w 74"/>
                  <a:gd name="T37" fmla="*/ 605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4" h="377">
                    <a:moveTo>
                      <a:pt x="27" y="332"/>
                    </a:moveTo>
                    <a:cubicBezTo>
                      <a:pt x="38" y="320"/>
                      <a:pt x="48" y="309"/>
                      <a:pt x="52" y="294"/>
                    </a:cubicBezTo>
                    <a:cubicBezTo>
                      <a:pt x="51" y="285"/>
                      <a:pt x="51" y="285"/>
                      <a:pt x="51" y="285"/>
                    </a:cubicBezTo>
                    <a:cubicBezTo>
                      <a:pt x="48" y="261"/>
                      <a:pt x="51" y="237"/>
                      <a:pt x="54" y="213"/>
                    </a:cubicBezTo>
                    <a:cubicBezTo>
                      <a:pt x="58" y="183"/>
                      <a:pt x="58" y="183"/>
                      <a:pt x="58" y="183"/>
                    </a:cubicBezTo>
                    <a:cubicBezTo>
                      <a:pt x="62" y="130"/>
                      <a:pt x="60" y="56"/>
                      <a:pt x="29" y="7"/>
                    </a:cubicBezTo>
                    <a:cubicBezTo>
                      <a:pt x="39" y="0"/>
                      <a:pt x="39" y="0"/>
                      <a:pt x="39" y="0"/>
                    </a:cubicBezTo>
                    <a:cubicBezTo>
                      <a:pt x="72" y="53"/>
                      <a:pt x="74" y="129"/>
                      <a:pt x="70" y="184"/>
                    </a:cubicBezTo>
                    <a:cubicBezTo>
                      <a:pt x="66" y="215"/>
                      <a:pt x="66" y="215"/>
                      <a:pt x="66" y="215"/>
                    </a:cubicBezTo>
                    <a:cubicBezTo>
                      <a:pt x="63" y="237"/>
                      <a:pt x="59" y="261"/>
                      <a:pt x="62" y="283"/>
                    </a:cubicBezTo>
                    <a:cubicBezTo>
                      <a:pt x="63" y="294"/>
                      <a:pt x="63" y="294"/>
                      <a:pt x="63" y="294"/>
                    </a:cubicBezTo>
                    <a:cubicBezTo>
                      <a:pt x="66" y="322"/>
                      <a:pt x="70" y="350"/>
                      <a:pt x="55" y="377"/>
                    </a:cubicBezTo>
                    <a:cubicBezTo>
                      <a:pt x="51" y="375"/>
                      <a:pt x="51" y="375"/>
                      <a:pt x="51" y="375"/>
                    </a:cubicBezTo>
                    <a:cubicBezTo>
                      <a:pt x="59" y="359"/>
                      <a:pt x="57" y="340"/>
                      <a:pt x="55" y="322"/>
                    </a:cubicBezTo>
                    <a:cubicBezTo>
                      <a:pt x="55" y="320"/>
                      <a:pt x="53" y="320"/>
                      <a:pt x="52" y="321"/>
                    </a:cubicBezTo>
                    <a:cubicBezTo>
                      <a:pt x="47" y="328"/>
                      <a:pt x="41" y="334"/>
                      <a:pt x="36" y="340"/>
                    </a:cubicBezTo>
                    <a:cubicBezTo>
                      <a:pt x="26" y="352"/>
                      <a:pt x="12" y="360"/>
                      <a:pt x="10" y="376"/>
                    </a:cubicBezTo>
                    <a:cubicBezTo>
                      <a:pt x="0" y="371"/>
                      <a:pt x="0" y="371"/>
                      <a:pt x="0" y="371"/>
                    </a:cubicBezTo>
                    <a:cubicBezTo>
                      <a:pt x="4" y="351"/>
                      <a:pt x="16" y="344"/>
                      <a:pt x="27" y="332"/>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4" name="Freeform 6223"/>
              <p:cNvSpPr>
                <a:spLocks/>
              </p:cNvSpPr>
              <p:nvPr/>
            </p:nvSpPr>
            <p:spPr bwMode="auto">
              <a:xfrm>
                <a:off x="4634" y="3151"/>
                <a:ext cx="183" cy="895"/>
              </a:xfrm>
              <a:custGeom>
                <a:avLst/>
                <a:gdLst>
                  <a:gd name="T0" fmla="*/ 15 w 135"/>
                  <a:gd name="T1" fmla="*/ 923 h 663"/>
                  <a:gd name="T2" fmla="*/ 47 w 135"/>
                  <a:gd name="T3" fmla="*/ 845 h 663"/>
                  <a:gd name="T4" fmla="*/ 15 w 135"/>
                  <a:gd name="T5" fmla="*/ 984 h 663"/>
                  <a:gd name="T6" fmla="*/ 22 w 135"/>
                  <a:gd name="T7" fmla="*/ 1077 h 663"/>
                  <a:gd name="T8" fmla="*/ 95 w 135"/>
                  <a:gd name="T9" fmla="*/ 1154 h 663"/>
                  <a:gd name="T10" fmla="*/ 133 w 135"/>
                  <a:gd name="T11" fmla="*/ 1146 h 663"/>
                  <a:gd name="T12" fmla="*/ 195 w 135"/>
                  <a:gd name="T13" fmla="*/ 1111 h 663"/>
                  <a:gd name="T14" fmla="*/ 195 w 135"/>
                  <a:gd name="T15" fmla="*/ 1110 h 663"/>
                  <a:gd name="T16" fmla="*/ 187 w 135"/>
                  <a:gd name="T17" fmla="*/ 1092 h 663"/>
                  <a:gd name="T18" fmla="*/ 94 w 135"/>
                  <a:gd name="T19" fmla="*/ 933 h 663"/>
                  <a:gd name="T20" fmla="*/ 127 w 135"/>
                  <a:gd name="T21" fmla="*/ 699 h 663"/>
                  <a:gd name="T22" fmla="*/ 114 w 135"/>
                  <a:gd name="T23" fmla="*/ 80 h 663"/>
                  <a:gd name="T24" fmla="*/ 123 w 135"/>
                  <a:gd name="T25" fmla="*/ 1 h 663"/>
                  <a:gd name="T26" fmla="*/ 171 w 135"/>
                  <a:gd name="T27" fmla="*/ 279 h 663"/>
                  <a:gd name="T28" fmla="*/ 130 w 135"/>
                  <a:gd name="T29" fmla="*/ 765 h 663"/>
                  <a:gd name="T30" fmla="*/ 167 w 135"/>
                  <a:gd name="T31" fmla="*/ 1052 h 663"/>
                  <a:gd name="T32" fmla="*/ 203 w 135"/>
                  <a:gd name="T33" fmla="*/ 1097 h 663"/>
                  <a:gd name="T34" fmla="*/ 248 w 135"/>
                  <a:gd name="T35" fmla="*/ 1130 h 663"/>
                  <a:gd name="T36" fmla="*/ 211 w 135"/>
                  <a:gd name="T37" fmla="*/ 1124 h 663"/>
                  <a:gd name="T38" fmla="*/ 201 w 135"/>
                  <a:gd name="T39" fmla="*/ 1134 h 663"/>
                  <a:gd name="T40" fmla="*/ 222 w 135"/>
                  <a:gd name="T41" fmla="*/ 1165 h 663"/>
                  <a:gd name="T42" fmla="*/ 172 w 135"/>
                  <a:gd name="T43" fmla="*/ 1150 h 663"/>
                  <a:gd name="T44" fmla="*/ 192 w 135"/>
                  <a:gd name="T45" fmla="*/ 1181 h 663"/>
                  <a:gd name="T46" fmla="*/ 145 w 135"/>
                  <a:gd name="T47" fmla="*/ 1156 h 663"/>
                  <a:gd name="T48" fmla="*/ 138 w 135"/>
                  <a:gd name="T49" fmla="*/ 1161 h 663"/>
                  <a:gd name="T50" fmla="*/ 144 w 135"/>
                  <a:gd name="T51" fmla="*/ 1196 h 663"/>
                  <a:gd name="T52" fmla="*/ 99 w 135"/>
                  <a:gd name="T53" fmla="*/ 1165 h 663"/>
                  <a:gd name="T54" fmla="*/ 70 w 135"/>
                  <a:gd name="T55" fmla="*/ 1176 h 663"/>
                  <a:gd name="T56" fmla="*/ 56 w 135"/>
                  <a:gd name="T57" fmla="*/ 1208 h 663"/>
                  <a:gd name="T58" fmla="*/ 50 w 135"/>
                  <a:gd name="T59" fmla="*/ 1166 h 663"/>
                  <a:gd name="T60" fmla="*/ 9 w 135"/>
                  <a:gd name="T61" fmla="*/ 1087 h 663"/>
                  <a:gd name="T62" fmla="*/ 1 w 135"/>
                  <a:gd name="T63" fmla="*/ 983 h 6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5" h="663">
                    <a:moveTo>
                      <a:pt x="1" y="539"/>
                    </a:moveTo>
                    <a:cubicBezTo>
                      <a:pt x="1" y="529"/>
                      <a:pt x="5" y="517"/>
                      <a:pt x="8" y="507"/>
                    </a:cubicBezTo>
                    <a:cubicBezTo>
                      <a:pt x="13" y="491"/>
                      <a:pt x="18" y="475"/>
                      <a:pt x="13" y="462"/>
                    </a:cubicBezTo>
                    <a:cubicBezTo>
                      <a:pt x="26" y="464"/>
                      <a:pt x="26" y="464"/>
                      <a:pt x="26" y="464"/>
                    </a:cubicBezTo>
                    <a:cubicBezTo>
                      <a:pt x="32" y="480"/>
                      <a:pt x="20" y="492"/>
                      <a:pt x="14" y="510"/>
                    </a:cubicBezTo>
                    <a:cubicBezTo>
                      <a:pt x="11" y="521"/>
                      <a:pt x="8" y="531"/>
                      <a:pt x="8" y="540"/>
                    </a:cubicBezTo>
                    <a:cubicBezTo>
                      <a:pt x="7" y="552"/>
                      <a:pt x="9" y="569"/>
                      <a:pt x="11" y="583"/>
                    </a:cubicBezTo>
                    <a:cubicBezTo>
                      <a:pt x="12" y="591"/>
                      <a:pt x="12" y="591"/>
                      <a:pt x="12" y="591"/>
                    </a:cubicBezTo>
                    <a:cubicBezTo>
                      <a:pt x="12" y="591"/>
                      <a:pt x="10" y="617"/>
                      <a:pt x="23" y="626"/>
                    </a:cubicBezTo>
                    <a:cubicBezTo>
                      <a:pt x="28" y="630"/>
                      <a:pt x="38" y="636"/>
                      <a:pt x="52" y="633"/>
                    </a:cubicBezTo>
                    <a:cubicBezTo>
                      <a:pt x="66" y="630"/>
                      <a:pt x="66" y="630"/>
                      <a:pt x="66" y="630"/>
                    </a:cubicBezTo>
                    <a:cubicBezTo>
                      <a:pt x="68" y="629"/>
                      <a:pt x="70" y="629"/>
                      <a:pt x="72" y="629"/>
                    </a:cubicBezTo>
                    <a:cubicBezTo>
                      <a:pt x="72" y="629"/>
                      <a:pt x="76" y="627"/>
                      <a:pt x="77" y="627"/>
                    </a:cubicBezTo>
                    <a:cubicBezTo>
                      <a:pt x="91" y="625"/>
                      <a:pt x="104" y="615"/>
                      <a:pt x="106" y="610"/>
                    </a:cubicBezTo>
                    <a:cubicBezTo>
                      <a:pt x="106" y="610"/>
                      <a:pt x="106" y="609"/>
                      <a:pt x="106" y="609"/>
                    </a:cubicBezTo>
                    <a:cubicBezTo>
                      <a:pt x="106" y="609"/>
                      <a:pt x="106" y="609"/>
                      <a:pt x="106" y="609"/>
                    </a:cubicBezTo>
                    <a:cubicBezTo>
                      <a:pt x="106" y="608"/>
                      <a:pt x="106" y="608"/>
                      <a:pt x="106" y="608"/>
                    </a:cubicBezTo>
                    <a:cubicBezTo>
                      <a:pt x="106" y="606"/>
                      <a:pt x="104" y="603"/>
                      <a:pt x="102" y="599"/>
                    </a:cubicBezTo>
                    <a:cubicBezTo>
                      <a:pt x="97" y="592"/>
                      <a:pt x="91" y="587"/>
                      <a:pt x="85" y="581"/>
                    </a:cubicBezTo>
                    <a:cubicBezTo>
                      <a:pt x="70" y="569"/>
                      <a:pt x="54" y="558"/>
                      <a:pt x="51" y="512"/>
                    </a:cubicBezTo>
                    <a:cubicBezTo>
                      <a:pt x="49" y="486"/>
                      <a:pt x="54" y="460"/>
                      <a:pt x="63" y="416"/>
                    </a:cubicBezTo>
                    <a:cubicBezTo>
                      <a:pt x="69" y="384"/>
                      <a:pt x="69" y="384"/>
                      <a:pt x="69" y="384"/>
                    </a:cubicBezTo>
                    <a:cubicBezTo>
                      <a:pt x="79" y="327"/>
                      <a:pt x="91" y="241"/>
                      <a:pt x="85" y="154"/>
                    </a:cubicBezTo>
                    <a:cubicBezTo>
                      <a:pt x="81" y="105"/>
                      <a:pt x="70" y="69"/>
                      <a:pt x="62" y="44"/>
                    </a:cubicBezTo>
                    <a:cubicBezTo>
                      <a:pt x="56" y="25"/>
                      <a:pt x="50" y="11"/>
                      <a:pt x="51" y="0"/>
                    </a:cubicBezTo>
                    <a:cubicBezTo>
                      <a:pt x="67" y="1"/>
                      <a:pt x="67" y="1"/>
                      <a:pt x="67" y="1"/>
                    </a:cubicBezTo>
                    <a:cubicBezTo>
                      <a:pt x="66" y="9"/>
                      <a:pt x="68" y="23"/>
                      <a:pt x="73" y="40"/>
                    </a:cubicBezTo>
                    <a:cubicBezTo>
                      <a:pt x="82" y="66"/>
                      <a:pt x="90" y="102"/>
                      <a:pt x="93" y="153"/>
                    </a:cubicBezTo>
                    <a:cubicBezTo>
                      <a:pt x="100" y="241"/>
                      <a:pt x="88" y="330"/>
                      <a:pt x="77" y="388"/>
                    </a:cubicBezTo>
                    <a:cubicBezTo>
                      <a:pt x="71" y="420"/>
                      <a:pt x="71" y="420"/>
                      <a:pt x="71" y="420"/>
                    </a:cubicBezTo>
                    <a:cubicBezTo>
                      <a:pt x="63" y="463"/>
                      <a:pt x="57" y="489"/>
                      <a:pt x="58" y="513"/>
                    </a:cubicBezTo>
                    <a:cubicBezTo>
                      <a:pt x="61" y="554"/>
                      <a:pt x="77" y="565"/>
                      <a:pt x="91" y="577"/>
                    </a:cubicBezTo>
                    <a:cubicBezTo>
                      <a:pt x="97" y="583"/>
                      <a:pt x="102" y="589"/>
                      <a:pt x="108" y="597"/>
                    </a:cubicBezTo>
                    <a:cubicBezTo>
                      <a:pt x="109" y="599"/>
                      <a:pt x="110" y="601"/>
                      <a:pt x="111" y="602"/>
                    </a:cubicBezTo>
                    <a:cubicBezTo>
                      <a:pt x="112" y="604"/>
                      <a:pt x="119" y="612"/>
                      <a:pt x="120" y="613"/>
                    </a:cubicBezTo>
                    <a:cubicBezTo>
                      <a:pt x="124" y="616"/>
                      <a:pt x="129" y="619"/>
                      <a:pt x="135" y="620"/>
                    </a:cubicBezTo>
                    <a:cubicBezTo>
                      <a:pt x="135" y="624"/>
                      <a:pt x="135" y="624"/>
                      <a:pt x="135" y="624"/>
                    </a:cubicBezTo>
                    <a:cubicBezTo>
                      <a:pt x="125" y="621"/>
                      <a:pt x="119" y="622"/>
                      <a:pt x="115" y="617"/>
                    </a:cubicBezTo>
                    <a:cubicBezTo>
                      <a:pt x="115" y="617"/>
                      <a:pt x="115" y="617"/>
                      <a:pt x="114" y="617"/>
                    </a:cubicBezTo>
                    <a:cubicBezTo>
                      <a:pt x="114" y="618"/>
                      <a:pt x="110" y="621"/>
                      <a:pt x="109" y="622"/>
                    </a:cubicBezTo>
                    <a:cubicBezTo>
                      <a:pt x="114" y="626"/>
                      <a:pt x="120" y="630"/>
                      <a:pt x="124" y="635"/>
                    </a:cubicBezTo>
                    <a:cubicBezTo>
                      <a:pt x="121" y="639"/>
                      <a:pt x="121" y="639"/>
                      <a:pt x="121" y="639"/>
                    </a:cubicBezTo>
                    <a:cubicBezTo>
                      <a:pt x="116" y="633"/>
                      <a:pt x="107" y="631"/>
                      <a:pt x="101" y="628"/>
                    </a:cubicBezTo>
                    <a:cubicBezTo>
                      <a:pt x="99" y="629"/>
                      <a:pt x="96" y="630"/>
                      <a:pt x="94" y="631"/>
                    </a:cubicBezTo>
                    <a:cubicBezTo>
                      <a:pt x="93" y="631"/>
                      <a:pt x="93" y="633"/>
                      <a:pt x="94" y="633"/>
                    </a:cubicBezTo>
                    <a:cubicBezTo>
                      <a:pt x="98" y="637"/>
                      <a:pt x="103" y="641"/>
                      <a:pt x="105" y="648"/>
                    </a:cubicBezTo>
                    <a:cubicBezTo>
                      <a:pt x="101" y="649"/>
                      <a:pt x="101" y="649"/>
                      <a:pt x="101" y="649"/>
                    </a:cubicBezTo>
                    <a:cubicBezTo>
                      <a:pt x="98" y="640"/>
                      <a:pt x="87" y="638"/>
                      <a:pt x="79" y="634"/>
                    </a:cubicBezTo>
                    <a:cubicBezTo>
                      <a:pt x="78" y="634"/>
                      <a:pt x="77" y="635"/>
                      <a:pt x="76" y="635"/>
                    </a:cubicBezTo>
                    <a:cubicBezTo>
                      <a:pt x="75" y="635"/>
                      <a:pt x="74" y="636"/>
                      <a:pt x="75" y="637"/>
                    </a:cubicBezTo>
                    <a:cubicBezTo>
                      <a:pt x="79" y="642"/>
                      <a:pt x="82" y="648"/>
                      <a:pt x="82" y="656"/>
                    </a:cubicBezTo>
                    <a:cubicBezTo>
                      <a:pt x="78" y="656"/>
                      <a:pt x="78" y="656"/>
                      <a:pt x="78" y="656"/>
                    </a:cubicBezTo>
                    <a:cubicBezTo>
                      <a:pt x="78" y="648"/>
                      <a:pt x="68" y="639"/>
                      <a:pt x="65" y="638"/>
                    </a:cubicBezTo>
                    <a:cubicBezTo>
                      <a:pt x="62" y="637"/>
                      <a:pt x="54" y="639"/>
                      <a:pt x="54" y="639"/>
                    </a:cubicBezTo>
                    <a:cubicBezTo>
                      <a:pt x="51" y="640"/>
                      <a:pt x="48" y="640"/>
                      <a:pt x="45" y="641"/>
                    </a:cubicBezTo>
                    <a:cubicBezTo>
                      <a:pt x="40" y="641"/>
                      <a:pt x="38" y="645"/>
                      <a:pt x="38" y="645"/>
                    </a:cubicBezTo>
                    <a:cubicBezTo>
                      <a:pt x="38" y="651"/>
                      <a:pt x="36" y="657"/>
                      <a:pt x="35" y="663"/>
                    </a:cubicBezTo>
                    <a:cubicBezTo>
                      <a:pt x="30" y="663"/>
                      <a:pt x="30" y="663"/>
                      <a:pt x="30" y="663"/>
                    </a:cubicBezTo>
                    <a:cubicBezTo>
                      <a:pt x="30" y="657"/>
                      <a:pt x="30" y="651"/>
                      <a:pt x="30" y="645"/>
                    </a:cubicBezTo>
                    <a:cubicBezTo>
                      <a:pt x="30" y="645"/>
                      <a:pt x="31" y="641"/>
                      <a:pt x="27" y="640"/>
                    </a:cubicBezTo>
                    <a:cubicBezTo>
                      <a:pt x="22" y="639"/>
                      <a:pt x="18" y="638"/>
                      <a:pt x="15" y="635"/>
                    </a:cubicBezTo>
                    <a:cubicBezTo>
                      <a:pt x="5" y="627"/>
                      <a:pt x="5" y="615"/>
                      <a:pt x="5" y="596"/>
                    </a:cubicBezTo>
                    <a:cubicBezTo>
                      <a:pt x="5" y="584"/>
                      <a:pt x="5" y="584"/>
                      <a:pt x="5" y="584"/>
                    </a:cubicBezTo>
                    <a:cubicBezTo>
                      <a:pt x="3" y="569"/>
                      <a:pt x="0" y="552"/>
                      <a:pt x="1" y="539"/>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5" name="Freeform 6224"/>
              <p:cNvSpPr>
                <a:spLocks/>
              </p:cNvSpPr>
              <p:nvPr/>
            </p:nvSpPr>
            <p:spPr bwMode="auto">
              <a:xfrm>
                <a:off x="4859" y="1354"/>
                <a:ext cx="186" cy="786"/>
              </a:xfrm>
              <a:custGeom>
                <a:avLst/>
                <a:gdLst>
                  <a:gd name="T0" fmla="*/ 208 w 137"/>
                  <a:gd name="T1" fmla="*/ 456 h 582"/>
                  <a:gd name="T2" fmla="*/ 225 w 137"/>
                  <a:gd name="T3" fmla="*/ 623 h 582"/>
                  <a:gd name="T4" fmla="*/ 246 w 137"/>
                  <a:gd name="T5" fmla="*/ 771 h 582"/>
                  <a:gd name="T6" fmla="*/ 247 w 137"/>
                  <a:gd name="T7" fmla="*/ 943 h 582"/>
                  <a:gd name="T8" fmla="*/ 243 w 137"/>
                  <a:gd name="T9" fmla="*/ 1060 h 582"/>
                  <a:gd name="T10" fmla="*/ 227 w 137"/>
                  <a:gd name="T11" fmla="*/ 1062 h 582"/>
                  <a:gd name="T12" fmla="*/ 225 w 137"/>
                  <a:gd name="T13" fmla="*/ 943 h 582"/>
                  <a:gd name="T14" fmla="*/ 223 w 137"/>
                  <a:gd name="T15" fmla="*/ 777 h 582"/>
                  <a:gd name="T16" fmla="*/ 202 w 137"/>
                  <a:gd name="T17" fmla="*/ 624 h 582"/>
                  <a:gd name="T18" fmla="*/ 186 w 137"/>
                  <a:gd name="T19" fmla="*/ 458 h 582"/>
                  <a:gd name="T20" fmla="*/ 0 w 137"/>
                  <a:gd name="T21" fmla="*/ 19 h 582"/>
                  <a:gd name="T22" fmla="*/ 11 w 137"/>
                  <a:gd name="T23" fmla="*/ 0 h 582"/>
                  <a:gd name="T24" fmla="*/ 208 w 137"/>
                  <a:gd name="T25" fmla="*/ 456 h 5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7" h="582">
                    <a:moveTo>
                      <a:pt x="113" y="250"/>
                    </a:moveTo>
                    <a:cubicBezTo>
                      <a:pt x="122" y="341"/>
                      <a:pt x="122" y="341"/>
                      <a:pt x="122" y="341"/>
                    </a:cubicBezTo>
                    <a:cubicBezTo>
                      <a:pt x="126" y="380"/>
                      <a:pt x="127" y="399"/>
                      <a:pt x="133" y="423"/>
                    </a:cubicBezTo>
                    <a:cubicBezTo>
                      <a:pt x="137" y="447"/>
                      <a:pt x="136" y="483"/>
                      <a:pt x="134" y="517"/>
                    </a:cubicBezTo>
                    <a:cubicBezTo>
                      <a:pt x="133" y="540"/>
                      <a:pt x="131" y="562"/>
                      <a:pt x="132" y="581"/>
                    </a:cubicBezTo>
                    <a:cubicBezTo>
                      <a:pt x="123" y="582"/>
                      <a:pt x="123" y="582"/>
                      <a:pt x="123" y="582"/>
                    </a:cubicBezTo>
                    <a:cubicBezTo>
                      <a:pt x="122" y="563"/>
                      <a:pt x="121" y="540"/>
                      <a:pt x="122" y="517"/>
                    </a:cubicBezTo>
                    <a:cubicBezTo>
                      <a:pt x="124" y="483"/>
                      <a:pt x="125" y="448"/>
                      <a:pt x="121" y="426"/>
                    </a:cubicBezTo>
                    <a:cubicBezTo>
                      <a:pt x="116" y="401"/>
                      <a:pt x="114" y="381"/>
                      <a:pt x="110" y="342"/>
                    </a:cubicBezTo>
                    <a:cubicBezTo>
                      <a:pt x="101" y="251"/>
                      <a:pt x="101" y="251"/>
                      <a:pt x="101" y="251"/>
                    </a:cubicBezTo>
                    <a:cubicBezTo>
                      <a:pt x="89" y="144"/>
                      <a:pt x="32" y="30"/>
                      <a:pt x="0" y="10"/>
                    </a:cubicBezTo>
                    <a:cubicBezTo>
                      <a:pt x="6" y="0"/>
                      <a:pt x="6" y="0"/>
                      <a:pt x="6" y="0"/>
                    </a:cubicBezTo>
                    <a:cubicBezTo>
                      <a:pt x="40" y="21"/>
                      <a:pt x="101" y="139"/>
                      <a:pt x="113" y="250"/>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6" name="Freeform 6225"/>
              <p:cNvSpPr>
                <a:spLocks/>
              </p:cNvSpPr>
              <p:nvPr/>
            </p:nvSpPr>
            <p:spPr bwMode="auto">
              <a:xfrm>
                <a:off x="5026" y="1928"/>
                <a:ext cx="80" cy="435"/>
              </a:xfrm>
              <a:custGeom>
                <a:avLst/>
                <a:gdLst>
                  <a:gd name="T0" fmla="*/ 89 w 59"/>
                  <a:gd name="T1" fmla="*/ 588 h 322"/>
                  <a:gd name="T2" fmla="*/ 76 w 59"/>
                  <a:gd name="T3" fmla="*/ 550 h 322"/>
                  <a:gd name="T4" fmla="*/ 42 w 59"/>
                  <a:gd name="T5" fmla="*/ 297 h 322"/>
                  <a:gd name="T6" fmla="*/ 45 w 59"/>
                  <a:gd name="T7" fmla="*/ 239 h 322"/>
                  <a:gd name="T8" fmla="*/ 0 w 59"/>
                  <a:gd name="T9" fmla="*/ 12 h 322"/>
                  <a:gd name="T10" fmla="*/ 12 w 59"/>
                  <a:gd name="T11" fmla="*/ 0 h 322"/>
                  <a:gd name="T12" fmla="*/ 62 w 59"/>
                  <a:gd name="T13" fmla="*/ 239 h 322"/>
                  <a:gd name="T14" fmla="*/ 61 w 59"/>
                  <a:gd name="T15" fmla="*/ 297 h 322"/>
                  <a:gd name="T16" fmla="*/ 92 w 59"/>
                  <a:gd name="T17" fmla="*/ 544 h 322"/>
                  <a:gd name="T18" fmla="*/ 108 w 59"/>
                  <a:gd name="T19" fmla="*/ 581 h 3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322">
                    <a:moveTo>
                      <a:pt x="49" y="322"/>
                    </a:moveTo>
                    <a:cubicBezTo>
                      <a:pt x="41" y="301"/>
                      <a:pt x="41" y="301"/>
                      <a:pt x="41" y="301"/>
                    </a:cubicBezTo>
                    <a:cubicBezTo>
                      <a:pt x="25" y="259"/>
                      <a:pt x="23" y="208"/>
                      <a:pt x="23" y="163"/>
                    </a:cubicBezTo>
                    <a:cubicBezTo>
                      <a:pt x="23" y="153"/>
                      <a:pt x="23" y="142"/>
                      <a:pt x="24" y="131"/>
                    </a:cubicBezTo>
                    <a:cubicBezTo>
                      <a:pt x="26" y="87"/>
                      <a:pt x="29" y="36"/>
                      <a:pt x="0" y="7"/>
                    </a:cubicBezTo>
                    <a:cubicBezTo>
                      <a:pt x="7" y="0"/>
                      <a:pt x="7" y="0"/>
                      <a:pt x="7" y="0"/>
                    </a:cubicBezTo>
                    <a:cubicBezTo>
                      <a:pt x="39" y="32"/>
                      <a:pt x="37" y="85"/>
                      <a:pt x="34" y="131"/>
                    </a:cubicBezTo>
                    <a:cubicBezTo>
                      <a:pt x="33" y="143"/>
                      <a:pt x="33" y="154"/>
                      <a:pt x="33" y="163"/>
                    </a:cubicBezTo>
                    <a:cubicBezTo>
                      <a:pt x="33" y="207"/>
                      <a:pt x="35" y="257"/>
                      <a:pt x="50" y="298"/>
                    </a:cubicBezTo>
                    <a:cubicBezTo>
                      <a:pt x="59" y="318"/>
                      <a:pt x="59" y="318"/>
                      <a:pt x="59" y="318"/>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7" name="Freeform 6226"/>
              <p:cNvSpPr>
                <a:spLocks/>
              </p:cNvSpPr>
              <p:nvPr/>
            </p:nvSpPr>
            <p:spPr bwMode="auto">
              <a:xfrm>
                <a:off x="4939" y="1885"/>
                <a:ext cx="76" cy="396"/>
              </a:xfrm>
              <a:custGeom>
                <a:avLst/>
                <a:gdLst>
                  <a:gd name="T0" fmla="*/ 87 w 56"/>
                  <a:gd name="T1" fmla="*/ 535 h 293"/>
                  <a:gd name="T2" fmla="*/ 31 w 56"/>
                  <a:gd name="T3" fmla="*/ 43 h 293"/>
                  <a:gd name="T4" fmla="*/ 33 w 56"/>
                  <a:gd name="T5" fmla="*/ 26 h 293"/>
                  <a:gd name="T6" fmla="*/ 39 w 56"/>
                  <a:gd name="T7" fmla="*/ 0 h 293"/>
                  <a:gd name="T8" fmla="*/ 56 w 56"/>
                  <a:gd name="T9" fmla="*/ 5 h 293"/>
                  <a:gd name="T10" fmla="*/ 52 w 56"/>
                  <a:gd name="T11" fmla="*/ 30 h 293"/>
                  <a:gd name="T12" fmla="*/ 50 w 56"/>
                  <a:gd name="T13" fmla="*/ 47 h 293"/>
                  <a:gd name="T14" fmla="*/ 103 w 56"/>
                  <a:gd name="T15" fmla="*/ 530 h 2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293">
                    <a:moveTo>
                      <a:pt x="47" y="293"/>
                    </a:moveTo>
                    <a:cubicBezTo>
                      <a:pt x="10" y="196"/>
                      <a:pt x="0" y="108"/>
                      <a:pt x="17" y="24"/>
                    </a:cubicBezTo>
                    <a:cubicBezTo>
                      <a:pt x="18" y="14"/>
                      <a:pt x="18" y="14"/>
                      <a:pt x="18" y="14"/>
                    </a:cubicBezTo>
                    <a:cubicBezTo>
                      <a:pt x="19" y="10"/>
                      <a:pt x="20" y="5"/>
                      <a:pt x="21" y="0"/>
                    </a:cubicBezTo>
                    <a:cubicBezTo>
                      <a:pt x="30" y="3"/>
                      <a:pt x="30" y="3"/>
                      <a:pt x="30" y="3"/>
                    </a:cubicBezTo>
                    <a:cubicBezTo>
                      <a:pt x="29" y="7"/>
                      <a:pt x="29" y="11"/>
                      <a:pt x="28" y="16"/>
                    </a:cubicBezTo>
                    <a:cubicBezTo>
                      <a:pt x="27" y="26"/>
                      <a:pt x="27" y="26"/>
                      <a:pt x="27" y="26"/>
                    </a:cubicBezTo>
                    <a:cubicBezTo>
                      <a:pt x="10" y="108"/>
                      <a:pt x="20" y="194"/>
                      <a:pt x="56" y="29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8" name="Freeform 6227"/>
              <p:cNvSpPr>
                <a:spLocks/>
              </p:cNvSpPr>
              <p:nvPr/>
            </p:nvSpPr>
            <p:spPr bwMode="auto">
              <a:xfrm>
                <a:off x="4990" y="2131"/>
                <a:ext cx="114" cy="294"/>
              </a:xfrm>
              <a:custGeom>
                <a:avLst/>
                <a:gdLst>
                  <a:gd name="T0" fmla="*/ 68 w 84"/>
                  <a:gd name="T1" fmla="*/ 192 h 218"/>
                  <a:gd name="T2" fmla="*/ 67 w 84"/>
                  <a:gd name="T3" fmla="*/ 187 h 218"/>
                  <a:gd name="T4" fmla="*/ 50 w 84"/>
                  <a:gd name="T5" fmla="*/ 80 h 218"/>
                  <a:gd name="T6" fmla="*/ 42 w 84"/>
                  <a:gd name="T7" fmla="*/ 77 h 218"/>
                  <a:gd name="T8" fmla="*/ 39 w 84"/>
                  <a:gd name="T9" fmla="*/ 84 h 218"/>
                  <a:gd name="T10" fmla="*/ 15 w 84"/>
                  <a:gd name="T11" fmla="*/ 144 h 218"/>
                  <a:gd name="T12" fmla="*/ 0 w 84"/>
                  <a:gd name="T13" fmla="*/ 136 h 218"/>
                  <a:gd name="T14" fmla="*/ 26 w 84"/>
                  <a:gd name="T15" fmla="*/ 74 h 218"/>
                  <a:gd name="T16" fmla="*/ 46 w 84"/>
                  <a:gd name="T17" fmla="*/ 31 h 218"/>
                  <a:gd name="T18" fmla="*/ 48 w 84"/>
                  <a:gd name="T19" fmla="*/ 0 h 218"/>
                  <a:gd name="T20" fmla="*/ 62 w 84"/>
                  <a:gd name="T21" fmla="*/ 1 h 218"/>
                  <a:gd name="T22" fmla="*/ 61 w 84"/>
                  <a:gd name="T23" fmla="*/ 9 h 218"/>
                  <a:gd name="T24" fmla="*/ 65 w 84"/>
                  <a:gd name="T25" fmla="*/ 9 h 218"/>
                  <a:gd name="T26" fmla="*/ 62 w 84"/>
                  <a:gd name="T27" fmla="*/ 51 h 218"/>
                  <a:gd name="T28" fmla="*/ 81 w 84"/>
                  <a:gd name="T29" fmla="*/ 183 h 218"/>
                  <a:gd name="T30" fmla="*/ 83 w 84"/>
                  <a:gd name="T31" fmla="*/ 189 h 218"/>
                  <a:gd name="T32" fmla="*/ 109 w 84"/>
                  <a:gd name="T33" fmla="*/ 264 h 218"/>
                  <a:gd name="T34" fmla="*/ 128 w 84"/>
                  <a:gd name="T35" fmla="*/ 282 h 218"/>
                  <a:gd name="T36" fmla="*/ 155 w 84"/>
                  <a:gd name="T37" fmla="*/ 320 h 218"/>
                  <a:gd name="T38" fmla="*/ 145 w 84"/>
                  <a:gd name="T39" fmla="*/ 324 h 218"/>
                  <a:gd name="T40" fmla="*/ 125 w 84"/>
                  <a:gd name="T41" fmla="*/ 301 h 218"/>
                  <a:gd name="T42" fmla="*/ 117 w 84"/>
                  <a:gd name="T43" fmla="*/ 303 h 218"/>
                  <a:gd name="T44" fmla="*/ 110 w 84"/>
                  <a:gd name="T45" fmla="*/ 328 h 218"/>
                  <a:gd name="T46" fmla="*/ 84 w 84"/>
                  <a:gd name="T47" fmla="*/ 359 h 218"/>
                  <a:gd name="T48" fmla="*/ 73 w 84"/>
                  <a:gd name="T49" fmla="*/ 365 h 218"/>
                  <a:gd name="T50" fmla="*/ 68 w 84"/>
                  <a:gd name="T51" fmla="*/ 371 h 218"/>
                  <a:gd name="T52" fmla="*/ 41 w 84"/>
                  <a:gd name="T53" fmla="*/ 396 h 218"/>
                  <a:gd name="T54" fmla="*/ 31 w 84"/>
                  <a:gd name="T55" fmla="*/ 391 h 218"/>
                  <a:gd name="T56" fmla="*/ 58 w 84"/>
                  <a:gd name="T57" fmla="*/ 360 h 218"/>
                  <a:gd name="T58" fmla="*/ 65 w 84"/>
                  <a:gd name="T59" fmla="*/ 355 h 218"/>
                  <a:gd name="T60" fmla="*/ 76 w 84"/>
                  <a:gd name="T61" fmla="*/ 345 h 218"/>
                  <a:gd name="T62" fmla="*/ 98 w 84"/>
                  <a:gd name="T63" fmla="*/ 322 h 218"/>
                  <a:gd name="T64" fmla="*/ 102 w 84"/>
                  <a:gd name="T65" fmla="*/ 302 h 218"/>
                  <a:gd name="T66" fmla="*/ 103 w 84"/>
                  <a:gd name="T67" fmla="*/ 289 h 218"/>
                  <a:gd name="T68" fmla="*/ 102 w 84"/>
                  <a:gd name="T69" fmla="*/ 278 h 218"/>
                  <a:gd name="T70" fmla="*/ 98 w 84"/>
                  <a:gd name="T71" fmla="*/ 272 h 218"/>
                  <a:gd name="T72" fmla="*/ 68 w 84"/>
                  <a:gd name="T73" fmla="*/ 192 h 2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4" h="218">
                    <a:moveTo>
                      <a:pt x="37" y="105"/>
                    </a:moveTo>
                    <a:cubicBezTo>
                      <a:pt x="36" y="103"/>
                      <a:pt x="36" y="103"/>
                      <a:pt x="36" y="103"/>
                    </a:cubicBezTo>
                    <a:cubicBezTo>
                      <a:pt x="33" y="86"/>
                      <a:pt x="29" y="65"/>
                      <a:pt x="27" y="44"/>
                    </a:cubicBezTo>
                    <a:cubicBezTo>
                      <a:pt x="27" y="41"/>
                      <a:pt x="24" y="40"/>
                      <a:pt x="23" y="42"/>
                    </a:cubicBezTo>
                    <a:cubicBezTo>
                      <a:pt x="22" y="43"/>
                      <a:pt x="21" y="44"/>
                      <a:pt x="21" y="46"/>
                    </a:cubicBezTo>
                    <a:cubicBezTo>
                      <a:pt x="15" y="56"/>
                      <a:pt x="6" y="66"/>
                      <a:pt x="8" y="79"/>
                    </a:cubicBezTo>
                    <a:cubicBezTo>
                      <a:pt x="0" y="75"/>
                      <a:pt x="0" y="75"/>
                      <a:pt x="0" y="75"/>
                    </a:cubicBezTo>
                    <a:cubicBezTo>
                      <a:pt x="1" y="62"/>
                      <a:pt x="7" y="52"/>
                      <a:pt x="14" y="41"/>
                    </a:cubicBezTo>
                    <a:cubicBezTo>
                      <a:pt x="19" y="34"/>
                      <a:pt x="23" y="26"/>
                      <a:pt x="25" y="17"/>
                    </a:cubicBezTo>
                    <a:cubicBezTo>
                      <a:pt x="25" y="12"/>
                      <a:pt x="25" y="6"/>
                      <a:pt x="26" y="0"/>
                    </a:cubicBezTo>
                    <a:cubicBezTo>
                      <a:pt x="34" y="1"/>
                      <a:pt x="34" y="1"/>
                      <a:pt x="34" y="1"/>
                    </a:cubicBezTo>
                    <a:cubicBezTo>
                      <a:pt x="34" y="2"/>
                      <a:pt x="34" y="3"/>
                      <a:pt x="33" y="5"/>
                    </a:cubicBezTo>
                    <a:cubicBezTo>
                      <a:pt x="35" y="5"/>
                      <a:pt x="35" y="5"/>
                      <a:pt x="35" y="5"/>
                    </a:cubicBezTo>
                    <a:cubicBezTo>
                      <a:pt x="35" y="9"/>
                      <a:pt x="34" y="22"/>
                      <a:pt x="34" y="28"/>
                    </a:cubicBezTo>
                    <a:cubicBezTo>
                      <a:pt x="35" y="56"/>
                      <a:pt x="40" y="79"/>
                      <a:pt x="44" y="101"/>
                    </a:cubicBezTo>
                    <a:cubicBezTo>
                      <a:pt x="45" y="104"/>
                      <a:pt x="45" y="104"/>
                      <a:pt x="45" y="104"/>
                    </a:cubicBezTo>
                    <a:cubicBezTo>
                      <a:pt x="48" y="120"/>
                      <a:pt x="50" y="132"/>
                      <a:pt x="59" y="145"/>
                    </a:cubicBezTo>
                    <a:cubicBezTo>
                      <a:pt x="61" y="148"/>
                      <a:pt x="65" y="151"/>
                      <a:pt x="69" y="155"/>
                    </a:cubicBezTo>
                    <a:cubicBezTo>
                      <a:pt x="75" y="161"/>
                      <a:pt x="82" y="167"/>
                      <a:pt x="84" y="176"/>
                    </a:cubicBezTo>
                    <a:cubicBezTo>
                      <a:pt x="79" y="178"/>
                      <a:pt x="79" y="178"/>
                      <a:pt x="79" y="178"/>
                    </a:cubicBezTo>
                    <a:cubicBezTo>
                      <a:pt x="78" y="174"/>
                      <a:pt x="72" y="169"/>
                      <a:pt x="68" y="165"/>
                    </a:cubicBezTo>
                    <a:cubicBezTo>
                      <a:pt x="67" y="164"/>
                      <a:pt x="63" y="164"/>
                      <a:pt x="63" y="167"/>
                    </a:cubicBezTo>
                    <a:cubicBezTo>
                      <a:pt x="62" y="171"/>
                      <a:pt x="62" y="175"/>
                      <a:pt x="60" y="180"/>
                    </a:cubicBezTo>
                    <a:cubicBezTo>
                      <a:pt x="57" y="189"/>
                      <a:pt x="52" y="192"/>
                      <a:pt x="46" y="197"/>
                    </a:cubicBezTo>
                    <a:cubicBezTo>
                      <a:pt x="40" y="201"/>
                      <a:pt x="40" y="201"/>
                      <a:pt x="40" y="201"/>
                    </a:cubicBezTo>
                    <a:cubicBezTo>
                      <a:pt x="37" y="204"/>
                      <a:pt x="37" y="204"/>
                      <a:pt x="37" y="204"/>
                    </a:cubicBezTo>
                    <a:cubicBezTo>
                      <a:pt x="32" y="208"/>
                      <a:pt x="24" y="214"/>
                      <a:pt x="22" y="218"/>
                    </a:cubicBezTo>
                    <a:cubicBezTo>
                      <a:pt x="17" y="215"/>
                      <a:pt x="17" y="215"/>
                      <a:pt x="17" y="215"/>
                    </a:cubicBezTo>
                    <a:cubicBezTo>
                      <a:pt x="19" y="209"/>
                      <a:pt x="26" y="203"/>
                      <a:pt x="32" y="198"/>
                    </a:cubicBezTo>
                    <a:cubicBezTo>
                      <a:pt x="35" y="195"/>
                      <a:pt x="35" y="195"/>
                      <a:pt x="35" y="195"/>
                    </a:cubicBezTo>
                    <a:cubicBezTo>
                      <a:pt x="35" y="195"/>
                      <a:pt x="41" y="190"/>
                      <a:pt x="41" y="190"/>
                    </a:cubicBezTo>
                    <a:cubicBezTo>
                      <a:pt x="46" y="186"/>
                      <a:pt x="50" y="184"/>
                      <a:pt x="53" y="177"/>
                    </a:cubicBezTo>
                    <a:cubicBezTo>
                      <a:pt x="54" y="173"/>
                      <a:pt x="54" y="170"/>
                      <a:pt x="55" y="166"/>
                    </a:cubicBezTo>
                    <a:cubicBezTo>
                      <a:pt x="55" y="164"/>
                      <a:pt x="56" y="162"/>
                      <a:pt x="56" y="159"/>
                    </a:cubicBezTo>
                    <a:cubicBezTo>
                      <a:pt x="57" y="158"/>
                      <a:pt x="56" y="153"/>
                      <a:pt x="55" y="153"/>
                    </a:cubicBezTo>
                    <a:cubicBezTo>
                      <a:pt x="54" y="152"/>
                      <a:pt x="53" y="151"/>
                      <a:pt x="53" y="150"/>
                    </a:cubicBezTo>
                    <a:cubicBezTo>
                      <a:pt x="42" y="135"/>
                      <a:pt x="40" y="121"/>
                      <a:pt x="37" y="105"/>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29" name="Freeform 6228"/>
              <p:cNvSpPr>
                <a:spLocks/>
              </p:cNvSpPr>
              <p:nvPr/>
            </p:nvSpPr>
            <p:spPr bwMode="auto">
              <a:xfrm>
                <a:off x="4933" y="1589"/>
                <a:ext cx="57" cy="129"/>
              </a:xfrm>
              <a:custGeom>
                <a:avLst/>
                <a:gdLst>
                  <a:gd name="T0" fmla="*/ 76 w 42"/>
                  <a:gd name="T1" fmla="*/ 67 h 95"/>
                  <a:gd name="T2" fmla="*/ 76 w 42"/>
                  <a:gd name="T3" fmla="*/ 99 h 95"/>
                  <a:gd name="T4" fmla="*/ 71 w 42"/>
                  <a:gd name="T5" fmla="*/ 175 h 95"/>
                  <a:gd name="T6" fmla="*/ 56 w 42"/>
                  <a:gd name="T7" fmla="*/ 175 h 95"/>
                  <a:gd name="T8" fmla="*/ 19 w 42"/>
                  <a:gd name="T9" fmla="*/ 91 h 95"/>
                  <a:gd name="T10" fmla="*/ 0 w 42"/>
                  <a:gd name="T11" fmla="*/ 62 h 95"/>
                  <a:gd name="T12" fmla="*/ 10 w 42"/>
                  <a:gd name="T13" fmla="*/ 45 h 95"/>
                  <a:gd name="T14" fmla="*/ 19 w 42"/>
                  <a:gd name="T15" fmla="*/ 65 h 95"/>
                  <a:gd name="T16" fmla="*/ 31 w 42"/>
                  <a:gd name="T17" fmla="*/ 81 h 95"/>
                  <a:gd name="T18" fmla="*/ 56 w 42"/>
                  <a:gd name="T19" fmla="*/ 122 h 95"/>
                  <a:gd name="T20" fmla="*/ 61 w 42"/>
                  <a:gd name="T21" fmla="*/ 118 h 95"/>
                  <a:gd name="T22" fmla="*/ 61 w 42"/>
                  <a:gd name="T23" fmla="*/ 99 h 95"/>
                  <a:gd name="T24" fmla="*/ 58 w 42"/>
                  <a:gd name="T25" fmla="*/ 77 h 95"/>
                  <a:gd name="T26" fmla="*/ 61 w 42"/>
                  <a:gd name="T27" fmla="*/ 65 h 95"/>
                  <a:gd name="T28" fmla="*/ 61 w 42"/>
                  <a:gd name="T29" fmla="*/ 37 h 95"/>
                  <a:gd name="T30" fmla="*/ 58 w 42"/>
                  <a:gd name="T31" fmla="*/ 1 h 95"/>
                  <a:gd name="T32" fmla="*/ 73 w 42"/>
                  <a:gd name="T33" fmla="*/ 0 h 95"/>
                  <a:gd name="T34" fmla="*/ 76 w 42"/>
                  <a:gd name="T35" fmla="*/ 67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95">
                    <a:moveTo>
                      <a:pt x="41" y="36"/>
                    </a:moveTo>
                    <a:cubicBezTo>
                      <a:pt x="40" y="41"/>
                      <a:pt x="40" y="47"/>
                      <a:pt x="41" y="54"/>
                    </a:cubicBezTo>
                    <a:cubicBezTo>
                      <a:pt x="41" y="68"/>
                      <a:pt x="39" y="79"/>
                      <a:pt x="38" y="95"/>
                    </a:cubicBezTo>
                    <a:cubicBezTo>
                      <a:pt x="30" y="95"/>
                      <a:pt x="30" y="95"/>
                      <a:pt x="30" y="95"/>
                    </a:cubicBezTo>
                    <a:cubicBezTo>
                      <a:pt x="29" y="79"/>
                      <a:pt x="20" y="63"/>
                      <a:pt x="10" y="49"/>
                    </a:cubicBezTo>
                    <a:cubicBezTo>
                      <a:pt x="0" y="34"/>
                      <a:pt x="0" y="34"/>
                      <a:pt x="0" y="34"/>
                    </a:cubicBezTo>
                    <a:cubicBezTo>
                      <a:pt x="5" y="24"/>
                      <a:pt x="5" y="24"/>
                      <a:pt x="5" y="24"/>
                    </a:cubicBezTo>
                    <a:cubicBezTo>
                      <a:pt x="5" y="24"/>
                      <a:pt x="6" y="30"/>
                      <a:pt x="10" y="35"/>
                    </a:cubicBezTo>
                    <a:cubicBezTo>
                      <a:pt x="14" y="40"/>
                      <a:pt x="17" y="44"/>
                      <a:pt x="17" y="44"/>
                    </a:cubicBezTo>
                    <a:cubicBezTo>
                      <a:pt x="21" y="51"/>
                      <a:pt x="27" y="58"/>
                      <a:pt x="30" y="66"/>
                    </a:cubicBezTo>
                    <a:cubicBezTo>
                      <a:pt x="31" y="68"/>
                      <a:pt x="33" y="66"/>
                      <a:pt x="33" y="64"/>
                    </a:cubicBezTo>
                    <a:cubicBezTo>
                      <a:pt x="33" y="60"/>
                      <a:pt x="33" y="58"/>
                      <a:pt x="33" y="54"/>
                    </a:cubicBezTo>
                    <a:cubicBezTo>
                      <a:pt x="33" y="50"/>
                      <a:pt x="32" y="46"/>
                      <a:pt x="32" y="42"/>
                    </a:cubicBezTo>
                    <a:cubicBezTo>
                      <a:pt x="32" y="40"/>
                      <a:pt x="32" y="37"/>
                      <a:pt x="33" y="35"/>
                    </a:cubicBezTo>
                    <a:cubicBezTo>
                      <a:pt x="33" y="30"/>
                      <a:pt x="33" y="25"/>
                      <a:pt x="33" y="20"/>
                    </a:cubicBezTo>
                    <a:cubicBezTo>
                      <a:pt x="33" y="14"/>
                      <a:pt x="33" y="7"/>
                      <a:pt x="32" y="1"/>
                    </a:cubicBezTo>
                    <a:cubicBezTo>
                      <a:pt x="40" y="0"/>
                      <a:pt x="40" y="0"/>
                      <a:pt x="40" y="0"/>
                    </a:cubicBezTo>
                    <a:cubicBezTo>
                      <a:pt x="42" y="12"/>
                      <a:pt x="41" y="24"/>
                      <a:pt x="41" y="36"/>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0" name="Freeform 6229"/>
              <p:cNvSpPr>
                <a:spLocks/>
              </p:cNvSpPr>
              <p:nvPr/>
            </p:nvSpPr>
            <p:spPr bwMode="auto">
              <a:xfrm>
                <a:off x="4973" y="1704"/>
                <a:ext cx="31" cy="157"/>
              </a:xfrm>
              <a:custGeom>
                <a:avLst/>
                <a:gdLst>
                  <a:gd name="T0" fmla="*/ 18 w 23"/>
                  <a:gd name="T1" fmla="*/ 68 h 116"/>
                  <a:gd name="T2" fmla="*/ 20 w 23"/>
                  <a:gd name="T3" fmla="*/ 93 h 116"/>
                  <a:gd name="T4" fmla="*/ 38 w 23"/>
                  <a:gd name="T5" fmla="*/ 200 h 116"/>
                  <a:gd name="T6" fmla="*/ 42 w 23"/>
                  <a:gd name="T7" fmla="*/ 212 h 116"/>
                  <a:gd name="T8" fmla="*/ 36 w 23"/>
                  <a:gd name="T9" fmla="*/ 212 h 116"/>
                  <a:gd name="T10" fmla="*/ 31 w 23"/>
                  <a:gd name="T11" fmla="*/ 200 h 116"/>
                  <a:gd name="T12" fmla="*/ 5 w 23"/>
                  <a:gd name="T13" fmla="*/ 93 h 116"/>
                  <a:gd name="T14" fmla="*/ 4 w 23"/>
                  <a:gd name="T15" fmla="*/ 68 h 116"/>
                  <a:gd name="T16" fmla="*/ 0 w 23"/>
                  <a:gd name="T17" fmla="*/ 1 h 116"/>
                  <a:gd name="T18" fmla="*/ 15 w 23"/>
                  <a:gd name="T19" fmla="*/ 0 h 116"/>
                  <a:gd name="T20" fmla="*/ 18 w 23"/>
                  <a:gd name="T21" fmla="*/ 68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16">
                    <a:moveTo>
                      <a:pt x="10" y="37"/>
                    </a:moveTo>
                    <a:cubicBezTo>
                      <a:pt x="11" y="51"/>
                      <a:pt x="11" y="51"/>
                      <a:pt x="11" y="51"/>
                    </a:cubicBezTo>
                    <a:cubicBezTo>
                      <a:pt x="11" y="71"/>
                      <a:pt x="16" y="90"/>
                      <a:pt x="21" y="109"/>
                    </a:cubicBezTo>
                    <a:cubicBezTo>
                      <a:pt x="23" y="116"/>
                      <a:pt x="23" y="116"/>
                      <a:pt x="23" y="116"/>
                    </a:cubicBezTo>
                    <a:cubicBezTo>
                      <a:pt x="20" y="116"/>
                      <a:pt x="20" y="116"/>
                      <a:pt x="20" y="116"/>
                    </a:cubicBezTo>
                    <a:cubicBezTo>
                      <a:pt x="17" y="109"/>
                      <a:pt x="17" y="109"/>
                      <a:pt x="17" y="109"/>
                    </a:cubicBezTo>
                    <a:cubicBezTo>
                      <a:pt x="12" y="90"/>
                      <a:pt x="3" y="72"/>
                      <a:pt x="3" y="51"/>
                    </a:cubicBezTo>
                    <a:cubicBezTo>
                      <a:pt x="2" y="37"/>
                      <a:pt x="2" y="37"/>
                      <a:pt x="2" y="37"/>
                    </a:cubicBezTo>
                    <a:cubicBezTo>
                      <a:pt x="2" y="25"/>
                      <a:pt x="2" y="13"/>
                      <a:pt x="0" y="1"/>
                    </a:cubicBezTo>
                    <a:cubicBezTo>
                      <a:pt x="8" y="0"/>
                      <a:pt x="8" y="0"/>
                      <a:pt x="8" y="0"/>
                    </a:cubicBezTo>
                    <a:cubicBezTo>
                      <a:pt x="10" y="12"/>
                      <a:pt x="10" y="25"/>
                      <a:pt x="10" y="37"/>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1" name="Freeform 6230"/>
              <p:cNvSpPr>
                <a:spLocks/>
              </p:cNvSpPr>
              <p:nvPr/>
            </p:nvSpPr>
            <p:spPr bwMode="auto">
              <a:xfrm>
                <a:off x="4415" y="1236"/>
                <a:ext cx="38" cy="39"/>
              </a:xfrm>
              <a:custGeom>
                <a:avLst/>
                <a:gdLst>
                  <a:gd name="T0" fmla="*/ 52 w 28"/>
                  <a:gd name="T1" fmla="*/ 52 h 29"/>
                  <a:gd name="T2" fmla="*/ 42 w 28"/>
                  <a:gd name="T3" fmla="*/ 46 h 29"/>
                  <a:gd name="T4" fmla="*/ 37 w 28"/>
                  <a:gd name="T5" fmla="*/ 20 h 29"/>
                  <a:gd name="T6" fmla="*/ 37 w 28"/>
                  <a:gd name="T7" fmla="*/ 20 h 29"/>
                  <a:gd name="T8" fmla="*/ 46 w 28"/>
                  <a:gd name="T9" fmla="*/ 7 h 29"/>
                  <a:gd name="T10" fmla="*/ 39 w 28"/>
                  <a:gd name="T11" fmla="*/ 0 h 29"/>
                  <a:gd name="T12" fmla="*/ 31 w 28"/>
                  <a:gd name="T13" fmla="*/ 7 h 29"/>
                  <a:gd name="T14" fmla="*/ 20 w 28"/>
                  <a:gd name="T15" fmla="*/ 9 h 29"/>
                  <a:gd name="T16" fmla="*/ 5 w 28"/>
                  <a:gd name="T17" fmla="*/ 0 h 29"/>
                  <a:gd name="T18" fmla="*/ 0 w 28"/>
                  <a:gd name="T19" fmla="*/ 9 h 29"/>
                  <a:gd name="T20" fmla="*/ 16 w 28"/>
                  <a:gd name="T21" fmla="*/ 20 h 29"/>
                  <a:gd name="T22" fmla="*/ 26 w 28"/>
                  <a:gd name="T23" fmla="*/ 36 h 29"/>
                  <a:gd name="T24" fmla="*/ 27 w 28"/>
                  <a:gd name="T25" fmla="*/ 46 h 29"/>
                  <a:gd name="T26" fmla="*/ 20 w 28"/>
                  <a:gd name="T27" fmla="*/ 48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 h="29">
                    <a:moveTo>
                      <a:pt x="28" y="29"/>
                    </a:moveTo>
                    <a:cubicBezTo>
                      <a:pt x="24" y="29"/>
                      <a:pt x="23" y="25"/>
                      <a:pt x="23" y="25"/>
                    </a:cubicBezTo>
                    <a:cubicBezTo>
                      <a:pt x="20" y="11"/>
                      <a:pt x="20" y="11"/>
                      <a:pt x="20" y="11"/>
                    </a:cubicBezTo>
                    <a:cubicBezTo>
                      <a:pt x="20" y="11"/>
                      <a:pt x="20" y="11"/>
                      <a:pt x="20" y="11"/>
                    </a:cubicBezTo>
                    <a:cubicBezTo>
                      <a:pt x="21" y="9"/>
                      <a:pt x="22" y="6"/>
                      <a:pt x="25" y="4"/>
                    </a:cubicBezTo>
                    <a:cubicBezTo>
                      <a:pt x="21" y="0"/>
                      <a:pt x="21" y="0"/>
                      <a:pt x="21" y="0"/>
                    </a:cubicBezTo>
                    <a:cubicBezTo>
                      <a:pt x="19" y="1"/>
                      <a:pt x="18" y="3"/>
                      <a:pt x="17" y="4"/>
                    </a:cubicBezTo>
                    <a:cubicBezTo>
                      <a:pt x="16" y="5"/>
                      <a:pt x="12" y="5"/>
                      <a:pt x="11" y="5"/>
                    </a:cubicBezTo>
                    <a:cubicBezTo>
                      <a:pt x="8" y="3"/>
                      <a:pt x="5" y="1"/>
                      <a:pt x="3" y="0"/>
                    </a:cubicBezTo>
                    <a:cubicBezTo>
                      <a:pt x="0" y="5"/>
                      <a:pt x="0" y="5"/>
                      <a:pt x="0" y="5"/>
                    </a:cubicBezTo>
                    <a:cubicBezTo>
                      <a:pt x="3" y="6"/>
                      <a:pt x="6" y="9"/>
                      <a:pt x="9" y="11"/>
                    </a:cubicBezTo>
                    <a:cubicBezTo>
                      <a:pt x="12" y="13"/>
                      <a:pt x="14" y="20"/>
                      <a:pt x="14" y="20"/>
                    </a:cubicBezTo>
                    <a:cubicBezTo>
                      <a:pt x="15" y="25"/>
                      <a:pt x="15" y="25"/>
                      <a:pt x="15" y="25"/>
                    </a:cubicBezTo>
                    <a:cubicBezTo>
                      <a:pt x="15" y="25"/>
                      <a:pt x="15" y="28"/>
                      <a:pt x="11" y="27"/>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2" name="Freeform 6231"/>
              <p:cNvSpPr>
                <a:spLocks/>
              </p:cNvSpPr>
              <p:nvPr/>
            </p:nvSpPr>
            <p:spPr bwMode="auto">
              <a:xfrm>
                <a:off x="4286" y="1653"/>
                <a:ext cx="570" cy="1501"/>
              </a:xfrm>
              <a:custGeom>
                <a:avLst/>
                <a:gdLst>
                  <a:gd name="T0" fmla="*/ 761 w 420"/>
                  <a:gd name="T1" fmla="*/ 1080 h 1112"/>
                  <a:gd name="T2" fmla="*/ 752 w 420"/>
                  <a:gd name="T3" fmla="*/ 938 h 1112"/>
                  <a:gd name="T4" fmla="*/ 742 w 420"/>
                  <a:gd name="T5" fmla="*/ 937 h 1112"/>
                  <a:gd name="T6" fmla="*/ 759 w 420"/>
                  <a:gd name="T7" fmla="*/ 1033 h 1112"/>
                  <a:gd name="T8" fmla="*/ 718 w 420"/>
                  <a:gd name="T9" fmla="*/ 1100 h 1112"/>
                  <a:gd name="T10" fmla="*/ 646 w 420"/>
                  <a:gd name="T11" fmla="*/ 1066 h 1112"/>
                  <a:gd name="T12" fmla="*/ 542 w 420"/>
                  <a:gd name="T13" fmla="*/ 734 h 1112"/>
                  <a:gd name="T14" fmla="*/ 354 w 420"/>
                  <a:gd name="T15" fmla="*/ 406 h 1112"/>
                  <a:gd name="T16" fmla="*/ 525 w 420"/>
                  <a:gd name="T17" fmla="*/ 431 h 1112"/>
                  <a:gd name="T18" fmla="*/ 527 w 420"/>
                  <a:gd name="T19" fmla="*/ 406 h 1112"/>
                  <a:gd name="T20" fmla="*/ 521 w 420"/>
                  <a:gd name="T21" fmla="*/ 391 h 1112"/>
                  <a:gd name="T22" fmla="*/ 531 w 420"/>
                  <a:gd name="T23" fmla="*/ 358 h 1112"/>
                  <a:gd name="T24" fmla="*/ 361 w 420"/>
                  <a:gd name="T25" fmla="*/ 366 h 1112"/>
                  <a:gd name="T26" fmla="*/ 349 w 420"/>
                  <a:gd name="T27" fmla="*/ 256 h 1112"/>
                  <a:gd name="T28" fmla="*/ 304 w 420"/>
                  <a:gd name="T29" fmla="*/ 259 h 1112"/>
                  <a:gd name="T30" fmla="*/ 299 w 420"/>
                  <a:gd name="T31" fmla="*/ 385 h 1112"/>
                  <a:gd name="T32" fmla="*/ 194 w 420"/>
                  <a:gd name="T33" fmla="*/ 377 h 1112"/>
                  <a:gd name="T34" fmla="*/ 195 w 420"/>
                  <a:gd name="T35" fmla="*/ 397 h 1112"/>
                  <a:gd name="T36" fmla="*/ 186 w 420"/>
                  <a:gd name="T37" fmla="*/ 427 h 1112"/>
                  <a:gd name="T38" fmla="*/ 300 w 420"/>
                  <a:gd name="T39" fmla="*/ 408 h 1112"/>
                  <a:gd name="T40" fmla="*/ 278 w 420"/>
                  <a:gd name="T41" fmla="*/ 594 h 1112"/>
                  <a:gd name="T42" fmla="*/ 79 w 420"/>
                  <a:gd name="T43" fmla="*/ 1095 h 1112"/>
                  <a:gd name="T44" fmla="*/ 30 w 420"/>
                  <a:gd name="T45" fmla="*/ 1074 h 1112"/>
                  <a:gd name="T46" fmla="*/ 30 w 420"/>
                  <a:gd name="T47" fmla="*/ 979 h 1112"/>
                  <a:gd name="T48" fmla="*/ 22 w 420"/>
                  <a:gd name="T49" fmla="*/ 921 h 1112"/>
                  <a:gd name="T50" fmla="*/ 4 w 420"/>
                  <a:gd name="T51" fmla="*/ 1033 h 1112"/>
                  <a:gd name="T52" fmla="*/ 16 w 420"/>
                  <a:gd name="T53" fmla="*/ 1184 h 1112"/>
                  <a:gd name="T54" fmla="*/ 37 w 420"/>
                  <a:gd name="T55" fmla="*/ 1444 h 1112"/>
                  <a:gd name="T56" fmla="*/ 41 w 420"/>
                  <a:gd name="T57" fmla="*/ 1141 h 1112"/>
                  <a:gd name="T58" fmla="*/ 113 w 420"/>
                  <a:gd name="T59" fmla="*/ 1108 h 1112"/>
                  <a:gd name="T60" fmla="*/ 176 w 420"/>
                  <a:gd name="T61" fmla="*/ 1980 h 1112"/>
                  <a:gd name="T62" fmla="*/ 206 w 420"/>
                  <a:gd name="T63" fmla="*/ 1979 h 1112"/>
                  <a:gd name="T64" fmla="*/ 187 w 420"/>
                  <a:gd name="T65" fmla="*/ 873 h 1112"/>
                  <a:gd name="T66" fmla="*/ 243 w 420"/>
                  <a:gd name="T67" fmla="*/ 869 h 1112"/>
                  <a:gd name="T68" fmla="*/ 350 w 420"/>
                  <a:gd name="T69" fmla="*/ 603 h 1112"/>
                  <a:gd name="T70" fmla="*/ 504 w 420"/>
                  <a:gd name="T71" fmla="*/ 869 h 1112"/>
                  <a:gd name="T72" fmla="*/ 561 w 420"/>
                  <a:gd name="T73" fmla="*/ 873 h 1112"/>
                  <a:gd name="T74" fmla="*/ 567 w 420"/>
                  <a:gd name="T75" fmla="*/ 1979 h 1112"/>
                  <a:gd name="T76" fmla="*/ 597 w 420"/>
                  <a:gd name="T77" fmla="*/ 1980 h 1112"/>
                  <a:gd name="T78" fmla="*/ 670 w 420"/>
                  <a:gd name="T79" fmla="*/ 1111 h 1112"/>
                  <a:gd name="T80" fmla="*/ 736 w 420"/>
                  <a:gd name="T81" fmla="*/ 1139 h 1112"/>
                  <a:gd name="T82" fmla="*/ 737 w 420"/>
                  <a:gd name="T83" fmla="*/ 1444 h 1112"/>
                  <a:gd name="T84" fmla="*/ 757 w 420"/>
                  <a:gd name="T85" fmla="*/ 1184 h 11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20" h="1112">
                    <a:moveTo>
                      <a:pt x="411" y="650"/>
                    </a:moveTo>
                    <a:cubicBezTo>
                      <a:pt x="408" y="636"/>
                      <a:pt x="405" y="622"/>
                      <a:pt x="407" y="609"/>
                    </a:cubicBezTo>
                    <a:cubicBezTo>
                      <a:pt x="408" y="603"/>
                      <a:pt x="410" y="598"/>
                      <a:pt x="413" y="593"/>
                    </a:cubicBezTo>
                    <a:cubicBezTo>
                      <a:pt x="417" y="586"/>
                      <a:pt x="418" y="577"/>
                      <a:pt x="418" y="567"/>
                    </a:cubicBezTo>
                    <a:cubicBezTo>
                      <a:pt x="418" y="560"/>
                      <a:pt x="416" y="554"/>
                      <a:pt x="413" y="549"/>
                    </a:cubicBezTo>
                    <a:cubicBezTo>
                      <a:pt x="412" y="544"/>
                      <a:pt x="407" y="522"/>
                      <a:pt x="408" y="515"/>
                    </a:cubicBezTo>
                    <a:cubicBezTo>
                      <a:pt x="408" y="505"/>
                      <a:pt x="408" y="505"/>
                      <a:pt x="408" y="505"/>
                    </a:cubicBezTo>
                    <a:cubicBezTo>
                      <a:pt x="405" y="503"/>
                      <a:pt x="405" y="503"/>
                      <a:pt x="405" y="503"/>
                    </a:cubicBezTo>
                    <a:cubicBezTo>
                      <a:pt x="403" y="514"/>
                      <a:pt x="403" y="514"/>
                      <a:pt x="403" y="514"/>
                    </a:cubicBezTo>
                    <a:cubicBezTo>
                      <a:pt x="402" y="521"/>
                      <a:pt x="404" y="528"/>
                      <a:pt x="404" y="536"/>
                    </a:cubicBezTo>
                    <a:cubicBezTo>
                      <a:pt x="405" y="542"/>
                      <a:pt x="407" y="548"/>
                      <a:pt x="409" y="553"/>
                    </a:cubicBezTo>
                    <a:cubicBezTo>
                      <a:pt x="411" y="558"/>
                      <a:pt x="412" y="563"/>
                      <a:pt x="412" y="567"/>
                    </a:cubicBezTo>
                    <a:cubicBezTo>
                      <a:pt x="412" y="574"/>
                      <a:pt x="406" y="581"/>
                      <a:pt x="402" y="587"/>
                    </a:cubicBezTo>
                    <a:cubicBezTo>
                      <a:pt x="400" y="591"/>
                      <a:pt x="399" y="595"/>
                      <a:pt x="397" y="599"/>
                    </a:cubicBezTo>
                    <a:cubicBezTo>
                      <a:pt x="396" y="601"/>
                      <a:pt x="394" y="605"/>
                      <a:pt x="390" y="604"/>
                    </a:cubicBezTo>
                    <a:cubicBezTo>
                      <a:pt x="386" y="603"/>
                      <a:pt x="382" y="602"/>
                      <a:pt x="378" y="601"/>
                    </a:cubicBezTo>
                    <a:cubicBezTo>
                      <a:pt x="369" y="599"/>
                      <a:pt x="358" y="596"/>
                      <a:pt x="351" y="592"/>
                    </a:cubicBezTo>
                    <a:cubicBezTo>
                      <a:pt x="351" y="590"/>
                      <a:pt x="351" y="587"/>
                      <a:pt x="351" y="585"/>
                    </a:cubicBezTo>
                    <a:cubicBezTo>
                      <a:pt x="351" y="585"/>
                      <a:pt x="351" y="585"/>
                      <a:pt x="351" y="585"/>
                    </a:cubicBezTo>
                    <a:cubicBezTo>
                      <a:pt x="349" y="539"/>
                      <a:pt x="324" y="464"/>
                      <a:pt x="294" y="403"/>
                    </a:cubicBezTo>
                    <a:cubicBezTo>
                      <a:pt x="294" y="403"/>
                      <a:pt x="294" y="403"/>
                      <a:pt x="294" y="403"/>
                    </a:cubicBezTo>
                    <a:cubicBezTo>
                      <a:pt x="277" y="368"/>
                      <a:pt x="236" y="327"/>
                      <a:pt x="221" y="317"/>
                    </a:cubicBezTo>
                    <a:cubicBezTo>
                      <a:pt x="206" y="308"/>
                      <a:pt x="198" y="294"/>
                      <a:pt x="197" y="287"/>
                    </a:cubicBezTo>
                    <a:cubicBezTo>
                      <a:pt x="194" y="272"/>
                      <a:pt x="193" y="250"/>
                      <a:pt x="192" y="223"/>
                    </a:cubicBezTo>
                    <a:cubicBezTo>
                      <a:pt x="192" y="220"/>
                      <a:pt x="192" y="216"/>
                      <a:pt x="198" y="215"/>
                    </a:cubicBezTo>
                    <a:cubicBezTo>
                      <a:pt x="234" y="215"/>
                      <a:pt x="260" y="225"/>
                      <a:pt x="270" y="229"/>
                    </a:cubicBezTo>
                    <a:cubicBezTo>
                      <a:pt x="276" y="232"/>
                      <a:pt x="281" y="234"/>
                      <a:pt x="285" y="236"/>
                    </a:cubicBezTo>
                    <a:cubicBezTo>
                      <a:pt x="286" y="234"/>
                      <a:pt x="288" y="232"/>
                      <a:pt x="289" y="230"/>
                    </a:cubicBezTo>
                    <a:cubicBezTo>
                      <a:pt x="277" y="221"/>
                      <a:pt x="277" y="221"/>
                      <a:pt x="277" y="221"/>
                    </a:cubicBezTo>
                    <a:cubicBezTo>
                      <a:pt x="286" y="223"/>
                      <a:pt x="286" y="223"/>
                      <a:pt x="286" y="223"/>
                    </a:cubicBezTo>
                    <a:cubicBezTo>
                      <a:pt x="286" y="223"/>
                      <a:pt x="286" y="223"/>
                      <a:pt x="286" y="223"/>
                    </a:cubicBezTo>
                    <a:cubicBezTo>
                      <a:pt x="285" y="221"/>
                      <a:pt x="284" y="219"/>
                      <a:pt x="284" y="216"/>
                    </a:cubicBezTo>
                    <a:cubicBezTo>
                      <a:pt x="283" y="216"/>
                      <a:pt x="283" y="215"/>
                      <a:pt x="283" y="215"/>
                    </a:cubicBezTo>
                    <a:cubicBezTo>
                      <a:pt x="274" y="211"/>
                      <a:pt x="272" y="208"/>
                      <a:pt x="272" y="208"/>
                    </a:cubicBezTo>
                    <a:cubicBezTo>
                      <a:pt x="272" y="208"/>
                      <a:pt x="281" y="206"/>
                      <a:pt x="284" y="204"/>
                    </a:cubicBezTo>
                    <a:cubicBezTo>
                      <a:pt x="285" y="202"/>
                      <a:pt x="286" y="199"/>
                      <a:pt x="288" y="196"/>
                    </a:cubicBezTo>
                    <a:cubicBezTo>
                      <a:pt x="288" y="195"/>
                      <a:pt x="287" y="195"/>
                      <a:pt x="286" y="194"/>
                    </a:cubicBezTo>
                    <a:cubicBezTo>
                      <a:pt x="281" y="197"/>
                      <a:pt x="273" y="200"/>
                      <a:pt x="261" y="201"/>
                    </a:cubicBezTo>
                    <a:cubicBezTo>
                      <a:pt x="242" y="204"/>
                      <a:pt x="223" y="202"/>
                      <a:pt x="196" y="201"/>
                    </a:cubicBezTo>
                    <a:cubicBezTo>
                      <a:pt x="194" y="201"/>
                      <a:pt x="191" y="201"/>
                      <a:pt x="191" y="194"/>
                    </a:cubicBezTo>
                    <a:cubicBezTo>
                      <a:pt x="191" y="191"/>
                      <a:pt x="191" y="189"/>
                      <a:pt x="191" y="187"/>
                    </a:cubicBezTo>
                    <a:cubicBezTo>
                      <a:pt x="189" y="141"/>
                      <a:pt x="189" y="141"/>
                      <a:pt x="189" y="141"/>
                    </a:cubicBezTo>
                    <a:cubicBezTo>
                      <a:pt x="186" y="70"/>
                      <a:pt x="185" y="1"/>
                      <a:pt x="185" y="0"/>
                    </a:cubicBezTo>
                    <a:cubicBezTo>
                      <a:pt x="161" y="0"/>
                      <a:pt x="161" y="0"/>
                      <a:pt x="161" y="0"/>
                    </a:cubicBezTo>
                    <a:cubicBezTo>
                      <a:pt x="161" y="1"/>
                      <a:pt x="162" y="70"/>
                      <a:pt x="165" y="142"/>
                    </a:cubicBezTo>
                    <a:cubicBezTo>
                      <a:pt x="167" y="188"/>
                      <a:pt x="167" y="188"/>
                      <a:pt x="167" y="188"/>
                    </a:cubicBezTo>
                    <a:cubicBezTo>
                      <a:pt x="167" y="193"/>
                      <a:pt x="167" y="199"/>
                      <a:pt x="167" y="204"/>
                    </a:cubicBezTo>
                    <a:cubicBezTo>
                      <a:pt x="167" y="211"/>
                      <a:pt x="164" y="211"/>
                      <a:pt x="162" y="211"/>
                    </a:cubicBezTo>
                    <a:cubicBezTo>
                      <a:pt x="146" y="213"/>
                      <a:pt x="123" y="208"/>
                      <a:pt x="104" y="197"/>
                    </a:cubicBezTo>
                    <a:cubicBezTo>
                      <a:pt x="103" y="198"/>
                      <a:pt x="102" y="198"/>
                      <a:pt x="101" y="199"/>
                    </a:cubicBezTo>
                    <a:cubicBezTo>
                      <a:pt x="103" y="202"/>
                      <a:pt x="104" y="205"/>
                      <a:pt x="105" y="207"/>
                    </a:cubicBezTo>
                    <a:cubicBezTo>
                      <a:pt x="105" y="207"/>
                      <a:pt x="105" y="207"/>
                      <a:pt x="105" y="207"/>
                    </a:cubicBezTo>
                    <a:cubicBezTo>
                      <a:pt x="105" y="207"/>
                      <a:pt x="114" y="211"/>
                      <a:pt x="118" y="211"/>
                    </a:cubicBezTo>
                    <a:cubicBezTo>
                      <a:pt x="106" y="218"/>
                      <a:pt x="106" y="218"/>
                      <a:pt x="106" y="218"/>
                    </a:cubicBezTo>
                    <a:cubicBezTo>
                      <a:pt x="105" y="221"/>
                      <a:pt x="104" y="224"/>
                      <a:pt x="103" y="226"/>
                    </a:cubicBezTo>
                    <a:cubicBezTo>
                      <a:pt x="114" y="223"/>
                      <a:pt x="114" y="223"/>
                      <a:pt x="114" y="223"/>
                    </a:cubicBezTo>
                    <a:cubicBezTo>
                      <a:pt x="114" y="223"/>
                      <a:pt x="107" y="229"/>
                      <a:pt x="101" y="234"/>
                    </a:cubicBezTo>
                    <a:cubicBezTo>
                      <a:pt x="102" y="236"/>
                      <a:pt x="103" y="238"/>
                      <a:pt x="104" y="239"/>
                    </a:cubicBezTo>
                    <a:cubicBezTo>
                      <a:pt x="109" y="236"/>
                      <a:pt x="115" y="232"/>
                      <a:pt x="122" y="229"/>
                    </a:cubicBezTo>
                    <a:cubicBezTo>
                      <a:pt x="133" y="226"/>
                      <a:pt x="150" y="226"/>
                      <a:pt x="163" y="224"/>
                    </a:cubicBezTo>
                    <a:cubicBezTo>
                      <a:pt x="164" y="224"/>
                      <a:pt x="168" y="225"/>
                      <a:pt x="168" y="231"/>
                    </a:cubicBezTo>
                    <a:cubicBezTo>
                      <a:pt x="169" y="256"/>
                      <a:pt x="170" y="273"/>
                      <a:pt x="170" y="291"/>
                    </a:cubicBezTo>
                    <a:cubicBezTo>
                      <a:pt x="170" y="300"/>
                      <a:pt x="161" y="315"/>
                      <a:pt x="151" y="326"/>
                    </a:cubicBezTo>
                    <a:cubicBezTo>
                      <a:pt x="97" y="379"/>
                      <a:pt x="83" y="448"/>
                      <a:pt x="70" y="585"/>
                    </a:cubicBezTo>
                    <a:cubicBezTo>
                      <a:pt x="69" y="587"/>
                      <a:pt x="69" y="590"/>
                      <a:pt x="69" y="592"/>
                    </a:cubicBezTo>
                    <a:cubicBezTo>
                      <a:pt x="62" y="596"/>
                      <a:pt x="52" y="599"/>
                      <a:pt x="43" y="601"/>
                    </a:cubicBezTo>
                    <a:cubicBezTo>
                      <a:pt x="38" y="602"/>
                      <a:pt x="34" y="603"/>
                      <a:pt x="31" y="604"/>
                    </a:cubicBezTo>
                    <a:cubicBezTo>
                      <a:pt x="26" y="605"/>
                      <a:pt x="22" y="603"/>
                      <a:pt x="21" y="601"/>
                    </a:cubicBezTo>
                    <a:cubicBezTo>
                      <a:pt x="20" y="597"/>
                      <a:pt x="18" y="593"/>
                      <a:pt x="16" y="590"/>
                    </a:cubicBezTo>
                    <a:cubicBezTo>
                      <a:pt x="13" y="583"/>
                      <a:pt x="8" y="575"/>
                      <a:pt x="8" y="568"/>
                    </a:cubicBezTo>
                    <a:cubicBezTo>
                      <a:pt x="8" y="564"/>
                      <a:pt x="10" y="559"/>
                      <a:pt x="12" y="554"/>
                    </a:cubicBezTo>
                    <a:cubicBezTo>
                      <a:pt x="14" y="548"/>
                      <a:pt x="16" y="543"/>
                      <a:pt x="16" y="537"/>
                    </a:cubicBezTo>
                    <a:cubicBezTo>
                      <a:pt x="17" y="528"/>
                      <a:pt x="19" y="521"/>
                      <a:pt x="17" y="514"/>
                    </a:cubicBezTo>
                    <a:cubicBezTo>
                      <a:pt x="15" y="503"/>
                      <a:pt x="15" y="503"/>
                      <a:pt x="15" y="503"/>
                    </a:cubicBezTo>
                    <a:cubicBezTo>
                      <a:pt x="12" y="505"/>
                      <a:pt x="12" y="505"/>
                      <a:pt x="12" y="505"/>
                    </a:cubicBezTo>
                    <a:cubicBezTo>
                      <a:pt x="12" y="515"/>
                      <a:pt x="12" y="515"/>
                      <a:pt x="12" y="515"/>
                    </a:cubicBezTo>
                    <a:cubicBezTo>
                      <a:pt x="14" y="522"/>
                      <a:pt x="9" y="544"/>
                      <a:pt x="7" y="549"/>
                    </a:cubicBezTo>
                    <a:cubicBezTo>
                      <a:pt x="5" y="554"/>
                      <a:pt x="2" y="560"/>
                      <a:pt x="2" y="567"/>
                    </a:cubicBezTo>
                    <a:cubicBezTo>
                      <a:pt x="3" y="577"/>
                      <a:pt x="4" y="586"/>
                      <a:pt x="7" y="593"/>
                    </a:cubicBezTo>
                    <a:cubicBezTo>
                      <a:pt x="10" y="598"/>
                      <a:pt x="13" y="603"/>
                      <a:pt x="14" y="609"/>
                    </a:cubicBezTo>
                    <a:cubicBezTo>
                      <a:pt x="16" y="622"/>
                      <a:pt x="12" y="636"/>
                      <a:pt x="9" y="650"/>
                    </a:cubicBezTo>
                    <a:cubicBezTo>
                      <a:pt x="7" y="659"/>
                      <a:pt x="5" y="668"/>
                      <a:pt x="4" y="677"/>
                    </a:cubicBezTo>
                    <a:cubicBezTo>
                      <a:pt x="0" y="719"/>
                      <a:pt x="5" y="763"/>
                      <a:pt x="16" y="794"/>
                    </a:cubicBezTo>
                    <a:cubicBezTo>
                      <a:pt x="20" y="793"/>
                      <a:pt x="20" y="793"/>
                      <a:pt x="20" y="793"/>
                    </a:cubicBezTo>
                    <a:cubicBezTo>
                      <a:pt x="8" y="758"/>
                      <a:pt x="7" y="713"/>
                      <a:pt x="10" y="682"/>
                    </a:cubicBezTo>
                    <a:cubicBezTo>
                      <a:pt x="11" y="674"/>
                      <a:pt x="15" y="662"/>
                      <a:pt x="17" y="653"/>
                    </a:cubicBezTo>
                    <a:cubicBezTo>
                      <a:pt x="19" y="644"/>
                      <a:pt x="21" y="635"/>
                      <a:pt x="22" y="626"/>
                    </a:cubicBezTo>
                    <a:cubicBezTo>
                      <a:pt x="22" y="623"/>
                      <a:pt x="31" y="616"/>
                      <a:pt x="34" y="616"/>
                    </a:cubicBezTo>
                    <a:cubicBezTo>
                      <a:pt x="37" y="614"/>
                      <a:pt x="41" y="613"/>
                      <a:pt x="45" y="613"/>
                    </a:cubicBezTo>
                    <a:cubicBezTo>
                      <a:pt x="50" y="611"/>
                      <a:pt x="56" y="610"/>
                      <a:pt x="61" y="608"/>
                    </a:cubicBezTo>
                    <a:cubicBezTo>
                      <a:pt x="63" y="608"/>
                      <a:pt x="68" y="612"/>
                      <a:pt x="67" y="616"/>
                    </a:cubicBezTo>
                    <a:cubicBezTo>
                      <a:pt x="63" y="717"/>
                      <a:pt x="75" y="914"/>
                      <a:pt x="88" y="993"/>
                    </a:cubicBezTo>
                    <a:cubicBezTo>
                      <a:pt x="93" y="1028"/>
                      <a:pt x="95" y="1062"/>
                      <a:pt x="96" y="1087"/>
                    </a:cubicBezTo>
                    <a:cubicBezTo>
                      <a:pt x="98" y="1112"/>
                      <a:pt x="98" y="1112"/>
                      <a:pt x="98" y="1112"/>
                    </a:cubicBezTo>
                    <a:cubicBezTo>
                      <a:pt x="114" y="1111"/>
                      <a:pt x="114" y="1111"/>
                      <a:pt x="114" y="1111"/>
                    </a:cubicBezTo>
                    <a:cubicBezTo>
                      <a:pt x="112" y="1086"/>
                      <a:pt x="112" y="1086"/>
                      <a:pt x="112" y="1086"/>
                    </a:cubicBezTo>
                    <a:cubicBezTo>
                      <a:pt x="111" y="1061"/>
                      <a:pt x="109" y="1026"/>
                      <a:pt x="104" y="990"/>
                    </a:cubicBezTo>
                    <a:cubicBezTo>
                      <a:pt x="90" y="903"/>
                      <a:pt x="79" y="671"/>
                      <a:pt x="89" y="586"/>
                    </a:cubicBezTo>
                    <a:cubicBezTo>
                      <a:pt x="93" y="544"/>
                      <a:pt x="97" y="509"/>
                      <a:pt x="102" y="479"/>
                    </a:cubicBezTo>
                    <a:cubicBezTo>
                      <a:pt x="103" y="478"/>
                      <a:pt x="104" y="476"/>
                      <a:pt x="106" y="479"/>
                    </a:cubicBezTo>
                    <a:cubicBezTo>
                      <a:pt x="115" y="487"/>
                      <a:pt x="125" y="493"/>
                      <a:pt x="125" y="493"/>
                    </a:cubicBezTo>
                    <a:cubicBezTo>
                      <a:pt x="132" y="477"/>
                      <a:pt x="132" y="477"/>
                      <a:pt x="132" y="477"/>
                    </a:cubicBezTo>
                    <a:cubicBezTo>
                      <a:pt x="123" y="468"/>
                      <a:pt x="105" y="462"/>
                      <a:pt x="110" y="442"/>
                    </a:cubicBezTo>
                    <a:cubicBezTo>
                      <a:pt x="122" y="398"/>
                      <a:pt x="140" y="366"/>
                      <a:pt x="169" y="339"/>
                    </a:cubicBezTo>
                    <a:cubicBezTo>
                      <a:pt x="176" y="333"/>
                      <a:pt x="181" y="331"/>
                      <a:pt x="190" y="331"/>
                    </a:cubicBezTo>
                    <a:cubicBezTo>
                      <a:pt x="215" y="329"/>
                      <a:pt x="252" y="369"/>
                      <a:pt x="279" y="418"/>
                    </a:cubicBezTo>
                    <a:cubicBezTo>
                      <a:pt x="284" y="429"/>
                      <a:pt x="289" y="441"/>
                      <a:pt x="294" y="452"/>
                    </a:cubicBezTo>
                    <a:cubicBezTo>
                      <a:pt x="297" y="458"/>
                      <a:pt x="281" y="469"/>
                      <a:pt x="273" y="477"/>
                    </a:cubicBezTo>
                    <a:cubicBezTo>
                      <a:pt x="280" y="493"/>
                      <a:pt x="280" y="493"/>
                      <a:pt x="280" y="493"/>
                    </a:cubicBezTo>
                    <a:cubicBezTo>
                      <a:pt x="280" y="493"/>
                      <a:pt x="291" y="486"/>
                      <a:pt x="300" y="477"/>
                    </a:cubicBezTo>
                    <a:cubicBezTo>
                      <a:pt x="301" y="477"/>
                      <a:pt x="303" y="478"/>
                      <a:pt x="304" y="479"/>
                    </a:cubicBezTo>
                    <a:cubicBezTo>
                      <a:pt x="319" y="520"/>
                      <a:pt x="330" y="560"/>
                      <a:pt x="331" y="586"/>
                    </a:cubicBezTo>
                    <a:cubicBezTo>
                      <a:pt x="342" y="671"/>
                      <a:pt x="331" y="903"/>
                      <a:pt x="317" y="990"/>
                    </a:cubicBezTo>
                    <a:cubicBezTo>
                      <a:pt x="311" y="1026"/>
                      <a:pt x="309" y="1061"/>
                      <a:pt x="308" y="1086"/>
                    </a:cubicBezTo>
                    <a:cubicBezTo>
                      <a:pt x="307" y="1111"/>
                      <a:pt x="307" y="1111"/>
                      <a:pt x="307" y="1111"/>
                    </a:cubicBezTo>
                    <a:cubicBezTo>
                      <a:pt x="323" y="1112"/>
                      <a:pt x="323" y="1112"/>
                      <a:pt x="323" y="1112"/>
                    </a:cubicBezTo>
                    <a:cubicBezTo>
                      <a:pt x="324" y="1087"/>
                      <a:pt x="324" y="1087"/>
                      <a:pt x="324" y="1087"/>
                    </a:cubicBezTo>
                    <a:cubicBezTo>
                      <a:pt x="325" y="1062"/>
                      <a:pt x="327" y="1028"/>
                      <a:pt x="333" y="993"/>
                    </a:cubicBezTo>
                    <a:cubicBezTo>
                      <a:pt x="345" y="914"/>
                      <a:pt x="358" y="719"/>
                      <a:pt x="353" y="617"/>
                    </a:cubicBezTo>
                    <a:cubicBezTo>
                      <a:pt x="353" y="613"/>
                      <a:pt x="354" y="606"/>
                      <a:pt x="364" y="610"/>
                    </a:cubicBezTo>
                    <a:cubicBezTo>
                      <a:pt x="368" y="611"/>
                      <a:pt x="371" y="612"/>
                      <a:pt x="375" y="613"/>
                    </a:cubicBezTo>
                    <a:cubicBezTo>
                      <a:pt x="379" y="613"/>
                      <a:pt x="383" y="614"/>
                      <a:pt x="387" y="616"/>
                    </a:cubicBezTo>
                    <a:cubicBezTo>
                      <a:pt x="390" y="616"/>
                      <a:pt x="398" y="622"/>
                      <a:pt x="399" y="625"/>
                    </a:cubicBezTo>
                    <a:cubicBezTo>
                      <a:pt x="400" y="634"/>
                      <a:pt x="402" y="643"/>
                      <a:pt x="404" y="652"/>
                    </a:cubicBezTo>
                    <a:cubicBezTo>
                      <a:pt x="406" y="661"/>
                      <a:pt x="410" y="673"/>
                      <a:pt x="411" y="681"/>
                    </a:cubicBezTo>
                    <a:cubicBezTo>
                      <a:pt x="414" y="712"/>
                      <a:pt x="412" y="758"/>
                      <a:pt x="400" y="793"/>
                    </a:cubicBezTo>
                    <a:cubicBezTo>
                      <a:pt x="405" y="794"/>
                      <a:pt x="405" y="794"/>
                      <a:pt x="405" y="794"/>
                    </a:cubicBezTo>
                    <a:cubicBezTo>
                      <a:pt x="416" y="763"/>
                      <a:pt x="420" y="719"/>
                      <a:pt x="417" y="677"/>
                    </a:cubicBezTo>
                    <a:cubicBezTo>
                      <a:pt x="416" y="668"/>
                      <a:pt x="414" y="659"/>
                      <a:pt x="411" y="65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3" name="Freeform 6232"/>
              <p:cNvSpPr>
                <a:spLocks/>
              </p:cNvSpPr>
              <p:nvPr/>
            </p:nvSpPr>
            <p:spPr bwMode="auto">
              <a:xfrm>
                <a:off x="4501" y="1624"/>
                <a:ext cx="36" cy="40"/>
              </a:xfrm>
              <a:custGeom>
                <a:avLst/>
                <a:gdLst>
                  <a:gd name="T0" fmla="*/ 12 w 27"/>
                  <a:gd name="T1" fmla="*/ 1 h 29"/>
                  <a:gd name="T2" fmla="*/ 0 w 27"/>
                  <a:gd name="T3" fmla="*/ 0 h 29"/>
                  <a:gd name="T4" fmla="*/ 5 w 27"/>
                  <a:gd name="T5" fmla="*/ 47 h 29"/>
                  <a:gd name="T6" fmla="*/ 48 w 27"/>
                  <a:gd name="T7" fmla="*/ 46 h 29"/>
                  <a:gd name="T8" fmla="*/ 48 w 27"/>
                  <a:gd name="T9" fmla="*/ 40 h 29"/>
                  <a:gd name="T10" fmla="*/ 12 w 27"/>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9">
                    <a:moveTo>
                      <a:pt x="7" y="1"/>
                    </a:moveTo>
                    <a:cubicBezTo>
                      <a:pt x="2" y="1"/>
                      <a:pt x="1" y="1"/>
                      <a:pt x="0" y="0"/>
                    </a:cubicBezTo>
                    <a:cubicBezTo>
                      <a:pt x="2" y="9"/>
                      <a:pt x="1" y="18"/>
                      <a:pt x="3" y="25"/>
                    </a:cubicBezTo>
                    <a:cubicBezTo>
                      <a:pt x="6" y="29"/>
                      <a:pt x="24" y="29"/>
                      <a:pt x="27" y="24"/>
                    </a:cubicBezTo>
                    <a:cubicBezTo>
                      <a:pt x="27" y="24"/>
                      <a:pt x="27" y="23"/>
                      <a:pt x="27" y="21"/>
                    </a:cubicBezTo>
                    <a:cubicBezTo>
                      <a:pt x="18" y="17"/>
                      <a:pt x="12" y="10"/>
                      <a:pt x="7" y="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4" name="Freeform 6233"/>
              <p:cNvSpPr>
                <a:spLocks/>
              </p:cNvSpPr>
              <p:nvPr/>
            </p:nvSpPr>
            <p:spPr bwMode="auto">
              <a:xfrm>
                <a:off x="4620" y="2406"/>
                <a:ext cx="138" cy="1392"/>
              </a:xfrm>
              <a:custGeom>
                <a:avLst/>
                <a:gdLst>
                  <a:gd name="T0" fmla="*/ 11 w 102"/>
                  <a:gd name="T1" fmla="*/ 1441 h 1031"/>
                  <a:gd name="T2" fmla="*/ 7 w 102"/>
                  <a:gd name="T3" fmla="*/ 1277 h 1031"/>
                  <a:gd name="T4" fmla="*/ 27 w 102"/>
                  <a:gd name="T5" fmla="*/ 1030 h 1031"/>
                  <a:gd name="T6" fmla="*/ 31 w 102"/>
                  <a:gd name="T7" fmla="*/ 922 h 1031"/>
                  <a:gd name="T8" fmla="*/ 35 w 102"/>
                  <a:gd name="T9" fmla="*/ 676 h 1031"/>
                  <a:gd name="T10" fmla="*/ 114 w 102"/>
                  <a:gd name="T11" fmla="*/ 223 h 1031"/>
                  <a:gd name="T12" fmla="*/ 157 w 102"/>
                  <a:gd name="T13" fmla="*/ 0 h 1031"/>
                  <a:gd name="T14" fmla="*/ 185 w 102"/>
                  <a:gd name="T15" fmla="*/ 9 h 1031"/>
                  <a:gd name="T16" fmla="*/ 141 w 102"/>
                  <a:gd name="T17" fmla="*/ 230 h 1031"/>
                  <a:gd name="T18" fmla="*/ 69 w 102"/>
                  <a:gd name="T19" fmla="*/ 571 h 1031"/>
                  <a:gd name="T20" fmla="*/ 72 w 102"/>
                  <a:gd name="T21" fmla="*/ 595 h 1031"/>
                  <a:gd name="T22" fmla="*/ 108 w 102"/>
                  <a:gd name="T23" fmla="*/ 651 h 1031"/>
                  <a:gd name="T24" fmla="*/ 156 w 102"/>
                  <a:gd name="T25" fmla="*/ 736 h 1031"/>
                  <a:gd name="T26" fmla="*/ 135 w 102"/>
                  <a:gd name="T27" fmla="*/ 749 h 1031"/>
                  <a:gd name="T28" fmla="*/ 92 w 102"/>
                  <a:gd name="T29" fmla="*/ 666 h 1031"/>
                  <a:gd name="T30" fmla="*/ 69 w 102"/>
                  <a:gd name="T31" fmla="*/ 636 h 1031"/>
                  <a:gd name="T32" fmla="*/ 64 w 102"/>
                  <a:gd name="T33" fmla="*/ 640 h 1031"/>
                  <a:gd name="T34" fmla="*/ 64 w 102"/>
                  <a:gd name="T35" fmla="*/ 676 h 1031"/>
                  <a:gd name="T36" fmla="*/ 61 w 102"/>
                  <a:gd name="T37" fmla="*/ 922 h 1031"/>
                  <a:gd name="T38" fmla="*/ 51 w 102"/>
                  <a:gd name="T39" fmla="*/ 1025 h 1031"/>
                  <a:gd name="T40" fmla="*/ 43 w 102"/>
                  <a:gd name="T41" fmla="*/ 1181 h 1031"/>
                  <a:gd name="T42" fmla="*/ 46 w 102"/>
                  <a:gd name="T43" fmla="*/ 1203 h 1031"/>
                  <a:gd name="T44" fmla="*/ 66 w 102"/>
                  <a:gd name="T45" fmla="*/ 1222 h 1031"/>
                  <a:gd name="T46" fmla="*/ 83 w 102"/>
                  <a:gd name="T47" fmla="*/ 1235 h 1031"/>
                  <a:gd name="T48" fmla="*/ 131 w 102"/>
                  <a:gd name="T49" fmla="*/ 1331 h 1031"/>
                  <a:gd name="T50" fmla="*/ 110 w 102"/>
                  <a:gd name="T51" fmla="*/ 1329 h 1031"/>
                  <a:gd name="T52" fmla="*/ 66 w 102"/>
                  <a:gd name="T53" fmla="*/ 1250 h 1031"/>
                  <a:gd name="T54" fmla="*/ 51 w 102"/>
                  <a:gd name="T55" fmla="*/ 1238 h 1031"/>
                  <a:gd name="T56" fmla="*/ 35 w 102"/>
                  <a:gd name="T57" fmla="*/ 1245 h 1031"/>
                  <a:gd name="T58" fmla="*/ 30 w 102"/>
                  <a:gd name="T59" fmla="*/ 1284 h 1031"/>
                  <a:gd name="T60" fmla="*/ 30 w 102"/>
                  <a:gd name="T61" fmla="*/ 1451 h 1031"/>
                  <a:gd name="T62" fmla="*/ 30 w 102"/>
                  <a:gd name="T63" fmla="*/ 1474 h 1031"/>
                  <a:gd name="T64" fmla="*/ 43 w 102"/>
                  <a:gd name="T65" fmla="*/ 1535 h 1031"/>
                  <a:gd name="T66" fmla="*/ 53 w 102"/>
                  <a:gd name="T67" fmla="*/ 1690 h 1031"/>
                  <a:gd name="T68" fmla="*/ 53 w 102"/>
                  <a:gd name="T69" fmla="*/ 1730 h 1031"/>
                  <a:gd name="T70" fmla="*/ 77 w 102"/>
                  <a:gd name="T71" fmla="*/ 1867 h 1031"/>
                  <a:gd name="T72" fmla="*/ 58 w 102"/>
                  <a:gd name="T73" fmla="*/ 1879 h 1031"/>
                  <a:gd name="T74" fmla="*/ 37 w 102"/>
                  <a:gd name="T75" fmla="*/ 1723 h 1031"/>
                  <a:gd name="T76" fmla="*/ 38 w 102"/>
                  <a:gd name="T77" fmla="*/ 1685 h 1031"/>
                  <a:gd name="T78" fmla="*/ 27 w 102"/>
                  <a:gd name="T79" fmla="*/ 1546 h 1031"/>
                  <a:gd name="T80" fmla="*/ 15 w 102"/>
                  <a:gd name="T81" fmla="*/ 1769 h 1031"/>
                  <a:gd name="T82" fmla="*/ 15 w 102"/>
                  <a:gd name="T83" fmla="*/ 1781 h 1031"/>
                  <a:gd name="T84" fmla="*/ 11 w 102"/>
                  <a:gd name="T85" fmla="*/ 1441 h 10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2" h="1031">
                    <a:moveTo>
                      <a:pt x="6" y="790"/>
                    </a:moveTo>
                    <a:cubicBezTo>
                      <a:pt x="6" y="764"/>
                      <a:pt x="0" y="733"/>
                      <a:pt x="4" y="701"/>
                    </a:cubicBezTo>
                    <a:cubicBezTo>
                      <a:pt x="11" y="656"/>
                      <a:pt x="13" y="610"/>
                      <a:pt x="15" y="565"/>
                    </a:cubicBezTo>
                    <a:cubicBezTo>
                      <a:pt x="17" y="506"/>
                      <a:pt x="17" y="506"/>
                      <a:pt x="17" y="506"/>
                    </a:cubicBezTo>
                    <a:cubicBezTo>
                      <a:pt x="19" y="474"/>
                      <a:pt x="20" y="448"/>
                      <a:pt x="19" y="371"/>
                    </a:cubicBezTo>
                    <a:cubicBezTo>
                      <a:pt x="17" y="302"/>
                      <a:pt x="42" y="202"/>
                      <a:pt x="62" y="122"/>
                    </a:cubicBezTo>
                    <a:cubicBezTo>
                      <a:pt x="75" y="69"/>
                      <a:pt x="87" y="17"/>
                      <a:pt x="86" y="0"/>
                    </a:cubicBezTo>
                    <a:cubicBezTo>
                      <a:pt x="101" y="5"/>
                      <a:pt x="101" y="5"/>
                      <a:pt x="101" y="5"/>
                    </a:cubicBezTo>
                    <a:cubicBezTo>
                      <a:pt x="102" y="24"/>
                      <a:pt x="91" y="69"/>
                      <a:pt x="77" y="126"/>
                    </a:cubicBezTo>
                    <a:cubicBezTo>
                      <a:pt x="63" y="184"/>
                      <a:pt x="46" y="253"/>
                      <a:pt x="38" y="313"/>
                    </a:cubicBezTo>
                    <a:cubicBezTo>
                      <a:pt x="38" y="316"/>
                      <a:pt x="39" y="325"/>
                      <a:pt x="39" y="327"/>
                    </a:cubicBezTo>
                    <a:cubicBezTo>
                      <a:pt x="44" y="338"/>
                      <a:pt x="51" y="348"/>
                      <a:pt x="59" y="357"/>
                    </a:cubicBezTo>
                    <a:cubicBezTo>
                      <a:pt x="70" y="371"/>
                      <a:pt x="80" y="384"/>
                      <a:pt x="85" y="404"/>
                    </a:cubicBezTo>
                    <a:cubicBezTo>
                      <a:pt x="74" y="411"/>
                      <a:pt x="74" y="411"/>
                      <a:pt x="74" y="411"/>
                    </a:cubicBezTo>
                    <a:cubicBezTo>
                      <a:pt x="71" y="394"/>
                      <a:pt x="60" y="378"/>
                      <a:pt x="50" y="365"/>
                    </a:cubicBezTo>
                    <a:cubicBezTo>
                      <a:pt x="46" y="360"/>
                      <a:pt x="42" y="354"/>
                      <a:pt x="38" y="349"/>
                    </a:cubicBezTo>
                    <a:cubicBezTo>
                      <a:pt x="37" y="348"/>
                      <a:pt x="35" y="349"/>
                      <a:pt x="35" y="351"/>
                    </a:cubicBezTo>
                    <a:cubicBezTo>
                      <a:pt x="35" y="358"/>
                      <a:pt x="35" y="365"/>
                      <a:pt x="35" y="371"/>
                    </a:cubicBezTo>
                    <a:cubicBezTo>
                      <a:pt x="36" y="449"/>
                      <a:pt x="35" y="474"/>
                      <a:pt x="33" y="506"/>
                    </a:cubicBezTo>
                    <a:cubicBezTo>
                      <a:pt x="28" y="562"/>
                      <a:pt x="28" y="562"/>
                      <a:pt x="28" y="562"/>
                    </a:cubicBezTo>
                    <a:cubicBezTo>
                      <a:pt x="27" y="589"/>
                      <a:pt x="27" y="620"/>
                      <a:pt x="24" y="648"/>
                    </a:cubicBezTo>
                    <a:cubicBezTo>
                      <a:pt x="23" y="650"/>
                      <a:pt x="24" y="658"/>
                      <a:pt x="25" y="660"/>
                    </a:cubicBezTo>
                    <a:cubicBezTo>
                      <a:pt x="27" y="663"/>
                      <a:pt x="31" y="666"/>
                      <a:pt x="36" y="670"/>
                    </a:cubicBezTo>
                    <a:cubicBezTo>
                      <a:pt x="45" y="678"/>
                      <a:pt x="45" y="678"/>
                      <a:pt x="45" y="678"/>
                    </a:cubicBezTo>
                    <a:cubicBezTo>
                      <a:pt x="57" y="690"/>
                      <a:pt x="73" y="710"/>
                      <a:pt x="72" y="730"/>
                    </a:cubicBezTo>
                    <a:cubicBezTo>
                      <a:pt x="60" y="729"/>
                      <a:pt x="60" y="729"/>
                      <a:pt x="60" y="729"/>
                    </a:cubicBezTo>
                    <a:cubicBezTo>
                      <a:pt x="60" y="713"/>
                      <a:pt x="46" y="696"/>
                      <a:pt x="36" y="686"/>
                    </a:cubicBezTo>
                    <a:cubicBezTo>
                      <a:pt x="28" y="679"/>
                      <a:pt x="28" y="679"/>
                      <a:pt x="28" y="679"/>
                    </a:cubicBezTo>
                    <a:cubicBezTo>
                      <a:pt x="23" y="674"/>
                      <a:pt x="19" y="679"/>
                      <a:pt x="19" y="683"/>
                    </a:cubicBezTo>
                    <a:cubicBezTo>
                      <a:pt x="18" y="690"/>
                      <a:pt x="17" y="697"/>
                      <a:pt x="16" y="704"/>
                    </a:cubicBezTo>
                    <a:cubicBezTo>
                      <a:pt x="11" y="736"/>
                      <a:pt x="18" y="771"/>
                      <a:pt x="16" y="796"/>
                    </a:cubicBezTo>
                    <a:cubicBezTo>
                      <a:pt x="16" y="801"/>
                      <a:pt x="16" y="805"/>
                      <a:pt x="16" y="809"/>
                    </a:cubicBezTo>
                    <a:cubicBezTo>
                      <a:pt x="18" y="820"/>
                      <a:pt x="21" y="831"/>
                      <a:pt x="24" y="842"/>
                    </a:cubicBezTo>
                    <a:cubicBezTo>
                      <a:pt x="31" y="869"/>
                      <a:pt x="29" y="897"/>
                      <a:pt x="29" y="927"/>
                    </a:cubicBezTo>
                    <a:cubicBezTo>
                      <a:pt x="29" y="949"/>
                      <a:pt x="29" y="949"/>
                      <a:pt x="29" y="949"/>
                    </a:cubicBezTo>
                    <a:cubicBezTo>
                      <a:pt x="28" y="978"/>
                      <a:pt x="25" y="1000"/>
                      <a:pt x="42" y="1024"/>
                    </a:cubicBezTo>
                    <a:cubicBezTo>
                      <a:pt x="32" y="1031"/>
                      <a:pt x="32" y="1031"/>
                      <a:pt x="32" y="1031"/>
                    </a:cubicBezTo>
                    <a:cubicBezTo>
                      <a:pt x="13" y="1004"/>
                      <a:pt x="20" y="975"/>
                      <a:pt x="20" y="945"/>
                    </a:cubicBezTo>
                    <a:cubicBezTo>
                      <a:pt x="21" y="924"/>
                      <a:pt x="21" y="924"/>
                      <a:pt x="21" y="924"/>
                    </a:cubicBezTo>
                    <a:cubicBezTo>
                      <a:pt x="20" y="898"/>
                      <a:pt x="21" y="873"/>
                      <a:pt x="15" y="848"/>
                    </a:cubicBezTo>
                    <a:cubicBezTo>
                      <a:pt x="13" y="914"/>
                      <a:pt x="8" y="970"/>
                      <a:pt x="8" y="970"/>
                    </a:cubicBezTo>
                    <a:cubicBezTo>
                      <a:pt x="8" y="977"/>
                      <a:pt x="8" y="977"/>
                      <a:pt x="8" y="977"/>
                    </a:cubicBezTo>
                    <a:cubicBezTo>
                      <a:pt x="8" y="976"/>
                      <a:pt x="4" y="878"/>
                      <a:pt x="6" y="79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5" name="Freeform 6234"/>
              <p:cNvSpPr>
                <a:spLocks/>
              </p:cNvSpPr>
              <p:nvPr/>
            </p:nvSpPr>
            <p:spPr bwMode="auto">
              <a:xfrm>
                <a:off x="4509" y="1576"/>
                <a:ext cx="63" cy="51"/>
              </a:xfrm>
              <a:custGeom>
                <a:avLst/>
                <a:gdLst>
                  <a:gd name="T0" fmla="*/ 84 w 47"/>
                  <a:gd name="T1" fmla="*/ 64 h 38"/>
                  <a:gd name="T2" fmla="*/ 62 w 47"/>
                  <a:gd name="T3" fmla="*/ 58 h 38"/>
                  <a:gd name="T4" fmla="*/ 43 w 47"/>
                  <a:gd name="T5" fmla="*/ 48 h 38"/>
                  <a:gd name="T6" fmla="*/ 25 w 47"/>
                  <a:gd name="T7" fmla="*/ 36 h 38"/>
                  <a:gd name="T8" fmla="*/ 7 w 47"/>
                  <a:gd name="T9" fmla="*/ 11 h 38"/>
                  <a:gd name="T10" fmla="*/ 4 w 47"/>
                  <a:gd name="T11" fmla="*/ 0 h 38"/>
                  <a:gd name="T12" fmla="*/ 1 w 47"/>
                  <a:gd name="T13" fmla="*/ 1 h 38"/>
                  <a:gd name="T14" fmla="*/ 0 w 47"/>
                  <a:gd name="T15" fmla="*/ 26 h 38"/>
                  <a:gd name="T16" fmla="*/ 20 w 47"/>
                  <a:gd name="T17" fmla="*/ 46 h 38"/>
                  <a:gd name="T18" fmla="*/ 39 w 47"/>
                  <a:gd name="T19" fmla="*/ 58 h 38"/>
                  <a:gd name="T20" fmla="*/ 59 w 47"/>
                  <a:gd name="T21" fmla="*/ 63 h 38"/>
                  <a:gd name="T22" fmla="*/ 84 w 47"/>
                  <a:gd name="T23" fmla="*/ 67 h 38"/>
                  <a:gd name="T24" fmla="*/ 84 w 47"/>
                  <a:gd name="T25" fmla="*/ 64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7" h="38">
                    <a:moveTo>
                      <a:pt x="47" y="36"/>
                    </a:moveTo>
                    <a:cubicBezTo>
                      <a:pt x="43" y="36"/>
                      <a:pt x="39" y="33"/>
                      <a:pt x="34" y="32"/>
                    </a:cubicBezTo>
                    <a:cubicBezTo>
                      <a:pt x="31" y="31"/>
                      <a:pt x="27" y="29"/>
                      <a:pt x="24" y="27"/>
                    </a:cubicBezTo>
                    <a:cubicBezTo>
                      <a:pt x="21" y="25"/>
                      <a:pt x="17" y="22"/>
                      <a:pt x="14" y="20"/>
                    </a:cubicBezTo>
                    <a:cubicBezTo>
                      <a:pt x="9" y="15"/>
                      <a:pt x="7" y="10"/>
                      <a:pt x="4" y="6"/>
                    </a:cubicBezTo>
                    <a:cubicBezTo>
                      <a:pt x="2" y="0"/>
                      <a:pt x="2" y="0"/>
                      <a:pt x="2" y="0"/>
                    </a:cubicBezTo>
                    <a:cubicBezTo>
                      <a:pt x="2" y="1"/>
                      <a:pt x="2" y="1"/>
                      <a:pt x="1" y="1"/>
                    </a:cubicBezTo>
                    <a:cubicBezTo>
                      <a:pt x="2" y="9"/>
                      <a:pt x="2" y="10"/>
                      <a:pt x="0" y="14"/>
                    </a:cubicBezTo>
                    <a:cubicBezTo>
                      <a:pt x="3" y="17"/>
                      <a:pt x="7" y="21"/>
                      <a:pt x="11" y="25"/>
                    </a:cubicBezTo>
                    <a:cubicBezTo>
                      <a:pt x="14" y="28"/>
                      <a:pt x="18" y="30"/>
                      <a:pt x="22" y="32"/>
                    </a:cubicBezTo>
                    <a:cubicBezTo>
                      <a:pt x="26" y="34"/>
                      <a:pt x="29" y="34"/>
                      <a:pt x="33" y="35"/>
                    </a:cubicBezTo>
                    <a:cubicBezTo>
                      <a:pt x="38" y="37"/>
                      <a:pt x="42" y="38"/>
                      <a:pt x="47" y="37"/>
                    </a:cubicBezTo>
                    <a:lnTo>
                      <a:pt x="47" y="36"/>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6" name="Freeform 6235"/>
              <p:cNvSpPr>
                <a:spLocks/>
              </p:cNvSpPr>
              <p:nvPr/>
            </p:nvSpPr>
            <p:spPr bwMode="auto">
              <a:xfrm>
                <a:off x="4517" y="1562"/>
                <a:ext cx="55" cy="37"/>
              </a:xfrm>
              <a:custGeom>
                <a:avLst/>
                <a:gdLst>
                  <a:gd name="T0" fmla="*/ 47 w 41"/>
                  <a:gd name="T1" fmla="*/ 34 h 27"/>
                  <a:gd name="T2" fmla="*/ 23 w 41"/>
                  <a:gd name="T3" fmla="*/ 22 h 27"/>
                  <a:gd name="T4" fmla="*/ 7 w 41"/>
                  <a:gd name="T5" fmla="*/ 0 h 27"/>
                  <a:gd name="T6" fmla="*/ 0 w 41"/>
                  <a:gd name="T7" fmla="*/ 14 h 27"/>
                  <a:gd name="T8" fmla="*/ 20 w 41"/>
                  <a:gd name="T9" fmla="*/ 30 h 27"/>
                  <a:gd name="T10" fmla="*/ 46 w 41"/>
                  <a:gd name="T11" fmla="*/ 40 h 27"/>
                  <a:gd name="T12" fmla="*/ 74 w 41"/>
                  <a:gd name="T13" fmla="*/ 51 h 27"/>
                  <a:gd name="T14" fmla="*/ 74 w 41"/>
                  <a:gd name="T15" fmla="*/ 47 h 27"/>
                  <a:gd name="T16" fmla="*/ 47 w 41"/>
                  <a:gd name="T17" fmla="*/ 34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27">
                    <a:moveTo>
                      <a:pt x="26" y="18"/>
                    </a:moveTo>
                    <a:cubicBezTo>
                      <a:pt x="22" y="16"/>
                      <a:pt x="17" y="15"/>
                      <a:pt x="13" y="12"/>
                    </a:cubicBezTo>
                    <a:cubicBezTo>
                      <a:pt x="8" y="8"/>
                      <a:pt x="6" y="3"/>
                      <a:pt x="4" y="0"/>
                    </a:cubicBezTo>
                    <a:cubicBezTo>
                      <a:pt x="4" y="4"/>
                      <a:pt x="3" y="5"/>
                      <a:pt x="0" y="7"/>
                    </a:cubicBezTo>
                    <a:cubicBezTo>
                      <a:pt x="3" y="10"/>
                      <a:pt x="7" y="13"/>
                      <a:pt x="11" y="16"/>
                    </a:cubicBezTo>
                    <a:cubicBezTo>
                      <a:pt x="15" y="18"/>
                      <a:pt x="20" y="19"/>
                      <a:pt x="25" y="21"/>
                    </a:cubicBezTo>
                    <a:cubicBezTo>
                      <a:pt x="33" y="25"/>
                      <a:pt x="37" y="27"/>
                      <a:pt x="41" y="27"/>
                    </a:cubicBezTo>
                    <a:cubicBezTo>
                      <a:pt x="41" y="25"/>
                      <a:pt x="41" y="25"/>
                      <a:pt x="41" y="25"/>
                    </a:cubicBezTo>
                    <a:cubicBezTo>
                      <a:pt x="37" y="24"/>
                      <a:pt x="32" y="21"/>
                      <a:pt x="26" y="1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7" name="Freeform 6236"/>
              <p:cNvSpPr>
                <a:spLocks/>
              </p:cNvSpPr>
              <p:nvPr/>
            </p:nvSpPr>
            <p:spPr bwMode="auto">
              <a:xfrm>
                <a:off x="4534" y="1545"/>
                <a:ext cx="60" cy="21"/>
              </a:xfrm>
              <a:custGeom>
                <a:avLst/>
                <a:gdLst>
                  <a:gd name="T0" fmla="*/ 82 w 44"/>
                  <a:gd name="T1" fmla="*/ 18 h 16"/>
                  <a:gd name="T2" fmla="*/ 40 w 44"/>
                  <a:gd name="T3" fmla="*/ 11 h 16"/>
                  <a:gd name="T4" fmla="*/ 11 w 44"/>
                  <a:gd name="T5" fmla="*/ 0 h 16"/>
                  <a:gd name="T6" fmla="*/ 0 w 44"/>
                  <a:gd name="T7" fmla="*/ 12 h 16"/>
                  <a:gd name="T8" fmla="*/ 0 w 44"/>
                  <a:gd name="T9" fmla="*/ 14 h 16"/>
                  <a:gd name="T10" fmla="*/ 37 w 44"/>
                  <a:gd name="T11" fmla="*/ 18 h 16"/>
                  <a:gd name="T12" fmla="*/ 82 w 44"/>
                  <a:gd name="T13" fmla="*/ 22 h 16"/>
                  <a:gd name="T14" fmla="*/ 82 w 44"/>
                  <a:gd name="T15" fmla="*/ 18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16">
                    <a:moveTo>
                      <a:pt x="44" y="11"/>
                    </a:moveTo>
                    <a:cubicBezTo>
                      <a:pt x="36" y="14"/>
                      <a:pt x="27" y="8"/>
                      <a:pt x="21" y="6"/>
                    </a:cubicBezTo>
                    <a:cubicBezTo>
                      <a:pt x="16" y="4"/>
                      <a:pt x="12" y="0"/>
                      <a:pt x="6" y="0"/>
                    </a:cubicBezTo>
                    <a:cubicBezTo>
                      <a:pt x="4" y="2"/>
                      <a:pt x="2" y="5"/>
                      <a:pt x="0" y="7"/>
                    </a:cubicBezTo>
                    <a:cubicBezTo>
                      <a:pt x="0" y="8"/>
                      <a:pt x="0" y="8"/>
                      <a:pt x="0" y="8"/>
                    </a:cubicBezTo>
                    <a:cubicBezTo>
                      <a:pt x="8" y="6"/>
                      <a:pt x="14" y="8"/>
                      <a:pt x="20" y="11"/>
                    </a:cubicBezTo>
                    <a:cubicBezTo>
                      <a:pt x="26" y="13"/>
                      <a:pt x="34" y="16"/>
                      <a:pt x="44" y="13"/>
                    </a:cubicBezTo>
                    <a:lnTo>
                      <a:pt x="44" y="11"/>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8" name="Freeform 6237"/>
              <p:cNvSpPr>
                <a:spLocks noEditPoints="1"/>
              </p:cNvSpPr>
              <p:nvPr/>
            </p:nvSpPr>
            <p:spPr bwMode="auto">
              <a:xfrm>
                <a:off x="4102" y="724"/>
                <a:ext cx="804" cy="1299"/>
              </a:xfrm>
              <a:custGeom>
                <a:avLst/>
                <a:gdLst>
                  <a:gd name="T0" fmla="*/ 797 w 593"/>
                  <a:gd name="T1" fmla="*/ 681 h 962"/>
                  <a:gd name="T2" fmla="*/ 776 w 593"/>
                  <a:gd name="T3" fmla="*/ 660 h 962"/>
                  <a:gd name="T4" fmla="*/ 765 w 593"/>
                  <a:gd name="T5" fmla="*/ 713 h 962"/>
                  <a:gd name="T6" fmla="*/ 728 w 593"/>
                  <a:gd name="T7" fmla="*/ 712 h 962"/>
                  <a:gd name="T8" fmla="*/ 697 w 593"/>
                  <a:gd name="T9" fmla="*/ 621 h 962"/>
                  <a:gd name="T10" fmla="*/ 632 w 593"/>
                  <a:gd name="T11" fmla="*/ 755 h 962"/>
                  <a:gd name="T12" fmla="*/ 636 w 593"/>
                  <a:gd name="T13" fmla="*/ 645 h 962"/>
                  <a:gd name="T14" fmla="*/ 603 w 593"/>
                  <a:gd name="T15" fmla="*/ 639 h 962"/>
                  <a:gd name="T16" fmla="*/ 574 w 593"/>
                  <a:gd name="T17" fmla="*/ 829 h 962"/>
                  <a:gd name="T18" fmla="*/ 567 w 593"/>
                  <a:gd name="T19" fmla="*/ 644 h 962"/>
                  <a:gd name="T20" fmla="*/ 655 w 593"/>
                  <a:gd name="T21" fmla="*/ 525 h 962"/>
                  <a:gd name="T22" fmla="*/ 786 w 593"/>
                  <a:gd name="T23" fmla="*/ 467 h 962"/>
                  <a:gd name="T24" fmla="*/ 853 w 593"/>
                  <a:gd name="T25" fmla="*/ 436 h 962"/>
                  <a:gd name="T26" fmla="*/ 888 w 593"/>
                  <a:gd name="T27" fmla="*/ 327 h 962"/>
                  <a:gd name="T28" fmla="*/ 835 w 593"/>
                  <a:gd name="T29" fmla="*/ 439 h 962"/>
                  <a:gd name="T30" fmla="*/ 832 w 593"/>
                  <a:gd name="T31" fmla="*/ 366 h 962"/>
                  <a:gd name="T32" fmla="*/ 826 w 593"/>
                  <a:gd name="T33" fmla="*/ 370 h 962"/>
                  <a:gd name="T34" fmla="*/ 786 w 593"/>
                  <a:gd name="T35" fmla="*/ 452 h 962"/>
                  <a:gd name="T36" fmla="*/ 715 w 593"/>
                  <a:gd name="T37" fmla="*/ 452 h 962"/>
                  <a:gd name="T38" fmla="*/ 632 w 593"/>
                  <a:gd name="T39" fmla="*/ 514 h 962"/>
                  <a:gd name="T40" fmla="*/ 644 w 593"/>
                  <a:gd name="T41" fmla="*/ 442 h 962"/>
                  <a:gd name="T42" fmla="*/ 691 w 593"/>
                  <a:gd name="T43" fmla="*/ 344 h 962"/>
                  <a:gd name="T44" fmla="*/ 739 w 593"/>
                  <a:gd name="T45" fmla="*/ 170 h 962"/>
                  <a:gd name="T46" fmla="*/ 858 w 593"/>
                  <a:gd name="T47" fmla="*/ 89 h 962"/>
                  <a:gd name="T48" fmla="*/ 805 w 593"/>
                  <a:gd name="T49" fmla="*/ 85 h 962"/>
                  <a:gd name="T50" fmla="*/ 704 w 593"/>
                  <a:gd name="T51" fmla="*/ 158 h 962"/>
                  <a:gd name="T52" fmla="*/ 735 w 593"/>
                  <a:gd name="T53" fmla="*/ 0 h 962"/>
                  <a:gd name="T54" fmla="*/ 682 w 593"/>
                  <a:gd name="T55" fmla="*/ 9 h 962"/>
                  <a:gd name="T56" fmla="*/ 677 w 593"/>
                  <a:gd name="T57" fmla="*/ 212 h 962"/>
                  <a:gd name="T58" fmla="*/ 671 w 593"/>
                  <a:gd name="T59" fmla="*/ 371 h 962"/>
                  <a:gd name="T60" fmla="*/ 584 w 593"/>
                  <a:gd name="T61" fmla="*/ 447 h 962"/>
                  <a:gd name="T62" fmla="*/ 536 w 593"/>
                  <a:gd name="T63" fmla="*/ 177 h 962"/>
                  <a:gd name="T64" fmla="*/ 621 w 593"/>
                  <a:gd name="T65" fmla="*/ 116 h 962"/>
                  <a:gd name="T66" fmla="*/ 587 w 593"/>
                  <a:gd name="T67" fmla="*/ 105 h 962"/>
                  <a:gd name="T68" fmla="*/ 479 w 593"/>
                  <a:gd name="T69" fmla="*/ 201 h 962"/>
                  <a:gd name="T70" fmla="*/ 567 w 593"/>
                  <a:gd name="T71" fmla="*/ 4 h 962"/>
                  <a:gd name="T72" fmla="*/ 559 w 593"/>
                  <a:gd name="T73" fmla="*/ 438 h 962"/>
                  <a:gd name="T74" fmla="*/ 500 w 593"/>
                  <a:gd name="T75" fmla="*/ 389 h 962"/>
                  <a:gd name="T76" fmla="*/ 404 w 593"/>
                  <a:gd name="T77" fmla="*/ 224 h 962"/>
                  <a:gd name="T78" fmla="*/ 404 w 593"/>
                  <a:gd name="T79" fmla="*/ 317 h 962"/>
                  <a:gd name="T80" fmla="*/ 523 w 593"/>
                  <a:gd name="T81" fmla="*/ 496 h 962"/>
                  <a:gd name="T82" fmla="*/ 479 w 593"/>
                  <a:gd name="T83" fmla="*/ 743 h 962"/>
                  <a:gd name="T84" fmla="*/ 20 w 593"/>
                  <a:gd name="T85" fmla="*/ 1754 h 962"/>
                  <a:gd name="T86" fmla="*/ 146 w 593"/>
                  <a:gd name="T87" fmla="*/ 1579 h 962"/>
                  <a:gd name="T88" fmla="*/ 150 w 593"/>
                  <a:gd name="T89" fmla="*/ 1384 h 962"/>
                  <a:gd name="T90" fmla="*/ 206 w 593"/>
                  <a:gd name="T91" fmla="*/ 1045 h 962"/>
                  <a:gd name="T92" fmla="*/ 273 w 593"/>
                  <a:gd name="T93" fmla="*/ 1042 h 962"/>
                  <a:gd name="T94" fmla="*/ 216 w 593"/>
                  <a:gd name="T95" fmla="*/ 1032 h 962"/>
                  <a:gd name="T96" fmla="*/ 255 w 593"/>
                  <a:gd name="T97" fmla="*/ 880 h 962"/>
                  <a:gd name="T98" fmla="*/ 583 w 593"/>
                  <a:gd name="T99" fmla="*/ 943 h 962"/>
                  <a:gd name="T100" fmla="*/ 904 w 593"/>
                  <a:gd name="T101" fmla="*/ 739 h 962"/>
                  <a:gd name="T102" fmla="*/ 503 w 593"/>
                  <a:gd name="T103" fmla="*/ 749 h 962"/>
                  <a:gd name="T104" fmla="*/ 541 w 593"/>
                  <a:gd name="T105" fmla="*/ 496 h 962"/>
                  <a:gd name="T106" fmla="*/ 552 w 593"/>
                  <a:gd name="T107" fmla="*/ 587 h 9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93" h="962">
                    <a:moveTo>
                      <a:pt x="492" y="405"/>
                    </a:moveTo>
                    <a:cubicBezTo>
                      <a:pt x="477" y="398"/>
                      <a:pt x="452" y="391"/>
                      <a:pt x="433" y="389"/>
                    </a:cubicBezTo>
                    <a:cubicBezTo>
                      <a:pt x="428" y="389"/>
                      <a:pt x="429" y="386"/>
                      <a:pt x="429" y="386"/>
                    </a:cubicBezTo>
                    <a:cubicBezTo>
                      <a:pt x="429" y="381"/>
                      <a:pt x="429" y="381"/>
                      <a:pt x="429" y="381"/>
                    </a:cubicBezTo>
                    <a:cubicBezTo>
                      <a:pt x="429" y="381"/>
                      <a:pt x="431" y="375"/>
                      <a:pt x="434" y="373"/>
                    </a:cubicBezTo>
                    <a:cubicBezTo>
                      <a:pt x="437" y="371"/>
                      <a:pt x="440" y="368"/>
                      <a:pt x="443" y="366"/>
                    </a:cubicBezTo>
                    <a:cubicBezTo>
                      <a:pt x="441" y="361"/>
                      <a:pt x="441" y="361"/>
                      <a:pt x="441" y="361"/>
                    </a:cubicBezTo>
                    <a:cubicBezTo>
                      <a:pt x="438" y="363"/>
                      <a:pt x="435" y="364"/>
                      <a:pt x="432" y="366"/>
                    </a:cubicBezTo>
                    <a:cubicBezTo>
                      <a:pt x="431" y="367"/>
                      <a:pt x="428" y="367"/>
                      <a:pt x="427" y="366"/>
                    </a:cubicBezTo>
                    <a:cubicBezTo>
                      <a:pt x="426" y="365"/>
                      <a:pt x="424" y="363"/>
                      <a:pt x="422" y="362"/>
                    </a:cubicBezTo>
                    <a:cubicBezTo>
                      <a:pt x="419" y="366"/>
                      <a:pt x="419" y="366"/>
                      <a:pt x="419" y="366"/>
                    </a:cubicBezTo>
                    <a:cubicBezTo>
                      <a:pt x="421" y="368"/>
                      <a:pt x="422" y="371"/>
                      <a:pt x="423" y="373"/>
                    </a:cubicBezTo>
                    <a:cubicBezTo>
                      <a:pt x="423" y="373"/>
                      <a:pt x="423" y="373"/>
                      <a:pt x="423" y="373"/>
                    </a:cubicBezTo>
                    <a:cubicBezTo>
                      <a:pt x="420" y="387"/>
                      <a:pt x="420" y="387"/>
                      <a:pt x="420" y="387"/>
                    </a:cubicBezTo>
                    <a:cubicBezTo>
                      <a:pt x="420" y="387"/>
                      <a:pt x="419" y="391"/>
                      <a:pt x="416" y="391"/>
                    </a:cubicBezTo>
                    <a:cubicBezTo>
                      <a:pt x="413" y="391"/>
                      <a:pt x="410" y="391"/>
                      <a:pt x="407" y="392"/>
                    </a:cubicBezTo>
                    <a:cubicBezTo>
                      <a:pt x="406" y="392"/>
                      <a:pt x="404" y="390"/>
                      <a:pt x="405" y="389"/>
                    </a:cubicBezTo>
                    <a:cubicBezTo>
                      <a:pt x="406" y="380"/>
                      <a:pt x="407" y="367"/>
                      <a:pt x="409" y="358"/>
                    </a:cubicBezTo>
                    <a:cubicBezTo>
                      <a:pt x="401" y="356"/>
                      <a:pt x="401" y="356"/>
                      <a:pt x="401" y="356"/>
                    </a:cubicBezTo>
                    <a:cubicBezTo>
                      <a:pt x="399" y="366"/>
                      <a:pt x="397" y="380"/>
                      <a:pt x="396" y="390"/>
                    </a:cubicBezTo>
                    <a:cubicBezTo>
                      <a:pt x="396" y="391"/>
                      <a:pt x="394" y="394"/>
                      <a:pt x="393" y="395"/>
                    </a:cubicBezTo>
                    <a:cubicBezTo>
                      <a:pt x="392" y="395"/>
                      <a:pt x="390" y="393"/>
                      <a:pt x="390" y="391"/>
                    </a:cubicBezTo>
                    <a:cubicBezTo>
                      <a:pt x="391" y="380"/>
                      <a:pt x="392" y="366"/>
                      <a:pt x="391" y="349"/>
                    </a:cubicBezTo>
                    <a:cubicBezTo>
                      <a:pt x="391" y="341"/>
                      <a:pt x="391" y="341"/>
                      <a:pt x="391" y="341"/>
                    </a:cubicBezTo>
                    <a:cubicBezTo>
                      <a:pt x="379" y="341"/>
                      <a:pt x="379" y="341"/>
                      <a:pt x="379" y="341"/>
                    </a:cubicBezTo>
                    <a:cubicBezTo>
                      <a:pt x="379" y="349"/>
                      <a:pt x="379" y="349"/>
                      <a:pt x="379" y="349"/>
                    </a:cubicBezTo>
                    <a:cubicBezTo>
                      <a:pt x="379" y="358"/>
                      <a:pt x="378" y="377"/>
                      <a:pt x="377" y="391"/>
                    </a:cubicBezTo>
                    <a:cubicBezTo>
                      <a:pt x="377" y="397"/>
                      <a:pt x="373" y="398"/>
                      <a:pt x="371" y="399"/>
                    </a:cubicBezTo>
                    <a:cubicBezTo>
                      <a:pt x="363" y="402"/>
                      <a:pt x="357" y="407"/>
                      <a:pt x="350" y="410"/>
                    </a:cubicBezTo>
                    <a:cubicBezTo>
                      <a:pt x="349" y="411"/>
                      <a:pt x="344" y="416"/>
                      <a:pt x="344" y="414"/>
                    </a:cubicBezTo>
                    <a:cubicBezTo>
                      <a:pt x="345" y="407"/>
                      <a:pt x="345" y="399"/>
                      <a:pt x="344" y="391"/>
                    </a:cubicBezTo>
                    <a:cubicBezTo>
                      <a:pt x="344" y="391"/>
                      <a:pt x="345" y="381"/>
                      <a:pt x="345" y="377"/>
                    </a:cubicBezTo>
                    <a:cubicBezTo>
                      <a:pt x="346" y="371"/>
                      <a:pt x="347" y="361"/>
                      <a:pt x="350" y="355"/>
                    </a:cubicBezTo>
                    <a:cubicBezTo>
                      <a:pt x="347" y="353"/>
                      <a:pt x="347" y="353"/>
                      <a:pt x="347" y="353"/>
                    </a:cubicBezTo>
                    <a:cubicBezTo>
                      <a:pt x="347" y="353"/>
                      <a:pt x="346" y="354"/>
                      <a:pt x="346" y="354"/>
                    </a:cubicBezTo>
                    <a:cubicBezTo>
                      <a:pt x="346" y="354"/>
                      <a:pt x="342" y="365"/>
                      <a:pt x="341" y="369"/>
                    </a:cubicBezTo>
                    <a:cubicBezTo>
                      <a:pt x="340" y="373"/>
                      <a:pt x="338" y="370"/>
                      <a:pt x="338" y="370"/>
                    </a:cubicBezTo>
                    <a:cubicBezTo>
                      <a:pt x="332" y="351"/>
                      <a:pt x="332" y="351"/>
                      <a:pt x="332" y="351"/>
                    </a:cubicBezTo>
                    <a:cubicBezTo>
                      <a:pt x="331" y="349"/>
                      <a:pt x="331" y="349"/>
                      <a:pt x="331" y="349"/>
                    </a:cubicBezTo>
                    <a:cubicBezTo>
                      <a:pt x="328" y="350"/>
                      <a:pt x="328" y="350"/>
                      <a:pt x="328" y="350"/>
                    </a:cubicBezTo>
                    <a:cubicBezTo>
                      <a:pt x="328" y="350"/>
                      <a:pt x="330" y="365"/>
                      <a:pt x="333" y="375"/>
                    </a:cubicBezTo>
                    <a:cubicBezTo>
                      <a:pt x="334" y="378"/>
                      <a:pt x="336" y="391"/>
                      <a:pt x="336" y="391"/>
                    </a:cubicBezTo>
                    <a:cubicBezTo>
                      <a:pt x="337" y="401"/>
                      <a:pt x="337" y="410"/>
                      <a:pt x="336" y="419"/>
                    </a:cubicBezTo>
                    <a:cubicBezTo>
                      <a:pt x="335" y="421"/>
                      <a:pt x="332" y="426"/>
                      <a:pt x="331" y="426"/>
                    </a:cubicBezTo>
                    <a:cubicBezTo>
                      <a:pt x="323" y="431"/>
                      <a:pt x="317" y="449"/>
                      <a:pt x="312" y="455"/>
                    </a:cubicBezTo>
                    <a:cubicBezTo>
                      <a:pt x="311" y="456"/>
                      <a:pt x="308" y="456"/>
                      <a:pt x="307" y="454"/>
                    </a:cubicBezTo>
                    <a:cubicBezTo>
                      <a:pt x="305" y="445"/>
                      <a:pt x="302" y="437"/>
                      <a:pt x="297" y="430"/>
                    </a:cubicBezTo>
                    <a:cubicBezTo>
                      <a:pt x="297" y="430"/>
                      <a:pt x="297" y="430"/>
                      <a:pt x="297" y="430"/>
                    </a:cubicBezTo>
                    <a:cubicBezTo>
                      <a:pt x="294" y="406"/>
                      <a:pt x="297" y="390"/>
                      <a:pt x="303" y="370"/>
                    </a:cubicBezTo>
                    <a:cubicBezTo>
                      <a:pt x="308" y="353"/>
                      <a:pt x="308" y="353"/>
                      <a:pt x="308" y="353"/>
                    </a:cubicBezTo>
                    <a:cubicBezTo>
                      <a:pt x="311" y="343"/>
                      <a:pt x="312" y="332"/>
                      <a:pt x="313" y="321"/>
                    </a:cubicBezTo>
                    <a:cubicBezTo>
                      <a:pt x="316" y="308"/>
                      <a:pt x="316" y="308"/>
                      <a:pt x="316" y="308"/>
                    </a:cubicBezTo>
                    <a:cubicBezTo>
                      <a:pt x="316" y="308"/>
                      <a:pt x="319" y="301"/>
                      <a:pt x="320" y="300"/>
                    </a:cubicBezTo>
                    <a:cubicBezTo>
                      <a:pt x="328" y="295"/>
                      <a:pt x="335" y="291"/>
                      <a:pt x="346" y="290"/>
                    </a:cubicBezTo>
                    <a:cubicBezTo>
                      <a:pt x="356" y="288"/>
                      <a:pt x="356" y="288"/>
                      <a:pt x="356" y="288"/>
                    </a:cubicBezTo>
                    <a:cubicBezTo>
                      <a:pt x="366" y="287"/>
                      <a:pt x="376" y="286"/>
                      <a:pt x="386" y="281"/>
                    </a:cubicBezTo>
                    <a:cubicBezTo>
                      <a:pt x="394" y="277"/>
                      <a:pt x="398" y="272"/>
                      <a:pt x="403" y="268"/>
                    </a:cubicBezTo>
                    <a:cubicBezTo>
                      <a:pt x="409" y="262"/>
                      <a:pt x="414" y="258"/>
                      <a:pt x="425" y="256"/>
                    </a:cubicBezTo>
                    <a:cubicBezTo>
                      <a:pt x="428" y="256"/>
                      <a:pt x="428" y="256"/>
                      <a:pt x="428" y="256"/>
                    </a:cubicBezTo>
                    <a:cubicBezTo>
                      <a:pt x="428" y="256"/>
                      <a:pt x="428" y="256"/>
                      <a:pt x="428" y="256"/>
                    </a:cubicBezTo>
                    <a:cubicBezTo>
                      <a:pt x="438" y="255"/>
                      <a:pt x="450" y="263"/>
                      <a:pt x="452" y="271"/>
                    </a:cubicBezTo>
                    <a:cubicBezTo>
                      <a:pt x="455" y="271"/>
                      <a:pt x="455" y="271"/>
                      <a:pt x="455" y="271"/>
                    </a:cubicBezTo>
                    <a:cubicBezTo>
                      <a:pt x="454" y="265"/>
                      <a:pt x="450" y="260"/>
                      <a:pt x="446" y="256"/>
                    </a:cubicBezTo>
                    <a:cubicBezTo>
                      <a:pt x="445" y="255"/>
                      <a:pt x="445" y="253"/>
                      <a:pt x="446" y="253"/>
                    </a:cubicBezTo>
                    <a:cubicBezTo>
                      <a:pt x="455" y="251"/>
                      <a:pt x="460" y="246"/>
                      <a:pt x="464" y="239"/>
                    </a:cubicBezTo>
                    <a:cubicBezTo>
                      <a:pt x="466" y="235"/>
                      <a:pt x="472" y="225"/>
                      <a:pt x="477" y="215"/>
                    </a:cubicBezTo>
                    <a:cubicBezTo>
                      <a:pt x="477" y="213"/>
                      <a:pt x="477" y="213"/>
                      <a:pt x="477" y="213"/>
                    </a:cubicBezTo>
                    <a:cubicBezTo>
                      <a:pt x="481" y="206"/>
                      <a:pt x="481" y="206"/>
                      <a:pt x="481" y="206"/>
                    </a:cubicBezTo>
                    <a:cubicBezTo>
                      <a:pt x="485" y="197"/>
                      <a:pt x="487" y="189"/>
                      <a:pt x="485" y="179"/>
                    </a:cubicBezTo>
                    <a:cubicBezTo>
                      <a:pt x="483" y="179"/>
                      <a:pt x="483" y="179"/>
                      <a:pt x="483" y="179"/>
                    </a:cubicBezTo>
                    <a:cubicBezTo>
                      <a:pt x="485" y="187"/>
                      <a:pt x="481" y="195"/>
                      <a:pt x="477" y="203"/>
                    </a:cubicBezTo>
                    <a:cubicBezTo>
                      <a:pt x="474" y="210"/>
                      <a:pt x="474" y="210"/>
                      <a:pt x="474" y="210"/>
                    </a:cubicBezTo>
                    <a:cubicBezTo>
                      <a:pt x="473" y="212"/>
                      <a:pt x="473" y="212"/>
                      <a:pt x="473" y="212"/>
                    </a:cubicBezTo>
                    <a:cubicBezTo>
                      <a:pt x="470" y="219"/>
                      <a:pt x="462" y="232"/>
                      <a:pt x="460" y="235"/>
                    </a:cubicBezTo>
                    <a:cubicBezTo>
                      <a:pt x="459" y="238"/>
                      <a:pt x="457" y="240"/>
                      <a:pt x="454" y="241"/>
                    </a:cubicBezTo>
                    <a:cubicBezTo>
                      <a:pt x="453" y="242"/>
                      <a:pt x="452" y="241"/>
                      <a:pt x="452" y="240"/>
                    </a:cubicBezTo>
                    <a:cubicBezTo>
                      <a:pt x="452" y="237"/>
                      <a:pt x="451" y="235"/>
                      <a:pt x="451" y="232"/>
                    </a:cubicBezTo>
                    <a:cubicBezTo>
                      <a:pt x="450" y="229"/>
                      <a:pt x="450" y="226"/>
                      <a:pt x="450" y="223"/>
                    </a:cubicBezTo>
                    <a:cubicBezTo>
                      <a:pt x="450" y="223"/>
                      <a:pt x="452" y="217"/>
                      <a:pt x="452" y="217"/>
                    </a:cubicBezTo>
                    <a:cubicBezTo>
                      <a:pt x="453" y="213"/>
                      <a:pt x="455" y="207"/>
                      <a:pt x="453" y="201"/>
                    </a:cubicBezTo>
                    <a:cubicBezTo>
                      <a:pt x="451" y="197"/>
                      <a:pt x="447" y="196"/>
                      <a:pt x="445" y="194"/>
                    </a:cubicBezTo>
                    <a:cubicBezTo>
                      <a:pt x="442" y="191"/>
                      <a:pt x="441" y="189"/>
                      <a:pt x="441" y="186"/>
                    </a:cubicBezTo>
                    <a:cubicBezTo>
                      <a:pt x="437" y="187"/>
                      <a:pt x="437" y="187"/>
                      <a:pt x="437" y="187"/>
                    </a:cubicBezTo>
                    <a:cubicBezTo>
                      <a:pt x="437" y="193"/>
                      <a:pt x="441" y="195"/>
                      <a:pt x="444" y="198"/>
                    </a:cubicBezTo>
                    <a:cubicBezTo>
                      <a:pt x="446" y="200"/>
                      <a:pt x="448" y="201"/>
                      <a:pt x="449" y="203"/>
                    </a:cubicBezTo>
                    <a:cubicBezTo>
                      <a:pt x="450" y="207"/>
                      <a:pt x="448" y="211"/>
                      <a:pt x="446" y="214"/>
                    </a:cubicBezTo>
                    <a:cubicBezTo>
                      <a:pt x="444" y="222"/>
                      <a:pt x="444" y="222"/>
                      <a:pt x="444" y="222"/>
                    </a:cubicBezTo>
                    <a:cubicBezTo>
                      <a:pt x="444" y="226"/>
                      <a:pt x="445" y="229"/>
                      <a:pt x="445" y="233"/>
                    </a:cubicBezTo>
                    <a:cubicBezTo>
                      <a:pt x="446" y="239"/>
                      <a:pt x="444" y="244"/>
                      <a:pt x="442" y="246"/>
                    </a:cubicBezTo>
                    <a:cubicBezTo>
                      <a:pt x="437" y="247"/>
                      <a:pt x="432" y="247"/>
                      <a:pt x="428" y="248"/>
                    </a:cubicBezTo>
                    <a:cubicBezTo>
                      <a:pt x="424" y="248"/>
                      <a:pt x="424" y="248"/>
                      <a:pt x="424" y="248"/>
                    </a:cubicBezTo>
                    <a:cubicBezTo>
                      <a:pt x="410" y="250"/>
                      <a:pt x="404" y="256"/>
                      <a:pt x="397" y="263"/>
                    </a:cubicBezTo>
                    <a:cubicBezTo>
                      <a:pt x="396" y="263"/>
                      <a:pt x="394" y="263"/>
                      <a:pt x="395" y="261"/>
                    </a:cubicBezTo>
                    <a:cubicBezTo>
                      <a:pt x="395" y="256"/>
                      <a:pt x="394" y="252"/>
                      <a:pt x="393" y="248"/>
                    </a:cubicBezTo>
                    <a:cubicBezTo>
                      <a:pt x="389" y="248"/>
                      <a:pt x="389" y="248"/>
                      <a:pt x="389" y="248"/>
                    </a:cubicBezTo>
                    <a:cubicBezTo>
                      <a:pt x="391" y="254"/>
                      <a:pt x="391" y="264"/>
                      <a:pt x="388" y="269"/>
                    </a:cubicBezTo>
                    <a:cubicBezTo>
                      <a:pt x="387" y="272"/>
                      <a:pt x="385" y="273"/>
                      <a:pt x="383" y="274"/>
                    </a:cubicBezTo>
                    <a:cubicBezTo>
                      <a:pt x="379" y="276"/>
                      <a:pt x="379" y="276"/>
                      <a:pt x="379" y="276"/>
                    </a:cubicBezTo>
                    <a:cubicBezTo>
                      <a:pt x="371" y="279"/>
                      <a:pt x="364" y="279"/>
                      <a:pt x="356" y="280"/>
                    </a:cubicBezTo>
                    <a:cubicBezTo>
                      <a:pt x="344" y="282"/>
                      <a:pt x="344" y="282"/>
                      <a:pt x="344" y="282"/>
                    </a:cubicBezTo>
                    <a:cubicBezTo>
                      <a:pt x="336" y="283"/>
                      <a:pt x="329" y="286"/>
                      <a:pt x="323" y="289"/>
                    </a:cubicBezTo>
                    <a:cubicBezTo>
                      <a:pt x="319" y="291"/>
                      <a:pt x="320" y="287"/>
                      <a:pt x="320" y="287"/>
                    </a:cubicBezTo>
                    <a:cubicBezTo>
                      <a:pt x="322" y="277"/>
                      <a:pt x="321" y="269"/>
                      <a:pt x="321" y="260"/>
                    </a:cubicBezTo>
                    <a:cubicBezTo>
                      <a:pt x="321" y="259"/>
                      <a:pt x="323" y="256"/>
                      <a:pt x="324" y="255"/>
                    </a:cubicBezTo>
                    <a:cubicBezTo>
                      <a:pt x="333" y="252"/>
                      <a:pt x="344" y="247"/>
                      <a:pt x="350" y="242"/>
                    </a:cubicBezTo>
                    <a:cubicBezTo>
                      <a:pt x="363" y="231"/>
                      <a:pt x="369" y="220"/>
                      <a:pt x="372" y="207"/>
                    </a:cubicBezTo>
                    <a:cubicBezTo>
                      <a:pt x="373" y="205"/>
                      <a:pt x="375" y="201"/>
                      <a:pt x="376" y="199"/>
                    </a:cubicBezTo>
                    <a:cubicBezTo>
                      <a:pt x="384" y="186"/>
                      <a:pt x="398" y="172"/>
                      <a:pt x="409" y="172"/>
                    </a:cubicBezTo>
                    <a:cubicBezTo>
                      <a:pt x="410" y="170"/>
                      <a:pt x="410" y="170"/>
                      <a:pt x="410" y="170"/>
                    </a:cubicBezTo>
                    <a:cubicBezTo>
                      <a:pt x="398" y="170"/>
                      <a:pt x="385" y="179"/>
                      <a:pt x="376" y="189"/>
                    </a:cubicBezTo>
                    <a:cubicBezTo>
                      <a:pt x="376" y="183"/>
                      <a:pt x="376" y="176"/>
                      <a:pt x="377" y="170"/>
                    </a:cubicBezTo>
                    <a:cubicBezTo>
                      <a:pt x="377" y="164"/>
                      <a:pt x="377" y="164"/>
                      <a:pt x="377" y="164"/>
                    </a:cubicBezTo>
                    <a:cubicBezTo>
                      <a:pt x="377" y="156"/>
                      <a:pt x="377" y="148"/>
                      <a:pt x="377" y="140"/>
                    </a:cubicBezTo>
                    <a:cubicBezTo>
                      <a:pt x="376" y="133"/>
                      <a:pt x="376" y="125"/>
                      <a:pt x="376" y="117"/>
                    </a:cubicBezTo>
                    <a:cubicBezTo>
                      <a:pt x="380" y="105"/>
                      <a:pt x="391" y="99"/>
                      <a:pt x="402" y="93"/>
                    </a:cubicBezTo>
                    <a:cubicBezTo>
                      <a:pt x="407" y="91"/>
                      <a:pt x="411" y="88"/>
                      <a:pt x="416" y="85"/>
                    </a:cubicBezTo>
                    <a:cubicBezTo>
                      <a:pt x="421" y="82"/>
                      <a:pt x="428" y="74"/>
                      <a:pt x="434" y="65"/>
                    </a:cubicBezTo>
                    <a:cubicBezTo>
                      <a:pt x="435" y="64"/>
                      <a:pt x="440" y="59"/>
                      <a:pt x="441" y="58"/>
                    </a:cubicBezTo>
                    <a:cubicBezTo>
                      <a:pt x="449" y="53"/>
                      <a:pt x="459" y="49"/>
                      <a:pt x="466" y="51"/>
                    </a:cubicBezTo>
                    <a:cubicBezTo>
                      <a:pt x="467" y="49"/>
                      <a:pt x="467" y="49"/>
                      <a:pt x="467" y="49"/>
                    </a:cubicBezTo>
                    <a:cubicBezTo>
                      <a:pt x="460" y="47"/>
                      <a:pt x="453" y="48"/>
                      <a:pt x="446" y="50"/>
                    </a:cubicBezTo>
                    <a:cubicBezTo>
                      <a:pt x="443" y="51"/>
                      <a:pt x="442" y="48"/>
                      <a:pt x="442" y="45"/>
                    </a:cubicBezTo>
                    <a:cubicBezTo>
                      <a:pt x="443" y="41"/>
                      <a:pt x="443" y="37"/>
                      <a:pt x="445" y="33"/>
                    </a:cubicBezTo>
                    <a:cubicBezTo>
                      <a:pt x="442" y="31"/>
                      <a:pt x="442" y="31"/>
                      <a:pt x="442" y="31"/>
                    </a:cubicBezTo>
                    <a:cubicBezTo>
                      <a:pt x="438" y="36"/>
                      <a:pt x="438" y="41"/>
                      <a:pt x="438" y="47"/>
                    </a:cubicBezTo>
                    <a:cubicBezTo>
                      <a:pt x="437" y="55"/>
                      <a:pt x="426" y="67"/>
                      <a:pt x="422" y="71"/>
                    </a:cubicBezTo>
                    <a:cubicBezTo>
                      <a:pt x="418" y="76"/>
                      <a:pt x="412" y="80"/>
                      <a:pt x="409" y="82"/>
                    </a:cubicBezTo>
                    <a:cubicBezTo>
                      <a:pt x="405" y="85"/>
                      <a:pt x="388" y="91"/>
                      <a:pt x="384" y="94"/>
                    </a:cubicBezTo>
                    <a:cubicBezTo>
                      <a:pt x="382" y="96"/>
                      <a:pt x="381" y="94"/>
                      <a:pt x="381" y="92"/>
                    </a:cubicBezTo>
                    <a:cubicBezTo>
                      <a:pt x="382" y="91"/>
                      <a:pt x="382" y="89"/>
                      <a:pt x="383" y="87"/>
                    </a:cubicBezTo>
                    <a:cubicBezTo>
                      <a:pt x="385" y="81"/>
                      <a:pt x="388" y="73"/>
                      <a:pt x="389" y="66"/>
                    </a:cubicBezTo>
                    <a:cubicBezTo>
                      <a:pt x="391" y="55"/>
                      <a:pt x="386" y="34"/>
                      <a:pt x="386" y="34"/>
                    </a:cubicBezTo>
                    <a:cubicBezTo>
                      <a:pt x="387" y="30"/>
                      <a:pt x="385" y="26"/>
                      <a:pt x="386" y="22"/>
                    </a:cubicBezTo>
                    <a:cubicBezTo>
                      <a:pt x="389" y="14"/>
                      <a:pt x="395" y="6"/>
                      <a:pt x="400" y="2"/>
                    </a:cubicBezTo>
                    <a:cubicBezTo>
                      <a:pt x="400" y="0"/>
                      <a:pt x="400" y="0"/>
                      <a:pt x="400" y="0"/>
                    </a:cubicBezTo>
                    <a:cubicBezTo>
                      <a:pt x="394" y="5"/>
                      <a:pt x="386" y="12"/>
                      <a:pt x="382" y="21"/>
                    </a:cubicBezTo>
                    <a:cubicBezTo>
                      <a:pt x="379" y="15"/>
                      <a:pt x="376" y="9"/>
                      <a:pt x="373" y="4"/>
                    </a:cubicBezTo>
                    <a:cubicBezTo>
                      <a:pt x="373" y="2"/>
                      <a:pt x="373" y="2"/>
                      <a:pt x="373" y="2"/>
                    </a:cubicBezTo>
                    <a:cubicBezTo>
                      <a:pt x="370" y="4"/>
                      <a:pt x="370" y="4"/>
                      <a:pt x="370" y="4"/>
                    </a:cubicBezTo>
                    <a:cubicBezTo>
                      <a:pt x="371" y="5"/>
                      <a:pt x="371" y="5"/>
                      <a:pt x="371" y="5"/>
                    </a:cubicBezTo>
                    <a:cubicBezTo>
                      <a:pt x="380" y="24"/>
                      <a:pt x="386" y="43"/>
                      <a:pt x="383" y="64"/>
                    </a:cubicBezTo>
                    <a:cubicBezTo>
                      <a:pt x="382" y="71"/>
                      <a:pt x="378" y="78"/>
                      <a:pt x="375" y="85"/>
                    </a:cubicBezTo>
                    <a:cubicBezTo>
                      <a:pt x="373" y="92"/>
                      <a:pt x="370" y="100"/>
                      <a:pt x="369" y="109"/>
                    </a:cubicBezTo>
                    <a:cubicBezTo>
                      <a:pt x="369" y="111"/>
                      <a:pt x="369" y="113"/>
                      <a:pt x="369" y="116"/>
                    </a:cubicBezTo>
                    <a:cubicBezTo>
                      <a:pt x="369" y="116"/>
                      <a:pt x="369" y="116"/>
                      <a:pt x="368" y="116"/>
                    </a:cubicBezTo>
                    <a:cubicBezTo>
                      <a:pt x="369" y="116"/>
                      <a:pt x="369" y="116"/>
                      <a:pt x="369" y="116"/>
                    </a:cubicBezTo>
                    <a:cubicBezTo>
                      <a:pt x="368" y="124"/>
                      <a:pt x="368" y="132"/>
                      <a:pt x="369" y="140"/>
                    </a:cubicBezTo>
                    <a:cubicBezTo>
                      <a:pt x="369" y="149"/>
                      <a:pt x="369" y="156"/>
                      <a:pt x="369" y="164"/>
                    </a:cubicBezTo>
                    <a:cubicBezTo>
                      <a:pt x="369" y="169"/>
                      <a:pt x="369" y="169"/>
                      <a:pt x="369" y="169"/>
                    </a:cubicBezTo>
                    <a:cubicBezTo>
                      <a:pt x="368" y="182"/>
                      <a:pt x="368" y="194"/>
                      <a:pt x="365" y="204"/>
                    </a:cubicBezTo>
                    <a:cubicBezTo>
                      <a:pt x="365" y="204"/>
                      <a:pt x="365" y="204"/>
                      <a:pt x="365" y="204"/>
                    </a:cubicBezTo>
                    <a:cubicBezTo>
                      <a:pt x="365" y="204"/>
                      <a:pt x="365" y="204"/>
                      <a:pt x="365" y="204"/>
                    </a:cubicBezTo>
                    <a:cubicBezTo>
                      <a:pt x="362" y="216"/>
                      <a:pt x="356" y="226"/>
                      <a:pt x="345" y="236"/>
                    </a:cubicBezTo>
                    <a:cubicBezTo>
                      <a:pt x="340" y="240"/>
                      <a:pt x="330" y="245"/>
                      <a:pt x="323" y="247"/>
                    </a:cubicBezTo>
                    <a:cubicBezTo>
                      <a:pt x="322" y="248"/>
                      <a:pt x="318" y="246"/>
                      <a:pt x="318" y="245"/>
                    </a:cubicBezTo>
                    <a:cubicBezTo>
                      <a:pt x="317" y="242"/>
                      <a:pt x="316" y="239"/>
                      <a:pt x="316" y="237"/>
                    </a:cubicBezTo>
                    <a:cubicBezTo>
                      <a:pt x="310" y="222"/>
                      <a:pt x="306" y="210"/>
                      <a:pt x="300" y="201"/>
                    </a:cubicBezTo>
                    <a:cubicBezTo>
                      <a:pt x="295" y="192"/>
                      <a:pt x="275" y="163"/>
                      <a:pt x="269" y="148"/>
                    </a:cubicBezTo>
                    <a:cubicBezTo>
                      <a:pt x="263" y="132"/>
                      <a:pt x="257" y="121"/>
                      <a:pt x="274" y="106"/>
                    </a:cubicBezTo>
                    <a:cubicBezTo>
                      <a:pt x="279" y="102"/>
                      <a:pt x="285" y="99"/>
                      <a:pt x="291" y="97"/>
                    </a:cubicBezTo>
                    <a:cubicBezTo>
                      <a:pt x="300" y="92"/>
                      <a:pt x="309" y="87"/>
                      <a:pt x="316" y="78"/>
                    </a:cubicBezTo>
                    <a:cubicBezTo>
                      <a:pt x="317" y="76"/>
                      <a:pt x="318" y="74"/>
                      <a:pt x="319" y="71"/>
                    </a:cubicBezTo>
                    <a:cubicBezTo>
                      <a:pt x="320" y="69"/>
                      <a:pt x="321" y="66"/>
                      <a:pt x="323" y="65"/>
                    </a:cubicBezTo>
                    <a:cubicBezTo>
                      <a:pt x="325" y="64"/>
                      <a:pt x="327" y="64"/>
                      <a:pt x="330" y="64"/>
                    </a:cubicBezTo>
                    <a:cubicBezTo>
                      <a:pt x="332" y="64"/>
                      <a:pt x="335" y="65"/>
                      <a:pt x="338" y="64"/>
                    </a:cubicBezTo>
                    <a:cubicBezTo>
                      <a:pt x="349" y="61"/>
                      <a:pt x="358" y="47"/>
                      <a:pt x="365" y="39"/>
                    </a:cubicBezTo>
                    <a:cubicBezTo>
                      <a:pt x="363" y="37"/>
                      <a:pt x="363" y="37"/>
                      <a:pt x="363" y="37"/>
                    </a:cubicBezTo>
                    <a:cubicBezTo>
                      <a:pt x="357" y="44"/>
                      <a:pt x="346" y="56"/>
                      <a:pt x="337" y="58"/>
                    </a:cubicBezTo>
                    <a:cubicBezTo>
                      <a:pt x="336" y="59"/>
                      <a:pt x="334" y="59"/>
                      <a:pt x="331" y="58"/>
                    </a:cubicBezTo>
                    <a:cubicBezTo>
                      <a:pt x="328" y="58"/>
                      <a:pt x="323" y="55"/>
                      <a:pt x="319" y="58"/>
                    </a:cubicBezTo>
                    <a:cubicBezTo>
                      <a:pt x="315" y="60"/>
                      <a:pt x="313" y="65"/>
                      <a:pt x="312" y="69"/>
                    </a:cubicBezTo>
                    <a:cubicBezTo>
                      <a:pt x="311" y="71"/>
                      <a:pt x="310" y="73"/>
                      <a:pt x="309" y="74"/>
                    </a:cubicBezTo>
                    <a:cubicBezTo>
                      <a:pt x="304" y="81"/>
                      <a:pt x="296" y="85"/>
                      <a:pt x="287" y="89"/>
                    </a:cubicBezTo>
                    <a:cubicBezTo>
                      <a:pt x="281" y="92"/>
                      <a:pt x="275" y="95"/>
                      <a:pt x="270" y="100"/>
                    </a:cubicBezTo>
                    <a:cubicBezTo>
                      <a:pt x="265" y="103"/>
                      <a:pt x="262" y="107"/>
                      <a:pt x="260" y="110"/>
                    </a:cubicBezTo>
                    <a:cubicBezTo>
                      <a:pt x="259" y="112"/>
                      <a:pt x="257" y="110"/>
                      <a:pt x="256" y="108"/>
                    </a:cubicBezTo>
                    <a:cubicBezTo>
                      <a:pt x="256" y="92"/>
                      <a:pt x="256" y="74"/>
                      <a:pt x="260" y="61"/>
                    </a:cubicBezTo>
                    <a:cubicBezTo>
                      <a:pt x="268" y="39"/>
                      <a:pt x="284" y="24"/>
                      <a:pt x="303" y="10"/>
                    </a:cubicBezTo>
                    <a:cubicBezTo>
                      <a:pt x="309" y="5"/>
                      <a:pt x="309" y="5"/>
                      <a:pt x="309" y="5"/>
                    </a:cubicBezTo>
                    <a:cubicBezTo>
                      <a:pt x="308" y="2"/>
                      <a:pt x="308" y="2"/>
                      <a:pt x="308" y="2"/>
                    </a:cubicBezTo>
                    <a:cubicBezTo>
                      <a:pt x="302" y="7"/>
                      <a:pt x="302" y="7"/>
                      <a:pt x="302" y="7"/>
                    </a:cubicBezTo>
                    <a:cubicBezTo>
                      <a:pt x="283" y="21"/>
                      <a:pt x="264" y="35"/>
                      <a:pt x="256" y="60"/>
                    </a:cubicBezTo>
                    <a:cubicBezTo>
                      <a:pt x="250" y="77"/>
                      <a:pt x="247" y="100"/>
                      <a:pt x="249" y="121"/>
                    </a:cubicBezTo>
                    <a:cubicBezTo>
                      <a:pt x="250" y="134"/>
                      <a:pt x="258" y="151"/>
                      <a:pt x="272" y="175"/>
                    </a:cubicBezTo>
                    <a:cubicBezTo>
                      <a:pt x="286" y="199"/>
                      <a:pt x="295" y="214"/>
                      <a:pt x="304" y="240"/>
                    </a:cubicBezTo>
                    <a:cubicBezTo>
                      <a:pt x="305" y="243"/>
                      <a:pt x="306" y="246"/>
                      <a:pt x="306" y="249"/>
                    </a:cubicBezTo>
                    <a:cubicBezTo>
                      <a:pt x="307" y="251"/>
                      <a:pt x="305" y="254"/>
                      <a:pt x="304" y="254"/>
                    </a:cubicBezTo>
                    <a:cubicBezTo>
                      <a:pt x="301" y="255"/>
                      <a:pt x="298" y="257"/>
                      <a:pt x="296" y="258"/>
                    </a:cubicBezTo>
                    <a:cubicBezTo>
                      <a:pt x="295" y="259"/>
                      <a:pt x="293" y="257"/>
                      <a:pt x="293" y="255"/>
                    </a:cubicBezTo>
                    <a:cubicBezTo>
                      <a:pt x="291" y="240"/>
                      <a:pt x="285" y="228"/>
                      <a:pt x="272" y="213"/>
                    </a:cubicBezTo>
                    <a:cubicBezTo>
                      <a:pt x="271" y="212"/>
                      <a:pt x="270" y="211"/>
                      <a:pt x="269" y="209"/>
                    </a:cubicBezTo>
                    <a:cubicBezTo>
                      <a:pt x="269" y="209"/>
                      <a:pt x="269" y="209"/>
                      <a:pt x="269" y="209"/>
                    </a:cubicBezTo>
                    <a:cubicBezTo>
                      <a:pt x="269" y="209"/>
                      <a:pt x="269" y="209"/>
                      <a:pt x="269" y="209"/>
                    </a:cubicBezTo>
                    <a:cubicBezTo>
                      <a:pt x="250" y="187"/>
                      <a:pt x="224" y="158"/>
                      <a:pt x="222" y="123"/>
                    </a:cubicBezTo>
                    <a:cubicBezTo>
                      <a:pt x="220" y="123"/>
                      <a:pt x="220" y="123"/>
                      <a:pt x="220" y="123"/>
                    </a:cubicBezTo>
                    <a:cubicBezTo>
                      <a:pt x="221" y="148"/>
                      <a:pt x="232" y="170"/>
                      <a:pt x="245" y="189"/>
                    </a:cubicBezTo>
                    <a:cubicBezTo>
                      <a:pt x="246" y="191"/>
                      <a:pt x="246" y="193"/>
                      <a:pt x="244" y="191"/>
                    </a:cubicBezTo>
                    <a:cubicBezTo>
                      <a:pt x="243" y="189"/>
                      <a:pt x="241" y="188"/>
                      <a:pt x="240" y="186"/>
                    </a:cubicBezTo>
                    <a:cubicBezTo>
                      <a:pt x="235" y="180"/>
                      <a:pt x="228" y="175"/>
                      <a:pt x="222" y="172"/>
                    </a:cubicBezTo>
                    <a:cubicBezTo>
                      <a:pt x="220" y="174"/>
                      <a:pt x="220" y="174"/>
                      <a:pt x="220" y="174"/>
                    </a:cubicBezTo>
                    <a:cubicBezTo>
                      <a:pt x="225" y="177"/>
                      <a:pt x="230" y="182"/>
                      <a:pt x="235" y="187"/>
                    </a:cubicBezTo>
                    <a:cubicBezTo>
                      <a:pt x="239" y="192"/>
                      <a:pt x="246" y="201"/>
                      <a:pt x="251" y="204"/>
                    </a:cubicBezTo>
                    <a:cubicBezTo>
                      <a:pt x="256" y="208"/>
                      <a:pt x="264" y="215"/>
                      <a:pt x="264" y="215"/>
                    </a:cubicBezTo>
                    <a:cubicBezTo>
                      <a:pt x="264" y="217"/>
                      <a:pt x="265" y="218"/>
                      <a:pt x="266" y="219"/>
                    </a:cubicBezTo>
                    <a:cubicBezTo>
                      <a:pt x="282" y="236"/>
                      <a:pt x="286" y="249"/>
                      <a:pt x="285" y="272"/>
                    </a:cubicBezTo>
                    <a:cubicBezTo>
                      <a:pt x="284" y="285"/>
                      <a:pt x="282" y="297"/>
                      <a:pt x="280" y="310"/>
                    </a:cubicBezTo>
                    <a:cubicBezTo>
                      <a:pt x="277" y="329"/>
                      <a:pt x="277" y="329"/>
                      <a:pt x="277" y="329"/>
                    </a:cubicBezTo>
                    <a:cubicBezTo>
                      <a:pt x="276" y="337"/>
                      <a:pt x="273" y="346"/>
                      <a:pt x="271" y="355"/>
                    </a:cubicBezTo>
                    <a:cubicBezTo>
                      <a:pt x="266" y="371"/>
                      <a:pt x="261" y="389"/>
                      <a:pt x="262" y="404"/>
                    </a:cubicBezTo>
                    <a:cubicBezTo>
                      <a:pt x="262" y="405"/>
                      <a:pt x="261" y="407"/>
                      <a:pt x="260" y="407"/>
                    </a:cubicBezTo>
                    <a:cubicBezTo>
                      <a:pt x="222" y="400"/>
                      <a:pt x="168" y="417"/>
                      <a:pt x="126" y="473"/>
                    </a:cubicBezTo>
                    <a:cubicBezTo>
                      <a:pt x="126" y="473"/>
                      <a:pt x="105" y="502"/>
                      <a:pt x="94" y="539"/>
                    </a:cubicBezTo>
                    <a:cubicBezTo>
                      <a:pt x="82" y="573"/>
                      <a:pt x="70" y="676"/>
                      <a:pt x="70" y="751"/>
                    </a:cubicBezTo>
                    <a:cubicBezTo>
                      <a:pt x="70" y="825"/>
                      <a:pt x="1" y="955"/>
                      <a:pt x="0" y="957"/>
                    </a:cubicBezTo>
                    <a:cubicBezTo>
                      <a:pt x="11" y="962"/>
                      <a:pt x="11" y="962"/>
                      <a:pt x="11" y="962"/>
                    </a:cubicBezTo>
                    <a:cubicBezTo>
                      <a:pt x="13" y="958"/>
                      <a:pt x="54" y="880"/>
                      <a:pt x="73" y="809"/>
                    </a:cubicBezTo>
                    <a:cubicBezTo>
                      <a:pt x="73" y="807"/>
                      <a:pt x="75" y="806"/>
                      <a:pt x="75" y="809"/>
                    </a:cubicBezTo>
                    <a:cubicBezTo>
                      <a:pt x="75" y="810"/>
                      <a:pt x="75" y="812"/>
                      <a:pt x="75" y="814"/>
                    </a:cubicBezTo>
                    <a:cubicBezTo>
                      <a:pt x="76" y="819"/>
                      <a:pt x="77" y="826"/>
                      <a:pt x="79" y="832"/>
                    </a:cubicBezTo>
                    <a:cubicBezTo>
                      <a:pt x="82" y="844"/>
                      <a:pt x="86" y="858"/>
                      <a:pt x="80" y="866"/>
                    </a:cubicBezTo>
                    <a:cubicBezTo>
                      <a:pt x="84" y="868"/>
                      <a:pt x="84" y="868"/>
                      <a:pt x="84" y="868"/>
                    </a:cubicBezTo>
                    <a:cubicBezTo>
                      <a:pt x="92" y="858"/>
                      <a:pt x="90" y="844"/>
                      <a:pt x="87" y="830"/>
                    </a:cubicBezTo>
                    <a:cubicBezTo>
                      <a:pt x="85" y="824"/>
                      <a:pt x="84" y="818"/>
                      <a:pt x="83" y="813"/>
                    </a:cubicBezTo>
                    <a:cubicBezTo>
                      <a:pt x="82" y="798"/>
                      <a:pt x="82" y="787"/>
                      <a:pt x="82" y="773"/>
                    </a:cubicBezTo>
                    <a:cubicBezTo>
                      <a:pt x="82" y="759"/>
                      <a:pt x="82" y="759"/>
                      <a:pt x="82" y="759"/>
                    </a:cubicBezTo>
                    <a:cubicBezTo>
                      <a:pt x="82" y="756"/>
                      <a:pt x="82" y="754"/>
                      <a:pt x="82" y="751"/>
                    </a:cubicBezTo>
                    <a:cubicBezTo>
                      <a:pt x="82" y="691"/>
                      <a:pt x="90" y="610"/>
                      <a:pt x="99" y="566"/>
                    </a:cubicBezTo>
                    <a:cubicBezTo>
                      <a:pt x="99" y="565"/>
                      <a:pt x="100" y="564"/>
                      <a:pt x="102" y="566"/>
                    </a:cubicBezTo>
                    <a:cubicBezTo>
                      <a:pt x="105" y="568"/>
                      <a:pt x="108" y="570"/>
                      <a:pt x="111" y="572"/>
                    </a:cubicBezTo>
                    <a:cubicBezTo>
                      <a:pt x="112" y="573"/>
                      <a:pt x="112" y="573"/>
                      <a:pt x="112" y="573"/>
                    </a:cubicBezTo>
                    <a:cubicBezTo>
                      <a:pt x="125" y="582"/>
                      <a:pt x="135" y="589"/>
                      <a:pt x="140" y="604"/>
                    </a:cubicBezTo>
                    <a:cubicBezTo>
                      <a:pt x="144" y="603"/>
                      <a:pt x="144" y="603"/>
                      <a:pt x="144" y="603"/>
                    </a:cubicBezTo>
                    <a:cubicBezTo>
                      <a:pt x="141" y="594"/>
                      <a:pt x="139" y="589"/>
                      <a:pt x="134" y="583"/>
                    </a:cubicBezTo>
                    <a:cubicBezTo>
                      <a:pt x="132" y="581"/>
                      <a:pt x="136" y="579"/>
                      <a:pt x="137" y="578"/>
                    </a:cubicBezTo>
                    <a:cubicBezTo>
                      <a:pt x="141" y="577"/>
                      <a:pt x="145" y="574"/>
                      <a:pt x="148" y="572"/>
                    </a:cubicBezTo>
                    <a:cubicBezTo>
                      <a:pt x="151" y="570"/>
                      <a:pt x="154" y="568"/>
                      <a:pt x="157" y="566"/>
                    </a:cubicBezTo>
                    <a:cubicBezTo>
                      <a:pt x="155" y="562"/>
                      <a:pt x="155" y="562"/>
                      <a:pt x="155" y="562"/>
                    </a:cubicBezTo>
                    <a:cubicBezTo>
                      <a:pt x="151" y="564"/>
                      <a:pt x="148" y="566"/>
                      <a:pt x="144" y="568"/>
                    </a:cubicBezTo>
                    <a:cubicBezTo>
                      <a:pt x="136" y="574"/>
                      <a:pt x="131" y="575"/>
                      <a:pt x="125" y="572"/>
                    </a:cubicBezTo>
                    <a:cubicBezTo>
                      <a:pt x="125" y="572"/>
                      <a:pt x="119" y="568"/>
                      <a:pt x="117" y="566"/>
                    </a:cubicBezTo>
                    <a:cubicBezTo>
                      <a:pt x="116" y="566"/>
                      <a:pt x="115" y="565"/>
                      <a:pt x="115" y="565"/>
                    </a:cubicBezTo>
                    <a:cubicBezTo>
                      <a:pt x="110" y="561"/>
                      <a:pt x="106" y="558"/>
                      <a:pt x="104" y="555"/>
                    </a:cubicBezTo>
                    <a:cubicBezTo>
                      <a:pt x="102" y="553"/>
                      <a:pt x="103" y="550"/>
                      <a:pt x="103" y="549"/>
                    </a:cubicBezTo>
                    <a:cubicBezTo>
                      <a:pt x="104" y="547"/>
                      <a:pt x="105" y="545"/>
                      <a:pt x="105" y="543"/>
                    </a:cubicBezTo>
                    <a:cubicBezTo>
                      <a:pt x="114" y="520"/>
                      <a:pt x="139" y="483"/>
                      <a:pt x="139" y="483"/>
                    </a:cubicBezTo>
                    <a:cubicBezTo>
                      <a:pt x="183" y="423"/>
                      <a:pt x="236" y="417"/>
                      <a:pt x="263" y="426"/>
                    </a:cubicBezTo>
                    <a:cubicBezTo>
                      <a:pt x="296" y="438"/>
                      <a:pt x="288" y="484"/>
                      <a:pt x="288" y="519"/>
                    </a:cubicBezTo>
                    <a:cubicBezTo>
                      <a:pt x="288" y="523"/>
                      <a:pt x="288" y="523"/>
                      <a:pt x="288" y="523"/>
                    </a:cubicBezTo>
                    <a:cubicBezTo>
                      <a:pt x="318" y="522"/>
                      <a:pt x="318" y="522"/>
                      <a:pt x="318" y="522"/>
                    </a:cubicBezTo>
                    <a:cubicBezTo>
                      <a:pt x="317" y="517"/>
                      <a:pt x="317" y="517"/>
                      <a:pt x="317" y="517"/>
                    </a:cubicBezTo>
                    <a:cubicBezTo>
                      <a:pt x="317" y="486"/>
                      <a:pt x="334" y="443"/>
                      <a:pt x="355" y="429"/>
                    </a:cubicBezTo>
                    <a:cubicBezTo>
                      <a:pt x="384" y="409"/>
                      <a:pt x="417" y="406"/>
                      <a:pt x="434" y="407"/>
                    </a:cubicBezTo>
                    <a:cubicBezTo>
                      <a:pt x="494" y="410"/>
                      <a:pt x="554" y="456"/>
                      <a:pt x="578" y="519"/>
                    </a:cubicBezTo>
                    <a:cubicBezTo>
                      <a:pt x="593" y="513"/>
                      <a:pt x="593" y="513"/>
                      <a:pt x="593" y="513"/>
                    </a:cubicBezTo>
                    <a:cubicBezTo>
                      <a:pt x="573" y="462"/>
                      <a:pt x="533" y="424"/>
                      <a:pt x="492" y="405"/>
                    </a:cubicBezTo>
                    <a:close/>
                    <a:moveTo>
                      <a:pt x="294" y="348"/>
                    </a:moveTo>
                    <a:cubicBezTo>
                      <a:pt x="290" y="363"/>
                      <a:pt x="290" y="363"/>
                      <a:pt x="290" y="363"/>
                    </a:cubicBezTo>
                    <a:cubicBezTo>
                      <a:pt x="285" y="379"/>
                      <a:pt x="281" y="393"/>
                      <a:pt x="280" y="410"/>
                    </a:cubicBezTo>
                    <a:cubicBezTo>
                      <a:pt x="280" y="411"/>
                      <a:pt x="278" y="413"/>
                      <a:pt x="277" y="413"/>
                    </a:cubicBezTo>
                    <a:cubicBezTo>
                      <a:pt x="276" y="412"/>
                      <a:pt x="275" y="412"/>
                      <a:pt x="274" y="411"/>
                    </a:cubicBezTo>
                    <a:cubicBezTo>
                      <a:pt x="273" y="411"/>
                      <a:pt x="272" y="407"/>
                      <a:pt x="272" y="406"/>
                    </a:cubicBezTo>
                    <a:cubicBezTo>
                      <a:pt x="270" y="391"/>
                      <a:pt x="276" y="373"/>
                      <a:pt x="280" y="356"/>
                    </a:cubicBezTo>
                    <a:cubicBezTo>
                      <a:pt x="283" y="347"/>
                      <a:pt x="285" y="338"/>
                      <a:pt x="287" y="329"/>
                    </a:cubicBezTo>
                    <a:cubicBezTo>
                      <a:pt x="290" y="311"/>
                      <a:pt x="290" y="311"/>
                      <a:pt x="290" y="311"/>
                    </a:cubicBezTo>
                    <a:cubicBezTo>
                      <a:pt x="292" y="299"/>
                      <a:pt x="294" y="286"/>
                      <a:pt x="294" y="272"/>
                    </a:cubicBezTo>
                    <a:cubicBezTo>
                      <a:pt x="296" y="269"/>
                      <a:pt x="299" y="267"/>
                      <a:pt x="303" y="265"/>
                    </a:cubicBezTo>
                    <a:cubicBezTo>
                      <a:pt x="304" y="264"/>
                      <a:pt x="307" y="266"/>
                      <a:pt x="307" y="268"/>
                    </a:cubicBezTo>
                    <a:cubicBezTo>
                      <a:pt x="306" y="273"/>
                      <a:pt x="308" y="275"/>
                      <a:pt x="306" y="281"/>
                    </a:cubicBezTo>
                    <a:cubicBezTo>
                      <a:pt x="303" y="301"/>
                      <a:pt x="303" y="301"/>
                      <a:pt x="303" y="301"/>
                    </a:cubicBezTo>
                    <a:cubicBezTo>
                      <a:pt x="300" y="322"/>
                      <a:pt x="300" y="322"/>
                      <a:pt x="300" y="322"/>
                    </a:cubicBezTo>
                    <a:cubicBezTo>
                      <a:pt x="299" y="332"/>
                      <a:pt x="297" y="338"/>
                      <a:pt x="294" y="34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39" name="Freeform 6238"/>
              <p:cNvSpPr>
                <a:spLocks/>
              </p:cNvSpPr>
              <p:nvPr/>
            </p:nvSpPr>
            <p:spPr bwMode="auto">
              <a:xfrm>
                <a:off x="4525" y="1367"/>
                <a:ext cx="117" cy="145"/>
              </a:xfrm>
              <a:custGeom>
                <a:avLst/>
                <a:gdLst>
                  <a:gd name="T0" fmla="*/ 14 w 86"/>
                  <a:gd name="T1" fmla="*/ 195 h 108"/>
                  <a:gd name="T2" fmla="*/ 5 w 86"/>
                  <a:gd name="T3" fmla="*/ 168 h 108"/>
                  <a:gd name="T4" fmla="*/ 20 w 86"/>
                  <a:gd name="T5" fmla="*/ 68 h 108"/>
                  <a:gd name="T6" fmla="*/ 39 w 86"/>
                  <a:gd name="T7" fmla="*/ 51 h 108"/>
                  <a:gd name="T8" fmla="*/ 68 w 86"/>
                  <a:gd name="T9" fmla="*/ 35 h 108"/>
                  <a:gd name="T10" fmla="*/ 86 w 86"/>
                  <a:gd name="T11" fmla="*/ 31 h 108"/>
                  <a:gd name="T12" fmla="*/ 94 w 86"/>
                  <a:gd name="T13" fmla="*/ 5 h 108"/>
                  <a:gd name="T14" fmla="*/ 103 w 86"/>
                  <a:gd name="T15" fmla="*/ 1 h 108"/>
                  <a:gd name="T16" fmla="*/ 120 w 86"/>
                  <a:gd name="T17" fmla="*/ 5 h 108"/>
                  <a:gd name="T18" fmla="*/ 120 w 86"/>
                  <a:gd name="T19" fmla="*/ 5 h 108"/>
                  <a:gd name="T20" fmla="*/ 140 w 86"/>
                  <a:gd name="T21" fmla="*/ 11 h 108"/>
                  <a:gd name="T22" fmla="*/ 132 w 86"/>
                  <a:gd name="T23" fmla="*/ 42 h 108"/>
                  <a:gd name="T24" fmla="*/ 154 w 86"/>
                  <a:gd name="T25" fmla="*/ 67 h 108"/>
                  <a:gd name="T26" fmla="*/ 155 w 86"/>
                  <a:gd name="T27" fmla="*/ 99 h 108"/>
                  <a:gd name="T28" fmla="*/ 114 w 86"/>
                  <a:gd name="T29" fmla="*/ 91 h 108"/>
                  <a:gd name="T30" fmla="*/ 97 w 86"/>
                  <a:gd name="T31" fmla="*/ 89 h 108"/>
                  <a:gd name="T32" fmla="*/ 71 w 86"/>
                  <a:gd name="T33" fmla="*/ 126 h 108"/>
                  <a:gd name="T34" fmla="*/ 63 w 86"/>
                  <a:gd name="T35" fmla="*/ 169 h 108"/>
                  <a:gd name="T36" fmla="*/ 65 w 86"/>
                  <a:gd name="T37" fmla="*/ 189 h 108"/>
                  <a:gd name="T38" fmla="*/ 56 w 86"/>
                  <a:gd name="T39" fmla="*/ 193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6" h="108">
                    <a:moveTo>
                      <a:pt x="7" y="108"/>
                    </a:moveTo>
                    <a:cubicBezTo>
                      <a:pt x="7" y="108"/>
                      <a:pt x="4" y="93"/>
                      <a:pt x="3" y="93"/>
                    </a:cubicBezTo>
                    <a:cubicBezTo>
                      <a:pt x="1" y="79"/>
                      <a:pt x="0" y="54"/>
                      <a:pt x="11" y="38"/>
                    </a:cubicBezTo>
                    <a:cubicBezTo>
                      <a:pt x="14" y="34"/>
                      <a:pt x="17" y="31"/>
                      <a:pt x="21" y="28"/>
                    </a:cubicBezTo>
                    <a:cubicBezTo>
                      <a:pt x="24" y="24"/>
                      <a:pt x="31" y="20"/>
                      <a:pt x="37" y="19"/>
                    </a:cubicBezTo>
                    <a:cubicBezTo>
                      <a:pt x="40" y="18"/>
                      <a:pt x="43" y="18"/>
                      <a:pt x="46" y="17"/>
                    </a:cubicBezTo>
                    <a:cubicBezTo>
                      <a:pt x="47" y="14"/>
                      <a:pt x="49" y="7"/>
                      <a:pt x="51" y="3"/>
                    </a:cubicBezTo>
                    <a:cubicBezTo>
                      <a:pt x="52" y="1"/>
                      <a:pt x="55" y="1"/>
                      <a:pt x="56" y="1"/>
                    </a:cubicBezTo>
                    <a:cubicBezTo>
                      <a:pt x="59" y="0"/>
                      <a:pt x="63" y="0"/>
                      <a:pt x="65" y="3"/>
                    </a:cubicBezTo>
                    <a:cubicBezTo>
                      <a:pt x="65" y="3"/>
                      <a:pt x="65" y="3"/>
                      <a:pt x="65" y="3"/>
                    </a:cubicBezTo>
                    <a:cubicBezTo>
                      <a:pt x="68" y="2"/>
                      <a:pt x="75" y="3"/>
                      <a:pt x="76" y="6"/>
                    </a:cubicBezTo>
                    <a:cubicBezTo>
                      <a:pt x="77" y="8"/>
                      <a:pt x="73" y="18"/>
                      <a:pt x="71" y="23"/>
                    </a:cubicBezTo>
                    <a:cubicBezTo>
                      <a:pt x="76" y="26"/>
                      <a:pt x="80" y="31"/>
                      <a:pt x="83" y="37"/>
                    </a:cubicBezTo>
                    <a:cubicBezTo>
                      <a:pt x="86" y="42"/>
                      <a:pt x="86" y="49"/>
                      <a:pt x="84" y="55"/>
                    </a:cubicBezTo>
                    <a:cubicBezTo>
                      <a:pt x="76" y="51"/>
                      <a:pt x="68" y="50"/>
                      <a:pt x="62" y="51"/>
                    </a:cubicBezTo>
                    <a:cubicBezTo>
                      <a:pt x="59" y="49"/>
                      <a:pt x="54" y="48"/>
                      <a:pt x="52" y="49"/>
                    </a:cubicBezTo>
                    <a:cubicBezTo>
                      <a:pt x="45" y="52"/>
                      <a:pt x="38" y="55"/>
                      <a:pt x="38" y="70"/>
                    </a:cubicBezTo>
                    <a:cubicBezTo>
                      <a:pt x="36" y="79"/>
                      <a:pt x="35" y="88"/>
                      <a:pt x="34" y="94"/>
                    </a:cubicBezTo>
                    <a:cubicBezTo>
                      <a:pt x="34" y="96"/>
                      <a:pt x="34" y="103"/>
                      <a:pt x="35" y="105"/>
                    </a:cubicBezTo>
                    <a:cubicBezTo>
                      <a:pt x="37" y="107"/>
                      <a:pt x="32" y="107"/>
                      <a:pt x="30" y="107"/>
                    </a:cubicBezTo>
                  </a:path>
                </a:pathLst>
              </a:custGeom>
              <a:solidFill>
                <a:srgbClr val="ED7A5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0" name="Freeform 6239"/>
              <p:cNvSpPr>
                <a:spLocks/>
              </p:cNvSpPr>
              <p:nvPr/>
            </p:nvSpPr>
            <p:spPr bwMode="auto">
              <a:xfrm>
                <a:off x="4525" y="1367"/>
                <a:ext cx="117" cy="145"/>
              </a:xfrm>
              <a:custGeom>
                <a:avLst/>
                <a:gdLst>
                  <a:gd name="T0" fmla="*/ 14 w 86"/>
                  <a:gd name="T1" fmla="*/ 195 h 108"/>
                  <a:gd name="T2" fmla="*/ 5 w 86"/>
                  <a:gd name="T3" fmla="*/ 168 h 108"/>
                  <a:gd name="T4" fmla="*/ 20 w 86"/>
                  <a:gd name="T5" fmla="*/ 68 h 108"/>
                  <a:gd name="T6" fmla="*/ 39 w 86"/>
                  <a:gd name="T7" fmla="*/ 51 h 108"/>
                  <a:gd name="T8" fmla="*/ 68 w 86"/>
                  <a:gd name="T9" fmla="*/ 35 h 108"/>
                  <a:gd name="T10" fmla="*/ 86 w 86"/>
                  <a:gd name="T11" fmla="*/ 31 h 108"/>
                  <a:gd name="T12" fmla="*/ 94 w 86"/>
                  <a:gd name="T13" fmla="*/ 5 h 108"/>
                  <a:gd name="T14" fmla="*/ 103 w 86"/>
                  <a:gd name="T15" fmla="*/ 1 h 108"/>
                  <a:gd name="T16" fmla="*/ 120 w 86"/>
                  <a:gd name="T17" fmla="*/ 5 h 108"/>
                  <a:gd name="T18" fmla="*/ 120 w 86"/>
                  <a:gd name="T19" fmla="*/ 5 h 108"/>
                  <a:gd name="T20" fmla="*/ 140 w 86"/>
                  <a:gd name="T21" fmla="*/ 11 h 108"/>
                  <a:gd name="T22" fmla="*/ 132 w 86"/>
                  <a:gd name="T23" fmla="*/ 42 h 108"/>
                  <a:gd name="T24" fmla="*/ 154 w 86"/>
                  <a:gd name="T25" fmla="*/ 67 h 108"/>
                  <a:gd name="T26" fmla="*/ 155 w 86"/>
                  <a:gd name="T27" fmla="*/ 99 h 108"/>
                  <a:gd name="T28" fmla="*/ 114 w 86"/>
                  <a:gd name="T29" fmla="*/ 91 h 108"/>
                  <a:gd name="T30" fmla="*/ 97 w 86"/>
                  <a:gd name="T31" fmla="*/ 89 h 108"/>
                  <a:gd name="T32" fmla="*/ 71 w 86"/>
                  <a:gd name="T33" fmla="*/ 126 h 108"/>
                  <a:gd name="T34" fmla="*/ 63 w 86"/>
                  <a:gd name="T35" fmla="*/ 169 h 108"/>
                  <a:gd name="T36" fmla="*/ 65 w 86"/>
                  <a:gd name="T37" fmla="*/ 189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6" h="108">
                    <a:moveTo>
                      <a:pt x="7" y="108"/>
                    </a:moveTo>
                    <a:cubicBezTo>
                      <a:pt x="7" y="108"/>
                      <a:pt x="4" y="93"/>
                      <a:pt x="3" y="93"/>
                    </a:cubicBezTo>
                    <a:cubicBezTo>
                      <a:pt x="1" y="79"/>
                      <a:pt x="0" y="54"/>
                      <a:pt x="11" y="38"/>
                    </a:cubicBezTo>
                    <a:cubicBezTo>
                      <a:pt x="14" y="34"/>
                      <a:pt x="17" y="31"/>
                      <a:pt x="21" y="28"/>
                    </a:cubicBezTo>
                    <a:cubicBezTo>
                      <a:pt x="24" y="24"/>
                      <a:pt x="31" y="20"/>
                      <a:pt x="37" y="19"/>
                    </a:cubicBezTo>
                    <a:cubicBezTo>
                      <a:pt x="40" y="18"/>
                      <a:pt x="43" y="18"/>
                      <a:pt x="46" y="17"/>
                    </a:cubicBezTo>
                    <a:cubicBezTo>
                      <a:pt x="47" y="14"/>
                      <a:pt x="49" y="7"/>
                      <a:pt x="51" y="3"/>
                    </a:cubicBezTo>
                    <a:cubicBezTo>
                      <a:pt x="52" y="1"/>
                      <a:pt x="55" y="1"/>
                      <a:pt x="56" y="1"/>
                    </a:cubicBezTo>
                    <a:cubicBezTo>
                      <a:pt x="59" y="0"/>
                      <a:pt x="63" y="0"/>
                      <a:pt x="65" y="3"/>
                    </a:cubicBezTo>
                    <a:cubicBezTo>
                      <a:pt x="65" y="3"/>
                      <a:pt x="65" y="3"/>
                      <a:pt x="65" y="3"/>
                    </a:cubicBezTo>
                    <a:cubicBezTo>
                      <a:pt x="68" y="2"/>
                      <a:pt x="75" y="3"/>
                      <a:pt x="76" y="6"/>
                    </a:cubicBezTo>
                    <a:cubicBezTo>
                      <a:pt x="77" y="8"/>
                      <a:pt x="73" y="18"/>
                      <a:pt x="71" y="23"/>
                    </a:cubicBezTo>
                    <a:cubicBezTo>
                      <a:pt x="76" y="26"/>
                      <a:pt x="80" y="31"/>
                      <a:pt x="83" y="37"/>
                    </a:cubicBezTo>
                    <a:cubicBezTo>
                      <a:pt x="86" y="42"/>
                      <a:pt x="86" y="49"/>
                      <a:pt x="84" y="55"/>
                    </a:cubicBezTo>
                    <a:cubicBezTo>
                      <a:pt x="76" y="51"/>
                      <a:pt x="68" y="50"/>
                      <a:pt x="62" y="51"/>
                    </a:cubicBezTo>
                    <a:cubicBezTo>
                      <a:pt x="59" y="49"/>
                      <a:pt x="54" y="48"/>
                      <a:pt x="52" y="49"/>
                    </a:cubicBezTo>
                    <a:cubicBezTo>
                      <a:pt x="45" y="52"/>
                      <a:pt x="38" y="55"/>
                      <a:pt x="38" y="70"/>
                    </a:cubicBezTo>
                    <a:cubicBezTo>
                      <a:pt x="36" y="79"/>
                      <a:pt x="35" y="88"/>
                      <a:pt x="34" y="94"/>
                    </a:cubicBezTo>
                    <a:cubicBezTo>
                      <a:pt x="34" y="96"/>
                      <a:pt x="34" y="103"/>
                      <a:pt x="35" y="105"/>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1" name="Freeform 6240"/>
              <p:cNvSpPr>
                <a:spLocks/>
              </p:cNvSpPr>
              <p:nvPr/>
            </p:nvSpPr>
            <p:spPr bwMode="auto">
              <a:xfrm>
                <a:off x="4606" y="1371"/>
                <a:ext cx="7" cy="24"/>
              </a:xfrm>
              <a:custGeom>
                <a:avLst/>
                <a:gdLst>
                  <a:gd name="T0" fmla="*/ 6 w 5"/>
                  <a:gd name="T1" fmla="*/ 32 h 18"/>
                  <a:gd name="T2" fmla="*/ 10 w 5"/>
                  <a:gd name="T3" fmla="*/ 0 h 18"/>
                  <a:gd name="T4" fmla="*/ 0 60000 65536"/>
                  <a:gd name="T5" fmla="*/ 0 60000 65536"/>
                </a:gdLst>
                <a:ahLst/>
                <a:cxnLst>
                  <a:cxn ang="T4">
                    <a:pos x="T0" y="T1"/>
                  </a:cxn>
                  <a:cxn ang="T5">
                    <a:pos x="T2" y="T3"/>
                  </a:cxn>
                </a:cxnLst>
                <a:rect l="0" t="0" r="r" b="b"/>
                <a:pathLst>
                  <a:path w="5" h="18">
                    <a:moveTo>
                      <a:pt x="3" y="18"/>
                    </a:moveTo>
                    <a:cubicBezTo>
                      <a:pt x="0" y="14"/>
                      <a:pt x="4" y="5"/>
                      <a:pt x="5"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2" name="Freeform 6241"/>
              <p:cNvSpPr>
                <a:spLocks/>
              </p:cNvSpPr>
              <p:nvPr/>
            </p:nvSpPr>
            <p:spPr bwMode="auto">
              <a:xfrm>
                <a:off x="4536" y="1403"/>
                <a:ext cx="39" cy="54"/>
              </a:xfrm>
              <a:custGeom>
                <a:avLst/>
                <a:gdLst>
                  <a:gd name="T0" fmla="*/ 0 w 29"/>
                  <a:gd name="T1" fmla="*/ 73 h 40"/>
                  <a:gd name="T2" fmla="*/ 52 w 29"/>
                  <a:gd name="T3" fmla="*/ 0 h 40"/>
                  <a:gd name="T4" fmla="*/ 0 w 29"/>
                  <a:gd name="T5" fmla="*/ 73 h 40"/>
                  <a:gd name="T6" fmla="*/ 0 60000 65536"/>
                  <a:gd name="T7" fmla="*/ 0 60000 65536"/>
                  <a:gd name="T8" fmla="*/ 0 60000 65536"/>
                </a:gdLst>
                <a:ahLst/>
                <a:cxnLst>
                  <a:cxn ang="T6">
                    <a:pos x="T0" y="T1"/>
                  </a:cxn>
                  <a:cxn ang="T7">
                    <a:pos x="T2" y="T3"/>
                  </a:cxn>
                  <a:cxn ang="T8">
                    <a:pos x="T4" y="T5"/>
                  </a:cxn>
                </a:cxnLst>
                <a:rect l="0" t="0" r="r" b="b"/>
                <a:pathLst>
                  <a:path w="29" h="40">
                    <a:moveTo>
                      <a:pt x="0" y="40"/>
                    </a:moveTo>
                    <a:cubicBezTo>
                      <a:pt x="3" y="19"/>
                      <a:pt x="11" y="5"/>
                      <a:pt x="29" y="0"/>
                    </a:cubicBezTo>
                    <a:cubicBezTo>
                      <a:pt x="20" y="5"/>
                      <a:pt x="1" y="34"/>
                      <a:pt x="0"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3" name="Freeform 6242"/>
              <p:cNvSpPr>
                <a:spLocks/>
              </p:cNvSpPr>
              <p:nvPr/>
            </p:nvSpPr>
            <p:spPr bwMode="auto">
              <a:xfrm>
                <a:off x="4476" y="1483"/>
                <a:ext cx="94" cy="143"/>
              </a:xfrm>
              <a:custGeom>
                <a:avLst/>
                <a:gdLst>
                  <a:gd name="T0" fmla="*/ 46 w 69"/>
                  <a:gd name="T1" fmla="*/ 193 h 106"/>
                  <a:gd name="T2" fmla="*/ 30 w 69"/>
                  <a:gd name="T3" fmla="*/ 189 h 106"/>
                  <a:gd name="T4" fmla="*/ 5 w 69"/>
                  <a:gd name="T5" fmla="*/ 147 h 106"/>
                  <a:gd name="T6" fmla="*/ 1 w 69"/>
                  <a:gd name="T7" fmla="*/ 90 h 106"/>
                  <a:gd name="T8" fmla="*/ 14 w 69"/>
                  <a:gd name="T9" fmla="*/ 54 h 106"/>
                  <a:gd name="T10" fmla="*/ 37 w 69"/>
                  <a:gd name="T11" fmla="*/ 35 h 106"/>
                  <a:gd name="T12" fmla="*/ 50 w 69"/>
                  <a:gd name="T13" fmla="*/ 18 h 106"/>
                  <a:gd name="T14" fmla="*/ 74 w 69"/>
                  <a:gd name="T15" fmla="*/ 12 h 106"/>
                  <a:gd name="T16" fmla="*/ 101 w 69"/>
                  <a:gd name="T17" fmla="*/ 1 h 106"/>
                  <a:gd name="T18" fmla="*/ 114 w 69"/>
                  <a:gd name="T19" fmla="*/ 32 h 106"/>
                  <a:gd name="T20" fmla="*/ 94 w 69"/>
                  <a:gd name="T21" fmla="*/ 72 h 106"/>
                  <a:gd name="T22" fmla="*/ 63 w 69"/>
                  <a:gd name="T23" fmla="*/ 105 h 106"/>
                  <a:gd name="T24" fmla="*/ 46 w 69"/>
                  <a:gd name="T25" fmla="*/ 127 h 106"/>
                  <a:gd name="T26" fmla="*/ 41 w 69"/>
                  <a:gd name="T27" fmla="*/ 158 h 106"/>
                  <a:gd name="T28" fmla="*/ 42 w 69"/>
                  <a:gd name="T29" fmla="*/ 186 h 106"/>
                  <a:gd name="T30" fmla="*/ 46 w 69"/>
                  <a:gd name="T31" fmla="*/ 193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9" h="106">
                    <a:moveTo>
                      <a:pt x="25" y="106"/>
                    </a:moveTo>
                    <a:cubicBezTo>
                      <a:pt x="17" y="105"/>
                      <a:pt x="18" y="106"/>
                      <a:pt x="16" y="104"/>
                    </a:cubicBezTo>
                    <a:cubicBezTo>
                      <a:pt x="14" y="101"/>
                      <a:pt x="4" y="91"/>
                      <a:pt x="3" y="81"/>
                    </a:cubicBezTo>
                    <a:cubicBezTo>
                      <a:pt x="1" y="70"/>
                      <a:pt x="0" y="55"/>
                      <a:pt x="1" y="50"/>
                    </a:cubicBezTo>
                    <a:cubicBezTo>
                      <a:pt x="2" y="46"/>
                      <a:pt x="3" y="38"/>
                      <a:pt x="7" y="30"/>
                    </a:cubicBezTo>
                    <a:cubicBezTo>
                      <a:pt x="12" y="23"/>
                      <a:pt x="14" y="23"/>
                      <a:pt x="20" y="19"/>
                    </a:cubicBezTo>
                    <a:cubicBezTo>
                      <a:pt x="25" y="15"/>
                      <a:pt x="22" y="12"/>
                      <a:pt x="27" y="10"/>
                    </a:cubicBezTo>
                    <a:cubicBezTo>
                      <a:pt x="33" y="8"/>
                      <a:pt x="34" y="9"/>
                      <a:pt x="40" y="7"/>
                    </a:cubicBezTo>
                    <a:cubicBezTo>
                      <a:pt x="47" y="5"/>
                      <a:pt x="46" y="0"/>
                      <a:pt x="54" y="1"/>
                    </a:cubicBezTo>
                    <a:cubicBezTo>
                      <a:pt x="61" y="2"/>
                      <a:pt x="69" y="4"/>
                      <a:pt x="62" y="18"/>
                    </a:cubicBezTo>
                    <a:cubicBezTo>
                      <a:pt x="66" y="25"/>
                      <a:pt x="52" y="25"/>
                      <a:pt x="51" y="39"/>
                    </a:cubicBezTo>
                    <a:cubicBezTo>
                      <a:pt x="51" y="45"/>
                      <a:pt x="42" y="59"/>
                      <a:pt x="34" y="58"/>
                    </a:cubicBezTo>
                    <a:cubicBezTo>
                      <a:pt x="34" y="65"/>
                      <a:pt x="33" y="63"/>
                      <a:pt x="25" y="70"/>
                    </a:cubicBezTo>
                    <a:cubicBezTo>
                      <a:pt x="26" y="80"/>
                      <a:pt x="26" y="79"/>
                      <a:pt x="22" y="87"/>
                    </a:cubicBezTo>
                    <a:cubicBezTo>
                      <a:pt x="22" y="94"/>
                      <a:pt x="21" y="100"/>
                      <a:pt x="23" y="102"/>
                    </a:cubicBezTo>
                    <a:cubicBezTo>
                      <a:pt x="25" y="104"/>
                      <a:pt x="26" y="104"/>
                      <a:pt x="25" y="106"/>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4" name="Freeform 6243"/>
              <p:cNvSpPr>
                <a:spLocks/>
              </p:cNvSpPr>
              <p:nvPr/>
            </p:nvSpPr>
            <p:spPr bwMode="auto">
              <a:xfrm>
                <a:off x="4484" y="1498"/>
                <a:ext cx="52" cy="83"/>
              </a:xfrm>
              <a:custGeom>
                <a:avLst/>
                <a:gdLst>
                  <a:gd name="T0" fmla="*/ 51 w 38"/>
                  <a:gd name="T1" fmla="*/ 5 h 62"/>
                  <a:gd name="T2" fmla="*/ 16 w 38"/>
                  <a:gd name="T3" fmla="*/ 33 h 62"/>
                  <a:gd name="T4" fmla="*/ 4 w 38"/>
                  <a:gd name="T5" fmla="*/ 111 h 62"/>
                  <a:gd name="T6" fmla="*/ 15 w 38"/>
                  <a:gd name="T7" fmla="*/ 58 h 62"/>
                  <a:gd name="T8" fmla="*/ 37 w 38"/>
                  <a:gd name="T9" fmla="*/ 44 h 62"/>
                  <a:gd name="T10" fmla="*/ 47 w 38"/>
                  <a:gd name="T11" fmla="*/ 17 h 62"/>
                  <a:gd name="T12" fmla="*/ 67 w 38"/>
                  <a:gd name="T13" fmla="*/ 9 h 62"/>
                  <a:gd name="T14" fmla="*/ 71 w 38"/>
                  <a:gd name="T15" fmla="*/ 0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 h="62">
                    <a:moveTo>
                      <a:pt x="27" y="3"/>
                    </a:moveTo>
                    <a:cubicBezTo>
                      <a:pt x="21" y="5"/>
                      <a:pt x="12" y="14"/>
                      <a:pt x="9" y="19"/>
                    </a:cubicBezTo>
                    <a:cubicBezTo>
                      <a:pt x="1" y="32"/>
                      <a:pt x="0" y="48"/>
                      <a:pt x="2" y="62"/>
                    </a:cubicBezTo>
                    <a:cubicBezTo>
                      <a:pt x="4" y="53"/>
                      <a:pt x="2" y="40"/>
                      <a:pt x="8" y="32"/>
                    </a:cubicBezTo>
                    <a:cubicBezTo>
                      <a:pt x="11" y="28"/>
                      <a:pt x="18" y="27"/>
                      <a:pt x="20" y="25"/>
                    </a:cubicBezTo>
                    <a:cubicBezTo>
                      <a:pt x="23" y="21"/>
                      <a:pt x="20" y="15"/>
                      <a:pt x="25" y="10"/>
                    </a:cubicBezTo>
                    <a:cubicBezTo>
                      <a:pt x="28" y="8"/>
                      <a:pt x="33" y="8"/>
                      <a:pt x="36" y="5"/>
                    </a:cubicBezTo>
                    <a:cubicBezTo>
                      <a:pt x="36" y="5"/>
                      <a:pt x="37" y="1"/>
                      <a:pt x="38" y="0"/>
                    </a:cubicBezTo>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5" name="Freeform 6244"/>
              <p:cNvSpPr>
                <a:spLocks/>
              </p:cNvSpPr>
              <p:nvPr/>
            </p:nvSpPr>
            <p:spPr bwMode="auto">
              <a:xfrm>
                <a:off x="4490" y="1399"/>
                <a:ext cx="43" cy="120"/>
              </a:xfrm>
              <a:custGeom>
                <a:avLst/>
                <a:gdLst>
                  <a:gd name="T0" fmla="*/ 58 w 32"/>
                  <a:gd name="T1" fmla="*/ 46 h 89"/>
                  <a:gd name="T2" fmla="*/ 56 w 32"/>
                  <a:gd name="T3" fmla="*/ 12 h 89"/>
                  <a:gd name="T4" fmla="*/ 4 w 32"/>
                  <a:gd name="T5" fmla="*/ 32 h 89"/>
                  <a:gd name="T6" fmla="*/ 0 w 32"/>
                  <a:gd name="T7" fmla="*/ 160 h 89"/>
                  <a:gd name="T8" fmla="*/ 0 w 32"/>
                  <a:gd name="T9" fmla="*/ 162 h 89"/>
                  <a:gd name="T10" fmla="*/ 17 w 32"/>
                  <a:gd name="T11" fmla="*/ 147 h 89"/>
                  <a:gd name="T12" fmla="*/ 31 w 32"/>
                  <a:gd name="T13" fmla="*/ 131 h 89"/>
                  <a:gd name="T14" fmla="*/ 52 w 32"/>
                  <a:gd name="T15" fmla="*/ 127 h 89"/>
                  <a:gd name="T16" fmla="*/ 51 w 32"/>
                  <a:gd name="T17" fmla="*/ 109 h 89"/>
                  <a:gd name="T18" fmla="*/ 58 w 32"/>
                  <a:gd name="T19" fmla="*/ 46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89">
                    <a:moveTo>
                      <a:pt x="32" y="25"/>
                    </a:moveTo>
                    <a:cubicBezTo>
                      <a:pt x="31" y="17"/>
                      <a:pt x="31" y="9"/>
                      <a:pt x="31" y="7"/>
                    </a:cubicBezTo>
                    <a:cubicBezTo>
                      <a:pt x="26" y="0"/>
                      <a:pt x="10" y="6"/>
                      <a:pt x="2" y="18"/>
                    </a:cubicBezTo>
                    <a:cubicBezTo>
                      <a:pt x="2" y="37"/>
                      <a:pt x="4" y="78"/>
                      <a:pt x="0" y="88"/>
                    </a:cubicBezTo>
                    <a:cubicBezTo>
                      <a:pt x="0" y="88"/>
                      <a:pt x="0" y="89"/>
                      <a:pt x="0" y="89"/>
                    </a:cubicBezTo>
                    <a:cubicBezTo>
                      <a:pt x="3" y="85"/>
                      <a:pt x="5" y="84"/>
                      <a:pt x="10" y="81"/>
                    </a:cubicBezTo>
                    <a:cubicBezTo>
                      <a:pt x="15" y="77"/>
                      <a:pt x="12" y="74"/>
                      <a:pt x="17" y="72"/>
                    </a:cubicBezTo>
                    <a:cubicBezTo>
                      <a:pt x="23" y="70"/>
                      <a:pt x="24" y="71"/>
                      <a:pt x="29" y="70"/>
                    </a:cubicBezTo>
                    <a:cubicBezTo>
                      <a:pt x="29" y="67"/>
                      <a:pt x="29" y="63"/>
                      <a:pt x="28" y="60"/>
                    </a:cubicBezTo>
                    <a:cubicBezTo>
                      <a:pt x="28" y="49"/>
                      <a:pt x="28" y="36"/>
                      <a:pt x="32" y="25"/>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6" name="Freeform 6245"/>
              <p:cNvSpPr>
                <a:spLocks/>
              </p:cNvSpPr>
              <p:nvPr/>
            </p:nvSpPr>
            <p:spPr bwMode="auto">
              <a:xfrm>
                <a:off x="4476" y="1483"/>
                <a:ext cx="94" cy="143"/>
              </a:xfrm>
              <a:custGeom>
                <a:avLst/>
                <a:gdLst>
                  <a:gd name="T0" fmla="*/ 46 w 69"/>
                  <a:gd name="T1" fmla="*/ 193 h 106"/>
                  <a:gd name="T2" fmla="*/ 30 w 69"/>
                  <a:gd name="T3" fmla="*/ 189 h 106"/>
                  <a:gd name="T4" fmla="*/ 5 w 69"/>
                  <a:gd name="T5" fmla="*/ 147 h 106"/>
                  <a:gd name="T6" fmla="*/ 1 w 69"/>
                  <a:gd name="T7" fmla="*/ 90 h 106"/>
                  <a:gd name="T8" fmla="*/ 14 w 69"/>
                  <a:gd name="T9" fmla="*/ 54 h 106"/>
                  <a:gd name="T10" fmla="*/ 37 w 69"/>
                  <a:gd name="T11" fmla="*/ 35 h 106"/>
                  <a:gd name="T12" fmla="*/ 50 w 69"/>
                  <a:gd name="T13" fmla="*/ 18 h 106"/>
                  <a:gd name="T14" fmla="*/ 74 w 69"/>
                  <a:gd name="T15" fmla="*/ 12 h 106"/>
                  <a:gd name="T16" fmla="*/ 101 w 69"/>
                  <a:gd name="T17" fmla="*/ 1 h 106"/>
                  <a:gd name="T18" fmla="*/ 114 w 69"/>
                  <a:gd name="T19" fmla="*/ 32 h 106"/>
                  <a:gd name="T20" fmla="*/ 94 w 69"/>
                  <a:gd name="T21" fmla="*/ 72 h 106"/>
                  <a:gd name="T22" fmla="*/ 63 w 69"/>
                  <a:gd name="T23" fmla="*/ 105 h 106"/>
                  <a:gd name="T24" fmla="*/ 46 w 69"/>
                  <a:gd name="T25" fmla="*/ 127 h 106"/>
                  <a:gd name="T26" fmla="*/ 41 w 69"/>
                  <a:gd name="T27" fmla="*/ 158 h 106"/>
                  <a:gd name="T28" fmla="*/ 42 w 69"/>
                  <a:gd name="T29" fmla="*/ 186 h 106"/>
                  <a:gd name="T30" fmla="*/ 46 w 69"/>
                  <a:gd name="T31" fmla="*/ 193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9" h="106">
                    <a:moveTo>
                      <a:pt x="25" y="106"/>
                    </a:moveTo>
                    <a:cubicBezTo>
                      <a:pt x="17" y="105"/>
                      <a:pt x="18" y="106"/>
                      <a:pt x="16" y="104"/>
                    </a:cubicBezTo>
                    <a:cubicBezTo>
                      <a:pt x="14" y="101"/>
                      <a:pt x="4" y="91"/>
                      <a:pt x="3" y="81"/>
                    </a:cubicBezTo>
                    <a:cubicBezTo>
                      <a:pt x="1" y="70"/>
                      <a:pt x="0" y="55"/>
                      <a:pt x="1" y="50"/>
                    </a:cubicBezTo>
                    <a:cubicBezTo>
                      <a:pt x="2" y="46"/>
                      <a:pt x="3" y="38"/>
                      <a:pt x="7" y="30"/>
                    </a:cubicBezTo>
                    <a:cubicBezTo>
                      <a:pt x="12" y="23"/>
                      <a:pt x="14" y="23"/>
                      <a:pt x="20" y="19"/>
                    </a:cubicBezTo>
                    <a:cubicBezTo>
                      <a:pt x="25" y="15"/>
                      <a:pt x="22" y="12"/>
                      <a:pt x="27" y="10"/>
                    </a:cubicBezTo>
                    <a:cubicBezTo>
                      <a:pt x="33" y="8"/>
                      <a:pt x="34" y="9"/>
                      <a:pt x="40" y="7"/>
                    </a:cubicBezTo>
                    <a:cubicBezTo>
                      <a:pt x="47" y="5"/>
                      <a:pt x="46" y="0"/>
                      <a:pt x="54" y="1"/>
                    </a:cubicBezTo>
                    <a:cubicBezTo>
                      <a:pt x="61" y="2"/>
                      <a:pt x="69" y="4"/>
                      <a:pt x="62" y="18"/>
                    </a:cubicBezTo>
                    <a:cubicBezTo>
                      <a:pt x="66" y="25"/>
                      <a:pt x="52" y="25"/>
                      <a:pt x="51" y="39"/>
                    </a:cubicBezTo>
                    <a:cubicBezTo>
                      <a:pt x="51" y="45"/>
                      <a:pt x="42" y="59"/>
                      <a:pt x="34" y="58"/>
                    </a:cubicBezTo>
                    <a:cubicBezTo>
                      <a:pt x="34" y="65"/>
                      <a:pt x="33" y="63"/>
                      <a:pt x="25" y="70"/>
                    </a:cubicBezTo>
                    <a:cubicBezTo>
                      <a:pt x="26" y="80"/>
                      <a:pt x="26" y="79"/>
                      <a:pt x="22" y="87"/>
                    </a:cubicBezTo>
                    <a:cubicBezTo>
                      <a:pt x="22" y="94"/>
                      <a:pt x="21" y="100"/>
                      <a:pt x="23" y="102"/>
                    </a:cubicBezTo>
                    <a:cubicBezTo>
                      <a:pt x="25" y="104"/>
                      <a:pt x="26" y="104"/>
                      <a:pt x="25" y="106"/>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7" name="Freeform 6246"/>
              <p:cNvSpPr>
                <a:spLocks/>
              </p:cNvSpPr>
              <p:nvPr/>
            </p:nvSpPr>
            <p:spPr bwMode="auto">
              <a:xfrm>
                <a:off x="4315" y="1641"/>
                <a:ext cx="370" cy="303"/>
              </a:xfrm>
              <a:custGeom>
                <a:avLst/>
                <a:gdLst>
                  <a:gd name="T0" fmla="*/ 351 w 273"/>
                  <a:gd name="T1" fmla="*/ 46 h 225"/>
                  <a:gd name="T2" fmla="*/ 430 w 273"/>
                  <a:gd name="T3" fmla="*/ 43 h 225"/>
                  <a:gd name="T4" fmla="*/ 477 w 273"/>
                  <a:gd name="T5" fmla="*/ 46 h 225"/>
                  <a:gd name="T6" fmla="*/ 491 w 273"/>
                  <a:gd name="T7" fmla="*/ 125 h 225"/>
                  <a:gd name="T8" fmla="*/ 450 w 273"/>
                  <a:gd name="T9" fmla="*/ 174 h 225"/>
                  <a:gd name="T10" fmla="*/ 389 w 273"/>
                  <a:gd name="T11" fmla="*/ 229 h 225"/>
                  <a:gd name="T12" fmla="*/ 336 w 273"/>
                  <a:gd name="T13" fmla="*/ 236 h 225"/>
                  <a:gd name="T14" fmla="*/ 270 w 273"/>
                  <a:gd name="T15" fmla="*/ 283 h 225"/>
                  <a:gd name="T16" fmla="*/ 141 w 273"/>
                  <a:gd name="T17" fmla="*/ 354 h 225"/>
                  <a:gd name="T18" fmla="*/ 41 w 273"/>
                  <a:gd name="T19" fmla="*/ 396 h 225"/>
                  <a:gd name="T20" fmla="*/ 15 w 273"/>
                  <a:gd name="T21" fmla="*/ 284 h 225"/>
                  <a:gd name="T22" fmla="*/ 9 w 273"/>
                  <a:gd name="T23" fmla="*/ 145 h 225"/>
                  <a:gd name="T24" fmla="*/ 81 w 273"/>
                  <a:gd name="T25" fmla="*/ 30 h 225"/>
                  <a:gd name="T26" fmla="*/ 329 w 273"/>
                  <a:gd name="T27" fmla="*/ 48 h 225"/>
                  <a:gd name="T28" fmla="*/ 351 w 273"/>
                  <a:gd name="T29" fmla="*/ 46 h 2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 h="225">
                    <a:moveTo>
                      <a:pt x="191" y="25"/>
                    </a:moveTo>
                    <a:cubicBezTo>
                      <a:pt x="201" y="22"/>
                      <a:pt x="220" y="23"/>
                      <a:pt x="234" y="24"/>
                    </a:cubicBezTo>
                    <a:cubicBezTo>
                      <a:pt x="247" y="25"/>
                      <a:pt x="250" y="24"/>
                      <a:pt x="260" y="25"/>
                    </a:cubicBezTo>
                    <a:cubicBezTo>
                      <a:pt x="272" y="26"/>
                      <a:pt x="273" y="59"/>
                      <a:pt x="267" y="69"/>
                    </a:cubicBezTo>
                    <a:cubicBezTo>
                      <a:pt x="261" y="79"/>
                      <a:pt x="254" y="82"/>
                      <a:pt x="245" y="96"/>
                    </a:cubicBezTo>
                    <a:cubicBezTo>
                      <a:pt x="237" y="109"/>
                      <a:pt x="225" y="122"/>
                      <a:pt x="212" y="126"/>
                    </a:cubicBezTo>
                    <a:cubicBezTo>
                      <a:pt x="199" y="129"/>
                      <a:pt x="188" y="121"/>
                      <a:pt x="183" y="130"/>
                    </a:cubicBezTo>
                    <a:cubicBezTo>
                      <a:pt x="177" y="138"/>
                      <a:pt x="166" y="149"/>
                      <a:pt x="147" y="156"/>
                    </a:cubicBezTo>
                    <a:cubicBezTo>
                      <a:pt x="128" y="162"/>
                      <a:pt x="93" y="181"/>
                      <a:pt x="77" y="195"/>
                    </a:cubicBezTo>
                    <a:cubicBezTo>
                      <a:pt x="61" y="210"/>
                      <a:pt x="44" y="225"/>
                      <a:pt x="22" y="218"/>
                    </a:cubicBezTo>
                    <a:cubicBezTo>
                      <a:pt x="0" y="211"/>
                      <a:pt x="9" y="171"/>
                      <a:pt x="8" y="157"/>
                    </a:cubicBezTo>
                    <a:cubicBezTo>
                      <a:pt x="7" y="143"/>
                      <a:pt x="0" y="120"/>
                      <a:pt x="5" y="80"/>
                    </a:cubicBezTo>
                    <a:cubicBezTo>
                      <a:pt x="10" y="50"/>
                      <a:pt x="19" y="26"/>
                      <a:pt x="44" y="16"/>
                    </a:cubicBezTo>
                    <a:cubicBezTo>
                      <a:pt x="88" y="0"/>
                      <a:pt x="161" y="25"/>
                      <a:pt x="179" y="27"/>
                    </a:cubicBezTo>
                    <a:cubicBezTo>
                      <a:pt x="183" y="28"/>
                      <a:pt x="187" y="26"/>
                      <a:pt x="191" y="25"/>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8" name="Freeform 6247"/>
              <p:cNvSpPr>
                <a:spLocks/>
              </p:cNvSpPr>
              <p:nvPr/>
            </p:nvSpPr>
            <p:spPr bwMode="auto">
              <a:xfrm>
                <a:off x="4328" y="1653"/>
                <a:ext cx="155" cy="112"/>
              </a:xfrm>
              <a:custGeom>
                <a:avLst/>
                <a:gdLst>
                  <a:gd name="T0" fmla="*/ 211 w 114"/>
                  <a:gd name="T1" fmla="*/ 24 h 83"/>
                  <a:gd name="T2" fmla="*/ 56 w 114"/>
                  <a:gd name="T3" fmla="*/ 26 h 83"/>
                  <a:gd name="T4" fmla="*/ 0 w 114"/>
                  <a:gd name="T5" fmla="*/ 151 h 83"/>
                  <a:gd name="T6" fmla="*/ 65 w 114"/>
                  <a:gd name="T7" fmla="*/ 27 h 83"/>
                  <a:gd name="T8" fmla="*/ 211 w 114"/>
                  <a:gd name="T9" fmla="*/ 24 h 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83">
                    <a:moveTo>
                      <a:pt x="114" y="13"/>
                    </a:moveTo>
                    <a:cubicBezTo>
                      <a:pt x="97" y="7"/>
                      <a:pt x="52" y="0"/>
                      <a:pt x="30" y="14"/>
                    </a:cubicBezTo>
                    <a:cubicBezTo>
                      <a:pt x="8" y="27"/>
                      <a:pt x="1" y="54"/>
                      <a:pt x="0" y="83"/>
                    </a:cubicBezTo>
                    <a:cubicBezTo>
                      <a:pt x="3" y="68"/>
                      <a:pt x="8" y="26"/>
                      <a:pt x="35" y="15"/>
                    </a:cubicBezTo>
                    <a:cubicBezTo>
                      <a:pt x="61" y="4"/>
                      <a:pt x="88" y="8"/>
                      <a:pt x="114"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49" name="Freeform 6248"/>
              <p:cNvSpPr>
                <a:spLocks/>
              </p:cNvSpPr>
              <p:nvPr/>
            </p:nvSpPr>
            <p:spPr bwMode="auto">
              <a:xfrm>
                <a:off x="4326" y="1656"/>
                <a:ext cx="169" cy="210"/>
              </a:xfrm>
              <a:custGeom>
                <a:avLst/>
                <a:gdLst>
                  <a:gd name="T0" fmla="*/ 82 w 125"/>
                  <a:gd name="T1" fmla="*/ 36 h 156"/>
                  <a:gd name="T2" fmla="*/ 19 w 125"/>
                  <a:gd name="T3" fmla="*/ 145 h 156"/>
                  <a:gd name="T4" fmla="*/ 9 w 125"/>
                  <a:gd name="T5" fmla="*/ 283 h 156"/>
                  <a:gd name="T6" fmla="*/ 1 w 125"/>
                  <a:gd name="T7" fmla="*/ 147 h 156"/>
                  <a:gd name="T8" fmla="*/ 62 w 125"/>
                  <a:gd name="T9" fmla="*/ 24 h 156"/>
                  <a:gd name="T10" fmla="*/ 228 w 125"/>
                  <a:gd name="T11" fmla="*/ 20 h 156"/>
                  <a:gd name="T12" fmla="*/ 82 w 125"/>
                  <a:gd name="T13" fmla="*/ 36 h 1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156">
                    <a:moveTo>
                      <a:pt x="45" y="20"/>
                    </a:moveTo>
                    <a:cubicBezTo>
                      <a:pt x="18" y="32"/>
                      <a:pt x="12" y="63"/>
                      <a:pt x="10" y="80"/>
                    </a:cubicBezTo>
                    <a:cubicBezTo>
                      <a:pt x="9" y="98"/>
                      <a:pt x="9" y="142"/>
                      <a:pt x="5" y="156"/>
                    </a:cubicBezTo>
                    <a:cubicBezTo>
                      <a:pt x="7" y="145"/>
                      <a:pt x="0" y="111"/>
                      <a:pt x="1" y="81"/>
                    </a:cubicBezTo>
                    <a:cubicBezTo>
                      <a:pt x="3" y="52"/>
                      <a:pt x="12" y="26"/>
                      <a:pt x="34" y="13"/>
                    </a:cubicBezTo>
                    <a:cubicBezTo>
                      <a:pt x="56" y="0"/>
                      <a:pt x="108" y="6"/>
                      <a:pt x="125" y="11"/>
                    </a:cubicBezTo>
                    <a:cubicBezTo>
                      <a:pt x="115" y="10"/>
                      <a:pt x="71" y="9"/>
                      <a:pt x="45" y="20"/>
                    </a:cubicBezTo>
                    <a:close/>
                  </a:path>
                </a:pathLst>
              </a:custGeom>
              <a:solidFill>
                <a:srgbClr val="D9C8C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0" name="Freeform 6249"/>
              <p:cNvSpPr>
                <a:spLocks/>
              </p:cNvSpPr>
              <p:nvPr/>
            </p:nvSpPr>
            <p:spPr bwMode="auto">
              <a:xfrm>
                <a:off x="4644" y="1683"/>
                <a:ext cx="37" cy="82"/>
              </a:xfrm>
              <a:custGeom>
                <a:avLst/>
                <a:gdLst>
                  <a:gd name="T0" fmla="*/ 40 w 27"/>
                  <a:gd name="T1" fmla="*/ 0 h 61"/>
                  <a:gd name="T2" fmla="*/ 40 w 27"/>
                  <a:gd name="T3" fmla="*/ 65 h 61"/>
                  <a:gd name="T4" fmla="*/ 21 w 27"/>
                  <a:gd name="T5" fmla="*/ 90 h 61"/>
                  <a:gd name="T6" fmla="*/ 4 w 27"/>
                  <a:gd name="T7" fmla="*/ 109 h 61"/>
                  <a:gd name="T8" fmla="*/ 1 w 27"/>
                  <a:gd name="T9" fmla="*/ 106 h 61"/>
                  <a:gd name="T10" fmla="*/ 41 w 27"/>
                  <a:gd name="T11" fmla="*/ 47 h 61"/>
                  <a:gd name="T12" fmla="*/ 40 w 27"/>
                  <a:gd name="T13" fmla="*/ 4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61">
                    <a:moveTo>
                      <a:pt x="21" y="0"/>
                    </a:moveTo>
                    <a:cubicBezTo>
                      <a:pt x="27" y="10"/>
                      <a:pt x="26" y="26"/>
                      <a:pt x="21" y="36"/>
                    </a:cubicBezTo>
                    <a:cubicBezTo>
                      <a:pt x="19" y="40"/>
                      <a:pt x="14" y="46"/>
                      <a:pt x="11" y="50"/>
                    </a:cubicBezTo>
                    <a:cubicBezTo>
                      <a:pt x="10" y="51"/>
                      <a:pt x="4" y="59"/>
                      <a:pt x="2" y="60"/>
                    </a:cubicBezTo>
                    <a:cubicBezTo>
                      <a:pt x="0" y="61"/>
                      <a:pt x="2" y="57"/>
                      <a:pt x="1" y="59"/>
                    </a:cubicBezTo>
                    <a:cubicBezTo>
                      <a:pt x="8" y="49"/>
                      <a:pt x="19" y="38"/>
                      <a:pt x="22" y="26"/>
                    </a:cubicBezTo>
                    <a:cubicBezTo>
                      <a:pt x="23" y="19"/>
                      <a:pt x="24" y="7"/>
                      <a:pt x="21" y="2"/>
                    </a:cubicBezTo>
                  </a:path>
                </a:pathLst>
              </a:custGeom>
              <a:solidFill>
                <a:srgbClr val="A57D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1" name="Freeform 6250"/>
              <p:cNvSpPr>
                <a:spLocks/>
              </p:cNvSpPr>
              <p:nvPr/>
            </p:nvSpPr>
            <p:spPr bwMode="auto">
              <a:xfrm>
                <a:off x="4571" y="1677"/>
                <a:ext cx="79" cy="108"/>
              </a:xfrm>
              <a:custGeom>
                <a:avLst/>
                <a:gdLst>
                  <a:gd name="T0" fmla="*/ 1 w 58"/>
                  <a:gd name="T1" fmla="*/ 32 h 80"/>
                  <a:gd name="T2" fmla="*/ 4 w 58"/>
                  <a:gd name="T3" fmla="*/ 84 h 80"/>
                  <a:gd name="T4" fmla="*/ 11 w 58"/>
                  <a:gd name="T5" fmla="*/ 146 h 80"/>
                  <a:gd name="T6" fmla="*/ 11 w 58"/>
                  <a:gd name="T7" fmla="*/ 85 h 80"/>
                  <a:gd name="T8" fmla="*/ 11 w 58"/>
                  <a:gd name="T9" fmla="*/ 30 h 80"/>
                  <a:gd name="T10" fmla="*/ 56 w 58"/>
                  <a:gd name="T11" fmla="*/ 5 h 80"/>
                  <a:gd name="T12" fmla="*/ 108 w 58"/>
                  <a:gd name="T13" fmla="*/ 4 h 80"/>
                  <a:gd name="T14" fmla="*/ 50 w 58"/>
                  <a:gd name="T15" fmla="*/ 1 h 80"/>
                  <a:gd name="T16" fmla="*/ 1 w 58"/>
                  <a:gd name="T17" fmla="*/ 32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8" h="80">
                    <a:moveTo>
                      <a:pt x="1" y="18"/>
                    </a:moveTo>
                    <a:cubicBezTo>
                      <a:pt x="2" y="27"/>
                      <a:pt x="0" y="34"/>
                      <a:pt x="2" y="46"/>
                    </a:cubicBezTo>
                    <a:cubicBezTo>
                      <a:pt x="4" y="58"/>
                      <a:pt x="7" y="72"/>
                      <a:pt x="6" y="80"/>
                    </a:cubicBezTo>
                    <a:cubicBezTo>
                      <a:pt x="7" y="73"/>
                      <a:pt x="7" y="57"/>
                      <a:pt x="6" y="47"/>
                    </a:cubicBezTo>
                    <a:cubicBezTo>
                      <a:pt x="5" y="37"/>
                      <a:pt x="5" y="21"/>
                      <a:pt x="6" y="16"/>
                    </a:cubicBezTo>
                    <a:cubicBezTo>
                      <a:pt x="8" y="11"/>
                      <a:pt x="11" y="2"/>
                      <a:pt x="30" y="3"/>
                    </a:cubicBezTo>
                    <a:cubicBezTo>
                      <a:pt x="48" y="4"/>
                      <a:pt x="56" y="2"/>
                      <a:pt x="58" y="2"/>
                    </a:cubicBezTo>
                    <a:cubicBezTo>
                      <a:pt x="55" y="2"/>
                      <a:pt x="34" y="2"/>
                      <a:pt x="27" y="1"/>
                    </a:cubicBezTo>
                    <a:cubicBezTo>
                      <a:pt x="19" y="0"/>
                      <a:pt x="0" y="0"/>
                      <a:pt x="1" y="18"/>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2" name="Freeform 6251"/>
              <p:cNvSpPr>
                <a:spLocks/>
              </p:cNvSpPr>
              <p:nvPr/>
            </p:nvSpPr>
            <p:spPr bwMode="auto">
              <a:xfrm>
                <a:off x="4575" y="1785"/>
                <a:ext cx="57" cy="26"/>
              </a:xfrm>
              <a:custGeom>
                <a:avLst/>
                <a:gdLst>
                  <a:gd name="T0" fmla="*/ 77 w 42"/>
                  <a:gd name="T1" fmla="*/ 0 h 19"/>
                  <a:gd name="T2" fmla="*/ 37 w 42"/>
                  <a:gd name="T3" fmla="*/ 31 h 19"/>
                  <a:gd name="T4" fmla="*/ 0 w 42"/>
                  <a:gd name="T5" fmla="*/ 30 h 19"/>
                  <a:gd name="T6" fmla="*/ 41 w 42"/>
                  <a:gd name="T7" fmla="*/ 26 h 19"/>
                  <a:gd name="T8" fmla="*/ 77 w 42"/>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9">
                    <a:moveTo>
                      <a:pt x="42" y="0"/>
                    </a:moveTo>
                    <a:cubicBezTo>
                      <a:pt x="34" y="10"/>
                      <a:pt x="28" y="14"/>
                      <a:pt x="20" y="17"/>
                    </a:cubicBezTo>
                    <a:cubicBezTo>
                      <a:pt x="12" y="19"/>
                      <a:pt x="4" y="16"/>
                      <a:pt x="0" y="16"/>
                    </a:cubicBezTo>
                    <a:cubicBezTo>
                      <a:pt x="4" y="15"/>
                      <a:pt x="11" y="18"/>
                      <a:pt x="22" y="14"/>
                    </a:cubicBezTo>
                    <a:cubicBezTo>
                      <a:pt x="32" y="10"/>
                      <a:pt x="41" y="2"/>
                      <a:pt x="42" y="0"/>
                    </a:cubicBezTo>
                    <a:close/>
                  </a:path>
                </a:pathLst>
              </a:custGeom>
              <a:solidFill>
                <a:srgbClr val="814A5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3" name="Freeform 6252"/>
              <p:cNvSpPr>
                <a:spLocks/>
              </p:cNvSpPr>
              <p:nvPr/>
            </p:nvSpPr>
            <p:spPr bwMode="auto">
              <a:xfrm>
                <a:off x="4315" y="1641"/>
                <a:ext cx="370" cy="303"/>
              </a:xfrm>
              <a:custGeom>
                <a:avLst/>
                <a:gdLst>
                  <a:gd name="T0" fmla="*/ 351 w 273"/>
                  <a:gd name="T1" fmla="*/ 46 h 225"/>
                  <a:gd name="T2" fmla="*/ 430 w 273"/>
                  <a:gd name="T3" fmla="*/ 43 h 225"/>
                  <a:gd name="T4" fmla="*/ 477 w 273"/>
                  <a:gd name="T5" fmla="*/ 46 h 225"/>
                  <a:gd name="T6" fmla="*/ 491 w 273"/>
                  <a:gd name="T7" fmla="*/ 125 h 225"/>
                  <a:gd name="T8" fmla="*/ 450 w 273"/>
                  <a:gd name="T9" fmla="*/ 174 h 225"/>
                  <a:gd name="T10" fmla="*/ 389 w 273"/>
                  <a:gd name="T11" fmla="*/ 229 h 225"/>
                  <a:gd name="T12" fmla="*/ 336 w 273"/>
                  <a:gd name="T13" fmla="*/ 236 h 225"/>
                  <a:gd name="T14" fmla="*/ 270 w 273"/>
                  <a:gd name="T15" fmla="*/ 283 h 225"/>
                  <a:gd name="T16" fmla="*/ 141 w 273"/>
                  <a:gd name="T17" fmla="*/ 354 h 225"/>
                  <a:gd name="T18" fmla="*/ 41 w 273"/>
                  <a:gd name="T19" fmla="*/ 396 h 225"/>
                  <a:gd name="T20" fmla="*/ 15 w 273"/>
                  <a:gd name="T21" fmla="*/ 284 h 225"/>
                  <a:gd name="T22" fmla="*/ 9 w 273"/>
                  <a:gd name="T23" fmla="*/ 145 h 225"/>
                  <a:gd name="T24" fmla="*/ 81 w 273"/>
                  <a:gd name="T25" fmla="*/ 30 h 225"/>
                  <a:gd name="T26" fmla="*/ 329 w 273"/>
                  <a:gd name="T27" fmla="*/ 48 h 225"/>
                  <a:gd name="T28" fmla="*/ 351 w 273"/>
                  <a:gd name="T29" fmla="*/ 46 h 2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 h="225">
                    <a:moveTo>
                      <a:pt x="191" y="25"/>
                    </a:moveTo>
                    <a:cubicBezTo>
                      <a:pt x="201" y="22"/>
                      <a:pt x="220" y="23"/>
                      <a:pt x="234" y="24"/>
                    </a:cubicBezTo>
                    <a:cubicBezTo>
                      <a:pt x="247" y="25"/>
                      <a:pt x="250" y="24"/>
                      <a:pt x="260" y="25"/>
                    </a:cubicBezTo>
                    <a:cubicBezTo>
                      <a:pt x="272" y="26"/>
                      <a:pt x="273" y="59"/>
                      <a:pt x="267" y="69"/>
                    </a:cubicBezTo>
                    <a:cubicBezTo>
                      <a:pt x="261" y="79"/>
                      <a:pt x="254" y="82"/>
                      <a:pt x="245" y="96"/>
                    </a:cubicBezTo>
                    <a:cubicBezTo>
                      <a:pt x="237" y="109"/>
                      <a:pt x="225" y="122"/>
                      <a:pt x="212" y="126"/>
                    </a:cubicBezTo>
                    <a:cubicBezTo>
                      <a:pt x="199" y="129"/>
                      <a:pt x="188" y="121"/>
                      <a:pt x="183" y="130"/>
                    </a:cubicBezTo>
                    <a:cubicBezTo>
                      <a:pt x="177" y="138"/>
                      <a:pt x="166" y="149"/>
                      <a:pt x="147" y="156"/>
                    </a:cubicBezTo>
                    <a:cubicBezTo>
                      <a:pt x="128" y="162"/>
                      <a:pt x="93" y="181"/>
                      <a:pt x="77" y="195"/>
                    </a:cubicBezTo>
                    <a:cubicBezTo>
                      <a:pt x="61" y="210"/>
                      <a:pt x="44" y="225"/>
                      <a:pt x="22" y="218"/>
                    </a:cubicBezTo>
                    <a:cubicBezTo>
                      <a:pt x="0" y="211"/>
                      <a:pt x="9" y="171"/>
                      <a:pt x="8" y="157"/>
                    </a:cubicBezTo>
                    <a:cubicBezTo>
                      <a:pt x="7" y="143"/>
                      <a:pt x="0" y="120"/>
                      <a:pt x="5" y="80"/>
                    </a:cubicBezTo>
                    <a:cubicBezTo>
                      <a:pt x="10" y="50"/>
                      <a:pt x="19" y="26"/>
                      <a:pt x="44" y="16"/>
                    </a:cubicBezTo>
                    <a:cubicBezTo>
                      <a:pt x="88" y="0"/>
                      <a:pt x="161" y="25"/>
                      <a:pt x="179" y="27"/>
                    </a:cubicBezTo>
                    <a:cubicBezTo>
                      <a:pt x="183" y="28"/>
                      <a:pt x="187" y="26"/>
                      <a:pt x="191" y="25"/>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4" name="Freeform 6253"/>
              <p:cNvSpPr>
                <a:spLocks/>
              </p:cNvSpPr>
              <p:nvPr/>
            </p:nvSpPr>
            <p:spPr bwMode="auto">
              <a:xfrm>
                <a:off x="4558" y="1678"/>
                <a:ext cx="24" cy="134"/>
              </a:xfrm>
              <a:custGeom>
                <a:avLst/>
                <a:gdLst>
                  <a:gd name="T0" fmla="*/ 0 w 18"/>
                  <a:gd name="T1" fmla="*/ 0 h 99"/>
                  <a:gd name="T2" fmla="*/ 12 w 18"/>
                  <a:gd name="T3" fmla="*/ 66 h 99"/>
                  <a:gd name="T4" fmla="*/ 11 w 18"/>
                  <a:gd name="T5" fmla="*/ 181 h 99"/>
                  <a:gd name="T6" fmla="*/ 0 60000 65536"/>
                  <a:gd name="T7" fmla="*/ 0 60000 65536"/>
                  <a:gd name="T8" fmla="*/ 0 60000 65536"/>
                </a:gdLst>
                <a:ahLst/>
                <a:cxnLst>
                  <a:cxn ang="T6">
                    <a:pos x="T0" y="T1"/>
                  </a:cxn>
                  <a:cxn ang="T7">
                    <a:pos x="T2" y="T3"/>
                  </a:cxn>
                  <a:cxn ang="T8">
                    <a:pos x="T4" y="T5"/>
                  </a:cxn>
                </a:cxnLst>
                <a:rect l="0" t="0" r="r" b="b"/>
                <a:pathLst>
                  <a:path w="18" h="99">
                    <a:moveTo>
                      <a:pt x="0" y="0"/>
                    </a:moveTo>
                    <a:cubicBezTo>
                      <a:pt x="9" y="1"/>
                      <a:pt x="8" y="20"/>
                      <a:pt x="7" y="36"/>
                    </a:cubicBezTo>
                    <a:cubicBezTo>
                      <a:pt x="6" y="52"/>
                      <a:pt x="18" y="77"/>
                      <a:pt x="6" y="99"/>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5" name="Freeform 6254"/>
              <p:cNvSpPr>
                <a:spLocks/>
              </p:cNvSpPr>
              <p:nvPr/>
            </p:nvSpPr>
            <p:spPr bwMode="auto">
              <a:xfrm>
                <a:off x="4389" y="3151"/>
                <a:ext cx="101" cy="857"/>
              </a:xfrm>
              <a:custGeom>
                <a:avLst/>
                <a:gdLst>
                  <a:gd name="T0" fmla="*/ 123 w 74"/>
                  <a:gd name="T1" fmla="*/ 1111 h 635"/>
                  <a:gd name="T2" fmla="*/ 117 w 74"/>
                  <a:gd name="T3" fmla="*/ 1104 h 635"/>
                  <a:gd name="T4" fmla="*/ 113 w 74"/>
                  <a:gd name="T5" fmla="*/ 1099 h 635"/>
                  <a:gd name="T6" fmla="*/ 87 w 74"/>
                  <a:gd name="T7" fmla="*/ 1059 h 635"/>
                  <a:gd name="T8" fmla="*/ 86 w 74"/>
                  <a:gd name="T9" fmla="*/ 1042 h 635"/>
                  <a:gd name="T10" fmla="*/ 102 w 74"/>
                  <a:gd name="T11" fmla="*/ 1020 h 635"/>
                  <a:gd name="T12" fmla="*/ 102 w 74"/>
                  <a:gd name="T13" fmla="*/ 1020 h 635"/>
                  <a:gd name="T14" fmla="*/ 108 w 74"/>
                  <a:gd name="T15" fmla="*/ 1010 h 635"/>
                  <a:gd name="T16" fmla="*/ 108 w 74"/>
                  <a:gd name="T17" fmla="*/ 1007 h 635"/>
                  <a:gd name="T18" fmla="*/ 108 w 74"/>
                  <a:gd name="T19" fmla="*/ 1007 h 635"/>
                  <a:gd name="T20" fmla="*/ 116 w 74"/>
                  <a:gd name="T21" fmla="*/ 830 h 635"/>
                  <a:gd name="T22" fmla="*/ 108 w 74"/>
                  <a:gd name="T23" fmla="*/ 741 h 635"/>
                  <a:gd name="T24" fmla="*/ 91 w 74"/>
                  <a:gd name="T25" fmla="*/ 603 h 635"/>
                  <a:gd name="T26" fmla="*/ 75 w 74"/>
                  <a:gd name="T27" fmla="*/ 417 h 635"/>
                  <a:gd name="T28" fmla="*/ 71 w 74"/>
                  <a:gd name="T29" fmla="*/ 0 h 635"/>
                  <a:gd name="T30" fmla="*/ 41 w 74"/>
                  <a:gd name="T31" fmla="*/ 1 h 635"/>
                  <a:gd name="T32" fmla="*/ 52 w 74"/>
                  <a:gd name="T33" fmla="*/ 417 h 635"/>
                  <a:gd name="T34" fmla="*/ 70 w 74"/>
                  <a:gd name="T35" fmla="*/ 606 h 635"/>
                  <a:gd name="T36" fmla="*/ 90 w 74"/>
                  <a:gd name="T37" fmla="*/ 741 h 635"/>
                  <a:gd name="T38" fmla="*/ 98 w 74"/>
                  <a:gd name="T39" fmla="*/ 830 h 635"/>
                  <a:gd name="T40" fmla="*/ 90 w 74"/>
                  <a:gd name="T41" fmla="*/ 1011 h 635"/>
                  <a:gd name="T42" fmla="*/ 63 w 74"/>
                  <a:gd name="T43" fmla="*/ 1043 h 635"/>
                  <a:gd name="T44" fmla="*/ 7 w 74"/>
                  <a:gd name="T45" fmla="*/ 1146 h 635"/>
                  <a:gd name="T46" fmla="*/ 26 w 74"/>
                  <a:gd name="T47" fmla="*/ 1146 h 635"/>
                  <a:gd name="T48" fmla="*/ 57 w 74"/>
                  <a:gd name="T49" fmla="*/ 1078 h 635"/>
                  <a:gd name="T50" fmla="*/ 78 w 74"/>
                  <a:gd name="T51" fmla="*/ 1077 h 635"/>
                  <a:gd name="T52" fmla="*/ 98 w 74"/>
                  <a:gd name="T53" fmla="*/ 1108 h 635"/>
                  <a:gd name="T54" fmla="*/ 102 w 74"/>
                  <a:gd name="T55" fmla="*/ 1113 h 635"/>
                  <a:gd name="T56" fmla="*/ 108 w 74"/>
                  <a:gd name="T57" fmla="*/ 1120 h 635"/>
                  <a:gd name="T58" fmla="*/ 116 w 74"/>
                  <a:gd name="T59" fmla="*/ 1157 h 635"/>
                  <a:gd name="T60" fmla="*/ 134 w 74"/>
                  <a:gd name="T61" fmla="*/ 1155 h 635"/>
                  <a:gd name="T62" fmla="*/ 123 w 74"/>
                  <a:gd name="T63" fmla="*/ 1111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 h="635">
                    <a:moveTo>
                      <a:pt x="66" y="610"/>
                    </a:moveTo>
                    <a:cubicBezTo>
                      <a:pt x="63" y="606"/>
                      <a:pt x="63" y="606"/>
                      <a:pt x="63" y="606"/>
                    </a:cubicBezTo>
                    <a:cubicBezTo>
                      <a:pt x="61" y="603"/>
                      <a:pt x="61" y="603"/>
                      <a:pt x="61" y="603"/>
                    </a:cubicBezTo>
                    <a:cubicBezTo>
                      <a:pt x="56" y="596"/>
                      <a:pt x="52" y="588"/>
                      <a:pt x="47" y="582"/>
                    </a:cubicBezTo>
                    <a:cubicBezTo>
                      <a:pt x="45" y="580"/>
                      <a:pt x="42" y="577"/>
                      <a:pt x="46" y="572"/>
                    </a:cubicBezTo>
                    <a:cubicBezTo>
                      <a:pt x="49" y="569"/>
                      <a:pt x="52" y="565"/>
                      <a:pt x="55" y="560"/>
                    </a:cubicBezTo>
                    <a:cubicBezTo>
                      <a:pt x="55" y="560"/>
                      <a:pt x="55" y="560"/>
                      <a:pt x="55" y="560"/>
                    </a:cubicBezTo>
                    <a:cubicBezTo>
                      <a:pt x="56" y="558"/>
                      <a:pt x="57" y="556"/>
                      <a:pt x="58" y="554"/>
                    </a:cubicBezTo>
                    <a:cubicBezTo>
                      <a:pt x="58" y="554"/>
                      <a:pt x="58" y="553"/>
                      <a:pt x="58" y="553"/>
                    </a:cubicBezTo>
                    <a:cubicBezTo>
                      <a:pt x="58" y="553"/>
                      <a:pt x="58" y="553"/>
                      <a:pt x="58" y="553"/>
                    </a:cubicBezTo>
                    <a:cubicBezTo>
                      <a:pt x="69" y="526"/>
                      <a:pt x="66" y="499"/>
                      <a:pt x="62" y="456"/>
                    </a:cubicBezTo>
                    <a:cubicBezTo>
                      <a:pt x="58" y="407"/>
                      <a:pt x="58" y="407"/>
                      <a:pt x="58" y="407"/>
                    </a:cubicBezTo>
                    <a:cubicBezTo>
                      <a:pt x="55" y="373"/>
                      <a:pt x="52" y="352"/>
                      <a:pt x="49" y="331"/>
                    </a:cubicBezTo>
                    <a:cubicBezTo>
                      <a:pt x="45" y="305"/>
                      <a:pt x="41" y="279"/>
                      <a:pt x="40" y="229"/>
                    </a:cubicBezTo>
                    <a:cubicBezTo>
                      <a:pt x="38" y="143"/>
                      <a:pt x="38" y="52"/>
                      <a:pt x="38" y="0"/>
                    </a:cubicBezTo>
                    <a:cubicBezTo>
                      <a:pt x="22" y="1"/>
                      <a:pt x="22" y="1"/>
                      <a:pt x="22" y="1"/>
                    </a:cubicBezTo>
                    <a:cubicBezTo>
                      <a:pt x="22" y="53"/>
                      <a:pt x="26" y="143"/>
                      <a:pt x="28" y="229"/>
                    </a:cubicBezTo>
                    <a:cubicBezTo>
                      <a:pt x="29" y="281"/>
                      <a:pt x="33" y="306"/>
                      <a:pt x="37" y="333"/>
                    </a:cubicBezTo>
                    <a:cubicBezTo>
                      <a:pt x="40" y="353"/>
                      <a:pt x="46" y="373"/>
                      <a:pt x="48" y="407"/>
                    </a:cubicBezTo>
                    <a:cubicBezTo>
                      <a:pt x="53" y="456"/>
                      <a:pt x="53" y="456"/>
                      <a:pt x="53" y="456"/>
                    </a:cubicBezTo>
                    <a:cubicBezTo>
                      <a:pt x="58" y="502"/>
                      <a:pt x="61" y="529"/>
                      <a:pt x="48" y="555"/>
                    </a:cubicBezTo>
                    <a:cubicBezTo>
                      <a:pt x="44" y="562"/>
                      <a:pt x="40" y="565"/>
                      <a:pt x="34" y="573"/>
                    </a:cubicBezTo>
                    <a:cubicBezTo>
                      <a:pt x="19" y="593"/>
                      <a:pt x="0" y="614"/>
                      <a:pt x="4" y="629"/>
                    </a:cubicBezTo>
                    <a:cubicBezTo>
                      <a:pt x="14" y="629"/>
                      <a:pt x="14" y="629"/>
                      <a:pt x="14" y="629"/>
                    </a:cubicBezTo>
                    <a:cubicBezTo>
                      <a:pt x="12" y="622"/>
                      <a:pt x="22" y="605"/>
                      <a:pt x="31" y="592"/>
                    </a:cubicBezTo>
                    <a:cubicBezTo>
                      <a:pt x="33" y="590"/>
                      <a:pt x="40" y="589"/>
                      <a:pt x="42" y="591"/>
                    </a:cubicBezTo>
                    <a:cubicBezTo>
                      <a:pt x="46" y="596"/>
                      <a:pt x="51" y="603"/>
                      <a:pt x="53" y="608"/>
                    </a:cubicBezTo>
                    <a:cubicBezTo>
                      <a:pt x="55" y="611"/>
                      <a:pt x="55" y="611"/>
                      <a:pt x="55" y="611"/>
                    </a:cubicBezTo>
                    <a:cubicBezTo>
                      <a:pt x="58" y="615"/>
                      <a:pt x="58" y="615"/>
                      <a:pt x="58" y="615"/>
                    </a:cubicBezTo>
                    <a:cubicBezTo>
                      <a:pt x="63" y="622"/>
                      <a:pt x="63" y="627"/>
                      <a:pt x="62" y="635"/>
                    </a:cubicBezTo>
                    <a:cubicBezTo>
                      <a:pt x="72" y="634"/>
                      <a:pt x="72" y="634"/>
                      <a:pt x="72" y="634"/>
                    </a:cubicBezTo>
                    <a:cubicBezTo>
                      <a:pt x="74" y="621"/>
                      <a:pt x="70" y="617"/>
                      <a:pt x="66" y="61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6" name="Freeform 6255"/>
              <p:cNvSpPr>
                <a:spLocks/>
              </p:cNvSpPr>
              <p:nvPr/>
            </p:nvSpPr>
            <p:spPr bwMode="auto">
              <a:xfrm>
                <a:off x="4328" y="2606"/>
                <a:ext cx="101" cy="509"/>
              </a:xfrm>
              <a:custGeom>
                <a:avLst/>
                <a:gdLst>
                  <a:gd name="T0" fmla="*/ 90 w 74"/>
                  <a:gd name="T1" fmla="*/ 605 h 377"/>
                  <a:gd name="T2" fmla="*/ 42 w 74"/>
                  <a:gd name="T3" fmla="*/ 536 h 377"/>
                  <a:gd name="T4" fmla="*/ 42 w 74"/>
                  <a:gd name="T5" fmla="*/ 520 h 377"/>
                  <a:gd name="T6" fmla="*/ 37 w 74"/>
                  <a:gd name="T7" fmla="*/ 389 h 377"/>
                  <a:gd name="T8" fmla="*/ 31 w 74"/>
                  <a:gd name="T9" fmla="*/ 333 h 377"/>
                  <a:gd name="T10" fmla="*/ 86 w 74"/>
                  <a:gd name="T11" fmla="*/ 12 h 377"/>
                  <a:gd name="T12" fmla="*/ 67 w 74"/>
                  <a:gd name="T13" fmla="*/ 0 h 377"/>
                  <a:gd name="T14" fmla="*/ 10 w 74"/>
                  <a:gd name="T15" fmla="*/ 335 h 377"/>
                  <a:gd name="T16" fmla="*/ 15 w 74"/>
                  <a:gd name="T17" fmla="*/ 392 h 377"/>
                  <a:gd name="T18" fmla="*/ 25 w 74"/>
                  <a:gd name="T19" fmla="*/ 516 h 377"/>
                  <a:gd name="T20" fmla="*/ 20 w 74"/>
                  <a:gd name="T21" fmla="*/ 536 h 377"/>
                  <a:gd name="T22" fmla="*/ 35 w 74"/>
                  <a:gd name="T23" fmla="*/ 687 h 377"/>
                  <a:gd name="T24" fmla="*/ 45 w 74"/>
                  <a:gd name="T25" fmla="*/ 683 h 377"/>
                  <a:gd name="T26" fmla="*/ 35 w 74"/>
                  <a:gd name="T27" fmla="*/ 587 h 377"/>
                  <a:gd name="T28" fmla="*/ 42 w 74"/>
                  <a:gd name="T29" fmla="*/ 585 h 377"/>
                  <a:gd name="T30" fmla="*/ 72 w 74"/>
                  <a:gd name="T31" fmla="*/ 620 h 377"/>
                  <a:gd name="T32" fmla="*/ 121 w 74"/>
                  <a:gd name="T33" fmla="*/ 686 h 377"/>
                  <a:gd name="T34" fmla="*/ 138 w 74"/>
                  <a:gd name="T35" fmla="*/ 676 h 377"/>
                  <a:gd name="T36" fmla="*/ 90 w 74"/>
                  <a:gd name="T37" fmla="*/ 605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4" h="377">
                    <a:moveTo>
                      <a:pt x="48" y="332"/>
                    </a:moveTo>
                    <a:cubicBezTo>
                      <a:pt x="37" y="320"/>
                      <a:pt x="26" y="309"/>
                      <a:pt x="23" y="294"/>
                    </a:cubicBezTo>
                    <a:cubicBezTo>
                      <a:pt x="23" y="285"/>
                      <a:pt x="23" y="285"/>
                      <a:pt x="23" y="285"/>
                    </a:cubicBezTo>
                    <a:cubicBezTo>
                      <a:pt x="26" y="261"/>
                      <a:pt x="23" y="237"/>
                      <a:pt x="20" y="213"/>
                    </a:cubicBezTo>
                    <a:cubicBezTo>
                      <a:pt x="17" y="183"/>
                      <a:pt x="17" y="183"/>
                      <a:pt x="17" y="183"/>
                    </a:cubicBezTo>
                    <a:cubicBezTo>
                      <a:pt x="12" y="130"/>
                      <a:pt x="14" y="56"/>
                      <a:pt x="46" y="7"/>
                    </a:cubicBezTo>
                    <a:cubicBezTo>
                      <a:pt x="36" y="0"/>
                      <a:pt x="36" y="0"/>
                      <a:pt x="36" y="0"/>
                    </a:cubicBezTo>
                    <a:cubicBezTo>
                      <a:pt x="2" y="53"/>
                      <a:pt x="0" y="129"/>
                      <a:pt x="5" y="184"/>
                    </a:cubicBezTo>
                    <a:cubicBezTo>
                      <a:pt x="8" y="215"/>
                      <a:pt x="8" y="215"/>
                      <a:pt x="8" y="215"/>
                    </a:cubicBezTo>
                    <a:cubicBezTo>
                      <a:pt x="11" y="237"/>
                      <a:pt x="15" y="261"/>
                      <a:pt x="13" y="283"/>
                    </a:cubicBezTo>
                    <a:cubicBezTo>
                      <a:pt x="11" y="294"/>
                      <a:pt x="11" y="294"/>
                      <a:pt x="11" y="294"/>
                    </a:cubicBezTo>
                    <a:cubicBezTo>
                      <a:pt x="8" y="322"/>
                      <a:pt x="5" y="350"/>
                      <a:pt x="19" y="377"/>
                    </a:cubicBezTo>
                    <a:cubicBezTo>
                      <a:pt x="24" y="375"/>
                      <a:pt x="24" y="375"/>
                      <a:pt x="24" y="375"/>
                    </a:cubicBezTo>
                    <a:cubicBezTo>
                      <a:pt x="15" y="359"/>
                      <a:pt x="17" y="340"/>
                      <a:pt x="19" y="322"/>
                    </a:cubicBezTo>
                    <a:cubicBezTo>
                      <a:pt x="19" y="320"/>
                      <a:pt x="22" y="320"/>
                      <a:pt x="23" y="321"/>
                    </a:cubicBezTo>
                    <a:cubicBezTo>
                      <a:pt x="27" y="328"/>
                      <a:pt x="33" y="334"/>
                      <a:pt x="39" y="340"/>
                    </a:cubicBezTo>
                    <a:cubicBezTo>
                      <a:pt x="49" y="352"/>
                      <a:pt x="63" y="360"/>
                      <a:pt x="65" y="376"/>
                    </a:cubicBezTo>
                    <a:cubicBezTo>
                      <a:pt x="74" y="371"/>
                      <a:pt x="74" y="371"/>
                      <a:pt x="74" y="371"/>
                    </a:cubicBezTo>
                    <a:cubicBezTo>
                      <a:pt x="71" y="351"/>
                      <a:pt x="58" y="344"/>
                      <a:pt x="48" y="332"/>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7" name="Freeform 6256"/>
              <p:cNvSpPr>
                <a:spLocks/>
              </p:cNvSpPr>
              <p:nvPr/>
            </p:nvSpPr>
            <p:spPr bwMode="auto">
              <a:xfrm>
                <a:off x="4384" y="2406"/>
                <a:ext cx="140" cy="1392"/>
              </a:xfrm>
              <a:custGeom>
                <a:avLst/>
                <a:gdLst>
                  <a:gd name="T0" fmla="*/ 179 w 103"/>
                  <a:gd name="T1" fmla="*/ 1441 h 1031"/>
                  <a:gd name="T2" fmla="*/ 181 w 103"/>
                  <a:gd name="T3" fmla="*/ 1277 h 1031"/>
                  <a:gd name="T4" fmla="*/ 155 w 103"/>
                  <a:gd name="T5" fmla="*/ 1032 h 1031"/>
                  <a:gd name="T6" fmla="*/ 151 w 103"/>
                  <a:gd name="T7" fmla="*/ 922 h 1031"/>
                  <a:gd name="T8" fmla="*/ 148 w 103"/>
                  <a:gd name="T9" fmla="*/ 691 h 1031"/>
                  <a:gd name="T10" fmla="*/ 76 w 103"/>
                  <a:gd name="T11" fmla="*/ 223 h 1031"/>
                  <a:gd name="T12" fmla="*/ 31 w 103"/>
                  <a:gd name="T13" fmla="*/ 0 h 1031"/>
                  <a:gd name="T14" fmla="*/ 4 w 103"/>
                  <a:gd name="T15" fmla="*/ 9 h 1031"/>
                  <a:gd name="T16" fmla="*/ 46 w 103"/>
                  <a:gd name="T17" fmla="*/ 230 h 1031"/>
                  <a:gd name="T18" fmla="*/ 118 w 103"/>
                  <a:gd name="T19" fmla="*/ 571 h 1031"/>
                  <a:gd name="T20" fmla="*/ 117 w 103"/>
                  <a:gd name="T21" fmla="*/ 595 h 1031"/>
                  <a:gd name="T22" fmla="*/ 79 w 103"/>
                  <a:gd name="T23" fmla="*/ 651 h 1031"/>
                  <a:gd name="T24" fmla="*/ 33 w 103"/>
                  <a:gd name="T25" fmla="*/ 736 h 1031"/>
                  <a:gd name="T26" fmla="*/ 52 w 103"/>
                  <a:gd name="T27" fmla="*/ 749 h 1031"/>
                  <a:gd name="T28" fmla="*/ 98 w 103"/>
                  <a:gd name="T29" fmla="*/ 666 h 1031"/>
                  <a:gd name="T30" fmla="*/ 118 w 103"/>
                  <a:gd name="T31" fmla="*/ 636 h 1031"/>
                  <a:gd name="T32" fmla="*/ 124 w 103"/>
                  <a:gd name="T33" fmla="*/ 640 h 1031"/>
                  <a:gd name="T34" fmla="*/ 125 w 103"/>
                  <a:gd name="T35" fmla="*/ 676 h 1031"/>
                  <a:gd name="T36" fmla="*/ 128 w 103"/>
                  <a:gd name="T37" fmla="*/ 922 h 1031"/>
                  <a:gd name="T38" fmla="*/ 133 w 103"/>
                  <a:gd name="T39" fmla="*/ 1032 h 1031"/>
                  <a:gd name="T40" fmla="*/ 145 w 103"/>
                  <a:gd name="T41" fmla="*/ 1181 h 1031"/>
                  <a:gd name="T42" fmla="*/ 143 w 103"/>
                  <a:gd name="T43" fmla="*/ 1203 h 1031"/>
                  <a:gd name="T44" fmla="*/ 122 w 103"/>
                  <a:gd name="T45" fmla="*/ 1222 h 1031"/>
                  <a:gd name="T46" fmla="*/ 105 w 103"/>
                  <a:gd name="T47" fmla="*/ 1235 h 1031"/>
                  <a:gd name="T48" fmla="*/ 57 w 103"/>
                  <a:gd name="T49" fmla="*/ 1331 h 1031"/>
                  <a:gd name="T50" fmla="*/ 79 w 103"/>
                  <a:gd name="T51" fmla="*/ 1329 h 1031"/>
                  <a:gd name="T52" fmla="*/ 122 w 103"/>
                  <a:gd name="T53" fmla="*/ 1250 h 1031"/>
                  <a:gd name="T54" fmla="*/ 137 w 103"/>
                  <a:gd name="T55" fmla="*/ 1238 h 1031"/>
                  <a:gd name="T56" fmla="*/ 155 w 103"/>
                  <a:gd name="T57" fmla="*/ 1245 h 1031"/>
                  <a:gd name="T58" fmla="*/ 160 w 103"/>
                  <a:gd name="T59" fmla="*/ 1284 h 1031"/>
                  <a:gd name="T60" fmla="*/ 158 w 103"/>
                  <a:gd name="T61" fmla="*/ 1443 h 1031"/>
                  <a:gd name="T62" fmla="*/ 159 w 103"/>
                  <a:gd name="T63" fmla="*/ 1468 h 1031"/>
                  <a:gd name="T64" fmla="*/ 144 w 103"/>
                  <a:gd name="T65" fmla="*/ 1527 h 1031"/>
                  <a:gd name="T66" fmla="*/ 129 w 103"/>
                  <a:gd name="T67" fmla="*/ 1685 h 1031"/>
                  <a:gd name="T68" fmla="*/ 129 w 103"/>
                  <a:gd name="T69" fmla="*/ 1724 h 1031"/>
                  <a:gd name="T70" fmla="*/ 113 w 103"/>
                  <a:gd name="T71" fmla="*/ 1867 h 1031"/>
                  <a:gd name="T72" fmla="*/ 132 w 103"/>
                  <a:gd name="T73" fmla="*/ 1879 h 1031"/>
                  <a:gd name="T74" fmla="*/ 151 w 103"/>
                  <a:gd name="T75" fmla="*/ 1723 h 1031"/>
                  <a:gd name="T76" fmla="*/ 151 w 103"/>
                  <a:gd name="T77" fmla="*/ 1685 h 1031"/>
                  <a:gd name="T78" fmla="*/ 163 w 103"/>
                  <a:gd name="T79" fmla="*/ 1546 h 1031"/>
                  <a:gd name="T80" fmla="*/ 171 w 103"/>
                  <a:gd name="T81" fmla="*/ 1763 h 1031"/>
                  <a:gd name="T82" fmla="*/ 171 w 103"/>
                  <a:gd name="T83" fmla="*/ 1779 h 1031"/>
                  <a:gd name="T84" fmla="*/ 179 w 103"/>
                  <a:gd name="T85" fmla="*/ 1441 h 10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3" h="1031">
                    <a:moveTo>
                      <a:pt x="97" y="790"/>
                    </a:moveTo>
                    <a:cubicBezTo>
                      <a:pt x="96" y="764"/>
                      <a:pt x="103" y="733"/>
                      <a:pt x="98" y="701"/>
                    </a:cubicBezTo>
                    <a:cubicBezTo>
                      <a:pt x="91" y="656"/>
                      <a:pt x="85" y="610"/>
                      <a:pt x="84" y="566"/>
                    </a:cubicBezTo>
                    <a:cubicBezTo>
                      <a:pt x="82" y="506"/>
                      <a:pt x="82" y="506"/>
                      <a:pt x="82" y="506"/>
                    </a:cubicBezTo>
                    <a:cubicBezTo>
                      <a:pt x="80" y="474"/>
                      <a:pt x="78" y="456"/>
                      <a:pt x="80" y="379"/>
                    </a:cubicBezTo>
                    <a:cubicBezTo>
                      <a:pt x="81" y="309"/>
                      <a:pt x="60" y="202"/>
                      <a:pt x="41" y="122"/>
                    </a:cubicBezTo>
                    <a:cubicBezTo>
                      <a:pt x="27" y="69"/>
                      <a:pt x="15" y="17"/>
                      <a:pt x="17" y="0"/>
                    </a:cubicBezTo>
                    <a:cubicBezTo>
                      <a:pt x="2" y="5"/>
                      <a:pt x="2" y="5"/>
                      <a:pt x="2" y="5"/>
                    </a:cubicBezTo>
                    <a:cubicBezTo>
                      <a:pt x="0" y="24"/>
                      <a:pt x="11" y="69"/>
                      <a:pt x="25" y="126"/>
                    </a:cubicBezTo>
                    <a:cubicBezTo>
                      <a:pt x="39" y="184"/>
                      <a:pt x="56" y="253"/>
                      <a:pt x="64" y="313"/>
                    </a:cubicBezTo>
                    <a:cubicBezTo>
                      <a:pt x="64" y="316"/>
                      <a:pt x="64" y="325"/>
                      <a:pt x="63" y="327"/>
                    </a:cubicBezTo>
                    <a:cubicBezTo>
                      <a:pt x="58" y="338"/>
                      <a:pt x="51" y="348"/>
                      <a:pt x="43" y="357"/>
                    </a:cubicBezTo>
                    <a:cubicBezTo>
                      <a:pt x="33" y="371"/>
                      <a:pt x="22" y="384"/>
                      <a:pt x="18" y="404"/>
                    </a:cubicBezTo>
                    <a:cubicBezTo>
                      <a:pt x="28" y="411"/>
                      <a:pt x="28" y="411"/>
                      <a:pt x="28" y="411"/>
                    </a:cubicBezTo>
                    <a:cubicBezTo>
                      <a:pt x="32" y="394"/>
                      <a:pt x="43" y="378"/>
                      <a:pt x="53" y="365"/>
                    </a:cubicBezTo>
                    <a:cubicBezTo>
                      <a:pt x="57" y="360"/>
                      <a:pt x="61" y="354"/>
                      <a:pt x="64" y="349"/>
                    </a:cubicBezTo>
                    <a:cubicBezTo>
                      <a:pt x="65" y="348"/>
                      <a:pt x="67" y="349"/>
                      <a:pt x="67" y="351"/>
                    </a:cubicBezTo>
                    <a:cubicBezTo>
                      <a:pt x="68" y="358"/>
                      <a:pt x="68" y="365"/>
                      <a:pt x="68" y="371"/>
                    </a:cubicBezTo>
                    <a:cubicBezTo>
                      <a:pt x="66" y="449"/>
                      <a:pt x="68" y="474"/>
                      <a:pt x="69" y="506"/>
                    </a:cubicBezTo>
                    <a:cubicBezTo>
                      <a:pt x="72" y="566"/>
                      <a:pt x="72" y="566"/>
                      <a:pt x="72" y="566"/>
                    </a:cubicBezTo>
                    <a:cubicBezTo>
                      <a:pt x="72" y="592"/>
                      <a:pt x="75" y="620"/>
                      <a:pt x="79" y="648"/>
                    </a:cubicBezTo>
                    <a:cubicBezTo>
                      <a:pt x="79" y="650"/>
                      <a:pt x="78" y="658"/>
                      <a:pt x="77" y="660"/>
                    </a:cubicBezTo>
                    <a:cubicBezTo>
                      <a:pt x="75" y="663"/>
                      <a:pt x="71" y="666"/>
                      <a:pt x="66" y="670"/>
                    </a:cubicBezTo>
                    <a:cubicBezTo>
                      <a:pt x="57" y="678"/>
                      <a:pt x="57" y="678"/>
                      <a:pt x="57" y="678"/>
                    </a:cubicBezTo>
                    <a:cubicBezTo>
                      <a:pt x="45" y="690"/>
                      <a:pt x="30" y="710"/>
                      <a:pt x="31" y="730"/>
                    </a:cubicBezTo>
                    <a:cubicBezTo>
                      <a:pt x="43" y="729"/>
                      <a:pt x="43" y="729"/>
                      <a:pt x="43" y="729"/>
                    </a:cubicBezTo>
                    <a:cubicBezTo>
                      <a:pt x="42" y="713"/>
                      <a:pt x="56" y="696"/>
                      <a:pt x="66" y="686"/>
                    </a:cubicBezTo>
                    <a:cubicBezTo>
                      <a:pt x="74" y="679"/>
                      <a:pt x="74" y="679"/>
                      <a:pt x="74" y="679"/>
                    </a:cubicBezTo>
                    <a:cubicBezTo>
                      <a:pt x="79" y="674"/>
                      <a:pt x="83" y="679"/>
                      <a:pt x="84" y="683"/>
                    </a:cubicBezTo>
                    <a:cubicBezTo>
                      <a:pt x="85" y="690"/>
                      <a:pt x="86" y="697"/>
                      <a:pt x="87" y="704"/>
                    </a:cubicBezTo>
                    <a:cubicBezTo>
                      <a:pt x="91" y="736"/>
                      <a:pt x="84" y="766"/>
                      <a:pt x="85" y="792"/>
                    </a:cubicBezTo>
                    <a:cubicBezTo>
                      <a:pt x="86" y="796"/>
                      <a:pt x="86" y="801"/>
                      <a:pt x="86" y="805"/>
                    </a:cubicBezTo>
                    <a:cubicBezTo>
                      <a:pt x="84" y="816"/>
                      <a:pt x="81" y="827"/>
                      <a:pt x="78" y="838"/>
                    </a:cubicBezTo>
                    <a:cubicBezTo>
                      <a:pt x="71" y="865"/>
                      <a:pt x="70" y="893"/>
                      <a:pt x="70" y="924"/>
                    </a:cubicBezTo>
                    <a:cubicBezTo>
                      <a:pt x="70" y="946"/>
                      <a:pt x="70" y="946"/>
                      <a:pt x="70" y="946"/>
                    </a:cubicBezTo>
                    <a:cubicBezTo>
                      <a:pt x="71" y="975"/>
                      <a:pt x="77" y="1000"/>
                      <a:pt x="61" y="1024"/>
                    </a:cubicBezTo>
                    <a:cubicBezTo>
                      <a:pt x="71" y="1031"/>
                      <a:pt x="71" y="1031"/>
                      <a:pt x="71" y="1031"/>
                    </a:cubicBezTo>
                    <a:cubicBezTo>
                      <a:pt x="90" y="1004"/>
                      <a:pt x="83" y="975"/>
                      <a:pt x="82" y="945"/>
                    </a:cubicBezTo>
                    <a:cubicBezTo>
                      <a:pt x="82" y="924"/>
                      <a:pt x="82" y="924"/>
                      <a:pt x="82" y="924"/>
                    </a:cubicBezTo>
                    <a:cubicBezTo>
                      <a:pt x="82" y="898"/>
                      <a:pt x="81" y="873"/>
                      <a:pt x="88" y="848"/>
                    </a:cubicBezTo>
                    <a:cubicBezTo>
                      <a:pt x="89" y="914"/>
                      <a:pt x="93" y="967"/>
                      <a:pt x="93" y="967"/>
                    </a:cubicBezTo>
                    <a:cubicBezTo>
                      <a:pt x="93" y="976"/>
                      <a:pt x="93" y="976"/>
                      <a:pt x="93" y="976"/>
                    </a:cubicBezTo>
                    <a:cubicBezTo>
                      <a:pt x="93" y="975"/>
                      <a:pt x="98" y="878"/>
                      <a:pt x="97" y="79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8" name="Freeform 6257"/>
              <p:cNvSpPr>
                <a:spLocks/>
              </p:cNvSpPr>
              <p:nvPr/>
            </p:nvSpPr>
            <p:spPr bwMode="auto">
              <a:xfrm>
                <a:off x="4326" y="3151"/>
                <a:ext cx="184" cy="895"/>
              </a:xfrm>
              <a:custGeom>
                <a:avLst/>
                <a:gdLst>
                  <a:gd name="T0" fmla="*/ 237 w 136"/>
                  <a:gd name="T1" fmla="*/ 922 h 663"/>
                  <a:gd name="T2" fmla="*/ 199 w 136"/>
                  <a:gd name="T3" fmla="*/ 845 h 663"/>
                  <a:gd name="T4" fmla="*/ 234 w 136"/>
                  <a:gd name="T5" fmla="*/ 984 h 663"/>
                  <a:gd name="T6" fmla="*/ 225 w 136"/>
                  <a:gd name="T7" fmla="*/ 1077 h 663"/>
                  <a:gd name="T8" fmla="*/ 150 w 136"/>
                  <a:gd name="T9" fmla="*/ 1150 h 663"/>
                  <a:gd name="T10" fmla="*/ 114 w 136"/>
                  <a:gd name="T11" fmla="*/ 1142 h 663"/>
                  <a:gd name="T12" fmla="*/ 58 w 136"/>
                  <a:gd name="T13" fmla="*/ 1115 h 663"/>
                  <a:gd name="T14" fmla="*/ 58 w 136"/>
                  <a:gd name="T15" fmla="*/ 1111 h 663"/>
                  <a:gd name="T16" fmla="*/ 66 w 136"/>
                  <a:gd name="T17" fmla="*/ 1095 h 663"/>
                  <a:gd name="T18" fmla="*/ 156 w 136"/>
                  <a:gd name="T19" fmla="*/ 933 h 663"/>
                  <a:gd name="T20" fmla="*/ 123 w 136"/>
                  <a:gd name="T21" fmla="*/ 699 h 663"/>
                  <a:gd name="T22" fmla="*/ 135 w 136"/>
                  <a:gd name="T23" fmla="*/ 80 h 663"/>
                  <a:gd name="T24" fmla="*/ 126 w 136"/>
                  <a:gd name="T25" fmla="*/ 1 h 663"/>
                  <a:gd name="T26" fmla="*/ 72 w 136"/>
                  <a:gd name="T27" fmla="*/ 279 h 663"/>
                  <a:gd name="T28" fmla="*/ 118 w 136"/>
                  <a:gd name="T29" fmla="*/ 760 h 663"/>
                  <a:gd name="T30" fmla="*/ 84 w 136"/>
                  <a:gd name="T31" fmla="*/ 1053 h 663"/>
                  <a:gd name="T32" fmla="*/ 43 w 136"/>
                  <a:gd name="T33" fmla="*/ 1097 h 663"/>
                  <a:gd name="T34" fmla="*/ 0 w 136"/>
                  <a:gd name="T35" fmla="*/ 1130 h 663"/>
                  <a:gd name="T36" fmla="*/ 37 w 136"/>
                  <a:gd name="T37" fmla="*/ 1124 h 663"/>
                  <a:gd name="T38" fmla="*/ 50 w 136"/>
                  <a:gd name="T39" fmla="*/ 1134 h 663"/>
                  <a:gd name="T40" fmla="*/ 26 w 136"/>
                  <a:gd name="T41" fmla="*/ 1165 h 663"/>
                  <a:gd name="T42" fmla="*/ 77 w 136"/>
                  <a:gd name="T43" fmla="*/ 1150 h 663"/>
                  <a:gd name="T44" fmla="*/ 55 w 136"/>
                  <a:gd name="T45" fmla="*/ 1181 h 663"/>
                  <a:gd name="T46" fmla="*/ 103 w 136"/>
                  <a:gd name="T47" fmla="*/ 1156 h 663"/>
                  <a:gd name="T48" fmla="*/ 112 w 136"/>
                  <a:gd name="T49" fmla="*/ 1161 h 663"/>
                  <a:gd name="T50" fmla="*/ 106 w 136"/>
                  <a:gd name="T51" fmla="*/ 1196 h 663"/>
                  <a:gd name="T52" fmla="*/ 149 w 136"/>
                  <a:gd name="T53" fmla="*/ 1165 h 663"/>
                  <a:gd name="T54" fmla="*/ 180 w 136"/>
                  <a:gd name="T55" fmla="*/ 1176 h 663"/>
                  <a:gd name="T56" fmla="*/ 193 w 136"/>
                  <a:gd name="T57" fmla="*/ 1208 h 663"/>
                  <a:gd name="T58" fmla="*/ 199 w 136"/>
                  <a:gd name="T59" fmla="*/ 1162 h 663"/>
                  <a:gd name="T60" fmla="*/ 239 w 136"/>
                  <a:gd name="T61" fmla="*/ 1081 h 663"/>
                  <a:gd name="T62" fmla="*/ 249 w 136"/>
                  <a:gd name="T63" fmla="*/ 980 h 6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663">
                    <a:moveTo>
                      <a:pt x="136" y="538"/>
                    </a:moveTo>
                    <a:cubicBezTo>
                      <a:pt x="135" y="528"/>
                      <a:pt x="132" y="517"/>
                      <a:pt x="129" y="506"/>
                    </a:cubicBezTo>
                    <a:cubicBezTo>
                      <a:pt x="124" y="490"/>
                      <a:pt x="117" y="475"/>
                      <a:pt x="122" y="462"/>
                    </a:cubicBezTo>
                    <a:cubicBezTo>
                      <a:pt x="109" y="464"/>
                      <a:pt x="109" y="464"/>
                      <a:pt x="109" y="464"/>
                    </a:cubicBezTo>
                    <a:cubicBezTo>
                      <a:pt x="103" y="480"/>
                      <a:pt x="116" y="492"/>
                      <a:pt x="121" y="510"/>
                    </a:cubicBezTo>
                    <a:cubicBezTo>
                      <a:pt x="124" y="521"/>
                      <a:pt x="127" y="531"/>
                      <a:pt x="128" y="540"/>
                    </a:cubicBezTo>
                    <a:cubicBezTo>
                      <a:pt x="128" y="552"/>
                      <a:pt x="126" y="569"/>
                      <a:pt x="124" y="583"/>
                    </a:cubicBezTo>
                    <a:cubicBezTo>
                      <a:pt x="123" y="591"/>
                      <a:pt x="123" y="591"/>
                      <a:pt x="123" y="591"/>
                    </a:cubicBezTo>
                    <a:cubicBezTo>
                      <a:pt x="123" y="591"/>
                      <a:pt x="125" y="617"/>
                      <a:pt x="113" y="626"/>
                    </a:cubicBezTo>
                    <a:cubicBezTo>
                      <a:pt x="108" y="630"/>
                      <a:pt x="97" y="634"/>
                      <a:pt x="82" y="631"/>
                    </a:cubicBezTo>
                    <a:cubicBezTo>
                      <a:pt x="68" y="628"/>
                      <a:pt x="68" y="628"/>
                      <a:pt x="68" y="628"/>
                    </a:cubicBezTo>
                    <a:cubicBezTo>
                      <a:pt x="66" y="628"/>
                      <a:pt x="64" y="627"/>
                      <a:pt x="62" y="627"/>
                    </a:cubicBezTo>
                    <a:cubicBezTo>
                      <a:pt x="62" y="627"/>
                      <a:pt x="57" y="624"/>
                      <a:pt x="56" y="625"/>
                    </a:cubicBezTo>
                    <a:cubicBezTo>
                      <a:pt x="43" y="622"/>
                      <a:pt x="34" y="616"/>
                      <a:pt x="32" y="612"/>
                    </a:cubicBezTo>
                    <a:cubicBezTo>
                      <a:pt x="32" y="611"/>
                      <a:pt x="32" y="611"/>
                      <a:pt x="32" y="610"/>
                    </a:cubicBezTo>
                    <a:cubicBezTo>
                      <a:pt x="32" y="610"/>
                      <a:pt x="32" y="610"/>
                      <a:pt x="32" y="610"/>
                    </a:cubicBezTo>
                    <a:cubicBezTo>
                      <a:pt x="32" y="610"/>
                      <a:pt x="32" y="610"/>
                      <a:pt x="32" y="610"/>
                    </a:cubicBezTo>
                    <a:cubicBezTo>
                      <a:pt x="32" y="607"/>
                      <a:pt x="33" y="604"/>
                      <a:pt x="36" y="601"/>
                    </a:cubicBezTo>
                    <a:cubicBezTo>
                      <a:pt x="41" y="594"/>
                      <a:pt x="46" y="589"/>
                      <a:pt x="52" y="584"/>
                    </a:cubicBezTo>
                    <a:cubicBezTo>
                      <a:pt x="67" y="571"/>
                      <a:pt x="82" y="558"/>
                      <a:pt x="85" y="512"/>
                    </a:cubicBezTo>
                    <a:cubicBezTo>
                      <a:pt x="86" y="486"/>
                      <a:pt x="81" y="460"/>
                      <a:pt x="73" y="416"/>
                    </a:cubicBezTo>
                    <a:cubicBezTo>
                      <a:pt x="67" y="384"/>
                      <a:pt x="67" y="384"/>
                      <a:pt x="67" y="384"/>
                    </a:cubicBezTo>
                    <a:cubicBezTo>
                      <a:pt x="56" y="327"/>
                      <a:pt x="44" y="241"/>
                      <a:pt x="51" y="154"/>
                    </a:cubicBezTo>
                    <a:cubicBezTo>
                      <a:pt x="54" y="105"/>
                      <a:pt x="65" y="69"/>
                      <a:pt x="74" y="44"/>
                    </a:cubicBezTo>
                    <a:cubicBezTo>
                      <a:pt x="79" y="25"/>
                      <a:pt x="85" y="11"/>
                      <a:pt x="85" y="0"/>
                    </a:cubicBezTo>
                    <a:cubicBezTo>
                      <a:pt x="69" y="1"/>
                      <a:pt x="69" y="1"/>
                      <a:pt x="69" y="1"/>
                    </a:cubicBezTo>
                    <a:cubicBezTo>
                      <a:pt x="69" y="9"/>
                      <a:pt x="67" y="23"/>
                      <a:pt x="62" y="40"/>
                    </a:cubicBezTo>
                    <a:cubicBezTo>
                      <a:pt x="54" y="66"/>
                      <a:pt x="42" y="102"/>
                      <a:pt x="39" y="153"/>
                    </a:cubicBezTo>
                    <a:cubicBezTo>
                      <a:pt x="32" y="241"/>
                      <a:pt x="47" y="327"/>
                      <a:pt x="58" y="385"/>
                    </a:cubicBezTo>
                    <a:cubicBezTo>
                      <a:pt x="64" y="417"/>
                      <a:pt x="64" y="417"/>
                      <a:pt x="64" y="417"/>
                    </a:cubicBezTo>
                    <a:cubicBezTo>
                      <a:pt x="72" y="459"/>
                      <a:pt x="79" y="490"/>
                      <a:pt x="78" y="513"/>
                    </a:cubicBezTo>
                    <a:cubicBezTo>
                      <a:pt x="75" y="554"/>
                      <a:pt x="60" y="566"/>
                      <a:pt x="46" y="578"/>
                    </a:cubicBezTo>
                    <a:cubicBezTo>
                      <a:pt x="39" y="584"/>
                      <a:pt x="33" y="589"/>
                      <a:pt x="27" y="597"/>
                    </a:cubicBezTo>
                    <a:cubicBezTo>
                      <a:pt x="26" y="599"/>
                      <a:pt x="25" y="601"/>
                      <a:pt x="24" y="602"/>
                    </a:cubicBezTo>
                    <a:cubicBezTo>
                      <a:pt x="23" y="604"/>
                      <a:pt x="17" y="612"/>
                      <a:pt x="15" y="613"/>
                    </a:cubicBezTo>
                    <a:cubicBezTo>
                      <a:pt x="12" y="616"/>
                      <a:pt x="7" y="619"/>
                      <a:pt x="0" y="620"/>
                    </a:cubicBezTo>
                    <a:cubicBezTo>
                      <a:pt x="1" y="624"/>
                      <a:pt x="1" y="624"/>
                      <a:pt x="1" y="624"/>
                    </a:cubicBezTo>
                    <a:cubicBezTo>
                      <a:pt x="10" y="621"/>
                      <a:pt x="16" y="622"/>
                      <a:pt x="20" y="617"/>
                    </a:cubicBezTo>
                    <a:cubicBezTo>
                      <a:pt x="20" y="617"/>
                      <a:pt x="21" y="617"/>
                      <a:pt x="21" y="617"/>
                    </a:cubicBezTo>
                    <a:cubicBezTo>
                      <a:pt x="22" y="618"/>
                      <a:pt x="26" y="621"/>
                      <a:pt x="27" y="622"/>
                    </a:cubicBezTo>
                    <a:cubicBezTo>
                      <a:pt x="21" y="626"/>
                      <a:pt x="16" y="630"/>
                      <a:pt x="11" y="635"/>
                    </a:cubicBezTo>
                    <a:cubicBezTo>
                      <a:pt x="14" y="639"/>
                      <a:pt x="14" y="639"/>
                      <a:pt x="14" y="639"/>
                    </a:cubicBezTo>
                    <a:cubicBezTo>
                      <a:pt x="19" y="633"/>
                      <a:pt x="28" y="631"/>
                      <a:pt x="35" y="628"/>
                    </a:cubicBezTo>
                    <a:cubicBezTo>
                      <a:pt x="36" y="629"/>
                      <a:pt x="39" y="630"/>
                      <a:pt x="42" y="631"/>
                    </a:cubicBezTo>
                    <a:cubicBezTo>
                      <a:pt x="43" y="631"/>
                      <a:pt x="43" y="633"/>
                      <a:pt x="42" y="633"/>
                    </a:cubicBezTo>
                    <a:cubicBezTo>
                      <a:pt x="37" y="637"/>
                      <a:pt x="32" y="641"/>
                      <a:pt x="30" y="648"/>
                    </a:cubicBezTo>
                    <a:cubicBezTo>
                      <a:pt x="34" y="649"/>
                      <a:pt x="34" y="649"/>
                      <a:pt x="34" y="649"/>
                    </a:cubicBezTo>
                    <a:cubicBezTo>
                      <a:pt x="37" y="640"/>
                      <a:pt x="49" y="638"/>
                      <a:pt x="56" y="634"/>
                    </a:cubicBezTo>
                    <a:cubicBezTo>
                      <a:pt x="57" y="634"/>
                      <a:pt x="58" y="635"/>
                      <a:pt x="60" y="635"/>
                    </a:cubicBezTo>
                    <a:cubicBezTo>
                      <a:pt x="60" y="635"/>
                      <a:pt x="61" y="636"/>
                      <a:pt x="61" y="637"/>
                    </a:cubicBezTo>
                    <a:cubicBezTo>
                      <a:pt x="56" y="642"/>
                      <a:pt x="53" y="648"/>
                      <a:pt x="54" y="656"/>
                    </a:cubicBezTo>
                    <a:cubicBezTo>
                      <a:pt x="58" y="656"/>
                      <a:pt x="58" y="656"/>
                      <a:pt x="58" y="656"/>
                    </a:cubicBezTo>
                    <a:cubicBezTo>
                      <a:pt x="57" y="648"/>
                      <a:pt x="67" y="639"/>
                      <a:pt x="70" y="638"/>
                    </a:cubicBezTo>
                    <a:cubicBezTo>
                      <a:pt x="73" y="637"/>
                      <a:pt x="81" y="639"/>
                      <a:pt x="81" y="639"/>
                    </a:cubicBezTo>
                    <a:cubicBezTo>
                      <a:pt x="85" y="640"/>
                      <a:pt x="88" y="640"/>
                      <a:pt x="91" y="641"/>
                    </a:cubicBezTo>
                    <a:cubicBezTo>
                      <a:pt x="95" y="641"/>
                      <a:pt x="98" y="645"/>
                      <a:pt x="98" y="645"/>
                    </a:cubicBezTo>
                    <a:cubicBezTo>
                      <a:pt x="97" y="651"/>
                      <a:pt x="100" y="657"/>
                      <a:pt x="101" y="663"/>
                    </a:cubicBezTo>
                    <a:cubicBezTo>
                      <a:pt x="106" y="663"/>
                      <a:pt x="106" y="663"/>
                      <a:pt x="106" y="663"/>
                    </a:cubicBezTo>
                    <a:cubicBezTo>
                      <a:pt x="105" y="657"/>
                      <a:pt x="105" y="651"/>
                      <a:pt x="105" y="645"/>
                    </a:cubicBezTo>
                    <a:cubicBezTo>
                      <a:pt x="105" y="645"/>
                      <a:pt x="104" y="639"/>
                      <a:pt x="109" y="638"/>
                    </a:cubicBezTo>
                    <a:cubicBezTo>
                      <a:pt x="114" y="637"/>
                      <a:pt x="117" y="635"/>
                      <a:pt x="121" y="632"/>
                    </a:cubicBezTo>
                    <a:cubicBezTo>
                      <a:pt x="130" y="625"/>
                      <a:pt x="130" y="612"/>
                      <a:pt x="131" y="593"/>
                    </a:cubicBezTo>
                    <a:cubicBezTo>
                      <a:pt x="132" y="583"/>
                      <a:pt x="132" y="583"/>
                      <a:pt x="132" y="583"/>
                    </a:cubicBezTo>
                    <a:cubicBezTo>
                      <a:pt x="134" y="568"/>
                      <a:pt x="136" y="551"/>
                      <a:pt x="136" y="53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59" name="Freeform 6258"/>
              <p:cNvSpPr>
                <a:spLocks/>
              </p:cNvSpPr>
              <p:nvPr/>
            </p:nvSpPr>
            <p:spPr bwMode="auto">
              <a:xfrm>
                <a:off x="4098" y="1372"/>
                <a:ext cx="184" cy="768"/>
              </a:xfrm>
              <a:custGeom>
                <a:avLst/>
                <a:gdLst>
                  <a:gd name="T0" fmla="*/ 46 w 136"/>
                  <a:gd name="T1" fmla="*/ 432 h 569"/>
                  <a:gd name="T2" fmla="*/ 27 w 136"/>
                  <a:gd name="T3" fmla="*/ 598 h 569"/>
                  <a:gd name="T4" fmla="*/ 9 w 136"/>
                  <a:gd name="T5" fmla="*/ 746 h 569"/>
                  <a:gd name="T6" fmla="*/ 5 w 136"/>
                  <a:gd name="T7" fmla="*/ 918 h 569"/>
                  <a:gd name="T8" fmla="*/ 9 w 136"/>
                  <a:gd name="T9" fmla="*/ 1035 h 569"/>
                  <a:gd name="T10" fmla="*/ 27 w 136"/>
                  <a:gd name="T11" fmla="*/ 1037 h 569"/>
                  <a:gd name="T12" fmla="*/ 27 w 136"/>
                  <a:gd name="T13" fmla="*/ 918 h 569"/>
                  <a:gd name="T14" fmla="*/ 31 w 136"/>
                  <a:gd name="T15" fmla="*/ 752 h 569"/>
                  <a:gd name="T16" fmla="*/ 50 w 136"/>
                  <a:gd name="T17" fmla="*/ 599 h 569"/>
                  <a:gd name="T18" fmla="*/ 68 w 136"/>
                  <a:gd name="T19" fmla="*/ 433 h 569"/>
                  <a:gd name="T20" fmla="*/ 249 w 136"/>
                  <a:gd name="T21" fmla="*/ 18 h 569"/>
                  <a:gd name="T22" fmla="*/ 238 w 136"/>
                  <a:gd name="T23" fmla="*/ 0 h 569"/>
                  <a:gd name="T24" fmla="*/ 46 w 136"/>
                  <a:gd name="T25" fmla="*/ 432 h 5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6" h="569">
                    <a:moveTo>
                      <a:pt x="25" y="237"/>
                    </a:moveTo>
                    <a:cubicBezTo>
                      <a:pt x="15" y="328"/>
                      <a:pt x="15" y="328"/>
                      <a:pt x="15" y="328"/>
                    </a:cubicBezTo>
                    <a:cubicBezTo>
                      <a:pt x="12" y="367"/>
                      <a:pt x="10" y="386"/>
                      <a:pt x="5" y="410"/>
                    </a:cubicBezTo>
                    <a:cubicBezTo>
                      <a:pt x="0" y="434"/>
                      <a:pt x="2" y="470"/>
                      <a:pt x="3" y="504"/>
                    </a:cubicBezTo>
                    <a:cubicBezTo>
                      <a:pt x="4" y="527"/>
                      <a:pt x="6" y="549"/>
                      <a:pt x="5" y="568"/>
                    </a:cubicBezTo>
                    <a:cubicBezTo>
                      <a:pt x="15" y="569"/>
                      <a:pt x="15" y="569"/>
                      <a:pt x="15" y="569"/>
                    </a:cubicBezTo>
                    <a:cubicBezTo>
                      <a:pt x="16" y="550"/>
                      <a:pt x="16" y="527"/>
                      <a:pt x="15" y="504"/>
                    </a:cubicBezTo>
                    <a:cubicBezTo>
                      <a:pt x="14" y="470"/>
                      <a:pt x="12" y="435"/>
                      <a:pt x="17" y="413"/>
                    </a:cubicBezTo>
                    <a:cubicBezTo>
                      <a:pt x="22" y="388"/>
                      <a:pt x="24" y="368"/>
                      <a:pt x="27" y="329"/>
                    </a:cubicBezTo>
                    <a:cubicBezTo>
                      <a:pt x="37" y="238"/>
                      <a:pt x="37" y="238"/>
                      <a:pt x="37" y="238"/>
                    </a:cubicBezTo>
                    <a:cubicBezTo>
                      <a:pt x="48" y="131"/>
                      <a:pt x="104" y="30"/>
                      <a:pt x="136" y="10"/>
                    </a:cubicBezTo>
                    <a:cubicBezTo>
                      <a:pt x="130" y="0"/>
                      <a:pt x="130" y="0"/>
                      <a:pt x="130" y="0"/>
                    </a:cubicBezTo>
                    <a:cubicBezTo>
                      <a:pt x="96" y="21"/>
                      <a:pt x="37" y="126"/>
                      <a:pt x="25" y="237"/>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0" name="Freeform 6259"/>
              <p:cNvSpPr>
                <a:spLocks/>
              </p:cNvSpPr>
              <p:nvPr/>
            </p:nvSpPr>
            <p:spPr bwMode="auto">
              <a:xfrm>
                <a:off x="4009" y="2426"/>
                <a:ext cx="137" cy="75"/>
              </a:xfrm>
              <a:custGeom>
                <a:avLst/>
                <a:gdLst>
                  <a:gd name="T0" fmla="*/ 71 w 101"/>
                  <a:gd name="T1" fmla="*/ 89 h 55"/>
                  <a:gd name="T2" fmla="*/ 186 w 101"/>
                  <a:gd name="T3" fmla="*/ 52 h 55"/>
                  <a:gd name="T4" fmla="*/ 170 w 101"/>
                  <a:gd name="T5" fmla="*/ 45 h 55"/>
                  <a:gd name="T6" fmla="*/ 76 w 101"/>
                  <a:gd name="T7" fmla="*/ 72 h 55"/>
                  <a:gd name="T8" fmla="*/ 24 w 101"/>
                  <a:gd name="T9" fmla="*/ 1 h 55"/>
                  <a:gd name="T10" fmla="*/ 5 w 101"/>
                  <a:gd name="T11" fmla="*/ 0 h 55"/>
                  <a:gd name="T12" fmla="*/ 71 w 101"/>
                  <a:gd name="T13" fmla="*/ 89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 h="55">
                    <a:moveTo>
                      <a:pt x="38" y="48"/>
                    </a:moveTo>
                    <a:cubicBezTo>
                      <a:pt x="60" y="55"/>
                      <a:pt x="89" y="51"/>
                      <a:pt x="101" y="28"/>
                    </a:cubicBezTo>
                    <a:cubicBezTo>
                      <a:pt x="92" y="24"/>
                      <a:pt x="92" y="24"/>
                      <a:pt x="92" y="24"/>
                    </a:cubicBezTo>
                    <a:cubicBezTo>
                      <a:pt x="83" y="41"/>
                      <a:pt x="59" y="44"/>
                      <a:pt x="41" y="39"/>
                    </a:cubicBezTo>
                    <a:cubicBezTo>
                      <a:pt x="26" y="34"/>
                      <a:pt x="10" y="21"/>
                      <a:pt x="13" y="1"/>
                    </a:cubicBezTo>
                    <a:cubicBezTo>
                      <a:pt x="3" y="0"/>
                      <a:pt x="3" y="0"/>
                      <a:pt x="3" y="0"/>
                    </a:cubicBezTo>
                    <a:cubicBezTo>
                      <a:pt x="0" y="22"/>
                      <a:pt x="14" y="41"/>
                      <a:pt x="38" y="4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1" name="Freeform 6260"/>
              <p:cNvSpPr>
                <a:spLocks/>
              </p:cNvSpPr>
              <p:nvPr/>
            </p:nvSpPr>
            <p:spPr bwMode="auto">
              <a:xfrm>
                <a:off x="3942" y="1885"/>
                <a:ext cx="263" cy="688"/>
              </a:xfrm>
              <a:custGeom>
                <a:avLst/>
                <a:gdLst>
                  <a:gd name="T0" fmla="*/ 268 w 194"/>
                  <a:gd name="T1" fmla="*/ 533 h 510"/>
                  <a:gd name="T2" fmla="*/ 325 w 194"/>
                  <a:gd name="T3" fmla="*/ 43 h 510"/>
                  <a:gd name="T4" fmla="*/ 321 w 194"/>
                  <a:gd name="T5" fmla="*/ 26 h 510"/>
                  <a:gd name="T6" fmla="*/ 319 w 194"/>
                  <a:gd name="T7" fmla="*/ 0 h 510"/>
                  <a:gd name="T8" fmla="*/ 300 w 194"/>
                  <a:gd name="T9" fmla="*/ 5 h 510"/>
                  <a:gd name="T10" fmla="*/ 304 w 194"/>
                  <a:gd name="T11" fmla="*/ 30 h 510"/>
                  <a:gd name="T12" fmla="*/ 306 w 194"/>
                  <a:gd name="T13" fmla="*/ 47 h 510"/>
                  <a:gd name="T14" fmla="*/ 252 w 194"/>
                  <a:gd name="T15" fmla="*/ 527 h 510"/>
                  <a:gd name="T16" fmla="*/ 249 w 194"/>
                  <a:gd name="T17" fmla="*/ 745 h 510"/>
                  <a:gd name="T18" fmla="*/ 221 w 194"/>
                  <a:gd name="T19" fmla="*/ 893 h 510"/>
                  <a:gd name="T20" fmla="*/ 176 w 194"/>
                  <a:gd name="T21" fmla="*/ 907 h 510"/>
                  <a:gd name="T22" fmla="*/ 118 w 194"/>
                  <a:gd name="T23" fmla="*/ 819 h 510"/>
                  <a:gd name="T24" fmla="*/ 146 w 194"/>
                  <a:gd name="T25" fmla="*/ 645 h 510"/>
                  <a:gd name="T26" fmla="*/ 161 w 194"/>
                  <a:gd name="T27" fmla="*/ 606 h 510"/>
                  <a:gd name="T28" fmla="*/ 197 w 194"/>
                  <a:gd name="T29" fmla="*/ 355 h 510"/>
                  <a:gd name="T30" fmla="*/ 193 w 194"/>
                  <a:gd name="T31" fmla="*/ 297 h 510"/>
                  <a:gd name="T32" fmla="*/ 237 w 194"/>
                  <a:gd name="T33" fmla="*/ 71 h 510"/>
                  <a:gd name="T34" fmla="*/ 224 w 194"/>
                  <a:gd name="T35" fmla="*/ 58 h 510"/>
                  <a:gd name="T36" fmla="*/ 175 w 194"/>
                  <a:gd name="T37" fmla="*/ 297 h 510"/>
                  <a:gd name="T38" fmla="*/ 179 w 194"/>
                  <a:gd name="T39" fmla="*/ 355 h 510"/>
                  <a:gd name="T40" fmla="*/ 145 w 194"/>
                  <a:gd name="T41" fmla="*/ 600 h 510"/>
                  <a:gd name="T42" fmla="*/ 130 w 194"/>
                  <a:gd name="T43" fmla="*/ 637 h 510"/>
                  <a:gd name="T44" fmla="*/ 107 w 194"/>
                  <a:gd name="T45" fmla="*/ 697 h 510"/>
                  <a:gd name="T46" fmla="*/ 88 w 194"/>
                  <a:gd name="T47" fmla="*/ 719 h 510"/>
                  <a:gd name="T48" fmla="*/ 0 w 194"/>
                  <a:gd name="T49" fmla="*/ 855 h 510"/>
                  <a:gd name="T50" fmla="*/ 1 w 194"/>
                  <a:gd name="T51" fmla="*/ 855 h 510"/>
                  <a:gd name="T52" fmla="*/ 89 w 194"/>
                  <a:gd name="T53" fmla="*/ 735 h 510"/>
                  <a:gd name="T54" fmla="*/ 95 w 194"/>
                  <a:gd name="T55" fmla="*/ 741 h 510"/>
                  <a:gd name="T56" fmla="*/ 95 w 194"/>
                  <a:gd name="T57" fmla="*/ 751 h 510"/>
                  <a:gd name="T58" fmla="*/ 87 w 194"/>
                  <a:gd name="T59" fmla="*/ 770 h 510"/>
                  <a:gd name="T60" fmla="*/ 33 w 194"/>
                  <a:gd name="T61" fmla="*/ 824 h 510"/>
                  <a:gd name="T62" fmla="*/ 37 w 194"/>
                  <a:gd name="T63" fmla="*/ 826 h 510"/>
                  <a:gd name="T64" fmla="*/ 88 w 194"/>
                  <a:gd name="T65" fmla="*/ 784 h 510"/>
                  <a:gd name="T66" fmla="*/ 94 w 194"/>
                  <a:gd name="T67" fmla="*/ 789 h 510"/>
                  <a:gd name="T68" fmla="*/ 99 w 194"/>
                  <a:gd name="T69" fmla="*/ 823 h 510"/>
                  <a:gd name="T70" fmla="*/ 169 w 194"/>
                  <a:gd name="T71" fmla="*/ 923 h 510"/>
                  <a:gd name="T72" fmla="*/ 232 w 194"/>
                  <a:gd name="T73" fmla="*/ 908 h 510"/>
                  <a:gd name="T74" fmla="*/ 267 w 194"/>
                  <a:gd name="T75" fmla="*/ 737 h 510"/>
                  <a:gd name="T76" fmla="*/ 268 w 194"/>
                  <a:gd name="T77" fmla="*/ 533 h 5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4" h="510">
                    <a:moveTo>
                      <a:pt x="146" y="293"/>
                    </a:moveTo>
                    <a:cubicBezTo>
                      <a:pt x="184" y="196"/>
                      <a:pt x="194" y="108"/>
                      <a:pt x="177" y="24"/>
                    </a:cubicBezTo>
                    <a:cubicBezTo>
                      <a:pt x="175" y="14"/>
                      <a:pt x="175" y="14"/>
                      <a:pt x="175" y="14"/>
                    </a:cubicBezTo>
                    <a:cubicBezTo>
                      <a:pt x="174" y="10"/>
                      <a:pt x="174" y="5"/>
                      <a:pt x="173" y="0"/>
                    </a:cubicBezTo>
                    <a:cubicBezTo>
                      <a:pt x="163" y="3"/>
                      <a:pt x="163" y="3"/>
                      <a:pt x="163" y="3"/>
                    </a:cubicBezTo>
                    <a:cubicBezTo>
                      <a:pt x="164" y="7"/>
                      <a:pt x="165" y="11"/>
                      <a:pt x="165" y="16"/>
                    </a:cubicBezTo>
                    <a:cubicBezTo>
                      <a:pt x="167" y="26"/>
                      <a:pt x="167" y="26"/>
                      <a:pt x="167" y="26"/>
                    </a:cubicBezTo>
                    <a:cubicBezTo>
                      <a:pt x="183" y="108"/>
                      <a:pt x="174" y="194"/>
                      <a:pt x="137" y="290"/>
                    </a:cubicBezTo>
                    <a:cubicBezTo>
                      <a:pt x="125" y="320"/>
                      <a:pt x="116" y="365"/>
                      <a:pt x="136" y="409"/>
                    </a:cubicBezTo>
                    <a:cubicBezTo>
                      <a:pt x="146" y="434"/>
                      <a:pt x="146" y="469"/>
                      <a:pt x="120" y="491"/>
                    </a:cubicBezTo>
                    <a:cubicBezTo>
                      <a:pt x="112" y="498"/>
                      <a:pt x="103" y="500"/>
                      <a:pt x="96" y="498"/>
                    </a:cubicBezTo>
                    <a:cubicBezTo>
                      <a:pt x="81" y="492"/>
                      <a:pt x="68" y="470"/>
                      <a:pt x="64" y="450"/>
                    </a:cubicBezTo>
                    <a:cubicBezTo>
                      <a:pt x="55" y="412"/>
                      <a:pt x="67" y="385"/>
                      <a:pt x="80" y="354"/>
                    </a:cubicBezTo>
                    <a:cubicBezTo>
                      <a:pt x="88" y="333"/>
                      <a:pt x="88" y="333"/>
                      <a:pt x="88" y="333"/>
                    </a:cubicBezTo>
                    <a:cubicBezTo>
                      <a:pt x="105" y="291"/>
                      <a:pt x="107" y="240"/>
                      <a:pt x="107" y="195"/>
                    </a:cubicBezTo>
                    <a:cubicBezTo>
                      <a:pt x="107" y="185"/>
                      <a:pt x="106" y="174"/>
                      <a:pt x="105" y="163"/>
                    </a:cubicBezTo>
                    <a:cubicBezTo>
                      <a:pt x="103" y="119"/>
                      <a:pt x="100" y="68"/>
                      <a:pt x="129" y="39"/>
                    </a:cubicBezTo>
                    <a:cubicBezTo>
                      <a:pt x="122" y="32"/>
                      <a:pt x="122" y="32"/>
                      <a:pt x="122" y="32"/>
                    </a:cubicBezTo>
                    <a:cubicBezTo>
                      <a:pt x="90" y="64"/>
                      <a:pt x="93" y="117"/>
                      <a:pt x="95" y="163"/>
                    </a:cubicBezTo>
                    <a:cubicBezTo>
                      <a:pt x="96" y="175"/>
                      <a:pt x="97" y="186"/>
                      <a:pt x="97" y="195"/>
                    </a:cubicBezTo>
                    <a:cubicBezTo>
                      <a:pt x="97" y="239"/>
                      <a:pt x="95" y="289"/>
                      <a:pt x="79" y="330"/>
                    </a:cubicBezTo>
                    <a:cubicBezTo>
                      <a:pt x="71" y="350"/>
                      <a:pt x="71" y="350"/>
                      <a:pt x="71" y="350"/>
                    </a:cubicBezTo>
                    <a:cubicBezTo>
                      <a:pt x="66" y="361"/>
                      <a:pt x="62" y="372"/>
                      <a:pt x="58" y="383"/>
                    </a:cubicBezTo>
                    <a:cubicBezTo>
                      <a:pt x="57" y="385"/>
                      <a:pt x="51" y="393"/>
                      <a:pt x="48" y="395"/>
                    </a:cubicBezTo>
                    <a:cubicBezTo>
                      <a:pt x="24" y="412"/>
                      <a:pt x="7" y="438"/>
                      <a:pt x="0" y="470"/>
                    </a:cubicBezTo>
                    <a:cubicBezTo>
                      <a:pt x="1" y="470"/>
                      <a:pt x="1" y="470"/>
                      <a:pt x="1" y="470"/>
                    </a:cubicBezTo>
                    <a:cubicBezTo>
                      <a:pt x="7" y="441"/>
                      <a:pt x="28" y="420"/>
                      <a:pt x="49" y="404"/>
                    </a:cubicBezTo>
                    <a:cubicBezTo>
                      <a:pt x="50" y="403"/>
                      <a:pt x="53" y="405"/>
                      <a:pt x="52" y="407"/>
                    </a:cubicBezTo>
                    <a:cubicBezTo>
                      <a:pt x="52" y="409"/>
                      <a:pt x="52" y="411"/>
                      <a:pt x="52" y="413"/>
                    </a:cubicBezTo>
                    <a:cubicBezTo>
                      <a:pt x="51" y="415"/>
                      <a:pt x="48" y="422"/>
                      <a:pt x="47" y="423"/>
                    </a:cubicBezTo>
                    <a:cubicBezTo>
                      <a:pt x="35" y="430"/>
                      <a:pt x="27" y="439"/>
                      <a:pt x="18" y="453"/>
                    </a:cubicBezTo>
                    <a:cubicBezTo>
                      <a:pt x="20" y="454"/>
                      <a:pt x="20" y="454"/>
                      <a:pt x="20" y="454"/>
                    </a:cubicBezTo>
                    <a:cubicBezTo>
                      <a:pt x="27" y="442"/>
                      <a:pt x="38" y="437"/>
                      <a:pt x="48" y="431"/>
                    </a:cubicBezTo>
                    <a:cubicBezTo>
                      <a:pt x="49" y="431"/>
                      <a:pt x="51" y="432"/>
                      <a:pt x="51" y="434"/>
                    </a:cubicBezTo>
                    <a:cubicBezTo>
                      <a:pt x="52" y="440"/>
                      <a:pt x="53" y="446"/>
                      <a:pt x="54" y="452"/>
                    </a:cubicBezTo>
                    <a:cubicBezTo>
                      <a:pt x="58" y="469"/>
                      <a:pt x="70" y="499"/>
                      <a:pt x="92" y="507"/>
                    </a:cubicBezTo>
                    <a:cubicBezTo>
                      <a:pt x="100" y="510"/>
                      <a:pt x="112" y="510"/>
                      <a:pt x="126" y="499"/>
                    </a:cubicBezTo>
                    <a:cubicBezTo>
                      <a:pt x="156" y="474"/>
                      <a:pt x="157" y="433"/>
                      <a:pt x="145" y="405"/>
                    </a:cubicBezTo>
                    <a:cubicBezTo>
                      <a:pt x="126" y="364"/>
                      <a:pt x="136" y="322"/>
                      <a:pt x="146" y="293"/>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2" name="Freeform 6261"/>
              <p:cNvSpPr>
                <a:spLocks/>
              </p:cNvSpPr>
              <p:nvPr/>
            </p:nvSpPr>
            <p:spPr bwMode="auto">
              <a:xfrm>
                <a:off x="4016" y="2494"/>
                <a:ext cx="126" cy="181"/>
              </a:xfrm>
              <a:custGeom>
                <a:avLst/>
                <a:gdLst>
                  <a:gd name="T0" fmla="*/ 0 w 93"/>
                  <a:gd name="T1" fmla="*/ 4 h 134"/>
                  <a:gd name="T2" fmla="*/ 15 w 93"/>
                  <a:gd name="T3" fmla="*/ 89 h 134"/>
                  <a:gd name="T4" fmla="*/ 30 w 93"/>
                  <a:gd name="T5" fmla="*/ 223 h 134"/>
                  <a:gd name="T6" fmla="*/ 30 w 93"/>
                  <a:gd name="T7" fmla="*/ 224 h 134"/>
                  <a:gd name="T8" fmla="*/ 31 w 93"/>
                  <a:gd name="T9" fmla="*/ 224 h 134"/>
                  <a:gd name="T10" fmla="*/ 41 w 93"/>
                  <a:gd name="T11" fmla="*/ 224 h 134"/>
                  <a:gd name="T12" fmla="*/ 57 w 93"/>
                  <a:gd name="T13" fmla="*/ 150 h 134"/>
                  <a:gd name="T14" fmla="*/ 57 w 93"/>
                  <a:gd name="T15" fmla="*/ 150 h 134"/>
                  <a:gd name="T16" fmla="*/ 57 w 93"/>
                  <a:gd name="T17" fmla="*/ 155 h 134"/>
                  <a:gd name="T18" fmla="*/ 76 w 93"/>
                  <a:gd name="T19" fmla="*/ 244 h 134"/>
                  <a:gd name="T20" fmla="*/ 84 w 93"/>
                  <a:gd name="T21" fmla="*/ 240 h 134"/>
                  <a:gd name="T22" fmla="*/ 93 w 93"/>
                  <a:gd name="T23" fmla="*/ 170 h 134"/>
                  <a:gd name="T24" fmla="*/ 98 w 93"/>
                  <a:gd name="T25" fmla="*/ 120 h 134"/>
                  <a:gd name="T26" fmla="*/ 98 w 93"/>
                  <a:gd name="T27" fmla="*/ 155 h 134"/>
                  <a:gd name="T28" fmla="*/ 98 w 93"/>
                  <a:gd name="T29" fmla="*/ 162 h 134"/>
                  <a:gd name="T30" fmla="*/ 104 w 93"/>
                  <a:gd name="T31" fmla="*/ 208 h 134"/>
                  <a:gd name="T32" fmla="*/ 112 w 93"/>
                  <a:gd name="T33" fmla="*/ 212 h 134"/>
                  <a:gd name="T34" fmla="*/ 133 w 93"/>
                  <a:gd name="T35" fmla="*/ 153 h 134"/>
                  <a:gd name="T36" fmla="*/ 140 w 93"/>
                  <a:gd name="T37" fmla="*/ 100 h 134"/>
                  <a:gd name="T38" fmla="*/ 140 w 93"/>
                  <a:gd name="T39" fmla="*/ 104 h 134"/>
                  <a:gd name="T40" fmla="*/ 138 w 93"/>
                  <a:gd name="T41" fmla="*/ 130 h 134"/>
                  <a:gd name="T42" fmla="*/ 138 w 93"/>
                  <a:gd name="T43" fmla="*/ 157 h 134"/>
                  <a:gd name="T44" fmla="*/ 150 w 93"/>
                  <a:gd name="T45" fmla="*/ 177 h 134"/>
                  <a:gd name="T46" fmla="*/ 156 w 93"/>
                  <a:gd name="T47" fmla="*/ 172 h 134"/>
                  <a:gd name="T48" fmla="*/ 161 w 93"/>
                  <a:gd name="T49" fmla="*/ 30 h 134"/>
                  <a:gd name="T50" fmla="*/ 152 w 93"/>
                  <a:gd name="T51" fmla="*/ 30 h 134"/>
                  <a:gd name="T52" fmla="*/ 161 w 93"/>
                  <a:gd name="T53" fmla="*/ 74 h 134"/>
                  <a:gd name="T54" fmla="*/ 150 w 93"/>
                  <a:gd name="T55" fmla="*/ 172 h 134"/>
                  <a:gd name="T56" fmla="*/ 146 w 93"/>
                  <a:gd name="T57" fmla="*/ 103 h 134"/>
                  <a:gd name="T58" fmla="*/ 144 w 93"/>
                  <a:gd name="T59" fmla="*/ 73 h 134"/>
                  <a:gd name="T60" fmla="*/ 140 w 93"/>
                  <a:gd name="T61" fmla="*/ 74 h 134"/>
                  <a:gd name="T62" fmla="*/ 126 w 93"/>
                  <a:gd name="T63" fmla="*/ 147 h 134"/>
                  <a:gd name="T64" fmla="*/ 112 w 93"/>
                  <a:gd name="T65" fmla="*/ 204 h 134"/>
                  <a:gd name="T66" fmla="*/ 104 w 93"/>
                  <a:gd name="T67" fmla="*/ 165 h 134"/>
                  <a:gd name="T68" fmla="*/ 104 w 93"/>
                  <a:gd name="T69" fmla="*/ 157 h 134"/>
                  <a:gd name="T70" fmla="*/ 104 w 93"/>
                  <a:gd name="T71" fmla="*/ 95 h 134"/>
                  <a:gd name="T72" fmla="*/ 95 w 93"/>
                  <a:gd name="T73" fmla="*/ 93 h 134"/>
                  <a:gd name="T74" fmla="*/ 87 w 93"/>
                  <a:gd name="T75" fmla="*/ 166 h 134"/>
                  <a:gd name="T76" fmla="*/ 77 w 93"/>
                  <a:gd name="T77" fmla="*/ 235 h 134"/>
                  <a:gd name="T78" fmla="*/ 62 w 93"/>
                  <a:gd name="T79" fmla="*/ 153 h 134"/>
                  <a:gd name="T80" fmla="*/ 57 w 93"/>
                  <a:gd name="T81" fmla="*/ 84 h 134"/>
                  <a:gd name="T82" fmla="*/ 47 w 93"/>
                  <a:gd name="T83" fmla="*/ 150 h 134"/>
                  <a:gd name="T84" fmla="*/ 37 w 93"/>
                  <a:gd name="T85" fmla="*/ 219 h 134"/>
                  <a:gd name="T86" fmla="*/ 22 w 93"/>
                  <a:gd name="T87" fmla="*/ 89 h 134"/>
                  <a:gd name="T88" fmla="*/ 15 w 93"/>
                  <a:gd name="T89" fmla="*/ 0 h 134"/>
                  <a:gd name="T90" fmla="*/ 0 w 93"/>
                  <a:gd name="T91" fmla="*/ 4 h 1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3" h="134">
                    <a:moveTo>
                      <a:pt x="0" y="2"/>
                    </a:moveTo>
                    <a:cubicBezTo>
                      <a:pt x="3" y="13"/>
                      <a:pt x="8" y="31"/>
                      <a:pt x="8" y="49"/>
                    </a:cubicBezTo>
                    <a:cubicBezTo>
                      <a:pt x="9" y="78"/>
                      <a:pt x="6" y="107"/>
                      <a:pt x="16" y="122"/>
                    </a:cubicBezTo>
                    <a:cubicBezTo>
                      <a:pt x="16" y="123"/>
                      <a:pt x="16" y="123"/>
                      <a:pt x="16" y="123"/>
                    </a:cubicBezTo>
                    <a:cubicBezTo>
                      <a:pt x="17" y="123"/>
                      <a:pt x="17" y="123"/>
                      <a:pt x="17" y="123"/>
                    </a:cubicBezTo>
                    <a:cubicBezTo>
                      <a:pt x="20" y="126"/>
                      <a:pt x="22" y="123"/>
                      <a:pt x="22" y="123"/>
                    </a:cubicBezTo>
                    <a:cubicBezTo>
                      <a:pt x="28" y="120"/>
                      <a:pt x="29" y="112"/>
                      <a:pt x="31" y="82"/>
                    </a:cubicBezTo>
                    <a:cubicBezTo>
                      <a:pt x="31" y="82"/>
                      <a:pt x="31" y="82"/>
                      <a:pt x="31" y="82"/>
                    </a:cubicBezTo>
                    <a:cubicBezTo>
                      <a:pt x="31" y="83"/>
                      <a:pt x="31" y="84"/>
                      <a:pt x="31" y="85"/>
                    </a:cubicBezTo>
                    <a:cubicBezTo>
                      <a:pt x="32" y="121"/>
                      <a:pt x="33" y="133"/>
                      <a:pt x="41" y="134"/>
                    </a:cubicBezTo>
                    <a:cubicBezTo>
                      <a:pt x="46" y="132"/>
                      <a:pt x="46" y="132"/>
                      <a:pt x="46" y="132"/>
                    </a:cubicBezTo>
                    <a:cubicBezTo>
                      <a:pt x="50" y="128"/>
                      <a:pt x="50" y="118"/>
                      <a:pt x="51" y="93"/>
                    </a:cubicBezTo>
                    <a:cubicBezTo>
                      <a:pt x="52" y="84"/>
                      <a:pt x="52" y="73"/>
                      <a:pt x="53" y="66"/>
                    </a:cubicBezTo>
                    <a:cubicBezTo>
                      <a:pt x="53" y="71"/>
                      <a:pt x="53" y="79"/>
                      <a:pt x="53" y="85"/>
                    </a:cubicBezTo>
                    <a:cubicBezTo>
                      <a:pt x="53" y="86"/>
                      <a:pt x="53" y="89"/>
                      <a:pt x="53" y="89"/>
                    </a:cubicBezTo>
                    <a:cubicBezTo>
                      <a:pt x="53" y="109"/>
                      <a:pt x="54" y="111"/>
                      <a:pt x="57" y="114"/>
                    </a:cubicBezTo>
                    <a:cubicBezTo>
                      <a:pt x="61" y="116"/>
                      <a:pt x="61" y="116"/>
                      <a:pt x="61" y="116"/>
                    </a:cubicBezTo>
                    <a:cubicBezTo>
                      <a:pt x="68" y="116"/>
                      <a:pt x="69" y="112"/>
                      <a:pt x="72" y="84"/>
                    </a:cubicBezTo>
                    <a:cubicBezTo>
                      <a:pt x="73" y="75"/>
                      <a:pt x="74" y="63"/>
                      <a:pt x="76" y="55"/>
                    </a:cubicBezTo>
                    <a:cubicBezTo>
                      <a:pt x="76" y="56"/>
                      <a:pt x="76" y="56"/>
                      <a:pt x="76" y="57"/>
                    </a:cubicBezTo>
                    <a:cubicBezTo>
                      <a:pt x="76" y="61"/>
                      <a:pt x="76" y="67"/>
                      <a:pt x="75" y="71"/>
                    </a:cubicBezTo>
                    <a:cubicBezTo>
                      <a:pt x="75" y="77"/>
                      <a:pt x="75" y="82"/>
                      <a:pt x="75" y="86"/>
                    </a:cubicBezTo>
                    <a:cubicBezTo>
                      <a:pt x="75" y="95"/>
                      <a:pt x="77" y="97"/>
                      <a:pt x="82" y="97"/>
                    </a:cubicBezTo>
                    <a:cubicBezTo>
                      <a:pt x="83" y="97"/>
                      <a:pt x="84" y="96"/>
                      <a:pt x="85" y="94"/>
                    </a:cubicBezTo>
                    <a:cubicBezTo>
                      <a:pt x="90" y="87"/>
                      <a:pt x="93" y="32"/>
                      <a:pt x="88" y="16"/>
                    </a:cubicBezTo>
                    <a:cubicBezTo>
                      <a:pt x="83" y="16"/>
                      <a:pt x="83" y="16"/>
                      <a:pt x="83" y="16"/>
                    </a:cubicBezTo>
                    <a:cubicBezTo>
                      <a:pt x="85" y="21"/>
                      <a:pt x="88" y="30"/>
                      <a:pt x="88" y="41"/>
                    </a:cubicBezTo>
                    <a:cubicBezTo>
                      <a:pt x="88" y="54"/>
                      <a:pt x="86" y="94"/>
                      <a:pt x="82" y="94"/>
                    </a:cubicBezTo>
                    <a:cubicBezTo>
                      <a:pt x="75" y="94"/>
                      <a:pt x="80" y="63"/>
                      <a:pt x="80" y="56"/>
                    </a:cubicBezTo>
                    <a:cubicBezTo>
                      <a:pt x="80" y="48"/>
                      <a:pt x="81" y="42"/>
                      <a:pt x="78" y="40"/>
                    </a:cubicBezTo>
                    <a:cubicBezTo>
                      <a:pt x="77" y="39"/>
                      <a:pt x="77" y="40"/>
                      <a:pt x="76" y="41"/>
                    </a:cubicBezTo>
                    <a:cubicBezTo>
                      <a:pt x="69" y="42"/>
                      <a:pt x="72" y="52"/>
                      <a:pt x="69" y="81"/>
                    </a:cubicBezTo>
                    <a:cubicBezTo>
                      <a:pt x="69" y="88"/>
                      <a:pt x="66" y="112"/>
                      <a:pt x="61" y="112"/>
                    </a:cubicBezTo>
                    <a:cubicBezTo>
                      <a:pt x="57" y="113"/>
                      <a:pt x="57" y="94"/>
                      <a:pt x="57" y="90"/>
                    </a:cubicBezTo>
                    <a:cubicBezTo>
                      <a:pt x="57" y="89"/>
                      <a:pt x="57" y="86"/>
                      <a:pt x="57" y="86"/>
                    </a:cubicBezTo>
                    <a:cubicBezTo>
                      <a:pt x="57" y="64"/>
                      <a:pt x="61" y="55"/>
                      <a:pt x="57" y="52"/>
                    </a:cubicBezTo>
                    <a:cubicBezTo>
                      <a:pt x="55" y="51"/>
                      <a:pt x="54" y="50"/>
                      <a:pt x="52" y="51"/>
                    </a:cubicBezTo>
                    <a:cubicBezTo>
                      <a:pt x="45" y="52"/>
                      <a:pt x="48" y="61"/>
                      <a:pt x="47" y="91"/>
                    </a:cubicBezTo>
                    <a:cubicBezTo>
                      <a:pt x="46" y="100"/>
                      <a:pt x="49" y="129"/>
                      <a:pt x="42" y="129"/>
                    </a:cubicBezTo>
                    <a:cubicBezTo>
                      <a:pt x="34" y="130"/>
                      <a:pt x="34" y="96"/>
                      <a:pt x="34" y="84"/>
                    </a:cubicBezTo>
                    <a:cubicBezTo>
                      <a:pt x="33" y="54"/>
                      <a:pt x="37" y="46"/>
                      <a:pt x="31" y="46"/>
                    </a:cubicBezTo>
                    <a:cubicBezTo>
                      <a:pt x="24" y="46"/>
                      <a:pt x="27" y="54"/>
                      <a:pt x="26" y="82"/>
                    </a:cubicBezTo>
                    <a:cubicBezTo>
                      <a:pt x="26" y="92"/>
                      <a:pt x="28" y="118"/>
                      <a:pt x="20" y="120"/>
                    </a:cubicBezTo>
                    <a:cubicBezTo>
                      <a:pt x="13" y="122"/>
                      <a:pt x="13" y="73"/>
                      <a:pt x="12" y="49"/>
                    </a:cubicBezTo>
                    <a:cubicBezTo>
                      <a:pt x="11" y="30"/>
                      <a:pt x="11" y="12"/>
                      <a:pt x="8" y="0"/>
                    </a:cubicBezTo>
                    <a:lnTo>
                      <a:pt x="0" y="2"/>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3" name="Freeform 6262"/>
              <p:cNvSpPr>
                <a:spLocks/>
              </p:cNvSpPr>
              <p:nvPr/>
            </p:nvSpPr>
            <p:spPr bwMode="auto">
              <a:xfrm>
                <a:off x="4030" y="2572"/>
                <a:ext cx="25" cy="14"/>
              </a:xfrm>
              <a:custGeom>
                <a:avLst/>
                <a:gdLst>
                  <a:gd name="T0" fmla="*/ 1 w 19"/>
                  <a:gd name="T1" fmla="*/ 0 h 10"/>
                  <a:gd name="T2" fmla="*/ 0 w 19"/>
                  <a:gd name="T3" fmla="*/ 11 h 10"/>
                  <a:gd name="T4" fmla="*/ 22 w 19"/>
                  <a:gd name="T5" fmla="*/ 14 h 10"/>
                  <a:gd name="T6" fmla="*/ 28 w 19"/>
                  <a:gd name="T7" fmla="*/ 20 h 10"/>
                  <a:gd name="T8" fmla="*/ 33 w 19"/>
                  <a:gd name="T9" fmla="*/ 11 h 10"/>
                  <a:gd name="T10" fmla="*/ 24 w 19"/>
                  <a:gd name="T11" fmla="*/ 8 h 10"/>
                  <a:gd name="T12" fmla="*/ 1 w 1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
                    <a:moveTo>
                      <a:pt x="1" y="0"/>
                    </a:moveTo>
                    <a:cubicBezTo>
                      <a:pt x="0" y="6"/>
                      <a:pt x="0" y="6"/>
                      <a:pt x="0" y="6"/>
                    </a:cubicBezTo>
                    <a:cubicBezTo>
                      <a:pt x="5" y="6"/>
                      <a:pt x="10" y="6"/>
                      <a:pt x="13" y="7"/>
                    </a:cubicBezTo>
                    <a:cubicBezTo>
                      <a:pt x="16" y="10"/>
                      <a:pt x="16" y="10"/>
                      <a:pt x="16" y="10"/>
                    </a:cubicBezTo>
                    <a:cubicBezTo>
                      <a:pt x="19" y="6"/>
                      <a:pt x="19" y="6"/>
                      <a:pt x="19" y="6"/>
                    </a:cubicBezTo>
                    <a:cubicBezTo>
                      <a:pt x="14" y="4"/>
                      <a:pt x="14" y="4"/>
                      <a:pt x="14" y="4"/>
                    </a:cubicBezTo>
                    <a:cubicBezTo>
                      <a:pt x="11" y="1"/>
                      <a:pt x="8" y="0"/>
                      <a:pt x="1" y="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4" name="Freeform 6263"/>
              <p:cNvSpPr>
                <a:spLocks/>
              </p:cNvSpPr>
              <p:nvPr/>
            </p:nvSpPr>
            <p:spPr bwMode="auto">
              <a:xfrm>
                <a:off x="4092" y="2578"/>
                <a:ext cx="23" cy="9"/>
              </a:xfrm>
              <a:custGeom>
                <a:avLst/>
                <a:gdLst>
                  <a:gd name="T0" fmla="*/ 1 w 17"/>
                  <a:gd name="T1" fmla="*/ 4 h 7"/>
                  <a:gd name="T2" fmla="*/ 0 w 17"/>
                  <a:gd name="T3" fmla="*/ 4 h 7"/>
                  <a:gd name="T4" fmla="*/ 1 w 17"/>
                  <a:gd name="T5" fmla="*/ 10 h 7"/>
                  <a:gd name="T6" fmla="*/ 1 w 17"/>
                  <a:gd name="T7" fmla="*/ 10 h 7"/>
                  <a:gd name="T8" fmla="*/ 31 w 17"/>
                  <a:gd name="T9" fmla="*/ 5 h 7"/>
                  <a:gd name="T10" fmla="*/ 26 w 17"/>
                  <a:gd name="T11" fmla="*/ 0 h 7"/>
                  <a:gd name="T12" fmla="*/ 26 w 17"/>
                  <a:gd name="T13" fmla="*/ 0 h 7"/>
                  <a:gd name="T14" fmla="*/ 1 w 17"/>
                  <a:gd name="T15" fmla="*/ 4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7">
                    <a:moveTo>
                      <a:pt x="1" y="2"/>
                    </a:moveTo>
                    <a:cubicBezTo>
                      <a:pt x="0" y="2"/>
                      <a:pt x="0" y="2"/>
                      <a:pt x="0" y="2"/>
                    </a:cubicBezTo>
                    <a:cubicBezTo>
                      <a:pt x="1" y="6"/>
                      <a:pt x="1" y="6"/>
                      <a:pt x="1" y="6"/>
                    </a:cubicBezTo>
                    <a:cubicBezTo>
                      <a:pt x="1" y="6"/>
                      <a:pt x="1" y="6"/>
                      <a:pt x="1" y="6"/>
                    </a:cubicBezTo>
                    <a:cubicBezTo>
                      <a:pt x="8" y="5"/>
                      <a:pt x="15" y="7"/>
                      <a:pt x="17" y="3"/>
                    </a:cubicBezTo>
                    <a:cubicBezTo>
                      <a:pt x="14" y="0"/>
                      <a:pt x="14" y="0"/>
                      <a:pt x="14" y="0"/>
                    </a:cubicBezTo>
                    <a:cubicBezTo>
                      <a:pt x="14" y="0"/>
                      <a:pt x="14" y="0"/>
                      <a:pt x="14" y="0"/>
                    </a:cubicBezTo>
                    <a:cubicBezTo>
                      <a:pt x="14" y="1"/>
                      <a:pt x="8" y="1"/>
                      <a:pt x="1" y="2"/>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5" name="Freeform 6264"/>
              <p:cNvSpPr>
                <a:spLocks/>
              </p:cNvSpPr>
              <p:nvPr/>
            </p:nvSpPr>
            <p:spPr bwMode="auto">
              <a:xfrm>
                <a:off x="4034" y="2487"/>
                <a:ext cx="28" cy="54"/>
              </a:xfrm>
              <a:custGeom>
                <a:avLst/>
                <a:gdLst>
                  <a:gd name="T0" fmla="*/ 20 w 21"/>
                  <a:gd name="T1" fmla="*/ 20 h 40"/>
                  <a:gd name="T2" fmla="*/ 12 w 21"/>
                  <a:gd name="T3" fmla="*/ 42 h 40"/>
                  <a:gd name="T4" fmla="*/ 9 w 21"/>
                  <a:gd name="T5" fmla="*/ 47 h 40"/>
                  <a:gd name="T6" fmla="*/ 1 w 21"/>
                  <a:gd name="T7" fmla="*/ 73 h 40"/>
                  <a:gd name="T8" fmla="*/ 16 w 21"/>
                  <a:gd name="T9" fmla="*/ 72 h 40"/>
                  <a:gd name="T10" fmla="*/ 21 w 21"/>
                  <a:gd name="T11" fmla="*/ 55 h 40"/>
                  <a:gd name="T12" fmla="*/ 25 w 21"/>
                  <a:gd name="T13" fmla="*/ 49 h 40"/>
                  <a:gd name="T14" fmla="*/ 33 w 21"/>
                  <a:gd name="T15" fmla="*/ 22 h 40"/>
                  <a:gd name="T16" fmla="*/ 37 w 21"/>
                  <a:gd name="T17" fmla="*/ 5 h 40"/>
                  <a:gd name="T18" fmla="*/ 25 w 21"/>
                  <a:gd name="T19" fmla="*/ 0 h 40"/>
                  <a:gd name="T20" fmla="*/ 20 w 21"/>
                  <a:gd name="T21" fmla="*/ 20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40">
                    <a:moveTo>
                      <a:pt x="11" y="11"/>
                    </a:moveTo>
                    <a:cubicBezTo>
                      <a:pt x="10" y="15"/>
                      <a:pt x="9" y="19"/>
                      <a:pt x="7" y="23"/>
                    </a:cubicBezTo>
                    <a:cubicBezTo>
                      <a:pt x="5" y="26"/>
                      <a:pt x="5" y="26"/>
                      <a:pt x="5" y="26"/>
                    </a:cubicBezTo>
                    <a:cubicBezTo>
                      <a:pt x="3" y="29"/>
                      <a:pt x="0" y="33"/>
                      <a:pt x="1" y="40"/>
                    </a:cubicBezTo>
                    <a:cubicBezTo>
                      <a:pt x="9" y="39"/>
                      <a:pt x="9" y="39"/>
                      <a:pt x="9" y="39"/>
                    </a:cubicBezTo>
                    <a:cubicBezTo>
                      <a:pt x="9" y="35"/>
                      <a:pt x="10" y="33"/>
                      <a:pt x="12" y="30"/>
                    </a:cubicBezTo>
                    <a:cubicBezTo>
                      <a:pt x="14" y="27"/>
                      <a:pt x="14" y="27"/>
                      <a:pt x="14" y="27"/>
                    </a:cubicBezTo>
                    <a:cubicBezTo>
                      <a:pt x="17" y="22"/>
                      <a:pt x="18" y="17"/>
                      <a:pt x="19" y="12"/>
                    </a:cubicBezTo>
                    <a:cubicBezTo>
                      <a:pt x="19" y="9"/>
                      <a:pt x="20" y="6"/>
                      <a:pt x="21" y="3"/>
                    </a:cubicBezTo>
                    <a:cubicBezTo>
                      <a:pt x="14" y="0"/>
                      <a:pt x="14" y="0"/>
                      <a:pt x="14" y="0"/>
                    </a:cubicBezTo>
                    <a:cubicBezTo>
                      <a:pt x="12" y="3"/>
                      <a:pt x="12" y="7"/>
                      <a:pt x="11" y="1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6" name="Freeform 6265"/>
              <p:cNvSpPr>
                <a:spLocks/>
              </p:cNvSpPr>
              <p:nvPr/>
            </p:nvSpPr>
            <p:spPr bwMode="auto">
              <a:xfrm>
                <a:off x="4072" y="2491"/>
                <a:ext cx="17" cy="76"/>
              </a:xfrm>
              <a:custGeom>
                <a:avLst/>
                <a:gdLst>
                  <a:gd name="T0" fmla="*/ 9 w 13"/>
                  <a:gd name="T1" fmla="*/ 0 h 56"/>
                  <a:gd name="T2" fmla="*/ 5 w 13"/>
                  <a:gd name="T3" fmla="*/ 35 h 56"/>
                  <a:gd name="T4" fmla="*/ 1 w 13"/>
                  <a:gd name="T5" fmla="*/ 72 h 56"/>
                  <a:gd name="T6" fmla="*/ 1 w 13"/>
                  <a:gd name="T7" fmla="*/ 77 h 56"/>
                  <a:gd name="T8" fmla="*/ 0 w 13"/>
                  <a:gd name="T9" fmla="*/ 94 h 56"/>
                  <a:gd name="T10" fmla="*/ 10 w 13"/>
                  <a:gd name="T11" fmla="*/ 103 h 56"/>
                  <a:gd name="T12" fmla="*/ 16 w 13"/>
                  <a:gd name="T13" fmla="*/ 77 h 56"/>
                  <a:gd name="T14" fmla="*/ 16 w 13"/>
                  <a:gd name="T15" fmla="*/ 72 h 56"/>
                  <a:gd name="T16" fmla="*/ 18 w 13"/>
                  <a:gd name="T17" fmla="*/ 39 h 56"/>
                  <a:gd name="T18" fmla="*/ 22 w 13"/>
                  <a:gd name="T19" fmla="*/ 0 h 56"/>
                  <a:gd name="T20" fmla="*/ 9 w 1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56">
                    <a:moveTo>
                      <a:pt x="5" y="0"/>
                    </a:moveTo>
                    <a:cubicBezTo>
                      <a:pt x="5" y="7"/>
                      <a:pt x="4" y="13"/>
                      <a:pt x="3" y="19"/>
                    </a:cubicBezTo>
                    <a:cubicBezTo>
                      <a:pt x="2" y="26"/>
                      <a:pt x="1" y="32"/>
                      <a:pt x="1" y="39"/>
                    </a:cubicBezTo>
                    <a:cubicBezTo>
                      <a:pt x="1" y="42"/>
                      <a:pt x="1" y="42"/>
                      <a:pt x="1" y="42"/>
                    </a:cubicBezTo>
                    <a:cubicBezTo>
                      <a:pt x="1" y="46"/>
                      <a:pt x="1" y="49"/>
                      <a:pt x="0" y="51"/>
                    </a:cubicBezTo>
                    <a:cubicBezTo>
                      <a:pt x="6" y="56"/>
                      <a:pt x="6" y="56"/>
                      <a:pt x="6" y="56"/>
                    </a:cubicBezTo>
                    <a:cubicBezTo>
                      <a:pt x="10" y="52"/>
                      <a:pt x="9" y="46"/>
                      <a:pt x="9" y="42"/>
                    </a:cubicBezTo>
                    <a:cubicBezTo>
                      <a:pt x="9" y="39"/>
                      <a:pt x="9" y="39"/>
                      <a:pt x="9" y="39"/>
                    </a:cubicBezTo>
                    <a:cubicBezTo>
                      <a:pt x="9" y="33"/>
                      <a:pt x="10" y="27"/>
                      <a:pt x="11" y="21"/>
                    </a:cubicBezTo>
                    <a:cubicBezTo>
                      <a:pt x="12" y="14"/>
                      <a:pt x="13" y="7"/>
                      <a:pt x="13" y="0"/>
                    </a:cubicBezTo>
                    <a:lnTo>
                      <a:pt x="5" y="0"/>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7" name="Freeform 6266"/>
              <p:cNvSpPr>
                <a:spLocks/>
              </p:cNvSpPr>
              <p:nvPr/>
            </p:nvSpPr>
            <p:spPr bwMode="auto">
              <a:xfrm>
                <a:off x="4096" y="2490"/>
                <a:ext cx="25" cy="52"/>
              </a:xfrm>
              <a:custGeom>
                <a:avLst/>
                <a:gdLst>
                  <a:gd name="T0" fmla="*/ 24 w 18"/>
                  <a:gd name="T1" fmla="*/ 69 h 39"/>
                  <a:gd name="T2" fmla="*/ 35 w 18"/>
                  <a:gd name="T3" fmla="*/ 60 h 39"/>
                  <a:gd name="T4" fmla="*/ 21 w 18"/>
                  <a:gd name="T5" fmla="*/ 0 h 39"/>
                  <a:gd name="T6" fmla="*/ 6 w 18"/>
                  <a:gd name="T7" fmla="*/ 0 h 39"/>
                  <a:gd name="T8" fmla="*/ 24 w 18"/>
                  <a:gd name="T9" fmla="*/ 69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9">
                    <a:moveTo>
                      <a:pt x="12" y="39"/>
                    </a:moveTo>
                    <a:cubicBezTo>
                      <a:pt x="18" y="34"/>
                      <a:pt x="18" y="34"/>
                      <a:pt x="18" y="34"/>
                    </a:cubicBezTo>
                    <a:cubicBezTo>
                      <a:pt x="13" y="26"/>
                      <a:pt x="9" y="8"/>
                      <a:pt x="11" y="0"/>
                    </a:cubicBezTo>
                    <a:cubicBezTo>
                      <a:pt x="3" y="0"/>
                      <a:pt x="3" y="0"/>
                      <a:pt x="3" y="0"/>
                    </a:cubicBezTo>
                    <a:cubicBezTo>
                      <a:pt x="0" y="11"/>
                      <a:pt x="6" y="30"/>
                      <a:pt x="12" y="39"/>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8" name="Freeform 6267"/>
              <p:cNvSpPr>
                <a:spLocks/>
              </p:cNvSpPr>
              <p:nvPr/>
            </p:nvSpPr>
            <p:spPr bwMode="auto">
              <a:xfrm>
                <a:off x="4038" y="2131"/>
                <a:ext cx="114" cy="295"/>
              </a:xfrm>
              <a:custGeom>
                <a:avLst/>
                <a:gdLst>
                  <a:gd name="T0" fmla="*/ 87 w 84"/>
                  <a:gd name="T1" fmla="*/ 190 h 219"/>
                  <a:gd name="T2" fmla="*/ 88 w 84"/>
                  <a:gd name="T3" fmla="*/ 187 h 219"/>
                  <a:gd name="T4" fmla="*/ 105 w 84"/>
                  <a:gd name="T5" fmla="*/ 79 h 219"/>
                  <a:gd name="T6" fmla="*/ 113 w 84"/>
                  <a:gd name="T7" fmla="*/ 77 h 219"/>
                  <a:gd name="T8" fmla="*/ 118 w 84"/>
                  <a:gd name="T9" fmla="*/ 84 h 219"/>
                  <a:gd name="T10" fmla="*/ 143 w 84"/>
                  <a:gd name="T11" fmla="*/ 143 h 219"/>
                  <a:gd name="T12" fmla="*/ 155 w 84"/>
                  <a:gd name="T13" fmla="*/ 136 h 219"/>
                  <a:gd name="T14" fmla="*/ 130 w 84"/>
                  <a:gd name="T15" fmla="*/ 74 h 219"/>
                  <a:gd name="T16" fmla="*/ 109 w 84"/>
                  <a:gd name="T17" fmla="*/ 31 h 219"/>
                  <a:gd name="T18" fmla="*/ 109 w 84"/>
                  <a:gd name="T19" fmla="*/ 0 h 219"/>
                  <a:gd name="T20" fmla="*/ 94 w 84"/>
                  <a:gd name="T21" fmla="*/ 1 h 219"/>
                  <a:gd name="T22" fmla="*/ 94 w 84"/>
                  <a:gd name="T23" fmla="*/ 9 h 219"/>
                  <a:gd name="T24" fmla="*/ 91 w 84"/>
                  <a:gd name="T25" fmla="*/ 9 h 219"/>
                  <a:gd name="T26" fmla="*/ 92 w 84"/>
                  <a:gd name="T27" fmla="*/ 51 h 219"/>
                  <a:gd name="T28" fmla="*/ 73 w 84"/>
                  <a:gd name="T29" fmla="*/ 183 h 219"/>
                  <a:gd name="T30" fmla="*/ 73 w 84"/>
                  <a:gd name="T31" fmla="*/ 189 h 219"/>
                  <a:gd name="T32" fmla="*/ 46 w 84"/>
                  <a:gd name="T33" fmla="*/ 263 h 219"/>
                  <a:gd name="T34" fmla="*/ 30 w 84"/>
                  <a:gd name="T35" fmla="*/ 282 h 219"/>
                  <a:gd name="T36" fmla="*/ 0 w 84"/>
                  <a:gd name="T37" fmla="*/ 319 h 219"/>
                  <a:gd name="T38" fmla="*/ 11 w 84"/>
                  <a:gd name="T39" fmla="*/ 323 h 219"/>
                  <a:gd name="T40" fmla="*/ 30 w 84"/>
                  <a:gd name="T41" fmla="*/ 299 h 219"/>
                  <a:gd name="T42" fmla="*/ 39 w 84"/>
                  <a:gd name="T43" fmla="*/ 303 h 219"/>
                  <a:gd name="T44" fmla="*/ 45 w 84"/>
                  <a:gd name="T45" fmla="*/ 326 h 219"/>
                  <a:gd name="T46" fmla="*/ 71 w 84"/>
                  <a:gd name="T47" fmla="*/ 357 h 219"/>
                  <a:gd name="T48" fmla="*/ 81 w 84"/>
                  <a:gd name="T49" fmla="*/ 365 h 219"/>
                  <a:gd name="T50" fmla="*/ 87 w 84"/>
                  <a:gd name="T51" fmla="*/ 370 h 219"/>
                  <a:gd name="T52" fmla="*/ 114 w 84"/>
                  <a:gd name="T53" fmla="*/ 397 h 219"/>
                  <a:gd name="T54" fmla="*/ 125 w 84"/>
                  <a:gd name="T55" fmla="*/ 391 h 219"/>
                  <a:gd name="T56" fmla="*/ 96 w 84"/>
                  <a:gd name="T57" fmla="*/ 360 h 219"/>
                  <a:gd name="T58" fmla="*/ 91 w 84"/>
                  <a:gd name="T59" fmla="*/ 354 h 219"/>
                  <a:gd name="T60" fmla="*/ 79 w 84"/>
                  <a:gd name="T61" fmla="*/ 345 h 219"/>
                  <a:gd name="T62" fmla="*/ 58 w 84"/>
                  <a:gd name="T63" fmla="*/ 321 h 219"/>
                  <a:gd name="T64" fmla="*/ 53 w 84"/>
                  <a:gd name="T65" fmla="*/ 302 h 219"/>
                  <a:gd name="T66" fmla="*/ 52 w 84"/>
                  <a:gd name="T67" fmla="*/ 288 h 219"/>
                  <a:gd name="T68" fmla="*/ 53 w 84"/>
                  <a:gd name="T69" fmla="*/ 277 h 219"/>
                  <a:gd name="T70" fmla="*/ 58 w 84"/>
                  <a:gd name="T71" fmla="*/ 272 h 219"/>
                  <a:gd name="T72" fmla="*/ 87 w 84"/>
                  <a:gd name="T73" fmla="*/ 190 h 2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4" h="219">
                    <a:moveTo>
                      <a:pt x="47" y="105"/>
                    </a:moveTo>
                    <a:cubicBezTo>
                      <a:pt x="48" y="103"/>
                      <a:pt x="48" y="103"/>
                      <a:pt x="48" y="103"/>
                    </a:cubicBezTo>
                    <a:cubicBezTo>
                      <a:pt x="51" y="86"/>
                      <a:pt x="55" y="65"/>
                      <a:pt x="57" y="44"/>
                    </a:cubicBezTo>
                    <a:cubicBezTo>
                      <a:pt x="57" y="41"/>
                      <a:pt x="60" y="40"/>
                      <a:pt x="61" y="42"/>
                    </a:cubicBezTo>
                    <a:cubicBezTo>
                      <a:pt x="62" y="43"/>
                      <a:pt x="63" y="44"/>
                      <a:pt x="64" y="46"/>
                    </a:cubicBezTo>
                    <a:cubicBezTo>
                      <a:pt x="70" y="56"/>
                      <a:pt x="78" y="66"/>
                      <a:pt x="77" y="79"/>
                    </a:cubicBezTo>
                    <a:cubicBezTo>
                      <a:pt x="84" y="75"/>
                      <a:pt x="84" y="75"/>
                      <a:pt x="84" y="75"/>
                    </a:cubicBezTo>
                    <a:cubicBezTo>
                      <a:pt x="83" y="62"/>
                      <a:pt x="77" y="52"/>
                      <a:pt x="71" y="41"/>
                    </a:cubicBezTo>
                    <a:cubicBezTo>
                      <a:pt x="66" y="34"/>
                      <a:pt x="61" y="26"/>
                      <a:pt x="59" y="17"/>
                    </a:cubicBezTo>
                    <a:cubicBezTo>
                      <a:pt x="59" y="12"/>
                      <a:pt x="59" y="6"/>
                      <a:pt x="59" y="0"/>
                    </a:cubicBezTo>
                    <a:cubicBezTo>
                      <a:pt x="51" y="1"/>
                      <a:pt x="51" y="1"/>
                      <a:pt x="51" y="1"/>
                    </a:cubicBezTo>
                    <a:cubicBezTo>
                      <a:pt x="51" y="2"/>
                      <a:pt x="51" y="3"/>
                      <a:pt x="51" y="5"/>
                    </a:cubicBezTo>
                    <a:cubicBezTo>
                      <a:pt x="49" y="5"/>
                      <a:pt x="49" y="5"/>
                      <a:pt x="49" y="5"/>
                    </a:cubicBezTo>
                    <a:cubicBezTo>
                      <a:pt x="49" y="9"/>
                      <a:pt x="50" y="22"/>
                      <a:pt x="50" y="28"/>
                    </a:cubicBezTo>
                    <a:cubicBezTo>
                      <a:pt x="50" y="56"/>
                      <a:pt x="44" y="79"/>
                      <a:pt x="40" y="101"/>
                    </a:cubicBezTo>
                    <a:cubicBezTo>
                      <a:pt x="40" y="104"/>
                      <a:pt x="40" y="104"/>
                      <a:pt x="40" y="104"/>
                    </a:cubicBezTo>
                    <a:cubicBezTo>
                      <a:pt x="37" y="120"/>
                      <a:pt x="34" y="132"/>
                      <a:pt x="25" y="145"/>
                    </a:cubicBezTo>
                    <a:cubicBezTo>
                      <a:pt x="23" y="148"/>
                      <a:pt x="19" y="151"/>
                      <a:pt x="16" y="155"/>
                    </a:cubicBezTo>
                    <a:cubicBezTo>
                      <a:pt x="9" y="161"/>
                      <a:pt x="2" y="167"/>
                      <a:pt x="0" y="176"/>
                    </a:cubicBezTo>
                    <a:cubicBezTo>
                      <a:pt x="6" y="178"/>
                      <a:pt x="6" y="178"/>
                      <a:pt x="6" y="178"/>
                    </a:cubicBezTo>
                    <a:cubicBezTo>
                      <a:pt x="7" y="174"/>
                      <a:pt x="12" y="169"/>
                      <a:pt x="16" y="165"/>
                    </a:cubicBezTo>
                    <a:cubicBezTo>
                      <a:pt x="18" y="164"/>
                      <a:pt x="21" y="164"/>
                      <a:pt x="21" y="167"/>
                    </a:cubicBezTo>
                    <a:cubicBezTo>
                      <a:pt x="22" y="171"/>
                      <a:pt x="23" y="175"/>
                      <a:pt x="24" y="180"/>
                    </a:cubicBezTo>
                    <a:cubicBezTo>
                      <a:pt x="28" y="189"/>
                      <a:pt x="33" y="192"/>
                      <a:pt x="38" y="197"/>
                    </a:cubicBezTo>
                    <a:cubicBezTo>
                      <a:pt x="44" y="201"/>
                      <a:pt x="44" y="201"/>
                      <a:pt x="44" y="201"/>
                    </a:cubicBezTo>
                    <a:cubicBezTo>
                      <a:pt x="47" y="204"/>
                      <a:pt x="47" y="204"/>
                      <a:pt x="47" y="204"/>
                    </a:cubicBezTo>
                    <a:cubicBezTo>
                      <a:pt x="52" y="208"/>
                      <a:pt x="60" y="215"/>
                      <a:pt x="62" y="219"/>
                    </a:cubicBezTo>
                    <a:cubicBezTo>
                      <a:pt x="68" y="215"/>
                      <a:pt x="68" y="215"/>
                      <a:pt x="68" y="215"/>
                    </a:cubicBezTo>
                    <a:cubicBezTo>
                      <a:pt x="66" y="209"/>
                      <a:pt x="58" y="203"/>
                      <a:pt x="52" y="198"/>
                    </a:cubicBezTo>
                    <a:cubicBezTo>
                      <a:pt x="49" y="195"/>
                      <a:pt x="49" y="195"/>
                      <a:pt x="49" y="195"/>
                    </a:cubicBezTo>
                    <a:cubicBezTo>
                      <a:pt x="49" y="195"/>
                      <a:pt x="43" y="190"/>
                      <a:pt x="43" y="190"/>
                    </a:cubicBezTo>
                    <a:cubicBezTo>
                      <a:pt x="38" y="186"/>
                      <a:pt x="34" y="184"/>
                      <a:pt x="32" y="177"/>
                    </a:cubicBezTo>
                    <a:cubicBezTo>
                      <a:pt x="30" y="173"/>
                      <a:pt x="30" y="170"/>
                      <a:pt x="29" y="166"/>
                    </a:cubicBezTo>
                    <a:cubicBezTo>
                      <a:pt x="29" y="164"/>
                      <a:pt x="29" y="162"/>
                      <a:pt x="28" y="159"/>
                    </a:cubicBezTo>
                    <a:cubicBezTo>
                      <a:pt x="28" y="158"/>
                      <a:pt x="28" y="153"/>
                      <a:pt x="29" y="153"/>
                    </a:cubicBezTo>
                    <a:cubicBezTo>
                      <a:pt x="30" y="152"/>
                      <a:pt x="31" y="151"/>
                      <a:pt x="32" y="150"/>
                    </a:cubicBezTo>
                    <a:cubicBezTo>
                      <a:pt x="42" y="135"/>
                      <a:pt x="45" y="121"/>
                      <a:pt x="47" y="105"/>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69" name="Freeform 6268"/>
              <p:cNvSpPr>
                <a:spLocks/>
              </p:cNvSpPr>
              <p:nvPr/>
            </p:nvSpPr>
            <p:spPr bwMode="auto">
              <a:xfrm>
                <a:off x="4153" y="1589"/>
                <a:ext cx="56" cy="129"/>
              </a:xfrm>
              <a:custGeom>
                <a:avLst/>
                <a:gdLst>
                  <a:gd name="T0" fmla="*/ 1 w 41"/>
                  <a:gd name="T1" fmla="*/ 67 h 95"/>
                  <a:gd name="T2" fmla="*/ 1 w 41"/>
                  <a:gd name="T3" fmla="*/ 99 h 95"/>
                  <a:gd name="T4" fmla="*/ 7 w 41"/>
                  <a:gd name="T5" fmla="*/ 175 h 95"/>
                  <a:gd name="T6" fmla="*/ 20 w 41"/>
                  <a:gd name="T7" fmla="*/ 175 h 95"/>
                  <a:gd name="T8" fmla="*/ 57 w 41"/>
                  <a:gd name="T9" fmla="*/ 91 h 95"/>
                  <a:gd name="T10" fmla="*/ 76 w 41"/>
                  <a:gd name="T11" fmla="*/ 62 h 95"/>
                  <a:gd name="T12" fmla="*/ 67 w 41"/>
                  <a:gd name="T13" fmla="*/ 45 h 95"/>
                  <a:gd name="T14" fmla="*/ 57 w 41"/>
                  <a:gd name="T15" fmla="*/ 65 h 95"/>
                  <a:gd name="T16" fmla="*/ 46 w 41"/>
                  <a:gd name="T17" fmla="*/ 81 h 95"/>
                  <a:gd name="T18" fmla="*/ 20 w 41"/>
                  <a:gd name="T19" fmla="*/ 122 h 95"/>
                  <a:gd name="T20" fmla="*/ 16 w 41"/>
                  <a:gd name="T21" fmla="*/ 118 h 95"/>
                  <a:gd name="T22" fmla="*/ 16 w 41"/>
                  <a:gd name="T23" fmla="*/ 99 h 95"/>
                  <a:gd name="T24" fmla="*/ 16 w 41"/>
                  <a:gd name="T25" fmla="*/ 77 h 95"/>
                  <a:gd name="T26" fmla="*/ 16 w 41"/>
                  <a:gd name="T27" fmla="*/ 65 h 95"/>
                  <a:gd name="T28" fmla="*/ 15 w 41"/>
                  <a:gd name="T29" fmla="*/ 37 h 95"/>
                  <a:gd name="T30" fmla="*/ 19 w 41"/>
                  <a:gd name="T31" fmla="*/ 1 h 95"/>
                  <a:gd name="T32" fmla="*/ 4 w 41"/>
                  <a:gd name="T33" fmla="*/ 0 h 95"/>
                  <a:gd name="T34" fmla="*/ 1 w 41"/>
                  <a:gd name="T35" fmla="*/ 67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95">
                    <a:moveTo>
                      <a:pt x="1" y="36"/>
                    </a:moveTo>
                    <a:cubicBezTo>
                      <a:pt x="1" y="41"/>
                      <a:pt x="1" y="47"/>
                      <a:pt x="1" y="54"/>
                    </a:cubicBezTo>
                    <a:cubicBezTo>
                      <a:pt x="0" y="68"/>
                      <a:pt x="2" y="79"/>
                      <a:pt x="4" y="95"/>
                    </a:cubicBezTo>
                    <a:cubicBezTo>
                      <a:pt x="11" y="95"/>
                      <a:pt x="11" y="95"/>
                      <a:pt x="11" y="95"/>
                    </a:cubicBezTo>
                    <a:cubicBezTo>
                      <a:pt x="12" y="79"/>
                      <a:pt x="21" y="63"/>
                      <a:pt x="31" y="49"/>
                    </a:cubicBezTo>
                    <a:cubicBezTo>
                      <a:pt x="41" y="34"/>
                      <a:pt x="41" y="34"/>
                      <a:pt x="41" y="34"/>
                    </a:cubicBezTo>
                    <a:cubicBezTo>
                      <a:pt x="36" y="24"/>
                      <a:pt x="36" y="24"/>
                      <a:pt x="36" y="24"/>
                    </a:cubicBezTo>
                    <a:cubicBezTo>
                      <a:pt x="36" y="24"/>
                      <a:pt x="35" y="30"/>
                      <a:pt x="31" y="35"/>
                    </a:cubicBezTo>
                    <a:cubicBezTo>
                      <a:pt x="27" y="40"/>
                      <a:pt x="25" y="44"/>
                      <a:pt x="25" y="44"/>
                    </a:cubicBezTo>
                    <a:cubicBezTo>
                      <a:pt x="20" y="51"/>
                      <a:pt x="15" y="58"/>
                      <a:pt x="11" y="66"/>
                    </a:cubicBezTo>
                    <a:cubicBezTo>
                      <a:pt x="10" y="68"/>
                      <a:pt x="9" y="66"/>
                      <a:pt x="9" y="64"/>
                    </a:cubicBezTo>
                    <a:cubicBezTo>
                      <a:pt x="9" y="60"/>
                      <a:pt x="8" y="58"/>
                      <a:pt x="9" y="54"/>
                    </a:cubicBezTo>
                    <a:cubicBezTo>
                      <a:pt x="9" y="50"/>
                      <a:pt x="9" y="46"/>
                      <a:pt x="9" y="42"/>
                    </a:cubicBezTo>
                    <a:cubicBezTo>
                      <a:pt x="9" y="40"/>
                      <a:pt x="9" y="37"/>
                      <a:pt x="9" y="35"/>
                    </a:cubicBezTo>
                    <a:cubicBezTo>
                      <a:pt x="8" y="30"/>
                      <a:pt x="8" y="25"/>
                      <a:pt x="8" y="20"/>
                    </a:cubicBezTo>
                    <a:cubicBezTo>
                      <a:pt x="8" y="14"/>
                      <a:pt x="9" y="7"/>
                      <a:pt x="10" y="1"/>
                    </a:cubicBezTo>
                    <a:cubicBezTo>
                      <a:pt x="2" y="0"/>
                      <a:pt x="2" y="0"/>
                      <a:pt x="2" y="0"/>
                    </a:cubicBezTo>
                    <a:cubicBezTo>
                      <a:pt x="0" y="12"/>
                      <a:pt x="0" y="24"/>
                      <a:pt x="1" y="3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0" name="Freeform 6269"/>
              <p:cNvSpPr>
                <a:spLocks/>
              </p:cNvSpPr>
              <p:nvPr/>
            </p:nvSpPr>
            <p:spPr bwMode="auto">
              <a:xfrm>
                <a:off x="4140" y="1704"/>
                <a:ext cx="29" cy="157"/>
              </a:xfrm>
              <a:custGeom>
                <a:avLst/>
                <a:gdLst>
                  <a:gd name="T0" fmla="*/ 21 w 22"/>
                  <a:gd name="T1" fmla="*/ 68 h 116"/>
                  <a:gd name="T2" fmla="*/ 21 w 22"/>
                  <a:gd name="T3" fmla="*/ 93 h 116"/>
                  <a:gd name="T4" fmla="*/ 1 w 22"/>
                  <a:gd name="T5" fmla="*/ 200 h 116"/>
                  <a:gd name="T6" fmla="*/ 0 w 22"/>
                  <a:gd name="T7" fmla="*/ 212 h 116"/>
                  <a:gd name="T8" fmla="*/ 5 w 22"/>
                  <a:gd name="T9" fmla="*/ 212 h 116"/>
                  <a:gd name="T10" fmla="*/ 9 w 22"/>
                  <a:gd name="T11" fmla="*/ 200 h 116"/>
                  <a:gd name="T12" fmla="*/ 34 w 22"/>
                  <a:gd name="T13" fmla="*/ 93 h 116"/>
                  <a:gd name="T14" fmla="*/ 34 w 22"/>
                  <a:gd name="T15" fmla="*/ 68 h 116"/>
                  <a:gd name="T16" fmla="*/ 38 w 22"/>
                  <a:gd name="T17" fmla="*/ 1 h 116"/>
                  <a:gd name="T18" fmla="*/ 24 w 22"/>
                  <a:gd name="T19" fmla="*/ 0 h 116"/>
                  <a:gd name="T20" fmla="*/ 21 w 22"/>
                  <a:gd name="T21" fmla="*/ 68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116">
                    <a:moveTo>
                      <a:pt x="12" y="37"/>
                    </a:moveTo>
                    <a:cubicBezTo>
                      <a:pt x="12" y="51"/>
                      <a:pt x="12" y="51"/>
                      <a:pt x="12" y="51"/>
                    </a:cubicBezTo>
                    <a:cubicBezTo>
                      <a:pt x="11" y="71"/>
                      <a:pt x="6" y="90"/>
                      <a:pt x="1" y="109"/>
                    </a:cubicBezTo>
                    <a:cubicBezTo>
                      <a:pt x="0" y="116"/>
                      <a:pt x="0" y="116"/>
                      <a:pt x="0" y="116"/>
                    </a:cubicBezTo>
                    <a:cubicBezTo>
                      <a:pt x="3" y="116"/>
                      <a:pt x="3" y="116"/>
                      <a:pt x="3" y="116"/>
                    </a:cubicBezTo>
                    <a:cubicBezTo>
                      <a:pt x="5" y="109"/>
                      <a:pt x="5" y="109"/>
                      <a:pt x="5" y="109"/>
                    </a:cubicBezTo>
                    <a:cubicBezTo>
                      <a:pt x="10" y="90"/>
                      <a:pt x="19" y="72"/>
                      <a:pt x="20" y="51"/>
                    </a:cubicBezTo>
                    <a:cubicBezTo>
                      <a:pt x="20" y="37"/>
                      <a:pt x="20" y="37"/>
                      <a:pt x="20" y="37"/>
                    </a:cubicBezTo>
                    <a:cubicBezTo>
                      <a:pt x="20" y="25"/>
                      <a:pt x="21" y="13"/>
                      <a:pt x="22" y="1"/>
                    </a:cubicBezTo>
                    <a:cubicBezTo>
                      <a:pt x="14" y="0"/>
                      <a:pt x="14" y="0"/>
                      <a:pt x="14" y="0"/>
                    </a:cubicBezTo>
                    <a:cubicBezTo>
                      <a:pt x="13" y="12"/>
                      <a:pt x="12" y="25"/>
                      <a:pt x="12" y="37"/>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1" name="Freeform 6270"/>
              <p:cNvSpPr>
                <a:spLocks/>
              </p:cNvSpPr>
              <p:nvPr/>
            </p:nvSpPr>
            <p:spPr bwMode="auto">
              <a:xfrm>
                <a:off x="4646" y="1525"/>
                <a:ext cx="31" cy="147"/>
              </a:xfrm>
              <a:custGeom>
                <a:avLst/>
                <a:gdLst>
                  <a:gd name="T0" fmla="*/ 12 w 23"/>
                  <a:gd name="T1" fmla="*/ 12 h 109"/>
                  <a:gd name="T2" fmla="*/ 0 w 23"/>
                  <a:gd name="T3" fmla="*/ 43 h 109"/>
                  <a:gd name="T4" fmla="*/ 7 w 23"/>
                  <a:gd name="T5" fmla="*/ 88 h 109"/>
                  <a:gd name="T6" fmla="*/ 9 w 23"/>
                  <a:gd name="T7" fmla="*/ 94 h 109"/>
                  <a:gd name="T8" fmla="*/ 16 w 23"/>
                  <a:gd name="T9" fmla="*/ 116 h 109"/>
                  <a:gd name="T10" fmla="*/ 31 w 23"/>
                  <a:gd name="T11" fmla="*/ 151 h 109"/>
                  <a:gd name="T12" fmla="*/ 24 w 23"/>
                  <a:gd name="T13" fmla="*/ 177 h 109"/>
                  <a:gd name="T14" fmla="*/ 15 w 23"/>
                  <a:gd name="T15" fmla="*/ 198 h 109"/>
                  <a:gd name="T16" fmla="*/ 20 w 23"/>
                  <a:gd name="T17" fmla="*/ 198 h 109"/>
                  <a:gd name="T18" fmla="*/ 26 w 23"/>
                  <a:gd name="T19" fmla="*/ 198 h 109"/>
                  <a:gd name="T20" fmla="*/ 32 w 23"/>
                  <a:gd name="T21" fmla="*/ 181 h 109"/>
                  <a:gd name="T22" fmla="*/ 42 w 23"/>
                  <a:gd name="T23" fmla="*/ 150 h 109"/>
                  <a:gd name="T24" fmla="*/ 31 w 23"/>
                  <a:gd name="T25" fmla="*/ 111 h 109"/>
                  <a:gd name="T26" fmla="*/ 24 w 23"/>
                  <a:gd name="T27" fmla="*/ 90 h 109"/>
                  <a:gd name="T28" fmla="*/ 22 w 23"/>
                  <a:gd name="T29" fmla="*/ 84 h 109"/>
                  <a:gd name="T30" fmla="*/ 15 w 23"/>
                  <a:gd name="T31" fmla="*/ 43 h 109"/>
                  <a:gd name="T32" fmla="*/ 24 w 23"/>
                  <a:gd name="T33" fmla="*/ 22 h 109"/>
                  <a:gd name="T34" fmla="*/ 32 w 23"/>
                  <a:gd name="T35" fmla="*/ 0 h 109"/>
                  <a:gd name="T36" fmla="*/ 26 w 23"/>
                  <a:gd name="T37" fmla="*/ 1 h 109"/>
                  <a:gd name="T38" fmla="*/ 16 w 23"/>
                  <a:gd name="T39" fmla="*/ 1 h 109"/>
                  <a:gd name="T40" fmla="*/ 12 w 23"/>
                  <a:gd name="T41" fmla="*/ 12 h 1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109">
                    <a:moveTo>
                      <a:pt x="7" y="7"/>
                    </a:moveTo>
                    <a:cubicBezTo>
                      <a:pt x="4" y="11"/>
                      <a:pt x="0" y="15"/>
                      <a:pt x="0" y="24"/>
                    </a:cubicBezTo>
                    <a:cubicBezTo>
                      <a:pt x="0" y="33"/>
                      <a:pt x="2" y="40"/>
                      <a:pt x="4" y="48"/>
                    </a:cubicBezTo>
                    <a:cubicBezTo>
                      <a:pt x="5" y="52"/>
                      <a:pt x="5" y="52"/>
                      <a:pt x="5" y="52"/>
                    </a:cubicBezTo>
                    <a:cubicBezTo>
                      <a:pt x="9" y="64"/>
                      <a:pt x="9" y="64"/>
                      <a:pt x="9" y="64"/>
                    </a:cubicBezTo>
                    <a:cubicBezTo>
                      <a:pt x="12" y="70"/>
                      <a:pt x="17" y="77"/>
                      <a:pt x="17" y="83"/>
                    </a:cubicBezTo>
                    <a:cubicBezTo>
                      <a:pt x="17" y="87"/>
                      <a:pt x="15" y="92"/>
                      <a:pt x="13" y="97"/>
                    </a:cubicBezTo>
                    <a:cubicBezTo>
                      <a:pt x="8" y="109"/>
                      <a:pt x="8" y="109"/>
                      <a:pt x="8" y="109"/>
                    </a:cubicBezTo>
                    <a:cubicBezTo>
                      <a:pt x="8" y="109"/>
                      <a:pt x="9" y="109"/>
                      <a:pt x="11" y="109"/>
                    </a:cubicBezTo>
                    <a:cubicBezTo>
                      <a:pt x="14" y="109"/>
                      <a:pt x="14" y="109"/>
                      <a:pt x="14" y="109"/>
                    </a:cubicBezTo>
                    <a:cubicBezTo>
                      <a:pt x="18" y="99"/>
                      <a:pt x="18" y="99"/>
                      <a:pt x="18" y="99"/>
                    </a:cubicBezTo>
                    <a:cubicBezTo>
                      <a:pt x="20" y="94"/>
                      <a:pt x="23" y="88"/>
                      <a:pt x="23" y="82"/>
                    </a:cubicBezTo>
                    <a:cubicBezTo>
                      <a:pt x="23" y="75"/>
                      <a:pt x="20" y="68"/>
                      <a:pt x="17" y="61"/>
                    </a:cubicBezTo>
                    <a:cubicBezTo>
                      <a:pt x="13" y="50"/>
                      <a:pt x="13" y="50"/>
                      <a:pt x="13" y="50"/>
                    </a:cubicBezTo>
                    <a:cubicBezTo>
                      <a:pt x="12" y="46"/>
                      <a:pt x="12" y="46"/>
                      <a:pt x="12" y="46"/>
                    </a:cubicBezTo>
                    <a:cubicBezTo>
                      <a:pt x="10" y="39"/>
                      <a:pt x="8" y="32"/>
                      <a:pt x="8" y="24"/>
                    </a:cubicBezTo>
                    <a:cubicBezTo>
                      <a:pt x="8" y="18"/>
                      <a:pt x="10" y="16"/>
                      <a:pt x="13" y="12"/>
                    </a:cubicBezTo>
                    <a:cubicBezTo>
                      <a:pt x="15" y="10"/>
                      <a:pt x="16" y="4"/>
                      <a:pt x="18" y="0"/>
                    </a:cubicBezTo>
                    <a:cubicBezTo>
                      <a:pt x="18" y="0"/>
                      <a:pt x="17" y="0"/>
                      <a:pt x="14" y="1"/>
                    </a:cubicBezTo>
                    <a:cubicBezTo>
                      <a:pt x="10" y="1"/>
                      <a:pt x="9" y="1"/>
                      <a:pt x="9" y="1"/>
                    </a:cubicBezTo>
                    <a:cubicBezTo>
                      <a:pt x="8" y="5"/>
                      <a:pt x="9" y="5"/>
                      <a:pt x="7" y="7"/>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2" name="Freeform 6271"/>
              <p:cNvSpPr>
                <a:spLocks/>
              </p:cNvSpPr>
              <p:nvPr/>
            </p:nvSpPr>
            <p:spPr bwMode="auto">
              <a:xfrm>
                <a:off x="4653" y="1588"/>
                <a:ext cx="52" cy="43"/>
              </a:xfrm>
              <a:custGeom>
                <a:avLst/>
                <a:gdLst>
                  <a:gd name="T0" fmla="*/ 0 w 39"/>
                  <a:gd name="T1" fmla="*/ 9 h 32"/>
                  <a:gd name="T2" fmla="*/ 32 w 39"/>
                  <a:gd name="T3" fmla="*/ 26 h 32"/>
                  <a:gd name="T4" fmla="*/ 68 w 39"/>
                  <a:gd name="T5" fmla="*/ 58 h 32"/>
                  <a:gd name="T6" fmla="*/ 69 w 39"/>
                  <a:gd name="T7" fmla="*/ 52 h 32"/>
                  <a:gd name="T8" fmla="*/ 69 w 39"/>
                  <a:gd name="T9" fmla="*/ 46 h 32"/>
                  <a:gd name="T10" fmla="*/ 36 w 39"/>
                  <a:gd name="T11" fmla="*/ 15 h 32"/>
                  <a:gd name="T12" fmla="*/ 11 w 39"/>
                  <a:gd name="T13" fmla="*/ 0 h 32"/>
                  <a:gd name="T14" fmla="*/ 0 w 39"/>
                  <a:gd name="T15" fmla="*/ 9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9" h="32">
                    <a:moveTo>
                      <a:pt x="0" y="5"/>
                    </a:moveTo>
                    <a:cubicBezTo>
                      <a:pt x="5" y="11"/>
                      <a:pt x="12" y="12"/>
                      <a:pt x="18" y="14"/>
                    </a:cubicBezTo>
                    <a:cubicBezTo>
                      <a:pt x="24" y="16"/>
                      <a:pt x="36" y="24"/>
                      <a:pt x="38" y="32"/>
                    </a:cubicBezTo>
                    <a:cubicBezTo>
                      <a:pt x="38" y="32"/>
                      <a:pt x="39" y="31"/>
                      <a:pt x="39" y="29"/>
                    </a:cubicBezTo>
                    <a:cubicBezTo>
                      <a:pt x="39" y="27"/>
                      <a:pt x="39" y="25"/>
                      <a:pt x="39" y="25"/>
                    </a:cubicBezTo>
                    <a:cubicBezTo>
                      <a:pt x="35" y="14"/>
                      <a:pt x="27" y="11"/>
                      <a:pt x="20" y="8"/>
                    </a:cubicBezTo>
                    <a:cubicBezTo>
                      <a:pt x="14" y="6"/>
                      <a:pt x="10" y="5"/>
                      <a:pt x="6" y="0"/>
                    </a:cubicBezTo>
                    <a:lnTo>
                      <a:pt x="0" y="5"/>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3" name="Freeform 6272"/>
              <p:cNvSpPr>
                <a:spLocks/>
              </p:cNvSpPr>
              <p:nvPr/>
            </p:nvSpPr>
            <p:spPr bwMode="auto">
              <a:xfrm>
                <a:off x="4505" y="1665"/>
                <a:ext cx="38" cy="188"/>
              </a:xfrm>
              <a:custGeom>
                <a:avLst/>
                <a:gdLst>
                  <a:gd name="T0" fmla="*/ 52 w 28"/>
                  <a:gd name="T1" fmla="*/ 233 h 139"/>
                  <a:gd name="T2" fmla="*/ 45 w 28"/>
                  <a:gd name="T3" fmla="*/ 11 h 139"/>
                  <a:gd name="T4" fmla="*/ 0 w 28"/>
                  <a:gd name="T5" fmla="*/ 0 h 139"/>
                  <a:gd name="T6" fmla="*/ 7 w 28"/>
                  <a:gd name="T7" fmla="*/ 243 h 139"/>
                  <a:gd name="T8" fmla="*/ 7 w 28"/>
                  <a:gd name="T9" fmla="*/ 254 h 139"/>
                  <a:gd name="T10" fmla="*/ 14 w 28"/>
                  <a:gd name="T11" fmla="*/ 253 h 139"/>
                  <a:gd name="T12" fmla="*/ 52 w 28"/>
                  <a:gd name="T13" fmla="*/ 233 h 1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139">
                    <a:moveTo>
                      <a:pt x="28" y="127"/>
                    </a:moveTo>
                    <a:cubicBezTo>
                      <a:pt x="26" y="78"/>
                      <a:pt x="25" y="30"/>
                      <a:pt x="24" y="6"/>
                    </a:cubicBezTo>
                    <a:cubicBezTo>
                      <a:pt x="18" y="5"/>
                      <a:pt x="10" y="2"/>
                      <a:pt x="0" y="0"/>
                    </a:cubicBezTo>
                    <a:cubicBezTo>
                      <a:pt x="1" y="22"/>
                      <a:pt x="2" y="77"/>
                      <a:pt x="4" y="133"/>
                    </a:cubicBezTo>
                    <a:cubicBezTo>
                      <a:pt x="4" y="139"/>
                      <a:pt x="4" y="139"/>
                      <a:pt x="4" y="139"/>
                    </a:cubicBezTo>
                    <a:cubicBezTo>
                      <a:pt x="5" y="139"/>
                      <a:pt x="6" y="138"/>
                      <a:pt x="7" y="138"/>
                    </a:cubicBezTo>
                    <a:cubicBezTo>
                      <a:pt x="16" y="135"/>
                      <a:pt x="22" y="131"/>
                      <a:pt x="28" y="127"/>
                    </a:cubicBezTo>
                    <a:close/>
                  </a:path>
                </a:pathLst>
              </a:custGeom>
              <a:solidFill>
                <a:srgbClr val="C0E5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4" name="Freeform 6273"/>
              <p:cNvSpPr>
                <a:spLocks/>
              </p:cNvSpPr>
              <p:nvPr/>
            </p:nvSpPr>
            <p:spPr bwMode="auto">
              <a:xfrm>
                <a:off x="4449" y="1680"/>
                <a:ext cx="75" cy="82"/>
              </a:xfrm>
              <a:custGeom>
                <a:avLst/>
                <a:gdLst>
                  <a:gd name="T0" fmla="*/ 82 w 55"/>
                  <a:gd name="T1" fmla="*/ 0 h 61"/>
                  <a:gd name="T2" fmla="*/ 1 w 55"/>
                  <a:gd name="T3" fmla="*/ 31 h 61"/>
                  <a:gd name="T4" fmla="*/ 0 w 55"/>
                  <a:gd name="T5" fmla="*/ 95 h 61"/>
                  <a:gd name="T6" fmla="*/ 37 w 55"/>
                  <a:gd name="T7" fmla="*/ 110 h 61"/>
                  <a:gd name="T8" fmla="*/ 48 w 55"/>
                  <a:gd name="T9" fmla="*/ 75 h 61"/>
                  <a:gd name="T10" fmla="*/ 83 w 55"/>
                  <a:gd name="T11" fmla="*/ 40 h 61"/>
                  <a:gd name="T12" fmla="*/ 98 w 55"/>
                  <a:gd name="T13" fmla="*/ 36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1">
                    <a:moveTo>
                      <a:pt x="44" y="0"/>
                    </a:moveTo>
                    <a:cubicBezTo>
                      <a:pt x="31" y="16"/>
                      <a:pt x="5" y="14"/>
                      <a:pt x="1" y="17"/>
                    </a:cubicBezTo>
                    <a:cubicBezTo>
                      <a:pt x="0" y="53"/>
                      <a:pt x="0" y="53"/>
                      <a:pt x="0" y="53"/>
                    </a:cubicBezTo>
                    <a:cubicBezTo>
                      <a:pt x="20" y="61"/>
                      <a:pt x="20" y="61"/>
                      <a:pt x="20" y="61"/>
                    </a:cubicBezTo>
                    <a:cubicBezTo>
                      <a:pt x="20" y="61"/>
                      <a:pt x="20" y="51"/>
                      <a:pt x="26" y="42"/>
                    </a:cubicBezTo>
                    <a:cubicBezTo>
                      <a:pt x="31" y="34"/>
                      <a:pt x="40" y="26"/>
                      <a:pt x="45" y="22"/>
                    </a:cubicBezTo>
                    <a:cubicBezTo>
                      <a:pt x="55" y="13"/>
                      <a:pt x="53" y="20"/>
                      <a:pt x="53" y="20"/>
                    </a:cubicBezTo>
                  </a:path>
                </a:pathLst>
              </a:custGeom>
              <a:solidFill>
                <a:srgbClr val="C0E5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5" name="Freeform 6274"/>
              <p:cNvSpPr>
                <a:spLocks/>
              </p:cNvSpPr>
              <p:nvPr/>
            </p:nvSpPr>
            <p:spPr bwMode="auto">
              <a:xfrm>
                <a:off x="4528" y="1677"/>
                <a:ext cx="123" cy="96"/>
              </a:xfrm>
              <a:custGeom>
                <a:avLst/>
                <a:gdLst>
                  <a:gd name="T0" fmla="*/ 0 w 91"/>
                  <a:gd name="T1" fmla="*/ 0 h 71"/>
                  <a:gd name="T2" fmla="*/ 55 w 91"/>
                  <a:gd name="T3" fmla="*/ 35 h 71"/>
                  <a:gd name="T4" fmla="*/ 135 w 91"/>
                  <a:gd name="T5" fmla="*/ 15 h 71"/>
                  <a:gd name="T6" fmla="*/ 166 w 91"/>
                  <a:gd name="T7" fmla="*/ 43 h 71"/>
                  <a:gd name="T8" fmla="*/ 137 w 91"/>
                  <a:gd name="T9" fmla="*/ 108 h 71"/>
                  <a:gd name="T10" fmla="*/ 87 w 91"/>
                  <a:gd name="T11" fmla="*/ 130 h 71"/>
                  <a:gd name="T12" fmla="*/ 69 w 91"/>
                  <a:gd name="T13" fmla="*/ 82 h 71"/>
                  <a:gd name="T14" fmla="*/ 0 w 91"/>
                  <a:gd name="T15" fmla="*/ 46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1" h="71">
                    <a:moveTo>
                      <a:pt x="0" y="0"/>
                    </a:moveTo>
                    <a:cubicBezTo>
                      <a:pt x="14" y="15"/>
                      <a:pt x="18" y="13"/>
                      <a:pt x="30" y="19"/>
                    </a:cubicBezTo>
                    <a:cubicBezTo>
                      <a:pt x="42" y="25"/>
                      <a:pt x="74" y="8"/>
                      <a:pt x="74" y="8"/>
                    </a:cubicBezTo>
                    <a:cubicBezTo>
                      <a:pt x="91" y="24"/>
                      <a:pt x="91" y="24"/>
                      <a:pt x="91" y="24"/>
                    </a:cubicBezTo>
                    <a:cubicBezTo>
                      <a:pt x="75" y="59"/>
                      <a:pt x="75" y="59"/>
                      <a:pt x="75" y="59"/>
                    </a:cubicBezTo>
                    <a:cubicBezTo>
                      <a:pt x="47" y="71"/>
                      <a:pt x="47" y="71"/>
                      <a:pt x="47" y="71"/>
                    </a:cubicBezTo>
                    <a:cubicBezTo>
                      <a:pt x="47" y="71"/>
                      <a:pt x="47" y="55"/>
                      <a:pt x="38" y="45"/>
                    </a:cubicBezTo>
                    <a:cubicBezTo>
                      <a:pt x="28" y="36"/>
                      <a:pt x="0" y="25"/>
                      <a:pt x="0" y="25"/>
                    </a:cubicBezTo>
                  </a:path>
                </a:pathLst>
              </a:custGeom>
              <a:solidFill>
                <a:srgbClr val="C0E5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6" name="Freeform 6275"/>
              <p:cNvSpPr>
                <a:spLocks/>
              </p:cNvSpPr>
              <p:nvPr/>
            </p:nvSpPr>
            <p:spPr bwMode="auto">
              <a:xfrm>
                <a:off x="4487" y="1695"/>
                <a:ext cx="16" cy="16"/>
              </a:xfrm>
              <a:custGeom>
                <a:avLst/>
                <a:gdLst>
                  <a:gd name="T0" fmla="*/ 20 w 12"/>
                  <a:gd name="T1" fmla="*/ 0 h 12"/>
                  <a:gd name="T2" fmla="*/ 0 w 12"/>
                  <a:gd name="T3" fmla="*/ 11 h 12"/>
                  <a:gd name="T4" fmla="*/ 5 w 12"/>
                  <a:gd name="T5" fmla="*/ 21 h 12"/>
                  <a:gd name="T6" fmla="*/ 20 w 12"/>
                  <a:gd name="T7" fmla="*/ 1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2">
                    <a:moveTo>
                      <a:pt x="11" y="0"/>
                    </a:moveTo>
                    <a:cubicBezTo>
                      <a:pt x="8" y="2"/>
                      <a:pt x="3" y="4"/>
                      <a:pt x="0" y="6"/>
                    </a:cubicBezTo>
                    <a:cubicBezTo>
                      <a:pt x="1" y="8"/>
                      <a:pt x="1" y="11"/>
                      <a:pt x="3" y="12"/>
                    </a:cubicBezTo>
                    <a:cubicBezTo>
                      <a:pt x="7" y="9"/>
                      <a:pt x="12" y="8"/>
                      <a:pt x="11" y="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7" name="Freeform 6276"/>
              <p:cNvSpPr>
                <a:spLocks/>
              </p:cNvSpPr>
              <p:nvPr/>
            </p:nvSpPr>
            <p:spPr bwMode="auto">
              <a:xfrm>
                <a:off x="4471" y="1703"/>
                <a:ext cx="13" cy="12"/>
              </a:xfrm>
              <a:custGeom>
                <a:avLst/>
                <a:gdLst>
                  <a:gd name="T0" fmla="*/ 10 w 10"/>
                  <a:gd name="T1" fmla="*/ 1 h 9"/>
                  <a:gd name="T2" fmla="*/ 10 w 10"/>
                  <a:gd name="T3" fmla="*/ 16 h 9"/>
                  <a:gd name="T4" fmla="*/ 12 w 10"/>
                  <a:gd name="T5" fmla="*/ 1 h 9"/>
                  <a:gd name="T6" fmla="*/ 0 60000 65536"/>
                  <a:gd name="T7" fmla="*/ 0 60000 65536"/>
                  <a:gd name="T8" fmla="*/ 0 60000 65536"/>
                </a:gdLst>
                <a:ahLst/>
                <a:cxnLst>
                  <a:cxn ang="T6">
                    <a:pos x="T0" y="T1"/>
                  </a:cxn>
                  <a:cxn ang="T7">
                    <a:pos x="T2" y="T3"/>
                  </a:cxn>
                  <a:cxn ang="T8">
                    <a:pos x="T4" y="T5"/>
                  </a:cxn>
                </a:cxnLst>
                <a:rect l="0" t="0" r="r" b="b"/>
                <a:pathLst>
                  <a:path w="10" h="9">
                    <a:moveTo>
                      <a:pt x="6" y="1"/>
                    </a:moveTo>
                    <a:cubicBezTo>
                      <a:pt x="0" y="0"/>
                      <a:pt x="3" y="9"/>
                      <a:pt x="6" y="9"/>
                    </a:cubicBezTo>
                    <a:cubicBezTo>
                      <a:pt x="10" y="9"/>
                      <a:pt x="7" y="1"/>
                      <a:pt x="7" y="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8" name="Freeform 6277"/>
              <p:cNvSpPr>
                <a:spLocks/>
              </p:cNvSpPr>
              <p:nvPr/>
            </p:nvSpPr>
            <p:spPr bwMode="auto">
              <a:xfrm>
                <a:off x="4441" y="1708"/>
                <a:ext cx="23" cy="28"/>
              </a:xfrm>
              <a:custGeom>
                <a:avLst/>
                <a:gdLst>
                  <a:gd name="T0" fmla="*/ 9 w 17"/>
                  <a:gd name="T1" fmla="*/ 7 h 21"/>
                  <a:gd name="T2" fmla="*/ 27 w 17"/>
                  <a:gd name="T3" fmla="*/ 16 h 21"/>
                  <a:gd name="T4" fmla="*/ 0 w 17"/>
                  <a:gd name="T5" fmla="*/ 37 h 21"/>
                  <a:gd name="T6" fmla="*/ 0 60000 65536"/>
                  <a:gd name="T7" fmla="*/ 0 60000 65536"/>
                  <a:gd name="T8" fmla="*/ 0 60000 65536"/>
                </a:gdLst>
                <a:ahLst/>
                <a:cxnLst>
                  <a:cxn ang="T6">
                    <a:pos x="T0" y="T1"/>
                  </a:cxn>
                  <a:cxn ang="T7">
                    <a:pos x="T2" y="T3"/>
                  </a:cxn>
                  <a:cxn ang="T8">
                    <a:pos x="T4" y="T5"/>
                  </a:cxn>
                </a:cxnLst>
                <a:rect l="0" t="0" r="r" b="b"/>
                <a:pathLst>
                  <a:path w="17" h="21">
                    <a:moveTo>
                      <a:pt x="5" y="4"/>
                    </a:moveTo>
                    <a:cubicBezTo>
                      <a:pt x="9" y="3"/>
                      <a:pt x="17" y="0"/>
                      <a:pt x="15" y="9"/>
                    </a:cubicBezTo>
                    <a:cubicBezTo>
                      <a:pt x="14" y="14"/>
                      <a:pt x="4" y="19"/>
                      <a:pt x="0" y="2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79" name="Freeform 6278"/>
              <p:cNvSpPr>
                <a:spLocks/>
              </p:cNvSpPr>
              <p:nvPr/>
            </p:nvSpPr>
            <p:spPr bwMode="auto">
              <a:xfrm>
                <a:off x="4446" y="1735"/>
                <a:ext cx="18" cy="37"/>
              </a:xfrm>
              <a:custGeom>
                <a:avLst/>
                <a:gdLst>
                  <a:gd name="T0" fmla="*/ 0 w 13"/>
                  <a:gd name="T1" fmla="*/ 14 h 27"/>
                  <a:gd name="T2" fmla="*/ 21 w 13"/>
                  <a:gd name="T3" fmla="*/ 0 h 27"/>
                  <a:gd name="T4" fmla="*/ 25 w 13"/>
                  <a:gd name="T5" fmla="*/ 21 h 27"/>
                  <a:gd name="T6" fmla="*/ 8 w 13"/>
                  <a:gd name="T7" fmla="*/ 51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7">
                    <a:moveTo>
                      <a:pt x="0" y="7"/>
                    </a:moveTo>
                    <a:cubicBezTo>
                      <a:pt x="3" y="4"/>
                      <a:pt x="7" y="1"/>
                      <a:pt x="11" y="0"/>
                    </a:cubicBezTo>
                    <a:cubicBezTo>
                      <a:pt x="12" y="4"/>
                      <a:pt x="13" y="7"/>
                      <a:pt x="13" y="11"/>
                    </a:cubicBezTo>
                    <a:cubicBezTo>
                      <a:pt x="12" y="15"/>
                      <a:pt x="5" y="24"/>
                      <a:pt x="4" y="27"/>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0" name="Freeform 6279"/>
              <p:cNvSpPr>
                <a:spLocks/>
              </p:cNvSpPr>
              <p:nvPr/>
            </p:nvSpPr>
            <p:spPr bwMode="auto">
              <a:xfrm>
                <a:off x="4460" y="1719"/>
                <a:ext cx="20" cy="22"/>
              </a:xfrm>
              <a:custGeom>
                <a:avLst/>
                <a:gdLst>
                  <a:gd name="T0" fmla="*/ 11 w 15"/>
                  <a:gd name="T1" fmla="*/ 4 h 16"/>
                  <a:gd name="T2" fmla="*/ 15 w 15"/>
                  <a:gd name="T3" fmla="*/ 30 h 16"/>
                  <a:gd name="T4" fmla="*/ 15 w 15"/>
                  <a:gd name="T5" fmla="*/ 0 h 16"/>
                  <a:gd name="T6" fmla="*/ 0 60000 65536"/>
                  <a:gd name="T7" fmla="*/ 0 60000 65536"/>
                  <a:gd name="T8" fmla="*/ 0 60000 65536"/>
                </a:gdLst>
                <a:ahLst/>
                <a:cxnLst>
                  <a:cxn ang="T6">
                    <a:pos x="T0" y="T1"/>
                  </a:cxn>
                  <a:cxn ang="T7">
                    <a:pos x="T2" y="T3"/>
                  </a:cxn>
                  <a:cxn ang="T8">
                    <a:pos x="T4" y="T5"/>
                  </a:cxn>
                </a:cxnLst>
                <a:rect l="0" t="0" r="r" b="b"/>
                <a:pathLst>
                  <a:path w="15" h="16">
                    <a:moveTo>
                      <a:pt x="6" y="2"/>
                    </a:moveTo>
                    <a:cubicBezTo>
                      <a:pt x="0" y="7"/>
                      <a:pt x="6" y="11"/>
                      <a:pt x="8" y="16"/>
                    </a:cubicBezTo>
                    <a:cubicBezTo>
                      <a:pt x="15" y="12"/>
                      <a:pt x="13" y="3"/>
                      <a:pt x="8" y="0"/>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1" name="Freeform 6280"/>
              <p:cNvSpPr>
                <a:spLocks/>
              </p:cNvSpPr>
              <p:nvPr/>
            </p:nvSpPr>
            <p:spPr bwMode="auto">
              <a:xfrm>
                <a:off x="4471" y="1715"/>
                <a:ext cx="28" cy="11"/>
              </a:xfrm>
              <a:custGeom>
                <a:avLst/>
                <a:gdLst>
                  <a:gd name="T0" fmla="*/ 20 w 21"/>
                  <a:gd name="T1" fmla="*/ 1 h 8"/>
                  <a:gd name="T2" fmla="*/ 23 w 21"/>
                  <a:gd name="T3" fmla="*/ 0 h 8"/>
                  <a:gd name="T4" fmla="*/ 0 60000 65536"/>
                  <a:gd name="T5" fmla="*/ 0 60000 65536"/>
                </a:gdLst>
                <a:ahLst/>
                <a:cxnLst>
                  <a:cxn ang="T4">
                    <a:pos x="T0" y="T1"/>
                  </a:cxn>
                  <a:cxn ang="T5">
                    <a:pos x="T2" y="T3"/>
                  </a:cxn>
                </a:cxnLst>
                <a:rect l="0" t="0" r="r" b="b"/>
                <a:pathLst>
                  <a:path w="21" h="8">
                    <a:moveTo>
                      <a:pt x="11" y="1"/>
                    </a:moveTo>
                    <a:cubicBezTo>
                      <a:pt x="0" y="8"/>
                      <a:pt x="21" y="7"/>
                      <a:pt x="13" y="0"/>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2" name="Freeform 6281"/>
              <p:cNvSpPr>
                <a:spLocks/>
              </p:cNvSpPr>
              <p:nvPr/>
            </p:nvSpPr>
            <p:spPr bwMode="auto">
              <a:xfrm>
                <a:off x="4464" y="1743"/>
                <a:ext cx="11" cy="23"/>
              </a:xfrm>
              <a:custGeom>
                <a:avLst/>
                <a:gdLst>
                  <a:gd name="T0" fmla="*/ 0 w 8"/>
                  <a:gd name="T1" fmla="*/ 20 h 17"/>
                  <a:gd name="T2" fmla="*/ 10 w 8"/>
                  <a:gd name="T3" fmla="*/ 31 h 17"/>
                  <a:gd name="T4" fmla="*/ 0 60000 65536"/>
                  <a:gd name="T5" fmla="*/ 0 60000 65536"/>
                </a:gdLst>
                <a:ahLst/>
                <a:cxnLst>
                  <a:cxn ang="T4">
                    <a:pos x="T0" y="T1"/>
                  </a:cxn>
                  <a:cxn ang="T5">
                    <a:pos x="T2" y="T3"/>
                  </a:cxn>
                </a:cxnLst>
                <a:rect l="0" t="0" r="r" b="b"/>
                <a:pathLst>
                  <a:path w="8" h="17">
                    <a:moveTo>
                      <a:pt x="0" y="11"/>
                    </a:moveTo>
                    <a:cubicBezTo>
                      <a:pt x="5" y="0"/>
                      <a:pt x="8" y="11"/>
                      <a:pt x="5" y="17"/>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3" name="Freeform 6282"/>
              <p:cNvSpPr>
                <a:spLocks/>
              </p:cNvSpPr>
              <p:nvPr/>
            </p:nvSpPr>
            <p:spPr bwMode="auto">
              <a:xfrm>
                <a:off x="4577" y="1722"/>
                <a:ext cx="21" cy="14"/>
              </a:xfrm>
              <a:custGeom>
                <a:avLst/>
                <a:gdLst>
                  <a:gd name="T0" fmla="*/ 0 w 16"/>
                  <a:gd name="T1" fmla="*/ 6 h 11"/>
                  <a:gd name="T2" fmla="*/ 17 w 16"/>
                  <a:gd name="T3" fmla="*/ 18 h 11"/>
                  <a:gd name="T4" fmla="*/ 28 w 16"/>
                  <a:gd name="T5" fmla="*/ 8 h 11"/>
                  <a:gd name="T6" fmla="*/ 4 w 16"/>
                  <a:gd name="T7" fmla="*/ 6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1">
                    <a:moveTo>
                      <a:pt x="0" y="4"/>
                    </a:moveTo>
                    <a:cubicBezTo>
                      <a:pt x="5" y="5"/>
                      <a:pt x="7" y="8"/>
                      <a:pt x="10" y="11"/>
                    </a:cubicBezTo>
                    <a:cubicBezTo>
                      <a:pt x="12" y="9"/>
                      <a:pt x="14" y="7"/>
                      <a:pt x="16" y="5"/>
                    </a:cubicBezTo>
                    <a:cubicBezTo>
                      <a:pt x="12" y="0"/>
                      <a:pt x="6" y="2"/>
                      <a:pt x="2" y="4"/>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4" name="Freeform 6283"/>
              <p:cNvSpPr>
                <a:spLocks/>
              </p:cNvSpPr>
              <p:nvPr/>
            </p:nvSpPr>
            <p:spPr bwMode="auto">
              <a:xfrm>
                <a:off x="4566" y="1712"/>
                <a:ext cx="16" cy="11"/>
              </a:xfrm>
              <a:custGeom>
                <a:avLst/>
                <a:gdLst>
                  <a:gd name="T0" fmla="*/ 0 w 12"/>
                  <a:gd name="T1" fmla="*/ 6 h 8"/>
                  <a:gd name="T2" fmla="*/ 21 w 12"/>
                  <a:gd name="T3" fmla="*/ 6 h 8"/>
                  <a:gd name="T4" fmla="*/ 4 w 12"/>
                  <a:gd name="T5" fmla="*/ 1 h 8"/>
                  <a:gd name="T6" fmla="*/ 0 60000 65536"/>
                  <a:gd name="T7" fmla="*/ 0 60000 65536"/>
                  <a:gd name="T8" fmla="*/ 0 60000 65536"/>
                </a:gdLst>
                <a:ahLst/>
                <a:cxnLst>
                  <a:cxn ang="T6">
                    <a:pos x="T0" y="T1"/>
                  </a:cxn>
                  <a:cxn ang="T7">
                    <a:pos x="T2" y="T3"/>
                  </a:cxn>
                  <a:cxn ang="T8">
                    <a:pos x="T4" y="T5"/>
                  </a:cxn>
                </a:cxnLst>
                <a:rect l="0" t="0" r="r" b="b"/>
                <a:pathLst>
                  <a:path w="12" h="8">
                    <a:moveTo>
                      <a:pt x="0" y="3"/>
                    </a:moveTo>
                    <a:cubicBezTo>
                      <a:pt x="4" y="8"/>
                      <a:pt x="8" y="5"/>
                      <a:pt x="12" y="3"/>
                    </a:cubicBezTo>
                    <a:cubicBezTo>
                      <a:pt x="10" y="0"/>
                      <a:pt x="6" y="0"/>
                      <a:pt x="2" y="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5" name="Freeform 6284"/>
              <p:cNvSpPr>
                <a:spLocks/>
              </p:cNvSpPr>
              <p:nvPr/>
            </p:nvSpPr>
            <p:spPr bwMode="auto">
              <a:xfrm>
                <a:off x="4591" y="1708"/>
                <a:ext cx="17" cy="15"/>
              </a:xfrm>
              <a:custGeom>
                <a:avLst/>
                <a:gdLst>
                  <a:gd name="T0" fmla="*/ 4 w 12"/>
                  <a:gd name="T1" fmla="*/ 4 h 11"/>
                  <a:gd name="T2" fmla="*/ 24 w 12"/>
                  <a:gd name="T3" fmla="*/ 14 h 11"/>
                  <a:gd name="T4" fmla="*/ 13 w 12"/>
                  <a:gd name="T5" fmla="*/ 4 h 11"/>
                  <a:gd name="T6" fmla="*/ 0 60000 65536"/>
                  <a:gd name="T7" fmla="*/ 0 60000 65536"/>
                  <a:gd name="T8" fmla="*/ 0 60000 65536"/>
                </a:gdLst>
                <a:ahLst/>
                <a:cxnLst>
                  <a:cxn ang="T6">
                    <a:pos x="T0" y="T1"/>
                  </a:cxn>
                  <a:cxn ang="T7">
                    <a:pos x="T2" y="T3"/>
                  </a:cxn>
                  <a:cxn ang="T8">
                    <a:pos x="T4" y="T5"/>
                  </a:cxn>
                </a:cxnLst>
                <a:rect l="0" t="0" r="r" b="b"/>
                <a:pathLst>
                  <a:path w="12" h="11">
                    <a:moveTo>
                      <a:pt x="2" y="2"/>
                    </a:moveTo>
                    <a:cubicBezTo>
                      <a:pt x="0" y="11"/>
                      <a:pt x="7" y="8"/>
                      <a:pt x="12" y="7"/>
                    </a:cubicBezTo>
                    <a:cubicBezTo>
                      <a:pt x="12" y="3"/>
                      <a:pt x="8" y="0"/>
                      <a:pt x="6" y="2"/>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6" name="Freeform 6285"/>
              <p:cNvSpPr>
                <a:spLocks/>
              </p:cNvSpPr>
              <p:nvPr/>
            </p:nvSpPr>
            <p:spPr bwMode="auto">
              <a:xfrm>
                <a:off x="4610" y="1688"/>
                <a:ext cx="29" cy="48"/>
              </a:xfrm>
              <a:custGeom>
                <a:avLst/>
                <a:gdLst>
                  <a:gd name="T0" fmla="*/ 6 w 21"/>
                  <a:gd name="T1" fmla="*/ 23 h 36"/>
                  <a:gd name="T2" fmla="*/ 6 w 21"/>
                  <a:gd name="T3" fmla="*/ 20 h 36"/>
                  <a:gd name="T4" fmla="*/ 0 60000 65536"/>
                  <a:gd name="T5" fmla="*/ 0 60000 65536"/>
                </a:gdLst>
                <a:ahLst/>
                <a:cxnLst>
                  <a:cxn ang="T4">
                    <a:pos x="T0" y="T1"/>
                  </a:cxn>
                  <a:cxn ang="T5">
                    <a:pos x="T2" y="T3"/>
                  </a:cxn>
                </a:cxnLst>
                <a:rect l="0" t="0" r="r" b="b"/>
                <a:pathLst>
                  <a:path w="21" h="36">
                    <a:moveTo>
                      <a:pt x="3" y="13"/>
                    </a:moveTo>
                    <a:cubicBezTo>
                      <a:pt x="0" y="36"/>
                      <a:pt x="21" y="0"/>
                      <a:pt x="3" y="1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7" name="Freeform 6286"/>
              <p:cNvSpPr>
                <a:spLocks/>
              </p:cNvSpPr>
              <p:nvPr/>
            </p:nvSpPr>
            <p:spPr bwMode="auto">
              <a:xfrm>
                <a:off x="4627" y="1691"/>
                <a:ext cx="20" cy="16"/>
              </a:xfrm>
              <a:custGeom>
                <a:avLst/>
                <a:gdLst>
                  <a:gd name="T0" fmla="*/ 9 w 15"/>
                  <a:gd name="T1" fmla="*/ 0 h 12"/>
                  <a:gd name="T2" fmla="*/ 0 w 15"/>
                  <a:gd name="T3" fmla="*/ 15 h 12"/>
                  <a:gd name="T4" fmla="*/ 9 w 15"/>
                  <a:gd name="T5" fmla="*/ 21 h 12"/>
                  <a:gd name="T6" fmla="*/ 27 w 15"/>
                  <a:gd name="T7" fmla="*/ 12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2">
                    <a:moveTo>
                      <a:pt x="5" y="0"/>
                    </a:moveTo>
                    <a:cubicBezTo>
                      <a:pt x="4" y="3"/>
                      <a:pt x="3" y="6"/>
                      <a:pt x="0" y="8"/>
                    </a:cubicBezTo>
                    <a:cubicBezTo>
                      <a:pt x="2" y="9"/>
                      <a:pt x="3" y="10"/>
                      <a:pt x="5" y="12"/>
                    </a:cubicBezTo>
                    <a:cubicBezTo>
                      <a:pt x="8" y="11"/>
                      <a:pt x="13" y="10"/>
                      <a:pt x="15" y="7"/>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8" name="Freeform 6287"/>
              <p:cNvSpPr>
                <a:spLocks/>
              </p:cNvSpPr>
              <p:nvPr/>
            </p:nvSpPr>
            <p:spPr bwMode="auto">
              <a:xfrm>
                <a:off x="4624" y="1705"/>
                <a:ext cx="34" cy="26"/>
              </a:xfrm>
              <a:custGeom>
                <a:avLst/>
                <a:gdLst>
                  <a:gd name="T0" fmla="*/ 39 w 25"/>
                  <a:gd name="T1" fmla="*/ 0 h 19"/>
                  <a:gd name="T2" fmla="*/ 14 w 25"/>
                  <a:gd name="T3" fmla="*/ 34 h 19"/>
                  <a:gd name="T4" fmla="*/ 37 w 25"/>
                  <a:gd name="T5" fmla="*/ 31 h 19"/>
                  <a:gd name="T6" fmla="*/ 46 w 25"/>
                  <a:gd name="T7" fmla="*/ 7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9">
                    <a:moveTo>
                      <a:pt x="21" y="0"/>
                    </a:moveTo>
                    <a:cubicBezTo>
                      <a:pt x="18" y="5"/>
                      <a:pt x="0" y="10"/>
                      <a:pt x="7" y="18"/>
                    </a:cubicBezTo>
                    <a:cubicBezTo>
                      <a:pt x="8" y="19"/>
                      <a:pt x="18" y="19"/>
                      <a:pt x="20" y="17"/>
                    </a:cubicBezTo>
                    <a:cubicBezTo>
                      <a:pt x="23" y="14"/>
                      <a:pt x="23" y="8"/>
                      <a:pt x="25" y="4"/>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89" name="Freeform 6288"/>
              <p:cNvSpPr>
                <a:spLocks/>
              </p:cNvSpPr>
              <p:nvPr/>
            </p:nvSpPr>
            <p:spPr bwMode="auto">
              <a:xfrm>
                <a:off x="4604" y="1723"/>
                <a:ext cx="19" cy="15"/>
              </a:xfrm>
              <a:custGeom>
                <a:avLst/>
                <a:gdLst>
                  <a:gd name="T0" fmla="*/ 4 w 14"/>
                  <a:gd name="T1" fmla="*/ 5 h 11"/>
                  <a:gd name="T2" fmla="*/ 0 w 14"/>
                  <a:gd name="T3" fmla="*/ 20 h 11"/>
                  <a:gd name="T4" fmla="*/ 26 w 14"/>
                  <a:gd name="T5" fmla="*/ 11 h 11"/>
                  <a:gd name="T6" fmla="*/ 7 w 14"/>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1">
                    <a:moveTo>
                      <a:pt x="2" y="3"/>
                    </a:moveTo>
                    <a:cubicBezTo>
                      <a:pt x="1" y="5"/>
                      <a:pt x="0" y="8"/>
                      <a:pt x="0" y="11"/>
                    </a:cubicBezTo>
                    <a:cubicBezTo>
                      <a:pt x="4" y="11"/>
                      <a:pt x="14" y="11"/>
                      <a:pt x="14" y="6"/>
                    </a:cubicBezTo>
                    <a:cubicBezTo>
                      <a:pt x="14" y="3"/>
                      <a:pt x="7" y="0"/>
                      <a:pt x="4" y="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0" name="Freeform 6289"/>
              <p:cNvSpPr>
                <a:spLocks/>
              </p:cNvSpPr>
              <p:nvPr/>
            </p:nvSpPr>
            <p:spPr bwMode="auto">
              <a:xfrm>
                <a:off x="4596" y="1743"/>
                <a:ext cx="9" cy="7"/>
              </a:xfrm>
              <a:custGeom>
                <a:avLst/>
                <a:gdLst>
                  <a:gd name="T0" fmla="*/ 1 w 7"/>
                  <a:gd name="T1" fmla="*/ 0 h 5"/>
                  <a:gd name="T2" fmla="*/ 1 w 7"/>
                  <a:gd name="T3" fmla="*/ 10 h 5"/>
                  <a:gd name="T4" fmla="*/ 4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1" y="0"/>
                    </a:moveTo>
                    <a:cubicBezTo>
                      <a:pt x="0" y="2"/>
                      <a:pt x="0" y="4"/>
                      <a:pt x="1" y="5"/>
                    </a:cubicBezTo>
                    <a:cubicBezTo>
                      <a:pt x="7" y="5"/>
                      <a:pt x="6" y="0"/>
                      <a:pt x="2" y="0"/>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1" name="Freeform 6290"/>
              <p:cNvSpPr>
                <a:spLocks/>
              </p:cNvSpPr>
              <p:nvPr/>
            </p:nvSpPr>
            <p:spPr bwMode="auto">
              <a:xfrm>
                <a:off x="4598" y="1742"/>
                <a:ext cx="27" cy="30"/>
              </a:xfrm>
              <a:custGeom>
                <a:avLst/>
                <a:gdLst>
                  <a:gd name="T0" fmla="*/ 1 w 20"/>
                  <a:gd name="T1" fmla="*/ 41 h 22"/>
                  <a:gd name="T2" fmla="*/ 1 w 20"/>
                  <a:gd name="T3" fmla="*/ 22 h 22"/>
                  <a:gd name="T4" fmla="*/ 19 w 20"/>
                  <a:gd name="T5" fmla="*/ 10 h 22"/>
                  <a:gd name="T6" fmla="*/ 30 w 20"/>
                  <a:gd name="T7" fmla="*/ 7 h 22"/>
                  <a:gd name="T8" fmla="*/ 36 w 20"/>
                  <a:gd name="T9" fmla="*/ 25 h 22"/>
                  <a:gd name="T10" fmla="*/ 26 w 20"/>
                  <a:gd name="T11" fmla="*/ 3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1" y="22"/>
                    </a:moveTo>
                    <a:cubicBezTo>
                      <a:pt x="4" y="18"/>
                      <a:pt x="0" y="15"/>
                      <a:pt x="1" y="12"/>
                    </a:cubicBezTo>
                    <a:cubicBezTo>
                      <a:pt x="2" y="9"/>
                      <a:pt x="8" y="6"/>
                      <a:pt x="10" y="5"/>
                    </a:cubicBezTo>
                    <a:cubicBezTo>
                      <a:pt x="14" y="3"/>
                      <a:pt x="12" y="0"/>
                      <a:pt x="16" y="4"/>
                    </a:cubicBezTo>
                    <a:cubicBezTo>
                      <a:pt x="17" y="6"/>
                      <a:pt x="19" y="11"/>
                      <a:pt x="20" y="13"/>
                    </a:cubicBezTo>
                    <a:cubicBezTo>
                      <a:pt x="17" y="14"/>
                      <a:pt x="15" y="16"/>
                      <a:pt x="14" y="18"/>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2" name="Freeform 6291"/>
              <p:cNvSpPr>
                <a:spLocks/>
              </p:cNvSpPr>
              <p:nvPr/>
            </p:nvSpPr>
            <p:spPr bwMode="auto">
              <a:xfrm>
                <a:off x="4627" y="1738"/>
                <a:ext cx="12" cy="9"/>
              </a:xfrm>
              <a:custGeom>
                <a:avLst/>
                <a:gdLst>
                  <a:gd name="T0" fmla="*/ 16 w 9"/>
                  <a:gd name="T1" fmla="*/ 0 h 7"/>
                  <a:gd name="T2" fmla="*/ 1 w 9"/>
                  <a:gd name="T3" fmla="*/ 4 h 7"/>
                  <a:gd name="T4" fmla="*/ 11 w 9"/>
                  <a:gd name="T5" fmla="*/ 12 h 7"/>
                  <a:gd name="T6" fmla="*/ 0 60000 65536"/>
                  <a:gd name="T7" fmla="*/ 0 60000 65536"/>
                  <a:gd name="T8" fmla="*/ 0 60000 65536"/>
                </a:gdLst>
                <a:ahLst/>
                <a:cxnLst>
                  <a:cxn ang="T6">
                    <a:pos x="T0" y="T1"/>
                  </a:cxn>
                  <a:cxn ang="T7">
                    <a:pos x="T2" y="T3"/>
                  </a:cxn>
                  <a:cxn ang="T8">
                    <a:pos x="T4" y="T5"/>
                  </a:cxn>
                </a:cxnLst>
                <a:rect l="0" t="0" r="r" b="b"/>
                <a:pathLst>
                  <a:path w="9" h="7">
                    <a:moveTo>
                      <a:pt x="9" y="0"/>
                    </a:moveTo>
                    <a:cubicBezTo>
                      <a:pt x="6" y="1"/>
                      <a:pt x="3" y="1"/>
                      <a:pt x="1" y="2"/>
                    </a:cubicBezTo>
                    <a:cubicBezTo>
                      <a:pt x="0" y="5"/>
                      <a:pt x="3" y="7"/>
                      <a:pt x="6" y="7"/>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3" name="Freeform 6292"/>
              <p:cNvSpPr>
                <a:spLocks/>
              </p:cNvSpPr>
              <p:nvPr/>
            </p:nvSpPr>
            <p:spPr bwMode="auto">
              <a:xfrm>
                <a:off x="4473" y="1757"/>
                <a:ext cx="4" cy="29"/>
              </a:xfrm>
              <a:custGeom>
                <a:avLst/>
                <a:gdLst>
                  <a:gd name="T0" fmla="*/ 4 w 3"/>
                  <a:gd name="T1" fmla="*/ 0 h 22"/>
                  <a:gd name="T2" fmla="*/ 5 w 3"/>
                  <a:gd name="T3" fmla="*/ 38 h 22"/>
                  <a:gd name="T4" fmla="*/ 0 60000 65536"/>
                  <a:gd name="T5" fmla="*/ 0 60000 65536"/>
                </a:gdLst>
                <a:ahLst/>
                <a:cxnLst>
                  <a:cxn ang="T4">
                    <a:pos x="T0" y="T1"/>
                  </a:cxn>
                  <a:cxn ang="T5">
                    <a:pos x="T2" y="T3"/>
                  </a:cxn>
                </a:cxnLst>
                <a:rect l="0" t="0" r="r" b="b"/>
                <a:pathLst>
                  <a:path w="3" h="22">
                    <a:moveTo>
                      <a:pt x="2" y="0"/>
                    </a:moveTo>
                    <a:cubicBezTo>
                      <a:pt x="2" y="7"/>
                      <a:pt x="0" y="15"/>
                      <a:pt x="3" y="22"/>
                    </a:cubicBezTo>
                  </a:path>
                </a:pathLst>
              </a:custGeom>
              <a:noFill/>
              <a:ln w="9525" cap="flat">
                <a:solidFill>
                  <a:srgbClr val="B49299"/>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4" name="Freeform 6293"/>
              <p:cNvSpPr>
                <a:spLocks noEditPoints="1"/>
              </p:cNvSpPr>
              <p:nvPr/>
            </p:nvSpPr>
            <p:spPr bwMode="auto">
              <a:xfrm>
                <a:off x="4336" y="1751"/>
                <a:ext cx="405" cy="436"/>
              </a:xfrm>
              <a:custGeom>
                <a:avLst/>
                <a:gdLst>
                  <a:gd name="T0" fmla="*/ 164 w 298"/>
                  <a:gd name="T1" fmla="*/ 26 h 323"/>
                  <a:gd name="T2" fmla="*/ 144 w 298"/>
                  <a:gd name="T3" fmla="*/ 31 h 323"/>
                  <a:gd name="T4" fmla="*/ 114 w 298"/>
                  <a:gd name="T5" fmla="*/ 30 h 323"/>
                  <a:gd name="T6" fmla="*/ 102 w 298"/>
                  <a:gd name="T7" fmla="*/ 49 h 323"/>
                  <a:gd name="T8" fmla="*/ 177 w 298"/>
                  <a:gd name="T9" fmla="*/ 103 h 323"/>
                  <a:gd name="T10" fmla="*/ 111 w 298"/>
                  <a:gd name="T11" fmla="*/ 261 h 323"/>
                  <a:gd name="T12" fmla="*/ 35 w 298"/>
                  <a:gd name="T13" fmla="*/ 563 h 323"/>
                  <a:gd name="T14" fmla="*/ 170 w 298"/>
                  <a:gd name="T15" fmla="*/ 410 h 323"/>
                  <a:gd name="T16" fmla="*/ 171 w 298"/>
                  <a:gd name="T17" fmla="*/ 346 h 323"/>
                  <a:gd name="T18" fmla="*/ 200 w 298"/>
                  <a:gd name="T19" fmla="*/ 267 h 323"/>
                  <a:gd name="T20" fmla="*/ 294 w 298"/>
                  <a:gd name="T21" fmla="*/ 192 h 323"/>
                  <a:gd name="T22" fmla="*/ 374 w 298"/>
                  <a:gd name="T23" fmla="*/ 385 h 323"/>
                  <a:gd name="T24" fmla="*/ 482 w 298"/>
                  <a:gd name="T25" fmla="*/ 499 h 323"/>
                  <a:gd name="T26" fmla="*/ 525 w 298"/>
                  <a:gd name="T27" fmla="*/ 385 h 323"/>
                  <a:gd name="T28" fmla="*/ 544 w 298"/>
                  <a:gd name="T29" fmla="*/ 279 h 323"/>
                  <a:gd name="T30" fmla="*/ 477 w 298"/>
                  <a:gd name="T31" fmla="*/ 186 h 323"/>
                  <a:gd name="T32" fmla="*/ 356 w 298"/>
                  <a:gd name="T33" fmla="*/ 157 h 323"/>
                  <a:gd name="T34" fmla="*/ 453 w 298"/>
                  <a:gd name="T35" fmla="*/ 99 h 323"/>
                  <a:gd name="T36" fmla="*/ 438 w 298"/>
                  <a:gd name="T37" fmla="*/ 77 h 323"/>
                  <a:gd name="T38" fmla="*/ 406 w 298"/>
                  <a:gd name="T39" fmla="*/ 90 h 323"/>
                  <a:gd name="T40" fmla="*/ 390 w 298"/>
                  <a:gd name="T41" fmla="*/ 109 h 323"/>
                  <a:gd name="T42" fmla="*/ 45 w 298"/>
                  <a:gd name="T43" fmla="*/ 499 h 323"/>
                  <a:gd name="T44" fmla="*/ 27 w 298"/>
                  <a:gd name="T45" fmla="*/ 423 h 323"/>
                  <a:gd name="T46" fmla="*/ 114 w 298"/>
                  <a:gd name="T47" fmla="*/ 371 h 323"/>
                  <a:gd name="T48" fmla="*/ 87 w 298"/>
                  <a:gd name="T49" fmla="*/ 478 h 323"/>
                  <a:gd name="T50" fmla="*/ 45 w 298"/>
                  <a:gd name="T51" fmla="*/ 499 h 323"/>
                  <a:gd name="T52" fmla="*/ 77 w 298"/>
                  <a:gd name="T53" fmla="*/ 564 h 323"/>
                  <a:gd name="T54" fmla="*/ 48 w 298"/>
                  <a:gd name="T55" fmla="*/ 514 h 323"/>
                  <a:gd name="T56" fmla="*/ 144 w 298"/>
                  <a:gd name="T57" fmla="*/ 462 h 323"/>
                  <a:gd name="T58" fmla="*/ 135 w 298"/>
                  <a:gd name="T59" fmla="*/ 385 h 323"/>
                  <a:gd name="T60" fmla="*/ 148 w 298"/>
                  <a:gd name="T61" fmla="*/ 413 h 323"/>
                  <a:gd name="T62" fmla="*/ 192 w 298"/>
                  <a:gd name="T63" fmla="*/ 228 h 323"/>
                  <a:gd name="T64" fmla="*/ 149 w 298"/>
                  <a:gd name="T65" fmla="*/ 339 h 323"/>
                  <a:gd name="T66" fmla="*/ 140 w 298"/>
                  <a:gd name="T67" fmla="*/ 359 h 323"/>
                  <a:gd name="T68" fmla="*/ 92 w 298"/>
                  <a:gd name="T69" fmla="*/ 316 h 323"/>
                  <a:gd name="T70" fmla="*/ 163 w 298"/>
                  <a:gd name="T71" fmla="*/ 244 h 323"/>
                  <a:gd name="T72" fmla="*/ 387 w 298"/>
                  <a:gd name="T73" fmla="*/ 266 h 323"/>
                  <a:gd name="T74" fmla="*/ 348 w 298"/>
                  <a:gd name="T75" fmla="*/ 186 h 323"/>
                  <a:gd name="T76" fmla="*/ 514 w 298"/>
                  <a:gd name="T77" fmla="*/ 225 h 323"/>
                  <a:gd name="T78" fmla="*/ 511 w 298"/>
                  <a:gd name="T79" fmla="*/ 288 h 323"/>
                  <a:gd name="T80" fmla="*/ 387 w 298"/>
                  <a:gd name="T81" fmla="*/ 266 h 323"/>
                  <a:gd name="T82" fmla="*/ 413 w 298"/>
                  <a:gd name="T83" fmla="*/ 454 h 323"/>
                  <a:gd name="T84" fmla="*/ 478 w 298"/>
                  <a:gd name="T85" fmla="*/ 472 h 323"/>
                  <a:gd name="T86" fmla="*/ 482 w 298"/>
                  <a:gd name="T87" fmla="*/ 436 h 323"/>
                  <a:gd name="T88" fmla="*/ 484 w 298"/>
                  <a:gd name="T89" fmla="*/ 423 h 323"/>
                  <a:gd name="T90" fmla="*/ 508 w 298"/>
                  <a:gd name="T91" fmla="*/ 371 h 323"/>
                  <a:gd name="T92" fmla="*/ 448 w 298"/>
                  <a:gd name="T93" fmla="*/ 412 h 323"/>
                  <a:gd name="T94" fmla="*/ 439 w 298"/>
                  <a:gd name="T95" fmla="*/ 416 h 323"/>
                  <a:gd name="T96" fmla="*/ 400 w 298"/>
                  <a:gd name="T97" fmla="*/ 412 h 323"/>
                  <a:gd name="T98" fmla="*/ 401 w 298"/>
                  <a:gd name="T99" fmla="*/ 354 h 323"/>
                  <a:gd name="T100" fmla="*/ 503 w 298"/>
                  <a:gd name="T101" fmla="*/ 359 h 323"/>
                  <a:gd name="T102" fmla="*/ 510 w 298"/>
                  <a:gd name="T103" fmla="*/ 346 h 323"/>
                  <a:gd name="T104" fmla="*/ 401 w 298"/>
                  <a:gd name="T105" fmla="*/ 339 h 323"/>
                  <a:gd name="T106" fmla="*/ 402 w 298"/>
                  <a:gd name="T107" fmla="*/ 304 h 323"/>
                  <a:gd name="T108" fmla="*/ 525 w 298"/>
                  <a:gd name="T109" fmla="*/ 319 h 3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98" h="323">
                    <a:moveTo>
                      <a:pt x="115" y="48"/>
                    </a:moveTo>
                    <a:cubicBezTo>
                      <a:pt x="108" y="39"/>
                      <a:pt x="102" y="33"/>
                      <a:pt x="97" y="29"/>
                    </a:cubicBezTo>
                    <a:cubicBezTo>
                      <a:pt x="89" y="23"/>
                      <a:pt x="89" y="14"/>
                      <a:pt x="89" y="14"/>
                    </a:cubicBezTo>
                    <a:cubicBezTo>
                      <a:pt x="91" y="6"/>
                      <a:pt x="91" y="6"/>
                      <a:pt x="91" y="6"/>
                    </a:cubicBezTo>
                    <a:cubicBezTo>
                      <a:pt x="83" y="0"/>
                      <a:pt x="83" y="0"/>
                      <a:pt x="83" y="0"/>
                    </a:cubicBezTo>
                    <a:cubicBezTo>
                      <a:pt x="83" y="0"/>
                      <a:pt x="79" y="14"/>
                      <a:pt x="78" y="17"/>
                    </a:cubicBezTo>
                    <a:cubicBezTo>
                      <a:pt x="78" y="19"/>
                      <a:pt x="77" y="20"/>
                      <a:pt x="75" y="17"/>
                    </a:cubicBezTo>
                    <a:cubicBezTo>
                      <a:pt x="74" y="15"/>
                      <a:pt x="69" y="10"/>
                      <a:pt x="69" y="10"/>
                    </a:cubicBezTo>
                    <a:cubicBezTo>
                      <a:pt x="62" y="16"/>
                      <a:pt x="62" y="16"/>
                      <a:pt x="62" y="16"/>
                    </a:cubicBezTo>
                    <a:cubicBezTo>
                      <a:pt x="62" y="16"/>
                      <a:pt x="65" y="19"/>
                      <a:pt x="68" y="24"/>
                    </a:cubicBezTo>
                    <a:cubicBezTo>
                      <a:pt x="69" y="25"/>
                      <a:pt x="67" y="28"/>
                      <a:pt x="63" y="27"/>
                    </a:cubicBezTo>
                    <a:cubicBezTo>
                      <a:pt x="60" y="27"/>
                      <a:pt x="55" y="27"/>
                      <a:pt x="55" y="27"/>
                    </a:cubicBezTo>
                    <a:cubicBezTo>
                      <a:pt x="52" y="36"/>
                      <a:pt x="52" y="36"/>
                      <a:pt x="52" y="36"/>
                    </a:cubicBezTo>
                    <a:cubicBezTo>
                      <a:pt x="52" y="36"/>
                      <a:pt x="64" y="34"/>
                      <a:pt x="76" y="39"/>
                    </a:cubicBezTo>
                    <a:cubicBezTo>
                      <a:pt x="84" y="42"/>
                      <a:pt x="92" y="50"/>
                      <a:pt x="96" y="56"/>
                    </a:cubicBezTo>
                    <a:cubicBezTo>
                      <a:pt x="107" y="72"/>
                      <a:pt x="111" y="87"/>
                      <a:pt x="106" y="97"/>
                    </a:cubicBezTo>
                    <a:cubicBezTo>
                      <a:pt x="102" y="107"/>
                      <a:pt x="91" y="116"/>
                      <a:pt x="81" y="125"/>
                    </a:cubicBezTo>
                    <a:cubicBezTo>
                      <a:pt x="73" y="131"/>
                      <a:pt x="66" y="137"/>
                      <a:pt x="60" y="143"/>
                    </a:cubicBezTo>
                    <a:cubicBezTo>
                      <a:pt x="49" y="156"/>
                      <a:pt x="49" y="156"/>
                      <a:pt x="49" y="156"/>
                    </a:cubicBezTo>
                    <a:cubicBezTo>
                      <a:pt x="30" y="178"/>
                      <a:pt x="9" y="202"/>
                      <a:pt x="3" y="230"/>
                    </a:cubicBezTo>
                    <a:cubicBezTo>
                      <a:pt x="0" y="247"/>
                      <a:pt x="3" y="288"/>
                      <a:pt x="19" y="309"/>
                    </a:cubicBezTo>
                    <a:cubicBezTo>
                      <a:pt x="25" y="317"/>
                      <a:pt x="32" y="322"/>
                      <a:pt x="41" y="322"/>
                    </a:cubicBezTo>
                    <a:cubicBezTo>
                      <a:pt x="49" y="323"/>
                      <a:pt x="57" y="320"/>
                      <a:pt x="64" y="312"/>
                    </a:cubicBezTo>
                    <a:cubicBezTo>
                      <a:pt x="84" y="292"/>
                      <a:pt x="94" y="243"/>
                      <a:pt x="92" y="225"/>
                    </a:cubicBezTo>
                    <a:cubicBezTo>
                      <a:pt x="91" y="217"/>
                      <a:pt x="91" y="217"/>
                      <a:pt x="91" y="217"/>
                    </a:cubicBezTo>
                    <a:cubicBezTo>
                      <a:pt x="90" y="207"/>
                      <a:pt x="89" y="201"/>
                      <a:pt x="92" y="192"/>
                    </a:cubicBezTo>
                    <a:cubicBezTo>
                      <a:pt x="93" y="191"/>
                      <a:pt x="93" y="190"/>
                      <a:pt x="93" y="190"/>
                    </a:cubicBezTo>
                    <a:cubicBezTo>
                      <a:pt x="93" y="190"/>
                      <a:pt x="93" y="190"/>
                      <a:pt x="93" y="190"/>
                    </a:cubicBezTo>
                    <a:cubicBezTo>
                      <a:pt x="94" y="187"/>
                      <a:pt x="97" y="178"/>
                      <a:pt x="97" y="178"/>
                    </a:cubicBezTo>
                    <a:cubicBezTo>
                      <a:pt x="101" y="168"/>
                      <a:pt x="105" y="158"/>
                      <a:pt x="108" y="147"/>
                    </a:cubicBezTo>
                    <a:cubicBezTo>
                      <a:pt x="113" y="131"/>
                      <a:pt x="120" y="117"/>
                      <a:pt x="128" y="107"/>
                    </a:cubicBezTo>
                    <a:cubicBezTo>
                      <a:pt x="135" y="98"/>
                      <a:pt x="140" y="99"/>
                      <a:pt x="154" y="104"/>
                    </a:cubicBezTo>
                    <a:cubicBezTo>
                      <a:pt x="159" y="105"/>
                      <a:pt x="159" y="105"/>
                      <a:pt x="159" y="105"/>
                    </a:cubicBezTo>
                    <a:cubicBezTo>
                      <a:pt x="180" y="111"/>
                      <a:pt x="188" y="123"/>
                      <a:pt x="196" y="143"/>
                    </a:cubicBezTo>
                    <a:cubicBezTo>
                      <a:pt x="201" y="155"/>
                      <a:pt x="201" y="167"/>
                      <a:pt x="201" y="180"/>
                    </a:cubicBezTo>
                    <a:cubicBezTo>
                      <a:pt x="201" y="190"/>
                      <a:pt x="200" y="200"/>
                      <a:pt x="202" y="211"/>
                    </a:cubicBezTo>
                    <a:cubicBezTo>
                      <a:pt x="203" y="215"/>
                      <a:pt x="204" y="221"/>
                      <a:pt x="204" y="227"/>
                    </a:cubicBezTo>
                    <a:cubicBezTo>
                      <a:pt x="205" y="244"/>
                      <a:pt x="209" y="261"/>
                      <a:pt x="226" y="272"/>
                    </a:cubicBezTo>
                    <a:cubicBezTo>
                      <a:pt x="238" y="280"/>
                      <a:pt x="248" y="284"/>
                      <a:pt x="261" y="274"/>
                    </a:cubicBezTo>
                    <a:cubicBezTo>
                      <a:pt x="273" y="265"/>
                      <a:pt x="273" y="256"/>
                      <a:pt x="273" y="246"/>
                    </a:cubicBezTo>
                    <a:cubicBezTo>
                      <a:pt x="274" y="236"/>
                      <a:pt x="274" y="236"/>
                      <a:pt x="274" y="236"/>
                    </a:cubicBezTo>
                    <a:cubicBezTo>
                      <a:pt x="275" y="225"/>
                      <a:pt x="278" y="220"/>
                      <a:pt x="284" y="211"/>
                    </a:cubicBezTo>
                    <a:cubicBezTo>
                      <a:pt x="287" y="208"/>
                      <a:pt x="287" y="208"/>
                      <a:pt x="287" y="208"/>
                    </a:cubicBezTo>
                    <a:cubicBezTo>
                      <a:pt x="298" y="191"/>
                      <a:pt x="296" y="174"/>
                      <a:pt x="295" y="157"/>
                    </a:cubicBezTo>
                    <a:cubicBezTo>
                      <a:pt x="294" y="153"/>
                      <a:pt x="294" y="153"/>
                      <a:pt x="294" y="153"/>
                    </a:cubicBezTo>
                    <a:cubicBezTo>
                      <a:pt x="294" y="144"/>
                      <a:pt x="294" y="144"/>
                      <a:pt x="294" y="144"/>
                    </a:cubicBezTo>
                    <a:cubicBezTo>
                      <a:pt x="294" y="135"/>
                      <a:pt x="294" y="125"/>
                      <a:pt x="288" y="116"/>
                    </a:cubicBezTo>
                    <a:cubicBezTo>
                      <a:pt x="280" y="106"/>
                      <a:pt x="268" y="104"/>
                      <a:pt x="258" y="102"/>
                    </a:cubicBezTo>
                    <a:cubicBezTo>
                      <a:pt x="249" y="101"/>
                      <a:pt x="249" y="101"/>
                      <a:pt x="249" y="101"/>
                    </a:cubicBezTo>
                    <a:cubicBezTo>
                      <a:pt x="231" y="97"/>
                      <a:pt x="213" y="94"/>
                      <a:pt x="194" y="91"/>
                    </a:cubicBezTo>
                    <a:cubicBezTo>
                      <a:pt x="192" y="91"/>
                      <a:pt x="191" y="88"/>
                      <a:pt x="193" y="86"/>
                    </a:cubicBezTo>
                    <a:cubicBezTo>
                      <a:pt x="202" y="80"/>
                      <a:pt x="210" y="71"/>
                      <a:pt x="218" y="62"/>
                    </a:cubicBezTo>
                    <a:cubicBezTo>
                      <a:pt x="220" y="59"/>
                      <a:pt x="222" y="56"/>
                      <a:pt x="225" y="54"/>
                    </a:cubicBezTo>
                    <a:cubicBezTo>
                      <a:pt x="229" y="50"/>
                      <a:pt x="239" y="50"/>
                      <a:pt x="245" y="54"/>
                    </a:cubicBezTo>
                    <a:cubicBezTo>
                      <a:pt x="249" y="51"/>
                      <a:pt x="249" y="51"/>
                      <a:pt x="249" y="51"/>
                    </a:cubicBezTo>
                    <a:cubicBezTo>
                      <a:pt x="245" y="48"/>
                      <a:pt x="241" y="47"/>
                      <a:pt x="237" y="46"/>
                    </a:cubicBezTo>
                    <a:cubicBezTo>
                      <a:pt x="236" y="46"/>
                      <a:pt x="236" y="43"/>
                      <a:pt x="237" y="42"/>
                    </a:cubicBezTo>
                    <a:cubicBezTo>
                      <a:pt x="244" y="36"/>
                      <a:pt x="251" y="32"/>
                      <a:pt x="258" y="31"/>
                    </a:cubicBezTo>
                    <a:cubicBezTo>
                      <a:pt x="257" y="26"/>
                      <a:pt x="257" y="26"/>
                      <a:pt x="257" y="26"/>
                    </a:cubicBezTo>
                    <a:cubicBezTo>
                      <a:pt x="243" y="28"/>
                      <a:pt x="231" y="38"/>
                      <a:pt x="220" y="50"/>
                    </a:cubicBezTo>
                    <a:cubicBezTo>
                      <a:pt x="220" y="50"/>
                      <a:pt x="220" y="50"/>
                      <a:pt x="220" y="50"/>
                    </a:cubicBezTo>
                    <a:cubicBezTo>
                      <a:pt x="220" y="50"/>
                      <a:pt x="220" y="50"/>
                      <a:pt x="220" y="50"/>
                    </a:cubicBezTo>
                    <a:cubicBezTo>
                      <a:pt x="217" y="53"/>
                      <a:pt x="214" y="57"/>
                      <a:pt x="211" y="60"/>
                    </a:cubicBezTo>
                    <a:cubicBezTo>
                      <a:pt x="198" y="75"/>
                      <a:pt x="186" y="85"/>
                      <a:pt x="172" y="87"/>
                    </a:cubicBezTo>
                    <a:cubicBezTo>
                      <a:pt x="151" y="88"/>
                      <a:pt x="129" y="66"/>
                      <a:pt x="115" y="48"/>
                    </a:cubicBezTo>
                    <a:close/>
                    <a:moveTo>
                      <a:pt x="24" y="274"/>
                    </a:moveTo>
                    <a:cubicBezTo>
                      <a:pt x="19" y="276"/>
                      <a:pt x="17" y="271"/>
                      <a:pt x="16" y="269"/>
                    </a:cubicBezTo>
                    <a:cubicBezTo>
                      <a:pt x="15" y="261"/>
                      <a:pt x="14" y="253"/>
                      <a:pt x="14" y="246"/>
                    </a:cubicBezTo>
                    <a:cubicBezTo>
                      <a:pt x="14" y="241"/>
                      <a:pt x="15" y="236"/>
                      <a:pt x="15" y="232"/>
                    </a:cubicBezTo>
                    <a:cubicBezTo>
                      <a:pt x="18" y="218"/>
                      <a:pt x="26" y="204"/>
                      <a:pt x="36" y="191"/>
                    </a:cubicBezTo>
                    <a:cubicBezTo>
                      <a:pt x="37" y="189"/>
                      <a:pt x="43" y="188"/>
                      <a:pt x="44" y="190"/>
                    </a:cubicBezTo>
                    <a:cubicBezTo>
                      <a:pt x="49" y="195"/>
                      <a:pt x="56" y="201"/>
                      <a:pt x="62" y="204"/>
                    </a:cubicBezTo>
                    <a:cubicBezTo>
                      <a:pt x="64" y="205"/>
                      <a:pt x="64" y="209"/>
                      <a:pt x="63" y="210"/>
                    </a:cubicBezTo>
                    <a:cubicBezTo>
                      <a:pt x="57" y="220"/>
                      <a:pt x="54" y="234"/>
                      <a:pt x="51" y="246"/>
                    </a:cubicBezTo>
                    <a:cubicBezTo>
                      <a:pt x="47" y="262"/>
                      <a:pt x="47" y="262"/>
                      <a:pt x="47" y="262"/>
                    </a:cubicBezTo>
                    <a:cubicBezTo>
                      <a:pt x="48" y="262"/>
                      <a:pt x="48" y="262"/>
                      <a:pt x="48" y="262"/>
                    </a:cubicBezTo>
                    <a:cubicBezTo>
                      <a:pt x="46" y="263"/>
                      <a:pt x="45" y="264"/>
                      <a:pt x="43" y="265"/>
                    </a:cubicBezTo>
                    <a:cubicBezTo>
                      <a:pt x="36" y="269"/>
                      <a:pt x="30" y="272"/>
                      <a:pt x="24" y="274"/>
                    </a:cubicBezTo>
                    <a:close/>
                    <a:moveTo>
                      <a:pt x="78" y="253"/>
                    </a:moveTo>
                    <a:cubicBezTo>
                      <a:pt x="74" y="272"/>
                      <a:pt x="65" y="293"/>
                      <a:pt x="55" y="304"/>
                    </a:cubicBezTo>
                    <a:cubicBezTo>
                      <a:pt x="51" y="309"/>
                      <a:pt x="46" y="311"/>
                      <a:pt x="42" y="310"/>
                    </a:cubicBezTo>
                    <a:cubicBezTo>
                      <a:pt x="37" y="310"/>
                      <a:pt x="32" y="307"/>
                      <a:pt x="28" y="302"/>
                    </a:cubicBezTo>
                    <a:cubicBezTo>
                      <a:pt x="26" y="299"/>
                      <a:pt x="24" y="295"/>
                      <a:pt x="22" y="290"/>
                    </a:cubicBezTo>
                    <a:cubicBezTo>
                      <a:pt x="21" y="288"/>
                      <a:pt x="24" y="283"/>
                      <a:pt x="26" y="282"/>
                    </a:cubicBezTo>
                    <a:cubicBezTo>
                      <a:pt x="34" y="279"/>
                      <a:pt x="42" y="275"/>
                      <a:pt x="48" y="271"/>
                    </a:cubicBezTo>
                    <a:cubicBezTo>
                      <a:pt x="57" y="266"/>
                      <a:pt x="66" y="258"/>
                      <a:pt x="74" y="251"/>
                    </a:cubicBezTo>
                    <a:cubicBezTo>
                      <a:pt x="76" y="249"/>
                      <a:pt x="78" y="250"/>
                      <a:pt x="78" y="253"/>
                    </a:cubicBezTo>
                    <a:close/>
                    <a:moveTo>
                      <a:pt x="62" y="251"/>
                    </a:moveTo>
                    <a:cubicBezTo>
                      <a:pt x="61" y="252"/>
                      <a:pt x="59" y="248"/>
                      <a:pt x="59" y="248"/>
                    </a:cubicBezTo>
                    <a:cubicBezTo>
                      <a:pt x="62" y="235"/>
                      <a:pt x="66" y="219"/>
                      <a:pt x="73" y="211"/>
                    </a:cubicBezTo>
                    <a:cubicBezTo>
                      <a:pt x="74" y="209"/>
                      <a:pt x="78" y="210"/>
                      <a:pt x="78" y="212"/>
                    </a:cubicBezTo>
                    <a:cubicBezTo>
                      <a:pt x="79" y="214"/>
                      <a:pt x="79" y="216"/>
                      <a:pt x="79" y="218"/>
                    </a:cubicBezTo>
                    <a:cubicBezTo>
                      <a:pt x="80" y="227"/>
                      <a:pt x="80" y="227"/>
                      <a:pt x="80" y="227"/>
                    </a:cubicBezTo>
                    <a:cubicBezTo>
                      <a:pt x="81" y="227"/>
                      <a:pt x="81" y="228"/>
                      <a:pt x="81" y="229"/>
                    </a:cubicBezTo>
                    <a:cubicBezTo>
                      <a:pt x="77" y="236"/>
                      <a:pt x="71" y="243"/>
                      <a:pt x="62" y="251"/>
                    </a:cubicBezTo>
                    <a:close/>
                    <a:moveTo>
                      <a:pt x="104" y="125"/>
                    </a:moveTo>
                    <a:cubicBezTo>
                      <a:pt x="101" y="131"/>
                      <a:pt x="99" y="137"/>
                      <a:pt x="97" y="144"/>
                    </a:cubicBezTo>
                    <a:cubicBezTo>
                      <a:pt x="94" y="154"/>
                      <a:pt x="90" y="163"/>
                      <a:pt x="86" y="174"/>
                    </a:cubicBezTo>
                    <a:cubicBezTo>
                      <a:pt x="81" y="186"/>
                      <a:pt x="81" y="186"/>
                      <a:pt x="81" y="186"/>
                    </a:cubicBezTo>
                    <a:cubicBezTo>
                      <a:pt x="80" y="190"/>
                      <a:pt x="79" y="193"/>
                      <a:pt x="79" y="195"/>
                    </a:cubicBezTo>
                    <a:cubicBezTo>
                      <a:pt x="78" y="196"/>
                      <a:pt x="77" y="197"/>
                      <a:pt x="76" y="198"/>
                    </a:cubicBezTo>
                    <a:cubicBezTo>
                      <a:pt x="76" y="197"/>
                      <a:pt x="76" y="197"/>
                      <a:pt x="76" y="197"/>
                    </a:cubicBezTo>
                    <a:cubicBezTo>
                      <a:pt x="75" y="198"/>
                      <a:pt x="74" y="199"/>
                      <a:pt x="71" y="199"/>
                    </a:cubicBezTo>
                    <a:cubicBezTo>
                      <a:pt x="64" y="197"/>
                      <a:pt x="56" y="190"/>
                      <a:pt x="50" y="184"/>
                    </a:cubicBezTo>
                    <a:cubicBezTo>
                      <a:pt x="46" y="180"/>
                      <a:pt x="49" y="175"/>
                      <a:pt x="50" y="173"/>
                    </a:cubicBezTo>
                    <a:cubicBezTo>
                      <a:pt x="53" y="170"/>
                      <a:pt x="56" y="167"/>
                      <a:pt x="58" y="164"/>
                    </a:cubicBezTo>
                    <a:cubicBezTo>
                      <a:pt x="70" y="151"/>
                      <a:pt x="70" y="151"/>
                      <a:pt x="70" y="151"/>
                    </a:cubicBezTo>
                    <a:cubicBezTo>
                      <a:pt x="74" y="145"/>
                      <a:pt x="81" y="140"/>
                      <a:pt x="88" y="134"/>
                    </a:cubicBezTo>
                    <a:cubicBezTo>
                      <a:pt x="93" y="130"/>
                      <a:pt x="97" y="126"/>
                      <a:pt x="102" y="122"/>
                    </a:cubicBezTo>
                    <a:cubicBezTo>
                      <a:pt x="104" y="120"/>
                      <a:pt x="105" y="121"/>
                      <a:pt x="104" y="125"/>
                    </a:cubicBezTo>
                    <a:close/>
                    <a:moveTo>
                      <a:pt x="210" y="146"/>
                    </a:moveTo>
                    <a:cubicBezTo>
                      <a:pt x="209" y="144"/>
                      <a:pt x="208" y="141"/>
                      <a:pt x="207" y="138"/>
                    </a:cubicBezTo>
                    <a:cubicBezTo>
                      <a:pt x="201" y="124"/>
                      <a:pt x="195" y="113"/>
                      <a:pt x="185" y="105"/>
                    </a:cubicBezTo>
                    <a:cubicBezTo>
                      <a:pt x="183" y="104"/>
                      <a:pt x="186" y="102"/>
                      <a:pt x="188" y="102"/>
                    </a:cubicBezTo>
                    <a:cubicBezTo>
                      <a:pt x="208" y="105"/>
                      <a:pt x="228" y="108"/>
                      <a:pt x="247" y="113"/>
                    </a:cubicBezTo>
                    <a:cubicBezTo>
                      <a:pt x="256" y="114"/>
                      <a:pt x="256" y="114"/>
                      <a:pt x="256" y="114"/>
                    </a:cubicBezTo>
                    <a:cubicBezTo>
                      <a:pt x="265" y="116"/>
                      <a:pt x="273" y="117"/>
                      <a:pt x="278" y="124"/>
                    </a:cubicBezTo>
                    <a:cubicBezTo>
                      <a:pt x="282" y="129"/>
                      <a:pt x="282" y="136"/>
                      <a:pt x="282" y="144"/>
                    </a:cubicBezTo>
                    <a:cubicBezTo>
                      <a:pt x="282" y="154"/>
                      <a:pt x="282" y="154"/>
                      <a:pt x="282" y="154"/>
                    </a:cubicBezTo>
                    <a:cubicBezTo>
                      <a:pt x="282" y="154"/>
                      <a:pt x="282" y="160"/>
                      <a:pt x="277" y="158"/>
                    </a:cubicBezTo>
                    <a:cubicBezTo>
                      <a:pt x="267" y="155"/>
                      <a:pt x="256" y="157"/>
                      <a:pt x="246" y="158"/>
                    </a:cubicBezTo>
                    <a:cubicBezTo>
                      <a:pt x="235" y="160"/>
                      <a:pt x="226" y="161"/>
                      <a:pt x="218" y="159"/>
                    </a:cubicBezTo>
                    <a:cubicBezTo>
                      <a:pt x="216" y="158"/>
                      <a:pt x="211" y="149"/>
                      <a:pt x="210" y="146"/>
                    </a:cubicBezTo>
                    <a:close/>
                    <a:moveTo>
                      <a:pt x="254" y="265"/>
                    </a:moveTo>
                    <a:cubicBezTo>
                      <a:pt x="245" y="271"/>
                      <a:pt x="242" y="271"/>
                      <a:pt x="234" y="265"/>
                    </a:cubicBezTo>
                    <a:cubicBezTo>
                      <a:pt x="226" y="259"/>
                      <a:pt x="223" y="250"/>
                      <a:pt x="224" y="249"/>
                    </a:cubicBezTo>
                    <a:cubicBezTo>
                      <a:pt x="226" y="247"/>
                      <a:pt x="228" y="246"/>
                      <a:pt x="230" y="244"/>
                    </a:cubicBezTo>
                    <a:cubicBezTo>
                      <a:pt x="233" y="241"/>
                      <a:pt x="236" y="238"/>
                      <a:pt x="240" y="236"/>
                    </a:cubicBezTo>
                    <a:cubicBezTo>
                      <a:pt x="249" y="237"/>
                      <a:pt x="255" y="244"/>
                      <a:pt x="259" y="259"/>
                    </a:cubicBezTo>
                    <a:cubicBezTo>
                      <a:pt x="258" y="261"/>
                      <a:pt x="257" y="263"/>
                      <a:pt x="254" y="265"/>
                    </a:cubicBezTo>
                    <a:close/>
                    <a:moveTo>
                      <a:pt x="262" y="234"/>
                    </a:moveTo>
                    <a:cubicBezTo>
                      <a:pt x="262" y="234"/>
                      <a:pt x="262" y="237"/>
                      <a:pt x="261" y="239"/>
                    </a:cubicBezTo>
                    <a:cubicBezTo>
                      <a:pt x="261" y="241"/>
                      <a:pt x="260" y="241"/>
                      <a:pt x="259" y="240"/>
                    </a:cubicBezTo>
                    <a:cubicBezTo>
                      <a:pt x="257" y="237"/>
                      <a:pt x="255" y="234"/>
                      <a:pt x="252" y="232"/>
                    </a:cubicBezTo>
                    <a:cubicBezTo>
                      <a:pt x="255" y="232"/>
                      <a:pt x="259" y="232"/>
                      <a:pt x="262" y="232"/>
                    </a:cubicBezTo>
                    <a:cubicBezTo>
                      <a:pt x="262" y="232"/>
                      <a:pt x="262" y="232"/>
                      <a:pt x="262" y="232"/>
                    </a:cubicBezTo>
                    <a:cubicBezTo>
                      <a:pt x="262" y="233"/>
                      <a:pt x="262" y="234"/>
                      <a:pt x="262" y="234"/>
                    </a:cubicBezTo>
                    <a:close/>
                    <a:moveTo>
                      <a:pt x="275" y="204"/>
                    </a:moveTo>
                    <a:cubicBezTo>
                      <a:pt x="270" y="211"/>
                      <a:pt x="266" y="216"/>
                      <a:pt x="264" y="224"/>
                    </a:cubicBezTo>
                    <a:cubicBezTo>
                      <a:pt x="262" y="224"/>
                      <a:pt x="262" y="224"/>
                      <a:pt x="262" y="224"/>
                    </a:cubicBezTo>
                    <a:cubicBezTo>
                      <a:pt x="256" y="224"/>
                      <a:pt x="249" y="224"/>
                      <a:pt x="243" y="226"/>
                    </a:cubicBezTo>
                    <a:cubicBezTo>
                      <a:pt x="241" y="226"/>
                      <a:pt x="240" y="227"/>
                      <a:pt x="239" y="227"/>
                    </a:cubicBezTo>
                    <a:cubicBezTo>
                      <a:pt x="239" y="227"/>
                      <a:pt x="238" y="227"/>
                      <a:pt x="238" y="227"/>
                    </a:cubicBezTo>
                    <a:cubicBezTo>
                      <a:pt x="238" y="228"/>
                      <a:pt x="238" y="228"/>
                      <a:pt x="238" y="228"/>
                    </a:cubicBezTo>
                    <a:cubicBezTo>
                      <a:pt x="232" y="231"/>
                      <a:pt x="228" y="234"/>
                      <a:pt x="224" y="238"/>
                    </a:cubicBezTo>
                    <a:cubicBezTo>
                      <a:pt x="222" y="240"/>
                      <a:pt x="217" y="239"/>
                      <a:pt x="217" y="237"/>
                    </a:cubicBezTo>
                    <a:cubicBezTo>
                      <a:pt x="216" y="233"/>
                      <a:pt x="216" y="230"/>
                      <a:pt x="216" y="226"/>
                    </a:cubicBezTo>
                    <a:cubicBezTo>
                      <a:pt x="216" y="220"/>
                      <a:pt x="215" y="214"/>
                      <a:pt x="214" y="208"/>
                    </a:cubicBezTo>
                    <a:cubicBezTo>
                      <a:pt x="214" y="205"/>
                      <a:pt x="213" y="202"/>
                      <a:pt x="213" y="199"/>
                    </a:cubicBezTo>
                    <a:cubicBezTo>
                      <a:pt x="213" y="194"/>
                      <a:pt x="217" y="194"/>
                      <a:pt x="217" y="194"/>
                    </a:cubicBezTo>
                    <a:cubicBezTo>
                      <a:pt x="229" y="194"/>
                      <a:pt x="229" y="194"/>
                      <a:pt x="229" y="194"/>
                    </a:cubicBezTo>
                    <a:cubicBezTo>
                      <a:pt x="239" y="194"/>
                      <a:pt x="250" y="193"/>
                      <a:pt x="260" y="194"/>
                    </a:cubicBezTo>
                    <a:cubicBezTo>
                      <a:pt x="265" y="194"/>
                      <a:pt x="269" y="195"/>
                      <a:pt x="272" y="197"/>
                    </a:cubicBezTo>
                    <a:cubicBezTo>
                      <a:pt x="274" y="197"/>
                      <a:pt x="275" y="204"/>
                      <a:pt x="275" y="204"/>
                    </a:cubicBezTo>
                    <a:close/>
                    <a:moveTo>
                      <a:pt x="283" y="187"/>
                    </a:moveTo>
                    <a:cubicBezTo>
                      <a:pt x="282" y="189"/>
                      <a:pt x="277" y="191"/>
                      <a:pt x="276" y="190"/>
                    </a:cubicBezTo>
                    <a:cubicBezTo>
                      <a:pt x="272" y="188"/>
                      <a:pt x="267" y="186"/>
                      <a:pt x="260" y="186"/>
                    </a:cubicBezTo>
                    <a:cubicBezTo>
                      <a:pt x="250" y="185"/>
                      <a:pt x="239" y="186"/>
                      <a:pt x="228" y="186"/>
                    </a:cubicBezTo>
                    <a:cubicBezTo>
                      <a:pt x="217" y="186"/>
                      <a:pt x="217" y="186"/>
                      <a:pt x="217" y="186"/>
                    </a:cubicBezTo>
                    <a:cubicBezTo>
                      <a:pt x="217" y="186"/>
                      <a:pt x="213" y="185"/>
                      <a:pt x="213" y="181"/>
                    </a:cubicBezTo>
                    <a:cubicBezTo>
                      <a:pt x="213" y="178"/>
                      <a:pt x="213" y="175"/>
                      <a:pt x="213" y="172"/>
                    </a:cubicBezTo>
                    <a:cubicBezTo>
                      <a:pt x="213" y="170"/>
                      <a:pt x="216" y="166"/>
                      <a:pt x="218" y="167"/>
                    </a:cubicBezTo>
                    <a:cubicBezTo>
                      <a:pt x="226" y="169"/>
                      <a:pt x="237" y="168"/>
                      <a:pt x="247" y="166"/>
                    </a:cubicBezTo>
                    <a:cubicBezTo>
                      <a:pt x="262" y="164"/>
                      <a:pt x="276" y="162"/>
                      <a:pt x="284" y="172"/>
                    </a:cubicBezTo>
                    <a:cubicBezTo>
                      <a:pt x="284" y="173"/>
                      <a:pt x="284" y="174"/>
                      <a:pt x="284" y="175"/>
                    </a:cubicBezTo>
                    <a:cubicBezTo>
                      <a:pt x="284" y="179"/>
                      <a:pt x="284" y="183"/>
                      <a:pt x="283" y="187"/>
                    </a:cubicBezTo>
                    <a:close/>
                  </a:path>
                </a:pathLst>
              </a:custGeom>
              <a:solidFill>
                <a:srgbClr val="008DD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5" name="Freeform 6294"/>
              <p:cNvSpPr>
                <a:spLocks/>
              </p:cNvSpPr>
              <p:nvPr/>
            </p:nvSpPr>
            <p:spPr bwMode="auto">
              <a:xfrm>
                <a:off x="4407" y="1751"/>
                <a:ext cx="115" cy="114"/>
              </a:xfrm>
              <a:custGeom>
                <a:avLst/>
                <a:gdLst>
                  <a:gd name="T0" fmla="*/ 156 w 85"/>
                  <a:gd name="T1" fmla="*/ 133 h 84"/>
                  <a:gd name="T2" fmla="*/ 115 w 85"/>
                  <a:gd name="T3" fmla="*/ 88 h 84"/>
                  <a:gd name="T4" fmla="*/ 83 w 85"/>
                  <a:gd name="T5" fmla="*/ 53 h 84"/>
                  <a:gd name="T6" fmla="*/ 68 w 85"/>
                  <a:gd name="T7" fmla="*/ 26 h 84"/>
                  <a:gd name="T8" fmla="*/ 72 w 85"/>
                  <a:gd name="T9" fmla="*/ 11 h 84"/>
                  <a:gd name="T10" fmla="*/ 57 w 85"/>
                  <a:gd name="T11" fmla="*/ 0 h 84"/>
                  <a:gd name="T12" fmla="*/ 47 w 85"/>
                  <a:gd name="T13" fmla="*/ 31 h 84"/>
                  <a:gd name="T14" fmla="*/ 42 w 85"/>
                  <a:gd name="T15" fmla="*/ 31 h 84"/>
                  <a:gd name="T16" fmla="*/ 31 w 85"/>
                  <a:gd name="T17" fmla="*/ 19 h 84"/>
                  <a:gd name="T18" fmla="*/ 19 w 85"/>
                  <a:gd name="T19" fmla="*/ 30 h 84"/>
                  <a:gd name="T20" fmla="*/ 30 w 85"/>
                  <a:gd name="T21" fmla="*/ 45 h 84"/>
                  <a:gd name="T22" fmla="*/ 20 w 85"/>
                  <a:gd name="T23" fmla="*/ 50 h 84"/>
                  <a:gd name="T24" fmla="*/ 5 w 85"/>
                  <a:gd name="T25" fmla="*/ 50 h 84"/>
                  <a:gd name="T26" fmla="*/ 0 w 85"/>
                  <a:gd name="T27" fmla="*/ 67 h 84"/>
                  <a:gd name="T28" fmla="*/ 43 w 85"/>
                  <a:gd name="T29" fmla="*/ 72 h 84"/>
                  <a:gd name="T30" fmla="*/ 81 w 85"/>
                  <a:gd name="T31" fmla="*/ 103 h 84"/>
                  <a:gd name="T32" fmla="*/ 103 w 85"/>
                  <a:gd name="T33" fmla="*/ 155 h 84"/>
                  <a:gd name="T34" fmla="*/ 145 w 85"/>
                  <a:gd name="T35" fmla="*/ 136 h 84"/>
                  <a:gd name="T36" fmla="*/ 156 w 85"/>
                  <a:gd name="T37" fmla="*/ 133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5" h="84">
                    <a:moveTo>
                      <a:pt x="85" y="72"/>
                    </a:moveTo>
                    <a:cubicBezTo>
                      <a:pt x="77" y="65"/>
                      <a:pt x="69" y="56"/>
                      <a:pt x="63" y="48"/>
                    </a:cubicBezTo>
                    <a:cubicBezTo>
                      <a:pt x="56" y="39"/>
                      <a:pt x="50" y="33"/>
                      <a:pt x="45" y="29"/>
                    </a:cubicBezTo>
                    <a:cubicBezTo>
                      <a:pt x="37" y="23"/>
                      <a:pt x="37" y="14"/>
                      <a:pt x="37" y="14"/>
                    </a:cubicBezTo>
                    <a:cubicBezTo>
                      <a:pt x="39" y="6"/>
                      <a:pt x="39" y="6"/>
                      <a:pt x="39" y="6"/>
                    </a:cubicBezTo>
                    <a:cubicBezTo>
                      <a:pt x="31" y="0"/>
                      <a:pt x="31" y="0"/>
                      <a:pt x="31" y="0"/>
                    </a:cubicBezTo>
                    <a:cubicBezTo>
                      <a:pt x="31" y="0"/>
                      <a:pt x="27" y="14"/>
                      <a:pt x="26" y="17"/>
                    </a:cubicBezTo>
                    <a:cubicBezTo>
                      <a:pt x="26" y="19"/>
                      <a:pt x="25" y="20"/>
                      <a:pt x="23" y="17"/>
                    </a:cubicBezTo>
                    <a:cubicBezTo>
                      <a:pt x="22" y="15"/>
                      <a:pt x="17" y="10"/>
                      <a:pt x="17" y="10"/>
                    </a:cubicBezTo>
                    <a:cubicBezTo>
                      <a:pt x="10" y="16"/>
                      <a:pt x="10" y="16"/>
                      <a:pt x="10" y="16"/>
                    </a:cubicBezTo>
                    <a:cubicBezTo>
                      <a:pt x="10" y="16"/>
                      <a:pt x="13" y="19"/>
                      <a:pt x="16" y="24"/>
                    </a:cubicBezTo>
                    <a:cubicBezTo>
                      <a:pt x="17" y="25"/>
                      <a:pt x="15" y="28"/>
                      <a:pt x="11" y="27"/>
                    </a:cubicBezTo>
                    <a:cubicBezTo>
                      <a:pt x="8" y="27"/>
                      <a:pt x="3" y="27"/>
                      <a:pt x="3" y="27"/>
                    </a:cubicBezTo>
                    <a:cubicBezTo>
                      <a:pt x="0" y="36"/>
                      <a:pt x="0" y="36"/>
                      <a:pt x="0" y="36"/>
                    </a:cubicBezTo>
                    <a:cubicBezTo>
                      <a:pt x="0" y="36"/>
                      <a:pt x="12" y="34"/>
                      <a:pt x="24" y="39"/>
                    </a:cubicBezTo>
                    <a:cubicBezTo>
                      <a:pt x="32" y="42"/>
                      <a:pt x="40" y="50"/>
                      <a:pt x="44" y="56"/>
                    </a:cubicBezTo>
                    <a:cubicBezTo>
                      <a:pt x="51" y="66"/>
                      <a:pt x="55" y="76"/>
                      <a:pt x="56" y="84"/>
                    </a:cubicBezTo>
                    <a:cubicBezTo>
                      <a:pt x="65" y="80"/>
                      <a:pt x="73" y="76"/>
                      <a:pt x="79" y="74"/>
                    </a:cubicBezTo>
                    <a:cubicBezTo>
                      <a:pt x="81" y="73"/>
                      <a:pt x="83" y="72"/>
                      <a:pt x="85" y="72"/>
                    </a:cubicBezTo>
                    <a:close/>
                  </a:path>
                </a:pathLst>
              </a:custGeom>
              <a:solidFill>
                <a:srgbClr val="C0E5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6" name="Freeform 6295"/>
              <p:cNvSpPr>
                <a:spLocks/>
              </p:cNvSpPr>
              <p:nvPr/>
            </p:nvSpPr>
            <p:spPr bwMode="auto">
              <a:xfrm>
                <a:off x="4411" y="1681"/>
                <a:ext cx="243" cy="226"/>
              </a:xfrm>
              <a:custGeom>
                <a:avLst/>
                <a:gdLst>
                  <a:gd name="T0" fmla="*/ 326 w 179"/>
                  <a:gd name="T1" fmla="*/ 99 h 167"/>
                  <a:gd name="T2" fmla="*/ 326 w 179"/>
                  <a:gd name="T3" fmla="*/ 106 h 167"/>
                  <a:gd name="T4" fmla="*/ 267 w 179"/>
                  <a:gd name="T5" fmla="*/ 169 h 167"/>
                  <a:gd name="T6" fmla="*/ 213 w 179"/>
                  <a:gd name="T7" fmla="*/ 169 h 167"/>
                  <a:gd name="T8" fmla="*/ 176 w 179"/>
                  <a:gd name="T9" fmla="*/ 206 h 167"/>
                  <a:gd name="T10" fmla="*/ 88 w 179"/>
                  <a:gd name="T11" fmla="*/ 248 h 167"/>
                  <a:gd name="T12" fmla="*/ 0 w 179"/>
                  <a:gd name="T13" fmla="*/ 306 h 167"/>
                  <a:gd name="T14" fmla="*/ 87 w 179"/>
                  <a:gd name="T15" fmla="*/ 233 h 167"/>
                  <a:gd name="T16" fmla="*/ 190 w 179"/>
                  <a:gd name="T17" fmla="*/ 162 h 167"/>
                  <a:gd name="T18" fmla="*/ 200 w 179"/>
                  <a:gd name="T19" fmla="*/ 81 h 167"/>
                  <a:gd name="T20" fmla="*/ 208 w 179"/>
                  <a:gd name="T21" fmla="*/ 0 h 167"/>
                  <a:gd name="T22" fmla="*/ 213 w 179"/>
                  <a:gd name="T23" fmla="*/ 46 h 167"/>
                  <a:gd name="T24" fmla="*/ 216 w 179"/>
                  <a:gd name="T25" fmla="*/ 97 h 167"/>
                  <a:gd name="T26" fmla="*/ 221 w 179"/>
                  <a:gd name="T27" fmla="*/ 145 h 167"/>
                  <a:gd name="T28" fmla="*/ 274 w 179"/>
                  <a:gd name="T29" fmla="*/ 141 h 167"/>
                  <a:gd name="T30" fmla="*/ 326 w 179"/>
                  <a:gd name="T31" fmla="*/ 99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167">
                    <a:moveTo>
                      <a:pt x="177" y="54"/>
                    </a:moveTo>
                    <a:cubicBezTo>
                      <a:pt x="179" y="53"/>
                      <a:pt x="179" y="55"/>
                      <a:pt x="177" y="58"/>
                    </a:cubicBezTo>
                    <a:cubicBezTo>
                      <a:pt x="167" y="69"/>
                      <a:pt x="162" y="84"/>
                      <a:pt x="145" y="92"/>
                    </a:cubicBezTo>
                    <a:cubicBezTo>
                      <a:pt x="131" y="97"/>
                      <a:pt x="121" y="89"/>
                      <a:pt x="116" y="92"/>
                    </a:cubicBezTo>
                    <a:cubicBezTo>
                      <a:pt x="111" y="95"/>
                      <a:pt x="106" y="104"/>
                      <a:pt x="96" y="112"/>
                    </a:cubicBezTo>
                    <a:cubicBezTo>
                      <a:pt x="87" y="120"/>
                      <a:pt x="71" y="124"/>
                      <a:pt x="48" y="135"/>
                    </a:cubicBezTo>
                    <a:cubicBezTo>
                      <a:pt x="24" y="145"/>
                      <a:pt x="13" y="155"/>
                      <a:pt x="0" y="167"/>
                    </a:cubicBezTo>
                    <a:cubicBezTo>
                      <a:pt x="11" y="154"/>
                      <a:pt x="34" y="133"/>
                      <a:pt x="47" y="127"/>
                    </a:cubicBezTo>
                    <a:cubicBezTo>
                      <a:pt x="61" y="120"/>
                      <a:pt x="93" y="104"/>
                      <a:pt x="103" y="89"/>
                    </a:cubicBezTo>
                    <a:cubicBezTo>
                      <a:pt x="112" y="74"/>
                      <a:pt x="107" y="60"/>
                      <a:pt x="108" y="44"/>
                    </a:cubicBezTo>
                    <a:cubicBezTo>
                      <a:pt x="109" y="28"/>
                      <a:pt x="115" y="11"/>
                      <a:pt x="113" y="0"/>
                    </a:cubicBezTo>
                    <a:cubicBezTo>
                      <a:pt x="116" y="7"/>
                      <a:pt x="116" y="15"/>
                      <a:pt x="116" y="25"/>
                    </a:cubicBezTo>
                    <a:cubicBezTo>
                      <a:pt x="116" y="35"/>
                      <a:pt x="115" y="43"/>
                      <a:pt x="117" y="53"/>
                    </a:cubicBezTo>
                    <a:cubicBezTo>
                      <a:pt x="120" y="63"/>
                      <a:pt x="120" y="74"/>
                      <a:pt x="120" y="79"/>
                    </a:cubicBezTo>
                    <a:cubicBezTo>
                      <a:pt x="120" y="84"/>
                      <a:pt x="136" y="85"/>
                      <a:pt x="149" y="77"/>
                    </a:cubicBezTo>
                    <a:cubicBezTo>
                      <a:pt x="159" y="71"/>
                      <a:pt x="168" y="60"/>
                      <a:pt x="177" y="54"/>
                    </a:cubicBezTo>
                    <a:close/>
                  </a:path>
                </a:pathLst>
              </a:custGeom>
              <a:solidFill>
                <a:srgbClr val="A57D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7" name="Freeform 6296"/>
              <p:cNvSpPr>
                <a:spLocks/>
              </p:cNvSpPr>
              <p:nvPr/>
            </p:nvSpPr>
            <p:spPr bwMode="auto">
              <a:xfrm>
                <a:off x="4553" y="1677"/>
                <a:ext cx="30" cy="140"/>
              </a:xfrm>
              <a:custGeom>
                <a:avLst/>
                <a:gdLst>
                  <a:gd name="T0" fmla="*/ 30 w 22"/>
                  <a:gd name="T1" fmla="*/ 100 h 104"/>
                  <a:gd name="T2" fmla="*/ 27 w 22"/>
                  <a:gd name="T3" fmla="*/ 67 h 104"/>
                  <a:gd name="T4" fmla="*/ 11 w 22"/>
                  <a:gd name="T5" fmla="*/ 1 h 104"/>
                  <a:gd name="T6" fmla="*/ 10 w 22"/>
                  <a:gd name="T7" fmla="*/ 4 h 104"/>
                  <a:gd name="T8" fmla="*/ 1 w 22"/>
                  <a:gd name="T9" fmla="*/ 0 h 104"/>
                  <a:gd name="T10" fmla="*/ 0 w 22"/>
                  <a:gd name="T11" fmla="*/ 4 h 104"/>
                  <a:gd name="T12" fmla="*/ 11 w 22"/>
                  <a:gd name="T13" fmla="*/ 67 h 104"/>
                  <a:gd name="T14" fmla="*/ 15 w 22"/>
                  <a:gd name="T15" fmla="*/ 100 h 104"/>
                  <a:gd name="T16" fmla="*/ 10 w 22"/>
                  <a:gd name="T17" fmla="*/ 188 h 104"/>
                  <a:gd name="T18" fmla="*/ 15 w 22"/>
                  <a:gd name="T19" fmla="*/ 183 h 104"/>
                  <a:gd name="T20" fmla="*/ 22 w 22"/>
                  <a:gd name="T21" fmla="*/ 100 h 104"/>
                  <a:gd name="T22" fmla="*/ 19 w 22"/>
                  <a:gd name="T23" fmla="*/ 67 h 104"/>
                  <a:gd name="T24" fmla="*/ 11 w 22"/>
                  <a:gd name="T25" fmla="*/ 5 h 104"/>
                  <a:gd name="T26" fmla="*/ 20 w 22"/>
                  <a:gd name="T27" fmla="*/ 67 h 104"/>
                  <a:gd name="T28" fmla="*/ 25 w 22"/>
                  <a:gd name="T29" fmla="*/ 100 h 104"/>
                  <a:gd name="T30" fmla="*/ 19 w 22"/>
                  <a:gd name="T31" fmla="*/ 179 h 104"/>
                  <a:gd name="T32" fmla="*/ 26 w 22"/>
                  <a:gd name="T33" fmla="*/ 179 h 104"/>
                  <a:gd name="T34" fmla="*/ 30 w 22"/>
                  <a:gd name="T35" fmla="*/ 10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2" h="104">
                    <a:moveTo>
                      <a:pt x="16" y="55"/>
                    </a:moveTo>
                    <a:cubicBezTo>
                      <a:pt x="15" y="48"/>
                      <a:pt x="14" y="42"/>
                      <a:pt x="15" y="37"/>
                    </a:cubicBezTo>
                    <a:cubicBezTo>
                      <a:pt x="16" y="19"/>
                      <a:pt x="16" y="2"/>
                      <a:pt x="6" y="1"/>
                    </a:cubicBezTo>
                    <a:cubicBezTo>
                      <a:pt x="5" y="2"/>
                      <a:pt x="5" y="2"/>
                      <a:pt x="5" y="2"/>
                    </a:cubicBezTo>
                    <a:cubicBezTo>
                      <a:pt x="4" y="1"/>
                      <a:pt x="3" y="1"/>
                      <a:pt x="1" y="0"/>
                    </a:cubicBezTo>
                    <a:cubicBezTo>
                      <a:pt x="0" y="2"/>
                      <a:pt x="0" y="2"/>
                      <a:pt x="0" y="2"/>
                    </a:cubicBezTo>
                    <a:cubicBezTo>
                      <a:pt x="8" y="4"/>
                      <a:pt x="6" y="28"/>
                      <a:pt x="6" y="37"/>
                    </a:cubicBezTo>
                    <a:cubicBezTo>
                      <a:pt x="6" y="42"/>
                      <a:pt x="7" y="49"/>
                      <a:pt x="8" y="55"/>
                    </a:cubicBezTo>
                    <a:cubicBezTo>
                      <a:pt x="10" y="69"/>
                      <a:pt x="13" y="90"/>
                      <a:pt x="5" y="104"/>
                    </a:cubicBezTo>
                    <a:cubicBezTo>
                      <a:pt x="8" y="101"/>
                      <a:pt x="8" y="101"/>
                      <a:pt x="8" y="101"/>
                    </a:cubicBezTo>
                    <a:cubicBezTo>
                      <a:pt x="17" y="85"/>
                      <a:pt x="14" y="68"/>
                      <a:pt x="12" y="55"/>
                    </a:cubicBezTo>
                    <a:cubicBezTo>
                      <a:pt x="11" y="48"/>
                      <a:pt x="10" y="42"/>
                      <a:pt x="10" y="37"/>
                    </a:cubicBezTo>
                    <a:cubicBezTo>
                      <a:pt x="11" y="23"/>
                      <a:pt x="11" y="8"/>
                      <a:pt x="6" y="3"/>
                    </a:cubicBezTo>
                    <a:cubicBezTo>
                      <a:pt x="13" y="6"/>
                      <a:pt x="11" y="28"/>
                      <a:pt x="11" y="37"/>
                    </a:cubicBezTo>
                    <a:cubicBezTo>
                      <a:pt x="10" y="42"/>
                      <a:pt x="11" y="49"/>
                      <a:pt x="13" y="55"/>
                    </a:cubicBezTo>
                    <a:cubicBezTo>
                      <a:pt x="15" y="69"/>
                      <a:pt x="17" y="85"/>
                      <a:pt x="10" y="99"/>
                    </a:cubicBezTo>
                    <a:cubicBezTo>
                      <a:pt x="14" y="99"/>
                      <a:pt x="14" y="99"/>
                      <a:pt x="14" y="99"/>
                    </a:cubicBezTo>
                    <a:cubicBezTo>
                      <a:pt x="22" y="83"/>
                      <a:pt x="19" y="68"/>
                      <a:pt x="16" y="55"/>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8" name="Freeform 6297"/>
              <p:cNvSpPr>
                <a:spLocks/>
              </p:cNvSpPr>
              <p:nvPr/>
            </p:nvSpPr>
            <p:spPr bwMode="auto">
              <a:xfrm>
                <a:off x="4558" y="1678"/>
                <a:ext cx="24" cy="134"/>
              </a:xfrm>
              <a:custGeom>
                <a:avLst/>
                <a:gdLst>
                  <a:gd name="T0" fmla="*/ 0 w 18"/>
                  <a:gd name="T1" fmla="*/ 0 h 99"/>
                  <a:gd name="T2" fmla="*/ 12 w 18"/>
                  <a:gd name="T3" fmla="*/ 66 h 99"/>
                  <a:gd name="T4" fmla="*/ 11 w 18"/>
                  <a:gd name="T5" fmla="*/ 181 h 99"/>
                  <a:gd name="T6" fmla="*/ 0 60000 65536"/>
                  <a:gd name="T7" fmla="*/ 0 60000 65536"/>
                  <a:gd name="T8" fmla="*/ 0 60000 65536"/>
                </a:gdLst>
                <a:ahLst/>
                <a:cxnLst>
                  <a:cxn ang="T6">
                    <a:pos x="T0" y="T1"/>
                  </a:cxn>
                  <a:cxn ang="T7">
                    <a:pos x="T2" y="T3"/>
                  </a:cxn>
                  <a:cxn ang="T8">
                    <a:pos x="T4" y="T5"/>
                  </a:cxn>
                </a:cxnLst>
                <a:rect l="0" t="0" r="r" b="b"/>
                <a:pathLst>
                  <a:path w="18" h="99">
                    <a:moveTo>
                      <a:pt x="0" y="0"/>
                    </a:moveTo>
                    <a:cubicBezTo>
                      <a:pt x="9" y="1"/>
                      <a:pt x="8" y="20"/>
                      <a:pt x="7" y="36"/>
                    </a:cubicBezTo>
                    <a:cubicBezTo>
                      <a:pt x="6" y="52"/>
                      <a:pt x="18" y="77"/>
                      <a:pt x="6" y="99"/>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299" name="Freeform 6298"/>
              <p:cNvSpPr>
                <a:spLocks/>
              </p:cNvSpPr>
              <p:nvPr/>
            </p:nvSpPr>
            <p:spPr bwMode="auto">
              <a:xfrm>
                <a:off x="4458" y="1811"/>
                <a:ext cx="106" cy="65"/>
              </a:xfrm>
              <a:custGeom>
                <a:avLst/>
                <a:gdLst>
                  <a:gd name="T0" fmla="*/ 76 w 78"/>
                  <a:gd name="T1" fmla="*/ 47 h 48"/>
                  <a:gd name="T2" fmla="*/ 0 w 78"/>
                  <a:gd name="T3" fmla="*/ 83 h 48"/>
                  <a:gd name="T4" fmla="*/ 4 w 78"/>
                  <a:gd name="T5" fmla="*/ 88 h 48"/>
                  <a:gd name="T6" fmla="*/ 77 w 78"/>
                  <a:gd name="T7" fmla="*/ 56 h 48"/>
                  <a:gd name="T8" fmla="*/ 144 w 78"/>
                  <a:gd name="T9" fmla="*/ 4 h 48"/>
                  <a:gd name="T10" fmla="*/ 143 w 78"/>
                  <a:gd name="T11" fmla="*/ 0 h 48"/>
                  <a:gd name="T12" fmla="*/ 76 w 78"/>
                  <a:gd name="T13" fmla="*/ 47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 h="48">
                    <a:moveTo>
                      <a:pt x="41" y="26"/>
                    </a:moveTo>
                    <a:cubicBezTo>
                      <a:pt x="30" y="29"/>
                      <a:pt x="14" y="37"/>
                      <a:pt x="0" y="45"/>
                    </a:cubicBezTo>
                    <a:cubicBezTo>
                      <a:pt x="2" y="48"/>
                      <a:pt x="2" y="48"/>
                      <a:pt x="2" y="48"/>
                    </a:cubicBezTo>
                    <a:cubicBezTo>
                      <a:pt x="16" y="40"/>
                      <a:pt x="31" y="33"/>
                      <a:pt x="42" y="30"/>
                    </a:cubicBezTo>
                    <a:cubicBezTo>
                      <a:pt x="64" y="22"/>
                      <a:pt x="74" y="9"/>
                      <a:pt x="78" y="2"/>
                    </a:cubicBezTo>
                    <a:cubicBezTo>
                      <a:pt x="77" y="0"/>
                      <a:pt x="77" y="0"/>
                      <a:pt x="77" y="0"/>
                    </a:cubicBezTo>
                    <a:cubicBezTo>
                      <a:pt x="73" y="7"/>
                      <a:pt x="61" y="19"/>
                      <a:pt x="41" y="26"/>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0" name="Freeform 6299"/>
              <p:cNvSpPr>
                <a:spLocks/>
              </p:cNvSpPr>
              <p:nvPr/>
            </p:nvSpPr>
            <p:spPr bwMode="auto">
              <a:xfrm>
                <a:off x="4479" y="1660"/>
                <a:ext cx="79" cy="28"/>
              </a:xfrm>
              <a:custGeom>
                <a:avLst/>
                <a:gdLst>
                  <a:gd name="T0" fmla="*/ 0 w 58"/>
                  <a:gd name="T1" fmla="*/ 9 h 21"/>
                  <a:gd name="T2" fmla="*/ 74 w 58"/>
                  <a:gd name="T3" fmla="*/ 31 h 21"/>
                  <a:gd name="T4" fmla="*/ 106 w 58"/>
                  <a:gd name="T5" fmla="*/ 37 h 21"/>
                  <a:gd name="T6" fmla="*/ 108 w 58"/>
                  <a:gd name="T7" fmla="*/ 23 h 21"/>
                  <a:gd name="T8" fmla="*/ 78 w 58"/>
                  <a:gd name="T9" fmla="*/ 16 h 21"/>
                  <a:gd name="T10" fmla="*/ 1 w 58"/>
                  <a:gd name="T11" fmla="*/ 0 h 21"/>
                  <a:gd name="T12" fmla="*/ 0 w 58"/>
                  <a:gd name="T13" fmla="*/ 9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21">
                    <a:moveTo>
                      <a:pt x="0" y="5"/>
                    </a:moveTo>
                    <a:cubicBezTo>
                      <a:pt x="16" y="8"/>
                      <a:pt x="29" y="14"/>
                      <a:pt x="40" y="17"/>
                    </a:cubicBezTo>
                    <a:cubicBezTo>
                      <a:pt x="57" y="21"/>
                      <a:pt x="57" y="21"/>
                      <a:pt x="57" y="21"/>
                    </a:cubicBezTo>
                    <a:cubicBezTo>
                      <a:pt x="58" y="13"/>
                      <a:pt x="58" y="13"/>
                      <a:pt x="58" y="13"/>
                    </a:cubicBezTo>
                    <a:cubicBezTo>
                      <a:pt x="42" y="9"/>
                      <a:pt x="42" y="9"/>
                      <a:pt x="42" y="9"/>
                    </a:cubicBezTo>
                    <a:cubicBezTo>
                      <a:pt x="31" y="6"/>
                      <a:pt x="16" y="3"/>
                      <a:pt x="1" y="0"/>
                    </a:cubicBezTo>
                    <a:lnTo>
                      <a:pt x="0" y="5"/>
                    </a:ln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1" name="Freeform 6300"/>
              <p:cNvSpPr>
                <a:spLocks/>
              </p:cNvSpPr>
              <p:nvPr/>
            </p:nvSpPr>
            <p:spPr bwMode="auto">
              <a:xfrm>
                <a:off x="4460" y="1660"/>
                <a:ext cx="225" cy="217"/>
              </a:xfrm>
              <a:custGeom>
                <a:avLst/>
                <a:gdLst>
                  <a:gd name="T0" fmla="*/ 26 w 166"/>
                  <a:gd name="T1" fmla="*/ 0 h 161"/>
                  <a:gd name="T2" fmla="*/ 133 w 166"/>
                  <a:gd name="T3" fmla="*/ 24 h 161"/>
                  <a:gd name="T4" fmla="*/ 155 w 166"/>
                  <a:gd name="T5" fmla="*/ 20 h 161"/>
                  <a:gd name="T6" fmla="*/ 233 w 166"/>
                  <a:gd name="T7" fmla="*/ 18 h 161"/>
                  <a:gd name="T8" fmla="*/ 281 w 166"/>
                  <a:gd name="T9" fmla="*/ 20 h 161"/>
                  <a:gd name="T10" fmla="*/ 294 w 166"/>
                  <a:gd name="T11" fmla="*/ 100 h 161"/>
                  <a:gd name="T12" fmla="*/ 253 w 166"/>
                  <a:gd name="T13" fmla="*/ 150 h 161"/>
                  <a:gd name="T14" fmla="*/ 192 w 166"/>
                  <a:gd name="T15" fmla="*/ 204 h 161"/>
                  <a:gd name="T16" fmla="*/ 140 w 166"/>
                  <a:gd name="T17" fmla="*/ 210 h 161"/>
                  <a:gd name="T18" fmla="*/ 73 w 166"/>
                  <a:gd name="T19" fmla="*/ 257 h 161"/>
                  <a:gd name="T20" fmla="*/ 0 w 166"/>
                  <a:gd name="T21" fmla="*/ 292 h 1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6" h="161">
                    <a:moveTo>
                      <a:pt x="14" y="0"/>
                    </a:moveTo>
                    <a:cubicBezTo>
                      <a:pt x="40" y="5"/>
                      <a:pt x="63" y="12"/>
                      <a:pt x="72" y="13"/>
                    </a:cubicBezTo>
                    <a:cubicBezTo>
                      <a:pt x="76" y="14"/>
                      <a:pt x="80" y="12"/>
                      <a:pt x="84" y="11"/>
                    </a:cubicBezTo>
                    <a:cubicBezTo>
                      <a:pt x="94" y="8"/>
                      <a:pt x="113" y="9"/>
                      <a:pt x="127" y="10"/>
                    </a:cubicBezTo>
                    <a:cubicBezTo>
                      <a:pt x="140" y="11"/>
                      <a:pt x="143" y="10"/>
                      <a:pt x="153" y="11"/>
                    </a:cubicBezTo>
                    <a:cubicBezTo>
                      <a:pt x="165" y="12"/>
                      <a:pt x="166" y="45"/>
                      <a:pt x="160" y="55"/>
                    </a:cubicBezTo>
                    <a:cubicBezTo>
                      <a:pt x="154" y="65"/>
                      <a:pt x="147" y="68"/>
                      <a:pt x="138" y="82"/>
                    </a:cubicBezTo>
                    <a:cubicBezTo>
                      <a:pt x="130" y="95"/>
                      <a:pt x="118" y="108"/>
                      <a:pt x="105" y="112"/>
                    </a:cubicBezTo>
                    <a:cubicBezTo>
                      <a:pt x="92" y="115"/>
                      <a:pt x="81" y="107"/>
                      <a:pt x="76" y="116"/>
                    </a:cubicBezTo>
                    <a:cubicBezTo>
                      <a:pt x="70" y="124"/>
                      <a:pt x="59" y="135"/>
                      <a:pt x="40" y="142"/>
                    </a:cubicBezTo>
                    <a:cubicBezTo>
                      <a:pt x="30" y="146"/>
                      <a:pt x="15" y="153"/>
                      <a:pt x="0" y="161"/>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2" name="Line 153"/>
              <p:cNvSpPr>
                <a:spLocks noChangeShapeType="1"/>
              </p:cNvSpPr>
              <p:nvPr/>
            </p:nvSpPr>
            <p:spPr bwMode="auto">
              <a:xfrm flipH="1">
                <a:off x="4407" y="1784"/>
                <a:ext cx="4" cy="20"/>
              </a:xfrm>
              <a:prstGeom prst="line">
                <a:avLst/>
              </a:prstGeom>
              <a:noFill/>
              <a:ln w="9525">
                <a:solidFill>
                  <a:srgbClr val="B49299"/>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3" name="Line 154"/>
              <p:cNvSpPr>
                <a:spLocks noChangeShapeType="1"/>
              </p:cNvSpPr>
              <p:nvPr/>
            </p:nvSpPr>
            <p:spPr bwMode="auto">
              <a:xfrm flipH="1">
                <a:off x="4415" y="1781"/>
                <a:ext cx="4" cy="22"/>
              </a:xfrm>
              <a:prstGeom prst="line">
                <a:avLst/>
              </a:prstGeom>
              <a:noFill/>
              <a:ln w="9525">
                <a:solidFill>
                  <a:srgbClr val="B49299"/>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4" name="Line 155"/>
              <p:cNvSpPr>
                <a:spLocks noChangeShapeType="1"/>
              </p:cNvSpPr>
              <p:nvPr/>
            </p:nvSpPr>
            <p:spPr bwMode="auto">
              <a:xfrm flipV="1">
                <a:off x="4419" y="1765"/>
                <a:ext cx="19" cy="15"/>
              </a:xfrm>
              <a:prstGeom prst="line">
                <a:avLst/>
              </a:prstGeom>
              <a:noFill/>
              <a:ln w="9525">
                <a:solidFill>
                  <a:srgbClr val="B49299"/>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5" name="Line 156"/>
              <p:cNvSpPr>
                <a:spLocks noChangeShapeType="1"/>
              </p:cNvSpPr>
              <p:nvPr/>
            </p:nvSpPr>
            <p:spPr bwMode="auto">
              <a:xfrm>
                <a:off x="4444" y="1755"/>
                <a:ext cx="20" cy="11"/>
              </a:xfrm>
              <a:prstGeom prst="line">
                <a:avLst/>
              </a:prstGeom>
              <a:noFill/>
              <a:ln w="9525">
                <a:solidFill>
                  <a:srgbClr val="B49299"/>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6" name="Line 157"/>
              <p:cNvSpPr>
                <a:spLocks noChangeShapeType="1"/>
              </p:cNvSpPr>
              <p:nvPr/>
            </p:nvSpPr>
            <p:spPr bwMode="auto">
              <a:xfrm>
                <a:off x="4456" y="1699"/>
                <a:ext cx="1" cy="16"/>
              </a:xfrm>
              <a:prstGeom prst="line">
                <a:avLst/>
              </a:prstGeom>
              <a:noFill/>
              <a:ln w="9525">
                <a:solidFill>
                  <a:srgbClr val="B49299"/>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7" name="Line 158"/>
              <p:cNvSpPr>
                <a:spLocks noChangeShapeType="1"/>
              </p:cNvSpPr>
              <p:nvPr/>
            </p:nvSpPr>
            <p:spPr bwMode="auto">
              <a:xfrm>
                <a:off x="4638" y="1701"/>
                <a:ext cx="10" cy="13"/>
              </a:xfrm>
              <a:prstGeom prst="line">
                <a:avLst/>
              </a:prstGeom>
              <a:noFill/>
              <a:ln w="9525">
                <a:solidFill>
                  <a:srgbClr val="B49299"/>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8" name="Line 159"/>
              <p:cNvSpPr>
                <a:spLocks noChangeShapeType="1"/>
              </p:cNvSpPr>
              <p:nvPr/>
            </p:nvSpPr>
            <p:spPr bwMode="auto">
              <a:xfrm flipV="1">
                <a:off x="4587" y="1762"/>
                <a:ext cx="21" cy="4"/>
              </a:xfrm>
              <a:prstGeom prst="line">
                <a:avLst/>
              </a:prstGeom>
              <a:noFill/>
              <a:ln w="9525">
                <a:solidFill>
                  <a:srgbClr val="B49299"/>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09" name="Line 160"/>
              <p:cNvSpPr>
                <a:spLocks noChangeShapeType="1"/>
              </p:cNvSpPr>
              <p:nvPr/>
            </p:nvSpPr>
            <p:spPr bwMode="auto">
              <a:xfrm flipV="1">
                <a:off x="4619" y="1745"/>
                <a:ext cx="15" cy="12"/>
              </a:xfrm>
              <a:prstGeom prst="line">
                <a:avLst/>
              </a:prstGeom>
              <a:noFill/>
              <a:ln w="9525">
                <a:solidFill>
                  <a:srgbClr val="B49299"/>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0" name="Line 161"/>
              <p:cNvSpPr>
                <a:spLocks noChangeShapeType="1"/>
              </p:cNvSpPr>
              <p:nvPr/>
            </p:nvSpPr>
            <p:spPr bwMode="auto">
              <a:xfrm>
                <a:off x="4453" y="1724"/>
                <a:ext cx="1" cy="22"/>
              </a:xfrm>
              <a:prstGeom prst="line">
                <a:avLst/>
              </a:prstGeom>
              <a:noFill/>
              <a:ln w="9525">
                <a:solidFill>
                  <a:srgbClr val="B49299"/>
                </a:solidFill>
                <a:miter lim="800000"/>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1" name="Freeform 6310"/>
              <p:cNvSpPr>
                <a:spLocks/>
              </p:cNvSpPr>
              <p:nvPr/>
            </p:nvSpPr>
            <p:spPr bwMode="auto">
              <a:xfrm>
                <a:off x="4828" y="1363"/>
                <a:ext cx="213" cy="660"/>
              </a:xfrm>
              <a:custGeom>
                <a:avLst/>
                <a:gdLst>
                  <a:gd name="T0" fmla="*/ 37 w 157"/>
                  <a:gd name="T1" fmla="*/ 9 h 489"/>
                  <a:gd name="T2" fmla="*/ 96 w 157"/>
                  <a:gd name="T3" fmla="*/ 127 h 489"/>
                  <a:gd name="T4" fmla="*/ 99 w 157"/>
                  <a:gd name="T5" fmla="*/ 139 h 489"/>
                  <a:gd name="T6" fmla="*/ 99 w 157"/>
                  <a:gd name="T7" fmla="*/ 150 h 489"/>
                  <a:gd name="T8" fmla="*/ 77 w 157"/>
                  <a:gd name="T9" fmla="*/ 167 h 489"/>
                  <a:gd name="T10" fmla="*/ 76 w 157"/>
                  <a:gd name="T11" fmla="*/ 170 h 489"/>
                  <a:gd name="T12" fmla="*/ 58 w 157"/>
                  <a:gd name="T13" fmla="*/ 181 h 489"/>
                  <a:gd name="T14" fmla="*/ 24 w 157"/>
                  <a:gd name="T15" fmla="*/ 173 h 489"/>
                  <a:gd name="T16" fmla="*/ 5 w 157"/>
                  <a:gd name="T17" fmla="*/ 162 h 489"/>
                  <a:gd name="T18" fmla="*/ 0 w 157"/>
                  <a:gd name="T19" fmla="*/ 170 h 489"/>
                  <a:gd name="T20" fmla="*/ 16 w 157"/>
                  <a:gd name="T21" fmla="*/ 181 h 489"/>
                  <a:gd name="T22" fmla="*/ 38 w 157"/>
                  <a:gd name="T23" fmla="*/ 192 h 489"/>
                  <a:gd name="T24" fmla="*/ 42 w 157"/>
                  <a:gd name="T25" fmla="*/ 200 h 489"/>
                  <a:gd name="T26" fmla="*/ 26 w 157"/>
                  <a:gd name="T27" fmla="*/ 236 h 489"/>
                  <a:gd name="T28" fmla="*/ 31 w 157"/>
                  <a:gd name="T29" fmla="*/ 239 h 489"/>
                  <a:gd name="T30" fmla="*/ 84 w 157"/>
                  <a:gd name="T31" fmla="*/ 182 h 489"/>
                  <a:gd name="T32" fmla="*/ 87 w 157"/>
                  <a:gd name="T33" fmla="*/ 181 h 489"/>
                  <a:gd name="T34" fmla="*/ 102 w 157"/>
                  <a:gd name="T35" fmla="*/ 170 h 489"/>
                  <a:gd name="T36" fmla="*/ 107 w 157"/>
                  <a:gd name="T37" fmla="*/ 170 h 489"/>
                  <a:gd name="T38" fmla="*/ 140 w 157"/>
                  <a:gd name="T39" fmla="*/ 506 h 489"/>
                  <a:gd name="T40" fmla="*/ 140 w 157"/>
                  <a:gd name="T41" fmla="*/ 521 h 489"/>
                  <a:gd name="T42" fmla="*/ 140 w 157"/>
                  <a:gd name="T43" fmla="*/ 547 h 489"/>
                  <a:gd name="T44" fmla="*/ 136 w 157"/>
                  <a:gd name="T45" fmla="*/ 620 h 489"/>
                  <a:gd name="T46" fmla="*/ 130 w 157"/>
                  <a:gd name="T47" fmla="*/ 651 h 489"/>
                  <a:gd name="T48" fmla="*/ 134 w 157"/>
                  <a:gd name="T49" fmla="*/ 719 h 489"/>
                  <a:gd name="T50" fmla="*/ 141 w 157"/>
                  <a:gd name="T51" fmla="*/ 715 h 489"/>
                  <a:gd name="T52" fmla="*/ 144 w 157"/>
                  <a:gd name="T53" fmla="*/ 655 h 489"/>
                  <a:gd name="T54" fmla="*/ 151 w 157"/>
                  <a:gd name="T55" fmla="*/ 621 h 489"/>
                  <a:gd name="T56" fmla="*/ 151 w 157"/>
                  <a:gd name="T57" fmla="*/ 611 h 489"/>
                  <a:gd name="T58" fmla="*/ 155 w 157"/>
                  <a:gd name="T59" fmla="*/ 611 h 489"/>
                  <a:gd name="T60" fmla="*/ 269 w 157"/>
                  <a:gd name="T61" fmla="*/ 891 h 489"/>
                  <a:gd name="T62" fmla="*/ 289 w 157"/>
                  <a:gd name="T63" fmla="*/ 881 h 489"/>
                  <a:gd name="T64" fmla="*/ 161 w 157"/>
                  <a:gd name="T65" fmla="*/ 506 h 489"/>
                  <a:gd name="T66" fmla="*/ 115 w 157"/>
                  <a:gd name="T67" fmla="*/ 120 h 489"/>
                  <a:gd name="T68" fmla="*/ 57 w 157"/>
                  <a:gd name="T69" fmla="*/ 0 h 4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7" h="489">
                    <a:moveTo>
                      <a:pt x="20" y="5"/>
                    </a:moveTo>
                    <a:cubicBezTo>
                      <a:pt x="20" y="5"/>
                      <a:pt x="35" y="22"/>
                      <a:pt x="52" y="70"/>
                    </a:cubicBezTo>
                    <a:cubicBezTo>
                      <a:pt x="53" y="72"/>
                      <a:pt x="53" y="74"/>
                      <a:pt x="54" y="76"/>
                    </a:cubicBezTo>
                    <a:cubicBezTo>
                      <a:pt x="54" y="77"/>
                      <a:pt x="55" y="80"/>
                      <a:pt x="54" y="82"/>
                    </a:cubicBezTo>
                    <a:cubicBezTo>
                      <a:pt x="52" y="85"/>
                      <a:pt x="48" y="88"/>
                      <a:pt x="42" y="92"/>
                    </a:cubicBezTo>
                    <a:cubicBezTo>
                      <a:pt x="42" y="92"/>
                      <a:pt x="41" y="93"/>
                      <a:pt x="41" y="93"/>
                    </a:cubicBezTo>
                    <a:cubicBezTo>
                      <a:pt x="38" y="95"/>
                      <a:pt x="32" y="99"/>
                      <a:pt x="32" y="99"/>
                    </a:cubicBezTo>
                    <a:cubicBezTo>
                      <a:pt x="26" y="102"/>
                      <a:pt x="21" y="101"/>
                      <a:pt x="13" y="95"/>
                    </a:cubicBezTo>
                    <a:cubicBezTo>
                      <a:pt x="10" y="93"/>
                      <a:pt x="6" y="91"/>
                      <a:pt x="3" y="89"/>
                    </a:cubicBezTo>
                    <a:cubicBezTo>
                      <a:pt x="0" y="93"/>
                      <a:pt x="0" y="93"/>
                      <a:pt x="0" y="93"/>
                    </a:cubicBezTo>
                    <a:cubicBezTo>
                      <a:pt x="3" y="95"/>
                      <a:pt x="6" y="97"/>
                      <a:pt x="9" y="99"/>
                    </a:cubicBezTo>
                    <a:cubicBezTo>
                      <a:pt x="13" y="101"/>
                      <a:pt x="16" y="104"/>
                      <a:pt x="21" y="105"/>
                    </a:cubicBezTo>
                    <a:cubicBezTo>
                      <a:pt x="22" y="106"/>
                      <a:pt x="25" y="108"/>
                      <a:pt x="23" y="110"/>
                    </a:cubicBezTo>
                    <a:cubicBezTo>
                      <a:pt x="18" y="116"/>
                      <a:pt x="16" y="121"/>
                      <a:pt x="14" y="130"/>
                    </a:cubicBezTo>
                    <a:cubicBezTo>
                      <a:pt x="17" y="131"/>
                      <a:pt x="17" y="131"/>
                      <a:pt x="17" y="131"/>
                    </a:cubicBezTo>
                    <a:cubicBezTo>
                      <a:pt x="22" y="116"/>
                      <a:pt x="32" y="109"/>
                      <a:pt x="46" y="100"/>
                    </a:cubicBezTo>
                    <a:cubicBezTo>
                      <a:pt x="47" y="99"/>
                      <a:pt x="47" y="99"/>
                      <a:pt x="47" y="99"/>
                    </a:cubicBezTo>
                    <a:cubicBezTo>
                      <a:pt x="49" y="97"/>
                      <a:pt x="52" y="95"/>
                      <a:pt x="55" y="93"/>
                    </a:cubicBezTo>
                    <a:cubicBezTo>
                      <a:pt x="57" y="91"/>
                      <a:pt x="58" y="92"/>
                      <a:pt x="58" y="93"/>
                    </a:cubicBezTo>
                    <a:cubicBezTo>
                      <a:pt x="68" y="137"/>
                      <a:pt x="76" y="218"/>
                      <a:pt x="76" y="278"/>
                    </a:cubicBezTo>
                    <a:cubicBezTo>
                      <a:pt x="76" y="281"/>
                      <a:pt x="76" y="283"/>
                      <a:pt x="76" y="286"/>
                    </a:cubicBezTo>
                    <a:cubicBezTo>
                      <a:pt x="76" y="300"/>
                      <a:pt x="76" y="300"/>
                      <a:pt x="76" y="300"/>
                    </a:cubicBezTo>
                    <a:cubicBezTo>
                      <a:pt x="76" y="314"/>
                      <a:pt x="75" y="325"/>
                      <a:pt x="74" y="340"/>
                    </a:cubicBezTo>
                    <a:cubicBezTo>
                      <a:pt x="74" y="345"/>
                      <a:pt x="72" y="351"/>
                      <a:pt x="71" y="357"/>
                    </a:cubicBezTo>
                    <a:cubicBezTo>
                      <a:pt x="67" y="371"/>
                      <a:pt x="66" y="385"/>
                      <a:pt x="73" y="395"/>
                    </a:cubicBezTo>
                    <a:cubicBezTo>
                      <a:pt x="77" y="393"/>
                      <a:pt x="77" y="393"/>
                      <a:pt x="77" y="393"/>
                    </a:cubicBezTo>
                    <a:cubicBezTo>
                      <a:pt x="72" y="385"/>
                      <a:pt x="75" y="371"/>
                      <a:pt x="78" y="359"/>
                    </a:cubicBezTo>
                    <a:cubicBezTo>
                      <a:pt x="80" y="353"/>
                      <a:pt x="82" y="346"/>
                      <a:pt x="82" y="341"/>
                    </a:cubicBezTo>
                    <a:cubicBezTo>
                      <a:pt x="82" y="339"/>
                      <a:pt x="82" y="337"/>
                      <a:pt x="82" y="336"/>
                    </a:cubicBezTo>
                    <a:cubicBezTo>
                      <a:pt x="82" y="333"/>
                      <a:pt x="84" y="334"/>
                      <a:pt x="84" y="336"/>
                    </a:cubicBezTo>
                    <a:cubicBezTo>
                      <a:pt x="103" y="407"/>
                      <a:pt x="144" y="485"/>
                      <a:pt x="146" y="489"/>
                    </a:cubicBezTo>
                    <a:cubicBezTo>
                      <a:pt x="157" y="484"/>
                      <a:pt x="157" y="484"/>
                      <a:pt x="157" y="484"/>
                    </a:cubicBezTo>
                    <a:cubicBezTo>
                      <a:pt x="156" y="482"/>
                      <a:pt x="88" y="352"/>
                      <a:pt x="88" y="278"/>
                    </a:cubicBezTo>
                    <a:cubicBezTo>
                      <a:pt x="88" y="203"/>
                      <a:pt x="76" y="100"/>
                      <a:pt x="63" y="66"/>
                    </a:cubicBezTo>
                    <a:cubicBezTo>
                      <a:pt x="53" y="29"/>
                      <a:pt x="31" y="0"/>
                      <a:pt x="31" y="0"/>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2" name="Freeform 6311"/>
              <p:cNvSpPr>
                <a:spLocks/>
              </p:cNvSpPr>
              <p:nvPr/>
            </p:nvSpPr>
            <p:spPr bwMode="auto">
              <a:xfrm>
                <a:off x="4654" y="3151"/>
                <a:ext cx="94" cy="857"/>
              </a:xfrm>
              <a:custGeom>
                <a:avLst/>
                <a:gdLst>
                  <a:gd name="T0" fmla="*/ 15 w 69"/>
                  <a:gd name="T1" fmla="*/ 1111 h 635"/>
                  <a:gd name="T2" fmla="*/ 20 w 69"/>
                  <a:gd name="T3" fmla="*/ 1104 h 635"/>
                  <a:gd name="T4" fmla="*/ 22 w 69"/>
                  <a:gd name="T5" fmla="*/ 1099 h 635"/>
                  <a:gd name="T6" fmla="*/ 48 w 69"/>
                  <a:gd name="T7" fmla="*/ 1059 h 635"/>
                  <a:gd name="T8" fmla="*/ 50 w 69"/>
                  <a:gd name="T9" fmla="*/ 1042 h 635"/>
                  <a:gd name="T10" fmla="*/ 34 w 69"/>
                  <a:gd name="T11" fmla="*/ 1020 h 635"/>
                  <a:gd name="T12" fmla="*/ 34 w 69"/>
                  <a:gd name="T13" fmla="*/ 1020 h 635"/>
                  <a:gd name="T14" fmla="*/ 30 w 69"/>
                  <a:gd name="T15" fmla="*/ 1010 h 635"/>
                  <a:gd name="T16" fmla="*/ 27 w 69"/>
                  <a:gd name="T17" fmla="*/ 1007 h 635"/>
                  <a:gd name="T18" fmla="*/ 27 w 69"/>
                  <a:gd name="T19" fmla="*/ 1007 h 635"/>
                  <a:gd name="T20" fmla="*/ 20 w 69"/>
                  <a:gd name="T21" fmla="*/ 830 h 635"/>
                  <a:gd name="T22" fmla="*/ 30 w 69"/>
                  <a:gd name="T23" fmla="*/ 741 h 635"/>
                  <a:gd name="T24" fmla="*/ 46 w 69"/>
                  <a:gd name="T25" fmla="*/ 603 h 635"/>
                  <a:gd name="T26" fmla="*/ 63 w 69"/>
                  <a:gd name="T27" fmla="*/ 417 h 635"/>
                  <a:gd name="T28" fmla="*/ 67 w 69"/>
                  <a:gd name="T29" fmla="*/ 0 h 635"/>
                  <a:gd name="T30" fmla="*/ 97 w 69"/>
                  <a:gd name="T31" fmla="*/ 1 h 635"/>
                  <a:gd name="T32" fmla="*/ 86 w 69"/>
                  <a:gd name="T33" fmla="*/ 417 h 635"/>
                  <a:gd name="T34" fmla="*/ 67 w 69"/>
                  <a:gd name="T35" fmla="*/ 606 h 635"/>
                  <a:gd name="T36" fmla="*/ 52 w 69"/>
                  <a:gd name="T37" fmla="*/ 744 h 635"/>
                  <a:gd name="T38" fmla="*/ 42 w 69"/>
                  <a:gd name="T39" fmla="*/ 833 h 635"/>
                  <a:gd name="T40" fmla="*/ 50 w 69"/>
                  <a:gd name="T41" fmla="*/ 1015 h 635"/>
                  <a:gd name="T42" fmla="*/ 74 w 69"/>
                  <a:gd name="T43" fmla="*/ 1046 h 635"/>
                  <a:gd name="T44" fmla="*/ 121 w 69"/>
                  <a:gd name="T45" fmla="*/ 1142 h 635"/>
                  <a:gd name="T46" fmla="*/ 108 w 69"/>
                  <a:gd name="T47" fmla="*/ 1140 h 635"/>
                  <a:gd name="T48" fmla="*/ 76 w 69"/>
                  <a:gd name="T49" fmla="*/ 1074 h 635"/>
                  <a:gd name="T50" fmla="*/ 61 w 69"/>
                  <a:gd name="T51" fmla="*/ 1074 h 635"/>
                  <a:gd name="T52" fmla="*/ 35 w 69"/>
                  <a:gd name="T53" fmla="*/ 1109 h 635"/>
                  <a:gd name="T54" fmla="*/ 31 w 69"/>
                  <a:gd name="T55" fmla="*/ 1113 h 635"/>
                  <a:gd name="T56" fmla="*/ 26 w 69"/>
                  <a:gd name="T57" fmla="*/ 1122 h 635"/>
                  <a:gd name="T58" fmla="*/ 22 w 69"/>
                  <a:gd name="T59" fmla="*/ 1157 h 635"/>
                  <a:gd name="T60" fmla="*/ 1 w 69"/>
                  <a:gd name="T61" fmla="*/ 1155 h 635"/>
                  <a:gd name="T62" fmla="*/ 15 w 69"/>
                  <a:gd name="T63" fmla="*/ 1111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635">
                    <a:moveTo>
                      <a:pt x="8" y="610"/>
                    </a:moveTo>
                    <a:cubicBezTo>
                      <a:pt x="11" y="606"/>
                      <a:pt x="11" y="606"/>
                      <a:pt x="11" y="606"/>
                    </a:cubicBezTo>
                    <a:cubicBezTo>
                      <a:pt x="12" y="603"/>
                      <a:pt x="12" y="603"/>
                      <a:pt x="12" y="603"/>
                    </a:cubicBezTo>
                    <a:cubicBezTo>
                      <a:pt x="17" y="596"/>
                      <a:pt x="22" y="588"/>
                      <a:pt x="26" y="582"/>
                    </a:cubicBezTo>
                    <a:cubicBezTo>
                      <a:pt x="28" y="580"/>
                      <a:pt x="32" y="577"/>
                      <a:pt x="27" y="572"/>
                    </a:cubicBezTo>
                    <a:cubicBezTo>
                      <a:pt x="24" y="569"/>
                      <a:pt x="21" y="565"/>
                      <a:pt x="18" y="560"/>
                    </a:cubicBezTo>
                    <a:cubicBezTo>
                      <a:pt x="18" y="560"/>
                      <a:pt x="18" y="560"/>
                      <a:pt x="18" y="560"/>
                    </a:cubicBezTo>
                    <a:cubicBezTo>
                      <a:pt x="17" y="558"/>
                      <a:pt x="16" y="556"/>
                      <a:pt x="16" y="554"/>
                    </a:cubicBezTo>
                    <a:cubicBezTo>
                      <a:pt x="15" y="554"/>
                      <a:pt x="15" y="553"/>
                      <a:pt x="15" y="553"/>
                    </a:cubicBezTo>
                    <a:cubicBezTo>
                      <a:pt x="15" y="553"/>
                      <a:pt x="15" y="553"/>
                      <a:pt x="15" y="553"/>
                    </a:cubicBezTo>
                    <a:cubicBezTo>
                      <a:pt x="4" y="526"/>
                      <a:pt x="7" y="499"/>
                      <a:pt x="11" y="456"/>
                    </a:cubicBezTo>
                    <a:cubicBezTo>
                      <a:pt x="16" y="407"/>
                      <a:pt x="16" y="407"/>
                      <a:pt x="16" y="407"/>
                    </a:cubicBezTo>
                    <a:cubicBezTo>
                      <a:pt x="18" y="373"/>
                      <a:pt x="21" y="352"/>
                      <a:pt x="25" y="331"/>
                    </a:cubicBezTo>
                    <a:cubicBezTo>
                      <a:pt x="29" y="305"/>
                      <a:pt x="32" y="279"/>
                      <a:pt x="34" y="229"/>
                    </a:cubicBezTo>
                    <a:cubicBezTo>
                      <a:pt x="36" y="143"/>
                      <a:pt x="36" y="52"/>
                      <a:pt x="36" y="0"/>
                    </a:cubicBezTo>
                    <a:cubicBezTo>
                      <a:pt x="52" y="1"/>
                      <a:pt x="52" y="1"/>
                      <a:pt x="52" y="1"/>
                    </a:cubicBezTo>
                    <a:cubicBezTo>
                      <a:pt x="52" y="53"/>
                      <a:pt x="48" y="143"/>
                      <a:pt x="46" y="229"/>
                    </a:cubicBezTo>
                    <a:cubicBezTo>
                      <a:pt x="44" y="281"/>
                      <a:pt x="41" y="306"/>
                      <a:pt x="36" y="333"/>
                    </a:cubicBezTo>
                    <a:cubicBezTo>
                      <a:pt x="33" y="353"/>
                      <a:pt x="30" y="374"/>
                      <a:pt x="28" y="408"/>
                    </a:cubicBezTo>
                    <a:cubicBezTo>
                      <a:pt x="23" y="457"/>
                      <a:pt x="23" y="457"/>
                      <a:pt x="23" y="457"/>
                    </a:cubicBezTo>
                    <a:cubicBezTo>
                      <a:pt x="19" y="503"/>
                      <a:pt x="14" y="531"/>
                      <a:pt x="27" y="557"/>
                    </a:cubicBezTo>
                    <a:cubicBezTo>
                      <a:pt x="31" y="564"/>
                      <a:pt x="34" y="567"/>
                      <a:pt x="40" y="574"/>
                    </a:cubicBezTo>
                    <a:cubicBezTo>
                      <a:pt x="55" y="594"/>
                      <a:pt x="69" y="612"/>
                      <a:pt x="65" y="627"/>
                    </a:cubicBezTo>
                    <a:cubicBezTo>
                      <a:pt x="58" y="626"/>
                      <a:pt x="58" y="626"/>
                      <a:pt x="58" y="626"/>
                    </a:cubicBezTo>
                    <a:cubicBezTo>
                      <a:pt x="60" y="619"/>
                      <a:pt x="50" y="603"/>
                      <a:pt x="41" y="590"/>
                    </a:cubicBezTo>
                    <a:cubicBezTo>
                      <a:pt x="40" y="588"/>
                      <a:pt x="35" y="588"/>
                      <a:pt x="33" y="590"/>
                    </a:cubicBezTo>
                    <a:cubicBezTo>
                      <a:pt x="29" y="596"/>
                      <a:pt x="22" y="604"/>
                      <a:pt x="19" y="609"/>
                    </a:cubicBezTo>
                    <a:cubicBezTo>
                      <a:pt x="17" y="611"/>
                      <a:pt x="17" y="611"/>
                      <a:pt x="17" y="611"/>
                    </a:cubicBezTo>
                    <a:cubicBezTo>
                      <a:pt x="14" y="616"/>
                      <a:pt x="14" y="616"/>
                      <a:pt x="14" y="616"/>
                    </a:cubicBezTo>
                    <a:cubicBezTo>
                      <a:pt x="10" y="622"/>
                      <a:pt x="11" y="627"/>
                      <a:pt x="12" y="635"/>
                    </a:cubicBezTo>
                    <a:cubicBezTo>
                      <a:pt x="1" y="634"/>
                      <a:pt x="1" y="634"/>
                      <a:pt x="1" y="634"/>
                    </a:cubicBezTo>
                    <a:cubicBezTo>
                      <a:pt x="0" y="621"/>
                      <a:pt x="3" y="617"/>
                      <a:pt x="8" y="61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3" name="Freeform 6312"/>
              <p:cNvSpPr>
                <a:spLocks/>
              </p:cNvSpPr>
              <p:nvPr/>
            </p:nvSpPr>
            <p:spPr bwMode="auto">
              <a:xfrm>
                <a:off x="4714" y="2606"/>
                <a:ext cx="100" cy="509"/>
              </a:xfrm>
              <a:custGeom>
                <a:avLst/>
                <a:gdLst>
                  <a:gd name="T0" fmla="*/ 49 w 74"/>
                  <a:gd name="T1" fmla="*/ 605 h 377"/>
                  <a:gd name="T2" fmla="*/ 95 w 74"/>
                  <a:gd name="T3" fmla="*/ 536 h 377"/>
                  <a:gd name="T4" fmla="*/ 93 w 74"/>
                  <a:gd name="T5" fmla="*/ 520 h 377"/>
                  <a:gd name="T6" fmla="*/ 99 w 74"/>
                  <a:gd name="T7" fmla="*/ 389 h 377"/>
                  <a:gd name="T8" fmla="*/ 105 w 74"/>
                  <a:gd name="T9" fmla="*/ 333 h 377"/>
                  <a:gd name="T10" fmla="*/ 53 w 74"/>
                  <a:gd name="T11" fmla="*/ 12 h 377"/>
                  <a:gd name="T12" fmla="*/ 72 w 74"/>
                  <a:gd name="T13" fmla="*/ 0 h 377"/>
                  <a:gd name="T14" fmla="*/ 128 w 74"/>
                  <a:gd name="T15" fmla="*/ 335 h 377"/>
                  <a:gd name="T16" fmla="*/ 120 w 74"/>
                  <a:gd name="T17" fmla="*/ 392 h 377"/>
                  <a:gd name="T18" fmla="*/ 114 w 74"/>
                  <a:gd name="T19" fmla="*/ 516 h 377"/>
                  <a:gd name="T20" fmla="*/ 115 w 74"/>
                  <a:gd name="T21" fmla="*/ 536 h 377"/>
                  <a:gd name="T22" fmla="*/ 100 w 74"/>
                  <a:gd name="T23" fmla="*/ 687 h 377"/>
                  <a:gd name="T24" fmla="*/ 93 w 74"/>
                  <a:gd name="T25" fmla="*/ 683 h 377"/>
                  <a:gd name="T26" fmla="*/ 100 w 74"/>
                  <a:gd name="T27" fmla="*/ 587 h 377"/>
                  <a:gd name="T28" fmla="*/ 95 w 74"/>
                  <a:gd name="T29" fmla="*/ 585 h 377"/>
                  <a:gd name="T30" fmla="*/ 66 w 74"/>
                  <a:gd name="T31" fmla="*/ 620 h 377"/>
                  <a:gd name="T32" fmla="*/ 19 w 74"/>
                  <a:gd name="T33" fmla="*/ 686 h 377"/>
                  <a:gd name="T34" fmla="*/ 0 w 74"/>
                  <a:gd name="T35" fmla="*/ 676 h 377"/>
                  <a:gd name="T36" fmla="*/ 49 w 74"/>
                  <a:gd name="T37" fmla="*/ 605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4" h="377">
                    <a:moveTo>
                      <a:pt x="27" y="332"/>
                    </a:moveTo>
                    <a:cubicBezTo>
                      <a:pt x="38" y="320"/>
                      <a:pt x="48" y="309"/>
                      <a:pt x="52" y="294"/>
                    </a:cubicBezTo>
                    <a:cubicBezTo>
                      <a:pt x="51" y="285"/>
                      <a:pt x="51" y="285"/>
                      <a:pt x="51" y="285"/>
                    </a:cubicBezTo>
                    <a:cubicBezTo>
                      <a:pt x="48" y="261"/>
                      <a:pt x="51" y="237"/>
                      <a:pt x="54" y="213"/>
                    </a:cubicBezTo>
                    <a:cubicBezTo>
                      <a:pt x="58" y="183"/>
                      <a:pt x="58" y="183"/>
                      <a:pt x="58" y="183"/>
                    </a:cubicBezTo>
                    <a:cubicBezTo>
                      <a:pt x="62" y="130"/>
                      <a:pt x="60" y="56"/>
                      <a:pt x="29" y="7"/>
                    </a:cubicBezTo>
                    <a:cubicBezTo>
                      <a:pt x="39" y="0"/>
                      <a:pt x="39" y="0"/>
                      <a:pt x="39" y="0"/>
                    </a:cubicBezTo>
                    <a:cubicBezTo>
                      <a:pt x="72" y="53"/>
                      <a:pt x="74" y="129"/>
                      <a:pt x="70" y="184"/>
                    </a:cubicBezTo>
                    <a:cubicBezTo>
                      <a:pt x="66" y="215"/>
                      <a:pt x="66" y="215"/>
                      <a:pt x="66" y="215"/>
                    </a:cubicBezTo>
                    <a:cubicBezTo>
                      <a:pt x="63" y="237"/>
                      <a:pt x="59" y="261"/>
                      <a:pt x="62" y="283"/>
                    </a:cubicBezTo>
                    <a:cubicBezTo>
                      <a:pt x="63" y="294"/>
                      <a:pt x="63" y="294"/>
                      <a:pt x="63" y="294"/>
                    </a:cubicBezTo>
                    <a:cubicBezTo>
                      <a:pt x="66" y="322"/>
                      <a:pt x="70" y="350"/>
                      <a:pt x="55" y="377"/>
                    </a:cubicBezTo>
                    <a:cubicBezTo>
                      <a:pt x="51" y="375"/>
                      <a:pt x="51" y="375"/>
                      <a:pt x="51" y="375"/>
                    </a:cubicBezTo>
                    <a:cubicBezTo>
                      <a:pt x="59" y="359"/>
                      <a:pt x="57" y="340"/>
                      <a:pt x="55" y="322"/>
                    </a:cubicBezTo>
                    <a:cubicBezTo>
                      <a:pt x="55" y="320"/>
                      <a:pt x="53" y="320"/>
                      <a:pt x="52" y="321"/>
                    </a:cubicBezTo>
                    <a:cubicBezTo>
                      <a:pt x="47" y="328"/>
                      <a:pt x="41" y="334"/>
                      <a:pt x="36" y="340"/>
                    </a:cubicBezTo>
                    <a:cubicBezTo>
                      <a:pt x="26" y="352"/>
                      <a:pt x="12" y="360"/>
                      <a:pt x="10" y="376"/>
                    </a:cubicBezTo>
                    <a:cubicBezTo>
                      <a:pt x="0" y="371"/>
                      <a:pt x="0" y="371"/>
                      <a:pt x="0" y="371"/>
                    </a:cubicBezTo>
                    <a:cubicBezTo>
                      <a:pt x="4" y="351"/>
                      <a:pt x="16" y="344"/>
                      <a:pt x="27" y="332"/>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4" name="Freeform 6313"/>
              <p:cNvSpPr>
                <a:spLocks/>
              </p:cNvSpPr>
              <p:nvPr/>
            </p:nvSpPr>
            <p:spPr bwMode="auto">
              <a:xfrm>
                <a:off x="4634" y="3151"/>
                <a:ext cx="183" cy="895"/>
              </a:xfrm>
              <a:custGeom>
                <a:avLst/>
                <a:gdLst>
                  <a:gd name="T0" fmla="*/ 15 w 135"/>
                  <a:gd name="T1" fmla="*/ 923 h 663"/>
                  <a:gd name="T2" fmla="*/ 47 w 135"/>
                  <a:gd name="T3" fmla="*/ 845 h 663"/>
                  <a:gd name="T4" fmla="*/ 15 w 135"/>
                  <a:gd name="T5" fmla="*/ 984 h 663"/>
                  <a:gd name="T6" fmla="*/ 22 w 135"/>
                  <a:gd name="T7" fmla="*/ 1077 h 663"/>
                  <a:gd name="T8" fmla="*/ 95 w 135"/>
                  <a:gd name="T9" fmla="*/ 1154 h 663"/>
                  <a:gd name="T10" fmla="*/ 133 w 135"/>
                  <a:gd name="T11" fmla="*/ 1146 h 663"/>
                  <a:gd name="T12" fmla="*/ 195 w 135"/>
                  <a:gd name="T13" fmla="*/ 1111 h 663"/>
                  <a:gd name="T14" fmla="*/ 195 w 135"/>
                  <a:gd name="T15" fmla="*/ 1110 h 663"/>
                  <a:gd name="T16" fmla="*/ 187 w 135"/>
                  <a:gd name="T17" fmla="*/ 1092 h 663"/>
                  <a:gd name="T18" fmla="*/ 94 w 135"/>
                  <a:gd name="T19" fmla="*/ 933 h 663"/>
                  <a:gd name="T20" fmla="*/ 127 w 135"/>
                  <a:gd name="T21" fmla="*/ 699 h 663"/>
                  <a:gd name="T22" fmla="*/ 114 w 135"/>
                  <a:gd name="T23" fmla="*/ 80 h 663"/>
                  <a:gd name="T24" fmla="*/ 123 w 135"/>
                  <a:gd name="T25" fmla="*/ 1 h 663"/>
                  <a:gd name="T26" fmla="*/ 171 w 135"/>
                  <a:gd name="T27" fmla="*/ 279 h 663"/>
                  <a:gd name="T28" fmla="*/ 130 w 135"/>
                  <a:gd name="T29" fmla="*/ 765 h 663"/>
                  <a:gd name="T30" fmla="*/ 167 w 135"/>
                  <a:gd name="T31" fmla="*/ 1052 h 663"/>
                  <a:gd name="T32" fmla="*/ 203 w 135"/>
                  <a:gd name="T33" fmla="*/ 1097 h 663"/>
                  <a:gd name="T34" fmla="*/ 248 w 135"/>
                  <a:gd name="T35" fmla="*/ 1130 h 663"/>
                  <a:gd name="T36" fmla="*/ 211 w 135"/>
                  <a:gd name="T37" fmla="*/ 1124 h 663"/>
                  <a:gd name="T38" fmla="*/ 201 w 135"/>
                  <a:gd name="T39" fmla="*/ 1134 h 663"/>
                  <a:gd name="T40" fmla="*/ 222 w 135"/>
                  <a:gd name="T41" fmla="*/ 1165 h 663"/>
                  <a:gd name="T42" fmla="*/ 172 w 135"/>
                  <a:gd name="T43" fmla="*/ 1150 h 663"/>
                  <a:gd name="T44" fmla="*/ 192 w 135"/>
                  <a:gd name="T45" fmla="*/ 1181 h 663"/>
                  <a:gd name="T46" fmla="*/ 145 w 135"/>
                  <a:gd name="T47" fmla="*/ 1156 h 663"/>
                  <a:gd name="T48" fmla="*/ 138 w 135"/>
                  <a:gd name="T49" fmla="*/ 1161 h 663"/>
                  <a:gd name="T50" fmla="*/ 144 w 135"/>
                  <a:gd name="T51" fmla="*/ 1196 h 663"/>
                  <a:gd name="T52" fmla="*/ 99 w 135"/>
                  <a:gd name="T53" fmla="*/ 1165 h 663"/>
                  <a:gd name="T54" fmla="*/ 70 w 135"/>
                  <a:gd name="T55" fmla="*/ 1176 h 663"/>
                  <a:gd name="T56" fmla="*/ 56 w 135"/>
                  <a:gd name="T57" fmla="*/ 1208 h 663"/>
                  <a:gd name="T58" fmla="*/ 50 w 135"/>
                  <a:gd name="T59" fmla="*/ 1166 h 663"/>
                  <a:gd name="T60" fmla="*/ 9 w 135"/>
                  <a:gd name="T61" fmla="*/ 1087 h 663"/>
                  <a:gd name="T62" fmla="*/ 1 w 135"/>
                  <a:gd name="T63" fmla="*/ 983 h 6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5" h="663">
                    <a:moveTo>
                      <a:pt x="1" y="539"/>
                    </a:moveTo>
                    <a:cubicBezTo>
                      <a:pt x="1" y="529"/>
                      <a:pt x="5" y="517"/>
                      <a:pt x="8" y="507"/>
                    </a:cubicBezTo>
                    <a:cubicBezTo>
                      <a:pt x="13" y="491"/>
                      <a:pt x="18" y="475"/>
                      <a:pt x="13" y="462"/>
                    </a:cubicBezTo>
                    <a:cubicBezTo>
                      <a:pt x="26" y="464"/>
                      <a:pt x="26" y="464"/>
                      <a:pt x="26" y="464"/>
                    </a:cubicBezTo>
                    <a:cubicBezTo>
                      <a:pt x="32" y="480"/>
                      <a:pt x="20" y="492"/>
                      <a:pt x="14" y="510"/>
                    </a:cubicBezTo>
                    <a:cubicBezTo>
                      <a:pt x="11" y="521"/>
                      <a:pt x="8" y="531"/>
                      <a:pt x="8" y="540"/>
                    </a:cubicBezTo>
                    <a:cubicBezTo>
                      <a:pt x="7" y="552"/>
                      <a:pt x="9" y="569"/>
                      <a:pt x="11" y="583"/>
                    </a:cubicBezTo>
                    <a:cubicBezTo>
                      <a:pt x="12" y="591"/>
                      <a:pt x="12" y="591"/>
                      <a:pt x="12" y="591"/>
                    </a:cubicBezTo>
                    <a:cubicBezTo>
                      <a:pt x="12" y="591"/>
                      <a:pt x="10" y="617"/>
                      <a:pt x="23" y="626"/>
                    </a:cubicBezTo>
                    <a:cubicBezTo>
                      <a:pt x="28" y="630"/>
                      <a:pt x="38" y="636"/>
                      <a:pt x="52" y="633"/>
                    </a:cubicBezTo>
                    <a:cubicBezTo>
                      <a:pt x="66" y="630"/>
                      <a:pt x="66" y="630"/>
                      <a:pt x="66" y="630"/>
                    </a:cubicBezTo>
                    <a:cubicBezTo>
                      <a:pt x="68" y="629"/>
                      <a:pt x="70" y="629"/>
                      <a:pt x="72" y="629"/>
                    </a:cubicBezTo>
                    <a:cubicBezTo>
                      <a:pt x="72" y="629"/>
                      <a:pt x="76" y="627"/>
                      <a:pt x="77" y="627"/>
                    </a:cubicBezTo>
                    <a:cubicBezTo>
                      <a:pt x="91" y="625"/>
                      <a:pt x="104" y="615"/>
                      <a:pt x="106" y="610"/>
                    </a:cubicBezTo>
                    <a:cubicBezTo>
                      <a:pt x="106" y="610"/>
                      <a:pt x="106" y="609"/>
                      <a:pt x="106" y="609"/>
                    </a:cubicBezTo>
                    <a:cubicBezTo>
                      <a:pt x="106" y="609"/>
                      <a:pt x="106" y="609"/>
                      <a:pt x="106" y="609"/>
                    </a:cubicBezTo>
                    <a:cubicBezTo>
                      <a:pt x="106" y="608"/>
                      <a:pt x="106" y="608"/>
                      <a:pt x="106" y="608"/>
                    </a:cubicBezTo>
                    <a:cubicBezTo>
                      <a:pt x="106" y="606"/>
                      <a:pt x="104" y="603"/>
                      <a:pt x="102" y="599"/>
                    </a:cubicBezTo>
                    <a:cubicBezTo>
                      <a:pt x="97" y="592"/>
                      <a:pt x="91" y="587"/>
                      <a:pt x="85" y="581"/>
                    </a:cubicBezTo>
                    <a:cubicBezTo>
                      <a:pt x="70" y="569"/>
                      <a:pt x="54" y="558"/>
                      <a:pt x="51" y="512"/>
                    </a:cubicBezTo>
                    <a:cubicBezTo>
                      <a:pt x="49" y="486"/>
                      <a:pt x="54" y="460"/>
                      <a:pt x="63" y="416"/>
                    </a:cubicBezTo>
                    <a:cubicBezTo>
                      <a:pt x="69" y="384"/>
                      <a:pt x="69" y="384"/>
                      <a:pt x="69" y="384"/>
                    </a:cubicBezTo>
                    <a:cubicBezTo>
                      <a:pt x="79" y="327"/>
                      <a:pt x="91" y="241"/>
                      <a:pt x="85" y="154"/>
                    </a:cubicBezTo>
                    <a:cubicBezTo>
                      <a:pt x="81" y="105"/>
                      <a:pt x="70" y="69"/>
                      <a:pt x="62" y="44"/>
                    </a:cubicBezTo>
                    <a:cubicBezTo>
                      <a:pt x="56" y="25"/>
                      <a:pt x="50" y="11"/>
                      <a:pt x="51" y="0"/>
                    </a:cubicBezTo>
                    <a:cubicBezTo>
                      <a:pt x="67" y="1"/>
                      <a:pt x="67" y="1"/>
                      <a:pt x="67" y="1"/>
                    </a:cubicBezTo>
                    <a:cubicBezTo>
                      <a:pt x="66" y="9"/>
                      <a:pt x="68" y="23"/>
                      <a:pt x="73" y="40"/>
                    </a:cubicBezTo>
                    <a:cubicBezTo>
                      <a:pt x="82" y="66"/>
                      <a:pt x="90" y="102"/>
                      <a:pt x="93" y="153"/>
                    </a:cubicBezTo>
                    <a:cubicBezTo>
                      <a:pt x="100" y="241"/>
                      <a:pt x="88" y="330"/>
                      <a:pt x="77" y="388"/>
                    </a:cubicBezTo>
                    <a:cubicBezTo>
                      <a:pt x="71" y="420"/>
                      <a:pt x="71" y="420"/>
                      <a:pt x="71" y="420"/>
                    </a:cubicBezTo>
                    <a:cubicBezTo>
                      <a:pt x="63" y="463"/>
                      <a:pt x="57" y="489"/>
                      <a:pt x="58" y="513"/>
                    </a:cubicBezTo>
                    <a:cubicBezTo>
                      <a:pt x="61" y="554"/>
                      <a:pt x="77" y="565"/>
                      <a:pt x="91" y="577"/>
                    </a:cubicBezTo>
                    <a:cubicBezTo>
                      <a:pt x="97" y="583"/>
                      <a:pt x="102" y="589"/>
                      <a:pt x="108" y="597"/>
                    </a:cubicBezTo>
                    <a:cubicBezTo>
                      <a:pt x="109" y="599"/>
                      <a:pt x="110" y="601"/>
                      <a:pt x="111" y="602"/>
                    </a:cubicBezTo>
                    <a:cubicBezTo>
                      <a:pt x="112" y="604"/>
                      <a:pt x="119" y="612"/>
                      <a:pt x="120" y="613"/>
                    </a:cubicBezTo>
                    <a:cubicBezTo>
                      <a:pt x="124" y="616"/>
                      <a:pt x="129" y="619"/>
                      <a:pt x="135" y="620"/>
                    </a:cubicBezTo>
                    <a:cubicBezTo>
                      <a:pt x="135" y="624"/>
                      <a:pt x="135" y="624"/>
                      <a:pt x="135" y="624"/>
                    </a:cubicBezTo>
                    <a:cubicBezTo>
                      <a:pt x="125" y="621"/>
                      <a:pt x="119" y="622"/>
                      <a:pt x="115" y="617"/>
                    </a:cubicBezTo>
                    <a:cubicBezTo>
                      <a:pt x="115" y="617"/>
                      <a:pt x="115" y="617"/>
                      <a:pt x="114" y="617"/>
                    </a:cubicBezTo>
                    <a:cubicBezTo>
                      <a:pt x="114" y="618"/>
                      <a:pt x="110" y="621"/>
                      <a:pt x="109" y="622"/>
                    </a:cubicBezTo>
                    <a:cubicBezTo>
                      <a:pt x="114" y="626"/>
                      <a:pt x="120" y="630"/>
                      <a:pt x="124" y="635"/>
                    </a:cubicBezTo>
                    <a:cubicBezTo>
                      <a:pt x="121" y="639"/>
                      <a:pt x="121" y="639"/>
                      <a:pt x="121" y="639"/>
                    </a:cubicBezTo>
                    <a:cubicBezTo>
                      <a:pt x="116" y="633"/>
                      <a:pt x="107" y="631"/>
                      <a:pt x="101" y="628"/>
                    </a:cubicBezTo>
                    <a:cubicBezTo>
                      <a:pt x="99" y="629"/>
                      <a:pt x="96" y="630"/>
                      <a:pt x="94" y="631"/>
                    </a:cubicBezTo>
                    <a:cubicBezTo>
                      <a:pt x="93" y="631"/>
                      <a:pt x="93" y="633"/>
                      <a:pt x="94" y="633"/>
                    </a:cubicBezTo>
                    <a:cubicBezTo>
                      <a:pt x="98" y="637"/>
                      <a:pt x="103" y="641"/>
                      <a:pt x="105" y="648"/>
                    </a:cubicBezTo>
                    <a:cubicBezTo>
                      <a:pt x="101" y="649"/>
                      <a:pt x="101" y="649"/>
                      <a:pt x="101" y="649"/>
                    </a:cubicBezTo>
                    <a:cubicBezTo>
                      <a:pt x="98" y="640"/>
                      <a:pt x="87" y="638"/>
                      <a:pt x="79" y="634"/>
                    </a:cubicBezTo>
                    <a:cubicBezTo>
                      <a:pt x="78" y="634"/>
                      <a:pt x="77" y="635"/>
                      <a:pt x="76" y="635"/>
                    </a:cubicBezTo>
                    <a:cubicBezTo>
                      <a:pt x="75" y="635"/>
                      <a:pt x="74" y="636"/>
                      <a:pt x="75" y="637"/>
                    </a:cubicBezTo>
                    <a:cubicBezTo>
                      <a:pt x="79" y="642"/>
                      <a:pt x="82" y="648"/>
                      <a:pt x="82" y="656"/>
                    </a:cubicBezTo>
                    <a:cubicBezTo>
                      <a:pt x="78" y="656"/>
                      <a:pt x="78" y="656"/>
                      <a:pt x="78" y="656"/>
                    </a:cubicBezTo>
                    <a:cubicBezTo>
                      <a:pt x="78" y="648"/>
                      <a:pt x="68" y="639"/>
                      <a:pt x="65" y="638"/>
                    </a:cubicBezTo>
                    <a:cubicBezTo>
                      <a:pt x="62" y="637"/>
                      <a:pt x="54" y="639"/>
                      <a:pt x="54" y="639"/>
                    </a:cubicBezTo>
                    <a:cubicBezTo>
                      <a:pt x="51" y="640"/>
                      <a:pt x="48" y="640"/>
                      <a:pt x="45" y="641"/>
                    </a:cubicBezTo>
                    <a:cubicBezTo>
                      <a:pt x="40" y="641"/>
                      <a:pt x="38" y="645"/>
                      <a:pt x="38" y="645"/>
                    </a:cubicBezTo>
                    <a:cubicBezTo>
                      <a:pt x="38" y="651"/>
                      <a:pt x="36" y="657"/>
                      <a:pt x="35" y="663"/>
                    </a:cubicBezTo>
                    <a:cubicBezTo>
                      <a:pt x="30" y="663"/>
                      <a:pt x="30" y="663"/>
                      <a:pt x="30" y="663"/>
                    </a:cubicBezTo>
                    <a:cubicBezTo>
                      <a:pt x="30" y="657"/>
                      <a:pt x="30" y="651"/>
                      <a:pt x="30" y="645"/>
                    </a:cubicBezTo>
                    <a:cubicBezTo>
                      <a:pt x="30" y="645"/>
                      <a:pt x="31" y="641"/>
                      <a:pt x="27" y="640"/>
                    </a:cubicBezTo>
                    <a:cubicBezTo>
                      <a:pt x="22" y="639"/>
                      <a:pt x="18" y="638"/>
                      <a:pt x="15" y="635"/>
                    </a:cubicBezTo>
                    <a:cubicBezTo>
                      <a:pt x="5" y="627"/>
                      <a:pt x="5" y="615"/>
                      <a:pt x="5" y="596"/>
                    </a:cubicBezTo>
                    <a:cubicBezTo>
                      <a:pt x="5" y="584"/>
                      <a:pt x="5" y="584"/>
                      <a:pt x="5" y="584"/>
                    </a:cubicBezTo>
                    <a:cubicBezTo>
                      <a:pt x="3" y="569"/>
                      <a:pt x="0" y="552"/>
                      <a:pt x="1" y="539"/>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5" name="Freeform 6314"/>
              <p:cNvSpPr>
                <a:spLocks/>
              </p:cNvSpPr>
              <p:nvPr/>
            </p:nvSpPr>
            <p:spPr bwMode="auto">
              <a:xfrm>
                <a:off x="4859" y="1354"/>
                <a:ext cx="186" cy="786"/>
              </a:xfrm>
              <a:custGeom>
                <a:avLst/>
                <a:gdLst>
                  <a:gd name="T0" fmla="*/ 208 w 137"/>
                  <a:gd name="T1" fmla="*/ 456 h 582"/>
                  <a:gd name="T2" fmla="*/ 225 w 137"/>
                  <a:gd name="T3" fmla="*/ 623 h 582"/>
                  <a:gd name="T4" fmla="*/ 246 w 137"/>
                  <a:gd name="T5" fmla="*/ 771 h 582"/>
                  <a:gd name="T6" fmla="*/ 247 w 137"/>
                  <a:gd name="T7" fmla="*/ 943 h 582"/>
                  <a:gd name="T8" fmla="*/ 243 w 137"/>
                  <a:gd name="T9" fmla="*/ 1060 h 582"/>
                  <a:gd name="T10" fmla="*/ 227 w 137"/>
                  <a:gd name="T11" fmla="*/ 1062 h 582"/>
                  <a:gd name="T12" fmla="*/ 225 w 137"/>
                  <a:gd name="T13" fmla="*/ 943 h 582"/>
                  <a:gd name="T14" fmla="*/ 223 w 137"/>
                  <a:gd name="T15" fmla="*/ 777 h 582"/>
                  <a:gd name="T16" fmla="*/ 202 w 137"/>
                  <a:gd name="T17" fmla="*/ 624 h 582"/>
                  <a:gd name="T18" fmla="*/ 186 w 137"/>
                  <a:gd name="T19" fmla="*/ 458 h 582"/>
                  <a:gd name="T20" fmla="*/ 0 w 137"/>
                  <a:gd name="T21" fmla="*/ 19 h 582"/>
                  <a:gd name="T22" fmla="*/ 11 w 137"/>
                  <a:gd name="T23" fmla="*/ 0 h 582"/>
                  <a:gd name="T24" fmla="*/ 208 w 137"/>
                  <a:gd name="T25" fmla="*/ 456 h 5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7" h="582">
                    <a:moveTo>
                      <a:pt x="113" y="250"/>
                    </a:moveTo>
                    <a:cubicBezTo>
                      <a:pt x="122" y="341"/>
                      <a:pt x="122" y="341"/>
                      <a:pt x="122" y="341"/>
                    </a:cubicBezTo>
                    <a:cubicBezTo>
                      <a:pt x="126" y="380"/>
                      <a:pt x="127" y="399"/>
                      <a:pt x="133" y="423"/>
                    </a:cubicBezTo>
                    <a:cubicBezTo>
                      <a:pt x="137" y="447"/>
                      <a:pt x="136" y="483"/>
                      <a:pt x="134" y="517"/>
                    </a:cubicBezTo>
                    <a:cubicBezTo>
                      <a:pt x="133" y="540"/>
                      <a:pt x="131" y="562"/>
                      <a:pt x="132" y="581"/>
                    </a:cubicBezTo>
                    <a:cubicBezTo>
                      <a:pt x="123" y="582"/>
                      <a:pt x="123" y="582"/>
                      <a:pt x="123" y="582"/>
                    </a:cubicBezTo>
                    <a:cubicBezTo>
                      <a:pt x="122" y="563"/>
                      <a:pt x="121" y="540"/>
                      <a:pt x="122" y="517"/>
                    </a:cubicBezTo>
                    <a:cubicBezTo>
                      <a:pt x="124" y="483"/>
                      <a:pt x="125" y="448"/>
                      <a:pt x="121" y="426"/>
                    </a:cubicBezTo>
                    <a:cubicBezTo>
                      <a:pt x="116" y="401"/>
                      <a:pt x="114" y="381"/>
                      <a:pt x="110" y="342"/>
                    </a:cubicBezTo>
                    <a:cubicBezTo>
                      <a:pt x="101" y="251"/>
                      <a:pt x="101" y="251"/>
                      <a:pt x="101" y="251"/>
                    </a:cubicBezTo>
                    <a:cubicBezTo>
                      <a:pt x="89" y="144"/>
                      <a:pt x="32" y="30"/>
                      <a:pt x="0" y="10"/>
                    </a:cubicBezTo>
                    <a:cubicBezTo>
                      <a:pt x="6" y="0"/>
                      <a:pt x="6" y="0"/>
                      <a:pt x="6" y="0"/>
                    </a:cubicBezTo>
                    <a:cubicBezTo>
                      <a:pt x="40" y="21"/>
                      <a:pt x="101" y="139"/>
                      <a:pt x="113" y="25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6" name="Freeform 6315"/>
              <p:cNvSpPr>
                <a:spLocks/>
              </p:cNvSpPr>
              <p:nvPr/>
            </p:nvSpPr>
            <p:spPr bwMode="auto">
              <a:xfrm>
                <a:off x="5026" y="1928"/>
                <a:ext cx="80" cy="435"/>
              </a:xfrm>
              <a:custGeom>
                <a:avLst/>
                <a:gdLst>
                  <a:gd name="T0" fmla="*/ 89 w 59"/>
                  <a:gd name="T1" fmla="*/ 588 h 322"/>
                  <a:gd name="T2" fmla="*/ 76 w 59"/>
                  <a:gd name="T3" fmla="*/ 550 h 322"/>
                  <a:gd name="T4" fmla="*/ 42 w 59"/>
                  <a:gd name="T5" fmla="*/ 297 h 322"/>
                  <a:gd name="T6" fmla="*/ 45 w 59"/>
                  <a:gd name="T7" fmla="*/ 239 h 322"/>
                  <a:gd name="T8" fmla="*/ 0 w 59"/>
                  <a:gd name="T9" fmla="*/ 12 h 322"/>
                  <a:gd name="T10" fmla="*/ 12 w 59"/>
                  <a:gd name="T11" fmla="*/ 0 h 322"/>
                  <a:gd name="T12" fmla="*/ 62 w 59"/>
                  <a:gd name="T13" fmla="*/ 239 h 322"/>
                  <a:gd name="T14" fmla="*/ 61 w 59"/>
                  <a:gd name="T15" fmla="*/ 297 h 322"/>
                  <a:gd name="T16" fmla="*/ 92 w 59"/>
                  <a:gd name="T17" fmla="*/ 544 h 322"/>
                  <a:gd name="T18" fmla="*/ 108 w 59"/>
                  <a:gd name="T19" fmla="*/ 581 h 3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322">
                    <a:moveTo>
                      <a:pt x="49" y="322"/>
                    </a:moveTo>
                    <a:cubicBezTo>
                      <a:pt x="41" y="301"/>
                      <a:pt x="41" y="301"/>
                      <a:pt x="41" y="301"/>
                    </a:cubicBezTo>
                    <a:cubicBezTo>
                      <a:pt x="25" y="259"/>
                      <a:pt x="23" y="208"/>
                      <a:pt x="23" y="163"/>
                    </a:cubicBezTo>
                    <a:cubicBezTo>
                      <a:pt x="23" y="153"/>
                      <a:pt x="23" y="142"/>
                      <a:pt x="24" y="131"/>
                    </a:cubicBezTo>
                    <a:cubicBezTo>
                      <a:pt x="26" y="87"/>
                      <a:pt x="29" y="36"/>
                      <a:pt x="0" y="7"/>
                    </a:cubicBezTo>
                    <a:cubicBezTo>
                      <a:pt x="7" y="0"/>
                      <a:pt x="7" y="0"/>
                      <a:pt x="7" y="0"/>
                    </a:cubicBezTo>
                    <a:cubicBezTo>
                      <a:pt x="39" y="32"/>
                      <a:pt x="37" y="85"/>
                      <a:pt x="34" y="131"/>
                    </a:cubicBezTo>
                    <a:cubicBezTo>
                      <a:pt x="33" y="143"/>
                      <a:pt x="33" y="154"/>
                      <a:pt x="33" y="163"/>
                    </a:cubicBezTo>
                    <a:cubicBezTo>
                      <a:pt x="33" y="207"/>
                      <a:pt x="35" y="257"/>
                      <a:pt x="50" y="298"/>
                    </a:cubicBezTo>
                    <a:cubicBezTo>
                      <a:pt x="59" y="318"/>
                      <a:pt x="59" y="318"/>
                      <a:pt x="59" y="318"/>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7" name="Freeform 6316"/>
              <p:cNvSpPr>
                <a:spLocks/>
              </p:cNvSpPr>
              <p:nvPr/>
            </p:nvSpPr>
            <p:spPr bwMode="auto">
              <a:xfrm>
                <a:off x="4939" y="1885"/>
                <a:ext cx="76" cy="396"/>
              </a:xfrm>
              <a:custGeom>
                <a:avLst/>
                <a:gdLst>
                  <a:gd name="T0" fmla="*/ 87 w 56"/>
                  <a:gd name="T1" fmla="*/ 535 h 293"/>
                  <a:gd name="T2" fmla="*/ 31 w 56"/>
                  <a:gd name="T3" fmla="*/ 43 h 293"/>
                  <a:gd name="T4" fmla="*/ 33 w 56"/>
                  <a:gd name="T5" fmla="*/ 26 h 293"/>
                  <a:gd name="T6" fmla="*/ 39 w 56"/>
                  <a:gd name="T7" fmla="*/ 0 h 293"/>
                  <a:gd name="T8" fmla="*/ 56 w 56"/>
                  <a:gd name="T9" fmla="*/ 5 h 293"/>
                  <a:gd name="T10" fmla="*/ 52 w 56"/>
                  <a:gd name="T11" fmla="*/ 30 h 293"/>
                  <a:gd name="T12" fmla="*/ 50 w 56"/>
                  <a:gd name="T13" fmla="*/ 47 h 293"/>
                  <a:gd name="T14" fmla="*/ 103 w 56"/>
                  <a:gd name="T15" fmla="*/ 530 h 2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293">
                    <a:moveTo>
                      <a:pt x="47" y="293"/>
                    </a:moveTo>
                    <a:cubicBezTo>
                      <a:pt x="10" y="196"/>
                      <a:pt x="0" y="108"/>
                      <a:pt x="17" y="24"/>
                    </a:cubicBezTo>
                    <a:cubicBezTo>
                      <a:pt x="18" y="14"/>
                      <a:pt x="18" y="14"/>
                      <a:pt x="18" y="14"/>
                    </a:cubicBezTo>
                    <a:cubicBezTo>
                      <a:pt x="19" y="10"/>
                      <a:pt x="20" y="5"/>
                      <a:pt x="21" y="0"/>
                    </a:cubicBezTo>
                    <a:cubicBezTo>
                      <a:pt x="30" y="3"/>
                      <a:pt x="30" y="3"/>
                      <a:pt x="30" y="3"/>
                    </a:cubicBezTo>
                    <a:cubicBezTo>
                      <a:pt x="29" y="7"/>
                      <a:pt x="29" y="11"/>
                      <a:pt x="28" y="16"/>
                    </a:cubicBezTo>
                    <a:cubicBezTo>
                      <a:pt x="27" y="26"/>
                      <a:pt x="27" y="26"/>
                      <a:pt x="27" y="26"/>
                    </a:cubicBezTo>
                    <a:cubicBezTo>
                      <a:pt x="10" y="108"/>
                      <a:pt x="20" y="194"/>
                      <a:pt x="56" y="290"/>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8" name="Freeform 6317"/>
              <p:cNvSpPr>
                <a:spLocks/>
              </p:cNvSpPr>
              <p:nvPr/>
            </p:nvSpPr>
            <p:spPr bwMode="auto">
              <a:xfrm>
                <a:off x="4990" y="2131"/>
                <a:ext cx="114" cy="294"/>
              </a:xfrm>
              <a:custGeom>
                <a:avLst/>
                <a:gdLst>
                  <a:gd name="T0" fmla="*/ 68 w 84"/>
                  <a:gd name="T1" fmla="*/ 192 h 218"/>
                  <a:gd name="T2" fmla="*/ 67 w 84"/>
                  <a:gd name="T3" fmla="*/ 187 h 218"/>
                  <a:gd name="T4" fmla="*/ 50 w 84"/>
                  <a:gd name="T5" fmla="*/ 80 h 218"/>
                  <a:gd name="T6" fmla="*/ 42 w 84"/>
                  <a:gd name="T7" fmla="*/ 77 h 218"/>
                  <a:gd name="T8" fmla="*/ 39 w 84"/>
                  <a:gd name="T9" fmla="*/ 84 h 218"/>
                  <a:gd name="T10" fmla="*/ 15 w 84"/>
                  <a:gd name="T11" fmla="*/ 144 h 218"/>
                  <a:gd name="T12" fmla="*/ 0 w 84"/>
                  <a:gd name="T13" fmla="*/ 136 h 218"/>
                  <a:gd name="T14" fmla="*/ 26 w 84"/>
                  <a:gd name="T15" fmla="*/ 74 h 218"/>
                  <a:gd name="T16" fmla="*/ 46 w 84"/>
                  <a:gd name="T17" fmla="*/ 31 h 218"/>
                  <a:gd name="T18" fmla="*/ 48 w 84"/>
                  <a:gd name="T19" fmla="*/ 0 h 218"/>
                  <a:gd name="T20" fmla="*/ 62 w 84"/>
                  <a:gd name="T21" fmla="*/ 1 h 218"/>
                  <a:gd name="T22" fmla="*/ 61 w 84"/>
                  <a:gd name="T23" fmla="*/ 9 h 218"/>
                  <a:gd name="T24" fmla="*/ 65 w 84"/>
                  <a:gd name="T25" fmla="*/ 9 h 218"/>
                  <a:gd name="T26" fmla="*/ 62 w 84"/>
                  <a:gd name="T27" fmla="*/ 51 h 218"/>
                  <a:gd name="T28" fmla="*/ 81 w 84"/>
                  <a:gd name="T29" fmla="*/ 183 h 218"/>
                  <a:gd name="T30" fmla="*/ 83 w 84"/>
                  <a:gd name="T31" fmla="*/ 189 h 218"/>
                  <a:gd name="T32" fmla="*/ 109 w 84"/>
                  <a:gd name="T33" fmla="*/ 264 h 218"/>
                  <a:gd name="T34" fmla="*/ 128 w 84"/>
                  <a:gd name="T35" fmla="*/ 282 h 218"/>
                  <a:gd name="T36" fmla="*/ 155 w 84"/>
                  <a:gd name="T37" fmla="*/ 320 h 218"/>
                  <a:gd name="T38" fmla="*/ 145 w 84"/>
                  <a:gd name="T39" fmla="*/ 324 h 218"/>
                  <a:gd name="T40" fmla="*/ 125 w 84"/>
                  <a:gd name="T41" fmla="*/ 301 h 218"/>
                  <a:gd name="T42" fmla="*/ 117 w 84"/>
                  <a:gd name="T43" fmla="*/ 303 h 218"/>
                  <a:gd name="T44" fmla="*/ 110 w 84"/>
                  <a:gd name="T45" fmla="*/ 328 h 218"/>
                  <a:gd name="T46" fmla="*/ 84 w 84"/>
                  <a:gd name="T47" fmla="*/ 359 h 218"/>
                  <a:gd name="T48" fmla="*/ 73 w 84"/>
                  <a:gd name="T49" fmla="*/ 365 h 218"/>
                  <a:gd name="T50" fmla="*/ 68 w 84"/>
                  <a:gd name="T51" fmla="*/ 371 h 218"/>
                  <a:gd name="T52" fmla="*/ 41 w 84"/>
                  <a:gd name="T53" fmla="*/ 396 h 218"/>
                  <a:gd name="T54" fmla="*/ 31 w 84"/>
                  <a:gd name="T55" fmla="*/ 391 h 218"/>
                  <a:gd name="T56" fmla="*/ 58 w 84"/>
                  <a:gd name="T57" fmla="*/ 360 h 218"/>
                  <a:gd name="T58" fmla="*/ 65 w 84"/>
                  <a:gd name="T59" fmla="*/ 355 h 218"/>
                  <a:gd name="T60" fmla="*/ 76 w 84"/>
                  <a:gd name="T61" fmla="*/ 345 h 218"/>
                  <a:gd name="T62" fmla="*/ 98 w 84"/>
                  <a:gd name="T63" fmla="*/ 322 h 218"/>
                  <a:gd name="T64" fmla="*/ 102 w 84"/>
                  <a:gd name="T65" fmla="*/ 302 h 218"/>
                  <a:gd name="T66" fmla="*/ 103 w 84"/>
                  <a:gd name="T67" fmla="*/ 289 h 218"/>
                  <a:gd name="T68" fmla="*/ 102 w 84"/>
                  <a:gd name="T69" fmla="*/ 278 h 218"/>
                  <a:gd name="T70" fmla="*/ 98 w 84"/>
                  <a:gd name="T71" fmla="*/ 272 h 218"/>
                  <a:gd name="T72" fmla="*/ 68 w 84"/>
                  <a:gd name="T73" fmla="*/ 192 h 2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4" h="218">
                    <a:moveTo>
                      <a:pt x="37" y="105"/>
                    </a:moveTo>
                    <a:cubicBezTo>
                      <a:pt x="36" y="103"/>
                      <a:pt x="36" y="103"/>
                      <a:pt x="36" y="103"/>
                    </a:cubicBezTo>
                    <a:cubicBezTo>
                      <a:pt x="33" y="86"/>
                      <a:pt x="29" y="65"/>
                      <a:pt x="27" y="44"/>
                    </a:cubicBezTo>
                    <a:cubicBezTo>
                      <a:pt x="27" y="41"/>
                      <a:pt x="24" y="40"/>
                      <a:pt x="23" y="42"/>
                    </a:cubicBezTo>
                    <a:cubicBezTo>
                      <a:pt x="22" y="43"/>
                      <a:pt x="21" y="44"/>
                      <a:pt x="21" y="46"/>
                    </a:cubicBezTo>
                    <a:cubicBezTo>
                      <a:pt x="15" y="56"/>
                      <a:pt x="6" y="66"/>
                      <a:pt x="8" y="79"/>
                    </a:cubicBezTo>
                    <a:cubicBezTo>
                      <a:pt x="0" y="75"/>
                      <a:pt x="0" y="75"/>
                      <a:pt x="0" y="75"/>
                    </a:cubicBezTo>
                    <a:cubicBezTo>
                      <a:pt x="1" y="62"/>
                      <a:pt x="7" y="52"/>
                      <a:pt x="14" y="41"/>
                    </a:cubicBezTo>
                    <a:cubicBezTo>
                      <a:pt x="19" y="34"/>
                      <a:pt x="23" y="26"/>
                      <a:pt x="25" y="17"/>
                    </a:cubicBezTo>
                    <a:cubicBezTo>
                      <a:pt x="25" y="12"/>
                      <a:pt x="25" y="6"/>
                      <a:pt x="26" y="0"/>
                    </a:cubicBezTo>
                    <a:cubicBezTo>
                      <a:pt x="34" y="1"/>
                      <a:pt x="34" y="1"/>
                      <a:pt x="34" y="1"/>
                    </a:cubicBezTo>
                    <a:cubicBezTo>
                      <a:pt x="34" y="2"/>
                      <a:pt x="34" y="3"/>
                      <a:pt x="33" y="5"/>
                    </a:cubicBezTo>
                    <a:cubicBezTo>
                      <a:pt x="35" y="5"/>
                      <a:pt x="35" y="5"/>
                      <a:pt x="35" y="5"/>
                    </a:cubicBezTo>
                    <a:cubicBezTo>
                      <a:pt x="35" y="9"/>
                      <a:pt x="34" y="22"/>
                      <a:pt x="34" y="28"/>
                    </a:cubicBezTo>
                    <a:cubicBezTo>
                      <a:pt x="35" y="56"/>
                      <a:pt x="40" y="79"/>
                      <a:pt x="44" y="101"/>
                    </a:cubicBezTo>
                    <a:cubicBezTo>
                      <a:pt x="45" y="104"/>
                      <a:pt x="45" y="104"/>
                      <a:pt x="45" y="104"/>
                    </a:cubicBezTo>
                    <a:cubicBezTo>
                      <a:pt x="48" y="120"/>
                      <a:pt x="50" y="132"/>
                      <a:pt x="59" y="145"/>
                    </a:cubicBezTo>
                    <a:cubicBezTo>
                      <a:pt x="61" y="148"/>
                      <a:pt x="65" y="151"/>
                      <a:pt x="69" y="155"/>
                    </a:cubicBezTo>
                    <a:cubicBezTo>
                      <a:pt x="75" y="161"/>
                      <a:pt x="82" y="167"/>
                      <a:pt x="84" y="176"/>
                    </a:cubicBezTo>
                    <a:cubicBezTo>
                      <a:pt x="79" y="178"/>
                      <a:pt x="79" y="178"/>
                      <a:pt x="79" y="178"/>
                    </a:cubicBezTo>
                    <a:cubicBezTo>
                      <a:pt x="78" y="174"/>
                      <a:pt x="72" y="169"/>
                      <a:pt x="68" y="165"/>
                    </a:cubicBezTo>
                    <a:cubicBezTo>
                      <a:pt x="67" y="164"/>
                      <a:pt x="63" y="164"/>
                      <a:pt x="63" y="167"/>
                    </a:cubicBezTo>
                    <a:cubicBezTo>
                      <a:pt x="62" y="171"/>
                      <a:pt x="62" y="175"/>
                      <a:pt x="60" y="180"/>
                    </a:cubicBezTo>
                    <a:cubicBezTo>
                      <a:pt x="57" y="189"/>
                      <a:pt x="52" y="192"/>
                      <a:pt x="46" y="197"/>
                    </a:cubicBezTo>
                    <a:cubicBezTo>
                      <a:pt x="40" y="201"/>
                      <a:pt x="40" y="201"/>
                      <a:pt x="40" y="201"/>
                    </a:cubicBezTo>
                    <a:cubicBezTo>
                      <a:pt x="37" y="204"/>
                      <a:pt x="37" y="204"/>
                      <a:pt x="37" y="204"/>
                    </a:cubicBezTo>
                    <a:cubicBezTo>
                      <a:pt x="32" y="208"/>
                      <a:pt x="24" y="214"/>
                      <a:pt x="22" y="218"/>
                    </a:cubicBezTo>
                    <a:cubicBezTo>
                      <a:pt x="17" y="215"/>
                      <a:pt x="17" y="215"/>
                      <a:pt x="17" y="215"/>
                    </a:cubicBezTo>
                    <a:cubicBezTo>
                      <a:pt x="19" y="209"/>
                      <a:pt x="26" y="203"/>
                      <a:pt x="32" y="198"/>
                    </a:cubicBezTo>
                    <a:cubicBezTo>
                      <a:pt x="35" y="195"/>
                      <a:pt x="35" y="195"/>
                      <a:pt x="35" y="195"/>
                    </a:cubicBezTo>
                    <a:cubicBezTo>
                      <a:pt x="35" y="195"/>
                      <a:pt x="41" y="190"/>
                      <a:pt x="41" y="190"/>
                    </a:cubicBezTo>
                    <a:cubicBezTo>
                      <a:pt x="46" y="186"/>
                      <a:pt x="50" y="184"/>
                      <a:pt x="53" y="177"/>
                    </a:cubicBezTo>
                    <a:cubicBezTo>
                      <a:pt x="54" y="173"/>
                      <a:pt x="54" y="170"/>
                      <a:pt x="55" y="166"/>
                    </a:cubicBezTo>
                    <a:cubicBezTo>
                      <a:pt x="55" y="164"/>
                      <a:pt x="56" y="162"/>
                      <a:pt x="56" y="159"/>
                    </a:cubicBezTo>
                    <a:cubicBezTo>
                      <a:pt x="57" y="158"/>
                      <a:pt x="56" y="153"/>
                      <a:pt x="55" y="153"/>
                    </a:cubicBezTo>
                    <a:cubicBezTo>
                      <a:pt x="54" y="152"/>
                      <a:pt x="53" y="151"/>
                      <a:pt x="53" y="150"/>
                    </a:cubicBezTo>
                    <a:cubicBezTo>
                      <a:pt x="42" y="135"/>
                      <a:pt x="40" y="121"/>
                      <a:pt x="37" y="105"/>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19" name="Freeform 6318"/>
              <p:cNvSpPr>
                <a:spLocks/>
              </p:cNvSpPr>
              <p:nvPr/>
            </p:nvSpPr>
            <p:spPr bwMode="auto">
              <a:xfrm>
                <a:off x="4933" y="1589"/>
                <a:ext cx="57" cy="129"/>
              </a:xfrm>
              <a:custGeom>
                <a:avLst/>
                <a:gdLst>
                  <a:gd name="T0" fmla="*/ 76 w 42"/>
                  <a:gd name="T1" fmla="*/ 67 h 95"/>
                  <a:gd name="T2" fmla="*/ 76 w 42"/>
                  <a:gd name="T3" fmla="*/ 99 h 95"/>
                  <a:gd name="T4" fmla="*/ 71 w 42"/>
                  <a:gd name="T5" fmla="*/ 175 h 95"/>
                  <a:gd name="T6" fmla="*/ 56 w 42"/>
                  <a:gd name="T7" fmla="*/ 175 h 95"/>
                  <a:gd name="T8" fmla="*/ 19 w 42"/>
                  <a:gd name="T9" fmla="*/ 91 h 95"/>
                  <a:gd name="T10" fmla="*/ 0 w 42"/>
                  <a:gd name="T11" fmla="*/ 62 h 95"/>
                  <a:gd name="T12" fmla="*/ 10 w 42"/>
                  <a:gd name="T13" fmla="*/ 45 h 95"/>
                  <a:gd name="T14" fmla="*/ 19 w 42"/>
                  <a:gd name="T15" fmla="*/ 65 h 95"/>
                  <a:gd name="T16" fmla="*/ 31 w 42"/>
                  <a:gd name="T17" fmla="*/ 81 h 95"/>
                  <a:gd name="T18" fmla="*/ 56 w 42"/>
                  <a:gd name="T19" fmla="*/ 122 h 95"/>
                  <a:gd name="T20" fmla="*/ 61 w 42"/>
                  <a:gd name="T21" fmla="*/ 118 h 95"/>
                  <a:gd name="T22" fmla="*/ 61 w 42"/>
                  <a:gd name="T23" fmla="*/ 99 h 95"/>
                  <a:gd name="T24" fmla="*/ 58 w 42"/>
                  <a:gd name="T25" fmla="*/ 77 h 95"/>
                  <a:gd name="T26" fmla="*/ 61 w 42"/>
                  <a:gd name="T27" fmla="*/ 65 h 95"/>
                  <a:gd name="T28" fmla="*/ 61 w 42"/>
                  <a:gd name="T29" fmla="*/ 37 h 95"/>
                  <a:gd name="T30" fmla="*/ 58 w 42"/>
                  <a:gd name="T31" fmla="*/ 1 h 95"/>
                  <a:gd name="T32" fmla="*/ 73 w 42"/>
                  <a:gd name="T33" fmla="*/ 0 h 95"/>
                  <a:gd name="T34" fmla="*/ 76 w 42"/>
                  <a:gd name="T35" fmla="*/ 67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95">
                    <a:moveTo>
                      <a:pt x="41" y="36"/>
                    </a:moveTo>
                    <a:cubicBezTo>
                      <a:pt x="40" y="41"/>
                      <a:pt x="40" y="47"/>
                      <a:pt x="41" y="54"/>
                    </a:cubicBezTo>
                    <a:cubicBezTo>
                      <a:pt x="41" y="68"/>
                      <a:pt x="39" y="79"/>
                      <a:pt x="38" y="95"/>
                    </a:cubicBezTo>
                    <a:cubicBezTo>
                      <a:pt x="30" y="95"/>
                      <a:pt x="30" y="95"/>
                      <a:pt x="30" y="95"/>
                    </a:cubicBezTo>
                    <a:cubicBezTo>
                      <a:pt x="29" y="79"/>
                      <a:pt x="20" y="63"/>
                      <a:pt x="10" y="49"/>
                    </a:cubicBezTo>
                    <a:cubicBezTo>
                      <a:pt x="0" y="34"/>
                      <a:pt x="0" y="34"/>
                      <a:pt x="0" y="34"/>
                    </a:cubicBezTo>
                    <a:cubicBezTo>
                      <a:pt x="5" y="24"/>
                      <a:pt x="5" y="24"/>
                      <a:pt x="5" y="24"/>
                    </a:cubicBezTo>
                    <a:cubicBezTo>
                      <a:pt x="5" y="24"/>
                      <a:pt x="6" y="30"/>
                      <a:pt x="10" y="35"/>
                    </a:cubicBezTo>
                    <a:cubicBezTo>
                      <a:pt x="14" y="40"/>
                      <a:pt x="17" y="44"/>
                      <a:pt x="17" y="44"/>
                    </a:cubicBezTo>
                    <a:cubicBezTo>
                      <a:pt x="21" y="51"/>
                      <a:pt x="27" y="58"/>
                      <a:pt x="30" y="66"/>
                    </a:cubicBezTo>
                    <a:cubicBezTo>
                      <a:pt x="31" y="68"/>
                      <a:pt x="33" y="66"/>
                      <a:pt x="33" y="64"/>
                    </a:cubicBezTo>
                    <a:cubicBezTo>
                      <a:pt x="33" y="60"/>
                      <a:pt x="33" y="58"/>
                      <a:pt x="33" y="54"/>
                    </a:cubicBezTo>
                    <a:cubicBezTo>
                      <a:pt x="33" y="50"/>
                      <a:pt x="32" y="46"/>
                      <a:pt x="32" y="42"/>
                    </a:cubicBezTo>
                    <a:cubicBezTo>
                      <a:pt x="32" y="40"/>
                      <a:pt x="32" y="37"/>
                      <a:pt x="33" y="35"/>
                    </a:cubicBezTo>
                    <a:cubicBezTo>
                      <a:pt x="33" y="30"/>
                      <a:pt x="33" y="25"/>
                      <a:pt x="33" y="20"/>
                    </a:cubicBezTo>
                    <a:cubicBezTo>
                      <a:pt x="33" y="14"/>
                      <a:pt x="33" y="7"/>
                      <a:pt x="32" y="1"/>
                    </a:cubicBezTo>
                    <a:cubicBezTo>
                      <a:pt x="40" y="0"/>
                      <a:pt x="40" y="0"/>
                      <a:pt x="40" y="0"/>
                    </a:cubicBezTo>
                    <a:cubicBezTo>
                      <a:pt x="42" y="12"/>
                      <a:pt x="41" y="24"/>
                      <a:pt x="41" y="3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0" name="Freeform 6319"/>
              <p:cNvSpPr>
                <a:spLocks/>
              </p:cNvSpPr>
              <p:nvPr/>
            </p:nvSpPr>
            <p:spPr bwMode="auto">
              <a:xfrm>
                <a:off x="4973" y="1704"/>
                <a:ext cx="31" cy="157"/>
              </a:xfrm>
              <a:custGeom>
                <a:avLst/>
                <a:gdLst>
                  <a:gd name="T0" fmla="*/ 18 w 23"/>
                  <a:gd name="T1" fmla="*/ 68 h 116"/>
                  <a:gd name="T2" fmla="*/ 20 w 23"/>
                  <a:gd name="T3" fmla="*/ 93 h 116"/>
                  <a:gd name="T4" fmla="*/ 38 w 23"/>
                  <a:gd name="T5" fmla="*/ 200 h 116"/>
                  <a:gd name="T6" fmla="*/ 42 w 23"/>
                  <a:gd name="T7" fmla="*/ 212 h 116"/>
                  <a:gd name="T8" fmla="*/ 36 w 23"/>
                  <a:gd name="T9" fmla="*/ 212 h 116"/>
                  <a:gd name="T10" fmla="*/ 31 w 23"/>
                  <a:gd name="T11" fmla="*/ 200 h 116"/>
                  <a:gd name="T12" fmla="*/ 5 w 23"/>
                  <a:gd name="T13" fmla="*/ 93 h 116"/>
                  <a:gd name="T14" fmla="*/ 4 w 23"/>
                  <a:gd name="T15" fmla="*/ 68 h 116"/>
                  <a:gd name="T16" fmla="*/ 0 w 23"/>
                  <a:gd name="T17" fmla="*/ 1 h 116"/>
                  <a:gd name="T18" fmla="*/ 15 w 23"/>
                  <a:gd name="T19" fmla="*/ 0 h 116"/>
                  <a:gd name="T20" fmla="*/ 18 w 23"/>
                  <a:gd name="T21" fmla="*/ 68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16">
                    <a:moveTo>
                      <a:pt x="10" y="37"/>
                    </a:moveTo>
                    <a:cubicBezTo>
                      <a:pt x="11" y="51"/>
                      <a:pt x="11" y="51"/>
                      <a:pt x="11" y="51"/>
                    </a:cubicBezTo>
                    <a:cubicBezTo>
                      <a:pt x="11" y="71"/>
                      <a:pt x="16" y="90"/>
                      <a:pt x="21" y="109"/>
                    </a:cubicBezTo>
                    <a:cubicBezTo>
                      <a:pt x="23" y="116"/>
                      <a:pt x="23" y="116"/>
                      <a:pt x="23" y="116"/>
                    </a:cubicBezTo>
                    <a:cubicBezTo>
                      <a:pt x="20" y="116"/>
                      <a:pt x="20" y="116"/>
                      <a:pt x="20" y="116"/>
                    </a:cubicBezTo>
                    <a:cubicBezTo>
                      <a:pt x="17" y="109"/>
                      <a:pt x="17" y="109"/>
                      <a:pt x="17" y="109"/>
                    </a:cubicBezTo>
                    <a:cubicBezTo>
                      <a:pt x="12" y="90"/>
                      <a:pt x="3" y="72"/>
                      <a:pt x="3" y="51"/>
                    </a:cubicBezTo>
                    <a:cubicBezTo>
                      <a:pt x="2" y="37"/>
                      <a:pt x="2" y="37"/>
                      <a:pt x="2" y="37"/>
                    </a:cubicBezTo>
                    <a:cubicBezTo>
                      <a:pt x="2" y="25"/>
                      <a:pt x="2" y="13"/>
                      <a:pt x="0" y="1"/>
                    </a:cubicBezTo>
                    <a:cubicBezTo>
                      <a:pt x="8" y="0"/>
                      <a:pt x="8" y="0"/>
                      <a:pt x="8" y="0"/>
                    </a:cubicBezTo>
                    <a:cubicBezTo>
                      <a:pt x="10" y="12"/>
                      <a:pt x="10" y="25"/>
                      <a:pt x="10" y="37"/>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1" name="Freeform 6320"/>
              <p:cNvSpPr>
                <a:spLocks/>
              </p:cNvSpPr>
              <p:nvPr/>
            </p:nvSpPr>
            <p:spPr bwMode="auto">
              <a:xfrm>
                <a:off x="4566" y="1591"/>
                <a:ext cx="6" cy="12"/>
              </a:xfrm>
              <a:custGeom>
                <a:avLst/>
                <a:gdLst>
                  <a:gd name="T0" fmla="*/ 7 w 5"/>
                  <a:gd name="T1" fmla="*/ 0 h 9"/>
                  <a:gd name="T2" fmla="*/ 0 w 5"/>
                  <a:gd name="T3" fmla="*/ 16 h 9"/>
                  <a:gd name="T4" fmla="*/ 0 60000 65536"/>
                  <a:gd name="T5" fmla="*/ 0 60000 65536"/>
                </a:gdLst>
                <a:ahLst/>
                <a:cxnLst>
                  <a:cxn ang="T4">
                    <a:pos x="T0" y="T1"/>
                  </a:cxn>
                  <a:cxn ang="T5">
                    <a:pos x="T2" y="T3"/>
                  </a:cxn>
                </a:cxnLst>
                <a:rect l="0" t="0" r="r" b="b"/>
                <a:pathLst>
                  <a:path w="5" h="9">
                    <a:moveTo>
                      <a:pt x="5" y="0"/>
                    </a:moveTo>
                    <a:cubicBezTo>
                      <a:pt x="2" y="2"/>
                      <a:pt x="0" y="5"/>
                      <a:pt x="0" y="9"/>
                    </a:cubicBezTo>
                  </a:path>
                </a:pathLst>
              </a:custGeom>
              <a:noFill/>
              <a:ln w="4763" cap="flat">
                <a:solidFill>
                  <a:srgbClr val="F5D3D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2" name="Freeform 6321"/>
              <p:cNvSpPr>
                <a:spLocks/>
              </p:cNvSpPr>
              <p:nvPr/>
            </p:nvSpPr>
            <p:spPr bwMode="auto">
              <a:xfrm>
                <a:off x="4556" y="1615"/>
                <a:ext cx="11" cy="15"/>
              </a:xfrm>
              <a:custGeom>
                <a:avLst/>
                <a:gdLst>
                  <a:gd name="T0" fmla="*/ 15 w 8"/>
                  <a:gd name="T1" fmla="*/ 19 h 11"/>
                  <a:gd name="T2" fmla="*/ 10 w 8"/>
                  <a:gd name="T3" fmla="*/ 0 h 11"/>
                  <a:gd name="T4" fmla="*/ 0 w 8"/>
                  <a:gd name="T5" fmla="*/ 20 h 11"/>
                  <a:gd name="T6" fmla="*/ 0 60000 65536"/>
                  <a:gd name="T7" fmla="*/ 0 60000 65536"/>
                  <a:gd name="T8" fmla="*/ 0 60000 65536"/>
                </a:gdLst>
                <a:ahLst/>
                <a:cxnLst>
                  <a:cxn ang="T6">
                    <a:pos x="T0" y="T1"/>
                  </a:cxn>
                  <a:cxn ang="T7">
                    <a:pos x="T2" y="T3"/>
                  </a:cxn>
                  <a:cxn ang="T8">
                    <a:pos x="T4" y="T5"/>
                  </a:cxn>
                </a:cxnLst>
                <a:rect l="0" t="0" r="r" b="b"/>
                <a:pathLst>
                  <a:path w="8" h="11">
                    <a:moveTo>
                      <a:pt x="8" y="10"/>
                    </a:moveTo>
                    <a:cubicBezTo>
                      <a:pt x="7" y="8"/>
                      <a:pt x="8" y="3"/>
                      <a:pt x="5" y="0"/>
                    </a:cubicBezTo>
                    <a:cubicBezTo>
                      <a:pt x="1" y="2"/>
                      <a:pt x="1" y="7"/>
                      <a:pt x="0" y="11"/>
                    </a:cubicBezTo>
                  </a:path>
                </a:pathLst>
              </a:custGeom>
              <a:noFill/>
              <a:ln w="4763" cap="flat">
                <a:solidFill>
                  <a:srgbClr val="F5D3D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3" name="Freeform 6322"/>
              <p:cNvSpPr>
                <a:spLocks/>
              </p:cNvSpPr>
              <p:nvPr/>
            </p:nvSpPr>
            <p:spPr bwMode="auto">
              <a:xfrm>
                <a:off x="4581" y="1556"/>
                <a:ext cx="9" cy="14"/>
              </a:xfrm>
              <a:custGeom>
                <a:avLst/>
                <a:gdLst>
                  <a:gd name="T0" fmla="*/ 12 w 7"/>
                  <a:gd name="T1" fmla="*/ 0 h 11"/>
                  <a:gd name="T2" fmla="*/ 12 w 7"/>
                  <a:gd name="T3" fmla="*/ 18 h 11"/>
                  <a:gd name="T4" fmla="*/ 5 w 7"/>
                  <a:gd name="T5" fmla="*/ 1 h 11"/>
                  <a:gd name="T6" fmla="*/ 0 60000 65536"/>
                  <a:gd name="T7" fmla="*/ 0 60000 65536"/>
                  <a:gd name="T8" fmla="*/ 0 60000 65536"/>
                </a:gdLst>
                <a:ahLst/>
                <a:cxnLst>
                  <a:cxn ang="T6">
                    <a:pos x="T0" y="T1"/>
                  </a:cxn>
                  <a:cxn ang="T7">
                    <a:pos x="T2" y="T3"/>
                  </a:cxn>
                  <a:cxn ang="T8">
                    <a:pos x="T4" y="T5"/>
                  </a:cxn>
                </a:cxnLst>
                <a:rect l="0" t="0" r="r" b="b"/>
                <a:pathLst>
                  <a:path w="7" h="11">
                    <a:moveTo>
                      <a:pt x="7" y="0"/>
                    </a:moveTo>
                    <a:cubicBezTo>
                      <a:pt x="7" y="4"/>
                      <a:pt x="7" y="8"/>
                      <a:pt x="7" y="11"/>
                    </a:cubicBezTo>
                    <a:cubicBezTo>
                      <a:pt x="3" y="10"/>
                      <a:pt x="0" y="5"/>
                      <a:pt x="3" y="1"/>
                    </a:cubicBezTo>
                  </a:path>
                </a:pathLst>
              </a:custGeom>
              <a:noFill/>
              <a:ln w="4763" cap="flat">
                <a:solidFill>
                  <a:srgbClr val="F5D3D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4" name="Freeform 6323"/>
              <p:cNvSpPr>
                <a:spLocks/>
              </p:cNvSpPr>
              <p:nvPr/>
            </p:nvSpPr>
            <p:spPr bwMode="auto">
              <a:xfrm>
                <a:off x="4415" y="1236"/>
                <a:ext cx="38" cy="39"/>
              </a:xfrm>
              <a:custGeom>
                <a:avLst/>
                <a:gdLst>
                  <a:gd name="T0" fmla="*/ 52 w 28"/>
                  <a:gd name="T1" fmla="*/ 52 h 29"/>
                  <a:gd name="T2" fmla="*/ 42 w 28"/>
                  <a:gd name="T3" fmla="*/ 46 h 29"/>
                  <a:gd name="T4" fmla="*/ 37 w 28"/>
                  <a:gd name="T5" fmla="*/ 20 h 29"/>
                  <a:gd name="T6" fmla="*/ 37 w 28"/>
                  <a:gd name="T7" fmla="*/ 20 h 29"/>
                  <a:gd name="T8" fmla="*/ 46 w 28"/>
                  <a:gd name="T9" fmla="*/ 7 h 29"/>
                  <a:gd name="T10" fmla="*/ 39 w 28"/>
                  <a:gd name="T11" fmla="*/ 0 h 29"/>
                  <a:gd name="T12" fmla="*/ 31 w 28"/>
                  <a:gd name="T13" fmla="*/ 7 h 29"/>
                  <a:gd name="T14" fmla="*/ 20 w 28"/>
                  <a:gd name="T15" fmla="*/ 9 h 29"/>
                  <a:gd name="T16" fmla="*/ 5 w 28"/>
                  <a:gd name="T17" fmla="*/ 0 h 29"/>
                  <a:gd name="T18" fmla="*/ 0 w 28"/>
                  <a:gd name="T19" fmla="*/ 9 h 29"/>
                  <a:gd name="T20" fmla="*/ 16 w 28"/>
                  <a:gd name="T21" fmla="*/ 20 h 29"/>
                  <a:gd name="T22" fmla="*/ 26 w 28"/>
                  <a:gd name="T23" fmla="*/ 36 h 29"/>
                  <a:gd name="T24" fmla="*/ 27 w 28"/>
                  <a:gd name="T25" fmla="*/ 46 h 29"/>
                  <a:gd name="T26" fmla="*/ 20 w 28"/>
                  <a:gd name="T27" fmla="*/ 48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 h="29">
                    <a:moveTo>
                      <a:pt x="28" y="29"/>
                    </a:moveTo>
                    <a:cubicBezTo>
                      <a:pt x="24" y="29"/>
                      <a:pt x="23" y="25"/>
                      <a:pt x="23" y="25"/>
                    </a:cubicBezTo>
                    <a:cubicBezTo>
                      <a:pt x="20" y="11"/>
                      <a:pt x="20" y="11"/>
                      <a:pt x="20" y="11"/>
                    </a:cubicBezTo>
                    <a:cubicBezTo>
                      <a:pt x="20" y="11"/>
                      <a:pt x="20" y="11"/>
                      <a:pt x="20" y="11"/>
                    </a:cubicBezTo>
                    <a:cubicBezTo>
                      <a:pt x="21" y="9"/>
                      <a:pt x="22" y="6"/>
                      <a:pt x="25" y="4"/>
                    </a:cubicBezTo>
                    <a:cubicBezTo>
                      <a:pt x="21" y="0"/>
                      <a:pt x="21" y="0"/>
                      <a:pt x="21" y="0"/>
                    </a:cubicBezTo>
                    <a:cubicBezTo>
                      <a:pt x="19" y="1"/>
                      <a:pt x="18" y="3"/>
                      <a:pt x="17" y="4"/>
                    </a:cubicBezTo>
                    <a:cubicBezTo>
                      <a:pt x="16" y="5"/>
                      <a:pt x="12" y="5"/>
                      <a:pt x="11" y="5"/>
                    </a:cubicBezTo>
                    <a:cubicBezTo>
                      <a:pt x="8" y="3"/>
                      <a:pt x="5" y="1"/>
                      <a:pt x="3" y="0"/>
                    </a:cubicBezTo>
                    <a:cubicBezTo>
                      <a:pt x="0" y="5"/>
                      <a:pt x="0" y="5"/>
                      <a:pt x="0" y="5"/>
                    </a:cubicBezTo>
                    <a:cubicBezTo>
                      <a:pt x="3" y="6"/>
                      <a:pt x="6" y="9"/>
                      <a:pt x="9" y="11"/>
                    </a:cubicBezTo>
                    <a:cubicBezTo>
                      <a:pt x="12" y="13"/>
                      <a:pt x="14" y="20"/>
                      <a:pt x="14" y="20"/>
                    </a:cubicBezTo>
                    <a:cubicBezTo>
                      <a:pt x="15" y="25"/>
                      <a:pt x="15" y="25"/>
                      <a:pt x="15" y="25"/>
                    </a:cubicBezTo>
                    <a:cubicBezTo>
                      <a:pt x="15" y="25"/>
                      <a:pt x="15" y="28"/>
                      <a:pt x="11" y="27"/>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5" name="Freeform 6324"/>
              <p:cNvSpPr>
                <a:spLocks/>
              </p:cNvSpPr>
              <p:nvPr/>
            </p:nvSpPr>
            <p:spPr bwMode="auto">
              <a:xfrm>
                <a:off x="4468" y="1080"/>
                <a:ext cx="52" cy="202"/>
              </a:xfrm>
              <a:custGeom>
                <a:avLst/>
                <a:gdLst>
                  <a:gd name="T0" fmla="*/ 45 w 38"/>
                  <a:gd name="T1" fmla="*/ 155 h 149"/>
                  <a:gd name="T2" fmla="*/ 37 w 38"/>
                  <a:gd name="T3" fmla="*/ 182 h 149"/>
                  <a:gd name="T4" fmla="*/ 19 w 38"/>
                  <a:gd name="T5" fmla="*/ 268 h 149"/>
                  <a:gd name="T6" fmla="*/ 14 w 38"/>
                  <a:gd name="T7" fmla="*/ 274 h 149"/>
                  <a:gd name="T8" fmla="*/ 7 w 38"/>
                  <a:gd name="T9" fmla="*/ 270 h 149"/>
                  <a:gd name="T10" fmla="*/ 4 w 38"/>
                  <a:gd name="T11" fmla="*/ 262 h 149"/>
                  <a:gd name="T12" fmla="*/ 19 w 38"/>
                  <a:gd name="T13" fmla="*/ 169 h 149"/>
                  <a:gd name="T14" fmla="*/ 31 w 38"/>
                  <a:gd name="T15" fmla="*/ 119 h 149"/>
                  <a:gd name="T16" fmla="*/ 37 w 38"/>
                  <a:gd name="T17" fmla="*/ 87 h 149"/>
                  <a:gd name="T18" fmla="*/ 45 w 38"/>
                  <a:gd name="T19" fmla="*/ 15 h 149"/>
                  <a:gd name="T20" fmla="*/ 62 w 38"/>
                  <a:gd name="T21" fmla="*/ 1 h 149"/>
                  <a:gd name="T22" fmla="*/ 70 w 38"/>
                  <a:gd name="T23" fmla="*/ 7 h 149"/>
                  <a:gd name="T24" fmla="*/ 67 w 38"/>
                  <a:gd name="T25" fmla="*/ 31 h 149"/>
                  <a:gd name="T26" fmla="*/ 62 w 38"/>
                  <a:gd name="T27" fmla="*/ 68 h 149"/>
                  <a:gd name="T28" fmla="*/ 56 w 38"/>
                  <a:gd name="T29" fmla="*/ 107 h 149"/>
                  <a:gd name="T30" fmla="*/ 45 w 38"/>
                  <a:gd name="T31" fmla="*/ 155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8" h="149">
                    <a:moveTo>
                      <a:pt x="24" y="84"/>
                    </a:moveTo>
                    <a:cubicBezTo>
                      <a:pt x="20" y="99"/>
                      <a:pt x="20" y="99"/>
                      <a:pt x="20" y="99"/>
                    </a:cubicBezTo>
                    <a:cubicBezTo>
                      <a:pt x="15" y="115"/>
                      <a:pt x="11" y="129"/>
                      <a:pt x="10" y="146"/>
                    </a:cubicBezTo>
                    <a:cubicBezTo>
                      <a:pt x="10" y="147"/>
                      <a:pt x="8" y="149"/>
                      <a:pt x="7" y="149"/>
                    </a:cubicBezTo>
                    <a:cubicBezTo>
                      <a:pt x="6" y="148"/>
                      <a:pt x="5" y="148"/>
                      <a:pt x="4" y="147"/>
                    </a:cubicBezTo>
                    <a:cubicBezTo>
                      <a:pt x="3" y="147"/>
                      <a:pt x="2" y="143"/>
                      <a:pt x="2" y="142"/>
                    </a:cubicBezTo>
                    <a:cubicBezTo>
                      <a:pt x="0" y="127"/>
                      <a:pt x="6" y="109"/>
                      <a:pt x="10" y="92"/>
                    </a:cubicBezTo>
                    <a:cubicBezTo>
                      <a:pt x="13" y="83"/>
                      <a:pt x="15" y="74"/>
                      <a:pt x="17" y="65"/>
                    </a:cubicBezTo>
                    <a:cubicBezTo>
                      <a:pt x="20" y="47"/>
                      <a:pt x="20" y="47"/>
                      <a:pt x="20" y="47"/>
                    </a:cubicBezTo>
                    <a:cubicBezTo>
                      <a:pt x="22" y="35"/>
                      <a:pt x="24" y="22"/>
                      <a:pt x="24" y="8"/>
                    </a:cubicBezTo>
                    <a:cubicBezTo>
                      <a:pt x="26" y="5"/>
                      <a:pt x="29" y="3"/>
                      <a:pt x="33" y="1"/>
                    </a:cubicBezTo>
                    <a:cubicBezTo>
                      <a:pt x="34" y="0"/>
                      <a:pt x="37" y="2"/>
                      <a:pt x="37" y="4"/>
                    </a:cubicBezTo>
                    <a:cubicBezTo>
                      <a:pt x="36" y="9"/>
                      <a:pt x="38" y="11"/>
                      <a:pt x="36" y="17"/>
                    </a:cubicBezTo>
                    <a:cubicBezTo>
                      <a:pt x="33" y="37"/>
                      <a:pt x="33" y="37"/>
                      <a:pt x="33" y="37"/>
                    </a:cubicBezTo>
                    <a:cubicBezTo>
                      <a:pt x="30" y="58"/>
                      <a:pt x="30" y="58"/>
                      <a:pt x="30" y="58"/>
                    </a:cubicBezTo>
                    <a:cubicBezTo>
                      <a:pt x="29" y="68"/>
                      <a:pt x="27" y="74"/>
                      <a:pt x="24" y="84"/>
                    </a:cubicBezTo>
                    <a:close/>
                  </a:path>
                </a:pathLst>
              </a:custGeom>
              <a:noFill/>
              <a:ln w="476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6" name="Freeform 6325"/>
              <p:cNvSpPr>
                <a:spLocks/>
              </p:cNvSpPr>
              <p:nvPr/>
            </p:nvSpPr>
            <p:spPr bwMode="auto">
              <a:xfrm>
                <a:off x="4994" y="2422"/>
                <a:ext cx="137" cy="75"/>
              </a:xfrm>
              <a:custGeom>
                <a:avLst/>
                <a:gdLst>
                  <a:gd name="T0" fmla="*/ 118 w 101"/>
                  <a:gd name="T1" fmla="*/ 89 h 55"/>
                  <a:gd name="T2" fmla="*/ 0 w 101"/>
                  <a:gd name="T3" fmla="*/ 55 h 55"/>
                  <a:gd name="T4" fmla="*/ 16 w 101"/>
                  <a:gd name="T5" fmla="*/ 45 h 55"/>
                  <a:gd name="T6" fmla="*/ 113 w 101"/>
                  <a:gd name="T7" fmla="*/ 72 h 55"/>
                  <a:gd name="T8" fmla="*/ 164 w 101"/>
                  <a:gd name="T9" fmla="*/ 1 h 55"/>
                  <a:gd name="T10" fmla="*/ 182 w 101"/>
                  <a:gd name="T11" fmla="*/ 0 h 55"/>
                  <a:gd name="T12" fmla="*/ 118 w 101"/>
                  <a:gd name="T13" fmla="*/ 89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 h="55">
                    <a:moveTo>
                      <a:pt x="64" y="48"/>
                    </a:moveTo>
                    <a:cubicBezTo>
                      <a:pt x="42" y="55"/>
                      <a:pt x="13" y="51"/>
                      <a:pt x="0" y="29"/>
                    </a:cubicBezTo>
                    <a:cubicBezTo>
                      <a:pt x="9" y="24"/>
                      <a:pt x="9" y="24"/>
                      <a:pt x="9" y="24"/>
                    </a:cubicBezTo>
                    <a:cubicBezTo>
                      <a:pt x="19" y="41"/>
                      <a:pt x="42" y="45"/>
                      <a:pt x="61" y="39"/>
                    </a:cubicBezTo>
                    <a:cubicBezTo>
                      <a:pt x="76" y="34"/>
                      <a:pt x="91" y="22"/>
                      <a:pt x="89" y="1"/>
                    </a:cubicBezTo>
                    <a:cubicBezTo>
                      <a:pt x="99" y="0"/>
                      <a:pt x="99" y="0"/>
                      <a:pt x="99" y="0"/>
                    </a:cubicBezTo>
                    <a:cubicBezTo>
                      <a:pt x="101" y="22"/>
                      <a:pt x="87" y="41"/>
                      <a:pt x="64" y="4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7" name="Freeform 6326"/>
              <p:cNvSpPr>
                <a:spLocks/>
              </p:cNvSpPr>
              <p:nvPr/>
            </p:nvSpPr>
            <p:spPr bwMode="auto">
              <a:xfrm>
                <a:off x="4986" y="2272"/>
                <a:ext cx="215" cy="299"/>
              </a:xfrm>
              <a:custGeom>
                <a:avLst/>
                <a:gdLst>
                  <a:gd name="T0" fmla="*/ 161 w 158"/>
                  <a:gd name="T1" fmla="*/ 110 h 221"/>
                  <a:gd name="T2" fmla="*/ 184 w 158"/>
                  <a:gd name="T3" fmla="*/ 170 h 221"/>
                  <a:gd name="T4" fmla="*/ 201 w 158"/>
                  <a:gd name="T5" fmla="*/ 192 h 221"/>
                  <a:gd name="T6" fmla="*/ 293 w 158"/>
                  <a:gd name="T7" fmla="*/ 331 h 221"/>
                  <a:gd name="T8" fmla="*/ 291 w 158"/>
                  <a:gd name="T9" fmla="*/ 330 h 221"/>
                  <a:gd name="T10" fmla="*/ 201 w 158"/>
                  <a:gd name="T11" fmla="*/ 208 h 221"/>
                  <a:gd name="T12" fmla="*/ 195 w 158"/>
                  <a:gd name="T13" fmla="*/ 216 h 221"/>
                  <a:gd name="T14" fmla="*/ 196 w 158"/>
                  <a:gd name="T15" fmla="*/ 225 h 221"/>
                  <a:gd name="T16" fmla="*/ 205 w 158"/>
                  <a:gd name="T17" fmla="*/ 244 h 221"/>
                  <a:gd name="T18" fmla="*/ 257 w 158"/>
                  <a:gd name="T19" fmla="*/ 300 h 221"/>
                  <a:gd name="T20" fmla="*/ 256 w 158"/>
                  <a:gd name="T21" fmla="*/ 302 h 221"/>
                  <a:gd name="T22" fmla="*/ 204 w 158"/>
                  <a:gd name="T23" fmla="*/ 260 h 221"/>
                  <a:gd name="T24" fmla="*/ 196 w 158"/>
                  <a:gd name="T25" fmla="*/ 264 h 221"/>
                  <a:gd name="T26" fmla="*/ 191 w 158"/>
                  <a:gd name="T27" fmla="*/ 299 h 221"/>
                  <a:gd name="T28" fmla="*/ 120 w 158"/>
                  <a:gd name="T29" fmla="*/ 398 h 221"/>
                  <a:gd name="T30" fmla="*/ 57 w 158"/>
                  <a:gd name="T31" fmla="*/ 383 h 221"/>
                  <a:gd name="T32" fmla="*/ 24 w 158"/>
                  <a:gd name="T33" fmla="*/ 212 h 221"/>
                  <a:gd name="T34" fmla="*/ 20 w 158"/>
                  <a:gd name="T35" fmla="*/ 7 h 221"/>
                  <a:gd name="T36" fmla="*/ 37 w 158"/>
                  <a:gd name="T37" fmla="*/ 0 h 221"/>
                  <a:gd name="T38" fmla="*/ 41 w 158"/>
                  <a:gd name="T39" fmla="*/ 219 h 221"/>
                  <a:gd name="T40" fmla="*/ 68 w 158"/>
                  <a:gd name="T41" fmla="*/ 368 h 221"/>
                  <a:gd name="T42" fmla="*/ 114 w 158"/>
                  <a:gd name="T43" fmla="*/ 380 h 221"/>
                  <a:gd name="T44" fmla="*/ 173 w 158"/>
                  <a:gd name="T45" fmla="*/ 292 h 221"/>
                  <a:gd name="T46" fmla="*/ 143 w 158"/>
                  <a:gd name="T47" fmla="*/ 118 h 2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8" h="221">
                    <a:moveTo>
                      <a:pt x="87" y="60"/>
                    </a:moveTo>
                    <a:cubicBezTo>
                      <a:pt x="91" y="71"/>
                      <a:pt x="96" y="82"/>
                      <a:pt x="99" y="93"/>
                    </a:cubicBezTo>
                    <a:cubicBezTo>
                      <a:pt x="100" y="96"/>
                      <a:pt x="107" y="103"/>
                      <a:pt x="109" y="105"/>
                    </a:cubicBezTo>
                    <a:cubicBezTo>
                      <a:pt x="134" y="122"/>
                      <a:pt x="150" y="148"/>
                      <a:pt x="158" y="181"/>
                    </a:cubicBezTo>
                    <a:cubicBezTo>
                      <a:pt x="157" y="180"/>
                      <a:pt x="157" y="180"/>
                      <a:pt x="157" y="180"/>
                    </a:cubicBezTo>
                    <a:cubicBezTo>
                      <a:pt x="150" y="151"/>
                      <a:pt x="130" y="130"/>
                      <a:pt x="109" y="114"/>
                    </a:cubicBezTo>
                    <a:cubicBezTo>
                      <a:pt x="107" y="113"/>
                      <a:pt x="105" y="115"/>
                      <a:pt x="105" y="118"/>
                    </a:cubicBezTo>
                    <a:cubicBezTo>
                      <a:pt x="106" y="119"/>
                      <a:pt x="106" y="121"/>
                      <a:pt x="106" y="123"/>
                    </a:cubicBezTo>
                    <a:cubicBezTo>
                      <a:pt x="106" y="125"/>
                      <a:pt x="109" y="132"/>
                      <a:pt x="111" y="133"/>
                    </a:cubicBezTo>
                    <a:cubicBezTo>
                      <a:pt x="122" y="141"/>
                      <a:pt x="131" y="149"/>
                      <a:pt x="139" y="164"/>
                    </a:cubicBezTo>
                    <a:cubicBezTo>
                      <a:pt x="138" y="165"/>
                      <a:pt x="138" y="165"/>
                      <a:pt x="138" y="165"/>
                    </a:cubicBezTo>
                    <a:cubicBezTo>
                      <a:pt x="131" y="153"/>
                      <a:pt x="120" y="148"/>
                      <a:pt x="110" y="142"/>
                    </a:cubicBezTo>
                    <a:cubicBezTo>
                      <a:pt x="109" y="141"/>
                      <a:pt x="106" y="143"/>
                      <a:pt x="106" y="144"/>
                    </a:cubicBezTo>
                    <a:cubicBezTo>
                      <a:pt x="106" y="150"/>
                      <a:pt x="105" y="156"/>
                      <a:pt x="103" y="163"/>
                    </a:cubicBezTo>
                    <a:cubicBezTo>
                      <a:pt x="99" y="179"/>
                      <a:pt x="87" y="210"/>
                      <a:pt x="65" y="217"/>
                    </a:cubicBezTo>
                    <a:cubicBezTo>
                      <a:pt x="57" y="220"/>
                      <a:pt x="45" y="221"/>
                      <a:pt x="31" y="209"/>
                    </a:cubicBezTo>
                    <a:cubicBezTo>
                      <a:pt x="1" y="184"/>
                      <a:pt x="0" y="143"/>
                      <a:pt x="13" y="116"/>
                    </a:cubicBezTo>
                    <a:cubicBezTo>
                      <a:pt x="31" y="74"/>
                      <a:pt x="22" y="32"/>
                      <a:pt x="11" y="4"/>
                    </a:cubicBezTo>
                    <a:cubicBezTo>
                      <a:pt x="20" y="0"/>
                      <a:pt x="20" y="0"/>
                      <a:pt x="20" y="0"/>
                    </a:cubicBezTo>
                    <a:cubicBezTo>
                      <a:pt x="32" y="30"/>
                      <a:pt x="42" y="75"/>
                      <a:pt x="22" y="120"/>
                    </a:cubicBezTo>
                    <a:cubicBezTo>
                      <a:pt x="11" y="144"/>
                      <a:pt x="11" y="180"/>
                      <a:pt x="37" y="201"/>
                    </a:cubicBezTo>
                    <a:cubicBezTo>
                      <a:pt x="46" y="208"/>
                      <a:pt x="54" y="210"/>
                      <a:pt x="62" y="208"/>
                    </a:cubicBezTo>
                    <a:cubicBezTo>
                      <a:pt x="77" y="203"/>
                      <a:pt x="89" y="180"/>
                      <a:pt x="93" y="160"/>
                    </a:cubicBezTo>
                    <a:cubicBezTo>
                      <a:pt x="102" y="122"/>
                      <a:pt x="91" y="95"/>
                      <a:pt x="77" y="64"/>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8" name="Freeform 6327"/>
              <p:cNvSpPr>
                <a:spLocks/>
              </p:cNvSpPr>
              <p:nvPr/>
            </p:nvSpPr>
            <p:spPr bwMode="auto">
              <a:xfrm>
                <a:off x="4999" y="2491"/>
                <a:ext cx="127" cy="180"/>
              </a:xfrm>
              <a:custGeom>
                <a:avLst/>
                <a:gdLst>
                  <a:gd name="T0" fmla="*/ 172 w 94"/>
                  <a:gd name="T1" fmla="*/ 4 h 133"/>
                  <a:gd name="T2" fmla="*/ 159 w 94"/>
                  <a:gd name="T3" fmla="*/ 88 h 133"/>
                  <a:gd name="T4" fmla="*/ 141 w 94"/>
                  <a:gd name="T5" fmla="*/ 218 h 133"/>
                  <a:gd name="T6" fmla="*/ 141 w 94"/>
                  <a:gd name="T7" fmla="*/ 219 h 133"/>
                  <a:gd name="T8" fmla="*/ 139 w 94"/>
                  <a:gd name="T9" fmla="*/ 219 h 133"/>
                  <a:gd name="T10" fmla="*/ 130 w 94"/>
                  <a:gd name="T11" fmla="*/ 222 h 133"/>
                  <a:gd name="T12" fmla="*/ 115 w 94"/>
                  <a:gd name="T13" fmla="*/ 150 h 133"/>
                  <a:gd name="T14" fmla="*/ 115 w 94"/>
                  <a:gd name="T15" fmla="*/ 149 h 133"/>
                  <a:gd name="T16" fmla="*/ 115 w 94"/>
                  <a:gd name="T17" fmla="*/ 154 h 133"/>
                  <a:gd name="T18" fmla="*/ 95 w 94"/>
                  <a:gd name="T19" fmla="*/ 244 h 133"/>
                  <a:gd name="T20" fmla="*/ 88 w 94"/>
                  <a:gd name="T21" fmla="*/ 240 h 133"/>
                  <a:gd name="T22" fmla="*/ 77 w 94"/>
                  <a:gd name="T23" fmla="*/ 169 h 133"/>
                  <a:gd name="T24" fmla="*/ 74 w 94"/>
                  <a:gd name="T25" fmla="*/ 119 h 133"/>
                  <a:gd name="T26" fmla="*/ 73 w 94"/>
                  <a:gd name="T27" fmla="*/ 154 h 133"/>
                  <a:gd name="T28" fmla="*/ 73 w 94"/>
                  <a:gd name="T29" fmla="*/ 162 h 133"/>
                  <a:gd name="T30" fmla="*/ 66 w 94"/>
                  <a:gd name="T31" fmla="*/ 207 h 133"/>
                  <a:gd name="T32" fmla="*/ 58 w 94"/>
                  <a:gd name="T33" fmla="*/ 211 h 133"/>
                  <a:gd name="T34" fmla="*/ 38 w 94"/>
                  <a:gd name="T35" fmla="*/ 152 h 133"/>
                  <a:gd name="T36" fmla="*/ 32 w 94"/>
                  <a:gd name="T37" fmla="*/ 99 h 133"/>
                  <a:gd name="T38" fmla="*/ 32 w 94"/>
                  <a:gd name="T39" fmla="*/ 103 h 133"/>
                  <a:gd name="T40" fmla="*/ 32 w 94"/>
                  <a:gd name="T41" fmla="*/ 130 h 133"/>
                  <a:gd name="T42" fmla="*/ 35 w 94"/>
                  <a:gd name="T43" fmla="*/ 156 h 133"/>
                  <a:gd name="T44" fmla="*/ 24 w 94"/>
                  <a:gd name="T45" fmla="*/ 176 h 133"/>
                  <a:gd name="T46" fmla="*/ 15 w 94"/>
                  <a:gd name="T47" fmla="*/ 171 h 133"/>
                  <a:gd name="T48" fmla="*/ 11 w 94"/>
                  <a:gd name="T49" fmla="*/ 27 h 133"/>
                  <a:gd name="T50" fmla="*/ 20 w 94"/>
                  <a:gd name="T51" fmla="*/ 27 h 133"/>
                  <a:gd name="T52" fmla="*/ 9 w 94"/>
                  <a:gd name="T53" fmla="*/ 73 h 133"/>
                  <a:gd name="T54" fmla="*/ 20 w 94"/>
                  <a:gd name="T55" fmla="*/ 166 h 133"/>
                  <a:gd name="T56" fmla="*/ 24 w 94"/>
                  <a:gd name="T57" fmla="*/ 104 h 133"/>
                  <a:gd name="T58" fmla="*/ 30 w 94"/>
                  <a:gd name="T59" fmla="*/ 73 h 133"/>
                  <a:gd name="T60" fmla="*/ 32 w 94"/>
                  <a:gd name="T61" fmla="*/ 73 h 133"/>
                  <a:gd name="T62" fmla="*/ 46 w 94"/>
                  <a:gd name="T63" fmla="*/ 149 h 133"/>
                  <a:gd name="T64" fmla="*/ 58 w 94"/>
                  <a:gd name="T65" fmla="*/ 206 h 133"/>
                  <a:gd name="T66" fmla="*/ 66 w 94"/>
                  <a:gd name="T67" fmla="*/ 161 h 133"/>
                  <a:gd name="T68" fmla="*/ 66 w 94"/>
                  <a:gd name="T69" fmla="*/ 154 h 133"/>
                  <a:gd name="T70" fmla="*/ 68 w 94"/>
                  <a:gd name="T71" fmla="*/ 93 h 133"/>
                  <a:gd name="T72" fmla="*/ 77 w 94"/>
                  <a:gd name="T73" fmla="*/ 92 h 133"/>
                  <a:gd name="T74" fmla="*/ 84 w 94"/>
                  <a:gd name="T75" fmla="*/ 160 h 133"/>
                  <a:gd name="T76" fmla="*/ 95 w 94"/>
                  <a:gd name="T77" fmla="*/ 237 h 133"/>
                  <a:gd name="T78" fmla="*/ 108 w 94"/>
                  <a:gd name="T79" fmla="*/ 150 h 133"/>
                  <a:gd name="T80" fmla="*/ 115 w 94"/>
                  <a:gd name="T81" fmla="*/ 83 h 133"/>
                  <a:gd name="T82" fmla="*/ 120 w 94"/>
                  <a:gd name="T83" fmla="*/ 150 h 133"/>
                  <a:gd name="T84" fmla="*/ 135 w 94"/>
                  <a:gd name="T85" fmla="*/ 214 h 133"/>
                  <a:gd name="T86" fmla="*/ 151 w 94"/>
                  <a:gd name="T87" fmla="*/ 88 h 133"/>
                  <a:gd name="T88" fmla="*/ 157 w 94"/>
                  <a:gd name="T89" fmla="*/ 0 h 133"/>
                  <a:gd name="T90" fmla="*/ 172 w 94"/>
                  <a:gd name="T91" fmla="*/ 4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 h="133">
                    <a:moveTo>
                      <a:pt x="94" y="2"/>
                    </a:moveTo>
                    <a:cubicBezTo>
                      <a:pt x="91" y="13"/>
                      <a:pt x="87" y="30"/>
                      <a:pt x="87" y="48"/>
                    </a:cubicBezTo>
                    <a:cubicBezTo>
                      <a:pt x="86" y="77"/>
                      <a:pt x="87" y="104"/>
                      <a:pt x="77" y="119"/>
                    </a:cubicBezTo>
                    <a:cubicBezTo>
                      <a:pt x="77" y="120"/>
                      <a:pt x="77" y="120"/>
                      <a:pt x="77" y="120"/>
                    </a:cubicBezTo>
                    <a:cubicBezTo>
                      <a:pt x="76" y="120"/>
                      <a:pt x="76" y="120"/>
                      <a:pt x="76" y="120"/>
                    </a:cubicBezTo>
                    <a:cubicBezTo>
                      <a:pt x="74" y="122"/>
                      <a:pt x="72" y="121"/>
                      <a:pt x="71" y="121"/>
                    </a:cubicBezTo>
                    <a:cubicBezTo>
                      <a:pt x="65" y="118"/>
                      <a:pt x="64" y="111"/>
                      <a:pt x="63" y="82"/>
                    </a:cubicBezTo>
                    <a:cubicBezTo>
                      <a:pt x="63" y="81"/>
                      <a:pt x="63" y="81"/>
                      <a:pt x="63" y="81"/>
                    </a:cubicBezTo>
                    <a:cubicBezTo>
                      <a:pt x="63" y="82"/>
                      <a:pt x="63" y="83"/>
                      <a:pt x="63" y="84"/>
                    </a:cubicBezTo>
                    <a:cubicBezTo>
                      <a:pt x="62" y="120"/>
                      <a:pt x="60" y="132"/>
                      <a:pt x="52" y="133"/>
                    </a:cubicBezTo>
                    <a:cubicBezTo>
                      <a:pt x="48" y="131"/>
                      <a:pt x="48" y="131"/>
                      <a:pt x="48" y="131"/>
                    </a:cubicBezTo>
                    <a:cubicBezTo>
                      <a:pt x="43" y="128"/>
                      <a:pt x="43" y="118"/>
                      <a:pt x="42" y="92"/>
                    </a:cubicBezTo>
                    <a:cubicBezTo>
                      <a:pt x="42" y="84"/>
                      <a:pt x="42" y="73"/>
                      <a:pt x="41" y="65"/>
                    </a:cubicBezTo>
                    <a:cubicBezTo>
                      <a:pt x="40" y="71"/>
                      <a:pt x="40" y="78"/>
                      <a:pt x="40" y="84"/>
                    </a:cubicBezTo>
                    <a:cubicBezTo>
                      <a:pt x="40" y="85"/>
                      <a:pt x="40" y="88"/>
                      <a:pt x="40" y="89"/>
                    </a:cubicBezTo>
                    <a:cubicBezTo>
                      <a:pt x="40" y="108"/>
                      <a:pt x="40" y="110"/>
                      <a:pt x="36" y="113"/>
                    </a:cubicBezTo>
                    <a:cubicBezTo>
                      <a:pt x="32" y="115"/>
                      <a:pt x="32" y="115"/>
                      <a:pt x="32" y="115"/>
                    </a:cubicBezTo>
                    <a:cubicBezTo>
                      <a:pt x="26" y="115"/>
                      <a:pt x="24" y="111"/>
                      <a:pt x="21" y="83"/>
                    </a:cubicBezTo>
                    <a:cubicBezTo>
                      <a:pt x="20" y="74"/>
                      <a:pt x="19" y="62"/>
                      <a:pt x="18" y="54"/>
                    </a:cubicBezTo>
                    <a:cubicBezTo>
                      <a:pt x="18" y="55"/>
                      <a:pt x="18" y="55"/>
                      <a:pt x="18" y="56"/>
                    </a:cubicBezTo>
                    <a:cubicBezTo>
                      <a:pt x="18" y="61"/>
                      <a:pt x="18" y="66"/>
                      <a:pt x="18" y="71"/>
                    </a:cubicBezTo>
                    <a:cubicBezTo>
                      <a:pt x="18" y="76"/>
                      <a:pt x="19" y="81"/>
                      <a:pt x="19" y="85"/>
                    </a:cubicBezTo>
                    <a:cubicBezTo>
                      <a:pt x="19" y="94"/>
                      <a:pt x="18" y="95"/>
                      <a:pt x="13" y="96"/>
                    </a:cubicBezTo>
                    <a:cubicBezTo>
                      <a:pt x="12" y="96"/>
                      <a:pt x="10" y="95"/>
                      <a:pt x="8" y="93"/>
                    </a:cubicBezTo>
                    <a:cubicBezTo>
                      <a:pt x="1" y="83"/>
                      <a:pt x="0" y="32"/>
                      <a:pt x="6" y="15"/>
                    </a:cubicBezTo>
                    <a:cubicBezTo>
                      <a:pt x="11" y="15"/>
                      <a:pt x="11" y="15"/>
                      <a:pt x="11" y="15"/>
                    </a:cubicBezTo>
                    <a:cubicBezTo>
                      <a:pt x="9" y="20"/>
                      <a:pt x="5" y="29"/>
                      <a:pt x="5" y="40"/>
                    </a:cubicBezTo>
                    <a:cubicBezTo>
                      <a:pt x="5" y="53"/>
                      <a:pt x="7" y="91"/>
                      <a:pt x="11" y="91"/>
                    </a:cubicBezTo>
                    <a:cubicBezTo>
                      <a:pt x="19" y="91"/>
                      <a:pt x="13" y="65"/>
                      <a:pt x="13" y="57"/>
                    </a:cubicBezTo>
                    <a:cubicBezTo>
                      <a:pt x="13" y="49"/>
                      <a:pt x="13" y="42"/>
                      <a:pt x="16" y="40"/>
                    </a:cubicBezTo>
                    <a:cubicBezTo>
                      <a:pt x="17" y="38"/>
                      <a:pt x="16" y="40"/>
                      <a:pt x="18" y="40"/>
                    </a:cubicBezTo>
                    <a:cubicBezTo>
                      <a:pt x="24" y="41"/>
                      <a:pt x="22" y="52"/>
                      <a:pt x="25" y="81"/>
                    </a:cubicBezTo>
                    <a:cubicBezTo>
                      <a:pt x="25" y="88"/>
                      <a:pt x="27" y="111"/>
                      <a:pt x="32" y="112"/>
                    </a:cubicBezTo>
                    <a:cubicBezTo>
                      <a:pt x="37" y="112"/>
                      <a:pt x="36" y="93"/>
                      <a:pt x="36" y="88"/>
                    </a:cubicBezTo>
                    <a:cubicBezTo>
                      <a:pt x="36" y="87"/>
                      <a:pt x="36" y="85"/>
                      <a:pt x="36" y="84"/>
                    </a:cubicBezTo>
                    <a:cubicBezTo>
                      <a:pt x="36" y="62"/>
                      <a:pt x="33" y="54"/>
                      <a:pt x="37" y="51"/>
                    </a:cubicBezTo>
                    <a:cubicBezTo>
                      <a:pt x="38" y="50"/>
                      <a:pt x="40" y="50"/>
                      <a:pt x="42" y="50"/>
                    </a:cubicBezTo>
                    <a:cubicBezTo>
                      <a:pt x="48" y="52"/>
                      <a:pt x="45" y="58"/>
                      <a:pt x="46" y="87"/>
                    </a:cubicBezTo>
                    <a:cubicBezTo>
                      <a:pt x="46" y="97"/>
                      <a:pt x="44" y="128"/>
                      <a:pt x="52" y="129"/>
                    </a:cubicBezTo>
                    <a:cubicBezTo>
                      <a:pt x="59" y="129"/>
                      <a:pt x="58" y="93"/>
                      <a:pt x="59" y="82"/>
                    </a:cubicBezTo>
                    <a:cubicBezTo>
                      <a:pt x="59" y="52"/>
                      <a:pt x="56" y="45"/>
                      <a:pt x="63" y="45"/>
                    </a:cubicBezTo>
                    <a:cubicBezTo>
                      <a:pt x="69" y="46"/>
                      <a:pt x="65" y="54"/>
                      <a:pt x="66" y="82"/>
                    </a:cubicBezTo>
                    <a:cubicBezTo>
                      <a:pt x="67" y="92"/>
                      <a:pt x="66" y="116"/>
                      <a:pt x="74" y="117"/>
                    </a:cubicBezTo>
                    <a:cubicBezTo>
                      <a:pt x="82" y="119"/>
                      <a:pt x="83" y="72"/>
                      <a:pt x="83" y="48"/>
                    </a:cubicBezTo>
                    <a:cubicBezTo>
                      <a:pt x="84" y="29"/>
                      <a:pt x="83" y="11"/>
                      <a:pt x="86" y="0"/>
                    </a:cubicBezTo>
                    <a:lnTo>
                      <a:pt x="94" y="2"/>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29" name="Freeform 6328"/>
              <p:cNvSpPr>
                <a:spLocks/>
              </p:cNvSpPr>
              <p:nvPr/>
            </p:nvSpPr>
            <p:spPr bwMode="auto">
              <a:xfrm>
                <a:off x="5085" y="2568"/>
                <a:ext cx="26" cy="14"/>
              </a:xfrm>
              <a:custGeom>
                <a:avLst/>
                <a:gdLst>
                  <a:gd name="T0" fmla="*/ 36 w 19"/>
                  <a:gd name="T1" fmla="*/ 0 h 10"/>
                  <a:gd name="T2" fmla="*/ 34 w 19"/>
                  <a:gd name="T3" fmla="*/ 10 h 10"/>
                  <a:gd name="T4" fmla="*/ 7 w 19"/>
                  <a:gd name="T5" fmla="*/ 15 h 10"/>
                  <a:gd name="T6" fmla="*/ 1 w 19"/>
                  <a:gd name="T7" fmla="*/ 20 h 10"/>
                  <a:gd name="T8" fmla="*/ 0 w 19"/>
                  <a:gd name="T9" fmla="*/ 11 h 10"/>
                  <a:gd name="T10" fmla="*/ 10 w 19"/>
                  <a:gd name="T11" fmla="*/ 8 h 10"/>
                  <a:gd name="T12" fmla="*/ 36 w 1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
                    <a:moveTo>
                      <a:pt x="19" y="0"/>
                    </a:moveTo>
                    <a:cubicBezTo>
                      <a:pt x="18" y="5"/>
                      <a:pt x="18" y="5"/>
                      <a:pt x="18" y="5"/>
                    </a:cubicBezTo>
                    <a:cubicBezTo>
                      <a:pt x="14" y="5"/>
                      <a:pt x="7" y="6"/>
                      <a:pt x="4" y="8"/>
                    </a:cubicBezTo>
                    <a:cubicBezTo>
                      <a:pt x="1" y="10"/>
                      <a:pt x="1" y="10"/>
                      <a:pt x="1" y="10"/>
                    </a:cubicBezTo>
                    <a:cubicBezTo>
                      <a:pt x="0" y="6"/>
                      <a:pt x="0" y="6"/>
                      <a:pt x="0" y="6"/>
                    </a:cubicBezTo>
                    <a:cubicBezTo>
                      <a:pt x="5" y="4"/>
                      <a:pt x="5" y="4"/>
                      <a:pt x="5" y="4"/>
                    </a:cubicBezTo>
                    <a:cubicBezTo>
                      <a:pt x="8" y="2"/>
                      <a:pt x="12" y="0"/>
                      <a:pt x="19" y="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0" name="Freeform 6329"/>
              <p:cNvSpPr>
                <a:spLocks/>
              </p:cNvSpPr>
              <p:nvPr/>
            </p:nvSpPr>
            <p:spPr bwMode="auto">
              <a:xfrm>
                <a:off x="5026" y="2573"/>
                <a:ext cx="23" cy="14"/>
              </a:xfrm>
              <a:custGeom>
                <a:avLst/>
                <a:gdLst>
                  <a:gd name="T0" fmla="*/ 30 w 17"/>
                  <a:gd name="T1" fmla="*/ 11 h 10"/>
                  <a:gd name="T2" fmla="*/ 31 w 17"/>
                  <a:gd name="T3" fmla="*/ 11 h 10"/>
                  <a:gd name="T4" fmla="*/ 30 w 17"/>
                  <a:gd name="T5" fmla="*/ 20 h 10"/>
                  <a:gd name="T6" fmla="*/ 30 w 17"/>
                  <a:gd name="T7" fmla="*/ 20 h 10"/>
                  <a:gd name="T8" fmla="*/ 0 w 17"/>
                  <a:gd name="T9" fmla="*/ 6 h 10"/>
                  <a:gd name="T10" fmla="*/ 4 w 17"/>
                  <a:gd name="T11" fmla="*/ 0 h 10"/>
                  <a:gd name="T12" fmla="*/ 4 w 17"/>
                  <a:gd name="T13" fmla="*/ 0 h 10"/>
                  <a:gd name="T14" fmla="*/ 30 w 17"/>
                  <a:gd name="T15" fmla="*/ 11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0">
                    <a:moveTo>
                      <a:pt x="16" y="6"/>
                    </a:moveTo>
                    <a:cubicBezTo>
                      <a:pt x="17" y="6"/>
                      <a:pt x="17" y="6"/>
                      <a:pt x="17" y="6"/>
                    </a:cubicBezTo>
                    <a:cubicBezTo>
                      <a:pt x="16" y="10"/>
                      <a:pt x="16" y="10"/>
                      <a:pt x="16" y="10"/>
                    </a:cubicBezTo>
                    <a:cubicBezTo>
                      <a:pt x="16" y="10"/>
                      <a:pt x="16" y="10"/>
                      <a:pt x="16" y="10"/>
                    </a:cubicBezTo>
                    <a:cubicBezTo>
                      <a:pt x="9" y="9"/>
                      <a:pt x="3" y="8"/>
                      <a:pt x="0" y="3"/>
                    </a:cubicBezTo>
                    <a:cubicBezTo>
                      <a:pt x="2" y="0"/>
                      <a:pt x="2" y="0"/>
                      <a:pt x="2" y="0"/>
                    </a:cubicBezTo>
                    <a:cubicBezTo>
                      <a:pt x="2" y="0"/>
                      <a:pt x="2" y="0"/>
                      <a:pt x="2" y="0"/>
                    </a:cubicBezTo>
                    <a:cubicBezTo>
                      <a:pt x="3" y="1"/>
                      <a:pt x="9" y="4"/>
                      <a:pt x="16" y="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1" name="Freeform 6330"/>
              <p:cNvSpPr>
                <a:spLocks/>
              </p:cNvSpPr>
              <p:nvPr/>
            </p:nvSpPr>
            <p:spPr bwMode="auto">
              <a:xfrm>
                <a:off x="5079" y="2483"/>
                <a:ext cx="28" cy="54"/>
              </a:xfrm>
              <a:custGeom>
                <a:avLst/>
                <a:gdLst>
                  <a:gd name="T0" fmla="*/ 20 w 21"/>
                  <a:gd name="T1" fmla="*/ 20 h 40"/>
                  <a:gd name="T2" fmla="*/ 27 w 21"/>
                  <a:gd name="T3" fmla="*/ 42 h 40"/>
                  <a:gd name="T4" fmla="*/ 28 w 21"/>
                  <a:gd name="T5" fmla="*/ 47 h 40"/>
                  <a:gd name="T6" fmla="*/ 36 w 21"/>
                  <a:gd name="T7" fmla="*/ 73 h 40"/>
                  <a:gd name="T8" fmla="*/ 21 w 21"/>
                  <a:gd name="T9" fmla="*/ 72 h 40"/>
                  <a:gd name="T10" fmla="*/ 17 w 21"/>
                  <a:gd name="T11" fmla="*/ 55 h 40"/>
                  <a:gd name="T12" fmla="*/ 15 w 21"/>
                  <a:gd name="T13" fmla="*/ 49 h 40"/>
                  <a:gd name="T14" fmla="*/ 5 w 21"/>
                  <a:gd name="T15" fmla="*/ 24 h 40"/>
                  <a:gd name="T16" fmla="*/ 0 w 21"/>
                  <a:gd name="T17" fmla="*/ 5 h 40"/>
                  <a:gd name="T18" fmla="*/ 12 w 21"/>
                  <a:gd name="T19" fmla="*/ 0 h 40"/>
                  <a:gd name="T20" fmla="*/ 20 w 21"/>
                  <a:gd name="T21" fmla="*/ 20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40">
                    <a:moveTo>
                      <a:pt x="11" y="11"/>
                    </a:moveTo>
                    <a:cubicBezTo>
                      <a:pt x="12" y="15"/>
                      <a:pt x="12" y="19"/>
                      <a:pt x="15" y="23"/>
                    </a:cubicBezTo>
                    <a:cubicBezTo>
                      <a:pt x="16" y="26"/>
                      <a:pt x="16" y="26"/>
                      <a:pt x="16" y="26"/>
                    </a:cubicBezTo>
                    <a:cubicBezTo>
                      <a:pt x="19" y="30"/>
                      <a:pt x="21" y="33"/>
                      <a:pt x="20" y="40"/>
                    </a:cubicBezTo>
                    <a:cubicBezTo>
                      <a:pt x="12" y="39"/>
                      <a:pt x="12" y="39"/>
                      <a:pt x="12" y="39"/>
                    </a:cubicBezTo>
                    <a:cubicBezTo>
                      <a:pt x="13" y="35"/>
                      <a:pt x="12" y="34"/>
                      <a:pt x="10" y="30"/>
                    </a:cubicBezTo>
                    <a:cubicBezTo>
                      <a:pt x="8" y="27"/>
                      <a:pt x="8" y="27"/>
                      <a:pt x="8" y="27"/>
                    </a:cubicBezTo>
                    <a:cubicBezTo>
                      <a:pt x="5" y="22"/>
                      <a:pt x="4" y="18"/>
                      <a:pt x="3" y="13"/>
                    </a:cubicBezTo>
                    <a:cubicBezTo>
                      <a:pt x="2" y="9"/>
                      <a:pt x="1" y="6"/>
                      <a:pt x="0" y="3"/>
                    </a:cubicBezTo>
                    <a:cubicBezTo>
                      <a:pt x="7" y="0"/>
                      <a:pt x="7" y="0"/>
                      <a:pt x="7" y="0"/>
                    </a:cubicBezTo>
                    <a:cubicBezTo>
                      <a:pt x="9" y="4"/>
                      <a:pt x="10" y="8"/>
                      <a:pt x="11" y="1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2" name="Freeform 6331"/>
              <p:cNvSpPr>
                <a:spLocks/>
              </p:cNvSpPr>
              <p:nvPr/>
            </p:nvSpPr>
            <p:spPr bwMode="auto">
              <a:xfrm>
                <a:off x="5051" y="2488"/>
                <a:ext cx="19" cy="75"/>
              </a:xfrm>
              <a:custGeom>
                <a:avLst/>
                <a:gdLst>
                  <a:gd name="T0" fmla="*/ 15 w 14"/>
                  <a:gd name="T1" fmla="*/ 0 h 55"/>
                  <a:gd name="T2" fmla="*/ 19 w 14"/>
                  <a:gd name="T3" fmla="*/ 35 h 55"/>
                  <a:gd name="T4" fmla="*/ 22 w 14"/>
                  <a:gd name="T5" fmla="*/ 71 h 55"/>
                  <a:gd name="T6" fmla="*/ 22 w 14"/>
                  <a:gd name="T7" fmla="*/ 76 h 55"/>
                  <a:gd name="T8" fmla="*/ 26 w 14"/>
                  <a:gd name="T9" fmla="*/ 95 h 55"/>
                  <a:gd name="T10" fmla="*/ 14 w 14"/>
                  <a:gd name="T11" fmla="*/ 102 h 55"/>
                  <a:gd name="T12" fmla="*/ 7 w 14"/>
                  <a:gd name="T13" fmla="*/ 76 h 55"/>
                  <a:gd name="T14" fmla="*/ 7 w 14"/>
                  <a:gd name="T15" fmla="*/ 71 h 55"/>
                  <a:gd name="T16" fmla="*/ 4 w 14"/>
                  <a:gd name="T17" fmla="*/ 37 h 55"/>
                  <a:gd name="T18" fmla="*/ 0 w 14"/>
                  <a:gd name="T19" fmla="*/ 0 h 55"/>
                  <a:gd name="T20" fmla="*/ 15 w 14"/>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55">
                    <a:moveTo>
                      <a:pt x="8" y="0"/>
                    </a:moveTo>
                    <a:cubicBezTo>
                      <a:pt x="8" y="6"/>
                      <a:pt x="9" y="12"/>
                      <a:pt x="10" y="19"/>
                    </a:cubicBezTo>
                    <a:cubicBezTo>
                      <a:pt x="11" y="25"/>
                      <a:pt x="12" y="31"/>
                      <a:pt x="12" y="38"/>
                    </a:cubicBezTo>
                    <a:cubicBezTo>
                      <a:pt x="12" y="41"/>
                      <a:pt x="12" y="41"/>
                      <a:pt x="12" y="41"/>
                    </a:cubicBezTo>
                    <a:cubicBezTo>
                      <a:pt x="12" y="45"/>
                      <a:pt x="12" y="49"/>
                      <a:pt x="14" y="51"/>
                    </a:cubicBezTo>
                    <a:cubicBezTo>
                      <a:pt x="7" y="55"/>
                      <a:pt x="7" y="55"/>
                      <a:pt x="7" y="55"/>
                    </a:cubicBezTo>
                    <a:cubicBezTo>
                      <a:pt x="4" y="51"/>
                      <a:pt x="4" y="46"/>
                      <a:pt x="4" y="41"/>
                    </a:cubicBezTo>
                    <a:cubicBezTo>
                      <a:pt x="4" y="38"/>
                      <a:pt x="4" y="38"/>
                      <a:pt x="4" y="38"/>
                    </a:cubicBezTo>
                    <a:cubicBezTo>
                      <a:pt x="4" y="32"/>
                      <a:pt x="3" y="26"/>
                      <a:pt x="2" y="20"/>
                    </a:cubicBezTo>
                    <a:cubicBezTo>
                      <a:pt x="1" y="13"/>
                      <a:pt x="0" y="7"/>
                      <a:pt x="0" y="0"/>
                    </a:cubicBezTo>
                    <a:lnTo>
                      <a:pt x="8" y="0"/>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3" name="Freeform 6332"/>
              <p:cNvSpPr>
                <a:spLocks/>
              </p:cNvSpPr>
              <p:nvPr/>
            </p:nvSpPr>
            <p:spPr bwMode="auto">
              <a:xfrm>
                <a:off x="5020" y="2486"/>
                <a:ext cx="26" cy="52"/>
              </a:xfrm>
              <a:custGeom>
                <a:avLst/>
                <a:gdLst>
                  <a:gd name="T0" fmla="*/ 14 w 19"/>
                  <a:gd name="T1" fmla="*/ 69 h 39"/>
                  <a:gd name="T2" fmla="*/ 0 w 19"/>
                  <a:gd name="T3" fmla="*/ 63 h 39"/>
                  <a:gd name="T4" fmla="*/ 14 w 19"/>
                  <a:gd name="T5" fmla="*/ 1 h 39"/>
                  <a:gd name="T6" fmla="*/ 29 w 19"/>
                  <a:gd name="T7" fmla="*/ 0 h 39"/>
                  <a:gd name="T8" fmla="*/ 14 w 19"/>
                  <a:gd name="T9" fmla="*/ 69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39">
                    <a:moveTo>
                      <a:pt x="7" y="39"/>
                    </a:moveTo>
                    <a:cubicBezTo>
                      <a:pt x="0" y="35"/>
                      <a:pt x="0" y="35"/>
                      <a:pt x="0" y="35"/>
                    </a:cubicBezTo>
                    <a:cubicBezTo>
                      <a:pt x="6" y="27"/>
                      <a:pt x="10" y="8"/>
                      <a:pt x="7" y="1"/>
                    </a:cubicBezTo>
                    <a:cubicBezTo>
                      <a:pt x="15" y="0"/>
                      <a:pt x="15" y="0"/>
                      <a:pt x="15" y="0"/>
                    </a:cubicBezTo>
                    <a:cubicBezTo>
                      <a:pt x="19" y="12"/>
                      <a:pt x="13" y="31"/>
                      <a:pt x="7" y="39"/>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4" name="Freeform 6333"/>
              <p:cNvSpPr>
                <a:spLocks/>
              </p:cNvSpPr>
              <p:nvPr/>
            </p:nvSpPr>
            <p:spPr bwMode="auto">
              <a:xfrm>
                <a:off x="4425" y="1959"/>
                <a:ext cx="101" cy="251"/>
              </a:xfrm>
              <a:custGeom>
                <a:avLst/>
                <a:gdLst>
                  <a:gd name="T0" fmla="*/ 136 w 75"/>
                  <a:gd name="T1" fmla="*/ 134 h 186"/>
                  <a:gd name="T2" fmla="*/ 94 w 75"/>
                  <a:gd name="T3" fmla="*/ 197 h 186"/>
                  <a:gd name="T4" fmla="*/ 0 w 75"/>
                  <a:gd name="T5" fmla="*/ 339 h 186"/>
                  <a:gd name="T6" fmla="*/ 106 w 75"/>
                  <a:gd name="T7" fmla="*/ 171 h 186"/>
                  <a:gd name="T8" fmla="*/ 127 w 75"/>
                  <a:gd name="T9" fmla="*/ 97 h 186"/>
                  <a:gd name="T10" fmla="*/ 124 w 75"/>
                  <a:gd name="T11" fmla="*/ 0 h 186"/>
                  <a:gd name="T12" fmla="*/ 136 w 75"/>
                  <a:gd name="T13" fmla="*/ 134 h 1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186">
                    <a:moveTo>
                      <a:pt x="75" y="73"/>
                    </a:moveTo>
                    <a:cubicBezTo>
                      <a:pt x="74" y="84"/>
                      <a:pt x="70" y="92"/>
                      <a:pt x="52" y="108"/>
                    </a:cubicBezTo>
                    <a:cubicBezTo>
                      <a:pt x="35" y="125"/>
                      <a:pt x="7" y="165"/>
                      <a:pt x="0" y="186"/>
                    </a:cubicBezTo>
                    <a:cubicBezTo>
                      <a:pt x="9" y="143"/>
                      <a:pt x="50" y="104"/>
                      <a:pt x="59" y="94"/>
                    </a:cubicBezTo>
                    <a:cubicBezTo>
                      <a:pt x="68" y="83"/>
                      <a:pt x="70" y="74"/>
                      <a:pt x="70" y="53"/>
                    </a:cubicBezTo>
                    <a:cubicBezTo>
                      <a:pt x="70" y="33"/>
                      <a:pt x="71" y="21"/>
                      <a:pt x="68" y="0"/>
                    </a:cubicBezTo>
                    <a:cubicBezTo>
                      <a:pt x="68" y="0"/>
                      <a:pt x="75" y="57"/>
                      <a:pt x="75" y="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5" name="Freeform 6334"/>
              <p:cNvSpPr>
                <a:spLocks/>
              </p:cNvSpPr>
              <p:nvPr/>
            </p:nvSpPr>
            <p:spPr bwMode="auto">
              <a:xfrm>
                <a:off x="4383" y="2646"/>
                <a:ext cx="23" cy="315"/>
              </a:xfrm>
              <a:custGeom>
                <a:avLst/>
                <a:gdLst>
                  <a:gd name="T0" fmla="*/ 1 w 17"/>
                  <a:gd name="T1" fmla="*/ 0 h 233"/>
                  <a:gd name="T2" fmla="*/ 31 w 17"/>
                  <a:gd name="T3" fmla="*/ 426 h 233"/>
                  <a:gd name="T4" fmla="*/ 0 60000 65536"/>
                  <a:gd name="T5" fmla="*/ 0 60000 65536"/>
                </a:gdLst>
                <a:ahLst/>
                <a:cxnLst>
                  <a:cxn ang="T4">
                    <a:pos x="T0" y="T1"/>
                  </a:cxn>
                  <a:cxn ang="T5">
                    <a:pos x="T2" y="T3"/>
                  </a:cxn>
                </a:cxnLst>
                <a:rect l="0" t="0" r="r" b="b"/>
                <a:pathLst>
                  <a:path w="17" h="233">
                    <a:moveTo>
                      <a:pt x="1" y="0"/>
                    </a:moveTo>
                    <a:cubicBezTo>
                      <a:pt x="0" y="27"/>
                      <a:pt x="6" y="188"/>
                      <a:pt x="17" y="23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6" name="Freeform 6335"/>
              <p:cNvSpPr>
                <a:spLocks/>
              </p:cNvSpPr>
              <p:nvPr/>
            </p:nvSpPr>
            <p:spPr bwMode="auto">
              <a:xfrm>
                <a:off x="4425" y="2583"/>
                <a:ext cx="46" cy="213"/>
              </a:xfrm>
              <a:custGeom>
                <a:avLst/>
                <a:gdLst>
                  <a:gd name="T0" fmla="*/ 0 w 34"/>
                  <a:gd name="T1" fmla="*/ 0 h 158"/>
                  <a:gd name="T2" fmla="*/ 62 w 34"/>
                  <a:gd name="T3" fmla="*/ 287 h 158"/>
                  <a:gd name="T4" fmla="*/ 0 60000 65536"/>
                  <a:gd name="T5" fmla="*/ 0 60000 65536"/>
                </a:gdLst>
                <a:ahLst/>
                <a:cxnLst>
                  <a:cxn ang="T4">
                    <a:pos x="T0" y="T1"/>
                  </a:cxn>
                  <a:cxn ang="T5">
                    <a:pos x="T2" y="T3"/>
                  </a:cxn>
                </a:cxnLst>
                <a:rect l="0" t="0" r="r" b="b"/>
                <a:pathLst>
                  <a:path w="34" h="158">
                    <a:moveTo>
                      <a:pt x="0" y="0"/>
                    </a:moveTo>
                    <a:cubicBezTo>
                      <a:pt x="9" y="14"/>
                      <a:pt x="33" y="141"/>
                      <a:pt x="34" y="15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7" name="Freeform 6336"/>
              <p:cNvSpPr>
                <a:spLocks/>
              </p:cNvSpPr>
              <p:nvPr/>
            </p:nvSpPr>
            <p:spPr bwMode="auto">
              <a:xfrm>
                <a:off x="4288" y="2460"/>
                <a:ext cx="25" cy="135"/>
              </a:xfrm>
              <a:custGeom>
                <a:avLst/>
                <a:gdLst>
                  <a:gd name="T0" fmla="*/ 18 w 19"/>
                  <a:gd name="T1" fmla="*/ 0 h 100"/>
                  <a:gd name="T2" fmla="*/ 26 w 19"/>
                  <a:gd name="T3" fmla="*/ 49 h 100"/>
                  <a:gd name="T4" fmla="*/ 5 w 19"/>
                  <a:gd name="T5" fmla="*/ 182 h 100"/>
                  <a:gd name="T6" fmla="*/ 32 w 19"/>
                  <a:gd name="T7" fmla="*/ 41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00">
                    <a:moveTo>
                      <a:pt x="11" y="0"/>
                    </a:moveTo>
                    <a:cubicBezTo>
                      <a:pt x="16" y="9"/>
                      <a:pt x="16" y="16"/>
                      <a:pt x="15" y="27"/>
                    </a:cubicBezTo>
                    <a:cubicBezTo>
                      <a:pt x="14" y="38"/>
                      <a:pt x="0" y="81"/>
                      <a:pt x="3" y="100"/>
                    </a:cubicBezTo>
                    <a:cubicBezTo>
                      <a:pt x="4" y="82"/>
                      <a:pt x="19" y="39"/>
                      <a:pt x="18" y="2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8" name="Freeform 6337"/>
              <p:cNvSpPr>
                <a:spLocks/>
              </p:cNvSpPr>
              <p:nvPr/>
            </p:nvSpPr>
            <p:spPr bwMode="auto">
              <a:xfrm>
                <a:off x="4271" y="1272"/>
                <a:ext cx="158" cy="103"/>
              </a:xfrm>
              <a:custGeom>
                <a:avLst/>
                <a:gdLst>
                  <a:gd name="T0" fmla="*/ 0 w 116"/>
                  <a:gd name="T1" fmla="*/ 140 h 76"/>
                  <a:gd name="T2" fmla="*/ 215 w 116"/>
                  <a:gd name="T3" fmla="*/ 4 h 76"/>
                  <a:gd name="T4" fmla="*/ 0 w 116"/>
                  <a:gd name="T5" fmla="*/ 140 h 76"/>
                  <a:gd name="T6" fmla="*/ 0 60000 65536"/>
                  <a:gd name="T7" fmla="*/ 0 60000 65536"/>
                  <a:gd name="T8" fmla="*/ 0 60000 65536"/>
                </a:gdLst>
                <a:ahLst/>
                <a:cxnLst>
                  <a:cxn ang="T6">
                    <a:pos x="T0" y="T1"/>
                  </a:cxn>
                  <a:cxn ang="T7">
                    <a:pos x="T2" y="T3"/>
                  </a:cxn>
                  <a:cxn ang="T8">
                    <a:pos x="T4" y="T5"/>
                  </a:cxn>
                </a:cxnLst>
                <a:rect l="0" t="0" r="r" b="b"/>
                <a:pathLst>
                  <a:path w="116" h="76">
                    <a:moveTo>
                      <a:pt x="0" y="76"/>
                    </a:moveTo>
                    <a:cubicBezTo>
                      <a:pt x="9" y="53"/>
                      <a:pt x="60" y="0"/>
                      <a:pt x="116" y="2"/>
                    </a:cubicBezTo>
                    <a:cubicBezTo>
                      <a:pt x="99" y="6"/>
                      <a:pt x="47" y="10"/>
                      <a:pt x="0"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39" name="Freeform 6338"/>
              <p:cNvSpPr>
                <a:spLocks/>
              </p:cNvSpPr>
              <p:nvPr/>
            </p:nvSpPr>
            <p:spPr bwMode="auto">
              <a:xfrm>
                <a:off x="4487" y="1319"/>
                <a:ext cx="19" cy="184"/>
              </a:xfrm>
              <a:custGeom>
                <a:avLst/>
                <a:gdLst>
                  <a:gd name="T0" fmla="*/ 14 w 14"/>
                  <a:gd name="T1" fmla="*/ 249 h 136"/>
                  <a:gd name="T2" fmla="*/ 15 w 14"/>
                  <a:gd name="T3" fmla="*/ 143 h 136"/>
                  <a:gd name="T4" fmla="*/ 0 w 14"/>
                  <a:gd name="T5" fmla="*/ 0 h 136"/>
                  <a:gd name="T6" fmla="*/ 14 w 14"/>
                  <a:gd name="T7" fmla="*/ 249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36">
                    <a:moveTo>
                      <a:pt x="7" y="136"/>
                    </a:moveTo>
                    <a:cubicBezTo>
                      <a:pt x="7" y="136"/>
                      <a:pt x="7" y="120"/>
                      <a:pt x="8" y="78"/>
                    </a:cubicBezTo>
                    <a:cubicBezTo>
                      <a:pt x="8" y="36"/>
                      <a:pt x="8" y="11"/>
                      <a:pt x="0" y="0"/>
                    </a:cubicBezTo>
                    <a:cubicBezTo>
                      <a:pt x="14" y="25"/>
                      <a:pt x="12" y="86"/>
                      <a:pt x="7"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0" name="Freeform 6339"/>
              <p:cNvSpPr>
                <a:spLocks/>
              </p:cNvSpPr>
              <p:nvPr/>
            </p:nvSpPr>
            <p:spPr bwMode="auto">
              <a:xfrm>
                <a:off x="4115" y="1670"/>
                <a:ext cx="21" cy="207"/>
              </a:xfrm>
              <a:custGeom>
                <a:avLst/>
                <a:gdLst>
                  <a:gd name="T0" fmla="*/ 29 w 15"/>
                  <a:gd name="T1" fmla="*/ 0 h 153"/>
                  <a:gd name="T2" fmla="*/ 1 w 15"/>
                  <a:gd name="T3" fmla="*/ 280 h 153"/>
                  <a:gd name="T4" fmla="*/ 0 60000 65536"/>
                  <a:gd name="T5" fmla="*/ 0 60000 65536"/>
                </a:gdLst>
                <a:ahLst/>
                <a:cxnLst>
                  <a:cxn ang="T4">
                    <a:pos x="T0" y="T1"/>
                  </a:cxn>
                  <a:cxn ang="T5">
                    <a:pos x="T2" y="T3"/>
                  </a:cxn>
                </a:cxnLst>
                <a:rect l="0" t="0" r="r" b="b"/>
                <a:pathLst>
                  <a:path w="15" h="153">
                    <a:moveTo>
                      <a:pt x="15" y="0"/>
                    </a:moveTo>
                    <a:cubicBezTo>
                      <a:pt x="14" y="13"/>
                      <a:pt x="0" y="116"/>
                      <a:pt x="1"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1" name="Freeform 6340"/>
              <p:cNvSpPr>
                <a:spLocks/>
              </p:cNvSpPr>
              <p:nvPr/>
            </p:nvSpPr>
            <p:spPr bwMode="auto">
              <a:xfrm>
                <a:off x="4127" y="1776"/>
                <a:ext cx="70" cy="197"/>
              </a:xfrm>
              <a:custGeom>
                <a:avLst/>
                <a:gdLst>
                  <a:gd name="T0" fmla="*/ 0 w 51"/>
                  <a:gd name="T1" fmla="*/ 266 h 146"/>
                  <a:gd name="T2" fmla="*/ 96 w 51"/>
                  <a:gd name="T3" fmla="*/ 0 h 146"/>
                  <a:gd name="T4" fmla="*/ 0 w 51"/>
                  <a:gd name="T5" fmla="*/ 266 h 146"/>
                  <a:gd name="T6" fmla="*/ 0 60000 65536"/>
                  <a:gd name="T7" fmla="*/ 0 60000 65536"/>
                  <a:gd name="T8" fmla="*/ 0 60000 65536"/>
                </a:gdLst>
                <a:ahLst/>
                <a:cxnLst>
                  <a:cxn ang="T6">
                    <a:pos x="T0" y="T1"/>
                  </a:cxn>
                  <a:cxn ang="T7">
                    <a:pos x="T2" y="T3"/>
                  </a:cxn>
                  <a:cxn ang="T8">
                    <a:pos x="T4" y="T5"/>
                  </a:cxn>
                </a:cxnLst>
                <a:rect l="0" t="0" r="r" b="b"/>
                <a:pathLst>
                  <a:path w="51" h="146">
                    <a:moveTo>
                      <a:pt x="0" y="146"/>
                    </a:moveTo>
                    <a:cubicBezTo>
                      <a:pt x="49" y="52"/>
                      <a:pt x="49" y="17"/>
                      <a:pt x="51" y="0"/>
                    </a:cubicBezTo>
                    <a:cubicBezTo>
                      <a:pt x="49" y="22"/>
                      <a:pt x="14" y="124"/>
                      <a:pt x="0" y="1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2" name="Freeform 6341"/>
              <p:cNvSpPr>
                <a:spLocks/>
              </p:cNvSpPr>
              <p:nvPr/>
            </p:nvSpPr>
            <p:spPr bwMode="auto">
              <a:xfrm>
                <a:off x="4043" y="2474"/>
                <a:ext cx="72" cy="23"/>
              </a:xfrm>
              <a:custGeom>
                <a:avLst/>
                <a:gdLst>
                  <a:gd name="T0" fmla="*/ 0 w 53"/>
                  <a:gd name="T1" fmla="*/ 0 h 17"/>
                  <a:gd name="T2" fmla="*/ 98 w 53"/>
                  <a:gd name="T3" fmla="*/ 11 h 17"/>
                  <a:gd name="T4" fmla="*/ 0 w 53"/>
                  <a:gd name="T5" fmla="*/ 0 h 17"/>
                  <a:gd name="T6" fmla="*/ 0 60000 65536"/>
                  <a:gd name="T7" fmla="*/ 0 60000 65536"/>
                  <a:gd name="T8" fmla="*/ 0 60000 65536"/>
                </a:gdLst>
                <a:ahLst/>
                <a:cxnLst>
                  <a:cxn ang="T6">
                    <a:pos x="T0" y="T1"/>
                  </a:cxn>
                  <a:cxn ang="T7">
                    <a:pos x="T2" y="T3"/>
                  </a:cxn>
                  <a:cxn ang="T8">
                    <a:pos x="T4" y="T5"/>
                  </a:cxn>
                </a:cxnLst>
                <a:rect l="0" t="0" r="r" b="b"/>
                <a:pathLst>
                  <a:path w="53" h="17">
                    <a:moveTo>
                      <a:pt x="0" y="0"/>
                    </a:moveTo>
                    <a:cubicBezTo>
                      <a:pt x="6" y="8"/>
                      <a:pt x="34" y="17"/>
                      <a:pt x="53" y="6"/>
                    </a:cubicBezTo>
                    <a:cubicBezTo>
                      <a:pt x="45" y="8"/>
                      <a:pt x="13" y="1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3" name="Freeform 6342"/>
              <p:cNvSpPr>
                <a:spLocks/>
              </p:cNvSpPr>
              <p:nvPr/>
            </p:nvSpPr>
            <p:spPr bwMode="auto">
              <a:xfrm>
                <a:off x="4335" y="2791"/>
                <a:ext cx="11" cy="121"/>
              </a:xfrm>
              <a:custGeom>
                <a:avLst/>
                <a:gdLst>
                  <a:gd name="T0" fmla="*/ 1 w 8"/>
                  <a:gd name="T1" fmla="*/ 0 h 90"/>
                  <a:gd name="T2" fmla="*/ 15 w 8"/>
                  <a:gd name="T3" fmla="*/ 163 h 90"/>
                  <a:gd name="T4" fmla="*/ 0 60000 65536"/>
                  <a:gd name="T5" fmla="*/ 0 60000 65536"/>
                </a:gdLst>
                <a:ahLst/>
                <a:cxnLst>
                  <a:cxn ang="T4">
                    <a:pos x="T0" y="T1"/>
                  </a:cxn>
                  <a:cxn ang="T5">
                    <a:pos x="T2" y="T3"/>
                  </a:cxn>
                </a:cxnLst>
                <a:rect l="0" t="0" r="r" b="b"/>
                <a:pathLst>
                  <a:path w="8" h="90">
                    <a:moveTo>
                      <a:pt x="1" y="0"/>
                    </a:moveTo>
                    <a:cubicBezTo>
                      <a:pt x="0" y="19"/>
                      <a:pt x="0" y="66"/>
                      <a:pt x="8" y="9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4" name="Freeform 6343"/>
              <p:cNvSpPr>
                <a:spLocks/>
              </p:cNvSpPr>
              <p:nvPr/>
            </p:nvSpPr>
            <p:spPr bwMode="auto">
              <a:xfrm>
                <a:off x="4376" y="3370"/>
                <a:ext cx="21" cy="251"/>
              </a:xfrm>
              <a:custGeom>
                <a:avLst/>
                <a:gdLst>
                  <a:gd name="T0" fmla="*/ 28 w 16"/>
                  <a:gd name="T1" fmla="*/ 339 h 186"/>
                  <a:gd name="T2" fmla="*/ 7 w 16"/>
                  <a:gd name="T3" fmla="*/ 0 h 186"/>
                  <a:gd name="T4" fmla="*/ 28 w 16"/>
                  <a:gd name="T5" fmla="*/ 339 h 186"/>
                  <a:gd name="T6" fmla="*/ 0 60000 65536"/>
                  <a:gd name="T7" fmla="*/ 0 60000 65536"/>
                  <a:gd name="T8" fmla="*/ 0 60000 65536"/>
                </a:gdLst>
                <a:ahLst/>
                <a:cxnLst>
                  <a:cxn ang="T6">
                    <a:pos x="T0" y="T1"/>
                  </a:cxn>
                  <a:cxn ang="T7">
                    <a:pos x="T2" y="T3"/>
                  </a:cxn>
                  <a:cxn ang="T8">
                    <a:pos x="T4" y="T5"/>
                  </a:cxn>
                </a:cxnLst>
                <a:rect l="0" t="0" r="r" b="b"/>
                <a:pathLst>
                  <a:path w="16" h="186">
                    <a:moveTo>
                      <a:pt x="16" y="186"/>
                    </a:moveTo>
                    <a:cubicBezTo>
                      <a:pt x="0" y="106"/>
                      <a:pt x="4" y="10"/>
                      <a:pt x="4" y="0"/>
                    </a:cubicBezTo>
                    <a:cubicBezTo>
                      <a:pt x="4" y="23"/>
                      <a:pt x="7" y="153"/>
                      <a:pt x="16" y="1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5" name="Freeform 6344"/>
              <p:cNvSpPr>
                <a:spLocks/>
              </p:cNvSpPr>
              <p:nvPr/>
            </p:nvSpPr>
            <p:spPr bwMode="auto">
              <a:xfrm>
                <a:off x="4400" y="3934"/>
                <a:ext cx="31" cy="51"/>
              </a:xfrm>
              <a:custGeom>
                <a:avLst/>
                <a:gdLst>
                  <a:gd name="T0" fmla="*/ 42 w 23"/>
                  <a:gd name="T1" fmla="*/ 0 h 38"/>
                  <a:gd name="T2" fmla="*/ 0 w 23"/>
                  <a:gd name="T3" fmla="*/ 68 h 38"/>
                  <a:gd name="T4" fmla="*/ 0 60000 65536"/>
                  <a:gd name="T5" fmla="*/ 0 60000 65536"/>
                </a:gdLst>
                <a:ahLst/>
                <a:cxnLst>
                  <a:cxn ang="T4">
                    <a:pos x="T0" y="T1"/>
                  </a:cxn>
                  <a:cxn ang="T5">
                    <a:pos x="T2" y="T3"/>
                  </a:cxn>
                </a:cxnLst>
                <a:rect l="0" t="0" r="r" b="b"/>
                <a:pathLst>
                  <a:path w="23" h="38">
                    <a:moveTo>
                      <a:pt x="23" y="0"/>
                    </a:moveTo>
                    <a:cubicBezTo>
                      <a:pt x="15" y="12"/>
                      <a:pt x="2" y="26"/>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6" name="Freeform 6345"/>
              <p:cNvSpPr>
                <a:spLocks/>
              </p:cNvSpPr>
              <p:nvPr/>
            </p:nvSpPr>
            <p:spPr bwMode="auto">
              <a:xfrm>
                <a:off x="4662" y="3941"/>
                <a:ext cx="31" cy="43"/>
              </a:xfrm>
              <a:custGeom>
                <a:avLst/>
                <a:gdLst>
                  <a:gd name="T0" fmla="*/ 42 w 23"/>
                  <a:gd name="T1" fmla="*/ 0 h 32"/>
                  <a:gd name="T2" fmla="*/ 0 w 23"/>
                  <a:gd name="T3" fmla="*/ 58 h 32"/>
                  <a:gd name="T4" fmla="*/ 0 60000 65536"/>
                  <a:gd name="T5" fmla="*/ 0 60000 65536"/>
                </a:gdLst>
                <a:ahLst/>
                <a:cxnLst>
                  <a:cxn ang="T4">
                    <a:pos x="T0" y="T1"/>
                  </a:cxn>
                  <a:cxn ang="T5">
                    <a:pos x="T2" y="T3"/>
                  </a:cxn>
                </a:cxnLst>
                <a:rect l="0" t="0" r="r" b="b"/>
                <a:pathLst>
                  <a:path w="23" h="32">
                    <a:moveTo>
                      <a:pt x="23" y="0"/>
                    </a:moveTo>
                    <a:cubicBezTo>
                      <a:pt x="14" y="9"/>
                      <a:pt x="4" y="23"/>
                      <a:pt x="0"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7" name="Freeform 6346"/>
              <p:cNvSpPr>
                <a:spLocks/>
              </p:cNvSpPr>
              <p:nvPr/>
            </p:nvSpPr>
            <p:spPr bwMode="auto">
              <a:xfrm>
                <a:off x="4686" y="3405"/>
                <a:ext cx="32" cy="212"/>
              </a:xfrm>
              <a:custGeom>
                <a:avLst/>
                <a:gdLst>
                  <a:gd name="T0" fmla="*/ 25 w 23"/>
                  <a:gd name="T1" fmla="*/ 0 h 157"/>
                  <a:gd name="T2" fmla="*/ 0 w 23"/>
                  <a:gd name="T3" fmla="*/ 286 h 157"/>
                  <a:gd name="T4" fmla="*/ 25 w 23"/>
                  <a:gd name="T5" fmla="*/ 0 h 157"/>
                  <a:gd name="T6" fmla="*/ 0 60000 65536"/>
                  <a:gd name="T7" fmla="*/ 0 60000 65536"/>
                  <a:gd name="T8" fmla="*/ 0 60000 65536"/>
                </a:gdLst>
                <a:ahLst/>
                <a:cxnLst>
                  <a:cxn ang="T6">
                    <a:pos x="T0" y="T1"/>
                  </a:cxn>
                  <a:cxn ang="T7">
                    <a:pos x="T2" y="T3"/>
                  </a:cxn>
                  <a:cxn ang="T8">
                    <a:pos x="T4" y="T5"/>
                  </a:cxn>
                </a:cxnLst>
                <a:rect l="0" t="0" r="r" b="b"/>
                <a:pathLst>
                  <a:path w="23" h="157">
                    <a:moveTo>
                      <a:pt x="13" y="0"/>
                    </a:moveTo>
                    <a:cubicBezTo>
                      <a:pt x="16" y="14"/>
                      <a:pt x="12" y="115"/>
                      <a:pt x="0" y="157"/>
                    </a:cubicBezTo>
                    <a:cubicBezTo>
                      <a:pt x="10" y="132"/>
                      <a:pt x="23" y="47"/>
                      <a:pt x="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8" name="Freeform 6347"/>
              <p:cNvSpPr>
                <a:spLocks/>
              </p:cNvSpPr>
              <p:nvPr/>
            </p:nvSpPr>
            <p:spPr bwMode="auto">
              <a:xfrm>
                <a:off x="4642" y="2866"/>
                <a:ext cx="16" cy="349"/>
              </a:xfrm>
              <a:custGeom>
                <a:avLst/>
                <a:gdLst>
                  <a:gd name="T0" fmla="*/ 12 w 12"/>
                  <a:gd name="T1" fmla="*/ 0 h 258"/>
                  <a:gd name="T2" fmla="*/ 11 w 12"/>
                  <a:gd name="T3" fmla="*/ 150 h 258"/>
                  <a:gd name="T4" fmla="*/ 1 w 12"/>
                  <a:gd name="T5" fmla="*/ 472 h 258"/>
                  <a:gd name="T6" fmla="*/ 20 w 12"/>
                  <a:gd name="T7" fmla="*/ 141 h 258"/>
                  <a:gd name="T8" fmla="*/ 12 w 12"/>
                  <a:gd name="T9" fmla="*/ 0 h 2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58">
                    <a:moveTo>
                      <a:pt x="7" y="0"/>
                    </a:moveTo>
                    <a:cubicBezTo>
                      <a:pt x="5" y="17"/>
                      <a:pt x="7" y="40"/>
                      <a:pt x="6" y="82"/>
                    </a:cubicBezTo>
                    <a:cubicBezTo>
                      <a:pt x="6" y="124"/>
                      <a:pt x="0" y="247"/>
                      <a:pt x="1" y="258"/>
                    </a:cubicBezTo>
                    <a:cubicBezTo>
                      <a:pt x="6" y="228"/>
                      <a:pt x="12" y="102"/>
                      <a:pt x="11" y="77"/>
                    </a:cubicBezTo>
                    <a:cubicBezTo>
                      <a:pt x="10" y="52"/>
                      <a:pt x="6" y="3"/>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49" name="Freeform 6348"/>
              <p:cNvSpPr>
                <a:spLocks/>
              </p:cNvSpPr>
              <p:nvPr/>
            </p:nvSpPr>
            <p:spPr bwMode="auto">
              <a:xfrm>
                <a:off x="4577" y="2106"/>
                <a:ext cx="104" cy="139"/>
              </a:xfrm>
              <a:custGeom>
                <a:avLst/>
                <a:gdLst>
                  <a:gd name="T0" fmla="*/ 0 w 77"/>
                  <a:gd name="T1" fmla="*/ 0 h 103"/>
                  <a:gd name="T2" fmla="*/ 140 w 77"/>
                  <a:gd name="T3" fmla="*/ 188 h 103"/>
                  <a:gd name="T4" fmla="*/ 0 w 77"/>
                  <a:gd name="T5" fmla="*/ 0 h 103"/>
                  <a:gd name="T6" fmla="*/ 0 60000 65536"/>
                  <a:gd name="T7" fmla="*/ 0 60000 65536"/>
                  <a:gd name="T8" fmla="*/ 0 60000 65536"/>
                </a:gdLst>
                <a:ahLst/>
                <a:cxnLst>
                  <a:cxn ang="T6">
                    <a:pos x="T0" y="T1"/>
                  </a:cxn>
                  <a:cxn ang="T7">
                    <a:pos x="T2" y="T3"/>
                  </a:cxn>
                  <a:cxn ang="T8">
                    <a:pos x="T4" y="T5"/>
                  </a:cxn>
                </a:cxnLst>
                <a:rect l="0" t="0" r="r" b="b"/>
                <a:pathLst>
                  <a:path w="77" h="103">
                    <a:moveTo>
                      <a:pt x="0" y="0"/>
                    </a:moveTo>
                    <a:cubicBezTo>
                      <a:pt x="17" y="5"/>
                      <a:pt x="54" y="49"/>
                      <a:pt x="77" y="103"/>
                    </a:cubicBezTo>
                    <a:cubicBezTo>
                      <a:pt x="74" y="86"/>
                      <a:pt x="49" y="1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50" name="Freeform 6349"/>
              <p:cNvSpPr>
                <a:spLocks/>
              </p:cNvSpPr>
              <p:nvPr/>
            </p:nvSpPr>
            <p:spPr bwMode="auto">
              <a:xfrm>
                <a:off x="4696" y="1264"/>
                <a:ext cx="171" cy="113"/>
              </a:xfrm>
              <a:custGeom>
                <a:avLst/>
                <a:gdLst>
                  <a:gd name="T0" fmla="*/ 232 w 126"/>
                  <a:gd name="T1" fmla="*/ 152 h 84"/>
                  <a:gd name="T2" fmla="*/ 0 w 126"/>
                  <a:gd name="T3" fmla="*/ 5 h 84"/>
                  <a:gd name="T4" fmla="*/ 232 w 126"/>
                  <a:gd name="T5" fmla="*/ 152 h 84"/>
                  <a:gd name="T6" fmla="*/ 0 60000 65536"/>
                  <a:gd name="T7" fmla="*/ 0 60000 65536"/>
                  <a:gd name="T8" fmla="*/ 0 60000 65536"/>
                </a:gdLst>
                <a:ahLst/>
                <a:cxnLst>
                  <a:cxn ang="T6">
                    <a:pos x="T0" y="T1"/>
                  </a:cxn>
                  <a:cxn ang="T7">
                    <a:pos x="T2" y="T3"/>
                  </a:cxn>
                  <a:cxn ang="T8">
                    <a:pos x="T4" y="T5"/>
                  </a:cxn>
                </a:cxnLst>
                <a:rect l="0" t="0" r="r" b="b"/>
                <a:pathLst>
                  <a:path w="126" h="84">
                    <a:moveTo>
                      <a:pt x="126" y="84"/>
                    </a:moveTo>
                    <a:cubicBezTo>
                      <a:pt x="90" y="25"/>
                      <a:pt x="16" y="0"/>
                      <a:pt x="0" y="3"/>
                    </a:cubicBezTo>
                    <a:cubicBezTo>
                      <a:pt x="43" y="5"/>
                      <a:pt x="99" y="29"/>
                      <a:pt x="126"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51" name="Freeform 6350"/>
              <p:cNvSpPr>
                <a:spLocks/>
              </p:cNvSpPr>
              <p:nvPr/>
            </p:nvSpPr>
            <p:spPr bwMode="auto">
              <a:xfrm>
                <a:off x="4940" y="1916"/>
                <a:ext cx="30" cy="247"/>
              </a:xfrm>
              <a:custGeom>
                <a:avLst/>
                <a:gdLst>
                  <a:gd name="T0" fmla="*/ 34 w 22"/>
                  <a:gd name="T1" fmla="*/ 0 h 183"/>
                  <a:gd name="T2" fmla="*/ 41 w 22"/>
                  <a:gd name="T3" fmla="*/ 333 h 183"/>
                  <a:gd name="T4" fmla="*/ 34 w 22"/>
                  <a:gd name="T5" fmla="*/ 0 h 183"/>
                  <a:gd name="T6" fmla="*/ 0 60000 65536"/>
                  <a:gd name="T7" fmla="*/ 0 60000 65536"/>
                  <a:gd name="T8" fmla="*/ 0 60000 65536"/>
                </a:gdLst>
                <a:ahLst/>
                <a:cxnLst>
                  <a:cxn ang="T6">
                    <a:pos x="T0" y="T1"/>
                  </a:cxn>
                  <a:cxn ang="T7">
                    <a:pos x="T2" y="T3"/>
                  </a:cxn>
                  <a:cxn ang="T8">
                    <a:pos x="T4" y="T5"/>
                  </a:cxn>
                </a:cxnLst>
                <a:rect l="0" t="0" r="r" b="b"/>
                <a:pathLst>
                  <a:path w="22" h="183">
                    <a:moveTo>
                      <a:pt x="18" y="0"/>
                    </a:moveTo>
                    <a:cubicBezTo>
                      <a:pt x="14" y="25"/>
                      <a:pt x="0" y="93"/>
                      <a:pt x="22" y="183"/>
                    </a:cubicBezTo>
                    <a:cubicBezTo>
                      <a:pt x="17" y="148"/>
                      <a:pt x="8" y="64"/>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52" name="Freeform 6351"/>
              <p:cNvSpPr>
                <a:spLocks/>
              </p:cNvSpPr>
              <p:nvPr/>
            </p:nvSpPr>
            <p:spPr bwMode="auto">
              <a:xfrm>
                <a:off x="5073" y="2394"/>
                <a:ext cx="75" cy="85"/>
              </a:xfrm>
              <a:custGeom>
                <a:avLst/>
                <a:gdLst>
                  <a:gd name="T0" fmla="*/ 0 w 55"/>
                  <a:gd name="T1" fmla="*/ 115 h 63"/>
                  <a:gd name="T2" fmla="*/ 48 w 55"/>
                  <a:gd name="T3" fmla="*/ 0 h 63"/>
                  <a:gd name="T4" fmla="*/ 0 w 55"/>
                  <a:gd name="T5" fmla="*/ 115 h 63"/>
                  <a:gd name="T6" fmla="*/ 0 60000 65536"/>
                  <a:gd name="T7" fmla="*/ 0 60000 65536"/>
                  <a:gd name="T8" fmla="*/ 0 60000 65536"/>
                </a:gdLst>
                <a:ahLst/>
                <a:cxnLst>
                  <a:cxn ang="T6">
                    <a:pos x="T0" y="T1"/>
                  </a:cxn>
                  <a:cxn ang="T7">
                    <a:pos x="T2" y="T3"/>
                  </a:cxn>
                  <a:cxn ang="T8">
                    <a:pos x="T4" y="T5"/>
                  </a:cxn>
                </a:cxnLst>
                <a:rect l="0" t="0" r="r" b="b"/>
                <a:pathLst>
                  <a:path w="55" h="63">
                    <a:moveTo>
                      <a:pt x="0" y="63"/>
                    </a:moveTo>
                    <a:cubicBezTo>
                      <a:pt x="16" y="60"/>
                      <a:pt x="48" y="43"/>
                      <a:pt x="26" y="0"/>
                    </a:cubicBezTo>
                    <a:cubicBezTo>
                      <a:pt x="36" y="17"/>
                      <a:pt x="55" y="55"/>
                      <a:pt x="0"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53" name="Freeform 6352"/>
              <p:cNvSpPr>
                <a:spLocks/>
              </p:cNvSpPr>
              <p:nvPr/>
            </p:nvSpPr>
            <p:spPr bwMode="auto">
              <a:xfrm>
                <a:off x="4338" y="1943"/>
                <a:ext cx="89" cy="140"/>
              </a:xfrm>
              <a:custGeom>
                <a:avLst/>
                <a:gdLst>
                  <a:gd name="T0" fmla="*/ 120 w 66"/>
                  <a:gd name="T1" fmla="*/ 0 h 104"/>
                  <a:gd name="T2" fmla="*/ 9 w 66"/>
                  <a:gd name="T3" fmla="*/ 188 h 104"/>
                  <a:gd name="T4" fmla="*/ 120 w 66"/>
                  <a:gd name="T5" fmla="*/ 0 h 104"/>
                  <a:gd name="T6" fmla="*/ 0 60000 65536"/>
                  <a:gd name="T7" fmla="*/ 0 60000 65536"/>
                  <a:gd name="T8" fmla="*/ 0 60000 65536"/>
                </a:gdLst>
                <a:ahLst/>
                <a:cxnLst>
                  <a:cxn ang="T6">
                    <a:pos x="T0" y="T1"/>
                  </a:cxn>
                  <a:cxn ang="T7">
                    <a:pos x="T2" y="T3"/>
                  </a:cxn>
                  <a:cxn ang="T8">
                    <a:pos x="T4" y="T5"/>
                  </a:cxn>
                </a:cxnLst>
                <a:rect l="0" t="0" r="r" b="b"/>
                <a:pathLst>
                  <a:path w="66" h="104">
                    <a:moveTo>
                      <a:pt x="66" y="0"/>
                    </a:moveTo>
                    <a:cubicBezTo>
                      <a:pt x="48" y="14"/>
                      <a:pt x="0" y="68"/>
                      <a:pt x="5" y="104"/>
                    </a:cubicBezTo>
                    <a:cubicBezTo>
                      <a:pt x="5" y="83"/>
                      <a:pt x="35" y="30"/>
                      <a:pt x="6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54" name="Freeform 6353"/>
              <p:cNvSpPr>
                <a:spLocks/>
              </p:cNvSpPr>
              <p:nvPr/>
            </p:nvSpPr>
            <p:spPr bwMode="auto">
              <a:xfrm>
                <a:off x="4543" y="1885"/>
                <a:ext cx="77" cy="97"/>
              </a:xfrm>
              <a:custGeom>
                <a:avLst/>
                <a:gdLst>
                  <a:gd name="T0" fmla="*/ 0 w 57"/>
                  <a:gd name="T1" fmla="*/ 0 h 72"/>
                  <a:gd name="T2" fmla="*/ 63 w 57"/>
                  <a:gd name="T3" fmla="*/ 38 h 72"/>
                  <a:gd name="T4" fmla="*/ 92 w 57"/>
                  <a:gd name="T5" fmla="*/ 131 h 72"/>
                  <a:gd name="T6" fmla="*/ 0 w 57"/>
                  <a:gd name="T7" fmla="*/ 0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72">
                    <a:moveTo>
                      <a:pt x="0" y="0"/>
                    </a:moveTo>
                    <a:cubicBezTo>
                      <a:pt x="16" y="5"/>
                      <a:pt x="25" y="12"/>
                      <a:pt x="35" y="21"/>
                    </a:cubicBezTo>
                    <a:cubicBezTo>
                      <a:pt x="45" y="30"/>
                      <a:pt x="50" y="52"/>
                      <a:pt x="50" y="72"/>
                    </a:cubicBezTo>
                    <a:cubicBezTo>
                      <a:pt x="50" y="44"/>
                      <a:pt x="57" y="1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6355" name="Freeform 6354"/>
              <p:cNvSpPr>
                <a:spLocks/>
              </p:cNvSpPr>
              <p:nvPr/>
            </p:nvSpPr>
            <p:spPr bwMode="auto">
              <a:xfrm>
                <a:off x="4487" y="1195"/>
                <a:ext cx="22" cy="76"/>
              </a:xfrm>
              <a:custGeom>
                <a:avLst/>
                <a:gdLst>
                  <a:gd name="T0" fmla="*/ 30 w 16"/>
                  <a:gd name="T1" fmla="*/ 0 h 56"/>
                  <a:gd name="T2" fmla="*/ 0 w 16"/>
                  <a:gd name="T3" fmla="*/ 103 h 56"/>
                  <a:gd name="T4" fmla="*/ 0 60000 65536"/>
                  <a:gd name="T5" fmla="*/ 0 60000 65536"/>
                </a:gdLst>
                <a:ahLst/>
                <a:cxnLst>
                  <a:cxn ang="T4">
                    <a:pos x="T0" y="T1"/>
                  </a:cxn>
                  <a:cxn ang="T5">
                    <a:pos x="T2" y="T3"/>
                  </a:cxn>
                </a:cxnLst>
                <a:rect l="0" t="0" r="r" b="b"/>
                <a:pathLst>
                  <a:path w="16" h="56">
                    <a:moveTo>
                      <a:pt x="16" y="0"/>
                    </a:moveTo>
                    <a:cubicBezTo>
                      <a:pt x="10" y="11"/>
                      <a:pt x="0" y="40"/>
                      <a:pt x="0" y="5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grpSp>
        <p:grpSp>
          <p:nvGrpSpPr>
            <p:cNvPr id="6002" name="Group 6001"/>
            <p:cNvGrpSpPr/>
            <p:nvPr/>
          </p:nvGrpSpPr>
          <p:grpSpPr>
            <a:xfrm>
              <a:off x="5629979" y="742375"/>
              <a:ext cx="511185" cy="407979"/>
              <a:chOff x="8991366" y="1202620"/>
              <a:chExt cx="511185" cy="407979"/>
            </a:xfrm>
          </p:grpSpPr>
          <p:sp>
            <p:nvSpPr>
              <p:cNvPr id="6003" name="Freeform 6002"/>
              <p:cNvSpPr>
                <a:spLocks/>
              </p:cNvSpPr>
              <p:nvPr/>
            </p:nvSpPr>
            <p:spPr bwMode="auto">
              <a:xfrm>
                <a:off x="9212033" y="1480427"/>
                <a:ext cx="26988" cy="26987"/>
              </a:xfrm>
              <a:custGeom>
                <a:avLst/>
                <a:gdLst>
                  <a:gd name="T0" fmla="*/ 10 w 13"/>
                  <a:gd name="T1" fmla="*/ 22 h 13"/>
                  <a:gd name="T2" fmla="*/ 4 w 13"/>
                  <a:gd name="T3" fmla="*/ 17 h 13"/>
                  <a:gd name="T4" fmla="*/ 0 60000 65536"/>
                  <a:gd name="T5" fmla="*/ 0 60000 65536"/>
                </a:gdLst>
                <a:ahLst/>
                <a:cxnLst>
                  <a:cxn ang="T4">
                    <a:pos x="T0" y="T1"/>
                  </a:cxn>
                  <a:cxn ang="T5">
                    <a:pos x="T2" y="T3"/>
                  </a:cxn>
                </a:cxnLst>
                <a:rect l="0" t="0" r="r" b="b"/>
                <a:pathLst>
                  <a:path w="13" h="13">
                    <a:moveTo>
                      <a:pt x="6" y="13"/>
                    </a:moveTo>
                    <a:cubicBezTo>
                      <a:pt x="13" y="4"/>
                      <a:pt x="0" y="0"/>
                      <a:pt x="2" y="10"/>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04" name="Freeform 6003"/>
              <p:cNvSpPr>
                <a:spLocks/>
              </p:cNvSpPr>
              <p:nvPr/>
            </p:nvSpPr>
            <p:spPr bwMode="auto">
              <a:xfrm>
                <a:off x="9175520" y="1567738"/>
                <a:ext cx="15875" cy="9525"/>
              </a:xfrm>
              <a:custGeom>
                <a:avLst/>
                <a:gdLst>
                  <a:gd name="T0" fmla="*/ 14 w 7"/>
                  <a:gd name="T1" fmla="*/ 7 h 5"/>
                  <a:gd name="T2" fmla="*/ 1 w 7"/>
                  <a:gd name="T3" fmla="*/ 5 h 5"/>
                  <a:gd name="T4" fmla="*/ 9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7" y="5"/>
                    </a:moveTo>
                    <a:cubicBezTo>
                      <a:pt x="5" y="5"/>
                      <a:pt x="1" y="5"/>
                      <a:pt x="1" y="3"/>
                    </a:cubicBezTo>
                    <a:cubicBezTo>
                      <a:pt x="0" y="1"/>
                      <a:pt x="4" y="0"/>
                      <a:pt x="4" y="0"/>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05" name="Freeform 6004"/>
              <p:cNvSpPr>
                <a:spLocks/>
              </p:cNvSpPr>
              <p:nvPr/>
            </p:nvSpPr>
            <p:spPr bwMode="auto">
              <a:xfrm>
                <a:off x="9058042" y="1518526"/>
                <a:ext cx="174628" cy="92073"/>
              </a:xfrm>
              <a:custGeom>
                <a:avLst/>
                <a:gdLst>
                  <a:gd name="T0" fmla="*/ 5 w 83"/>
                  <a:gd name="T1" fmla="*/ 4 h 44"/>
                  <a:gd name="T2" fmla="*/ 5 w 83"/>
                  <a:gd name="T3" fmla="*/ 1 h 44"/>
                  <a:gd name="T4" fmla="*/ 7 w 83"/>
                  <a:gd name="T5" fmla="*/ 0 h 44"/>
                  <a:gd name="T6" fmla="*/ 60 w 83"/>
                  <a:gd name="T7" fmla="*/ 5 h 44"/>
                  <a:gd name="T8" fmla="*/ 110 w 83"/>
                  <a:gd name="T9" fmla="*/ 4 h 44"/>
                  <a:gd name="T10" fmla="*/ 146 w 83"/>
                  <a:gd name="T11" fmla="*/ 16 h 44"/>
                  <a:gd name="T12" fmla="*/ 144 w 83"/>
                  <a:gd name="T13" fmla="*/ 20 h 44"/>
                  <a:gd name="T14" fmla="*/ 140 w 83"/>
                  <a:gd name="T15" fmla="*/ 21 h 44"/>
                  <a:gd name="T16" fmla="*/ 139 w 83"/>
                  <a:gd name="T17" fmla="*/ 22 h 44"/>
                  <a:gd name="T18" fmla="*/ 135 w 83"/>
                  <a:gd name="T19" fmla="*/ 24 h 44"/>
                  <a:gd name="T20" fmla="*/ 130 w 83"/>
                  <a:gd name="T21" fmla="*/ 37 h 44"/>
                  <a:gd name="T22" fmla="*/ 126 w 83"/>
                  <a:gd name="T23" fmla="*/ 50 h 44"/>
                  <a:gd name="T24" fmla="*/ 121 w 83"/>
                  <a:gd name="T25" fmla="*/ 58 h 44"/>
                  <a:gd name="T26" fmla="*/ 109 w 83"/>
                  <a:gd name="T27" fmla="*/ 71 h 44"/>
                  <a:gd name="T28" fmla="*/ 103 w 83"/>
                  <a:gd name="T29" fmla="*/ 71 h 44"/>
                  <a:gd name="T30" fmla="*/ 95 w 83"/>
                  <a:gd name="T31" fmla="*/ 73 h 44"/>
                  <a:gd name="T32" fmla="*/ 86 w 83"/>
                  <a:gd name="T33" fmla="*/ 73 h 44"/>
                  <a:gd name="T34" fmla="*/ 82 w 83"/>
                  <a:gd name="T35" fmla="*/ 75 h 44"/>
                  <a:gd name="T36" fmla="*/ 77 w 83"/>
                  <a:gd name="T37" fmla="*/ 73 h 44"/>
                  <a:gd name="T38" fmla="*/ 76 w 83"/>
                  <a:gd name="T39" fmla="*/ 73 h 44"/>
                  <a:gd name="T40" fmla="*/ 66 w 83"/>
                  <a:gd name="T41" fmla="*/ 71 h 44"/>
                  <a:gd name="T42" fmla="*/ 48 w 83"/>
                  <a:gd name="T43" fmla="*/ 66 h 44"/>
                  <a:gd name="T44" fmla="*/ 45 w 83"/>
                  <a:gd name="T45" fmla="*/ 55 h 44"/>
                  <a:gd name="T46" fmla="*/ 40 w 83"/>
                  <a:gd name="T47" fmla="*/ 59 h 44"/>
                  <a:gd name="T48" fmla="*/ 36 w 83"/>
                  <a:gd name="T49" fmla="*/ 58 h 44"/>
                  <a:gd name="T50" fmla="*/ 21 w 83"/>
                  <a:gd name="T51" fmla="*/ 45 h 44"/>
                  <a:gd name="T52" fmla="*/ 16 w 83"/>
                  <a:gd name="T53" fmla="*/ 38 h 44"/>
                  <a:gd name="T54" fmla="*/ 7 w 83"/>
                  <a:gd name="T55" fmla="*/ 33 h 44"/>
                  <a:gd name="T56" fmla="*/ 0 w 83"/>
                  <a:gd name="T57" fmla="*/ 21 h 44"/>
                  <a:gd name="T58" fmla="*/ 5 w 83"/>
                  <a:gd name="T59" fmla="*/ 5 h 44"/>
                  <a:gd name="T60" fmla="*/ 5 w 83"/>
                  <a:gd name="T61" fmla="*/ 4 h 4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3" h="44">
                    <a:moveTo>
                      <a:pt x="3" y="2"/>
                    </a:moveTo>
                    <a:cubicBezTo>
                      <a:pt x="3" y="2"/>
                      <a:pt x="3" y="2"/>
                      <a:pt x="3" y="1"/>
                    </a:cubicBezTo>
                    <a:cubicBezTo>
                      <a:pt x="4" y="1"/>
                      <a:pt x="4" y="0"/>
                      <a:pt x="4" y="0"/>
                    </a:cubicBezTo>
                    <a:cubicBezTo>
                      <a:pt x="17" y="1"/>
                      <a:pt x="25" y="1"/>
                      <a:pt x="34" y="3"/>
                    </a:cubicBezTo>
                    <a:cubicBezTo>
                      <a:pt x="44" y="5"/>
                      <a:pt x="60" y="4"/>
                      <a:pt x="63" y="2"/>
                    </a:cubicBezTo>
                    <a:cubicBezTo>
                      <a:pt x="65" y="4"/>
                      <a:pt x="75" y="7"/>
                      <a:pt x="83" y="9"/>
                    </a:cubicBezTo>
                    <a:cubicBezTo>
                      <a:pt x="83" y="9"/>
                      <a:pt x="83" y="10"/>
                      <a:pt x="82" y="11"/>
                    </a:cubicBezTo>
                    <a:cubicBezTo>
                      <a:pt x="82" y="11"/>
                      <a:pt x="81" y="11"/>
                      <a:pt x="80" y="12"/>
                    </a:cubicBezTo>
                    <a:cubicBezTo>
                      <a:pt x="80" y="12"/>
                      <a:pt x="80" y="13"/>
                      <a:pt x="79" y="13"/>
                    </a:cubicBezTo>
                    <a:cubicBezTo>
                      <a:pt x="78" y="13"/>
                      <a:pt x="77" y="13"/>
                      <a:pt x="77" y="14"/>
                    </a:cubicBezTo>
                    <a:cubicBezTo>
                      <a:pt x="77" y="16"/>
                      <a:pt x="77" y="19"/>
                      <a:pt x="74" y="21"/>
                    </a:cubicBezTo>
                    <a:cubicBezTo>
                      <a:pt x="75" y="25"/>
                      <a:pt x="74" y="28"/>
                      <a:pt x="72" y="29"/>
                    </a:cubicBezTo>
                    <a:cubicBezTo>
                      <a:pt x="71" y="31"/>
                      <a:pt x="71" y="32"/>
                      <a:pt x="69" y="33"/>
                    </a:cubicBezTo>
                    <a:cubicBezTo>
                      <a:pt x="68" y="35"/>
                      <a:pt x="64" y="41"/>
                      <a:pt x="62" y="41"/>
                    </a:cubicBezTo>
                    <a:cubicBezTo>
                      <a:pt x="61" y="42"/>
                      <a:pt x="60" y="41"/>
                      <a:pt x="59" y="41"/>
                    </a:cubicBezTo>
                    <a:cubicBezTo>
                      <a:pt x="58" y="42"/>
                      <a:pt x="55" y="44"/>
                      <a:pt x="54" y="42"/>
                    </a:cubicBezTo>
                    <a:cubicBezTo>
                      <a:pt x="53" y="43"/>
                      <a:pt x="51" y="42"/>
                      <a:pt x="49" y="42"/>
                    </a:cubicBezTo>
                    <a:cubicBezTo>
                      <a:pt x="49" y="42"/>
                      <a:pt x="47" y="42"/>
                      <a:pt x="47" y="43"/>
                    </a:cubicBezTo>
                    <a:cubicBezTo>
                      <a:pt x="48" y="42"/>
                      <a:pt x="45" y="43"/>
                      <a:pt x="44" y="42"/>
                    </a:cubicBezTo>
                    <a:cubicBezTo>
                      <a:pt x="43" y="42"/>
                      <a:pt x="43" y="42"/>
                      <a:pt x="43" y="42"/>
                    </a:cubicBezTo>
                    <a:cubicBezTo>
                      <a:pt x="41" y="41"/>
                      <a:pt x="40" y="41"/>
                      <a:pt x="38" y="41"/>
                    </a:cubicBezTo>
                    <a:cubicBezTo>
                      <a:pt x="35" y="41"/>
                      <a:pt x="30" y="40"/>
                      <a:pt x="27" y="38"/>
                    </a:cubicBezTo>
                    <a:cubicBezTo>
                      <a:pt x="26" y="36"/>
                      <a:pt x="25" y="35"/>
                      <a:pt x="26" y="32"/>
                    </a:cubicBezTo>
                    <a:cubicBezTo>
                      <a:pt x="25" y="33"/>
                      <a:pt x="25" y="34"/>
                      <a:pt x="23" y="34"/>
                    </a:cubicBezTo>
                    <a:cubicBezTo>
                      <a:pt x="22" y="34"/>
                      <a:pt x="21" y="34"/>
                      <a:pt x="20" y="33"/>
                    </a:cubicBezTo>
                    <a:cubicBezTo>
                      <a:pt x="17" y="31"/>
                      <a:pt x="14" y="29"/>
                      <a:pt x="12" y="26"/>
                    </a:cubicBezTo>
                    <a:cubicBezTo>
                      <a:pt x="11" y="24"/>
                      <a:pt x="11" y="23"/>
                      <a:pt x="9" y="22"/>
                    </a:cubicBezTo>
                    <a:cubicBezTo>
                      <a:pt x="8" y="21"/>
                      <a:pt x="6" y="20"/>
                      <a:pt x="4" y="19"/>
                    </a:cubicBezTo>
                    <a:cubicBezTo>
                      <a:pt x="1" y="16"/>
                      <a:pt x="1" y="14"/>
                      <a:pt x="0" y="12"/>
                    </a:cubicBezTo>
                    <a:cubicBezTo>
                      <a:pt x="0" y="9"/>
                      <a:pt x="1" y="5"/>
                      <a:pt x="3" y="3"/>
                    </a:cubicBezTo>
                    <a:cubicBezTo>
                      <a:pt x="3" y="3"/>
                      <a:pt x="3" y="2"/>
                      <a:pt x="3" y="2"/>
                    </a:cubicBezTo>
                    <a:close/>
                  </a:path>
                </a:pathLst>
              </a:custGeom>
              <a:solidFill>
                <a:srgbClr val="BB939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06" name="Freeform 6005"/>
              <p:cNvSpPr>
                <a:spLocks/>
              </p:cNvSpPr>
              <p:nvPr/>
            </p:nvSpPr>
            <p:spPr bwMode="auto">
              <a:xfrm>
                <a:off x="9065980" y="1518526"/>
                <a:ext cx="166691" cy="92073"/>
              </a:xfrm>
              <a:custGeom>
                <a:avLst/>
                <a:gdLst>
                  <a:gd name="T0" fmla="*/ 125 w 79"/>
                  <a:gd name="T1" fmla="*/ 12 h 44"/>
                  <a:gd name="T2" fmla="*/ 104 w 79"/>
                  <a:gd name="T3" fmla="*/ 20 h 44"/>
                  <a:gd name="T4" fmla="*/ 53 w 79"/>
                  <a:gd name="T5" fmla="*/ 17 h 44"/>
                  <a:gd name="T6" fmla="*/ 33 w 79"/>
                  <a:gd name="T7" fmla="*/ 7 h 44"/>
                  <a:gd name="T8" fmla="*/ 0 w 79"/>
                  <a:gd name="T9" fmla="*/ 0 h 44"/>
                  <a:gd name="T10" fmla="*/ 27 w 79"/>
                  <a:gd name="T11" fmla="*/ 11 h 44"/>
                  <a:gd name="T12" fmla="*/ 48 w 79"/>
                  <a:gd name="T13" fmla="*/ 20 h 44"/>
                  <a:gd name="T14" fmla="*/ 85 w 79"/>
                  <a:gd name="T15" fmla="*/ 24 h 44"/>
                  <a:gd name="T16" fmla="*/ 106 w 79"/>
                  <a:gd name="T17" fmla="*/ 22 h 44"/>
                  <a:gd name="T18" fmla="*/ 128 w 79"/>
                  <a:gd name="T19" fmla="*/ 17 h 44"/>
                  <a:gd name="T20" fmla="*/ 129 w 79"/>
                  <a:gd name="T21" fmla="*/ 21 h 44"/>
                  <a:gd name="T22" fmla="*/ 124 w 79"/>
                  <a:gd name="T23" fmla="*/ 28 h 44"/>
                  <a:gd name="T24" fmla="*/ 120 w 79"/>
                  <a:gd name="T25" fmla="*/ 40 h 44"/>
                  <a:gd name="T26" fmla="*/ 117 w 79"/>
                  <a:gd name="T27" fmla="*/ 47 h 44"/>
                  <a:gd name="T28" fmla="*/ 113 w 79"/>
                  <a:gd name="T29" fmla="*/ 55 h 44"/>
                  <a:gd name="T30" fmla="*/ 102 w 79"/>
                  <a:gd name="T31" fmla="*/ 67 h 44"/>
                  <a:gd name="T32" fmla="*/ 92 w 79"/>
                  <a:gd name="T33" fmla="*/ 67 h 44"/>
                  <a:gd name="T34" fmla="*/ 85 w 79"/>
                  <a:gd name="T35" fmla="*/ 70 h 44"/>
                  <a:gd name="T36" fmla="*/ 80 w 79"/>
                  <a:gd name="T37" fmla="*/ 70 h 44"/>
                  <a:gd name="T38" fmla="*/ 70 w 79"/>
                  <a:gd name="T39" fmla="*/ 70 h 44"/>
                  <a:gd name="T40" fmla="*/ 64 w 79"/>
                  <a:gd name="T41" fmla="*/ 67 h 44"/>
                  <a:gd name="T42" fmla="*/ 58 w 79"/>
                  <a:gd name="T43" fmla="*/ 66 h 44"/>
                  <a:gd name="T44" fmla="*/ 52 w 79"/>
                  <a:gd name="T45" fmla="*/ 66 h 44"/>
                  <a:gd name="T46" fmla="*/ 43 w 79"/>
                  <a:gd name="T47" fmla="*/ 61 h 44"/>
                  <a:gd name="T48" fmla="*/ 47 w 79"/>
                  <a:gd name="T49" fmla="*/ 53 h 44"/>
                  <a:gd name="T50" fmla="*/ 39 w 79"/>
                  <a:gd name="T51" fmla="*/ 58 h 44"/>
                  <a:gd name="T52" fmla="*/ 39 w 79"/>
                  <a:gd name="T53" fmla="*/ 55 h 44"/>
                  <a:gd name="T54" fmla="*/ 41 w 79"/>
                  <a:gd name="T55" fmla="*/ 66 h 44"/>
                  <a:gd name="T56" fmla="*/ 60 w 79"/>
                  <a:gd name="T57" fmla="*/ 71 h 44"/>
                  <a:gd name="T58" fmla="*/ 69 w 79"/>
                  <a:gd name="T59" fmla="*/ 73 h 44"/>
                  <a:gd name="T60" fmla="*/ 70 w 79"/>
                  <a:gd name="T61" fmla="*/ 73 h 44"/>
                  <a:gd name="T62" fmla="*/ 76 w 79"/>
                  <a:gd name="T63" fmla="*/ 75 h 44"/>
                  <a:gd name="T64" fmla="*/ 80 w 79"/>
                  <a:gd name="T65" fmla="*/ 73 h 44"/>
                  <a:gd name="T66" fmla="*/ 88 w 79"/>
                  <a:gd name="T67" fmla="*/ 73 h 44"/>
                  <a:gd name="T68" fmla="*/ 97 w 79"/>
                  <a:gd name="T69" fmla="*/ 71 h 44"/>
                  <a:gd name="T70" fmla="*/ 102 w 79"/>
                  <a:gd name="T71" fmla="*/ 71 h 44"/>
                  <a:gd name="T72" fmla="*/ 114 w 79"/>
                  <a:gd name="T73" fmla="*/ 58 h 44"/>
                  <a:gd name="T74" fmla="*/ 120 w 79"/>
                  <a:gd name="T75" fmla="*/ 50 h 44"/>
                  <a:gd name="T76" fmla="*/ 124 w 79"/>
                  <a:gd name="T77" fmla="*/ 37 h 44"/>
                  <a:gd name="T78" fmla="*/ 129 w 79"/>
                  <a:gd name="T79" fmla="*/ 24 h 44"/>
                  <a:gd name="T80" fmla="*/ 133 w 79"/>
                  <a:gd name="T81" fmla="*/ 22 h 44"/>
                  <a:gd name="T82" fmla="*/ 134 w 79"/>
                  <a:gd name="T83" fmla="*/ 21 h 44"/>
                  <a:gd name="T84" fmla="*/ 138 w 79"/>
                  <a:gd name="T85" fmla="*/ 20 h 44"/>
                  <a:gd name="T86" fmla="*/ 140 w 79"/>
                  <a:gd name="T87" fmla="*/ 16 h 44"/>
                  <a:gd name="T88" fmla="*/ 125 w 79"/>
                  <a:gd name="T89" fmla="*/ 12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9" h="44">
                    <a:moveTo>
                      <a:pt x="71" y="7"/>
                    </a:moveTo>
                    <a:cubicBezTo>
                      <a:pt x="71" y="7"/>
                      <a:pt x="69" y="10"/>
                      <a:pt x="59" y="11"/>
                    </a:cubicBezTo>
                    <a:cubicBezTo>
                      <a:pt x="51" y="13"/>
                      <a:pt x="40" y="12"/>
                      <a:pt x="30" y="10"/>
                    </a:cubicBezTo>
                    <a:cubicBezTo>
                      <a:pt x="25" y="8"/>
                      <a:pt x="25" y="5"/>
                      <a:pt x="19" y="4"/>
                    </a:cubicBezTo>
                    <a:cubicBezTo>
                      <a:pt x="7" y="2"/>
                      <a:pt x="1" y="2"/>
                      <a:pt x="0" y="0"/>
                    </a:cubicBezTo>
                    <a:cubicBezTo>
                      <a:pt x="1" y="3"/>
                      <a:pt x="10" y="5"/>
                      <a:pt x="15" y="6"/>
                    </a:cubicBezTo>
                    <a:cubicBezTo>
                      <a:pt x="19" y="6"/>
                      <a:pt x="24" y="9"/>
                      <a:pt x="27" y="11"/>
                    </a:cubicBezTo>
                    <a:cubicBezTo>
                      <a:pt x="30" y="13"/>
                      <a:pt x="42" y="14"/>
                      <a:pt x="48" y="14"/>
                    </a:cubicBezTo>
                    <a:cubicBezTo>
                      <a:pt x="54" y="13"/>
                      <a:pt x="55" y="14"/>
                      <a:pt x="60" y="13"/>
                    </a:cubicBezTo>
                    <a:cubicBezTo>
                      <a:pt x="65" y="12"/>
                      <a:pt x="70" y="11"/>
                      <a:pt x="72" y="10"/>
                    </a:cubicBezTo>
                    <a:cubicBezTo>
                      <a:pt x="73" y="8"/>
                      <a:pt x="75" y="11"/>
                      <a:pt x="73" y="12"/>
                    </a:cubicBezTo>
                    <a:cubicBezTo>
                      <a:pt x="71" y="13"/>
                      <a:pt x="71" y="13"/>
                      <a:pt x="70" y="16"/>
                    </a:cubicBezTo>
                    <a:cubicBezTo>
                      <a:pt x="69" y="20"/>
                      <a:pt x="68" y="21"/>
                      <a:pt x="68" y="23"/>
                    </a:cubicBezTo>
                    <a:cubicBezTo>
                      <a:pt x="68" y="25"/>
                      <a:pt x="67" y="27"/>
                      <a:pt x="66" y="27"/>
                    </a:cubicBezTo>
                    <a:cubicBezTo>
                      <a:pt x="66" y="29"/>
                      <a:pt x="64" y="32"/>
                      <a:pt x="64" y="32"/>
                    </a:cubicBezTo>
                    <a:cubicBezTo>
                      <a:pt x="63" y="34"/>
                      <a:pt x="59" y="39"/>
                      <a:pt x="58" y="39"/>
                    </a:cubicBezTo>
                    <a:cubicBezTo>
                      <a:pt x="57" y="40"/>
                      <a:pt x="53" y="41"/>
                      <a:pt x="52" y="39"/>
                    </a:cubicBezTo>
                    <a:cubicBezTo>
                      <a:pt x="51" y="40"/>
                      <a:pt x="48" y="41"/>
                      <a:pt x="48" y="40"/>
                    </a:cubicBezTo>
                    <a:cubicBezTo>
                      <a:pt x="46" y="41"/>
                      <a:pt x="45" y="40"/>
                      <a:pt x="45" y="40"/>
                    </a:cubicBezTo>
                    <a:cubicBezTo>
                      <a:pt x="43" y="41"/>
                      <a:pt x="40" y="41"/>
                      <a:pt x="40" y="40"/>
                    </a:cubicBezTo>
                    <a:cubicBezTo>
                      <a:pt x="38" y="40"/>
                      <a:pt x="36" y="40"/>
                      <a:pt x="36" y="39"/>
                    </a:cubicBezTo>
                    <a:cubicBezTo>
                      <a:pt x="34" y="39"/>
                      <a:pt x="33" y="38"/>
                      <a:pt x="33" y="38"/>
                    </a:cubicBezTo>
                    <a:cubicBezTo>
                      <a:pt x="30" y="39"/>
                      <a:pt x="30" y="39"/>
                      <a:pt x="29" y="38"/>
                    </a:cubicBezTo>
                    <a:cubicBezTo>
                      <a:pt x="27" y="38"/>
                      <a:pt x="23" y="36"/>
                      <a:pt x="24" y="35"/>
                    </a:cubicBezTo>
                    <a:cubicBezTo>
                      <a:pt x="24" y="34"/>
                      <a:pt x="24" y="31"/>
                      <a:pt x="26" y="30"/>
                    </a:cubicBezTo>
                    <a:cubicBezTo>
                      <a:pt x="25" y="30"/>
                      <a:pt x="23" y="31"/>
                      <a:pt x="22" y="33"/>
                    </a:cubicBezTo>
                    <a:cubicBezTo>
                      <a:pt x="22" y="32"/>
                      <a:pt x="22" y="32"/>
                      <a:pt x="22" y="32"/>
                    </a:cubicBezTo>
                    <a:cubicBezTo>
                      <a:pt x="21" y="35"/>
                      <a:pt x="22" y="36"/>
                      <a:pt x="23" y="38"/>
                    </a:cubicBezTo>
                    <a:cubicBezTo>
                      <a:pt x="26" y="40"/>
                      <a:pt x="31" y="41"/>
                      <a:pt x="34" y="41"/>
                    </a:cubicBezTo>
                    <a:cubicBezTo>
                      <a:pt x="36" y="41"/>
                      <a:pt x="37" y="41"/>
                      <a:pt x="39" y="42"/>
                    </a:cubicBezTo>
                    <a:cubicBezTo>
                      <a:pt x="39" y="42"/>
                      <a:pt x="39" y="42"/>
                      <a:pt x="40" y="42"/>
                    </a:cubicBezTo>
                    <a:cubicBezTo>
                      <a:pt x="41" y="43"/>
                      <a:pt x="44" y="42"/>
                      <a:pt x="43" y="43"/>
                    </a:cubicBezTo>
                    <a:cubicBezTo>
                      <a:pt x="43" y="42"/>
                      <a:pt x="45" y="42"/>
                      <a:pt x="45" y="42"/>
                    </a:cubicBezTo>
                    <a:cubicBezTo>
                      <a:pt x="47" y="42"/>
                      <a:pt x="49" y="43"/>
                      <a:pt x="50" y="42"/>
                    </a:cubicBezTo>
                    <a:cubicBezTo>
                      <a:pt x="51" y="44"/>
                      <a:pt x="54" y="42"/>
                      <a:pt x="55" y="41"/>
                    </a:cubicBezTo>
                    <a:cubicBezTo>
                      <a:pt x="56" y="41"/>
                      <a:pt x="57" y="42"/>
                      <a:pt x="58" y="41"/>
                    </a:cubicBezTo>
                    <a:cubicBezTo>
                      <a:pt x="60" y="41"/>
                      <a:pt x="64" y="35"/>
                      <a:pt x="65" y="33"/>
                    </a:cubicBezTo>
                    <a:cubicBezTo>
                      <a:pt x="67" y="32"/>
                      <a:pt x="67" y="31"/>
                      <a:pt x="68" y="29"/>
                    </a:cubicBezTo>
                    <a:cubicBezTo>
                      <a:pt x="70" y="28"/>
                      <a:pt x="71" y="25"/>
                      <a:pt x="70" y="21"/>
                    </a:cubicBezTo>
                    <a:cubicBezTo>
                      <a:pt x="73" y="19"/>
                      <a:pt x="73" y="16"/>
                      <a:pt x="73" y="14"/>
                    </a:cubicBezTo>
                    <a:cubicBezTo>
                      <a:pt x="73" y="13"/>
                      <a:pt x="74" y="13"/>
                      <a:pt x="75" y="13"/>
                    </a:cubicBezTo>
                    <a:cubicBezTo>
                      <a:pt x="76" y="13"/>
                      <a:pt x="76" y="12"/>
                      <a:pt x="76" y="12"/>
                    </a:cubicBezTo>
                    <a:cubicBezTo>
                      <a:pt x="77" y="11"/>
                      <a:pt x="78" y="11"/>
                      <a:pt x="78" y="11"/>
                    </a:cubicBezTo>
                    <a:cubicBezTo>
                      <a:pt x="79" y="10"/>
                      <a:pt x="79" y="9"/>
                      <a:pt x="79" y="9"/>
                    </a:cubicBezTo>
                    <a:cubicBezTo>
                      <a:pt x="76" y="8"/>
                      <a:pt x="74" y="7"/>
                      <a:pt x="71" y="7"/>
                    </a:cubicBezTo>
                    <a:close/>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07" name="Freeform 6006"/>
              <p:cNvSpPr>
                <a:spLocks/>
              </p:cNvSpPr>
              <p:nvPr/>
            </p:nvSpPr>
            <p:spPr bwMode="auto">
              <a:xfrm>
                <a:off x="9112018" y="1543926"/>
                <a:ext cx="73026" cy="42862"/>
              </a:xfrm>
              <a:custGeom>
                <a:avLst/>
                <a:gdLst>
                  <a:gd name="T0" fmla="*/ 62 w 34"/>
                  <a:gd name="T1" fmla="*/ 0 h 20"/>
                  <a:gd name="T2" fmla="*/ 0 w 34"/>
                  <a:gd name="T3" fmla="*/ 36 h 20"/>
                  <a:gd name="T4" fmla="*/ 0 60000 65536"/>
                  <a:gd name="T5" fmla="*/ 0 60000 65536"/>
                </a:gdLst>
                <a:ahLst/>
                <a:cxnLst>
                  <a:cxn ang="T4">
                    <a:pos x="T0" y="T1"/>
                  </a:cxn>
                  <a:cxn ang="T5">
                    <a:pos x="T2" y="T3"/>
                  </a:cxn>
                </a:cxnLst>
                <a:rect l="0" t="0" r="r" b="b"/>
                <a:pathLst>
                  <a:path w="34" h="20">
                    <a:moveTo>
                      <a:pt x="34" y="0"/>
                    </a:moveTo>
                    <a:cubicBezTo>
                      <a:pt x="31" y="12"/>
                      <a:pt x="4" y="14"/>
                      <a:pt x="0" y="2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08" name="Freeform 6007"/>
              <p:cNvSpPr>
                <a:spLocks/>
              </p:cNvSpPr>
              <p:nvPr/>
            </p:nvSpPr>
            <p:spPr bwMode="auto">
              <a:xfrm>
                <a:off x="8991366" y="1202620"/>
                <a:ext cx="511185" cy="342893"/>
              </a:xfrm>
              <a:custGeom>
                <a:avLst/>
                <a:gdLst>
                  <a:gd name="T0" fmla="*/ 307 w 241"/>
                  <a:gd name="T1" fmla="*/ 224 h 162"/>
                  <a:gd name="T2" fmla="*/ 359 w 241"/>
                  <a:gd name="T3" fmla="*/ 244 h 162"/>
                  <a:gd name="T4" fmla="*/ 405 w 241"/>
                  <a:gd name="T5" fmla="*/ 229 h 162"/>
                  <a:gd name="T6" fmla="*/ 420 w 241"/>
                  <a:gd name="T7" fmla="*/ 204 h 162"/>
                  <a:gd name="T8" fmla="*/ 426 w 241"/>
                  <a:gd name="T9" fmla="*/ 181 h 162"/>
                  <a:gd name="T10" fmla="*/ 429 w 241"/>
                  <a:gd name="T11" fmla="*/ 161 h 162"/>
                  <a:gd name="T12" fmla="*/ 430 w 241"/>
                  <a:gd name="T13" fmla="*/ 145 h 162"/>
                  <a:gd name="T14" fmla="*/ 421 w 241"/>
                  <a:gd name="T15" fmla="*/ 113 h 162"/>
                  <a:gd name="T16" fmla="*/ 413 w 241"/>
                  <a:gd name="T17" fmla="*/ 95 h 162"/>
                  <a:gd name="T18" fmla="*/ 398 w 241"/>
                  <a:gd name="T19" fmla="*/ 68 h 162"/>
                  <a:gd name="T20" fmla="*/ 378 w 241"/>
                  <a:gd name="T21" fmla="*/ 52 h 162"/>
                  <a:gd name="T22" fmla="*/ 318 w 241"/>
                  <a:gd name="T23" fmla="*/ 23 h 162"/>
                  <a:gd name="T24" fmla="*/ 270 w 241"/>
                  <a:gd name="T25" fmla="*/ 11 h 162"/>
                  <a:gd name="T26" fmla="*/ 250 w 241"/>
                  <a:gd name="T27" fmla="*/ 4 h 162"/>
                  <a:gd name="T28" fmla="*/ 230 w 241"/>
                  <a:gd name="T29" fmla="*/ 5 h 162"/>
                  <a:gd name="T30" fmla="*/ 198 w 241"/>
                  <a:gd name="T31" fmla="*/ 7 h 162"/>
                  <a:gd name="T32" fmla="*/ 168 w 241"/>
                  <a:gd name="T33" fmla="*/ 15 h 162"/>
                  <a:gd name="T34" fmla="*/ 122 w 241"/>
                  <a:gd name="T35" fmla="*/ 20 h 162"/>
                  <a:gd name="T36" fmla="*/ 76 w 241"/>
                  <a:gd name="T37" fmla="*/ 44 h 162"/>
                  <a:gd name="T38" fmla="*/ 57 w 241"/>
                  <a:gd name="T39" fmla="*/ 76 h 162"/>
                  <a:gd name="T40" fmla="*/ 37 w 241"/>
                  <a:gd name="T41" fmla="*/ 96 h 162"/>
                  <a:gd name="T42" fmla="*/ 27 w 241"/>
                  <a:gd name="T43" fmla="*/ 111 h 162"/>
                  <a:gd name="T44" fmla="*/ 11 w 241"/>
                  <a:gd name="T45" fmla="*/ 161 h 162"/>
                  <a:gd name="T46" fmla="*/ 12 w 241"/>
                  <a:gd name="T47" fmla="*/ 207 h 162"/>
                  <a:gd name="T48" fmla="*/ 52 w 241"/>
                  <a:gd name="T49" fmla="*/ 263 h 162"/>
                  <a:gd name="T50" fmla="*/ 116 w 241"/>
                  <a:gd name="T51" fmla="*/ 271 h 162"/>
                  <a:gd name="T52" fmla="*/ 168 w 241"/>
                  <a:gd name="T53" fmla="*/ 268 h 162"/>
                  <a:gd name="T54" fmla="*/ 227 w 241"/>
                  <a:gd name="T55" fmla="*/ 281 h 162"/>
                  <a:gd name="T56" fmla="*/ 299 w 241"/>
                  <a:gd name="T57" fmla="*/ 268 h 162"/>
                  <a:gd name="T58" fmla="*/ 307 w 241"/>
                  <a:gd name="T59" fmla="*/ 224 h 1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1" h="162">
                    <a:moveTo>
                      <a:pt x="172" y="126"/>
                    </a:moveTo>
                    <a:cubicBezTo>
                      <a:pt x="180" y="132"/>
                      <a:pt x="193" y="137"/>
                      <a:pt x="201" y="137"/>
                    </a:cubicBezTo>
                    <a:cubicBezTo>
                      <a:pt x="209" y="137"/>
                      <a:pt x="220" y="135"/>
                      <a:pt x="227" y="129"/>
                    </a:cubicBezTo>
                    <a:cubicBezTo>
                      <a:pt x="230" y="125"/>
                      <a:pt x="233" y="119"/>
                      <a:pt x="235" y="115"/>
                    </a:cubicBezTo>
                    <a:cubicBezTo>
                      <a:pt x="238" y="111"/>
                      <a:pt x="239" y="107"/>
                      <a:pt x="239" y="102"/>
                    </a:cubicBezTo>
                    <a:cubicBezTo>
                      <a:pt x="240" y="98"/>
                      <a:pt x="241" y="94"/>
                      <a:pt x="240" y="91"/>
                    </a:cubicBezTo>
                    <a:cubicBezTo>
                      <a:pt x="240" y="88"/>
                      <a:pt x="241" y="85"/>
                      <a:pt x="241" y="82"/>
                    </a:cubicBezTo>
                    <a:cubicBezTo>
                      <a:pt x="240" y="76"/>
                      <a:pt x="239" y="69"/>
                      <a:pt x="236" y="64"/>
                    </a:cubicBezTo>
                    <a:cubicBezTo>
                      <a:pt x="234" y="60"/>
                      <a:pt x="232" y="57"/>
                      <a:pt x="231" y="53"/>
                    </a:cubicBezTo>
                    <a:cubicBezTo>
                      <a:pt x="229" y="47"/>
                      <a:pt x="227" y="43"/>
                      <a:pt x="223" y="38"/>
                    </a:cubicBezTo>
                    <a:cubicBezTo>
                      <a:pt x="220" y="35"/>
                      <a:pt x="214" y="29"/>
                      <a:pt x="212" y="29"/>
                    </a:cubicBezTo>
                    <a:cubicBezTo>
                      <a:pt x="207" y="23"/>
                      <a:pt x="187" y="9"/>
                      <a:pt x="178" y="13"/>
                    </a:cubicBezTo>
                    <a:cubicBezTo>
                      <a:pt x="176" y="6"/>
                      <a:pt x="157" y="3"/>
                      <a:pt x="151" y="6"/>
                    </a:cubicBezTo>
                    <a:cubicBezTo>
                      <a:pt x="151" y="4"/>
                      <a:pt x="147" y="3"/>
                      <a:pt x="140" y="2"/>
                    </a:cubicBezTo>
                    <a:cubicBezTo>
                      <a:pt x="136" y="2"/>
                      <a:pt x="131" y="2"/>
                      <a:pt x="129" y="3"/>
                    </a:cubicBezTo>
                    <a:cubicBezTo>
                      <a:pt x="125" y="3"/>
                      <a:pt x="115" y="0"/>
                      <a:pt x="111" y="4"/>
                    </a:cubicBezTo>
                    <a:cubicBezTo>
                      <a:pt x="106" y="0"/>
                      <a:pt x="96" y="4"/>
                      <a:pt x="94" y="8"/>
                    </a:cubicBezTo>
                    <a:cubicBezTo>
                      <a:pt x="90" y="3"/>
                      <a:pt x="78" y="5"/>
                      <a:pt x="68" y="11"/>
                    </a:cubicBezTo>
                    <a:cubicBezTo>
                      <a:pt x="60" y="15"/>
                      <a:pt x="52" y="19"/>
                      <a:pt x="43" y="25"/>
                    </a:cubicBezTo>
                    <a:cubicBezTo>
                      <a:pt x="35" y="31"/>
                      <a:pt x="27" y="40"/>
                      <a:pt x="32" y="43"/>
                    </a:cubicBezTo>
                    <a:cubicBezTo>
                      <a:pt x="25" y="45"/>
                      <a:pt x="24" y="48"/>
                      <a:pt x="21" y="54"/>
                    </a:cubicBezTo>
                    <a:cubicBezTo>
                      <a:pt x="17" y="61"/>
                      <a:pt x="15" y="62"/>
                      <a:pt x="15" y="62"/>
                    </a:cubicBezTo>
                    <a:cubicBezTo>
                      <a:pt x="11" y="66"/>
                      <a:pt x="4" y="86"/>
                      <a:pt x="6" y="91"/>
                    </a:cubicBezTo>
                    <a:cubicBezTo>
                      <a:pt x="3" y="95"/>
                      <a:pt x="0" y="113"/>
                      <a:pt x="7" y="116"/>
                    </a:cubicBezTo>
                    <a:cubicBezTo>
                      <a:pt x="6" y="123"/>
                      <a:pt x="15" y="145"/>
                      <a:pt x="29" y="148"/>
                    </a:cubicBezTo>
                    <a:cubicBezTo>
                      <a:pt x="45" y="151"/>
                      <a:pt x="55" y="150"/>
                      <a:pt x="65" y="152"/>
                    </a:cubicBezTo>
                    <a:cubicBezTo>
                      <a:pt x="75" y="154"/>
                      <a:pt x="91" y="153"/>
                      <a:pt x="94" y="151"/>
                    </a:cubicBezTo>
                    <a:cubicBezTo>
                      <a:pt x="98" y="155"/>
                      <a:pt x="122" y="160"/>
                      <a:pt x="127" y="158"/>
                    </a:cubicBezTo>
                    <a:cubicBezTo>
                      <a:pt x="135" y="160"/>
                      <a:pt x="160" y="162"/>
                      <a:pt x="168" y="151"/>
                    </a:cubicBezTo>
                    <a:cubicBezTo>
                      <a:pt x="174" y="144"/>
                      <a:pt x="178" y="132"/>
                      <a:pt x="172" y="126"/>
                    </a:cubicBezTo>
                    <a:close/>
                  </a:path>
                </a:pathLst>
              </a:custGeom>
              <a:solidFill>
                <a:srgbClr val="EDEC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09" name="Freeform 6008"/>
              <p:cNvSpPr>
                <a:spLocks/>
              </p:cNvSpPr>
              <p:nvPr/>
            </p:nvSpPr>
            <p:spPr bwMode="auto">
              <a:xfrm>
                <a:off x="9231083" y="1208970"/>
                <a:ext cx="19050" cy="139697"/>
              </a:xfrm>
              <a:custGeom>
                <a:avLst/>
                <a:gdLst>
                  <a:gd name="T0" fmla="*/ 9 w 9"/>
                  <a:gd name="T1" fmla="*/ 0 h 66"/>
                  <a:gd name="T2" fmla="*/ 0 w 9"/>
                  <a:gd name="T3" fmla="*/ 4 h 66"/>
                  <a:gd name="T4" fmla="*/ 5 w 9"/>
                  <a:gd name="T5" fmla="*/ 16 h 66"/>
                  <a:gd name="T6" fmla="*/ 9 w 9"/>
                  <a:gd name="T7" fmla="*/ 44 h 66"/>
                  <a:gd name="T8" fmla="*/ 11 w 9"/>
                  <a:gd name="T9" fmla="*/ 76 h 66"/>
                  <a:gd name="T10" fmla="*/ 12 w 9"/>
                  <a:gd name="T11" fmla="*/ 92 h 66"/>
                  <a:gd name="T12" fmla="*/ 12 w 9"/>
                  <a:gd name="T13" fmla="*/ 117 h 66"/>
                  <a:gd name="T14" fmla="*/ 15 w 9"/>
                  <a:gd name="T15" fmla="*/ 96 h 66"/>
                  <a:gd name="T16" fmla="*/ 15 w 9"/>
                  <a:gd name="T17" fmla="*/ 76 h 66"/>
                  <a:gd name="T18" fmla="*/ 11 w 9"/>
                  <a:gd name="T19" fmla="*/ 43 h 66"/>
                  <a:gd name="T20" fmla="*/ 12 w 9"/>
                  <a:gd name="T21" fmla="*/ 32 h 66"/>
                  <a:gd name="T22" fmla="*/ 9 w 9"/>
                  <a:gd name="T23" fmla="*/ 21 h 66"/>
                  <a:gd name="T24" fmla="*/ 9 w 9"/>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66">
                    <a:moveTo>
                      <a:pt x="5" y="0"/>
                    </a:moveTo>
                    <a:cubicBezTo>
                      <a:pt x="4" y="0"/>
                      <a:pt x="1" y="0"/>
                      <a:pt x="0" y="2"/>
                    </a:cubicBezTo>
                    <a:cubicBezTo>
                      <a:pt x="0" y="4"/>
                      <a:pt x="2" y="8"/>
                      <a:pt x="3" y="9"/>
                    </a:cubicBezTo>
                    <a:cubicBezTo>
                      <a:pt x="4" y="14"/>
                      <a:pt x="5" y="20"/>
                      <a:pt x="5" y="25"/>
                    </a:cubicBezTo>
                    <a:cubicBezTo>
                      <a:pt x="5" y="31"/>
                      <a:pt x="5" y="37"/>
                      <a:pt x="6" y="43"/>
                    </a:cubicBezTo>
                    <a:cubicBezTo>
                      <a:pt x="6" y="46"/>
                      <a:pt x="7" y="49"/>
                      <a:pt x="7" y="52"/>
                    </a:cubicBezTo>
                    <a:cubicBezTo>
                      <a:pt x="7" y="56"/>
                      <a:pt x="6" y="61"/>
                      <a:pt x="7" y="66"/>
                    </a:cubicBezTo>
                    <a:cubicBezTo>
                      <a:pt x="7" y="62"/>
                      <a:pt x="8" y="58"/>
                      <a:pt x="8" y="54"/>
                    </a:cubicBezTo>
                    <a:cubicBezTo>
                      <a:pt x="9" y="50"/>
                      <a:pt x="8" y="47"/>
                      <a:pt x="8" y="43"/>
                    </a:cubicBezTo>
                    <a:cubicBezTo>
                      <a:pt x="7" y="37"/>
                      <a:pt x="7" y="30"/>
                      <a:pt x="6" y="24"/>
                    </a:cubicBezTo>
                    <a:cubicBezTo>
                      <a:pt x="6" y="22"/>
                      <a:pt x="7" y="20"/>
                      <a:pt x="7" y="18"/>
                    </a:cubicBezTo>
                    <a:cubicBezTo>
                      <a:pt x="7" y="16"/>
                      <a:pt x="6" y="14"/>
                      <a:pt x="5" y="12"/>
                    </a:cubicBezTo>
                    <a:cubicBezTo>
                      <a:pt x="4" y="9"/>
                      <a:pt x="2" y="2"/>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0" name="Freeform 6009"/>
              <p:cNvSpPr>
                <a:spLocks/>
              </p:cNvSpPr>
              <p:nvPr/>
            </p:nvSpPr>
            <p:spPr bwMode="auto">
              <a:xfrm>
                <a:off x="9262834" y="1207382"/>
                <a:ext cx="28576" cy="93661"/>
              </a:xfrm>
              <a:custGeom>
                <a:avLst/>
                <a:gdLst>
                  <a:gd name="T0" fmla="*/ 6 w 13"/>
                  <a:gd name="T1" fmla="*/ 7 h 44"/>
                  <a:gd name="T2" fmla="*/ 1 w 13"/>
                  <a:gd name="T3" fmla="*/ 40 h 44"/>
                  <a:gd name="T4" fmla="*/ 8 w 13"/>
                  <a:gd name="T5" fmla="*/ 56 h 44"/>
                  <a:gd name="T6" fmla="*/ 10 w 13"/>
                  <a:gd name="T7" fmla="*/ 64 h 44"/>
                  <a:gd name="T8" fmla="*/ 11 w 13"/>
                  <a:gd name="T9" fmla="*/ 79 h 44"/>
                  <a:gd name="T10" fmla="*/ 10 w 13"/>
                  <a:gd name="T11" fmla="*/ 51 h 44"/>
                  <a:gd name="T12" fmla="*/ 8 w 13"/>
                  <a:gd name="T13" fmla="*/ 40 h 44"/>
                  <a:gd name="T14" fmla="*/ 10 w 13"/>
                  <a:gd name="T15" fmla="*/ 25 h 44"/>
                  <a:gd name="T16" fmla="*/ 10 w 13"/>
                  <a:gd name="T17" fmla="*/ 15 h 44"/>
                  <a:gd name="T18" fmla="*/ 10 w 13"/>
                  <a:gd name="T19" fmla="*/ 7 h 44"/>
                  <a:gd name="T20" fmla="*/ 25 w 13"/>
                  <a:gd name="T21" fmla="*/ 4 h 44"/>
                  <a:gd name="T22" fmla="*/ 6 w 13"/>
                  <a:gd name="T23" fmla="*/ 9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44">
                    <a:moveTo>
                      <a:pt x="3" y="4"/>
                    </a:moveTo>
                    <a:cubicBezTo>
                      <a:pt x="6" y="10"/>
                      <a:pt x="0" y="17"/>
                      <a:pt x="1" y="22"/>
                    </a:cubicBezTo>
                    <a:cubicBezTo>
                      <a:pt x="2" y="26"/>
                      <a:pt x="4" y="28"/>
                      <a:pt x="4" y="31"/>
                    </a:cubicBezTo>
                    <a:cubicBezTo>
                      <a:pt x="5" y="33"/>
                      <a:pt x="5" y="35"/>
                      <a:pt x="5" y="36"/>
                    </a:cubicBezTo>
                    <a:cubicBezTo>
                      <a:pt x="5" y="39"/>
                      <a:pt x="6" y="42"/>
                      <a:pt x="6" y="44"/>
                    </a:cubicBezTo>
                    <a:cubicBezTo>
                      <a:pt x="6" y="39"/>
                      <a:pt x="6" y="33"/>
                      <a:pt x="5" y="28"/>
                    </a:cubicBezTo>
                    <a:cubicBezTo>
                      <a:pt x="5" y="26"/>
                      <a:pt x="4" y="24"/>
                      <a:pt x="4" y="22"/>
                    </a:cubicBezTo>
                    <a:cubicBezTo>
                      <a:pt x="4" y="19"/>
                      <a:pt x="4" y="17"/>
                      <a:pt x="5" y="14"/>
                    </a:cubicBezTo>
                    <a:cubicBezTo>
                      <a:pt x="5" y="12"/>
                      <a:pt x="6" y="10"/>
                      <a:pt x="5" y="8"/>
                    </a:cubicBezTo>
                    <a:cubicBezTo>
                      <a:pt x="4" y="6"/>
                      <a:pt x="4" y="5"/>
                      <a:pt x="5" y="4"/>
                    </a:cubicBezTo>
                    <a:cubicBezTo>
                      <a:pt x="6" y="1"/>
                      <a:pt x="11" y="2"/>
                      <a:pt x="13" y="2"/>
                    </a:cubicBezTo>
                    <a:cubicBezTo>
                      <a:pt x="11" y="1"/>
                      <a:pt x="0" y="0"/>
                      <a:pt x="3"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1" name="Freeform 6010"/>
              <p:cNvSpPr>
                <a:spLocks/>
              </p:cNvSpPr>
              <p:nvPr/>
            </p:nvSpPr>
            <p:spPr bwMode="auto">
              <a:xfrm>
                <a:off x="9319985" y="1213732"/>
                <a:ext cx="30163" cy="31749"/>
              </a:xfrm>
              <a:custGeom>
                <a:avLst/>
                <a:gdLst>
                  <a:gd name="T0" fmla="*/ 0 w 14"/>
                  <a:gd name="T1" fmla="*/ 25 h 15"/>
                  <a:gd name="T2" fmla="*/ 0 w 14"/>
                  <a:gd name="T3" fmla="*/ 12 h 15"/>
                  <a:gd name="T4" fmla="*/ 1 w 14"/>
                  <a:gd name="T5" fmla="*/ 4 h 15"/>
                  <a:gd name="T6" fmla="*/ 26 w 14"/>
                  <a:gd name="T7" fmla="*/ 9 h 15"/>
                  <a:gd name="T8" fmla="*/ 5 w 14"/>
                  <a:gd name="T9" fmla="*/ 11 h 15"/>
                  <a:gd name="T10" fmla="*/ 1 w 14"/>
                  <a:gd name="T11" fmla="*/ 21 h 15"/>
                  <a:gd name="T12" fmla="*/ 0 w 14"/>
                  <a:gd name="T13" fmla="*/ 27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5">
                    <a:moveTo>
                      <a:pt x="0" y="14"/>
                    </a:moveTo>
                    <a:cubicBezTo>
                      <a:pt x="0" y="11"/>
                      <a:pt x="0" y="9"/>
                      <a:pt x="0" y="7"/>
                    </a:cubicBezTo>
                    <a:cubicBezTo>
                      <a:pt x="0" y="6"/>
                      <a:pt x="0" y="3"/>
                      <a:pt x="1" y="2"/>
                    </a:cubicBezTo>
                    <a:cubicBezTo>
                      <a:pt x="3" y="0"/>
                      <a:pt x="11" y="3"/>
                      <a:pt x="14" y="5"/>
                    </a:cubicBezTo>
                    <a:cubicBezTo>
                      <a:pt x="11" y="4"/>
                      <a:pt x="5" y="2"/>
                      <a:pt x="3" y="6"/>
                    </a:cubicBezTo>
                    <a:cubicBezTo>
                      <a:pt x="2" y="8"/>
                      <a:pt x="2" y="10"/>
                      <a:pt x="1" y="12"/>
                    </a:cubicBezTo>
                    <a:cubicBezTo>
                      <a:pt x="1" y="13"/>
                      <a:pt x="0" y="13"/>
                      <a:pt x="0"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2" name="Freeform 6011"/>
              <p:cNvSpPr>
                <a:spLocks/>
              </p:cNvSpPr>
              <p:nvPr/>
            </p:nvSpPr>
            <p:spPr bwMode="auto">
              <a:xfrm>
                <a:off x="9370786" y="1232782"/>
                <a:ext cx="60326" cy="26987"/>
              </a:xfrm>
              <a:custGeom>
                <a:avLst/>
                <a:gdLst>
                  <a:gd name="T0" fmla="*/ 0 w 28"/>
                  <a:gd name="T1" fmla="*/ 12 h 13"/>
                  <a:gd name="T2" fmla="*/ 5 w 28"/>
                  <a:gd name="T3" fmla="*/ 1 h 13"/>
                  <a:gd name="T4" fmla="*/ 20 w 28"/>
                  <a:gd name="T5" fmla="*/ 4 h 13"/>
                  <a:gd name="T6" fmla="*/ 52 w 28"/>
                  <a:gd name="T7" fmla="*/ 22 h 13"/>
                  <a:gd name="T8" fmla="*/ 19 w 28"/>
                  <a:gd name="T9" fmla="*/ 7 h 13"/>
                  <a:gd name="T10" fmla="*/ 5 w 28"/>
                  <a:gd name="T11" fmla="*/ 7 h 13"/>
                  <a:gd name="T12" fmla="*/ 1 w 28"/>
                  <a:gd name="T13" fmla="*/ 10 h 13"/>
                  <a:gd name="T14" fmla="*/ 0 w 28"/>
                  <a:gd name="T15" fmla="*/ 12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13">
                    <a:moveTo>
                      <a:pt x="0" y="7"/>
                    </a:moveTo>
                    <a:cubicBezTo>
                      <a:pt x="1" y="5"/>
                      <a:pt x="1" y="2"/>
                      <a:pt x="3" y="1"/>
                    </a:cubicBezTo>
                    <a:cubicBezTo>
                      <a:pt x="5" y="0"/>
                      <a:pt x="9" y="2"/>
                      <a:pt x="11" y="2"/>
                    </a:cubicBezTo>
                    <a:cubicBezTo>
                      <a:pt x="17" y="5"/>
                      <a:pt x="24" y="8"/>
                      <a:pt x="28" y="13"/>
                    </a:cubicBezTo>
                    <a:cubicBezTo>
                      <a:pt x="23" y="9"/>
                      <a:pt x="16" y="6"/>
                      <a:pt x="10" y="4"/>
                    </a:cubicBezTo>
                    <a:cubicBezTo>
                      <a:pt x="8" y="3"/>
                      <a:pt x="4" y="3"/>
                      <a:pt x="3" y="4"/>
                    </a:cubicBezTo>
                    <a:cubicBezTo>
                      <a:pt x="2" y="5"/>
                      <a:pt x="2" y="5"/>
                      <a:pt x="1" y="6"/>
                    </a:cubicBezTo>
                    <a:cubicBezTo>
                      <a:pt x="1" y="6"/>
                      <a:pt x="0" y="6"/>
                      <a:pt x="0"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3" name="Freeform 6012"/>
              <p:cNvSpPr>
                <a:spLocks/>
              </p:cNvSpPr>
              <p:nvPr/>
            </p:nvSpPr>
            <p:spPr bwMode="auto">
              <a:xfrm>
                <a:off x="9324748" y="1353429"/>
                <a:ext cx="23813" cy="80961"/>
              </a:xfrm>
              <a:custGeom>
                <a:avLst/>
                <a:gdLst>
                  <a:gd name="T0" fmla="*/ 11 w 11"/>
                  <a:gd name="T1" fmla="*/ 0 h 38"/>
                  <a:gd name="T2" fmla="*/ 15 w 11"/>
                  <a:gd name="T3" fmla="*/ 9 h 38"/>
                  <a:gd name="T4" fmla="*/ 15 w 11"/>
                  <a:gd name="T5" fmla="*/ 21 h 38"/>
                  <a:gd name="T6" fmla="*/ 11 w 11"/>
                  <a:gd name="T7" fmla="*/ 40 h 38"/>
                  <a:gd name="T8" fmla="*/ 5 w 11"/>
                  <a:gd name="T9" fmla="*/ 54 h 38"/>
                  <a:gd name="T10" fmla="*/ 0 w 11"/>
                  <a:gd name="T11" fmla="*/ 68 h 38"/>
                  <a:gd name="T12" fmla="*/ 7 w 11"/>
                  <a:gd name="T13" fmla="*/ 58 h 38"/>
                  <a:gd name="T14" fmla="*/ 16 w 11"/>
                  <a:gd name="T15" fmla="*/ 36 h 38"/>
                  <a:gd name="T16" fmla="*/ 19 w 11"/>
                  <a:gd name="T17" fmla="*/ 12 h 38"/>
                  <a:gd name="T18" fmla="*/ 14 w 11"/>
                  <a:gd name="T19" fmla="*/ 0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38">
                    <a:moveTo>
                      <a:pt x="6" y="0"/>
                    </a:moveTo>
                    <a:cubicBezTo>
                      <a:pt x="7" y="1"/>
                      <a:pt x="7" y="4"/>
                      <a:pt x="8" y="5"/>
                    </a:cubicBezTo>
                    <a:cubicBezTo>
                      <a:pt x="8" y="7"/>
                      <a:pt x="8" y="10"/>
                      <a:pt x="8" y="12"/>
                    </a:cubicBezTo>
                    <a:cubicBezTo>
                      <a:pt x="8" y="15"/>
                      <a:pt x="7" y="19"/>
                      <a:pt x="6" y="22"/>
                    </a:cubicBezTo>
                    <a:cubicBezTo>
                      <a:pt x="5" y="25"/>
                      <a:pt x="5" y="28"/>
                      <a:pt x="3" y="30"/>
                    </a:cubicBezTo>
                    <a:cubicBezTo>
                      <a:pt x="2" y="33"/>
                      <a:pt x="1" y="36"/>
                      <a:pt x="0" y="38"/>
                    </a:cubicBezTo>
                    <a:cubicBezTo>
                      <a:pt x="1" y="35"/>
                      <a:pt x="2" y="34"/>
                      <a:pt x="4" y="32"/>
                    </a:cubicBezTo>
                    <a:cubicBezTo>
                      <a:pt x="7" y="29"/>
                      <a:pt x="8" y="24"/>
                      <a:pt x="9" y="20"/>
                    </a:cubicBezTo>
                    <a:cubicBezTo>
                      <a:pt x="11" y="16"/>
                      <a:pt x="11" y="11"/>
                      <a:pt x="10" y="7"/>
                    </a:cubicBezTo>
                    <a:cubicBezTo>
                      <a:pt x="9" y="5"/>
                      <a:pt x="7" y="3"/>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4" name="Freeform 6013"/>
              <p:cNvSpPr>
                <a:spLocks/>
              </p:cNvSpPr>
              <p:nvPr/>
            </p:nvSpPr>
            <p:spPr bwMode="auto">
              <a:xfrm>
                <a:off x="9373961" y="1316918"/>
                <a:ext cx="25401" cy="61911"/>
              </a:xfrm>
              <a:custGeom>
                <a:avLst/>
                <a:gdLst>
                  <a:gd name="T0" fmla="*/ 0 w 12"/>
                  <a:gd name="T1" fmla="*/ 4 h 29"/>
                  <a:gd name="T2" fmla="*/ 12 w 12"/>
                  <a:gd name="T3" fmla="*/ 31 h 29"/>
                  <a:gd name="T4" fmla="*/ 15 w 12"/>
                  <a:gd name="T5" fmla="*/ 52 h 29"/>
                  <a:gd name="T6" fmla="*/ 20 w 12"/>
                  <a:gd name="T7" fmla="*/ 40 h 29"/>
                  <a:gd name="T8" fmla="*/ 16 w 12"/>
                  <a:gd name="T9" fmla="*/ 23 h 29"/>
                  <a:gd name="T10" fmla="*/ 5 w 12"/>
                  <a:gd name="T11" fmla="*/ 11 h 29"/>
                  <a:gd name="T12" fmla="*/ 0 w 12"/>
                  <a:gd name="T13" fmla="*/ 0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9">
                    <a:moveTo>
                      <a:pt x="0" y="2"/>
                    </a:moveTo>
                    <a:cubicBezTo>
                      <a:pt x="2" y="8"/>
                      <a:pt x="5" y="12"/>
                      <a:pt x="7" y="17"/>
                    </a:cubicBezTo>
                    <a:cubicBezTo>
                      <a:pt x="9" y="21"/>
                      <a:pt x="9" y="25"/>
                      <a:pt x="8" y="29"/>
                    </a:cubicBezTo>
                    <a:cubicBezTo>
                      <a:pt x="9" y="27"/>
                      <a:pt x="11" y="25"/>
                      <a:pt x="11" y="22"/>
                    </a:cubicBezTo>
                    <a:cubicBezTo>
                      <a:pt x="12" y="19"/>
                      <a:pt x="10" y="16"/>
                      <a:pt x="9" y="13"/>
                    </a:cubicBezTo>
                    <a:cubicBezTo>
                      <a:pt x="7" y="10"/>
                      <a:pt x="5" y="8"/>
                      <a:pt x="3" y="6"/>
                    </a:cubicBezTo>
                    <a:cubicBezTo>
                      <a:pt x="2" y="5"/>
                      <a:pt x="0"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5" name="Freeform 6014"/>
              <p:cNvSpPr>
                <a:spLocks/>
              </p:cNvSpPr>
              <p:nvPr/>
            </p:nvSpPr>
            <p:spPr bwMode="auto">
              <a:xfrm>
                <a:off x="9381899" y="1370892"/>
                <a:ext cx="49213" cy="41274"/>
              </a:xfrm>
              <a:custGeom>
                <a:avLst/>
                <a:gdLst>
                  <a:gd name="T0" fmla="*/ 0 w 23"/>
                  <a:gd name="T1" fmla="*/ 34 h 20"/>
                  <a:gd name="T2" fmla="*/ 16 w 23"/>
                  <a:gd name="T3" fmla="*/ 10 h 20"/>
                  <a:gd name="T4" fmla="*/ 30 w 23"/>
                  <a:gd name="T5" fmla="*/ 7 h 20"/>
                  <a:gd name="T6" fmla="*/ 42 w 23"/>
                  <a:gd name="T7" fmla="*/ 0 h 20"/>
                  <a:gd name="T8" fmla="*/ 31 w 23"/>
                  <a:gd name="T9" fmla="*/ 9 h 20"/>
                  <a:gd name="T10" fmla="*/ 16 w 23"/>
                  <a:gd name="T11" fmla="*/ 16 h 20"/>
                  <a:gd name="T12" fmla="*/ 5 w 23"/>
                  <a:gd name="T13" fmla="*/ 23 h 20"/>
                  <a:gd name="T14" fmla="*/ 0 w 23"/>
                  <a:gd name="T15" fmla="*/ 34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 h="20">
                    <a:moveTo>
                      <a:pt x="0" y="20"/>
                    </a:moveTo>
                    <a:cubicBezTo>
                      <a:pt x="3" y="15"/>
                      <a:pt x="3" y="9"/>
                      <a:pt x="9" y="6"/>
                    </a:cubicBezTo>
                    <a:cubicBezTo>
                      <a:pt x="11" y="5"/>
                      <a:pt x="14" y="5"/>
                      <a:pt x="16" y="4"/>
                    </a:cubicBezTo>
                    <a:cubicBezTo>
                      <a:pt x="18" y="3"/>
                      <a:pt x="20" y="1"/>
                      <a:pt x="23" y="0"/>
                    </a:cubicBezTo>
                    <a:cubicBezTo>
                      <a:pt x="21" y="2"/>
                      <a:pt x="20" y="4"/>
                      <a:pt x="17" y="5"/>
                    </a:cubicBezTo>
                    <a:cubicBezTo>
                      <a:pt x="15" y="7"/>
                      <a:pt x="12" y="8"/>
                      <a:pt x="9" y="9"/>
                    </a:cubicBezTo>
                    <a:cubicBezTo>
                      <a:pt x="7" y="11"/>
                      <a:pt x="4" y="12"/>
                      <a:pt x="3" y="14"/>
                    </a:cubicBezTo>
                    <a:cubicBezTo>
                      <a:pt x="2" y="16"/>
                      <a:pt x="1" y="18"/>
                      <a:pt x="0"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6" name="Freeform 6015"/>
              <p:cNvSpPr>
                <a:spLocks/>
              </p:cNvSpPr>
              <p:nvPr/>
            </p:nvSpPr>
            <p:spPr bwMode="auto">
              <a:xfrm>
                <a:off x="9456513" y="1404228"/>
                <a:ext cx="25401" cy="57149"/>
              </a:xfrm>
              <a:custGeom>
                <a:avLst/>
                <a:gdLst>
                  <a:gd name="T0" fmla="*/ 21 w 12"/>
                  <a:gd name="T1" fmla="*/ 0 h 27"/>
                  <a:gd name="T2" fmla="*/ 7 w 12"/>
                  <a:gd name="T3" fmla="*/ 23 h 27"/>
                  <a:gd name="T4" fmla="*/ 4 w 12"/>
                  <a:gd name="T5" fmla="*/ 48 h 27"/>
                  <a:gd name="T6" fmla="*/ 5 w 12"/>
                  <a:gd name="T7" fmla="*/ 36 h 27"/>
                  <a:gd name="T8" fmla="*/ 11 w 12"/>
                  <a:gd name="T9" fmla="*/ 21 h 27"/>
                  <a:gd name="T10" fmla="*/ 20 w 12"/>
                  <a:gd name="T11" fmla="*/ 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7">
                    <a:moveTo>
                      <a:pt x="12" y="0"/>
                    </a:moveTo>
                    <a:cubicBezTo>
                      <a:pt x="8" y="4"/>
                      <a:pt x="6" y="7"/>
                      <a:pt x="4" y="13"/>
                    </a:cubicBezTo>
                    <a:cubicBezTo>
                      <a:pt x="3" y="17"/>
                      <a:pt x="0" y="23"/>
                      <a:pt x="2" y="27"/>
                    </a:cubicBezTo>
                    <a:cubicBezTo>
                      <a:pt x="1" y="25"/>
                      <a:pt x="3" y="22"/>
                      <a:pt x="3" y="20"/>
                    </a:cubicBezTo>
                    <a:cubicBezTo>
                      <a:pt x="4" y="17"/>
                      <a:pt x="5" y="14"/>
                      <a:pt x="6" y="12"/>
                    </a:cubicBezTo>
                    <a:cubicBezTo>
                      <a:pt x="6" y="9"/>
                      <a:pt x="9" y="4"/>
                      <a:pt x="11"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7" name="Freeform 6016"/>
              <p:cNvSpPr>
                <a:spLocks/>
              </p:cNvSpPr>
              <p:nvPr/>
            </p:nvSpPr>
            <p:spPr bwMode="auto">
              <a:xfrm>
                <a:off x="9185045" y="1234369"/>
                <a:ext cx="15875" cy="100011"/>
              </a:xfrm>
              <a:custGeom>
                <a:avLst/>
                <a:gdLst>
                  <a:gd name="T0" fmla="*/ 6 w 8"/>
                  <a:gd name="T1" fmla="*/ 0 h 47"/>
                  <a:gd name="T2" fmla="*/ 5 w 8"/>
                  <a:gd name="T3" fmla="*/ 23 h 47"/>
                  <a:gd name="T4" fmla="*/ 6 w 8"/>
                  <a:gd name="T5" fmla="*/ 46 h 47"/>
                  <a:gd name="T6" fmla="*/ 1 w 8"/>
                  <a:gd name="T7" fmla="*/ 63 h 47"/>
                  <a:gd name="T8" fmla="*/ 1 w 8"/>
                  <a:gd name="T9" fmla="*/ 84 h 47"/>
                  <a:gd name="T10" fmla="*/ 6 w 8"/>
                  <a:gd name="T11" fmla="*/ 63 h 47"/>
                  <a:gd name="T12" fmla="*/ 8 w 8"/>
                  <a:gd name="T13" fmla="*/ 52 h 47"/>
                  <a:gd name="T14" fmla="*/ 10 w 8"/>
                  <a:gd name="T15" fmla="*/ 43 h 47"/>
                  <a:gd name="T16" fmla="*/ 6 w 8"/>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47">
                    <a:moveTo>
                      <a:pt x="4" y="0"/>
                    </a:moveTo>
                    <a:cubicBezTo>
                      <a:pt x="4" y="4"/>
                      <a:pt x="2" y="9"/>
                      <a:pt x="3" y="13"/>
                    </a:cubicBezTo>
                    <a:cubicBezTo>
                      <a:pt x="3" y="17"/>
                      <a:pt x="4" y="21"/>
                      <a:pt x="4" y="25"/>
                    </a:cubicBezTo>
                    <a:cubicBezTo>
                      <a:pt x="4" y="28"/>
                      <a:pt x="2" y="32"/>
                      <a:pt x="1" y="35"/>
                    </a:cubicBezTo>
                    <a:cubicBezTo>
                      <a:pt x="0" y="39"/>
                      <a:pt x="0" y="43"/>
                      <a:pt x="1" y="47"/>
                    </a:cubicBezTo>
                    <a:cubicBezTo>
                      <a:pt x="1" y="43"/>
                      <a:pt x="2" y="39"/>
                      <a:pt x="4" y="35"/>
                    </a:cubicBezTo>
                    <a:cubicBezTo>
                      <a:pt x="5" y="32"/>
                      <a:pt x="5" y="31"/>
                      <a:pt x="5" y="29"/>
                    </a:cubicBezTo>
                    <a:cubicBezTo>
                      <a:pt x="5" y="27"/>
                      <a:pt x="6" y="25"/>
                      <a:pt x="6" y="24"/>
                    </a:cubicBezTo>
                    <a:cubicBezTo>
                      <a:pt x="8" y="16"/>
                      <a:pt x="2" y="7"/>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8" name="Freeform 6017"/>
              <p:cNvSpPr>
                <a:spLocks/>
              </p:cNvSpPr>
              <p:nvPr/>
            </p:nvSpPr>
            <p:spPr bwMode="auto">
              <a:xfrm>
                <a:off x="9118368" y="1310568"/>
                <a:ext cx="31751" cy="53974"/>
              </a:xfrm>
              <a:custGeom>
                <a:avLst/>
                <a:gdLst>
                  <a:gd name="T0" fmla="*/ 5 w 15"/>
                  <a:gd name="T1" fmla="*/ 0 h 25"/>
                  <a:gd name="T2" fmla="*/ 4 w 15"/>
                  <a:gd name="T3" fmla="*/ 33 h 25"/>
                  <a:gd name="T4" fmla="*/ 12 w 15"/>
                  <a:gd name="T5" fmla="*/ 42 h 25"/>
                  <a:gd name="T6" fmla="*/ 27 w 15"/>
                  <a:gd name="T7" fmla="*/ 46 h 25"/>
                  <a:gd name="T8" fmla="*/ 5 w 15"/>
                  <a:gd name="T9" fmla="*/ 27 h 25"/>
                  <a:gd name="T10" fmla="*/ 5 w 15"/>
                  <a:gd name="T11" fmla="*/ 11 h 25"/>
                  <a:gd name="T12" fmla="*/ 5 w 15"/>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25">
                    <a:moveTo>
                      <a:pt x="3" y="0"/>
                    </a:moveTo>
                    <a:cubicBezTo>
                      <a:pt x="0" y="5"/>
                      <a:pt x="0" y="14"/>
                      <a:pt x="2" y="18"/>
                    </a:cubicBezTo>
                    <a:cubicBezTo>
                      <a:pt x="3" y="20"/>
                      <a:pt x="5" y="23"/>
                      <a:pt x="7" y="23"/>
                    </a:cubicBezTo>
                    <a:cubicBezTo>
                      <a:pt x="10" y="24"/>
                      <a:pt x="13" y="23"/>
                      <a:pt x="15" y="25"/>
                    </a:cubicBezTo>
                    <a:cubicBezTo>
                      <a:pt x="11" y="24"/>
                      <a:pt x="4" y="19"/>
                      <a:pt x="3" y="15"/>
                    </a:cubicBezTo>
                    <a:cubicBezTo>
                      <a:pt x="3" y="12"/>
                      <a:pt x="3" y="9"/>
                      <a:pt x="3" y="6"/>
                    </a:cubicBezTo>
                    <a:cubicBezTo>
                      <a:pt x="3" y="5"/>
                      <a:pt x="3" y="3"/>
                      <a:pt x="3"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19" name="Freeform 6018"/>
              <p:cNvSpPr>
                <a:spLocks/>
              </p:cNvSpPr>
              <p:nvPr/>
            </p:nvSpPr>
            <p:spPr bwMode="auto">
              <a:xfrm>
                <a:off x="9083443" y="1296281"/>
                <a:ext cx="14288" cy="49212"/>
              </a:xfrm>
              <a:custGeom>
                <a:avLst/>
                <a:gdLst>
                  <a:gd name="T0" fmla="*/ 12 w 7"/>
                  <a:gd name="T1" fmla="*/ 0 h 23"/>
                  <a:gd name="T2" fmla="*/ 6 w 7"/>
                  <a:gd name="T3" fmla="*/ 11 h 23"/>
                  <a:gd name="T4" fmla="*/ 4 w 7"/>
                  <a:gd name="T5" fmla="*/ 20 h 23"/>
                  <a:gd name="T6" fmla="*/ 8 w 7"/>
                  <a:gd name="T7" fmla="*/ 42 h 23"/>
                  <a:gd name="T8" fmla="*/ 6 w 7"/>
                  <a:gd name="T9" fmla="*/ 20 h 23"/>
                  <a:gd name="T10" fmla="*/ 10 w 7"/>
                  <a:gd name="T11" fmla="*/ 5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3">
                    <a:moveTo>
                      <a:pt x="7" y="0"/>
                    </a:moveTo>
                    <a:cubicBezTo>
                      <a:pt x="7" y="2"/>
                      <a:pt x="5" y="4"/>
                      <a:pt x="4" y="6"/>
                    </a:cubicBezTo>
                    <a:cubicBezTo>
                      <a:pt x="3" y="8"/>
                      <a:pt x="2" y="9"/>
                      <a:pt x="2" y="11"/>
                    </a:cubicBezTo>
                    <a:cubicBezTo>
                      <a:pt x="0" y="16"/>
                      <a:pt x="2" y="20"/>
                      <a:pt x="5" y="23"/>
                    </a:cubicBezTo>
                    <a:cubicBezTo>
                      <a:pt x="3" y="19"/>
                      <a:pt x="4" y="15"/>
                      <a:pt x="4" y="11"/>
                    </a:cubicBezTo>
                    <a:cubicBezTo>
                      <a:pt x="4" y="8"/>
                      <a:pt x="5" y="6"/>
                      <a:pt x="6"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0" name="Freeform 6019"/>
              <p:cNvSpPr>
                <a:spLocks/>
              </p:cNvSpPr>
              <p:nvPr/>
            </p:nvSpPr>
            <p:spPr bwMode="auto">
              <a:xfrm>
                <a:off x="9112018" y="1415341"/>
                <a:ext cx="147640" cy="52386"/>
              </a:xfrm>
              <a:custGeom>
                <a:avLst/>
                <a:gdLst>
                  <a:gd name="T0" fmla="*/ 0 w 69"/>
                  <a:gd name="T1" fmla="*/ 1 h 25"/>
                  <a:gd name="T2" fmla="*/ 35 w 69"/>
                  <a:gd name="T3" fmla="*/ 5 h 25"/>
                  <a:gd name="T4" fmla="*/ 51 w 69"/>
                  <a:gd name="T5" fmla="*/ 17 h 25"/>
                  <a:gd name="T6" fmla="*/ 69 w 69"/>
                  <a:gd name="T7" fmla="*/ 24 h 25"/>
                  <a:gd name="T8" fmla="*/ 93 w 69"/>
                  <a:gd name="T9" fmla="*/ 37 h 25"/>
                  <a:gd name="T10" fmla="*/ 125 w 69"/>
                  <a:gd name="T11" fmla="*/ 42 h 25"/>
                  <a:gd name="T12" fmla="*/ 89 w 69"/>
                  <a:gd name="T13" fmla="*/ 40 h 25"/>
                  <a:gd name="T14" fmla="*/ 66 w 69"/>
                  <a:gd name="T15" fmla="*/ 28 h 25"/>
                  <a:gd name="T16" fmla="*/ 46 w 69"/>
                  <a:gd name="T17" fmla="*/ 20 h 25"/>
                  <a:gd name="T18" fmla="*/ 31 w 69"/>
                  <a:gd name="T19" fmla="*/ 5 h 25"/>
                  <a:gd name="T20" fmla="*/ 0 w 69"/>
                  <a:gd name="T21" fmla="*/ 1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25">
                    <a:moveTo>
                      <a:pt x="0" y="1"/>
                    </a:moveTo>
                    <a:cubicBezTo>
                      <a:pt x="4" y="2"/>
                      <a:pt x="16" y="0"/>
                      <a:pt x="19" y="3"/>
                    </a:cubicBezTo>
                    <a:cubicBezTo>
                      <a:pt x="23" y="5"/>
                      <a:pt x="23" y="8"/>
                      <a:pt x="28" y="10"/>
                    </a:cubicBezTo>
                    <a:cubicBezTo>
                      <a:pt x="33" y="12"/>
                      <a:pt x="34" y="11"/>
                      <a:pt x="38" y="14"/>
                    </a:cubicBezTo>
                    <a:cubicBezTo>
                      <a:pt x="43" y="17"/>
                      <a:pt x="46" y="20"/>
                      <a:pt x="51" y="21"/>
                    </a:cubicBezTo>
                    <a:cubicBezTo>
                      <a:pt x="56" y="23"/>
                      <a:pt x="63" y="22"/>
                      <a:pt x="69" y="24"/>
                    </a:cubicBezTo>
                    <a:cubicBezTo>
                      <a:pt x="66" y="23"/>
                      <a:pt x="55" y="25"/>
                      <a:pt x="49" y="23"/>
                    </a:cubicBezTo>
                    <a:cubicBezTo>
                      <a:pt x="44" y="22"/>
                      <a:pt x="39" y="16"/>
                      <a:pt x="36" y="16"/>
                    </a:cubicBezTo>
                    <a:cubicBezTo>
                      <a:pt x="33" y="15"/>
                      <a:pt x="27" y="13"/>
                      <a:pt x="25" y="11"/>
                    </a:cubicBezTo>
                    <a:cubicBezTo>
                      <a:pt x="23" y="8"/>
                      <a:pt x="19" y="4"/>
                      <a:pt x="17" y="3"/>
                    </a:cubicBezTo>
                    <a:cubicBezTo>
                      <a:pt x="15" y="3"/>
                      <a:pt x="4" y="3"/>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1" name="Freeform 6020"/>
              <p:cNvSpPr>
                <a:spLocks/>
              </p:cNvSpPr>
              <p:nvPr/>
            </p:nvSpPr>
            <p:spPr bwMode="auto">
              <a:xfrm>
                <a:off x="9070743" y="1448678"/>
                <a:ext cx="98427" cy="26987"/>
              </a:xfrm>
              <a:custGeom>
                <a:avLst/>
                <a:gdLst>
                  <a:gd name="T0" fmla="*/ 58 w 47"/>
                  <a:gd name="T1" fmla="*/ 17 h 13"/>
                  <a:gd name="T2" fmla="*/ 82 w 47"/>
                  <a:gd name="T3" fmla="*/ 22 h 13"/>
                  <a:gd name="T4" fmla="*/ 59 w 47"/>
                  <a:gd name="T5" fmla="*/ 13 h 13"/>
                  <a:gd name="T6" fmla="*/ 33 w 47"/>
                  <a:gd name="T7" fmla="*/ 12 h 13"/>
                  <a:gd name="T8" fmla="*/ 0 w 47"/>
                  <a:gd name="T9" fmla="*/ 0 h 13"/>
                  <a:gd name="T10" fmla="*/ 58 w 47"/>
                  <a:gd name="T11" fmla="*/ 17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3">
                    <a:moveTo>
                      <a:pt x="33" y="10"/>
                    </a:moveTo>
                    <a:cubicBezTo>
                      <a:pt x="37" y="9"/>
                      <a:pt x="43" y="11"/>
                      <a:pt x="47" y="13"/>
                    </a:cubicBezTo>
                    <a:cubicBezTo>
                      <a:pt x="41" y="8"/>
                      <a:pt x="38" y="8"/>
                      <a:pt x="34" y="8"/>
                    </a:cubicBezTo>
                    <a:cubicBezTo>
                      <a:pt x="31" y="8"/>
                      <a:pt x="26" y="8"/>
                      <a:pt x="19" y="7"/>
                    </a:cubicBezTo>
                    <a:cubicBezTo>
                      <a:pt x="12" y="6"/>
                      <a:pt x="4" y="4"/>
                      <a:pt x="0" y="0"/>
                    </a:cubicBezTo>
                    <a:cubicBezTo>
                      <a:pt x="3" y="5"/>
                      <a:pt x="19" y="11"/>
                      <a:pt x="33"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2" name="Freeform 6021"/>
              <p:cNvSpPr>
                <a:spLocks/>
              </p:cNvSpPr>
              <p:nvPr/>
            </p:nvSpPr>
            <p:spPr bwMode="auto">
              <a:xfrm>
                <a:off x="9162819" y="1485189"/>
                <a:ext cx="90489" cy="22225"/>
              </a:xfrm>
              <a:custGeom>
                <a:avLst/>
                <a:gdLst>
                  <a:gd name="T0" fmla="*/ 0 w 42"/>
                  <a:gd name="T1" fmla="*/ 1 h 11"/>
                  <a:gd name="T2" fmla="*/ 37 w 42"/>
                  <a:gd name="T3" fmla="*/ 6 h 11"/>
                  <a:gd name="T4" fmla="*/ 77 w 42"/>
                  <a:gd name="T5" fmla="*/ 18 h 11"/>
                  <a:gd name="T6" fmla="*/ 0 60000 65536"/>
                  <a:gd name="T7" fmla="*/ 0 60000 65536"/>
                  <a:gd name="T8" fmla="*/ 0 60000 65536"/>
                </a:gdLst>
                <a:ahLst/>
                <a:cxnLst>
                  <a:cxn ang="T6">
                    <a:pos x="T0" y="T1"/>
                  </a:cxn>
                  <a:cxn ang="T7">
                    <a:pos x="T2" y="T3"/>
                  </a:cxn>
                  <a:cxn ang="T8">
                    <a:pos x="T4" y="T5"/>
                  </a:cxn>
                </a:cxnLst>
                <a:rect l="0" t="0" r="r" b="b"/>
                <a:pathLst>
                  <a:path w="42" h="11">
                    <a:moveTo>
                      <a:pt x="0" y="1"/>
                    </a:moveTo>
                    <a:cubicBezTo>
                      <a:pt x="4" y="0"/>
                      <a:pt x="11" y="1"/>
                      <a:pt x="20" y="4"/>
                    </a:cubicBezTo>
                    <a:cubicBezTo>
                      <a:pt x="28" y="7"/>
                      <a:pt x="38" y="8"/>
                      <a:pt x="4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3" name="Freeform 6022"/>
              <p:cNvSpPr>
                <a:spLocks/>
              </p:cNvSpPr>
              <p:nvPr/>
            </p:nvSpPr>
            <p:spPr bwMode="auto">
              <a:xfrm>
                <a:off x="9032642" y="1361367"/>
                <a:ext cx="9525" cy="41274"/>
              </a:xfrm>
              <a:custGeom>
                <a:avLst/>
                <a:gdLst>
                  <a:gd name="T0" fmla="*/ 0 w 5"/>
                  <a:gd name="T1" fmla="*/ 0 h 19"/>
                  <a:gd name="T2" fmla="*/ 1 w 5"/>
                  <a:gd name="T3" fmla="*/ 19 h 19"/>
                  <a:gd name="T4" fmla="*/ 7 w 5"/>
                  <a:gd name="T5" fmla="*/ 36 h 19"/>
                  <a:gd name="T6" fmla="*/ 2 w 5"/>
                  <a:gd name="T7" fmla="*/ 16 h 19"/>
                  <a:gd name="T8" fmla="*/ 1 w 5"/>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9">
                    <a:moveTo>
                      <a:pt x="0" y="0"/>
                    </a:moveTo>
                    <a:cubicBezTo>
                      <a:pt x="1" y="2"/>
                      <a:pt x="0" y="6"/>
                      <a:pt x="1" y="10"/>
                    </a:cubicBezTo>
                    <a:cubicBezTo>
                      <a:pt x="1" y="13"/>
                      <a:pt x="3" y="17"/>
                      <a:pt x="5" y="19"/>
                    </a:cubicBezTo>
                    <a:cubicBezTo>
                      <a:pt x="4" y="16"/>
                      <a:pt x="2" y="13"/>
                      <a:pt x="2" y="9"/>
                    </a:cubicBezTo>
                    <a:cubicBezTo>
                      <a:pt x="2" y="6"/>
                      <a:pt x="2" y="3"/>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4" name="Freeform 6023"/>
              <p:cNvSpPr>
                <a:spLocks/>
              </p:cNvSpPr>
              <p:nvPr/>
            </p:nvSpPr>
            <p:spPr bwMode="auto">
              <a:xfrm>
                <a:off x="9067567" y="1215320"/>
                <a:ext cx="106365" cy="61911"/>
              </a:xfrm>
              <a:custGeom>
                <a:avLst/>
                <a:gdLst>
                  <a:gd name="T0" fmla="*/ 0 w 50"/>
                  <a:gd name="T1" fmla="*/ 52 h 29"/>
                  <a:gd name="T2" fmla="*/ 32 w 50"/>
                  <a:gd name="T3" fmla="*/ 27 h 29"/>
                  <a:gd name="T4" fmla="*/ 90 w 50"/>
                  <a:gd name="T5" fmla="*/ 1 h 29"/>
                  <a:gd name="T6" fmla="*/ 38 w 50"/>
                  <a:gd name="T7" fmla="*/ 27 h 29"/>
                  <a:gd name="T8" fmla="*/ 0 w 50"/>
                  <a:gd name="T9" fmla="*/ 5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29">
                    <a:moveTo>
                      <a:pt x="0" y="29"/>
                    </a:moveTo>
                    <a:cubicBezTo>
                      <a:pt x="6" y="22"/>
                      <a:pt x="13" y="17"/>
                      <a:pt x="18" y="15"/>
                    </a:cubicBezTo>
                    <a:cubicBezTo>
                      <a:pt x="24" y="12"/>
                      <a:pt x="45" y="0"/>
                      <a:pt x="50" y="1"/>
                    </a:cubicBezTo>
                    <a:cubicBezTo>
                      <a:pt x="46" y="2"/>
                      <a:pt x="26" y="12"/>
                      <a:pt x="21" y="15"/>
                    </a:cubicBezTo>
                    <a:cubicBezTo>
                      <a:pt x="16" y="18"/>
                      <a:pt x="2" y="25"/>
                      <a:pt x="0"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5" name="Freeform 6024"/>
              <p:cNvSpPr>
                <a:spLocks/>
              </p:cNvSpPr>
              <p:nvPr/>
            </p:nvSpPr>
            <p:spPr bwMode="auto">
              <a:xfrm>
                <a:off x="9016766" y="1297868"/>
                <a:ext cx="41276" cy="66674"/>
              </a:xfrm>
              <a:custGeom>
                <a:avLst/>
                <a:gdLst>
                  <a:gd name="T0" fmla="*/ 36 w 19"/>
                  <a:gd name="T1" fmla="*/ 0 h 31"/>
                  <a:gd name="T2" fmla="*/ 25 w 19"/>
                  <a:gd name="T3" fmla="*/ 9 h 31"/>
                  <a:gd name="T4" fmla="*/ 10 w 19"/>
                  <a:gd name="T5" fmla="*/ 35 h 31"/>
                  <a:gd name="T6" fmla="*/ 0 w 19"/>
                  <a:gd name="T7" fmla="*/ 57 h 31"/>
                  <a:gd name="T8" fmla="*/ 11 w 19"/>
                  <a:gd name="T9" fmla="*/ 38 h 31"/>
                  <a:gd name="T10" fmla="*/ 29 w 19"/>
                  <a:gd name="T11" fmla="*/ 15 h 31"/>
                  <a:gd name="T12" fmla="*/ 36 w 19"/>
                  <a:gd name="T13" fmla="*/ 0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1">
                    <a:moveTo>
                      <a:pt x="19" y="0"/>
                    </a:moveTo>
                    <a:cubicBezTo>
                      <a:pt x="15" y="1"/>
                      <a:pt x="15" y="2"/>
                      <a:pt x="13" y="5"/>
                    </a:cubicBezTo>
                    <a:cubicBezTo>
                      <a:pt x="12" y="8"/>
                      <a:pt x="8" y="16"/>
                      <a:pt x="5" y="19"/>
                    </a:cubicBezTo>
                    <a:cubicBezTo>
                      <a:pt x="2" y="22"/>
                      <a:pt x="0" y="27"/>
                      <a:pt x="0" y="31"/>
                    </a:cubicBezTo>
                    <a:cubicBezTo>
                      <a:pt x="1" y="28"/>
                      <a:pt x="4" y="25"/>
                      <a:pt x="6" y="21"/>
                    </a:cubicBezTo>
                    <a:cubicBezTo>
                      <a:pt x="8" y="18"/>
                      <a:pt x="13" y="12"/>
                      <a:pt x="15" y="8"/>
                    </a:cubicBezTo>
                    <a:cubicBezTo>
                      <a:pt x="16" y="5"/>
                      <a:pt x="17" y="1"/>
                      <a:pt x="1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6" name="Freeform 6025"/>
              <p:cNvSpPr>
                <a:spLocks/>
              </p:cNvSpPr>
              <p:nvPr/>
            </p:nvSpPr>
            <p:spPr bwMode="auto">
              <a:xfrm>
                <a:off x="9431112" y="1289931"/>
                <a:ext cx="25401" cy="42862"/>
              </a:xfrm>
              <a:custGeom>
                <a:avLst/>
                <a:gdLst>
                  <a:gd name="T0" fmla="*/ 0 w 12"/>
                  <a:gd name="T1" fmla="*/ 1 h 20"/>
                  <a:gd name="T2" fmla="*/ 15 w 12"/>
                  <a:gd name="T3" fmla="*/ 19 h 20"/>
                  <a:gd name="T4" fmla="*/ 17 w 12"/>
                  <a:gd name="T5" fmla="*/ 36 h 20"/>
                  <a:gd name="T6" fmla="*/ 20 w 12"/>
                  <a:gd name="T7" fmla="*/ 20 h 20"/>
                  <a:gd name="T8" fmla="*/ 12 w 12"/>
                  <a:gd name="T9" fmla="*/ 9 h 20"/>
                  <a:gd name="T10" fmla="*/ 1 w 1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0">
                    <a:moveTo>
                      <a:pt x="0" y="1"/>
                    </a:moveTo>
                    <a:cubicBezTo>
                      <a:pt x="1" y="4"/>
                      <a:pt x="6" y="7"/>
                      <a:pt x="8" y="10"/>
                    </a:cubicBezTo>
                    <a:cubicBezTo>
                      <a:pt x="10" y="14"/>
                      <a:pt x="10" y="16"/>
                      <a:pt x="10" y="20"/>
                    </a:cubicBezTo>
                    <a:cubicBezTo>
                      <a:pt x="12" y="17"/>
                      <a:pt x="12" y="14"/>
                      <a:pt x="11" y="11"/>
                    </a:cubicBezTo>
                    <a:cubicBezTo>
                      <a:pt x="10" y="9"/>
                      <a:pt x="9" y="7"/>
                      <a:pt x="7" y="5"/>
                    </a:cubicBezTo>
                    <a:cubicBezTo>
                      <a:pt x="5" y="4"/>
                      <a:pt x="1" y="2"/>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7" name="Freeform 6026"/>
              <p:cNvSpPr>
                <a:spLocks/>
              </p:cNvSpPr>
              <p:nvPr/>
            </p:nvSpPr>
            <p:spPr bwMode="auto">
              <a:xfrm>
                <a:off x="9300935" y="1302631"/>
                <a:ext cx="19050" cy="101598"/>
              </a:xfrm>
              <a:custGeom>
                <a:avLst/>
                <a:gdLst>
                  <a:gd name="T0" fmla="*/ 0 w 9"/>
                  <a:gd name="T1" fmla="*/ 1 h 48"/>
                  <a:gd name="T2" fmla="*/ 5 w 9"/>
                  <a:gd name="T3" fmla="*/ 25 h 48"/>
                  <a:gd name="T4" fmla="*/ 4 w 9"/>
                  <a:gd name="T5" fmla="*/ 33 h 48"/>
                  <a:gd name="T6" fmla="*/ 7 w 9"/>
                  <a:gd name="T7" fmla="*/ 41 h 48"/>
                  <a:gd name="T8" fmla="*/ 12 w 9"/>
                  <a:gd name="T9" fmla="*/ 63 h 48"/>
                  <a:gd name="T10" fmla="*/ 11 w 9"/>
                  <a:gd name="T11" fmla="*/ 85 h 48"/>
                  <a:gd name="T12" fmla="*/ 15 w 9"/>
                  <a:gd name="T13" fmla="*/ 60 h 48"/>
                  <a:gd name="T14" fmla="*/ 9 w 9"/>
                  <a:gd name="T15" fmla="*/ 37 h 48"/>
                  <a:gd name="T16" fmla="*/ 5 w 9"/>
                  <a:gd name="T17" fmla="*/ 16 h 48"/>
                  <a:gd name="T18" fmla="*/ 0 w 9"/>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48">
                    <a:moveTo>
                      <a:pt x="0" y="1"/>
                    </a:moveTo>
                    <a:cubicBezTo>
                      <a:pt x="0" y="5"/>
                      <a:pt x="2" y="10"/>
                      <a:pt x="3" y="14"/>
                    </a:cubicBezTo>
                    <a:cubicBezTo>
                      <a:pt x="3" y="16"/>
                      <a:pt x="2" y="17"/>
                      <a:pt x="2" y="19"/>
                    </a:cubicBezTo>
                    <a:cubicBezTo>
                      <a:pt x="2" y="21"/>
                      <a:pt x="3" y="21"/>
                      <a:pt x="4" y="23"/>
                    </a:cubicBezTo>
                    <a:cubicBezTo>
                      <a:pt x="5" y="27"/>
                      <a:pt x="6" y="31"/>
                      <a:pt x="7" y="35"/>
                    </a:cubicBezTo>
                    <a:cubicBezTo>
                      <a:pt x="7" y="40"/>
                      <a:pt x="6" y="43"/>
                      <a:pt x="6" y="48"/>
                    </a:cubicBezTo>
                    <a:cubicBezTo>
                      <a:pt x="8" y="44"/>
                      <a:pt x="9" y="38"/>
                      <a:pt x="8" y="34"/>
                    </a:cubicBezTo>
                    <a:cubicBezTo>
                      <a:pt x="8" y="29"/>
                      <a:pt x="6" y="25"/>
                      <a:pt x="5" y="21"/>
                    </a:cubicBezTo>
                    <a:cubicBezTo>
                      <a:pt x="4" y="17"/>
                      <a:pt x="4" y="13"/>
                      <a:pt x="3" y="9"/>
                    </a:cubicBezTo>
                    <a:cubicBezTo>
                      <a:pt x="3" y="6"/>
                      <a:pt x="1" y="3"/>
                      <a:pt x="0"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8" name="Freeform 6027"/>
              <p:cNvSpPr>
                <a:spLocks/>
              </p:cNvSpPr>
              <p:nvPr/>
            </p:nvSpPr>
            <p:spPr bwMode="auto">
              <a:xfrm>
                <a:off x="9364436" y="1323268"/>
                <a:ext cx="22225" cy="93661"/>
              </a:xfrm>
              <a:custGeom>
                <a:avLst/>
                <a:gdLst>
                  <a:gd name="T0" fmla="*/ 6 w 10"/>
                  <a:gd name="T1" fmla="*/ 11 h 44"/>
                  <a:gd name="T2" fmla="*/ 15 w 10"/>
                  <a:gd name="T3" fmla="*/ 27 h 44"/>
                  <a:gd name="T4" fmla="*/ 20 w 10"/>
                  <a:gd name="T5" fmla="*/ 43 h 44"/>
                  <a:gd name="T6" fmla="*/ 6 w 10"/>
                  <a:gd name="T7" fmla="*/ 79 h 44"/>
                  <a:gd name="T8" fmla="*/ 14 w 10"/>
                  <a:gd name="T9" fmla="*/ 40 h 44"/>
                  <a:gd name="T10" fmla="*/ 8 w 10"/>
                  <a:gd name="T11" fmla="*/ 16 h 44"/>
                  <a:gd name="T12" fmla="*/ 0 w 10"/>
                  <a:gd name="T13" fmla="*/ 0 h 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4">
                    <a:moveTo>
                      <a:pt x="3" y="6"/>
                    </a:moveTo>
                    <a:cubicBezTo>
                      <a:pt x="5" y="9"/>
                      <a:pt x="7" y="11"/>
                      <a:pt x="8" y="15"/>
                    </a:cubicBezTo>
                    <a:cubicBezTo>
                      <a:pt x="9" y="18"/>
                      <a:pt x="9" y="21"/>
                      <a:pt x="10" y="24"/>
                    </a:cubicBezTo>
                    <a:cubicBezTo>
                      <a:pt x="10" y="31"/>
                      <a:pt x="7" y="38"/>
                      <a:pt x="3" y="44"/>
                    </a:cubicBezTo>
                    <a:cubicBezTo>
                      <a:pt x="6" y="38"/>
                      <a:pt x="8" y="29"/>
                      <a:pt x="7" y="22"/>
                    </a:cubicBezTo>
                    <a:cubicBezTo>
                      <a:pt x="6" y="18"/>
                      <a:pt x="6" y="13"/>
                      <a:pt x="4" y="9"/>
                    </a:cubicBezTo>
                    <a:cubicBezTo>
                      <a:pt x="3" y="6"/>
                      <a:pt x="1" y="3"/>
                      <a:pt x="0"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29" name="Freeform 6028"/>
              <p:cNvSpPr>
                <a:spLocks/>
              </p:cNvSpPr>
              <p:nvPr/>
            </p:nvSpPr>
            <p:spPr bwMode="auto">
              <a:xfrm>
                <a:off x="9386661" y="1370892"/>
                <a:ext cx="15875" cy="14287"/>
              </a:xfrm>
              <a:custGeom>
                <a:avLst/>
                <a:gdLst>
                  <a:gd name="T0" fmla="*/ 0 w 8"/>
                  <a:gd name="T1" fmla="*/ 0 h 7"/>
                  <a:gd name="T2" fmla="*/ 13 w 8"/>
                  <a:gd name="T3" fmla="*/ 4 h 7"/>
                  <a:gd name="T4" fmla="*/ 0 w 8"/>
                  <a:gd name="T5" fmla="*/ 12 h 7"/>
                  <a:gd name="T6" fmla="*/ 1 w 8"/>
                  <a:gd name="T7" fmla="*/ 5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7">
                    <a:moveTo>
                      <a:pt x="0" y="0"/>
                    </a:moveTo>
                    <a:cubicBezTo>
                      <a:pt x="1" y="4"/>
                      <a:pt x="6" y="2"/>
                      <a:pt x="8" y="2"/>
                    </a:cubicBezTo>
                    <a:cubicBezTo>
                      <a:pt x="6" y="3"/>
                      <a:pt x="1" y="4"/>
                      <a:pt x="0" y="7"/>
                    </a:cubicBezTo>
                    <a:cubicBezTo>
                      <a:pt x="1" y="5"/>
                      <a:pt x="1" y="4"/>
                      <a:pt x="1" y="3"/>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0" name="Freeform 6029"/>
              <p:cNvSpPr>
                <a:spLocks/>
              </p:cNvSpPr>
              <p:nvPr/>
            </p:nvSpPr>
            <p:spPr bwMode="auto">
              <a:xfrm>
                <a:off x="9408887" y="1397879"/>
                <a:ext cx="15875" cy="20637"/>
              </a:xfrm>
              <a:custGeom>
                <a:avLst/>
                <a:gdLst>
                  <a:gd name="T0" fmla="*/ 14 w 7"/>
                  <a:gd name="T1" fmla="*/ 0 h 10"/>
                  <a:gd name="T2" fmla="*/ 0 w 7"/>
                  <a:gd name="T3" fmla="*/ 16 h 10"/>
                  <a:gd name="T4" fmla="*/ 14 w 7"/>
                  <a:gd name="T5" fmla="*/ 17 h 10"/>
                  <a:gd name="T6" fmla="*/ 14 w 7"/>
                  <a:gd name="T7" fmla="*/ 1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0">
                    <a:moveTo>
                      <a:pt x="7" y="0"/>
                    </a:moveTo>
                    <a:cubicBezTo>
                      <a:pt x="5" y="3"/>
                      <a:pt x="1" y="5"/>
                      <a:pt x="0" y="9"/>
                    </a:cubicBezTo>
                    <a:cubicBezTo>
                      <a:pt x="2" y="8"/>
                      <a:pt x="5" y="9"/>
                      <a:pt x="7" y="10"/>
                    </a:cubicBezTo>
                    <a:cubicBezTo>
                      <a:pt x="1" y="9"/>
                      <a:pt x="7" y="4"/>
                      <a:pt x="7" y="1"/>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1" name="Freeform 6030"/>
              <p:cNvSpPr>
                <a:spLocks/>
              </p:cNvSpPr>
              <p:nvPr/>
            </p:nvSpPr>
            <p:spPr bwMode="auto">
              <a:xfrm>
                <a:off x="9415237" y="1405816"/>
                <a:ext cx="53976" cy="55561"/>
              </a:xfrm>
              <a:custGeom>
                <a:avLst/>
                <a:gdLst>
                  <a:gd name="T0" fmla="*/ 45 w 25"/>
                  <a:gd name="T1" fmla="*/ 1 h 26"/>
                  <a:gd name="T2" fmla="*/ 39 w 25"/>
                  <a:gd name="T3" fmla="*/ 20 h 26"/>
                  <a:gd name="T4" fmla="*/ 35 w 25"/>
                  <a:gd name="T5" fmla="*/ 32 h 26"/>
                  <a:gd name="T6" fmla="*/ 0 w 25"/>
                  <a:gd name="T7" fmla="*/ 46 h 26"/>
                  <a:gd name="T8" fmla="*/ 30 w 25"/>
                  <a:gd name="T9" fmla="*/ 30 h 26"/>
                  <a:gd name="T10" fmla="*/ 37 w 25"/>
                  <a:gd name="T11" fmla="*/ 12 h 26"/>
                  <a:gd name="T12" fmla="*/ 45 w 25"/>
                  <a:gd name="T13" fmla="*/ 0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26">
                    <a:moveTo>
                      <a:pt x="24" y="1"/>
                    </a:moveTo>
                    <a:cubicBezTo>
                      <a:pt x="24" y="4"/>
                      <a:pt x="23" y="8"/>
                      <a:pt x="21" y="11"/>
                    </a:cubicBezTo>
                    <a:cubicBezTo>
                      <a:pt x="20" y="13"/>
                      <a:pt x="20" y="15"/>
                      <a:pt x="19" y="18"/>
                    </a:cubicBezTo>
                    <a:cubicBezTo>
                      <a:pt x="16" y="24"/>
                      <a:pt x="6" y="26"/>
                      <a:pt x="0" y="25"/>
                    </a:cubicBezTo>
                    <a:cubicBezTo>
                      <a:pt x="6" y="25"/>
                      <a:pt x="14" y="22"/>
                      <a:pt x="16" y="16"/>
                    </a:cubicBezTo>
                    <a:cubicBezTo>
                      <a:pt x="18" y="13"/>
                      <a:pt x="18" y="10"/>
                      <a:pt x="20" y="7"/>
                    </a:cubicBezTo>
                    <a:cubicBezTo>
                      <a:pt x="22" y="5"/>
                      <a:pt x="25" y="3"/>
                      <a:pt x="24"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2" name="Freeform 6031"/>
              <p:cNvSpPr>
                <a:spLocks/>
              </p:cNvSpPr>
              <p:nvPr/>
            </p:nvSpPr>
            <p:spPr bwMode="auto">
              <a:xfrm>
                <a:off x="9319985" y="1397879"/>
                <a:ext cx="95252" cy="58736"/>
              </a:xfrm>
              <a:custGeom>
                <a:avLst/>
                <a:gdLst>
                  <a:gd name="T0" fmla="*/ 23 w 45"/>
                  <a:gd name="T1" fmla="*/ 48 h 28"/>
                  <a:gd name="T2" fmla="*/ 53 w 45"/>
                  <a:gd name="T3" fmla="*/ 34 h 28"/>
                  <a:gd name="T4" fmla="*/ 65 w 45"/>
                  <a:gd name="T5" fmla="*/ 20 h 28"/>
                  <a:gd name="T6" fmla="*/ 80 w 45"/>
                  <a:gd name="T7" fmla="*/ 0 h 28"/>
                  <a:gd name="T8" fmla="*/ 52 w 45"/>
                  <a:gd name="T9" fmla="*/ 28 h 28"/>
                  <a:gd name="T10" fmla="*/ 20 w 45"/>
                  <a:gd name="T11" fmla="*/ 38 h 28"/>
                  <a:gd name="T12" fmla="*/ 9 w 45"/>
                  <a:gd name="T13" fmla="*/ 29 h 28"/>
                  <a:gd name="T14" fmla="*/ 1 w 45"/>
                  <a:gd name="T15" fmla="*/ 32 h 28"/>
                  <a:gd name="T16" fmla="*/ 12 w 45"/>
                  <a:gd name="T17" fmla="*/ 38 h 28"/>
                  <a:gd name="T18" fmla="*/ 23 w 45"/>
                  <a:gd name="T19" fmla="*/ 49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28">
                    <a:moveTo>
                      <a:pt x="13" y="27"/>
                    </a:moveTo>
                    <a:cubicBezTo>
                      <a:pt x="20" y="27"/>
                      <a:pt x="25" y="25"/>
                      <a:pt x="30" y="20"/>
                    </a:cubicBezTo>
                    <a:cubicBezTo>
                      <a:pt x="33" y="18"/>
                      <a:pt x="35" y="15"/>
                      <a:pt x="37" y="11"/>
                    </a:cubicBezTo>
                    <a:cubicBezTo>
                      <a:pt x="39" y="8"/>
                      <a:pt x="41" y="2"/>
                      <a:pt x="45" y="0"/>
                    </a:cubicBezTo>
                    <a:cubicBezTo>
                      <a:pt x="37" y="2"/>
                      <a:pt x="34" y="11"/>
                      <a:pt x="29" y="16"/>
                    </a:cubicBezTo>
                    <a:cubicBezTo>
                      <a:pt x="24" y="21"/>
                      <a:pt x="18" y="24"/>
                      <a:pt x="11" y="22"/>
                    </a:cubicBezTo>
                    <a:cubicBezTo>
                      <a:pt x="8" y="21"/>
                      <a:pt x="7" y="19"/>
                      <a:pt x="5" y="17"/>
                    </a:cubicBezTo>
                    <a:cubicBezTo>
                      <a:pt x="4" y="17"/>
                      <a:pt x="0" y="15"/>
                      <a:pt x="1" y="18"/>
                    </a:cubicBezTo>
                    <a:cubicBezTo>
                      <a:pt x="1" y="20"/>
                      <a:pt x="6" y="21"/>
                      <a:pt x="7" y="22"/>
                    </a:cubicBezTo>
                    <a:cubicBezTo>
                      <a:pt x="9" y="24"/>
                      <a:pt x="10" y="27"/>
                      <a:pt x="13" y="28"/>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3" name="Freeform 6032"/>
              <p:cNvSpPr>
                <a:spLocks/>
              </p:cNvSpPr>
              <p:nvPr/>
            </p:nvSpPr>
            <p:spPr bwMode="auto">
              <a:xfrm>
                <a:off x="9185045" y="1364542"/>
                <a:ext cx="150815" cy="69849"/>
              </a:xfrm>
              <a:custGeom>
                <a:avLst/>
                <a:gdLst>
                  <a:gd name="T0" fmla="*/ 126 w 71"/>
                  <a:gd name="T1" fmla="*/ 1 h 33"/>
                  <a:gd name="T2" fmla="*/ 112 w 71"/>
                  <a:gd name="T3" fmla="*/ 47 h 33"/>
                  <a:gd name="T4" fmla="*/ 107 w 71"/>
                  <a:gd name="T5" fmla="*/ 59 h 33"/>
                  <a:gd name="T6" fmla="*/ 88 w 71"/>
                  <a:gd name="T7" fmla="*/ 48 h 33"/>
                  <a:gd name="T8" fmla="*/ 55 w 71"/>
                  <a:gd name="T9" fmla="*/ 37 h 33"/>
                  <a:gd name="T10" fmla="*/ 31 w 71"/>
                  <a:gd name="T11" fmla="*/ 27 h 33"/>
                  <a:gd name="T12" fmla="*/ 12 w 71"/>
                  <a:gd name="T13" fmla="*/ 12 h 33"/>
                  <a:gd name="T14" fmla="*/ 0 w 71"/>
                  <a:gd name="T15" fmla="*/ 7 h 33"/>
                  <a:gd name="T16" fmla="*/ 27 w 71"/>
                  <a:gd name="T17" fmla="*/ 15 h 33"/>
                  <a:gd name="T18" fmla="*/ 48 w 71"/>
                  <a:gd name="T19" fmla="*/ 27 h 33"/>
                  <a:gd name="T20" fmla="*/ 80 w 71"/>
                  <a:gd name="T21" fmla="*/ 37 h 33"/>
                  <a:gd name="T22" fmla="*/ 115 w 71"/>
                  <a:gd name="T23" fmla="*/ 36 h 33"/>
                  <a:gd name="T24" fmla="*/ 115 w 71"/>
                  <a:gd name="T25" fmla="*/ 28 h 33"/>
                  <a:gd name="T26" fmla="*/ 120 w 71"/>
                  <a:gd name="T27" fmla="*/ 20 h 33"/>
                  <a:gd name="T28" fmla="*/ 126 w 71"/>
                  <a:gd name="T29" fmla="*/ 0 h 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1" h="33">
                    <a:moveTo>
                      <a:pt x="70" y="1"/>
                    </a:moveTo>
                    <a:cubicBezTo>
                      <a:pt x="71" y="9"/>
                      <a:pt x="68" y="19"/>
                      <a:pt x="63" y="26"/>
                    </a:cubicBezTo>
                    <a:cubicBezTo>
                      <a:pt x="62" y="29"/>
                      <a:pt x="63" y="33"/>
                      <a:pt x="60" y="33"/>
                    </a:cubicBezTo>
                    <a:cubicBezTo>
                      <a:pt x="57" y="33"/>
                      <a:pt x="52" y="28"/>
                      <a:pt x="49" y="27"/>
                    </a:cubicBezTo>
                    <a:cubicBezTo>
                      <a:pt x="43" y="24"/>
                      <a:pt x="37" y="23"/>
                      <a:pt x="31" y="21"/>
                    </a:cubicBezTo>
                    <a:cubicBezTo>
                      <a:pt x="26" y="19"/>
                      <a:pt x="21" y="18"/>
                      <a:pt x="17" y="15"/>
                    </a:cubicBezTo>
                    <a:cubicBezTo>
                      <a:pt x="14" y="12"/>
                      <a:pt x="11" y="9"/>
                      <a:pt x="7" y="7"/>
                    </a:cubicBezTo>
                    <a:cubicBezTo>
                      <a:pt x="5" y="6"/>
                      <a:pt x="2" y="5"/>
                      <a:pt x="0" y="4"/>
                    </a:cubicBezTo>
                    <a:cubicBezTo>
                      <a:pt x="5" y="5"/>
                      <a:pt x="11" y="5"/>
                      <a:pt x="15" y="8"/>
                    </a:cubicBezTo>
                    <a:cubicBezTo>
                      <a:pt x="19" y="11"/>
                      <a:pt x="23" y="13"/>
                      <a:pt x="27" y="15"/>
                    </a:cubicBezTo>
                    <a:cubicBezTo>
                      <a:pt x="33" y="17"/>
                      <a:pt x="39" y="19"/>
                      <a:pt x="45" y="21"/>
                    </a:cubicBezTo>
                    <a:cubicBezTo>
                      <a:pt x="50" y="24"/>
                      <a:pt x="60" y="26"/>
                      <a:pt x="64" y="20"/>
                    </a:cubicBezTo>
                    <a:cubicBezTo>
                      <a:pt x="64" y="18"/>
                      <a:pt x="64" y="17"/>
                      <a:pt x="64" y="16"/>
                    </a:cubicBezTo>
                    <a:cubicBezTo>
                      <a:pt x="65" y="14"/>
                      <a:pt x="66" y="13"/>
                      <a:pt x="67" y="11"/>
                    </a:cubicBezTo>
                    <a:cubicBezTo>
                      <a:pt x="68" y="8"/>
                      <a:pt x="71" y="3"/>
                      <a:pt x="70"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4" name="Freeform 6033"/>
              <p:cNvSpPr>
                <a:spLocks/>
              </p:cNvSpPr>
              <p:nvPr/>
            </p:nvSpPr>
            <p:spPr bwMode="auto">
              <a:xfrm>
                <a:off x="9167582" y="1323268"/>
                <a:ext cx="12700" cy="22225"/>
              </a:xfrm>
              <a:custGeom>
                <a:avLst/>
                <a:gdLst>
                  <a:gd name="T0" fmla="*/ 0 w 6"/>
                  <a:gd name="T1" fmla="*/ 8 h 10"/>
                  <a:gd name="T2" fmla="*/ 7 w 6"/>
                  <a:gd name="T3" fmla="*/ 0 h 10"/>
                  <a:gd name="T4" fmla="*/ 11 w 6"/>
                  <a:gd name="T5" fmla="*/ 20 h 10"/>
                  <a:gd name="T6" fmla="*/ 1 w 6"/>
                  <a:gd name="T7" fmla="*/ 1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0">
                    <a:moveTo>
                      <a:pt x="0" y="4"/>
                    </a:moveTo>
                    <a:cubicBezTo>
                      <a:pt x="2" y="3"/>
                      <a:pt x="3" y="2"/>
                      <a:pt x="4" y="0"/>
                    </a:cubicBezTo>
                    <a:cubicBezTo>
                      <a:pt x="4" y="3"/>
                      <a:pt x="6" y="7"/>
                      <a:pt x="6" y="10"/>
                    </a:cubicBezTo>
                    <a:cubicBezTo>
                      <a:pt x="6" y="7"/>
                      <a:pt x="4" y="6"/>
                      <a:pt x="1" y="5"/>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5" name="Freeform 6034"/>
              <p:cNvSpPr>
                <a:spLocks/>
              </p:cNvSpPr>
              <p:nvPr/>
            </p:nvSpPr>
            <p:spPr bwMode="auto">
              <a:xfrm>
                <a:off x="9219970" y="1212145"/>
                <a:ext cx="22225" cy="168272"/>
              </a:xfrm>
              <a:custGeom>
                <a:avLst/>
                <a:gdLst>
                  <a:gd name="T0" fmla="*/ 4 w 10"/>
                  <a:gd name="T1" fmla="*/ 0 h 80"/>
                  <a:gd name="T2" fmla="*/ 11 w 10"/>
                  <a:gd name="T3" fmla="*/ 17 h 80"/>
                  <a:gd name="T4" fmla="*/ 15 w 10"/>
                  <a:gd name="T5" fmla="*/ 37 h 80"/>
                  <a:gd name="T6" fmla="*/ 20 w 10"/>
                  <a:gd name="T7" fmla="*/ 70 h 80"/>
                  <a:gd name="T8" fmla="*/ 18 w 10"/>
                  <a:gd name="T9" fmla="*/ 97 h 80"/>
                  <a:gd name="T10" fmla="*/ 20 w 10"/>
                  <a:gd name="T11" fmla="*/ 130 h 80"/>
                  <a:gd name="T12" fmla="*/ 20 w 10"/>
                  <a:gd name="T13" fmla="*/ 140 h 80"/>
                  <a:gd name="T14" fmla="*/ 8 w 10"/>
                  <a:gd name="T15" fmla="*/ 101 h 80"/>
                  <a:gd name="T16" fmla="*/ 6 w 10"/>
                  <a:gd name="T17" fmla="*/ 65 h 80"/>
                  <a:gd name="T18" fmla="*/ 8 w 10"/>
                  <a:gd name="T19" fmla="*/ 42 h 80"/>
                  <a:gd name="T20" fmla="*/ 1 w 10"/>
                  <a:gd name="T21" fmla="*/ 25 h 80"/>
                  <a:gd name="T22" fmla="*/ 0 w 10"/>
                  <a:gd name="T23" fmla="*/ 0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0">
                    <a:moveTo>
                      <a:pt x="2" y="0"/>
                    </a:moveTo>
                    <a:cubicBezTo>
                      <a:pt x="4" y="2"/>
                      <a:pt x="5" y="7"/>
                      <a:pt x="6" y="10"/>
                    </a:cubicBezTo>
                    <a:cubicBezTo>
                      <a:pt x="7" y="13"/>
                      <a:pt x="7" y="17"/>
                      <a:pt x="8" y="21"/>
                    </a:cubicBezTo>
                    <a:cubicBezTo>
                      <a:pt x="8" y="27"/>
                      <a:pt x="9" y="34"/>
                      <a:pt x="10" y="40"/>
                    </a:cubicBezTo>
                    <a:cubicBezTo>
                      <a:pt x="10" y="45"/>
                      <a:pt x="10" y="50"/>
                      <a:pt x="9" y="55"/>
                    </a:cubicBezTo>
                    <a:cubicBezTo>
                      <a:pt x="8" y="61"/>
                      <a:pt x="10" y="67"/>
                      <a:pt x="10" y="74"/>
                    </a:cubicBezTo>
                    <a:cubicBezTo>
                      <a:pt x="10" y="76"/>
                      <a:pt x="10" y="78"/>
                      <a:pt x="10" y="80"/>
                    </a:cubicBezTo>
                    <a:cubicBezTo>
                      <a:pt x="10" y="71"/>
                      <a:pt x="5" y="65"/>
                      <a:pt x="4" y="57"/>
                    </a:cubicBezTo>
                    <a:cubicBezTo>
                      <a:pt x="4" y="52"/>
                      <a:pt x="9" y="40"/>
                      <a:pt x="3" y="37"/>
                    </a:cubicBezTo>
                    <a:cubicBezTo>
                      <a:pt x="6" y="33"/>
                      <a:pt x="5" y="28"/>
                      <a:pt x="4" y="24"/>
                    </a:cubicBezTo>
                    <a:cubicBezTo>
                      <a:pt x="4" y="21"/>
                      <a:pt x="5" y="15"/>
                      <a:pt x="1" y="14"/>
                    </a:cubicBezTo>
                    <a:cubicBezTo>
                      <a:pt x="2" y="12"/>
                      <a:pt x="3" y="1"/>
                      <a:pt x="0"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6" name="Freeform 6035"/>
              <p:cNvSpPr>
                <a:spLocks/>
              </p:cNvSpPr>
              <p:nvPr/>
            </p:nvSpPr>
            <p:spPr bwMode="auto">
              <a:xfrm>
                <a:off x="9253309" y="1218495"/>
                <a:ext cx="22225" cy="114298"/>
              </a:xfrm>
              <a:custGeom>
                <a:avLst/>
                <a:gdLst>
                  <a:gd name="T0" fmla="*/ 10 w 11"/>
                  <a:gd name="T1" fmla="*/ 0 h 54"/>
                  <a:gd name="T2" fmla="*/ 6 w 11"/>
                  <a:gd name="T3" fmla="*/ 27 h 54"/>
                  <a:gd name="T4" fmla="*/ 11 w 11"/>
                  <a:gd name="T5" fmla="*/ 48 h 54"/>
                  <a:gd name="T6" fmla="*/ 13 w 11"/>
                  <a:gd name="T7" fmla="*/ 60 h 54"/>
                  <a:gd name="T8" fmla="*/ 14 w 11"/>
                  <a:gd name="T9" fmla="*/ 73 h 54"/>
                  <a:gd name="T10" fmla="*/ 17 w 11"/>
                  <a:gd name="T11" fmla="*/ 96 h 54"/>
                  <a:gd name="T12" fmla="*/ 14 w 11"/>
                  <a:gd name="T13" fmla="*/ 79 h 54"/>
                  <a:gd name="T14" fmla="*/ 10 w 11"/>
                  <a:gd name="T15" fmla="*/ 68 h 54"/>
                  <a:gd name="T16" fmla="*/ 11 w 11"/>
                  <a:gd name="T17" fmla="*/ 59 h 54"/>
                  <a:gd name="T18" fmla="*/ 10 w 11"/>
                  <a:gd name="T19" fmla="*/ 52 h 54"/>
                  <a:gd name="T20" fmla="*/ 5 w 11"/>
                  <a:gd name="T21" fmla="*/ 43 h 54"/>
                  <a:gd name="T22" fmla="*/ 4 w 11"/>
                  <a:gd name="T23" fmla="*/ 32 h 54"/>
                  <a:gd name="T24" fmla="*/ 1 w 11"/>
                  <a:gd name="T25" fmla="*/ 21 h 54"/>
                  <a:gd name="T26" fmla="*/ 10 w 11"/>
                  <a:gd name="T27" fmla="*/ 0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54">
                    <a:moveTo>
                      <a:pt x="6" y="0"/>
                    </a:moveTo>
                    <a:cubicBezTo>
                      <a:pt x="8" y="5"/>
                      <a:pt x="4" y="10"/>
                      <a:pt x="4" y="15"/>
                    </a:cubicBezTo>
                    <a:cubicBezTo>
                      <a:pt x="3" y="19"/>
                      <a:pt x="7" y="23"/>
                      <a:pt x="7" y="27"/>
                    </a:cubicBezTo>
                    <a:cubicBezTo>
                      <a:pt x="8" y="29"/>
                      <a:pt x="8" y="32"/>
                      <a:pt x="8" y="34"/>
                    </a:cubicBezTo>
                    <a:cubicBezTo>
                      <a:pt x="8" y="37"/>
                      <a:pt x="9" y="39"/>
                      <a:pt x="9" y="41"/>
                    </a:cubicBezTo>
                    <a:cubicBezTo>
                      <a:pt x="10" y="44"/>
                      <a:pt x="11" y="51"/>
                      <a:pt x="10" y="54"/>
                    </a:cubicBezTo>
                    <a:cubicBezTo>
                      <a:pt x="11" y="51"/>
                      <a:pt x="10" y="47"/>
                      <a:pt x="9" y="44"/>
                    </a:cubicBezTo>
                    <a:cubicBezTo>
                      <a:pt x="8" y="41"/>
                      <a:pt x="6" y="40"/>
                      <a:pt x="6" y="38"/>
                    </a:cubicBezTo>
                    <a:cubicBezTo>
                      <a:pt x="6" y="37"/>
                      <a:pt x="7" y="35"/>
                      <a:pt x="7" y="33"/>
                    </a:cubicBezTo>
                    <a:cubicBezTo>
                      <a:pt x="7" y="32"/>
                      <a:pt x="6" y="30"/>
                      <a:pt x="6" y="29"/>
                    </a:cubicBezTo>
                    <a:cubicBezTo>
                      <a:pt x="5" y="27"/>
                      <a:pt x="5" y="24"/>
                      <a:pt x="3" y="24"/>
                    </a:cubicBezTo>
                    <a:cubicBezTo>
                      <a:pt x="4" y="22"/>
                      <a:pt x="4" y="20"/>
                      <a:pt x="2" y="18"/>
                    </a:cubicBezTo>
                    <a:cubicBezTo>
                      <a:pt x="1" y="16"/>
                      <a:pt x="0" y="15"/>
                      <a:pt x="1" y="12"/>
                    </a:cubicBezTo>
                    <a:cubicBezTo>
                      <a:pt x="3" y="8"/>
                      <a:pt x="5" y="5"/>
                      <a:pt x="6"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7" name="Freeform 6036"/>
              <p:cNvSpPr>
                <a:spLocks/>
              </p:cNvSpPr>
              <p:nvPr/>
            </p:nvSpPr>
            <p:spPr bwMode="auto">
              <a:xfrm>
                <a:off x="9304110" y="1213732"/>
                <a:ext cx="14288" cy="30162"/>
              </a:xfrm>
              <a:custGeom>
                <a:avLst/>
                <a:gdLst>
                  <a:gd name="T0" fmla="*/ 0 w 7"/>
                  <a:gd name="T1" fmla="*/ 0 h 14"/>
                  <a:gd name="T2" fmla="*/ 6 w 7"/>
                  <a:gd name="T3" fmla="*/ 26 h 14"/>
                  <a:gd name="T4" fmla="*/ 1 w 7"/>
                  <a:gd name="T5" fmla="*/ 1 h 14"/>
                  <a:gd name="T6" fmla="*/ 0 60000 65536"/>
                  <a:gd name="T7" fmla="*/ 0 60000 65536"/>
                  <a:gd name="T8" fmla="*/ 0 60000 65536"/>
                </a:gdLst>
                <a:ahLst/>
                <a:cxnLst>
                  <a:cxn ang="T6">
                    <a:pos x="T0" y="T1"/>
                  </a:cxn>
                  <a:cxn ang="T7">
                    <a:pos x="T2" y="T3"/>
                  </a:cxn>
                  <a:cxn ang="T8">
                    <a:pos x="T4" y="T5"/>
                  </a:cxn>
                </a:cxnLst>
                <a:rect l="0" t="0" r="r" b="b"/>
                <a:pathLst>
                  <a:path w="7" h="14">
                    <a:moveTo>
                      <a:pt x="0" y="0"/>
                    </a:moveTo>
                    <a:cubicBezTo>
                      <a:pt x="7" y="0"/>
                      <a:pt x="3" y="10"/>
                      <a:pt x="4" y="14"/>
                    </a:cubicBezTo>
                    <a:cubicBezTo>
                      <a:pt x="5" y="10"/>
                      <a:pt x="3" y="3"/>
                      <a:pt x="1" y="1"/>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8" name="Freeform 6037"/>
              <p:cNvSpPr>
                <a:spLocks/>
              </p:cNvSpPr>
              <p:nvPr/>
            </p:nvSpPr>
            <p:spPr bwMode="auto">
              <a:xfrm>
                <a:off x="9080268" y="1396291"/>
                <a:ext cx="76202" cy="25399"/>
              </a:xfrm>
              <a:custGeom>
                <a:avLst/>
                <a:gdLst>
                  <a:gd name="T0" fmla="*/ 12 w 36"/>
                  <a:gd name="T1" fmla="*/ 5 h 12"/>
                  <a:gd name="T2" fmla="*/ 39 w 36"/>
                  <a:gd name="T3" fmla="*/ 15 h 12"/>
                  <a:gd name="T4" fmla="*/ 64 w 36"/>
                  <a:gd name="T5" fmla="*/ 20 h 12"/>
                  <a:gd name="T6" fmla="*/ 60 w 36"/>
                  <a:gd name="T7" fmla="*/ 5 h 12"/>
                  <a:gd name="T8" fmla="*/ 0 w 36"/>
                  <a:gd name="T9" fmla="*/ 1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12">
                    <a:moveTo>
                      <a:pt x="7" y="3"/>
                    </a:moveTo>
                    <a:cubicBezTo>
                      <a:pt x="12" y="7"/>
                      <a:pt x="16" y="7"/>
                      <a:pt x="22" y="8"/>
                    </a:cubicBezTo>
                    <a:cubicBezTo>
                      <a:pt x="27" y="8"/>
                      <a:pt x="33" y="8"/>
                      <a:pt x="36" y="11"/>
                    </a:cubicBezTo>
                    <a:cubicBezTo>
                      <a:pt x="35" y="9"/>
                      <a:pt x="34" y="6"/>
                      <a:pt x="34" y="3"/>
                    </a:cubicBezTo>
                    <a:cubicBezTo>
                      <a:pt x="35" y="12"/>
                      <a:pt x="4" y="0"/>
                      <a:pt x="0" y="1"/>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39" name="Freeform 6038"/>
              <p:cNvSpPr>
                <a:spLocks/>
              </p:cNvSpPr>
              <p:nvPr/>
            </p:nvSpPr>
            <p:spPr bwMode="auto">
              <a:xfrm>
                <a:off x="9162819" y="1421691"/>
                <a:ext cx="115890" cy="50799"/>
              </a:xfrm>
              <a:custGeom>
                <a:avLst/>
                <a:gdLst>
                  <a:gd name="T0" fmla="*/ 0 w 54"/>
                  <a:gd name="T1" fmla="*/ 0 h 24"/>
                  <a:gd name="T2" fmla="*/ 20 w 54"/>
                  <a:gd name="T3" fmla="*/ 12 h 24"/>
                  <a:gd name="T4" fmla="*/ 37 w 54"/>
                  <a:gd name="T5" fmla="*/ 23 h 24"/>
                  <a:gd name="T6" fmla="*/ 66 w 54"/>
                  <a:gd name="T7" fmla="*/ 32 h 24"/>
                  <a:gd name="T8" fmla="*/ 99 w 54"/>
                  <a:gd name="T9" fmla="*/ 43 h 24"/>
                  <a:gd name="T10" fmla="*/ 74 w 54"/>
                  <a:gd name="T11" fmla="*/ 27 h 24"/>
                  <a:gd name="T12" fmla="*/ 50 w 54"/>
                  <a:gd name="T13" fmla="*/ 23 h 24"/>
                  <a:gd name="T14" fmla="*/ 26 w 54"/>
                  <a:gd name="T15" fmla="*/ 11 h 24"/>
                  <a:gd name="T16" fmla="*/ 0 w 54"/>
                  <a:gd name="T17" fmla="*/ 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24">
                    <a:moveTo>
                      <a:pt x="0" y="0"/>
                    </a:moveTo>
                    <a:cubicBezTo>
                      <a:pt x="3" y="6"/>
                      <a:pt x="6" y="6"/>
                      <a:pt x="11" y="7"/>
                    </a:cubicBezTo>
                    <a:cubicBezTo>
                      <a:pt x="16" y="7"/>
                      <a:pt x="16" y="9"/>
                      <a:pt x="20" y="13"/>
                    </a:cubicBezTo>
                    <a:cubicBezTo>
                      <a:pt x="24" y="16"/>
                      <a:pt x="28" y="18"/>
                      <a:pt x="36" y="18"/>
                    </a:cubicBezTo>
                    <a:cubicBezTo>
                      <a:pt x="44" y="19"/>
                      <a:pt x="46" y="17"/>
                      <a:pt x="54" y="24"/>
                    </a:cubicBezTo>
                    <a:cubicBezTo>
                      <a:pt x="52" y="21"/>
                      <a:pt x="45" y="16"/>
                      <a:pt x="41" y="15"/>
                    </a:cubicBezTo>
                    <a:cubicBezTo>
                      <a:pt x="36" y="15"/>
                      <a:pt x="30" y="15"/>
                      <a:pt x="27" y="13"/>
                    </a:cubicBezTo>
                    <a:cubicBezTo>
                      <a:pt x="23" y="11"/>
                      <a:pt x="18" y="7"/>
                      <a:pt x="14" y="6"/>
                    </a:cubicBezTo>
                    <a:cubicBezTo>
                      <a:pt x="10" y="5"/>
                      <a:pt x="2" y="3"/>
                      <a:pt x="0" y="0"/>
                    </a:cubicBezTo>
                    <a:close/>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0" name="Freeform 6039"/>
              <p:cNvSpPr>
                <a:spLocks/>
              </p:cNvSpPr>
              <p:nvPr/>
            </p:nvSpPr>
            <p:spPr bwMode="auto">
              <a:xfrm>
                <a:off x="9058042" y="1435978"/>
                <a:ext cx="92077" cy="26987"/>
              </a:xfrm>
              <a:custGeom>
                <a:avLst/>
                <a:gdLst>
                  <a:gd name="T0" fmla="*/ 0 w 44"/>
                  <a:gd name="T1" fmla="*/ 0 h 13"/>
                  <a:gd name="T2" fmla="*/ 40 w 44"/>
                  <a:gd name="T3" fmla="*/ 18 h 13"/>
                  <a:gd name="T4" fmla="*/ 76 w 44"/>
                  <a:gd name="T5" fmla="*/ 21 h 13"/>
                  <a:gd name="T6" fmla="*/ 37 w 44"/>
                  <a:gd name="T7" fmla="*/ 13 h 13"/>
                  <a:gd name="T8" fmla="*/ 0 w 4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13">
                    <a:moveTo>
                      <a:pt x="0" y="0"/>
                    </a:moveTo>
                    <a:cubicBezTo>
                      <a:pt x="5" y="4"/>
                      <a:pt x="11" y="9"/>
                      <a:pt x="23" y="11"/>
                    </a:cubicBezTo>
                    <a:cubicBezTo>
                      <a:pt x="36" y="13"/>
                      <a:pt x="41" y="11"/>
                      <a:pt x="44" y="12"/>
                    </a:cubicBezTo>
                    <a:cubicBezTo>
                      <a:pt x="37" y="11"/>
                      <a:pt x="27" y="10"/>
                      <a:pt x="21" y="8"/>
                    </a:cubicBezTo>
                    <a:cubicBezTo>
                      <a:pt x="16" y="6"/>
                      <a:pt x="3" y="2"/>
                      <a:pt x="0" y="0"/>
                    </a:cubicBezTo>
                    <a:close/>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1" name="Freeform 6040"/>
              <p:cNvSpPr>
                <a:spLocks/>
              </p:cNvSpPr>
              <p:nvPr/>
            </p:nvSpPr>
            <p:spPr bwMode="auto">
              <a:xfrm>
                <a:off x="9156469" y="1462965"/>
                <a:ext cx="104777" cy="42862"/>
              </a:xfrm>
              <a:custGeom>
                <a:avLst/>
                <a:gdLst>
                  <a:gd name="T0" fmla="*/ 0 w 49"/>
                  <a:gd name="T1" fmla="*/ 0 h 20"/>
                  <a:gd name="T2" fmla="*/ 53 w 49"/>
                  <a:gd name="T3" fmla="*/ 27 h 20"/>
                  <a:gd name="T4" fmla="*/ 89 w 49"/>
                  <a:gd name="T5" fmla="*/ 30 h 20"/>
                  <a:gd name="T6" fmla="*/ 40 w 49"/>
                  <a:gd name="T7" fmla="*/ 20 h 20"/>
                  <a:gd name="T8" fmla="*/ 0 w 49"/>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20">
                    <a:moveTo>
                      <a:pt x="0" y="0"/>
                    </a:moveTo>
                    <a:cubicBezTo>
                      <a:pt x="4" y="2"/>
                      <a:pt x="12" y="10"/>
                      <a:pt x="29" y="15"/>
                    </a:cubicBezTo>
                    <a:cubicBezTo>
                      <a:pt x="46" y="20"/>
                      <a:pt x="45" y="15"/>
                      <a:pt x="49" y="16"/>
                    </a:cubicBezTo>
                    <a:cubicBezTo>
                      <a:pt x="44" y="15"/>
                      <a:pt x="32" y="15"/>
                      <a:pt x="22" y="11"/>
                    </a:cubicBezTo>
                    <a:cubicBezTo>
                      <a:pt x="12" y="6"/>
                      <a:pt x="3" y="1"/>
                      <a:pt x="0" y="0"/>
                    </a:cubicBezTo>
                    <a:close/>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2" name="Freeform 6041"/>
              <p:cNvSpPr>
                <a:spLocks/>
              </p:cNvSpPr>
              <p:nvPr/>
            </p:nvSpPr>
            <p:spPr bwMode="auto">
              <a:xfrm>
                <a:off x="9288234" y="1469315"/>
                <a:ext cx="17463" cy="9525"/>
              </a:xfrm>
              <a:custGeom>
                <a:avLst/>
                <a:gdLst>
                  <a:gd name="T0" fmla="*/ 15 w 8"/>
                  <a:gd name="T1" fmla="*/ 0 h 4"/>
                  <a:gd name="T2" fmla="*/ 0 w 8"/>
                  <a:gd name="T3" fmla="*/ 8 h 4"/>
                  <a:gd name="T4" fmla="*/ 15 w 8"/>
                  <a:gd name="T5" fmla="*/ 9 h 4"/>
                  <a:gd name="T6" fmla="*/ 15 w 8"/>
                  <a:gd name="T7" fmla="*/ 3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4">
                    <a:moveTo>
                      <a:pt x="8" y="0"/>
                    </a:moveTo>
                    <a:cubicBezTo>
                      <a:pt x="5" y="2"/>
                      <a:pt x="4" y="3"/>
                      <a:pt x="0" y="3"/>
                    </a:cubicBezTo>
                    <a:cubicBezTo>
                      <a:pt x="3" y="3"/>
                      <a:pt x="5" y="4"/>
                      <a:pt x="8" y="4"/>
                    </a:cubicBezTo>
                    <a:cubicBezTo>
                      <a:pt x="6" y="4"/>
                      <a:pt x="7" y="1"/>
                      <a:pt x="8" y="1"/>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3" name="Freeform 6042"/>
              <p:cNvSpPr>
                <a:spLocks/>
              </p:cNvSpPr>
              <p:nvPr/>
            </p:nvSpPr>
            <p:spPr bwMode="auto">
              <a:xfrm>
                <a:off x="9254896" y="1499477"/>
                <a:ext cx="20638" cy="11112"/>
              </a:xfrm>
              <a:custGeom>
                <a:avLst/>
                <a:gdLst>
                  <a:gd name="T0" fmla="*/ 17 w 10"/>
                  <a:gd name="T1" fmla="*/ 4 h 5"/>
                  <a:gd name="T2" fmla="*/ 0 w 10"/>
                  <a:gd name="T3" fmla="*/ 1 h 5"/>
                  <a:gd name="T4" fmla="*/ 10 w 10"/>
                  <a:gd name="T5" fmla="*/ 10 h 5"/>
                  <a:gd name="T6" fmla="*/ 9 w 10"/>
                  <a:gd name="T7" fmla="*/ 6 h 5"/>
                  <a:gd name="T8" fmla="*/ 12 w 10"/>
                  <a:gd name="T9" fmla="*/ 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5">
                    <a:moveTo>
                      <a:pt x="10" y="2"/>
                    </a:moveTo>
                    <a:cubicBezTo>
                      <a:pt x="7" y="1"/>
                      <a:pt x="3" y="0"/>
                      <a:pt x="0" y="1"/>
                    </a:cubicBezTo>
                    <a:cubicBezTo>
                      <a:pt x="3" y="1"/>
                      <a:pt x="4" y="3"/>
                      <a:pt x="6" y="5"/>
                    </a:cubicBezTo>
                    <a:cubicBezTo>
                      <a:pt x="5" y="4"/>
                      <a:pt x="5" y="3"/>
                      <a:pt x="5" y="3"/>
                    </a:cubicBezTo>
                    <a:cubicBezTo>
                      <a:pt x="6" y="2"/>
                      <a:pt x="6" y="2"/>
                      <a:pt x="7" y="2"/>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4" name="Freeform 6043"/>
              <p:cNvSpPr>
                <a:spLocks/>
              </p:cNvSpPr>
              <p:nvPr/>
            </p:nvSpPr>
            <p:spPr bwMode="auto">
              <a:xfrm>
                <a:off x="9048517" y="1431215"/>
                <a:ext cx="12700" cy="15875"/>
              </a:xfrm>
              <a:custGeom>
                <a:avLst/>
                <a:gdLst>
                  <a:gd name="T0" fmla="*/ 0 w 6"/>
                  <a:gd name="T1" fmla="*/ 0 h 7"/>
                  <a:gd name="T2" fmla="*/ 11 w 6"/>
                  <a:gd name="T3" fmla="*/ 10 h 7"/>
                  <a:gd name="T4" fmla="*/ 0 w 6"/>
                  <a:gd name="T5" fmla="*/ 14 h 7"/>
                  <a:gd name="T6" fmla="*/ 1 w 6"/>
                  <a:gd name="T7" fmla="*/ 6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0" y="0"/>
                    </a:moveTo>
                    <a:cubicBezTo>
                      <a:pt x="1" y="2"/>
                      <a:pt x="4" y="3"/>
                      <a:pt x="6" y="5"/>
                    </a:cubicBezTo>
                    <a:cubicBezTo>
                      <a:pt x="4" y="5"/>
                      <a:pt x="2" y="6"/>
                      <a:pt x="0" y="7"/>
                    </a:cubicBezTo>
                    <a:cubicBezTo>
                      <a:pt x="2" y="6"/>
                      <a:pt x="1" y="5"/>
                      <a:pt x="1" y="3"/>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5" name="Freeform 6044"/>
              <p:cNvSpPr>
                <a:spLocks/>
              </p:cNvSpPr>
              <p:nvPr/>
            </p:nvSpPr>
            <p:spPr bwMode="auto">
              <a:xfrm>
                <a:off x="9016766" y="1370892"/>
                <a:ext cx="15875" cy="20637"/>
              </a:xfrm>
              <a:custGeom>
                <a:avLst/>
                <a:gdLst>
                  <a:gd name="T0" fmla="*/ 0 w 7"/>
                  <a:gd name="T1" fmla="*/ 13 h 10"/>
                  <a:gd name="T2" fmla="*/ 13 w 7"/>
                  <a:gd name="T3" fmla="*/ 17 h 10"/>
                  <a:gd name="T4" fmla="*/ 10 w 7"/>
                  <a:gd name="T5" fmla="*/ 0 h 10"/>
                  <a:gd name="T6" fmla="*/ 1 w 7"/>
                  <a:gd name="T7" fmla="*/ 12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0">
                    <a:moveTo>
                      <a:pt x="0" y="8"/>
                    </a:moveTo>
                    <a:cubicBezTo>
                      <a:pt x="2" y="7"/>
                      <a:pt x="4" y="9"/>
                      <a:pt x="6" y="10"/>
                    </a:cubicBezTo>
                    <a:cubicBezTo>
                      <a:pt x="5" y="7"/>
                      <a:pt x="7" y="3"/>
                      <a:pt x="5" y="0"/>
                    </a:cubicBezTo>
                    <a:cubicBezTo>
                      <a:pt x="6" y="3"/>
                      <a:pt x="4" y="7"/>
                      <a:pt x="1" y="7"/>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6" name="Freeform 6045"/>
              <p:cNvSpPr>
                <a:spLocks/>
              </p:cNvSpPr>
              <p:nvPr/>
            </p:nvSpPr>
            <p:spPr bwMode="auto">
              <a:xfrm>
                <a:off x="9072330" y="1289931"/>
                <a:ext cx="26988" cy="68261"/>
              </a:xfrm>
              <a:custGeom>
                <a:avLst/>
                <a:gdLst>
                  <a:gd name="T0" fmla="*/ 18 w 13"/>
                  <a:gd name="T1" fmla="*/ 5 h 32"/>
                  <a:gd name="T2" fmla="*/ 7 w 13"/>
                  <a:gd name="T3" fmla="*/ 32 h 32"/>
                  <a:gd name="T4" fmla="*/ 5 w 13"/>
                  <a:gd name="T5" fmla="*/ 58 h 32"/>
                  <a:gd name="T6" fmla="*/ 4 w 13"/>
                  <a:gd name="T7" fmla="*/ 42 h 32"/>
                  <a:gd name="T8" fmla="*/ 4 w 13"/>
                  <a:gd name="T9" fmla="*/ 22 h 32"/>
                  <a:gd name="T10" fmla="*/ 22 w 13"/>
                  <a:gd name="T11" fmla="*/ 0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2">
                    <a:moveTo>
                      <a:pt x="11" y="3"/>
                    </a:moveTo>
                    <a:cubicBezTo>
                      <a:pt x="9" y="8"/>
                      <a:pt x="5" y="12"/>
                      <a:pt x="4" y="18"/>
                    </a:cubicBezTo>
                    <a:cubicBezTo>
                      <a:pt x="3" y="22"/>
                      <a:pt x="9" y="28"/>
                      <a:pt x="3" y="32"/>
                    </a:cubicBezTo>
                    <a:cubicBezTo>
                      <a:pt x="5" y="29"/>
                      <a:pt x="4" y="26"/>
                      <a:pt x="2" y="23"/>
                    </a:cubicBezTo>
                    <a:cubicBezTo>
                      <a:pt x="0" y="19"/>
                      <a:pt x="0" y="16"/>
                      <a:pt x="2" y="12"/>
                    </a:cubicBezTo>
                    <a:cubicBezTo>
                      <a:pt x="4" y="7"/>
                      <a:pt x="11" y="5"/>
                      <a:pt x="13"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7" name="Freeform 6046"/>
              <p:cNvSpPr>
                <a:spLocks/>
              </p:cNvSpPr>
              <p:nvPr/>
            </p:nvSpPr>
            <p:spPr bwMode="auto">
              <a:xfrm>
                <a:off x="9115193" y="1258181"/>
                <a:ext cx="19050" cy="95248"/>
              </a:xfrm>
              <a:custGeom>
                <a:avLst/>
                <a:gdLst>
                  <a:gd name="T0" fmla="*/ 11 w 9"/>
                  <a:gd name="T1" fmla="*/ 1 h 45"/>
                  <a:gd name="T2" fmla="*/ 15 w 9"/>
                  <a:gd name="T3" fmla="*/ 20 h 45"/>
                  <a:gd name="T4" fmla="*/ 7 w 9"/>
                  <a:gd name="T5" fmla="*/ 43 h 45"/>
                  <a:gd name="T6" fmla="*/ 5 w 9"/>
                  <a:gd name="T7" fmla="*/ 80 h 45"/>
                  <a:gd name="T8" fmla="*/ 0 w 9"/>
                  <a:gd name="T9" fmla="*/ 53 h 45"/>
                  <a:gd name="T10" fmla="*/ 7 w 9"/>
                  <a:gd name="T11" fmla="*/ 33 h 45"/>
                  <a:gd name="T12" fmla="*/ 9 w 9"/>
                  <a:gd name="T13" fmla="*/ 20 h 45"/>
                  <a:gd name="T14" fmla="*/ 9 w 9"/>
                  <a:gd name="T15" fmla="*/ 0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45">
                    <a:moveTo>
                      <a:pt x="6" y="1"/>
                    </a:moveTo>
                    <a:cubicBezTo>
                      <a:pt x="4" y="5"/>
                      <a:pt x="7" y="8"/>
                      <a:pt x="8" y="11"/>
                    </a:cubicBezTo>
                    <a:cubicBezTo>
                      <a:pt x="9" y="14"/>
                      <a:pt x="6" y="21"/>
                      <a:pt x="4" y="24"/>
                    </a:cubicBezTo>
                    <a:cubicBezTo>
                      <a:pt x="0" y="32"/>
                      <a:pt x="0" y="36"/>
                      <a:pt x="3" y="45"/>
                    </a:cubicBezTo>
                    <a:cubicBezTo>
                      <a:pt x="1" y="41"/>
                      <a:pt x="0" y="35"/>
                      <a:pt x="0" y="30"/>
                    </a:cubicBezTo>
                    <a:cubicBezTo>
                      <a:pt x="0" y="26"/>
                      <a:pt x="3" y="23"/>
                      <a:pt x="4" y="19"/>
                    </a:cubicBezTo>
                    <a:cubicBezTo>
                      <a:pt x="5" y="16"/>
                      <a:pt x="5" y="15"/>
                      <a:pt x="5" y="11"/>
                    </a:cubicBezTo>
                    <a:cubicBezTo>
                      <a:pt x="4" y="8"/>
                      <a:pt x="5" y="4"/>
                      <a:pt x="5"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8" name="Freeform 6047"/>
              <p:cNvSpPr>
                <a:spLocks/>
              </p:cNvSpPr>
              <p:nvPr/>
            </p:nvSpPr>
            <p:spPr bwMode="auto">
              <a:xfrm>
                <a:off x="9129481" y="1259769"/>
                <a:ext cx="14288" cy="19050"/>
              </a:xfrm>
              <a:custGeom>
                <a:avLst/>
                <a:gdLst>
                  <a:gd name="T0" fmla="*/ 0 w 7"/>
                  <a:gd name="T1" fmla="*/ 0 h 9"/>
                  <a:gd name="T2" fmla="*/ 12 w 7"/>
                  <a:gd name="T3" fmla="*/ 15 h 9"/>
                  <a:gd name="T4" fmla="*/ 1 w 7"/>
                  <a:gd name="T5" fmla="*/ 0 h 9"/>
                  <a:gd name="T6" fmla="*/ 0 60000 65536"/>
                  <a:gd name="T7" fmla="*/ 0 60000 65536"/>
                  <a:gd name="T8" fmla="*/ 0 60000 65536"/>
                </a:gdLst>
                <a:ahLst/>
                <a:cxnLst>
                  <a:cxn ang="T6">
                    <a:pos x="T0" y="T1"/>
                  </a:cxn>
                  <a:cxn ang="T7">
                    <a:pos x="T2" y="T3"/>
                  </a:cxn>
                  <a:cxn ang="T8">
                    <a:pos x="T4" y="T5"/>
                  </a:cxn>
                </a:cxnLst>
                <a:rect l="0" t="0" r="r" b="b"/>
                <a:pathLst>
                  <a:path w="7" h="9">
                    <a:moveTo>
                      <a:pt x="0" y="0"/>
                    </a:moveTo>
                    <a:cubicBezTo>
                      <a:pt x="0" y="4"/>
                      <a:pt x="2" y="9"/>
                      <a:pt x="7" y="8"/>
                    </a:cubicBezTo>
                    <a:cubicBezTo>
                      <a:pt x="4" y="7"/>
                      <a:pt x="0" y="3"/>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49" name="Freeform 6048"/>
              <p:cNvSpPr>
                <a:spLocks/>
              </p:cNvSpPr>
              <p:nvPr/>
            </p:nvSpPr>
            <p:spPr bwMode="auto">
              <a:xfrm>
                <a:off x="9167582" y="1251832"/>
                <a:ext cx="19050" cy="74611"/>
              </a:xfrm>
              <a:custGeom>
                <a:avLst/>
                <a:gdLst>
                  <a:gd name="T0" fmla="*/ 7 w 9"/>
                  <a:gd name="T1" fmla="*/ 0 h 35"/>
                  <a:gd name="T2" fmla="*/ 12 w 9"/>
                  <a:gd name="T3" fmla="*/ 15 h 35"/>
                  <a:gd name="T4" fmla="*/ 15 w 9"/>
                  <a:gd name="T5" fmla="*/ 28 h 35"/>
                  <a:gd name="T6" fmla="*/ 0 w 9"/>
                  <a:gd name="T7" fmla="*/ 63 h 35"/>
                  <a:gd name="T8" fmla="*/ 7 w 9"/>
                  <a:gd name="T9" fmla="*/ 47 h 35"/>
                  <a:gd name="T10" fmla="*/ 12 w 9"/>
                  <a:gd name="T11" fmla="*/ 28 h 35"/>
                  <a:gd name="T12" fmla="*/ 9 w 9"/>
                  <a:gd name="T13" fmla="*/ 12 h 35"/>
                  <a:gd name="T14" fmla="*/ 7 w 9"/>
                  <a:gd name="T15" fmla="*/ 0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35">
                    <a:moveTo>
                      <a:pt x="4" y="0"/>
                    </a:moveTo>
                    <a:cubicBezTo>
                      <a:pt x="5" y="2"/>
                      <a:pt x="6" y="6"/>
                      <a:pt x="7" y="8"/>
                    </a:cubicBezTo>
                    <a:cubicBezTo>
                      <a:pt x="7" y="11"/>
                      <a:pt x="9" y="13"/>
                      <a:pt x="8" y="16"/>
                    </a:cubicBezTo>
                    <a:cubicBezTo>
                      <a:pt x="8" y="23"/>
                      <a:pt x="4" y="29"/>
                      <a:pt x="0" y="35"/>
                    </a:cubicBezTo>
                    <a:cubicBezTo>
                      <a:pt x="0" y="32"/>
                      <a:pt x="3" y="28"/>
                      <a:pt x="4" y="26"/>
                    </a:cubicBezTo>
                    <a:cubicBezTo>
                      <a:pt x="5" y="23"/>
                      <a:pt x="6" y="19"/>
                      <a:pt x="7" y="16"/>
                    </a:cubicBezTo>
                    <a:cubicBezTo>
                      <a:pt x="7" y="13"/>
                      <a:pt x="6" y="10"/>
                      <a:pt x="5" y="7"/>
                    </a:cubicBezTo>
                    <a:cubicBezTo>
                      <a:pt x="5" y="5"/>
                      <a:pt x="4" y="2"/>
                      <a:pt x="4"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0" name="Freeform 6049"/>
              <p:cNvSpPr>
                <a:spLocks/>
              </p:cNvSpPr>
              <p:nvPr/>
            </p:nvSpPr>
            <p:spPr bwMode="auto">
              <a:xfrm>
                <a:off x="9172345" y="1237544"/>
                <a:ext cx="14288" cy="19050"/>
              </a:xfrm>
              <a:custGeom>
                <a:avLst/>
                <a:gdLst>
                  <a:gd name="T0" fmla="*/ 0 w 7"/>
                  <a:gd name="T1" fmla="*/ 1 h 9"/>
                  <a:gd name="T2" fmla="*/ 10 w 7"/>
                  <a:gd name="T3" fmla="*/ 16 h 9"/>
                  <a:gd name="T4" fmla="*/ 10 w 7"/>
                  <a:gd name="T5" fmla="*/ 7 h 9"/>
                  <a:gd name="T6" fmla="*/ 12 w 7"/>
                  <a:gd name="T7" fmla="*/ 0 h 9"/>
                  <a:gd name="T8" fmla="*/ 6 w 7"/>
                  <a:gd name="T9" fmla="*/ 5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9">
                    <a:moveTo>
                      <a:pt x="0" y="1"/>
                    </a:moveTo>
                    <a:cubicBezTo>
                      <a:pt x="3" y="2"/>
                      <a:pt x="5" y="6"/>
                      <a:pt x="6" y="9"/>
                    </a:cubicBezTo>
                    <a:cubicBezTo>
                      <a:pt x="6" y="8"/>
                      <a:pt x="6" y="6"/>
                      <a:pt x="6" y="4"/>
                    </a:cubicBezTo>
                    <a:cubicBezTo>
                      <a:pt x="6" y="3"/>
                      <a:pt x="7" y="1"/>
                      <a:pt x="7" y="0"/>
                    </a:cubicBezTo>
                    <a:cubicBezTo>
                      <a:pt x="6" y="2"/>
                      <a:pt x="6" y="4"/>
                      <a:pt x="4" y="3"/>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1" name="Freeform 6050"/>
              <p:cNvSpPr>
                <a:spLocks/>
              </p:cNvSpPr>
              <p:nvPr/>
            </p:nvSpPr>
            <p:spPr bwMode="auto">
              <a:xfrm>
                <a:off x="9280297" y="1250244"/>
                <a:ext cx="52389" cy="46037"/>
              </a:xfrm>
              <a:custGeom>
                <a:avLst/>
                <a:gdLst>
                  <a:gd name="T0" fmla="*/ 1 w 25"/>
                  <a:gd name="T1" fmla="*/ 11 h 22"/>
                  <a:gd name="T2" fmla="*/ 16 w 25"/>
                  <a:gd name="T3" fmla="*/ 7 h 22"/>
                  <a:gd name="T4" fmla="*/ 26 w 25"/>
                  <a:gd name="T5" fmla="*/ 15 h 22"/>
                  <a:gd name="T6" fmla="*/ 34 w 25"/>
                  <a:gd name="T7" fmla="*/ 29 h 22"/>
                  <a:gd name="T8" fmla="*/ 44 w 25"/>
                  <a:gd name="T9" fmla="*/ 38 h 22"/>
                  <a:gd name="T10" fmla="*/ 33 w 25"/>
                  <a:gd name="T11" fmla="*/ 26 h 22"/>
                  <a:gd name="T12" fmla="*/ 26 w 25"/>
                  <a:gd name="T13" fmla="*/ 11 h 22"/>
                  <a:gd name="T14" fmla="*/ 0 w 25"/>
                  <a:gd name="T15" fmla="*/ 12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22">
                    <a:moveTo>
                      <a:pt x="1" y="6"/>
                    </a:moveTo>
                    <a:cubicBezTo>
                      <a:pt x="2" y="4"/>
                      <a:pt x="6" y="4"/>
                      <a:pt x="9" y="4"/>
                    </a:cubicBezTo>
                    <a:cubicBezTo>
                      <a:pt x="12" y="4"/>
                      <a:pt x="14" y="6"/>
                      <a:pt x="15" y="8"/>
                    </a:cubicBezTo>
                    <a:cubicBezTo>
                      <a:pt x="17" y="11"/>
                      <a:pt x="18" y="14"/>
                      <a:pt x="20" y="17"/>
                    </a:cubicBezTo>
                    <a:cubicBezTo>
                      <a:pt x="21" y="18"/>
                      <a:pt x="23" y="20"/>
                      <a:pt x="25" y="22"/>
                    </a:cubicBezTo>
                    <a:cubicBezTo>
                      <a:pt x="23" y="21"/>
                      <a:pt x="20" y="17"/>
                      <a:pt x="19" y="15"/>
                    </a:cubicBezTo>
                    <a:cubicBezTo>
                      <a:pt x="18" y="12"/>
                      <a:pt x="18" y="8"/>
                      <a:pt x="15" y="6"/>
                    </a:cubicBezTo>
                    <a:cubicBezTo>
                      <a:pt x="10" y="0"/>
                      <a:pt x="4" y="1"/>
                      <a:pt x="0" y="7"/>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2" name="Freeform 6051"/>
              <p:cNvSpPr>
                <a:spLocks/>
              </p:cNvSpPr>
              <p:nvPr/>
            </p:nvSpPr>
            <p:spPr bwMode="auto">
              <a:xfrm>
                <a:off x="9326335" y="1256594"/>
                <a:ext cx="31751" cy="41274"/>
              </a:xfrm>
              <a:custGeom>
                <a:avLst/>
                <a:gdLst>
                  <a:gd name="T0" fmla="*/ 0 w 15"/>
                  <a:gd name="T1" fmla="*/ 0 h 20"/>
                  <a:gd name="T2" fmla="*/ 5 w 15"/>
                  <a:gd name="T3" fmla="*/ 1 h 20"/>
                  <a:gd name="T4" fmla="*/ 9 w 15"/>
                  <a:gd name="T5" fmla="*/ 7 h 20"/>
                  <a:gd name="T6" fmla="*/ 15 w 15"/>
                  <a:gd name="T7" fmla="*/ 16 h 20"/>
                  <a:gd name="T8" fmla="*/ 25 w 15"/>
                  <a:gd name="T9" fmla="*/ 23 h 20"/>
                  <a:gd name="T10" fmla="*/ 25 w 15"/>
                  <a:gd name="T11" fmla="*/ 34 h 20"/>
                  <a:gd name="T12" fmla="*/ 21 w 15"/>
                  <a:gd name="T13" fmla="*/ 27 h 20"/>
                  <a:gd name="T14" fmla="*/ 15 w 15"/>
                  <a:gd name="T15" fmla="*/ 18 h 20"/>
                  <a:gd name="T16" fmla="*/ 5 w 15"/>
                  <a:gd name="T17" fmla="*/ 9 h 20"/>
                  <a:gd name="T18" fmla="*/ 4 w 15"/>
                  <a:gd name="T19" fmla="*/ 1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0">
                    <a:moveTo>
                      <a:pt x="0" y="0"/>
                    </a:moveTo>
                    <a:cubicBezTo>
                      <a:pt x="1" y="0"/>
                      <a:pt x="3" y="0"/>
                      <a:pt x="3" y="1"/>
                    </a:cubicBezTo>
                    <a:cubicBezTo>
                      <a:pt x="4" y="2"/>
                      <a:pt x="4" y="4"/>
                      <a:pt x="5" y="4"/>
                    </a:cubicBezTo>
                    <a:cubicBezTo>
                      <a:pt x="5" y="6"/>
                      <a:pt x="7" y="8"/>
                      <a:pt x="8" y="9"/>
                    </a:cubicBezTo>
                    <a:cubicBezTo>
                      <a:pt x="10" y="10"/>
                      <a:pt x="12" y="12"/>
                      <a:pt x="14" y="14"/>
                    </a:cubicBezTo>
                    <a:cubicBezTo>
                      <a:pt x="15" y="16"/>
                      <a:pt x="14" y="18"/>
                      <a:pt x="14" y="20"/>
                    </a:cubicBezTo>
                    <a:cubicBezTo>
                      <a:pt x="14" y="18"/>
                      <a:pt x="13" y="17"/>
                      <a:pt x="12" y="16"/>
                    </a:cubicBezTo>
                    <a:cubicBezTo>
                      <a:pt x="11" y="14"/>
                      <a:pt x="9" y="13"/>
                      <a:pt x="8" y="11"/>
                    </a:cubicBezTo>
                    <a:cubicBezTo>
                      <a:pt x="7" y="9"/>
                      <a:pt x="4" y="8"/>
                      <a:pt x="3" y="5"/>
                    </a:cubicBezTo>
                    <a:cubicBezTo>
                      <a:pt x="2" y="4"/>
                      <a:pt x="3" y="2"/>
                      <a:pt x="2" y="1"/>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3" name="Freeform 6052"/>
              <p:cNvSpPr>
                <a:spLocks/>
              </p:cNvSpPr>
              <p:nvPr/>
            </p:nvSpPr>
            <p:spPr bwMode="auto">
              <a:xfrm>
                <a:off x="9305697" y="1308980"/>
                <a:ext cx="12700" cy="50799"/>
              </a:xfrm>
              <a:custGeom>
                <a:avLst/>
                <a:gdLst>
                  <a:gd name="T0" fmla="*/ 0 w 6"/>
                  <a:gd name="T1" fmla="*/ 0 h 24"/>
                  <a:gd name="T2" fmla="*/ 5 w 6"/>
                  <a:gd name="T3" fmla="*/ 25 h 24"/>
                  <a:gd name="T4" fmla="*/ 11 w 6"/>
                  <a:gd name="T5" fmla="*/ 43 h 24"/>
                  <a:gd name="T6" fmla="*/ 9 w 6"/>
                  <a:gd name="T7" fmla="*/ 23 h 24"/>
                  <a:gd name="T8" fmla="*/ 5 w 6"/>
                  <a:gd name="T9" fmla="*/ 9 h 24"/>
                  <a:gd name="T10" fmla="*/ 1 w 6"/>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4">
                    <a:moveTo>
                      <a:pt x="0" y="0"/>
                    </a:moveTo>
                    <a:cubicBezTo>
                      <a:pt x="3" y="4"/>
                      <a:pt x="3" y="9"/>
                      <a:pt x="3" y="14"/>
                    </a:cubicBezTo>
                    <a:cubicBezTo>
                      <a:pt x="4" y="17"/>
                      <a:pt x="5" y="22"/>
                      <a:pt x="6" y="24"/>
                    </a:cubicBezTo>
                    <a:cubicBezTo>
                      <a:pt x="5" y="21"/>
                      <a:pt x="5" y="16"/>
                      <a:pt x="5" y="13"/>
                    </a:cubicBezTo>
                    <a:cubicBezTo>
                      <a:pt x="5" y="10"/>
                      <a:pt x="4" y="8"/>
                      <a:pt x="3" y="5"/>
                    </a:cubicBezTo>
                    <a:cubicBezTo>
                      <a:pt x="3" y="3"/>
                      <a:pt x="1" y="2"/>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4" name="Freeform 6053"/>
              <p:cNvSpPr>
                <a:spLocks/>
              </p:cNvSpPr>
              <p:nvPr/>
            </p:nvSpPr>
            <p:spPr bwMode="auto">
              <a:xfrm>
                <a:off x="9339035" y="1262944"/>
                <a:ext cx="25401" cy="20637"/>
              </a:xfrm>
              <a:custGeom>
                <a:avLst/>
                <a:gdLst>
                  <a:gd name="T0" fmla="*/ 0 w 12"/>
                  <a:gd name="T1" fmla="*/ 0 h 10"/>
                  <a:gd name="T2" fmla="*/ 21 w 12"/>
                  <a:gd name="T3" fmla="*/ 17 h 10"/>
                  <a:gd name="T4" fmla="*/ 0 60000 65536"/>
                  <a:gd name="T5" fmla="*/ 0 60000 65536"/>
                </a:gdLst>
                <a:ahLst/>
                <a:cxnLst>
                  <a:cxn ang="T4">
                    <a:pos x="T0" y="T1"/>
                  </a:cxn>
                  <a:cxn ang="T5">
                    <a:pos x="T2" y="T3"/>
                  </a:cxn>
                </a:cxnLst>
                <a:rect l="0" t="0" r="r" b="b"/>
                <a:pathLst>
                  <a:path w="12" h="10">
                    <a:moveTo>
                      <a:pt x="0" y="0"/>
                    </a:moveTo>
                    <a:cubicBezTo>
                      <a:pt x="1" y="4"/>
                      <a:pt x="8" y="8"/>
                      <a:pt x="12"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5" name="Freeform 6054"/>
              <p:cNvSpPr>
                <a:spLocks/>
              </p:cNvSpPr>
              <p:nvPr/>
            </p:nvSpPr>
            <p:spPr bwMode="auto">
              <a:xfrm>
                <a:off x="9281884" y="1259769"/>
                <a:ext cx="31751" cy="22225"/>
              </a:xfrm>
              <a:custGeom>
                <a:avLst/>
                <a:gdLst>
                  <a:gd name="T0" fmla="*/ 0 w 15"/>
                  <a:gd name="T1" fmla="*/ 6 h 10"/>
                  <a:gd name="T2" fmla="*/ 16 w 15"/>
                  <a:gd name="T3" fmla="*/ 1 h 10"/>
                  <a:gd name="T4" fmla="*/ 27 w 15"/>
                  <a:gd name="T5" fmla="*/ 20 h 10"/>
                  <a:gd name="T6" fmla="*/ 15 w 15"/>
                  <a:gd name="T7" fmla="*/ 4 h 10"/>
                  <a:gd name="T8" fmla="*/ 1 w 15"/>
                  <a:gd name="T9" fmla="*/ 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0">
                    <a:moveTo>
                      <a:pt x="0" y="3"/>
                    </a:moveTo>
                    <a:cubicBezTo>
                      <a:pt x="3" y="1"/>
                      <a:pt x="6" y="0"/>
                      <a:pt x="9" y="1"/>
                    </a:cubicBezTo>
                    <a:cubicBezTo>
                      <a:pt x="12" y="2"/>
                      <a:pt x="14" y="7"/>
                      <a:pt x="15" y="10"/>
                    </a:cubicBezTo>
                    <a:cubicBezTo>
                      <a:pt x="13" y="8"/>
                      <a:pt x="12" y="3"/>
                      <a:pt x="8" y="2"/>
                    </a:cubicBezTo>
                    <a:cubicBezTo>
                      <a:pt x="6" y="2"/>
                      <a:pt x="3" y="2"/>
                      <a:pt x="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6" name="Freeform 6055"/>
              <p:cNvSpPr>
                <a:spLocks/>
              </p:cNvSpPr>
              <p:nvPr/>
            </p:nvSpPr>
            <p:spPr bwMode="auto">
              <a:xfrm>
                <a:off x="9437462" y="1355017"/>
                <a:ext cx="6350" cy="9525"/>
              </a:xfrm>
              <a:custGeom>
                <a:avLst/>
                <a:gdLst>
                  <a:gd name="T0" fmla="*/ 4 w 3"/>
                  <a:gd name="T1" fmla="*/ 0 h 4"/>
                  <a:gd name="T2" fmla="*/ 0 w 3"/>
                  <a:gd name="T3" fmla="*/ 9 h 4"/>
                  <a:gd name="T4" fmla="*/ 5 w 3"/>
                  <a:gd name="T5" fmla="*/ 9 h 4"/>
                  <a:gd name="T6" fmla="*/ 4 w 3"/>
                  <a:gd name="T7" fmla="*/ 5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0"/>
                    </a:moveTo>
                    <a:cubicBezTo>
                      <a:pt x="2" y="2"/>
                      <a:pt x="1" y="3"/>
                      <a:pt x="0" y="4"/>
                    </a:cubicBezTo>
                    <a:cubicBezTo>
                      <a:pt x="1" y="4"/>
                      <a:pt x="2" y="4"/>
                      <a:pt x="3" y="4"/>
                    </a:cubicBezTo>
                    <a:cubicBezTo>
                      <a:pt x="3" y="3"/>
                      <a:pt x="2" y="3"/>
                      <a:pt x="2" y="2"/>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7" name="Freeform 6056"/>
              <p:cNvSpPr>
                <a:spLocks/>
              </p:cNvSpPr>
              <p:nvPr/>
            </p:nvSpPr>
            <p:spPr bwMode="auto">
              <a:xfrm>
                <a:off x="9351736" y="1437565"/>
                <a:ext cx="139703" cy="53974"/>
              </a:xfrm>
              <a:custGeom>
                <a:avLst/>
                <a:gdLst>
                  <a:gd name="T0" fmla="*/ 0 w 66"/>
                  <a:gd name="T1" fmla="*/ 22 h 25"/>
                  <a:gd name="T2" fmla="*/ 53 w 66"/>
                  <a:gd name="T3" fmla="*/ 46 h 25"/>
                  <a:gd name="T4" fmla="*/ 100 w 66"/>
                  <a:gd name="T5" fmla="*/ 31 h 25"/>
                  <a:gd name="T6" fmla="*/ 117 w 66"/>
                  <a:gd name="T7" fmla="*/ 0 h 25"/>
                  <a:gd name="T8" fmla="*/ 101 w 66"/>
                  <a:gd name="T9" fmla="*/ 22 h 25"/>
                  <a:gd name="T10" fmla="*/ 73 w 66"/>
                  <a:gd name="T11" fmla="*/ 37 h 25"/>
                  <a:gd name="T12" fmla="*/ 28 w 66"/>
                  <a:gd name="T13" fmla="*/ 31 h 25"/>
                  <a:gd name="T14" fmla="*/ 20 w 66"/>
                  <a:gd name="T15" fmla="*/ 16 h 25"/>
                  <a:gd name="T16" fmla="*/ 0 w 66"/>
                  <a:gd name="T17" fmla="*/ 22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25">
                    <a:moveTo>
                      <a:pt x="0" y="12"/>
                    </a:moveTo>
                    <a:cubicBezTo>
                      <a:pt x="2" y="15"/>
                      <a:pt x="19" y="25"/>
                      <a:pt x="30" y="25"/>
                    </a:cubicBezTo>
                    <a:cubicBezTo>
                      <a:pt x="42" y="25"/>
                      <a:pt x="52" y="21"/>
                      <a:pt x="56" y="17"/>
                    </a:cubicBezTo>
                    <a:cubicBezTo>
                      <a:pt x="60" y="13"/>
                      <a:pt x="63" y="5"/>
                      <a:pt x="66" y="0"/>
                    </a:cubicBezTo>
                    <a:cubicBezTo>
                      <a:pt x="64" y="3"/>
                      <a:pt x="59" y="9"/>
                      <a:pt x="57" y="12"/>
                    </a:cubicBezTo>
                    <a:cubicBezTo>
                      <a:pt x="56" y="15"/>
                      <a:pt x="46" y="19"/>
                      <a:pt x="41" y="20"/>
                    </a:cubicBezTo>
                    <a:cubicBezTo>
                      <a:pt x="36" y="21"/>
                      <a:pt x="23" y="22"/>
                      <a:pt x="16" y="17"/>
                    </a:cubicBezTo>
                    <a:cubicBezTo>
                      <a:pt x="8" y="13"/>
                      <a:pt x="10" y="10"/>
                      <a:pt x="11" y="9"/>
                    </a:cubicBezTo>
                    <a:cubicBezTo>
                      <a:pt x="11" y="8"/>
                      <a:pt x="6" y="13"/>
                      <a:pt x="0" y="12"/>
                    </a:cubicBezTo>
                    <a:close/>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8" name="Freeform 6057"/>
              <p:cNvSpPr>
                <a:spLocks/>
              </p:cNvSpPr>
              <p:nvPr/>
            </p:nvSpPr>
            <p:spPr bwMode="auto">
              <a:xfrm>
                <a:off x="9386661" y="1428041"/>
                <a:ext cx="15875" cy="20637"/>
              </a:xfrm>
              <a:custGeom>
                <a:avLst/>
                <a:gdLst>
                  <a:gd name="T0" fmla="*/ 0 w 8"/>
                  <a:gd name="T1" fmla="*/ 17 h 10"/>
                  <a:gd name="T2" fmla="*/ 13 w 8"/>
                  <a:gd name="T3" fmla="*/ 0 h 10"/>
                  <a:gd name="T4" fmla="*/ 0 60000 65536"/>
                  <a:gd name="T5" fmla="*/ 0 60000 65536"/>
                </a:gdLst>
                <a:ahLst/>
                <a:cxnLst>
                  <a:cxn ang="T4">
                    <a:pos x="T0" y="T1"/>
                  </a:cxn>
                  <a:cxn ang="T5">
                    <a:pos x="T2" y="T3"/>
                  </a:cxn>
                </a:cxnLst>
                <a:rect l="0" t="0" r="r" b="b"/>
                <a:pathLst>
                  <a:path w="8" h="10">
                    <a:moveTo>
                      <a:pt x="0" y="10"/>
                    </a:moveTo>
                    <a:cubicBezTo>
                      <a:pt x="5" y="7"/>
                      <a:pt x="7" y="5"/>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59" name="Freeform 6058"/>
              <p:cNvSpPr>
                <a:spLocks/>
              </p:cNvSpPr>
              <p:nvPr/>
            </p:nvSpPr>
            <p:spPr bwMode="auto">
              <a:xfrm>
                <a:off x="9237433" y="1466140"/>
                <a:ext cx="125415" cy="73024"/>
              </a:xfrm>
              <a:custGeom>
                <a:avLst/>
                <a:gdLst>
                  <a:gd name="T0" fmla="*/ 94 w 59"/>
                  <a:gd name="T1" fmla="*/ 0 h 35"/>
                  <a:gd name="T2" fmla="*/ 100 w 59"/>
                  <a:gd name="T3" fmla="*/ 26 h 35"/>
                  <a:gd name="T4" fmla="*/ 75 w 59"/>
                  <a:gd name="T5" fmla="*/ 55 h 35"/>
                  <a:gd name="T6" fmla="*/ 23 w 59"/>
                  <a:gd name="T7" fmla="*/ 55 h 35"/>
                  <a:gd name="T8" fmla="*/ 0 w 59"/>
                  <a:gd name="T9" fmla="*/ 55 h 35"/>
                  <a:gd name="T10" fmla="*/ 27 w 59"/>
                  <a:gd name="T11" fmla="*/ 51 h 35"/>
                  <a:gd name="T12" fmla="*/ 75 w 59"/>
                  <a:gd name="T13" fmla="*/ 39 h 35"/>
                  <a:gd name="T14" fmla="*/ 94 w 59"/>
                  <a:gd name="T15" fmla="*/ 0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9" h="35">
                    <a:moveTo>
                      <a:pt x="52" y="0"/>
                    </a:moveTo>
                    <a:cubicBezTo>
                      <a:pt x="56" y="3"/>
                      <a:pt x="59" y="6"/>
                      <a:pt x="56" y="15"/>
                    </a:cubicBezTo>
                    <a:cubicBezTo>
                      <a:pt x="54" y="24"/>
                      <a:pt x="49" y="30"/>
                      <a:pt x="42" y="32"/>
                    </a:cubicBezTo>
                    <a:cubicBezTo>
                      <a:pt x="36" y="34"/>
                      <a:pt x="21" y="35"/>
                      <a:pt x="13" y="32"/>
                    </a:cubicBezTo>
                    <a:cubicBezTo>
                      <a:pt x="10" y="31"/>
                      <a:pt x="7" y="34"/>
                      <a:pt x="0" y="32"/>
                    </a:cubicBezTo>
                    <a:cubicBezTo>
                      <a:pt x="3" y="32"/>
                      <a:pt x="10" y="30"/>
                      <a:pt x="15" y="30"/>
                    </a:cubicBezTo>
                    <a:cubicBezTo>
                      <a:pt x="20" y="30"/>
                      <a:pt x="31" y="31"/>
                      <a:pt x="42" y="23"/>
                    </a:cubicBezTo>
                    <a:cubicBezTo>
                      <a:pt x="53" y="15"/>
                      <a:pt x="58" y="9"/>
                      <a:pt x="52" y="0"/>
                    </a:cubicBezTo>
                    <a:close/>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0" name="Freeform 6059"/>
              <p:cNvSpPr>
                <a:spLocks/>
              </p:cNvSpPr>
              <p:nvPr/>
            </p:nvSpPr>
            <p:spPr bwMode="auto">
              <a:xfrm>
                <a:off x="9058042" y="1499477"/>
                <a:ext cx="127003" cy="20637"/>
              </a:xfrm>
              <a:custGeom>
                <a:avLst/>
                <a:gdLst>
                  <a:gd name="T0" fmla="*/ 0 w 60"/>
                  <a:gd name="T1" fmla="*/ 1 h 10"/>
                  <a:gd name="T2" fmla="*/ 47 w 60"/>
                  <a:gd name="T3" fmla="*/ 5 h 10"/>
                  <a:gd name="T4" fmla="*/ 79 w 60"/>
                  <a:gd name="T5" fmla="*/ 12 h 10"/>
                  <a:gd name="T6" fmla="*/ 107 w 60"/>
                  <a:gd name="T7" fmla="*/ 17 h 10"/>
                  <a:gd name="T8" fmla="*/ 69 w 60"/>
                  <a:gd name="T9" fmla="*/ 4 h 10"/>
                  <a:gd name="T10" fmla="*/ 36 w 60"/>
                  <a:gd name="T11" fmla="*/ 0 h 10"/>
                  <a:gd name="T12" fmla="*/ 0 w 60"/>
                  <a:gd name="T13" fmla="*/ 1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 h="10">
                    <a:moveTo>
                      <a:pt x="0" y="1"/>
                    </a:moveTo>
                    <a:cubicBezTo>
                      <a:pt x="6" y="3"/>
                      <a:pt x="18" y="3"/>
                      <a:pt x="26" y="3"/>
                    </a:cubicBezTo>
                    <a:cubicBezTo>
                      <a:pt x="33" y="3"/>
                      <a:pt x="39" y="5"/>
                      <a:pt x="44" y="7"/>
                    </a:cubicBezTo>
                    <a:cubicBezTo>
                      <a:pt x="49" y="8"/>
                      <a:pt x="57" y="10"/>
                      <a:pt x="60" y="10"/>
                    </a:cubicBezTo>
                    <a:cubicBezTo>
                      <a:pt x="56" y="9"/>
                      <a:pt x="43" y="4"/>
                      <a:pt x="39" y="2"/>
                    </a:cubicBezTo>
                    <a:cubicBezTo>
                      <a:pt x="35" y="1"/>
                      <a:pt x="25" y="0"/>
                      <a:pt x="20" y="0"/>
                    </a:cubicBezTo>
                    <a:cubicBezTo>
                      <a:pt x="15" y="0"/>
                      <a:pt x="4" y="2"/>
                      <a:pt x="0" y="1"/>
                    </a:cubicBezTo>
                    <a:close/>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1" name="Freeform 6060"/>
              <p:cNvSpPr>
                <a:spLocks/>
              </p:cNvSpPr>
              <p:nvPr/>
            </p:nvSpPr>
            <p:spPr bwMode="auto">
              <a:xfrm>
                <a:off x="9194570" y="1523289"/>
                <a:ext cx="65089" cy="12700"/>
              </a:xfrm>
              <a:custGeom>
                <a:avLst/>
                <a:gdLst>
                  <a:gd name="T0" fmla="*/ 0 w 30"/>
                  <a:gd name="T1" fmla="*/ 0 h 6"/>
                  <a:gd name="T2" fmla="*/ 45 w 30"/>
                  <a:gd name="T3" fmla="*/ 11 h 6"/>
                  <a:gd name="T4" fmla="*/ 55 w 30"/>
                  <a:gd name="T5" fmla="*/ 5 h 6"/>
                  <a:gd name="T6" fmla="*/ 0 w 30"/>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6">
                    <a:moveTo>
                      <a:pt x="0" y="0"/>
                    </a:moveTo>
                    <a:cubicBezTo>
                      <a:pt x="4" y="2"/>
                      <a:pt x="19" y="6"/>
                      <a:pt x="24" y="6"/>
                    </a:cubicBezTo>
                    <a:cubicBezTo>
                      <a:pt x="30" y="6"/>
                      <a:pt x="29" y="3"/>
                      <a:pt x="29" y="3"/>
                    </a:cubicBezTo>
                    <a:cubicBezTo>
                      <a:pt x="25" y="3"/>
                      <a:pt x="6" y="4"/>
                      <a:pt x="0" y="0"/>
                    </a:cubicBezTo>
                    <a:close/>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2" name="Freeform 6061"/>
              <p:cNvSpPr>
                <a:spLocks/>
              </p:cNvSpPr>
              <p:nvPr/>
            </p:nvSpPr>
            <p:spPr bwMode="auto">
              <a:xfrm>
                <a:off x="9197745" y="1385179"/>
                <a:ext cx="95252" cy="44449"/>
              </a:xfrm>
              <a:custGeom>
                <a:avLst/>
                <a:gdLst>
                  <a:gd name="T0" fmla="*/ 0 w 45"/>
                  <a:gd name="T1" fmla="*/ 0 h 21"/>
                  <a:gd name="T2" fmla="*/ 31 w 45"/>
                  <a:gd name="T3" fmla="*/ 17 h 21"/>
                  <a:gd name="T4" fmla="*/ 53 w 45"/>
                  <a:gd name="T5" fmla="*/ 25 h 21"/>
                  <a:gd name="T6" fmla="*/ 80 w 45"/>
                  <a:gd name="T7" fmla="*/ 37 h 21"/>
                  <a:gd name="T8" fmla="*/ 55 w 45"/>
                  <a:gd name="T9" fmla="*/ 31 h 21"/>
                  <a:gd name="T10" fmla="*/ 31 w 45"/>
                  <a:gd name="T11" fmla="*/ 23 h 21"/>
                  <a:gd name="T12" fmla="*/ 12 w 45"/>
                  <a:gd name="T13" fmla="*/ 9 h 21"/>
                  <a:gd name="T14" fmla="*/ 0 w 45"/>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 h="21">
                    <a:moveTo>
                      <a:pt x="0" y="0"/>
                    </a:moveTo>
                    <a:cubicBezTo>
                      <a:pt x="7" y="0"/>
                      <a:pt x="11" y="8"/>
                      <a:pt x="17" y="10"/>
                    </a:cubicBezTo>
                    <a:cubicBezTo>
                      <a:pt x="21" y="12"/>
                      <a:pt x="26" y="13"/>
                      <a:pt x="30" y="14"/>
                    </a:cubicBezTo>
                    <a:cubicBezTo>
                      <a:pt x="35" y="16"/>
                      <a:pt x="40" y="19"/>
                      <a:pt x="45" y="21"/>
                    </a:cubicBezTo>
                    <a:cubicBezTo>
                      <a:pt x="42" y="18"/>
                      <a:pt x="35" y="18"/>
                      <a:pt x="31" y="17"/>
                    </a:cubicBezTo>
                    <a:cubicBezTo>
                      <a:pt x="26" y="15"/>
                      <a:pt x="21" y="15"/>
                      <a:pt x="17" y="13"/>
                    </a:cubicBezTo>
                    <a:cubicBezTo>
                      <a:pt x="13" y="11"/>
                      <a:pt x="10" y="7"/>
                      <a:pt x="7" y="5"/>
                    </a:cubicBezTo>
                    <a:cubicBezTo>
                      <a:pt x="5" y="3"/>
                      <a:pt x="3"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3" name="Freeform 6062"/>
              <p:cNvSpPr>
                <a:spLocks/>
              </p:cNvSpPr>
              <p:nvPr/>
            </p:nvSpPr>
            <p:spPr bwMode="auto">
              <a:xfrm>
                <a:off x="9426350" y="1296281"/>
                <a:ext cx="19050" cy="44449"/>
              </a:xfrm>
              <a:custGeom>
                <a:avLst/>
                <a:gdLst>
                  <a:gd name="T0" fmla="*/ 0 w 9"/>
                  <a:gd name="T1" fmla="*/ 4 h 21"/>
                  <a:gd name="T2" fmla="*/ 12 w 9"/>
                  <a:gd name="T3" fmla="*/ 20 h 21"/>
                  <a:gd name="T4" fmla="*/ 9 w 9"/>
                  <a:gd name="T5" fmla="*/ 37 h 21"/>
                  <a:gd name="T6" fmla="*/ 0 w 9"/>
                  <a:gd name="T7" fmla="*/ 0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21">
                    <a:moveTo>
                      <a:pt x="0" y="2"/>
                    </a:moveTo>
                    <a:cubicBezTo>
                      <a:pt x="3" y="3"/>
                      <a:pt x="6" y="8"/>
                      <a:pt x="7" y="11"/>
                    </a:cubicBezTo>
                    <a:cubicBezTo>
                      <a:pt x="9" y="15"/>
                      <a:pt x="7" y="17"/>
                      <a:pt x="5" y="21"/>
                    </a:cubicBezTo>
                    <a:cubicBezTo>
                      <a:pt x="8" y="15"/>
                      <a:pt x="4" y="4"/>
                      <a:pt x="0" y="0"/>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4" name="Freeform 6063"/>
              <p:cNvSpPr>
                <a:spLocks/>
              </p:cNvSpPr>
              <p:nvPr/>
            </p:nvSpPr>
            <p:spPr bwMode="auto">
              <a:xfrm>
                <a:off x="9443812" y="1328030"/>
                <a:ext cx="26988" cy="50799"/>
              </a:xfrm>
              <a:custGeom>
                <a:avLst/>
                <a:gdLst>
                  <a:gd name="T0" fmla="*/ 5 w 13"/>
                  <a:gd name="T1" fmla="*/ 11 h 24"/>
                  <a:gd name="T2" fmla="*/ 16 w 13"/>
                  <a:gd name="T3" fmla="*/ 25 h 24"/>
                  <a:gd name="T4" fmla="*/ 18 w 13"/>
                  <a:gd name="T5" fmla="*/ 43 h 24"/>
                  <a:gd name="T6" fmla="*/ 13 w 13"/>
                  <a:gd name="T7" fmla="*/ 12 h 24"/>
                  <a:gd name="T8" fmla="*/ 1 w 13"/>
                  <a:gd name="T9" fmla="*/ 0 h 24"/>
                  <a:gd name="T10" fmla="*/ 0 w 13"/>
                  <a:gd name="T11" fmla="*/ 9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24">
                    <a:moveTo>
                      <a:pt x="3" y="6"/>
                    </a:moveTo>
                    <a:cubicBezTo>
                      <a:pt x="7" y="7"/>
                      <a:pt x="8" y="10"/>
                      <a:pt x="9" y="14"/>
                    </a:cubicBezTo>
                    <a:cubicBezTo>
                      <a:pt x="11" y="17"/>
                      <a:pt x="12" y="20"/>
                      <a:pt x="11" y="24"/>
                    </a:cubicBezTo>
                    <a:cubicBezTo>
                      <a:pt x="13" y="20"/>
                      <a:pt x="11" y="11"/>
                      <a:pt x="8" y="7"/>
                    </a:cubicBezTo>
                    <a:cubicBezTo>
                      <a:pt x="6" y="4"/>
                      <a:pt x="2" y="4"/>
                      <a:pt x="1" y="0"/>
                    </a:cubicBezTo>
                    <a:cubicBezTo>
                      <a:pt x="1" y="1"/>
                      <a:pt x="1" y="4"/>
                      <a:pt x="0" y="5"/>
                    </a:cubicBezTo>
                  </a:path>
                </a:pathLst>
              </a:custGeom>
              <a:solidFill>
                <a:srgbClr val="CB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5" name="Freeform 6064"/>
              <p:cNvSpPr>
                <a:spLocks/>
              </p:cNvSpPr>
              <p:nvPr/>
            </p:nvSpPr>
            <p:spPr bwMode="auto">
              <a:xfrm>
                <a:off x="9218383" y="1539163"/>
                <a:ext cx="17463" cy="23812"/>
              </a:xfrm>
              <a:custGeom>
                <a:avLst/>
                <a:gdLst>
                  <a:gd name="T0" fmla="*/ 0 w 8"/>
                  <a:gd name="T1" fmla="*/ 20 h 11"/>
                  <a:gd name="T2" fmla="*/ 4 w 8"/>
                  <a:gd name="T3" fmla="*/ 10 h 11"/>
                  <a:gd name="T4" fmla="*/ 8 w 8"/>
                  <a:gd name="T5" fmla="*/ 7 h 11"/>
                  <a:gd name="T6" fmla="*/ 11 w 8"/>
                  <a:gd name="T7" fmla="*/ 4 h 11"/>
                  <a:gd name="T8" fmla="*/ 15 w 8"/>
                  <a:gd name="T9" fmla="*/ 0 h 11"/>
                  <a:gd name="T10" fmla="*/ 11 w 8"/>
                  <a:gd name="T11" fmla="*/ 5 h 11"/>
                  <a:gd name="T12" fmla="*/ 8 w 8"/>
                  <a:gd name="T13" fmla="*/ 10 h 11"/>
                  <a:gd name="T14" fmla="*/ 0 w 8"/>
                  <a:gd name="T15" fmla="*/ 20 h 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11">
                    <a:moveTo>
                      <a:pt x="0" y="11"/>
                    </a:moveTo>
                    <a:cubicBezTo>
                      <a:pt x="1" y="10"/>
                      <a:pt x="3" y="8"/>
                      <a:pt x="2" y="5"/>
                    </a:cubicBezTo>
                    <a:cubicBezTo>
                      <a:pt x="2" y="4"/>
                      <a:pt x="3" y="5"/>
                      <a:pt x="4" y="4"/>
                    </a:cubicBezTo>
                    <a:cubicBezTo>
                      <a:pt x="5" y="4"/>
                      <a:pt x="5" y="3"/>
                      <a:pt x="6" y="2"/>
                    </a:cubicBezTo>
                    <a:cubicBezTo>
                      <a:pt x="7" y="2"/>
                      <a:pt x="7" y="1"/>
                      <a:pt x="8" y="0"/>
                    </a:cubicBezTo>
                    <a:cubicBezTo>
                      <a:pt x="8" y="2"/>
                      <a:pt x="7" y="3"/>
                      <a:pt x="6" y="3"/>
                    </a:cubicBezTo>
                    <a:cubicBezTo>
                      <a:pt x="5" y="4"/>
                      <a:pt x="6" y="5"/>
                      <a:pt x="4" y="5"/>
                    </a:cubicBezTo>
                    <a:cubicBezTo>
                      <a:pt x="3" y="6"/>
                      <a:pt x="3" y="11"/>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6" name="Freeform 6065"/>
              <p:cNvSpPr>
                <a:spLocks/>
              </p:cNvSpPr>
              <p:nvPr/>
            </p:nvSpPr>
            <p:spPr bwMode="auto">
              <a:xfrm>
                <a:off x="9115193" y="1543926"/>
                <a:ext cx="79377" cy="52386"/>
              </a:xfrm>
              <a:custGeom>
                <a:avLst/>
                <a:gdLst>
                  <a:gd name="T0" fmla="*/ 55 w 38"/>
                  <a:gd name="T1" fmla="*/ 0 h 25"/>
                  <a:gd name="T2" fmla="*/ 38 w 38"/>
                  <a:gd name="T3" fmla="*/ 17 h 25"/>
                  <a:gd name="T4" fmla="*/ 0 w 38"/>
                  <a:gd name="T5" fmla="*/ 37 h 25"/>
                  <a:gd name="T6" fmla="*/ 0 w 38"/>
                  <a:gd name="T7" fmla="*/ 44 h 25"/>
                  <a:gd name="T8" fmla="*/ 14 w 38"/>
                  <a:gd name="T9" fmla="*/ 29 h 25"/>
                  <a:gd name="T10" fmla="*/ 39 w 38"/>
                  <a:gd name="T11" fmla="*/ 20 h 25"/>
                  <a:gd name="T12" fmla="*/ 57 w 38"/>
                  <a:gd name="T13" fmla="*/ 5 h 25"/>
                  <a:gd name="T14" fmla="*/ 66 w 38"/>
                  <a:gd name="T15" fmla="*/ 1 h 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 h="25">
                    <a:moveTo>
                      <a:pt x="32" y="0"/>
                    </a:moveTo>
                    <a:cubicBezTo>
                      <a:pt x="32" y="2"/>
                      <a:pt x="26" y="8"/>
                      <a:pt x="22" y="10"/>
                    </a:cubicBezTo>
                    <a:cubicBezTo>
                      <a:pt x="18" y="13"/>
                      <a:pt x="1" y="17"/>
                      <a:pt x="0" y="21"/>
                    </a:cubicBezTo>
                    <a:cubicBezTo>
                      <a:pt x="0" y="25"/>
                      <a:pt x="0" y="25"/>
                      <a:pt x="0" y="25"/>
                    </a:cubicBezTo>
                    <a:cubicBezTo>
                      <a:pt x="0" y="25"/>
                      <a:pt x="4" y="20"/>
                      <a:pt x="8" y="17"/>
                    </a:cubicBezTo>
                    <a:cubicBezTo>
                      <a:pt x="12" y="15"/>
                      <a:pt x="19" y="14"/>
                      <a:pt x="23" y="11"/>
                    </a:cubicBezTo>
                    <a:cubicBezTo>
                      <a:pt x="28" y="8"/>
                      <a:pt x="32" y="5"/>
                      <a:pt x="33" y="3"/>
                    </a:cubicBezTo>
                    <a:cubicBezTo>
                      <a:pt x="34" y="1"/>
                      <a:pt x="37" y="1"/>
                      <a:pt x="38" y="1"/>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7" name="Freeform 6066"/>
              <p:cNvSpPr>
                <a:spLocks/>
              </p:cNvSpPr>
              <p:nvPr/>
            </p:nvSpPr>
            <p:spPr bwMode="auto">
              <a:xfrm>
                <a:off x="9080268" y="1520114"/>
                <a:ext cx="136528" cy="12700"/>
              </a:xfrm>
              <a:custGeom>
                <a:avLst/>
                <a:gdLst>
                  <a:gd name="T0" fmla="*/ 0 w 64"/>
                  <a:gd name="T1" fmla="*/ 0 h 6"/>
                  <a:gd name="T2" fmla="*/ 32 w 64"/>
                  <a:gd name="T3" fmla="*/ 1 h 6"/>
                  <a:gd name="T4" fmla="*/ 54 w 64"/>
                  <a:gd name="T5" fmla="*/ 5 h 6"/>
                  <a:gd name="T6" fmla="*/ 83 w 64"/>
                  <a:gd name="T7" fmla="*/ 4 h 6"/>
                  <a:gd name="T8" fmla="*/ 94 w 64"/>
                  <a:gd name="T9" fmla="*/ 1 h 6"/>
                  <a:gd name="T10" fmla="*/ 106 w 64"/>
                  <a:gd name="T11" fmla="*/ 7 h 6"/>
                  <a:gd name="T12" fmla="*/ 116 w 64"/>
                  <a:gd name="T13" fmla="*/ 11 h 6"/>
                  <a:gd name="T14" fmla="*/ 93 w 64"/>
                  <a:gd name="T15" fmla="*/ 7 h 6"/>
                  <a:gd name="T16" fmla="*/ 52 w 64"/>
                  <a:gd name="T17" fmla="*/ 7 h 6"/>
                  <a:gd name="T18" fmla="*/ 0 w 64"/>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4" h="6">
                    <a:moveTo>
                      <a:pt x="0" y="0"/>
                    </a:moveTo>
                    <a:cubicBezTo>
                      <a:pt x="4" y="0"/>
                      <a:pt x="15" y="1"/>
                      <a:pt x="18" y="1"/>
                    </a:cubicBezTo>
                    <a:cubicBezTo>
                      <a:pt x="22" y="1"/>
                      <a:pt x="26" y="3"/>
                      <a:pt x="30" y="3"/>
                    </a:cubicBezTo>
                    <a:cubicBezTo>
                      <a:pt x="34" y="3"/>
                      <a:pt x="40" y="3"/>
                      <a:pt x="46" y="2"/>
                    </a:cubicBezTo>
                    <a:cubicBezTo>
                      <a:pt x="52" y="1"/>
                      <a:pt x="52" y="1"/>
                      <a:pt x="52" y="1"/>
                    </a:cubicBezTo>
                    <a:cubicBezTo>
                      <a:pt x="52" y="2"/>
                      <a:pt x="57" y="4"/>
                      <a:pt x="59" y="4"/>
                    </a:cubicBezTo>
                    <a:cubicBezTo>
                      <a:pt x="62" y="5"/>
                      <a:pt x="64" y="6"/>
                      <a:pt x="64" y="6"/>
                    </a:cubicBezTo>
                    <a:cubicBezTo>
                      <a:pt x="61" y="6"/>
                      <a:pt x="56" y="5"/>
                      <a:pt x="51" y="4"/>
                    </a:cubicBezTo>
                    <a:cubicBezTo>
                      <a:pt x="46" y="4"/>
                      <a:pt x="40" y="6"/>
                      <a:pt x="29" y="4"/>
                    </a:cubicBezTo>
                    <a:cubicBezTo>
                      <a:pt x="22" y="3"/>
                      <a:pt x="7" y="0"/>
                      <a:pt x="0" y="0"/>
                    </a:cubicBezTo>
                    <a:close/>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8" name="Freeform 6067"/>
              <p:cNvSpPr>
                <a:spLocks/>
              </p:cNvSpPr>
              <p:nvPr/>
            </p:nvSpPr>
            <p:spPr bwMode="auto">
              <a:xfrm>
                <a:off x="9135831" y="1543926"/>
                <a:ext cx="23813" cy="7937"/>
              </a:xfrm>
              <a:custGeom>
                <a:avLst/>
                <a:gdLst>
                  <a:gd name="T0" fmla="*/ 0 w 11"/>
                  <a:gd name="T1" fmla="*/ 1 h 4"/>
                  <a:gd name="T2" fmla="*/ 0 w 11"/>
                  <a:gd name="T3" fmla="*/ 5 h 4"/>
                  <a:gd name="T4" fmla="*/ 5 w 11"/>
                  <a:gd name="T5" fmla="*/ 4 h 4"/>
                  <a:gd name="T6" fmla="*/ 7 w 11"/>
                  <a:gd name="T7" fmla="*/ 1 h 4"/>
                  <a:gd name="T8" fmla="*/ 11 w 11"/>
                  <a:gd name="T9" fmla="*/ 4 h 4"/>
                  <a:gd name="T10" fmla="*/ 11 w 11"/>
                  <a:gd name="T11" fmla="*/ 6 h 4"/>
                  <a:gd name="T12" fmla="*/ 16 w 11"/>
                  <a:gd name="T13" fmla="*/ 4 h 4"/>
                  <a:gd name="T14" fmla="*/ 20 w 11"/>
                  <a:gd name="T15" fmla="*/ 1 h 4"/>
                  <a:gd name="T16" fmla="*/ 14 w 11"/>
                  <a:gd name="T17" fmla="*/ 0 h 4"/>
                  <a:gd name="T18" fmla="*/ 10 w 1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4">
                    <a:moveTo>
                      <a:pt x="0" y="1"/>
                    </a:moveTo>
                    <a:cubicBezTo>
                      <a:pt x="1" y="2"/>
                      <a:pt x="1" y="3"/>
                      <a:pt x="0" y="3"/>
                    </a:cubicBezTo>
                    <a:cubicBezTo>
                      <a:pt x="1" y="3"/>
                      <a:pt x="2" y="2"/>
                      <a:pt x="3" y="2"/>
                    </a:cubicBezTo>
                    <a:cubicBezTo>
                      <a:pt x="4" y="2"/>
                      <a:pt x="3" y="2"/>
                      <a:pt x="4" y="1"/>
                    </a:cubicBezTo>
                    <a:cubicBezTo>
                      <a:pt x="5" y="1"/>
                      <a:pt x="6" y="1"/>
                      <a:pt x="6" y="2"/>
                    </a:cubicBezTo>
                    <a:cubicBezTo>
                      <a:pt x="6" y="3"/>
                      <a:pt x="6" y="3"/>
                      <a:pt x="6" y="4"/>
                    </a:cubicBezTo>
                    <a:cubicBezTo>
                      <a:pt x="7" y="4"/>
                      <a:pt x="8" y="3"/>
                      <a:pt x="9" y="2"/>
                    </a:cubicBezTo>
                    <a:cubicBezTo>
                      <a:pt x="10" y="2"/>
                      <a:pt x="11" y="1"/>
                      <a:pt x="11" y="1"/>
                    </a:cubicBezTo>
                    <a:cubicBezTo>
                      <a:pt x="10" y="1"/>
                      <a:pt x="9" y="1"/>
                      <a:pt x="7" y="0"/>
                    </a:cubicBezTo>
                    <a:cubicBezTo>
                      <a:pt x="6" y="0"/>
                      <a:pt x="6" y="0"/>
                      <a:pt x="5"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69" name="Freeform 6068"/>
              <p:cNvSpPr>
                <a:spLocks/>
              </p:cNvSpPr>
              <p:nvPr/>
            </p:nvSpPr>
            <p:spPr bwMode="auto">
              <a:xfrm>
                <a:off x="9159644" y="1543926"/>
                <a:ext cx="12700" cy="11112"/>
              </a:xfrm>
              <a:custGeom>
                <a:avLst/>
                <a:gdLst>
                  <a:gd name="T0" fmla="*/ 0 w 6"/>
                  <a:gd name="T1" fmla="*/ 4 h 5"/>
                  <a:gd name="T2" fmla="*/ 1 w 6"/>
                  <a:gd name="T3" fmla="*/ 6 h 5"/>
                  <a:gd name="T4" fmla="*/ 0 w 6"/>
                  <a:gd name="T5" fmla="*/ 10 h 5"/>
                  <a:gd name="T6" fmla="*/ 7 w 6"/>
                  <a:gd name="T7" fmla="*/ 6 h 5"/>
                  <a:gd name="T8" fmla="*/ 7 w 6"/>
                  <a:gd name="T9" fmla="*/ 1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5">
                    <a:moveTo>
                      <a:pt x="0" y="2"/>
                    </a:moveTo>
                    <a:cubicBezTo>
                      <a:pt x="0" y="2"/>
                      <a:pt x="1" y="2"/>
                      <a:pt x="1" y="3"/>
                    </a:cubicBezTo>
                    <a:cubicBezTo>
                      <a:pt x="1" y="4"/>
                      <a:pt x="0" y="5"/>
                      <a:pt x="0" y="5"/>
                    </a:cubicBezTo>
                    <a:cubicBezTo>
                      <a:pt x="1" y="4"/>
                      <a:pt x="2" y="4"/>
                      <a:pt x="4" y="3"/>
                    </a:cubicBezTo>
                    <a:cubicBezTo>
                      <a:pt x="5" y="2"/>
                      <a:pt x="6" y="0"/>
                      <a:pt x="4" y="1"/>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0" name="Freeform 6069"/>
              <p:cNvSpPr>
                <a:spLocks/>
              </p:cNvSpPr>
              <p:nvPr/>
            </p:nvSpPr>
            <p:spPr bwMode="auto">
              <a:xfrm>
                <a:off x="9169169" y="1543926"/>
                <a:ext cx="6350" cy="11112"/>
              </a:xfrm>
              <a:custGeom>
                <a:avLst/>
                <a:gdLst>
                  <a:gd name="T0" fmla="*/ 0 w 3"/>
                  <a:gd name="T1" fmla="*/ 1 h 5"/>
                  <a:gd name="T2" fmla="*/ 0 w 3"/>
                  <a:gd name="T3" fmla="*/ 10 h 5"/>
                  <a:gd name="T4" fmla="*/ 4 w 3"/>
                  <a:gd name="T5" fmla="*/ 6 h 5"/>
                  <a:gd name="T6" fmla="*/ 5 w 3"/>
                  <a:gd name="T7" fmla="*/ 1 h 5"/>
                  <a:gd name="T8" fmla="*/ 4 w 3"/>
                  <a:gd name="T9" fmla="*/ 1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0" y="1"/>
                    </a:moveTo>
                    <a:cubicBezTo>
                      <a:pt x="1" y="2"/>
                      <a:pt x="0" y="4"/>
                      <a:pt x="0" y="5"/>
                    </a:cubicBezTo>
                    <a:cubicBezTo>
                      <a:pt x="1" y="5"/>
                      <a:pt x="2" y="4"/>
                      <a:pt x="2" y="3"/>
                    </a:cubicBezTo>
                    <a:cubicBezTo>
                      <a:pt x="3" y="2"/>
                      <a:pt x="3" y="1"/>
                      <a:pt x="3" y="1"/>
                    </a:cubicBezTo>
                    <a:cubicBezTo>
                      <a:pt x="3" y="0"/>
                      <a:pt x="2" y="1"/>
                      <a:pt x="2" y="1"/>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1" name="Freeform 6070"/>
              <p:cNvSpPr>
                <a:spLocks/>
              </p:cNvSpPr>
              <p:nvPr/>
            </p:nvSpPr>
            <p:spPr bwMode="auto">
              <a:xfrm>
                <a:off x="9173932" y="1545513"/>
                <a:ext cx="7938" cy="12700"/>
              </a:xfrm>
              <a:custGeom>
                <a:avLst/>
                <a:gdLst>
                  <a:gd name="T0" fmla="*/ 1 w 4"/>
                  <a:gd name="T1" fmla="*/ 1 h 6"/>
                  <a:gd name="T2" fmla="*/ 0 w 4"/>
                  <a:gd name="T3" fmla="*/ 11 h 6"/>
                  <a:gd name="T4" fmla="*/ 5 w 4"/>
                  <a:gd name="T5" fmla="*/ 5 h 6"/>
                  <a:gd name="T6" fmla="*/ 6 w 4"/>
                  <a:gd name="T7" fmla="*/ 0 h 6"/>
                  <a:gd name="T8" fmla="*/ 1 w 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1" y="1"/>
                    </a:moveTo>
                    <a:cubicBezTo>
                      <a:pt x="2" y="2"/>
                      <a:pt x="1" y="5"/>
                      <a:pt x="0" y="6"/>
                    </a:cubicBezTo>
                    <a:cubicBezTo>
                      <a:pt x="0" y="5"/>
                      <a:pt x="2" y="4"/>
                      <a:pt x="3" y="3"/>
                    </a:cubicBezTo>
                    <a:cubicBezTo>
                      <a:pt x="3" y="2"/>
                      <a:pt x="4" y="1"/>
                      <a:pt x="4" y="0"/>
                    </a:cubicBezTo>
                    <a:cubicBezTo>
                      <a:pt x="3" y="0"/>
                      <a:pt x="2" y="0"/>
                      <a:pt x="1"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2" name="Freeform 6071"/>
              <p:cNvSpPr>
                <a:spLocks/>
              </p:cNvSpPr>
              <p:nvPr/>
            </p:nvSpPr>
            <p:spPr bwMode="auto">
              <a:xfrm>
                <a:off x="9188220" y="1529638"/>
                <a:ext cx="17463" cy="6350"/>
              </a:xfrm>
              <a:custGeom>
                <a:avLst/>
                <a:gdLst>
                  <a:gd name="T0" fmla="*/ 4 w 8"/>
                  <a:gd name="T1" fmla="*/ 0 h 3"/>
                  <a:gd name="T2" fmla="*/ 0 w 8"/>
                  <a:gd name="T3" fmla="*/ 5 h 3"/>
                  <a:gd name="T4" fmla="*/ 10 w 8"/>
                  <a:gd name="T5" fmla="*/ 4 h 3"/>
                  <a:gd name="T6" fmla="*/ 15 w 8"/>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3">
                    <a:moveTo>
                      <a:pt x="2" y="0"/>
                    </a:moveTo>
                    <a:cubicBezTo>
                      <a:pt x="4" y="1"/>
                      <a:pt x="1" y="3"/>
                      <a:pt x="0" y="3"/>
                    </a:cubicBezTo>
                    <a:cubicBezTo>
                      <a:pt x="2" y="3"/>
                      <a:pt x="4" y="3"/>
                      <a:pt x="5" y="2"/>
                    </a:cubicBezTo>
                    <a:cubicBezTo>
                      <a:pt x="6" y="2"/>
                      <a:pt x="8" y="1"/>
                      <a:pt x="8"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3" name="Freeform 6072"/>
              <p:cNvSpPr>
                <a:spLocks/>
              </p:cNvSpPr>
              <p:nvPr/>
            </p:nvSpPr>
            <p:spPr bwMode="auto">
              <a:xfrm>
                <a:off x="9186632" y="1531226"/>
                <a:ext cx="26988" cy="11112"/>
              </a:xfrm>
              <a:custGeom>
                <a:avLst/>
                <a:gdLst>
                  <a:gd name="T0" fmla="*/ 16 w 13"/>
                  <a:gd name="T1" fmla="*/ 0 h 5"/>
                  <a:gd name="T2" fmla="*/ 9 w 13"/>
                  <a:gd name="T3" fmla="*/ 8 h 5"/>
                  <a:gd name="T4" fmla="*/ 0 w 13"/>
                  <a:gd name="T5" fmla="*/ 10 h 5"/>
                  <a:gd name="T6" fmla="*/ 9 w 13"/>
                  <a:gd name="T7" fmla="*/ 10 h 5"/>
                  <a:gd name="T8" fmla="*/ 16 w 13"/>
                  <a:gd name="T9" fmla="*/ 8 h 5"/>
                  <a:gd name="T10" fmla="*/ 22 w 13"/>
                  <a:gd name="T11" fmla="*/ 1 h 5"/>
                  <a:gd name="T12" fmla="*/ 21 w 1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5">
                    <a:moveTo>
                      <a:pt x="9" y="0"/>
                    </a:moveTo>
                    <a:cubicBezTo>
                      <a:pt x="9" y="2"/>
                      <a:pt x="6" y="3"/>
                      <a:pt x="5" y="4"/>
                    </a:cubicBezTo>
                    <a:cubicBezTo>
                      <a:pt x="3" y="4"/>
                      <a:pt x="2" y="5"/>
                      <a:pt x="0" y="5"/>
                    </a:cubicBezTo>
                    <a:cubicBezTo>
                      <a:pt x="2" y="5"/>
                      <a:pt x="3" y="5"/>
                      <a:pt x="5" y="5"/>
                    </a:cubicBezTo>
                    <a:cubicBezTo>
                      <a:pt x="6" y="5"/>
                      <a:pt x="8" y="4"/>
                      <a:pt x="9" y="4"/>
                    </a:cubicBezTo>
                    <a:cubicBezTo>
                      <a:pt x="10" y="3"/>
                      <a:pt x="13" y="2"/>
                      <a:pt x="13" y="1"/>
                    </a:cubicBezTo>
                    <a:cubicBezTo>
                      <a:pt x="13" y="1"/>
                      <a:pt x="13" y="0"/>
                      <a:pt x="12"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4" name="Freeform 6073"/>
              <p:cNvSpPr>
                <a:spLocks/>
              </p:cNvSpPr>
              <p:nvPr/>
            </p:nvSpPr>
            <p:spPr bwMode="auto">
              <a:xfrm>
                <a:off x="9078680" y="1526464"/>
                <a:ext cx="14288" cy="3175"/>
              </a:xfrm>
              <a:custGeom>
                <a:avLst/>
                <a:gdLst>
                  <a:gd name="T0" fmla="*/ 0 w 7"/>
                  <a:gd name="T1" fmla="*/ 0 h 1"/>
                  <a:gd name="T2" fmla="*/ 0 w 7"/>
                  <a:gd name="T3" fmla="*/ 4 h 1"/>
                  <a:gd name="T4" fmla="*/ 6 w 7"/>
                  <a:gd name="T5" fmla="*/ 4 h 1"/>
                  <a:gd name="T6" fmla="*/ 12 w 7"/>
                  <a:gd name="T7" fmla="*/ 4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
                    <a:moveTo>
                      <a:pt x="0" y="0"/>
                    </a:moveTo>
                    <a:cubicBezTo>
                      <a:pt x="1" y="0"/>
                      <a:pt x="1" y="1"/>
                      <a:pt x="0" y="1"/>
                    </a:cubicBezTo>
                    <a:cubicBezTo>
                      <a:pt x="1" y="1"/>
                      <a:pt x="3" y="1"/>
                      <a:pt x="4" y="1"/>
                    </a:cubicBezTo>
                    <a:cubicBezTo>
                      <a:pt x="5" y="1"/>
                      <a:pt x="6" y="1"/>
                      <a:pt x="7" y="1"/>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5" name="Freeform 6074"/>
              <p:cNvSpPr>
                <a:spLocks/>
              </p:cNvSpPr>
              <p:nvPr/>
            </p:nvSpPr>
            <p:spPr bwMode="auto">
              <a:xfrm>
                <a:off x="9096143" y="1531226"/>
                <a:ext cx="15875" cy="4762"/>
              </a:xfrm>
              <a:custGeom>
                <a:avLst/>
                <a:gdLst>
                  <a:gd name="T0" fmla="*/ 4 w 8"/>
                  <a:gd name="T1" fmla="*/ 0 h 2"/>
                  <a:gd name="T2" fmla="*/ 0 w 8"/>
                  <a:gd name="T3" fmla="*/ 5 h 2"/>
                  <a:gd name="T4" fmla="*/ 8 w 8"/>
                  <a:gd name="T5" fmla="*/ 5 h 2"/>
                  <a:gd name="T6" fmla="*/ 13 w 8"/>
                  <a:gd name="T7" fmla="*/ 5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
                    <a:moveTo>
                      <a:pt x="2" y="0"/>
                    </a:moveTo>
                    <a:cubicBezTo>
                      <a:pt x="4" y="1"/>
                      <a:pt x="2" y="2"/>
                      <a:pt x="0" y="2"/>
                    </a:cubicBezTo>
                    <a:cubicBezTo>
                      <a:pt x="2" y="2"/>
                      <a:pt x="4" y="2"/>
                      <a:pt x="5" y="2"/>
                    </a:cubicBezTo>
                    <a:cubicBezTo>
                      <a:pt x="6" y="2"/>
                      <a:pt x="7" y="2"/>
                      <a:pt x="8" y="2"/>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6" name="Freeform 6075"/>
              <p:cNvSpPr>
                <a:spLocks/>
              </p:cNvSpPr>
              <p:nvPr/>
            </p:nvSpPr>
            <p:spPr bwMode="auto">
              <a:xfrm>
                <a:off x="9105668" y="1535988"/>
                <a:ext cx="17463" cy="9525"/>
              </a:xfrm>
              <a:custGeom>
                <a:avLst/>
                <a:gdLst>
                  <a:gd name="T0" fmla="*/ 0 w 8"/>
                  <a:gd name="T1" fmla="*/ 0 h 5"/>
                  <a:gd name="T2" fmla="*/ 4 w 8"/>
                  <a:gd name="T3" fmla="*/ 2 h 5"/>
                  <a:gd name="T4" fmla="*/ 0 w 8"/>
                  <a:gd name="T5" fmla="*/ 6 h 5"/>
                  <a:gd name="T6" fmla="*/ 15 w 8"/>
                  <a:gd name="T7" fmla="*/ 5 h 5"/>
                  <a:gd name="T8" fmla="*/ 10 w 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5">
                    <a:moveTo>
                      <a:pt x="0" y="0"/>
                    </a:moveTo>
                    <a:cubicBezTo>
                      <a:pt x="1" y="1"/>
                      <a:pt x="2" y="1"/>
                      <a:pt x="2" y="2"/>
                    </a:cubicBezTo>
                    <a:cubicBezTo>
                      <a:pt x="3" y="3"/>
                      <a:pt x="1" y="3"/>
                      <a:pt x="0" y="4"/>
                    </a:cubicBezTo>
                    <a:cubicBezTo>
                      <a:pt x="3" y="3"/>
                      <a:pt x="6" y="5"/>
                      <a:pt x="8" y="3"/>
                    </a:cubicBezTo>
                    <a:cubicBezTo>
                      <a:pt x="7" y="2"/>
                      <a:pt x="6" y="1"/>
                      <a:pt x="5"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7" name="Freeform 6076"/>
              <p:cNvSpPr>
                <a:spLocks/>
              </p:cNvSpPr>
              <p:nvPr/>
            </p:nvSpPr>
            <p:spPr bwMode="auto">
              <a:xfrm>
                <a:off x="9118368" y="1542338"/>
                <a:ext cx="15875" cy="6350"/>
              </a:xfrm>
              <a:custGeom>
                <a:avLst/>
                <a:gdLst>
                  <a:gd name="T0" fmla="*/ 0 w 7"/>
                  <a:gd name="T1" fmla="*/ 1 h 3"/>
                  <a:gd name="T2" fmla="*/ 1 w 7"/>
                  <a:gd name="T3" fmla="*/ 4 h 3"/>
                  <a:gd name="T4" fmla="*/ 14 w 7"/>
                  <a:gd name="T5" fmla="*/ 1 h 3"/>
                  <a:gd name="T6" fmla="*/ 6 w 7"/>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3">
                    <a:moveTo>
                      <a:pt x="0" y="1"/>
                    </a:moveTo>
                    <a:cubicBezTo>
                      <a:pt x="1" y="1"/>
                      <a:pt x="2" y="1"/>
                      <a:pt x="1" y="2"/>
                    </a:cubicBezTo>
                    <a:cubicBezTo>
                      <a:pt x="3" y="1"/>
                      <a:pt x="7" y="3"/>
                      <a:pt x="7" y="1"/>
                    </a:cubicBezTo>
                    <a:cubicBezTo>
                      <a:pt x="6" y="1"/>
                      <a:pt x="4" y="1"/>
                      <a:pt x="3"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8" name="Freeform 6077"/>
              <p:cNvSpPr>
                <a:spLocks/>
              </p:cNvSpPr>
              <p:nvPr/>
            </p:nvSpPr>
            <p:spPr bwMode="auto">
              <a:xfrm>
                <a:off x="9131069" y="1574088"/>
                <a:ext cx="11113" cy="15875"/>
              </a:xfrm>
              <a:custGeom>
                <a:avLst/>
                <a:gdLst>
                  <a:gd name="T0" fmla="*/ 0 w 5"/>
                  <a:gd name="T1" fmla="*/ 5 h 8"/>
                  <a:gd name="T2" fmla="*/ 4 w 5"/>
                  <a:gd name="T3" fmla="*/ 13 h 8"/>
                  <a:gd name="T4" fmla="*/ 6 w 5"/>
                  <a:gd name="T5" fmla="*/ 10 h 8"/>
                  <a:gd name="T6" fmla="*/ 8 w 5"/>
                  <a:gd name="T7" fmla="*/ 6 h 8"/>
                  <a:gd name="T8" fmla="*/ 10 w 5"/>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8">
                    <a:moveTo>
                      <a:pt x="0" y="3"/>
                    </a:moveTo>
                    <a:cubicBezTo>
                      <a:pt x="2" y="3"/>
                      <a:pt x="2" y="6"/>
                      <a:pt x="2" y="8"/>
                    </a:cubicBezTo>
                    <a:cubicBezTo>
                      <a:pt x="2" y="7"/>
                      <a:pt x="2" y="7"/>
                      <a:pt x="3" y="6"/>
                    </a:cubicBezTo>
                    <a:cubicBezTo>
                      <a:pt x="3" y="5"/>
                      <a:pt x="3" y="5"/>
                      <a:pt x="4" y="4"/>
                    </a:cubicBezTo>
                    <a:cubicBezTo>
                      <a:pt x="4" y="3"/>
                      <a:pt x="5" y="1"/>
                      <a:pt x="5"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79" name="Freeform 6078"/>
              <p:cNvSpPr>
                <a:spLocks/>
              </p:cNvSpPr>
              <p:nvPr/>
            </p:nvSpPr>
            <p:spPr bwMode="auto">
              <a:xfrm>
                <a:off x="9148532" y="1569325"/>
                <a:ext cx="6350" cy="14287"/>
              </a:xfrm>
              <a:custGeom>
                <a:avLst/>
                <a:gdLst>
                  <a:gd name="T0" fmla="*/ 0 w 3"/>
                  <a:gd name="T1" fmla="*/ 4 h 7"/>
                  <a:gd name="T2" fmla="*/ 1 w 3"/>
                  <a:gd name="T3" fmla="*/ 12 h 7"/>
                  <a:gd name="T4" fmla="*/ 4 w 3"/>
                  <a:gd name="T5" fmla="*/ 6 h 7"/>
                  <a:gd name="T6" fmla="*/ 5 w 3"/>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7">
                    <a:moveTo>
                      <a:pt x="0" y="2"/>
                    </a:moveTo>
                    <a:cubicBezTo>
                      <a:pt x="2" y="2"/>
                      <a:pt x="1" y="6"/>
                      <a:pt x="1" y="7"/>
                    </a:cubicBezTo>
                    <a:cubicBezTo>
                      <a:pt x="1" y="6"/>
                      <a:pt x="2" y="5"/>
                      <a:pt x="2" y="4"/>
                    </a:cubicBezTo>
                    <a:cubicBezTo>
                      <a:pt x="3" y="2"/>
                      <a:pt x="3" y="1"/>
                      <a:pt x="3"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0" name="Freeform 6079"/>
              <p:cNvSpPr>
                <a:spLocks/>
              </p:cNvSpPr>
              <p:nvPr/>
            </p:nvSpPr>
            <p:spPr bwMode="auto">
              <a:xfrm>
                <a:off x="9159644" y="1564563"/>
                <a:ext cx="6350" cy="11112"/>
              </a:xfrm>
              <a:custGeom>
                <a:avLst/>
                <a:gdLst>
                  <a:gd name="T0" fmla="*/ 0 w 3"/>
                  <a:gd name="T1" fmla="*/ 4 h 5"/>
                  <a:gd name="T2" fmla="*/ 1 w 3"/>
                  <a:gd name="T3" fmla="*/ 10 h 5"/>
                  <a:gd name="T4" fmla="*/ 4 w 3"/>
                  <a:gd name="T5" fmla="*/ 6 h 5"/>
                  <a:gd name="T6" fmla="*/ 5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2"/>
                    </a:moveTo>
                    <a:cubicBezTo>
                      <a:pt x="1" y="2"/>
                      <a:pt x="1" y="4"/>
                      <a:pt x="1" y="5"/>
                    </a:cubicBezTo>
                    <a:cubicBezTo>
                      <a:pt x="1" y="4"/>
                      <a:pt x="2" y="3"/>
                      <a:pt x="2" y="3"/>
                    </a:cubicBezTo>
                    <a:cubicBezTo>
                      <a:pt x="2" y="2"/>
                      <a:pt x="3" y="1"/>
                      <a:pt x="3"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1" name="Freeform 6080"/>
              <p:cNvSpPr>
                <a:spLocks/>
              </p:cNvSpPr>
              <p:nvPr/>
            </p:nvSpPr>
            <p:spPr bwMode="auto">
              <a:xfrm>
                <a:off x="9165994" y="1558213"/>
                <a:ext cx="7938" cy="12700"/>
              </a:xfrm>
              <a:custGeom>
                <a:avLst/>
                <a:gdLst>
                  <a:gd name="T0" fmla="*/ 0 w 4"/>
                  <a:gd name="T1" fmla="*/ 5 h 6"/>
                  <a:gd name="T2" fmla="*/ 4 w 4"/>
                  <a:gd name="T3" fmla="*/ 11 h 6"/>
                  <a:gd name="T4" fmla="*/ 6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0" y="3"/>
                    </a:moveTo>
                    <a:cubicBezTo>
                      <a:pt x="2" y="2"/>
                      <a:pt x="2" y="5"/>
                      <a:pt x="2" y="6"/>
                    </a:cubicBezTo>
                    <a:cubicBezTo>
                      <a:pt x="3" y="5"/>
                      <a:pt x="4" y="2"/>
                      <a:pt x="4"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2" name="Freeform 6081"/>
              <p:cNvSpPr>
                <a:spLocks/>
              </p:cNvSpPr>
              <p:nvPr/>
            </p:nvSpPr>
            <p:spPr bwMode="auto">
              <a:xfrm>
                <a:off x="9175520" y="1551863"/>
                <a:ext cx="4763" cy="15875"/>
              </a:xfrm>
              <a:custGeom>
                <a:avLst/>
                <a:gdLst>
                  <a:gd name="T0" fmla="*/ 0 w 2"/>
                  <a:gd name="T1" fmla="*/ 6 h 7"/>
                  <a:gd name="T2" fmla="*/ 3 w 2"/>
                  <a:gd name="T3" fmla="*/ 9 h 7"/>
                  <a:gd name="T4" fmla="*/ 3 w 2"/>
                  <a:gd name="T5" fmla="*/ 14 h 7"/>
                  <a:gd name="T6" fmla="*/ 5 w 2"/>
                  <a:gd name="T7" fmla="*/ 6 h 7"/>
                  <a:gd name="T8" fmla="*/ 5 w 2"/>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3"/>
                    </a:moveTo>
                    <a:cubicBezTo>
                      <a:pt x="0" y="4"/>
                      <a:pt x="0" y="4"/>
                      <a:pt x="1" y="4"/>
                    </a:cubicBezTo>
                    <a:cubicBezTo>
                      <a:pt x="1" y="5"/>
                      <a:pt x="1" y="6"/>
                      <a:pt x="1" y="7"/>
                    </a:cubicBezTo>
                    <a:cubicBezTo>
                      <a:pt x="1" y="6"/>
                      <a:pt x="2" y="4"/>
                      <a:pt x="2" y="3"/>
                    </a:cubicBezTo>
                    <a:cubicBezTo>
                      <a:pt x="2" y="2"/>
                      <a:pt x="2" y="1"/>
                      <a:pt x="2"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3" name="Freeform 6082"/>
              <p:cNvSpPr>
                <a:spLocks/>
              </p:cNvSpPr>
              <p:nvPr/>
            </p:nvSpPr>
            <p:spPr bwMode="auto">
              <a:xfrm>
                <a:off x="9181870" y="1545513"/>
                <a:ext cx="6350" cy="15875"/>
              </a:xfrm>
              <a:custGeom>
                <a:avLst/>
                <a:gdLst>
                  <a:gd name="T0" fmla="*/ 0 w 3"/>
                  <a:gd name="T1" fmla="*/ 4 h 7"/>
                  <a:gd name="T2" fmla="*/ 4 w 3"/>
                  <a:gd name="T3" fmla="*/ 9 h 7"/>
                  <a:gd name="T4" fmla="*/ 4 w 3"/>
                  <a:gd name="T5" fmla="*/ 14 h 7"/>
                  <a:gd name="T6" fmla="*/ 5 w 3"/>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7">
                    <a:moveTo>
                      <a:pt x="0" y="2"/>
                    </a:moveTo>
                    <a:cubicBezTo>
                      <a:pt x="1" y="2"/>
                      <a:pt x="1" y="2"/>
                      <a:pt x="2" y="4"/>
                    </a:cubicBezTo>
                    <a:cubicBezTo>
                      <a:pt x="2" y="5"/>
                      <a:pt x="2" y="6"/>
                      <a:pt x="2" y="7"/>
                    </a:cubicBezTo>
                    <a:cubicBezTo>
                      <a:pt x="2" y="4"/>
                      <a:pt x="3" y="2"/>
                      <a:pt x="3"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4" name="Freeform 6083"/>
              <p:cNvSpPr>
                <a:spLocks/>
              </p:cNvSpPr>
              <p:nvPr/>
            </p:nvSpPr>
            <p:spPr bwMode="auto">
              <a:xfrm>
                <a:off x="9188220" y="1545513"/>
                <a:ext cx="4763" cy="11112"/>
              </a:xfrm>
              <a:custGeom>
                <a:avLst/>
                <a:gdLst>
                  <a:gd name="T0" fmla="*/ 0 w 2"/>
                  <a:gd name="T1" fmla="*/ 0 h 5"/>
                  <a:gd name="T2" fmla="*/ 5 w 2"/>
                  <a:gd name="T3" fmla="*/ 10 h 5"/>
                  <a:gd name="T4" fmla="*/ 5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2" y="0"/>
                      <a:pt x="1" y="3"/>
                      <a:pt x="2" y="5"/>
                    </a:cubicBezTo>
                    <a:cubicBezTo>
                      <a:pt x="2" y="3"/>
                      <a:pt x="2" y="1"/>
                      <a:pt x="2"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5" name="Freeform 6084"/>
              <p:cNvSpPr>
                <a:spLocks/>
              </p:cNvSpPr>
              <p:nvPr/>
            </p:nvSpPr>
            <p:spPr bwMode="auto">
              <a:xfrm>
                <a:off x="9192982" y="1543926"/>
                <a:ext cx="4763" cy="12700"/>
              </a:xfrm>
              <a:custGeom>
                <a:avLst/>
                <a:gdLst>
                  <a:gd name="T0" fmla="*/ 0 w 2"/>
                  <a:gd name="T1" fmla="*/ 1 h 6"/>
                  <a:gd name="T2" fmla="*/ 5 w 2"/>
                  <a:gd name="T3" fmla="*/ 11 h 6"/>
                  <a:gd name="T4" fmla="*/ 5 w 2"/>
                  <a:gd name="T5" fmla="*/ 0 h 6"/>
                  <a:gd name="T6" fmla="*/ 0 60000 65536"/>
                  <a:gd name="T7" fmla="*/ 0 60000 65536"/>
                  <a:gd name="T8" fmla="*/ 0 60000 65536"/>
                </a:gdLst>
                <a:ahLst/>
                <a:cxnLst>
                  <a:cxn ang="T6">
                    <a:pos x="T0" y="T1"/>
                  </a:cxn>
                  <a:cxn ang="T7">
                    <a:pos x="T2" y="T3"/>
                  </a:cxn>
                  <a:cxn ang="T8">
                    <a:pos x="T4" y="T5"/>
                  </a:cxn>
                </a:cxnLst>
                <a:rect l="0" t="0" r="r" b="b"/>
                <a:pathLst>
                  <a:path w="2" h="6">
                    <a:moveTo>
                      <a:pt x="0" y="1"/>
                    </a:moveTo>
                    <a:cubicBezTo>
                      <a:pt x="2" y="1"/>
                      <a:pt x="2" y="4"/>
                      <a:pt x="2" y="6"/>
                    </a:cubicBezTo>
                    <a:cubicBezTo>
                      <a:pt x="2" y="4"/>
                      <a:pt x="2" y="2"/>
                      <a:pt x="2"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6" name="Freeform 6085"/>
              <p:cNvSpPr>
                <a:spLocks/>
              </p:cNvSpPr>
              <p:nvPr/>
            </p:nvSpPr>
            <p:spPr bwMode="auto">
              <a:xfrm>
                <a:off x="9197745" y="1542338"/>
                <a:ext cx="6350" cy="12700"/>
              </a:xfrm>
              <a:custGeom>
                <a:avLst/>
                <a:gdLst>
                  <a:gd name="T0" fmla="*/ 0 w 3"/>
                  <a:gd name="T1" fmla="*/ 1 h 6"/>
                  <a:gd name="T2" fmla="*/ 5 w 3"/>
                  <a:gd name="T3" fmla="*/ 11 h 6"/>
                  <a:gd name="T4" fmla="*/ 4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0" y="1"/>
                    </a:moveTo>
                    <a:cubicBezTo>
                      <a:pt x="2" y="2"/>
                      <a:pt x="3" y="4"/>
                      <a:pt x="3" y="6"/>
                    </a:cubicBezTo>
                    <a:cubicBezTo>
                      <a:pt x="3" y="4"/>
                      <a:pt x="3" y="2"/>
                      <a:pt x="2"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7" name="Freeform 6086"/>
              <p:cNvSpPr>
                <a:spLocks/>
              </p:cNvSpPr>
              <p:nvPr/>
            </p:nvSpPr>
            <p:spPr bwMode="auto">
              <a:xfrm>
                <a:off x="9204095" y="1542338"/>
                <a:ext cx="3175" cy="7937"/>
              </a:xfrm>
              <a:custGeom>
                <a:avLst/>
                <a:gdLst>
                  <a:gd name="T0" fmla="*/ 0 w 2"/>
                  <a:gd name="T1" fmla="*/ 1 h 4"/>
                  <a:gd name="T2" fmla="*/ 2 w 2"/>
                  <a:gd name="T3" fmla="*/ 6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2"/>
                      <a:pt x="2" y="3"/>
                      <a:pt x="2" y="4"/>
                    </a:cubicBezTo>
                    <a:cubicBezTo>
                      <a:pt x="2" y="3"/>
                      <a:pt x="1" y="1"/>
                      <a:pt x="0"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8" name="Freeform 6087"/>
              <p:cNvSpPr>
                <a:spLocks/>
              </p:cNvSpPr>
              <p:nvPr/>
            </p:nvSpPr>
            <p:spPr bwMode="auto">
              <a:xfrm>
                <a:off x="9205683" y="1542338"/>
                <a:ext cx="6350" cy="6350"/>
              </a:xfrm>
              <a:custGeom>
                <a:avLst/>
                <a:gdLst>
                  <a:gd name="T0" fmla="*/ 0 w 3"/>
                  <a:gd name="T1" fmla="*/ 1 h 3"/>
                  <a:gd name="T2" fmla="*/ 5 w 3"/>
                  <a:gd name="T3" fmla="*/ 5 h 3"/>
                  <a:gd name="T4" fmla="*/ 4 w 3"/>
                  <a:gd name="T5" fmla="*/ 1 h 3"/>
                  <a:gd name="T6" fmla="*/ 1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1"/>
                    </a:moveTo>
                    <a:cubicBezTo>
                      <a:pt x="1" y="1"/>
                      <a:pt x="2" y="2"/>
                      <a:pt x="3" y="3"/>
                    </a:cubicBezTo>
                    <a:cubicBezTo>
                      <a:pt x="2" y="3"/>
                      <a:pt x="2" y="2"/>
                      <a:pt x="2" y="1"/>
                    </a:cubicBezTo>
                    <a:cubicBezTo>
                      <a:pt x="2" y="0"/>
                      <a:pt x="1" y="0"/>
                      <a:pt x="1"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89" name="Freeform 6088"/>
              <p:cNvSpPr>
                <a:spLocks/>
              </p:cNvSpPr>
              <p:nvPr/>
            </p:nvSpPr>
            <p:spPr bwMode="auto">
              <a:xfrm>
                <a:off x="9207270" y="1539163"/>
                <a:ext cx="9525" cy="9525"/>
              </a:xfrm>
              <a:custGeom>
                <a:avLst/>
                <a:gdLst>
                  <a:gd name="T0" fmla="*/ 0 w 4"/>
                  <a:gd name="T1" fmla="*/ 3 h 4"/>
                  <a:gd name="T2" fmla="*/ 9 w 4"/>
                  <a:gd name="T3" fmla="*/ 9 h 4"/>
                  <a:gd name="T4" fmla="*/ 5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0" y="1"/>
                    </a:moveTo>
                    <a:cubicBezTo>
                      <a:pt x="2" y="1"/>
                      <a:pt x="4" y="3"/>
                      <a:pt x="4" y="4"/>
                    </a:cubicBezTo>
                    <a:cubicBezTo>
                      <a:pt x="3" y="3"/>
                      <a:pt x="2" y="1"/>
                      <a:pt x="2"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0" name="Freeform 6089"/>
              <p:cNvSpPr>
                <a:spLocks/>
              </p:cNvSpPr>
              <p:nvPr/>
            </p:nvSpPr>
            <p:spPr bwMode="auto">
              <a:xfrm>
                <a:off x="9212033" y="1537576"/>
                <a:ext cx="6350" cy="11112"/>
              </a:xfrm>
              <a:custGeom>
                <a:avLst/>
                <a:gdLst>
                  <a:gd name="T0" fmla="*/ 0 w 3"/>
                  <a:gd name="T1" fmla="*/ 1 h 5"/>
                  <a:gd name="T2" fmla="*/ 5 w 3"/>
                  <a:gd name="T3" fmla="*/ 10 h 5"/>
                  <a:gd name="T4" fmla="*/ 1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0" y="1"/>
                    </a:moveTo>
                    <a:cubicBezTo>
                      <a:pt x="2" y="2"/>
                      <a:pt x="2" y="3"/>
                      <a:pt x="3" y="5"/>
                    </a:cubicBezTo>
                    <a:cubicBezTo>
                      <a:pt x="3" y="3"/>
                      <a:pt x="2" y="1"/>
                      <a:pt x="1"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1" name="Freeform 6090"/>
              <p:cNvSpPr>
                <a:spLocks/>
              </p:cNvSpPr>
              <p:nvPr/>
            </p:nvSpPr>
            <p:spPr bwMode="auto">
              <a:xfrm>
                <a:off x="9175520" y="1586787"/>
                <a:ext cx="17463" cy="17462"/>
              </a:xfrm>
              <a:custGeom>
                <a:avLst/>
                <a:gdLst>
                  <a:gd name="T0" fmla="*/ 0 w 8"/>
                  <a:gd name="T1" fmla="*/ 12 h 9"/>
                  <a:gd name="T2" fmla="*/ 10 w 8"/>
                  <a:gd name="T3" fmla="*/ 7 h 9"/>
                  <a:gd name="T4" fmla="*/ 15 w 8"/>
                  <a:gd name="T5" fmla="*/ 0 h 9"/>
                  <a:gd name="T6" fmla="*/ 11 w 8"/>
                  <a:gd name="T7" fmla="*/ 9 h 9"/>
                  <a:gd name="T8" fmla="*/ 6 w 8"/>
                  <a:gd name="T9" fmla="*/ 13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9">
                    <a:moveTo>
                      <a:pt x="0" y="8"/>
                    </a:moveTo>
                    <a:cubicBezTo>
                      <a:pt x="1" y="9"/>
                      <a:pt x="5" y="6"/>
                      <a:pt x="5" y="5"/>
                    </a:cubicBezTo>
                    <a:cubicBezTo>
                      <a:pt x="7" y="4"/>
                      <a:pt x="8" y="2"/>
                      <a:pt x="8" y="0"/>
                    </a:cubicBezTo>
                    <a:cubicBezTo>
                      <a:pt x="8" y="2"/>
                      <a:pt x="7" y="4"/>
                      <a:pt x="6" y="6"/>
                    </a:cubicBezTo>
                    <a:cubicBezTo>
                      <a:pt x="5" y="7"/>
                      <a:pt x="4" y="9"/>
                      <a:pt x="3" y="9"/>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2" name="Freeform 6091"/>
              <p:cNvSpPr>
                <a:spLocks/>
              </p:cNvSpPr>
              <p:nvPr/>
            </p:nvSpPr>
            <p:spPr bwMode="auto">
              <a:xfrm>
                <a:off x="9192982" y="1570913"/>
                <a:ext cx="7938" cy="26987"/>
              </a:xfrm>
              <a:custGeom>
                <a:avLst/>
                <a:gdLst>
                  <a:gd name="T0" fmla="*/ 0 w 4"/>
                  <a:gd name="T1" fmla="*/ 22 h 13"/>
                  <a:gd name="T2" fmla="*/ 5 w 4"/>
                  <a:gd name="T3" fmla="*/ 10 h 13"/>
                  <a:gd name="T4" fmla="*/ 5 w 4"/>
                  <a:gd name="T5" fmla="*/ 0 h 13"/>
                  <a:gd name="T6" fmla="*/ 5 w 4"/>
                  <a:gd name="T7" fmla="*/ 9 h 13"/>
                  <a:gd name="T8" fmla="*/ 5 w 4"/>
                  <a:gd name="T9" fmla="*/ 17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3">
                    <a:moveTo>
                      <a:pt x="0" y="13"/>
                    </a:moveTo>
                    <a:cubicBezTo>
                      <a:pt x="1" y="11"/>
                      <a:pt x="2" y="8"/>
                      <a:pt x="3" y="6"/>
                    </a:cubicBezTo>
                    <a:cubicBezTo>
                      <a:pt x="3" y="4"/>
                      <a:pt x="4" y="2"/>
                      <a:pt x="3" y="0"/>
                    </a:cubicBezTo>
                    <a:cubicBezTo>
                      <a:pt x="4" y="1"/>
                      <a:pt x="3" y="3"/>
                      <a:pt x="3" y="5"/>
                    </a:cubicBezTo>
                    <a:cubicBezTo>
                      <a:pt x="3" y="7"/>
                      <a:pt x="3" y="8"/>
                      <a:pt x="3" y="1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3" name="Freeform 6092"/>
              <p:cNvSpPr>
                <a:spLocks/>
              </p:cNvSpPr>
              <p:nvPr/>
            </p:nvSpPr>
            <p:spPr bwMode="auto">
              <a:xfrm>
                <a:off x="9200920" y="1562975"/>
                <a:ext cx="4763" cy="23812"/>
              </a:xfrm>
              <a:custGeom>
                <a:avLst/>
                <a:gdLst>
                  <a:gd name="T0" fmla="*/ 0 w 2"/>
                  <a:gd name="T1" fmla="*/ 20 h 11"/>
                  <a:gd name="T2" fmla="*/ 3 w 2"/>
                  <a:gd name="T3" fmla="*/ 15 h 11"/>
                  <a:gd name="T4" fmla="*/ 3 w 2"/>
                  <a:gd name="T5" fmla="*/ 11 h 11"/>
                  <a:gd name="T6" fmla="*/ 5 w 2"/>
                  <a:gd name="T7" fmla="*/ 0 h 11"/>
                  <a:gd name="T8" fmla="*/ 5 w 2"/>
                  <a:gd name="T9" fmla="*/ 10 h 11"/>
                  <a:gd name="T10" fmla="*/ 5 w 2"/>
                  <a:gd name="T11" fmla="*/ 19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1">
                    <a:moveTo>
                      <a:pt x="0" y="11"/>
                    </a:moveTo>
                    <a:cubicBezTo>
                      <a:pt x="0" y="10"/>
                      <a:pt x="1" y="9"/>
                      <a:pt x="1" y="8"/>
                    </a:cubicBezTo>
                    <a:cubicBezTo>
                      <a:pt x="1" y="7"/>
                      <a:pt x="1" y="7"/>
                      <a:pt x="1" y="6"/>
                    </a:cubicBezTo>
                    <a:cubicBezTo>
                      <a:pt x="2" y="4"/>
                      <a:pt x="2" y="2"/>
                      <a:pt x="2" y="0"/>
                    </a:cubicBezTo>
                    <a:cubicBezTo>
                      <a:pt x="2" y="2"/>
                      <a:pt x="2" y="4"/>
                      <a:pt x="2" y="5"/>
                    </a:cubicBezTo>
                    <a:cubicBezTo>
                      <a:pt x="2" y="7"/>
                      <a:pt x="2" y="9"/>
                      <a:pt x="2" y="1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4" name="Freeform 6093"/>
              <p:cNvSpPr>
                <a:spLocks/>
              </p:cNvSpPr>
              <p:nvPr/>
            </p:nvSpPr>
            <p:spPr bwMode="auto">
              <a:xfrm>
                <a:off x="9167582" y="1582025"/>
                <a:ext cx="19050" cy="22225"/>
              </a:xfrm>
              <a:custGeom>
                <a:avLst/>
                <a:gdLst>
                  <a:gd name="T0" fmla="*/ 0 w 9"/>
                  <a:gd name="T1" fmla="*/ 18 h 11"/>
                  <a:gd name="T2" fmla="*/ 9 w 9"/>
                  <a:gd name="T3" fmla="*/ 10 h 11"/>
                  <a:gd name="T4" fmla="*/ 12 w 9"/>
                  <a:gd name="T5" fmla="*/ 5 h 11"/>
                  <a:gd name="T6" fmla="*/ 16 w 9"/>
                  <a:gd name="T7" fmla="*/ 0 h 11"/>
                  <a:gd name="T8" fmla="*/ 12 w 9"/>
                  <a:gd name="T9" fmla="*/ 10 h 11"/>
                  <a:gd name="T10" fmla="*/ 5 w 9"/>
                  <a:gd name="T11" fmla="*/ 18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 h="11">
                    <a:moveTo>
                      <a:pt x="0" y="11"/>
                    </a:moveTo>
                    <a:cubicBezTo>
                      <a:pt x="3" y="10"/>
                      <a:pt x="4" y="8"/>
                      <a:pt x="5" y="6"/>
                    </a:cubicBezTo>
                    <a:cubicBezTo>
                      <a:pt x="6" y="5"/>
                      <a:pt x="6" y="4"/>
                      <a:pt x="7" y="3"/>
                    </a:cubicBezTo>
                    <a:cubicBezTo>
                      <a:pt x="7" y="2"/>
                      <a:pt x="8" y="1"/>
                      <a:pt x="9" y="0"/>
                    </a:cubicBezTo>
                    <a:cubicBezTo>
                      <a:pt x="8" y="2"/>
                      <a:pt x="7" y="4"/>
                      <a:pt x="7" y="6"/>
                    </a:cubicBezTo>
                    <a:cubicBezTo>
                      <a:pt x="6" y="7"/>
                      <a:pt x="5" y="10"/>
                      <a:pt x="3" y="11"/>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5" name="Freeform 6094"/>
              <p:cNvSpPr>
                <a:spLocks/>
              </p:cNvSpPr>
              <p:nvPr/>
            </p:nvSpPr>
            <p:spPr bwMode="auto">
              <a:xfrm>
                <a:off x="9161232" y="1593137"/>
                <a:ext cx="12700" cy="14287"/>
              </a:xfrm>
              <a:custGeom>
                <a:avLst/>
                <a:gdLst>
                  <a:gd name="T0" fmla="*/ 0 w 6"/>
                  <a:gd name="T1" fmla="*/ 8 h 7"/>
                  <a:gd name="T2" fmla="*/ 11 w 6"/>
                  <a:gd name="T3" fmla="*/ 0 h 7"/>
                  <a:gd name="T4" fmla="*/ 5 w 6"/>
                  <a:gd name="T5" fmla="*/ 6 h 7"/>
                  <a:gd name="T6" fmla="*/ 0 w 6"/>
                  <a:gd name="T7" fmla="*/ 1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0" y="5"/>
                    </a:moveTo>
                    <a:cubicBezTo>
                      <a:pt x="2" y="5"/>
                      <a:pt x="5" y="2"/>
                      <a:pt x="6" y="0"/>
                    </a:cubicBezTo>
                    <a:cubicBezTo>
                      <a:pt x="6" y="1"/>
                      <a:pt x="4" y="3"/>
                      <a:pt x="3" y="4"/>
                    </a:cubicBezTo>
                    <a:cubicBezTo>
                      <a:pt x="3" y="5"/>
                      <a:pt x="2" y="6"/>
                      <a:pt x="0" y="7"/>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6" name="Freeform 6095"/>
              <p:cNvSpPr>
                <a:spLocks/>
              </p:cNvSpPr>
              <p:nvPr/>
            </p:nvSpPr>
            <p:spPr bwMode="auto">
              <a:xfrm>
                <a:off x="9143769" y="1589962"/>
                <a:ext cx="22225" cy="14287"/>
              </a:xfrm>
              <a:custGeom>
                <a:avLst/>
                <a:gdLst>
                  <a:gd name="T0" fmla="*/ 0 w 10"/>
                  <a:gd name="T1" fmla="*/ 10 h 7"/>
                  <a:gd name="T2" fmla="*/ 6 w 10"/>
                  <a:gd name="T3" fmla="*/ 8 h 7"/>
                  <a:gd name="T4" fmla="*/ 11 w 10"/>
                  <a:gd name="T5" fmla="*/ 5 h 7"/>
                  <a:gd name="T6" fmla="*/ 20 w 10"/>
                  <a:gd name="T7" fmla="*/ 0 h 7"/>
                  <a:gd name="T8" fmla="*/ 14 w 10"/>
                  <a:gd name="T9" fmla="*/ 5 h 7"/>
                  <a:gd name="T10" fmla="*/ 4 w 10"/>
                  <a:gd name="T11" fmla="*/ 1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7">
                    <a:moveTo>
                      <a:pt x="0" y="6"/>
                    </a:moveTo>
                    <a:cubicBezTo>
                      <a:pt x="1" y="6"/>
                      <a:pt x="2" y="5"/>
                      <a:pt x="3" y="5"/>
                    </a:cubicBezTo>
                    <a:cubicBezTo>
                      <a:pt x="4" y="5"/>
                      <a:pt x="5" y="4"/>
                      <a:pt x="6" y="3"/>
                    </a:cubicBezTo>
                    <a:cubicBezTo>
                      <a:pt x="7" y="2"/>
                      <a:pt x="9" y="1"/>
                      <a:pt x="10" y="0"/>
                    </a:cubicBezTo>
                    <a:cubicBezTo>
                      <a:pt x="9" y="1"/>
                      <a:pt x="8" y="3"/>
                      <a:pt x="7" y="3"/>
                    </a:cubicBezTo>
                    <a:cubicBezTo>
                      <a:pt x="5" y="5"/>
                      <a:pt x="3" y="6"/>
                      <a:pt x="2" y="7"/>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7" name="Freeform 6096"/>
              <p:cNvSpPr>
                <a:spLocks/>
              </p:cNvSpPr>
              <p:nvPr/>
            </p:nvSpPr>
            <p:spPr bwMode="auto">
              <a:xfrm>
                <a:off x="9135831" y="1593137"/>
                <a:ext cx="17463" cy="9525"/>
              </a:xfrm>
              <a:custGeom>
                <a:avLst/>
                <a:gdLst>
                  <a:gd name="T0" fmla="*/ 0 w 8"/>
                  <a:gd name="T1" fmla="*/ 5 h 5"/>
                  <a:gd name="T2" fmla="*/ 10 w 8"/>
                  <a:gd name="T3" fmla="*/ 2 h 5"/>
                  <a:gd name="T4" fmla="*/ 15 w 8"/>
                  <a:gd name="T5" fmla="*/ 0 h 5"/>
                  <a:gd name="T6" fmla="*/ 10 w 8"/>
                  <a:gd name="T7" fmla="*/ 5 h 5"/>
                  <a:gd name="T8" fmla="*/ 1 w 8"/>
                  <a:gd name="T9" fmla="*/ 7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5">
                    <a:moveTo>
                      <a:pt x="0" y="3"/>
                    </a:moveTo>
                    <a:cubicBezTo>
                      <a:pt x="1" y="4"/>
                      <a:pt x="4" y="3"/>
                      <a:pt x="5" y="2"/>
                    </a:cubicBezTo>
                    <a:cubicBezTo>
                      <a:pt x="6" y="2"/>
                      <a:pt x="7" y="1"/>
                      <a:pt x="8" y="0"/>
                    </a:cubicBezTo>
                    <a:cubicBezTo>
                      <a:pt x="7" y="1"/>
                      <a:pt x="6" y="2"/>
                      <a:pt x="5" y="3"/>
                    </a:cubicBezTo>
                    <a:cubicBezTo>
                      <a:pt x="3" y="4"/>
                      <a:pt x="2" y="5"/>
                      <a:pt x="1" y="5"/>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8" name="Freeform 6097"/>
              <p:cNvSpPr>
                <a:spLocks/>
              </p:cNvSpPr>
              <p:nvPr/>
            </p:nvSpPr>
            <p:spPr bwMode="auto">
              <a:xfrm>
                <a:off x="9115193" y="1586787"/>
                <a:ext cx="20638" cy="14287"/>
              </a:xfrm>
              <a:custGeom>
                <a:avLst/>
                <a:gdLst>
                  <a:gd name="T0" fmla="*/ 4 w 10"/>
                  <a:gd name="T1" fmla="*/ 4 h 7"/>
                  <a:gd name="T2" fmla="*/ 4 w 10"/>
                  <a:gd name="T3" fmla="*/ 6 h 7"/>
                  <a:gd name="T4" fmla="*/ 9 w 10"/>
                  <a:gd name="T5" fmla="*/ 6 h 7"/>
                  <a:gd name="T6" fmla="*/ 17 w 10"/>
                  <a:gd name="T7" fmla="*/ 0 h 7"/>
                  <a:gd name="T8" fmla="*/ 10 w 10"/>
                  <a:gd name="T9" fmla="*/ 10 h 7"/>
                  <a:gd name="T10" fmla="*/ 4 w 10"/>
                  <a:gd name="T11" fmla="*/ 10 h 7"/>
                  <a:gd name="T12" fmla="*/ 0 w 10"/>
                  <a:gd name="T13" fmla="*/ 5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7">
                    <a:moveTo>
                      <a:pt x="2" y="2"/>
                    </a:moveTo>
                    <a:cubicBezTo>
                      <a:pt x="1" y="3"/>
                      <a:pt x="1" y="4"/>
                      <a:pt x="2" y="4"/>
                    </a:cubicBezTo>
                    <a:cubicBezTo>
                      <a:pt x="3" y="5"/>
                      <a:pt x="4" y="5"/>
                      <a:pt x="5" y="4"/>
                    </a:cubicBezTo>
                    <a:cubicBezTo>
                      <a:pt x="7" y="4"/>
                      <a:pt x="9" y="2"/>
                      <a:pt x="10" y="0"/>
                    </a:cubicBezTo>
                    <a:cubicBezTo>
                      <a:pt x="10" y="2"/>
                      <a:pt x="8" y="5"/>
                      <a:pt x="6" y="6"/>
                    </a:cubicBezTo>
                    <a:cubicBezTo>
                      <a:pt x="5" y="7"/>
                      <a:pt x="3" y="7"/>
                      <a:pt x="2" y="6"/>
                    </a:cubicBezTo>
                    <a:cubicBezTo>
                      <a:pt x="1" y="6"/>
                      <a:pt x="0" y="5"/>
                      <a:pt x="0" y="3"/>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099" name="Freeform 6098"/>
              <p:cNvSpPr>
                <a:spLocks/>
              </p:cNvSpPr>
              <p:nvPr/>
            </p:nvSpPr>
            <p:spPr bwMode="auto">
              <a:xfrm>
                <a:off x="9085030" y="1569325"/>
                <a:ext cx="38101" cy="20637"/>
              </a:xfrm>
              <a:custGeom>
                <a:avLst/>
                <a:gdLst>
                  <a:gd name="T0" fmla="*/ 1 w 18"/>
                  <a:gd name="T1" fmla="*/ 5 h 10"/>
                  <a:gd name="T2" fmla="*/ 7 w 18"/>
                  <a:gd name="T3" fmla="*/ 12 h 10"/>
                  <a:gd name="T4" fmla="*/ 15 w 18"/>
                  <a:gd name="T5" fmla="*/ 17 h 10"/>
                  <a:gd name="T6" fmla="*/ 23 w 18"/>
                  <a:gd name="T7" fmla="*/ 13 h 10"/>
                  <a:gd name="T8" fmla="*/ 32 w 18"/>
                  <a:gd name="T9" fmla="*/ 7 h 10"/>
                  <a:gd name="T10" fmla="*/ 25 w 18"/>
                  <a:gd name="T11" fmla="*/ 10 h 10"/>
                  <a:gd name="T12" fmla="*/ 23 w 18"/>
                  <a:gd name="T13" fmla="*/ 10 h 10"/>
                  <a:gd name="T14" fmla="*/ 21 w 18"/>
                  <a:gd name="T15" fmla="*/ 9 h 10"/>
                  <a:gd name="T16" fmla="*/ 20 w 18"/>
                  <a:gd name="T17" fmla="*/ 13 h 10"/>
                  <a:gd name="T18" fmla="*/ 16 w 18"/>
                  <a:gd name="T19" fmla="*/ 17 h 10"/>
                  <a:gd name="T20" fmla="*/ 12 w 18"/>
                  <a:gd name="T21" fmla="*/ 12 h 10"/>
                  <a:gd name="T22" fmla="*/ 15 w 18"/>
                  <a:gd name="T23" fmla="*/ 5 h 10"/>
                  <a:gd name="T24" fmla="*/ 11 w 18"/>
                  <a:gd name="T25" fmla="*/ 9 h 10"/>
                  <a:gd name="T26" fmla="*/ 11 w 18"/>
                  <a:gd name="T27" fmla="*/ 12 h 10"/>
                  <a:gd name="T28" fmla="*/ 12 w 18"/>
                  <a:gd name="T29" fmla="*/ 0 h 10"/>
                  <a:gd name="T30" fmla="*/ 0 w 18"/>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0">
                    <a:moveTo>
                      <a:pt x="1" y="3"/>
                    </a:moveTo>
                    <a:cubicBezTo>
                      <a:pt x="2" y="4"/>
                      <a:pt x="3" y="5"/>
                      <a:pt x="4" y="7"/>
                    </a:cubicBezTo>
                    <a:cubicBezTo>
                      <a:pt x="5" y="8"/>
                      <a:pt x="7" y="9"/>
                      <a:pt x="8" y="10"/>
                    </a:cubicBezTo>
                    <a:cubicBezTo>
                      <a:pt x="10" y="10"/>
                      <a:pt x="12" y="10"/>
                      <a:pt x="13" y="8"/>
                    </a:cubicBezTo>
                    <a:cubicBezTo>
                      <a:pt x="14" y="6"/>
                      <a:pt x="16" y="5"/>
                      <a:pt x="18" y="4"/>
                    </a:cubicBezTo>
                    <a:cubicBezTo>
                      <a:pt x="17" y="4"/>
                      <a:pt x="15" y="5"/>
                      <a:pt x="14" y="6"/>
                    </a:cubicBezTo>
                    <a:cubicBezTo>
                      <a:pt x="14" y="6"/>
                      <a:pt x="13" y="7"/>
                      <a:pt x="13" y="6"/>
                    </a:cubicBezTo>
                    <a:cubicBezTo>
                      <a:pt x="12" y="6"/>
                      <a:pt x="12" y="6"/>
                      <a:pt x="12" y="5"/>
                    </a:cubicBezTo>
                    <a:cubicBezTo>
                      <a:pt x="12" y="6"/>
                      <a:pt x="11" y="7"/>
                      <a:pt x="11" y="8"/>
                    </a:cubicBezTo>
                    <a:cubicBezTo>
                      <a:pt x="10" y="8"/>
                      <a:pt x="10" y="9"/>
                      <a:pt x="9" y="10"/>
                    </a:cubicBezTo>
                    <a:cubicBezTo>
                      <a:pt x="8" y="10"/>
                      <a:pt x="8" y="8"/>
                      <a:pt x="7" y="7"/>
                    </a:cubicBezTo>
                    <a:cubicBezTo>
                      <a:pt x="7" y="6"/>
                      <a:pt x="7" y="5"/>
                      <a:pt x="8" y="3"/>
                    </a:cubicBezTo>
                    <a:cubicBezTo>
                      <a:pt x="7" y="4"/>
                      <a:pt x="7" y="4"/>
                      <a:pt x="6" y="5"/>
                    </a:cubicBezTo>
                    <a:cubicBezTo>
                      <a:pt x="6" y="6"/>
                      <a:pt x="6" y="6"/>
                      <a:pt x="6" y="7"/>
                    </a:cubicBezTo>
                    <a:cubicBezTo>
                      <a:pt x="4" y="5"/>
                      <a:pt x="2" y="1"/>
                      <a:pt x="7" y="0"/>
                    </a:cubicBezTo>
                    <a:cubicBezTo>
                      <a:pt x="5" y="0"/>
                      <a:pt x="2" y="1"/>
                      <a:pt x="0" y="2"/>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0" name="Freeform 6099"/>
              <p:cNvSpPr>
                <a:spLocks/>
              </p:cNvSpPr>
              <p:nvPr/>
            </p:nvSpPr>
            <p:spPr bwMode="auto">
              <a:xfrm>
                <a:off x="9073918" y="1562975"/>
                <a:ext cx="22225" cy="12700"/>
              </a:xfrm>
              <a:custGeom>
                <a:avLst/>
                <a:gdLst>
                  <a:gd name="T0" fmla="*/ 0 w 10"/>
                  <a:gd name="T1" fmla="*/ 1 h 6"/>
                  <a:gd name="T2" fmla="*/ 8 w 10"/>
                  <a:gd name="T3" fmla="*/ 7 h 6"/>
                  <a:gd name="T4" fmla="*/ 11 w 10"/>
                  <a:gd name="T5" fmla="*/ 11 h 6"/>
                  <a:gd name="T6" fmla="*/ 11 w 10"/>
                  <a:gd name="T7" fmla="*/ 9 h 6"/>
                  <a:gd name="T8" fmla="*/ 14 w 10"/>
                  <a:gd name="T9" fmla="*/ 7 h 6"/>
                  <a:gd name="T10" fmla="*/ 20 w 10"/>
                  <a:gd name="T11" fmla="*/ 5 h 6"/>
                  <a:gd name="T12" fmla="*/ 11 w 10"/>
                  <a:gd name="T13" fmla="*/ 5 h 6"/>
                  <a:gd name="T14" fmla="*/ 11 w 10"/>
                  <a:gd name="T15" fmla="*/ 0 h 6"/>
                  <a:gd name="T16" fmla="*/ 6 w 10"/>
                  <a:gd name="T17" fmla="*/ 0 h 6"/>
                  <a:gd name="T18" fmla="*/ 0 w 10"/>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6">
                    <a:moveTo>
                      <a:pt x="0" y="1"/>
                    </a:moveTo>
                    <a:cubicBezTo>
                      <a:pt x="2" y="1"/>
                      <a:pt x="3" y="3"/>
                      <a:pt x="4" y="4"/>
                    </a:cubicBezTo>
                    <a:cubicBezTo>
                      <a:pt x="4" y="4"/>
                      <a:pt x="5" y="6"/>
                      <a:pt x="6" y="6"/>
                    </a:cubicBezTo>
                    <a:cubicBezTo>
                      <a:pt x="6" y="6"/>
                      <a:pt x="6" y="5"/>
                      <a:pt x="6" y="5"/>
                    </a:cubicBezTo>
                    <a:cubicBezTo>
                      <a:pt x="6" y="5"/>
                      <a:pt x="7" y="5"/>
                      <a:pt x="7" y="4"/>
                    </a:cubicBezTo>
                    <a:cubicBezTo>
                      <a:pt x="8" y="4"/>
                      <a:pt x="9" y="3"/>
                      <a:pt x="10" y="3"/>
                    </a:cubicBezTo>
                    <a:cubicBezTo>
                      <a:pt x="8" y="3"/>
                      <a:pt x="7" y="4"/>
                      <a:pt x="6" y="3"/>
                    </a:cubicBezTo>
                    <a:cubicBezTo>
                      <a:pt x="5" y="2"/>
                      <a:pt x="5" y="1"/>
                      <a:pt x="6" y="0"/>
                    </a:cubicBezTo>
                    <a:cubicBezTo>
                      <a:pt x="5" y="0"/>
                      <a:pt x="4" y="0"/>
                      <a:pt x="3" y="0"/>
                    </a:cubicBezTo>
                    <a:cubicBezTo>
                      <a:pt x="2" y="0"/>
                      <a:pt x="1" y="0"/>
                      <a:pt x="0" y="1"/>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1" name="Freeform 6100"/>
              <p:cNvSpPr>
                <a:spLocks/>
              </p:cNvSpPr>
              <p:nvPr/>
            </p:nvSpPr>
            <p:spPr bwMode="auto">
              <a:xfrm>
                <a:off x="9058042" y="1539163"/>
                <a:ext cx="25401" cy="25399"/>
              </a:xfrm>
              <a:custGeom>
                <a:avLst/>
                <a:gdLst>
                  <a:gd name="T0" fmla="*/ 1 w 12"/>
                  <a:gd name="T1" fmla="*/ 7 h 12"/>
                  <a:gd name="T2" fmla="*/ 9 w 12"/>
                  <a:gd name="T3" fmla="*/ 16 h 12"/>
                  <a:gd name="T4" fmla="*/ 12 w 12"/>
                  <a:gd name="T5" fmla="*/ 17 h 12"/>
                  <a:gd name="T6" fmla="*/ 21 w 12"/>
                  <a:gd name="T7" fmla="*/ 20 h 12"/>
                  <a:gd name="T8" fmla="*/ 11 w 12"/>
                  <a:gd name="T9" fmla="*/ 11 h 12"/>
                  <a:gd name="T10" fmla="*/ 7 w 12"/>
                  <a:gd name="T11" fmla="*/ 11 h 12"/>
                  <a:gd name="T12" fmla="*/ 1 w 12"/>
                  <a:gd name="T13" fmla="*/ 4 h 12"/>
                  <a:gd name="T14" fmla="*/ 1 w 12"/>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12">
                    <a:moveTo>
                      <a:pt x="1" y="4"/>
                    </a:moveTo>
                    <a:cubicBezTo>
                      <a:pt x="2" y="7"/>
                      <a:pt x="3" y="8"/>
                      <a:pt x="5" y="9"/>
                    </a:cubicBezTo>
                    <a:cubicBezTo>
                      <a:pt x="6" y="10"/>
                      <a:pt x="6" y="10"/>
                      <a:pt x="7" y="10"/>
                    </a:cubicBezTo>
                    <a:cubicBezTo>
                      <a:pt x="8" y="11"/>
                      <a:pt x="11" y="11"/>
                      <a:pt x="12" y="11"/>
                    </a:cubicBezTo>
                    <a:cubicBezTo>
                      <a:pt x="10" y="12"/>
                      <a:pt x="3" y="7"/>
                      <a:pt x="6" y="6"/>
                    </a:cubicBezTo>
                    <a:cubicBezTo>
                      <a:pt x="5" y="6"/>
                      <a:pt x="5" y="6"/>
                      <a:pt x="4" y="6"/>
                    </a:cubicBezTo>
                    <a:cubicBezTo>
                      <a:pt x="2" y="5"/>
                      <a:pt x="0" y="3"/>
                      <a:pt x="1" y="2"/>
                    </a:cubicBezTo>
                    <a:cubicBezTo>
                      <a:pt x="0" y="2"/>
                      <a:pt x="1" y="2"/>
                      <a:pt x="1" y="0"/>
                    </a:cubicBezTo>
                  </a:path>
                </a:pathLst>
              </a:custGeom>
              <a:solidFill>
                <a:srgbClr val="A875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2" name="Freeform 6101"/>
              <p:cNvSpPr>
                <a:spLocks/>
              </p:cNvSpPr>
              <p:nvPr/>
            </p:nvSpPr>
            <p:spPr bwMode="auto">
              <a:xfrm>
                <a:off x="8991366" y="1202620"/>
                <a:ext cx="511185" cy="342893"/>
              </a:xfrm>
              <a:custGeom>
                <a:avLst/>
                <a:gdLst>
                  <a:gd name="T0" fmla="*/ 307 w 241"/>
                  <a:gd name="T1" fmla="*/ 224 h 162"/>
                  <a:gd name="T2" fmla="*/ 359 w 241"/>
                  <a:gd name="T3" fmla="*/ 244 h 162"/>
                  <a:gd name="T4" fmla="*/ 405 w 241"/>
                  <a:gd name="T5" fmla="*/ 229 h 162"/>
                  <a:gd name="T6" fmla="*/ 420 w 241"/>
                  <a:gd name="T7" fmla="*/ 204 h 162"/>
                  <a:gd name="T8" fmla="*/ 426 w 241"/>
                  <a:gd name="T9" fmla="*/ 181 h 162"/>
                  <a:gd name="T10" fmla="*/ 429 w 241"/>
                  <a:gd name="T11" fmla="*/ 161 h 162"/>
                  <a:gd name="T12" fmla="*/ 430 w 241"/>
                  <a:gd name="T13" fmla="*/ 145 h 162"/>
                  <a:gd name="T14" fmla="*/ 421 w 241"/>
                  <a:gd name="T15" fmla="*/ 113 h 162"/>
                  <a:gd name="T16" fmla="*/ 413 w 241"/>
                  <a:gd name="T17" fmla="*/ 95 h 162"/>
                  <a:gd name="T18" fmla="*/ 398 w 241"/>
                  <a:gd name="T19" fmla="*/ 68 h 162"/>
                  <a:gd name="T20" fmla="*/ 378 w 241"/>
                  <a:gd name="T21" fmla="*/ 52 h 162"/>
                  <a:gd name="T22" fmla="*/ 318 w 241"/>
                  <a:gd name="T23" fmla="*/ 23 h 162"/>
                  <a:gd name="T24" fmla="*/ 270 w 241"/>
                  <a:gd name="T25" fmla="*/ 11 h 162"/>
                  <a:gd name="T26" fmla="*/ 250 w 241"/>
                  <a:gd name="T27" fmla="*/ 4 h 162"/>
                  <a:gd name="T28" fmla="*/ 230 w 241"/>
                  <a:gd name="T29" fmla="*/ 5 h 162"/>
                  <a:gd name="T30" fmla="*/ 198 w 241"/>
                  <a:gd name="T31" fmla="*/ 7 h 162"/>
                  <a:gd name="T32" fmla="*/ 168 w 241"/>
                  <a:gd name="T33" fmla="*/ 15 h 162"/>
                  <a:gd name="T34" fmla="*/ 122 w 241"/>
                  <a:gd name="T35" fmla="*/ 20 h 162"/>
                  <a:gd name="T36" fmla="*/ 76 w 241"/>
                  <a:gd name="T37" fmla="*/ 44 h 162"/>
                  <a:gd name="T38" fmla="*/ 57 w 241"/>
                  <a:gd name="T39" fmla="*/ 76 h 162"/>
                  <a:gd name="T40" fmla="*/ 37 w 241"/>
                  <a:gd name="T41" fmla="*/ 96 h 162"/>
                  <a:gd name="T42" fmla="*/ 27 w 241"/>
                  <a:gd name="T43" fmla="*/ 111 h 162"/>
                  <a:gd name="T44" fmla="*/ 11 w 241"/>
                  <a:gd name="T45" fmla="*/ 161 h 162"/>
                  <a:gd name="T46" fmla="*/ 12 w 241"/>
                  <a:gd name="T47" fmla="*/ 207 h 162"/>
                  <a:gd name="T48" fmla="*/ 52 w 241"/>
                  <a:gd name="T49" fmla="*/ 263 h 162"/>
                  <a:gd name="T50" fmla="*/ 116 w 241"/>
                  <a:gd name="T51" fmla="*/ 271 h 162"/>
                  <a:gd name="T52" fmla="*/ 168 w 241"/>
                  <a:gd name="T53" fmla="*/ 268 h 162"/>
                  <a:gd name="T54" fmla="*/ 227 w 241"/>
                  <a:gd name="T55" fmla="*/ 281 h 162"/>
                  <a:gd name="T56" fmla="*/ 299 w 241"/>
                  <a:gd name="T57" fmla="*/ 268 h 162"/>
                  <a:gd name="T58" fmla="*/ 307 w 241"/>
                  <a:gd name="T59" fmla="*/ 224 h 1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1" h="162">
                    <a:moveTo>
                      <a:pt x="172" y="126"/>
                    </a:moveTo>
                    <a:cubicBezTo>
                      <a:pt x="180" y="132"/>
                      <a:pt x="193" y="137"/>
                      <a:pt x="201" y="137"/>
                    </a:cubicBezTo>
                    <a:cubicBezTo>
                      <a:pt x="209" y="137"/>
                      <a:pt x="220" y="135"/>
                      <a:pt x="227" y="129"/>
                    </a:cubicBezTo>
                    <a:cubicBezTo>
                      <a:pt x="230" y="125"/>
                      <a:pt x="233" y="119"/>
                      <a:pt x="235" y="115"/>
                    </a:cubicBezTo>
                    <a:cubicBezTo>
                      <a:pt x="238" y="111"/>
                      <a:pt x="239" y="107"/>
                      <a:pt x="239" y="102"/>
                    </a:cubicBezTo>
                    <a:cubicBezTo>
                      <a:pt x="240" y="98"/>
                      <a:pt x="241" y="94"/>
                      <a:pt x="240" y="91"/>
                    </a:cubicBezTo>
                    <a:cubicBezTo>
                      <a:pt x="240" y="88"/>
                      <a:pt x="241" y="85"/>
                      <a:pt x="241" y="82"/>
                    </a:cubicBezTo>
                    <a:cubicBezTo>
                      <a:pt x="240" y="76"/>
                      <a:pt x="239" y="69"/>
                      <a:pt x="236" y="64"/>
                    </a:cubicBezTo>
                    <a:cubicBezTo>
                      <a:pt x="234" y="60"/>
                      <a:pt x="232" y="57"/>
                      <a:pt x="231" y="53"/>
                    </a:cubicBezTo>
                    <a:cubicBezTo>
                      <a:pt x="229" y="47"/>
                      <a:pt x="227" y="43"/>
                      <a:pt x="223" y="38"/>
                    </a:cubicBezTo>
                    <a:cubicBezTo>
                      <a:pt x="220" y="35"/>
                      <a:pt x="214" y="29"/>
                      <a:pt x="212" y="29"/>
                    </a:cubicBezTo>
                    <a:cubicBezTo>
                      <a:pt x="207" y="23"/>
                      <a:pt x="187" y="9"/>
                      <a:pt x="178" y="13"/>
                    </a:cubicBezTo>
                    <a:cubicBezTo>
                      <a:pt x="176" y="6"/>
                      <a:pt x="157" y="3"/>
                      <a:pt x="151" y="6"/>
                    </a:cubicBezTo>
                    <a:cubicBezTo>
                      <a:pt x="151" y="4"/>
                      <a:pt x="147" y="3"/>
                      <a:pt x="140" y="2"/>
                    </a:cubicBezTo>
                    <a:cubicBezTo>
                      <a:pt x="136" y="2"/>
                      <a:pt x="131" y="2"/>
                      <a:pt x="129" y="3"/>
                    </a:cubicBezTo>
                    <a:cubicBezTo>
                      <a:pt x="125" y="3"/>
                      <a:pt x="115" y="0"/>
                      <a:pt x="111" y="4"/>
                    </a:cubicBezTo>
                    <a:cubicBezTo>
                      <a:pt x="106" y="0"/>
                      <a:pt x="96" y="4"/>
                      <a:pt x="94" y="8"/>
                    </a:cubicBezTo>
                    <a:cubicBezTo>
                      <a:pt x="90" y="3"/>
                      <a:pt x="78" y="5"/>
                      <a:pt x="68" y="11"/>
                    </a:cubicBezTo>
                    <a:cubicBezTo>
                      <a:pt x="60" y="15"/>
                      <a:pt x="52" y="19"/>
                      <a:pt x="43" y="25"/>
                    </a:cubicBezTo>
                    <a:cubicBezTo>
                      <a:pt x="35" y="31"/>
                      <a:pt x="27" y="40"/>
                      <a:pt x="32" y="43"/>
                    </a:cubicBezTo>
                    <a:cubicBezTo>
                      <a:pt x="25" y="45"/>
                      <a:pt x="24" y="48"/>
                      <a:pt x="21" y="54"/>
                    </a:cubicBezTo>
                    <a:cubicBezTo>
                      <a:pt x="17" y="61"/>
                      <a:pt x="15" y="62"/>
                      <a:pt x="15" y="62"/>
                    </a:cubicBezTo>
                    <a:cubicBezTo>
                      <a:pt x="11" y="66"/>
                      <a:pt x="4" y="86"/>
                      <a:pt x="6" y="91"/>
                    </a:cubicBezTo>
                    <a:cubicBezTo>
                      <a:pt x="3" y="95"/>
                      <a:pt x="0" y="113"/>
                      <a:pt x="7" y="116"/>
                    </a:cubicBezTo>
                    <a:cubicBezTo>
                      <a:pt x="6" y="123"/>
                      <a:pt x="15" y="145"/>
                      <a:pt x="29" y="148"/>
                    </a:cubicBezTo>
                    <a:cubicBezTo>
                      <a:pt x="45" y="151"/>
                      <a:pt x="55" y="150"/>
                      <a:pt x="65" y="152"/>
                    </a:cubicBezTo>
                    <a:cubicBezTo>
                      <a:pt x="75" y="154"/>
                      <a:pt x="91" y="153"/>
                      <a:pt x="94" y="151"/>
                    </a:cubicBezTo>
                    <a:cubicBezTo>
                      <a:pt x="98" y="155"/>
                      <a:pt x="122" y="160"/>
                      <a:pt x="127" y="158"/>
                    </a:cubicBezTo>
                    <a:cubicBezTo>
                      <a:pt x="135" y="160"/>
                      <a:pt x="160" y="162"/>
                      <a:pt x="168" y="151"/>
                    </a:cubicBezTo>
                    <a:cubicBezTo>
                      <a:pt x="174" y="144"/>
                      <a:pt x="178" y="132"/>
                      <a:pt x="172" y="126"/>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3" name="Freeform 6102"/>
              <p:cNvSpPr>
                <a:spLocks/>
              </p:cNvSpPr>
              <p:nvPr/>
            </p:nvSpPr>
            <p:spPr bwMode="auto">
              <a:xfrm>
                <a:off x="9226321" y="1212145"/>
                <a:ext cx="23813" cy="171447"/>
              </a:xfrm>
              <a:custGeom>
                <a:avLst/>
                <a:gdLst>
                  <a:gd name="T0" fmla="*/ 0 w 11"/>
                  <a:gd name="T1" fmla="*/ 0 h 81"/>
                  <a:gd name="T2" fmla="*/ 10 w 11"/>
                  <a:gd name="T3" fmla="*/ 33 h 81"/>
                  <a:gd name="T4" fmla="*/ 11 w 11"/>
                  <a:gd name="T5" fmla="*/ 65 h 81"/>
                  <a:gd name="T6" fmla="*/ 14 w 11"/>
                  <a:gd name="T7" fmla="*/ 91 h 81"/>
                  <a:gd name="T8" fmla="*/ 20 w 11"/>
                  <a:gd name="T9" fmla="*/ 144 h 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81">
                    <a:moveTo>
                      <a:pt x="0" y="0"/>
                    </a:moveTo>
                    <a:cubicBezTo>
                      <a:pt x="1" y="4"/>
                      <a:pt x="5" y="10"/>
                      <a:pt x="5" y="19"/>
                    </a:cubicBezTo>
                    <a:cubicBezTo>
                      <a:pt x="5" y="27"/>
                      <a:pt x="6" y="31"/>
                      <a:pt x="6" y="37"/>
                    </a:cubicBezTo>
                    <a:cubicBezTo>
                      <a:pt x="6" y="42"/>
                      <a:pt x="8" y="46"/>
                      <a:pt x="7" y="51"/>
                    </a:cubicBezTo>
                    <a:cubicBezTo>
                      <a:pt x="6" y="55"/>
                      <a:pt x="6" y="72"/>
                      <a:pt x="11" y="81"/>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4" name="Freeform 6103"/>
              <p:cNvSpPr>
                <a:spLocks/>
              </p:cNvSpPr>
              <p:nvPr/>
            </p:nvSpPr>
            <p:spPr bwMode="auto">
              <a:xfrm>
                <a:off x="9259659" y="1212145"/>
                <a:ext cx="20638" cy="123823"/>
              </a:xfrm>
              <a:custGeom>
                <a:avLst/>
                <a:gdLst>
                  <a:gd name="T0" fmla="*/ 5 w 10"/>
                  <a:gd name="T1" fmla="*/ 0 h 59"/>
                  <a:gd name="T2" fmla="*/ 1 w 10"/>
                  <a:gd name="T3" fmla="*/ 26 h 59"/>
                  <a:gd name="T4" fmla="*/ 7 w 10"/>
                  <a:gd name="T5" fmla="*/ 48 h 59"/>
                  <a:gd name="T6" fmla="*/ 9 w 10"/>
                  <a:gd name="T7" fmla="*/ 65 h 59"/>
                  <a:gd name="T8" fmla="*/ 13 w 10"/>
                  <a:gd name="T9" fmla="*/ 83 h 59"/>
                  <a:gd name="T10" fmla="*/ 9 w 10"/>
                  <a:gd name="T11" fmla="*/ 103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59">
                    <a:moveTo>
                      <a:pt x="3" y="0"/>
                    </a:moveTo>
                    <a:cubicBezTo>
                      <a:pt x="5" y="4"/>
                      <a:pt x="3" y="10"/>
                      <a:pt x="1" y="15"/>
                    </a:cubicBezTo>
                    <a:cubicBezTo>
                      <a:pt x="0" y="20"/>
                      <a:pt x="1" y="22"/>
                      <a:pt x="4" y="27"/>
                    </a:cubicBezTo>
                    <a:cubicBezTo>
                      <a:pt x="6" y="30"/>
                      <a:pt x="5" y="32"/>
                      <a:pt x="5" y="37"/>
                    </a:cubicBezTo>
                    <a:cubicBezTo>
                      <a:pt x="5" y="41"/>
                      <a:pt x="7" y="44"/>
                      <a:pt x="8" y="48"/>
                    </a:cubicBezTo>
                    <a:cubicBezTo>
                      <a:pt x="8" y="54"/>
                      <a:pt x="10" y="56"/>
                      <a:pt x="5" y="59"/>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5" name="Freeform 6104"/>
              <p:cNvSpPr>
                <a:spLocks/>
              </p:cNvSpPr>
              <p:nvPr/>
            </p:nvSpPr>
            <p:spPr bwMode="auto">
              <a:xfrm>
                <a:off x="9275534" y="1328030"/>
                <a:ext cx="6350" cy="7937"/>
              </a:xfrm>
              <a:custGeom>
                <a:avLst/>
                <a:gdLst>
                  <a:gd name="T0" fmla="*/ 0 w 3"/>
                  <a:gd name="T1" fmla="*/ 0 h 4"/>
                  <a:gd name="T2" fmla="*/ 5 w 3"/>
                  <a:gd name="T3" fmla="*/ 6 h 4"/>
                  <a:gd name="T4" fmla="*/ 0 60000 65536"/>
                  <a:gd name="T5" fmla="*/ 0 60000 65536"/>
                </a:gdLst>
                <a:ahLst/>
                <a:cxnLst>
                  <a:cxn ang="T4">
                    <a:pos x="T0" y="T1"/>
                  </a:cxn>
                  <a:cxn ang="T5">
                    <a:pos x="T2" y="T3"/>
                  </a:cxn>
                </a:cxnLst>
                <a:rect l="0" t="0" r="r" b="b"/>
                <a:pathLst>
                  <a:path w="3" h="4">
                    <a:moveTo>
                      <a:pt x="0" y="0"/>
                    </a:moveTo>
                    <a:cubicBezTo>
                      <a:pt x="1" y="2"/>
                      <a:pt x="2" y="3"/>
                      <a:pt x="3" y="4"/>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6" name="Freeform 6105"/>
              <p:cNvSpPr>
                <a:spLocks/>
              </p:cNvSpPr>
              <p:nvPr/>
            </p:nvSpPr>
            <p:spPr bwMode="auto">
              <a:xfrm>
                <a:off x="9275534" y="1253419"/>
                <a:ext cx="60326" cy="47624"/>
              </a:xfrm>
              <a:custGeom>
                <a:avLst/>
                <a:gdLst>
                  <a:gd name="T0" fmla="*/ 0 w 28"/>
                  <a:gd name="T1" fmla="*/ 14 h 22"/>
                  <a:gd name="T2" fmla="*/ 27 w 28"/>
                  <a:gd name="T3" fmla="*/ 7 h 22"/>
                  <a:gd name="T4" fmla="*/ 39 w 28"/>
                  <a:gd name="T5" fmla="*/ 25 h 22"/>
                  <a:gd name="T6" fmla="*/ 52 w 28"/>
                  <a:gd name="T7" fmla="*/ 41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2">
                    <a:moveTo>
                      <a:pt x="0" y="7"/>
                    </a:moveTo>
                    <a:cubicBezTo>
                      <a:pt x="4" y="3"/>
                      <a:pt x="10" y="0"/>
                      <a:pt x="15" y="4"/>
                    </a:cubicBezTo>
                    <a:cubicBezTo>
                      <a:pt x="17" y="6"/>
                      <a:pt x="19" y="10"/>
                      <a:pt x="21" y="13"/>
                    </a:cubicBezTo>
                    <a:cubicBezTo>
                      <a:pt x="23" y="16"/>
                      <a:pt x="26" y="18"/>
                      <a:pt x="28" y="22"/>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7" name="Freeform 6106"/>
              <p:cNvSpPr>
                <a:spLocks/>
              </p:cNvSpPr>
              <p:nvPr/>
            </p:nvSpPr>
            <p:spPr bwMode="auto">
              <a:xfrm>
                <a:off x="9326335" y="1253419"/>
                <a:ext cx="15875" cy="4762"/>
              </a:xfrm>
              <a:custGeom>
                <a:avLst/>
                <a:gdLst>
                  <a:gd name="T0" fmla="*/ 0 w 7"/>
                  <a:gd name="T1" fmla="*/ 0 h 2"/>
                  <a:gd name="T2" fmla="*/ 14 w 7"/>
                  <a:gd name="T3" fmla="*/ 0 h 2"/>
                  <a:gd name="T4" fmla="*/ 0 60000 65536"/>
                  <a:gd name="T5" fmla="*/ 0 60000 65536"/>
                </a:gdLst>
                <a:ahLst/>
                <a:cxnLst>
                  <a:cxn ang="T4">
                    <a:pos x="T0" y="T1"/>
                  </a:cxn>
                  <a:cxn ang="T5">
                    <a:pos x="T2" y="T3"/>
                  </a:cxn>
                </a:cxnLst>
                <a:rect l="0" t="0" r="r" b="b"/>
                <a:pathLst>
                  <a:path w="7" h="2">
                    <a:moveTo>
                      <a:pt x="0" y="0"/>
                    </a:moveTo>
                    <a:cubicBezTo>
                      <a:pt x="2" y="2"/>
                      <a:pt x="5" y="2"/>
                      <a:pt x="7" y="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8" name="Freeform 6107"/>
              <p:cNvSpPr>
                <a:spLocks/>
              </p:cNvSpPr>
              <p:nvPr/>
            </p:nvSpPr>
            <p:spPr bwMode="auto">
              <a:xfrm>
                <a:off x="9358086" y="1285168"/>
                <a:ext cx="15875" cy="15875"/>
              </a:xfrm>
              <a:custGeom>
                <a:avLst/>
                <a:gdLst>
                  <a:gd name="T0" fmla="*/ 0 w 7"/>
                  <a:gd name="T1" fmla="*/ 14 h 7"/>
                  <a:gd name="T2" fmla="*/ 0 w 7"/>
                  <a:gd name="T3" fmla="*/ 0 h 7"/>
                  <a:gd name="T4" fmla="*/ 14 w 7"/>
                  <a:gd name="T5" fmla="*/ 1 h 7"/>
                  <a:gd name="T6" fmla="*/ 0 60000 65536"/>
                  <a:gd name="T7" fmla="*/ 0 60000 65536"/>
                  <a:gd name="T8" fmla="*/ 0 60000 65536"/>
                </a:gdLst>
                <a:ahLst/>
                <a:cxnLst>
                  <a:cxn ang="T6">
                    <a:pos x="T0" y="T1"/>
                  </a:cxn>
                  <a:cxn ang="T7">
                    <a:pos x="T2" y="T3"/>
                  </a:cxn>
                  <a:cxn ang="T8">
                    <a:pos x="T4" y="T5"/>
                  </a:cxn>
                </a:cxnLst>
                <a:rect l="0" t="0" r="r" b="b"/>
                <a:pathLst>
                  <a:path w="7" h="7">
                    <a:moveTo>
                      <a:pt x="0" y="7"/>
                    </a:moveTo>
                    <a:cubicBezTo>
                      <a:pt x="0" y="5"/>
                      <a:pt x="0" y="2"/>
                      <a:pt x="0" y="0"/>
                    </a:cubicBezTo>
                    <a:cubicBezTo>
                      <a:pt x="2" y="1"/>
                      <a:pt x="5" y="3"/>
                      <a:pt x="7" y="1"/>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09" name="Freeform 6108"/>
              <p:cNvSpPr>
                <a:spLocks/>
              </p:cNvSpPr>
              <p:nvPr/>
            </p:nvSpPr>
            <p:spPr bwMode="auto">
              <a:xfrm>
                <a:off x="9332685" y="1258181"/>
                <a:ext cx="25401" cy="26987"/>
              </a:xfrm>
              <a:custGeom>
                <a:avLst/>
                <a:gdLst>
                  <a:gd name="T0" fmla="*/ 0 w 12"/>
                  <a:gd name="T1" fmla="*/ 0 h 13"/>
                  <a:gd name="T2" fmla="*/ 21 w 12"/>
                  <a:gd name="T3" fmla="*/ 22 h 13"/>
                  <a:gd name="T4" fmla="*/ 0 60000 65536"/>
                  <a:gd name="T5" fmla="*/ 0 60000 65536"/>
                </a:gdLst>
                <a:ahLst/>
                <a:cxnLst>
                  <a:cxn ang="T4">
                    <a:pos x="T0" y="T1"/>
                  </a:cxn>
                  <a:cxn ang="T5">
                    <a:pos x="T2" y="T3"/>
                  </a:cxn>
                </a:cxnLst>
                <a:rect l="0" t="0" r="r" b="b"/>
                <a:pathLst>
                  <a:path w="12" h="13">
                    <a:moveTo>
                      <a:pt x="0" y="0"/>
                    </a:moveTo>
                    <a:cubicBezTo>
                      <a:pt x="2" y="6"/>
                      <a:pt x="8" y="9"/>
                      <a:pt x="12" y="13"/>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0" name="Freeform 6109"/>
              <p:cNvSpPr>
                <a:spLocks/>
              </p:cNvSpPr>
              <p:nvPr/>
            </p:nvSpPr>
            <p:spPr bwMode="auto">
              <a:xfrm>
                <a:off x="9318397" y="1351842"/>
                <a:ext cx="25401" cy="84136"/>
              </a:xfrm>
              <a:custGeom>
                <a:avLst/>
                <a:gdLst>
                  <a:gd name="T0" fmla="*/ 12 w 12"/>
                  <a:gd name="T1" fmla="*/ 0 h 40"/>
                  <a:gd name="T2" fmla="*/ 11 w 12"/>
                  <a:gd name="T3" fmla="*/ 48 h 40"/>
                  <a:gd name="T4" fmla="*/ 0 w 12"/>
                  <a:gd name="T5" fmla="*/ 70 h 40"/>
                  <a:gd name="T6" fmla="*/ 0 60000 65536"/>
                  <a:gd name="T7" fmla="*/ 0 60000 65536"/>
                  <a:gd name="T8" fmla="*/ 0 60000 65536"/>
                </a:gdLst>
                <a:ahLst/>
                <a:cxnLst>
                  <a:cxn ang="T6">
                    <a:pos x="T0" y="T1"/>
                  </a:cxn>
                  <a:cxn ang="T7">
                    <a:pos x="T2" y="T3"/>
                  </a:cxn>
                  <a:cxn ang="T8">
                    <a:pos x="T4" y="T5"/>
                  </a:cxn>
                </a:cxnLst>
                <a:rect l="0" t="0" r="r" b="b"/>
                <a:pathLst>
                  <a:path w="12" h="40">
                    <a:moveTo>
                      <a:pt x="7" y="0"/>
                    </a:moveTo>
                    <a:cubicBezTo>
                      <a:pt x="12" y="5"/>
                      <a:pt x="8" y="21"/>
                      <a:pt x="6" y="27"/>
                    </a:cubicBezTo>
                    <a:cubicBezTo>
                      <a:pt x="5" y="31"/>
                      <a:pt x="0" y="38"/>
                      <a:pt x="0" y="4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1" name="Freeform 6110"/>
              <p:cNvSpPr>
                <a:spLocks/>
              </p:cNvSpPr>
              <p:nvPr/>
            </p:nvSpPr>
            <p:spPr bwMode="auto">
              <a:xfrm>
                <a:off x="9345385" y="1393116"/>
                <a:ext cx="82552" cy="73024"/>
              </a:xfrm>
              <a:custGeom>
                <a:avLst/>
                <a:gdLst>
                  <a:gd name="T0" fmla="*/ 0 w 39"/>
                  <a:gd name="T1" fmla="*/ 57 h 34"/>
                  <a:gd name="T2" fmla="*/ 43 w 39"/>
                  <a:gd name="T3" fmla="*/ 35 h 34"/>
                  <a:gd name="T4" fmla="*/ 69 w 39"/>
                  <a:gd name="T5" fmla="*/ 0 h 34"/>
                  <a:gd name="T6" fmla="*/ 0 60000 65536"/>
                  <a:gd name="T7" fmla="*/ 0 60000 65536"/>
                  <a:gd name="T8" fmla="*/ 0 60000 65536"/>
                </a:gdLst>
                <a:ahLst/>
                <a:cxnLst>
                  <a:cxn ang="T6">
                    <a:pos x="T0" y="T1"/>
                  </a:cxn>
                  <a:cxn ang="T7">
                    <a:pos x="T2" y="T3"/>
                  </a:cxn>
                  <a:cxn ang="T8">
                    <a:pos x="T4" y="T5"/>
                  </a:cxn>
                </a:cxnLst>
                <a:rect l="0" t="0" r="r" b="b"/>
                <a:pathLst>
                  <a:path w="39" h="34">
                    <a:moveTo>
                      <a:pt x="0" y="31"/>
                    </a:moveTo>
                    <a:cubicBezTo>
                      <a:pt x="8" y="34"/>
                      <a:pt x="19" y="25"/>
                      <a:pt x="24" y="19"/>
                    </a:cubicBezTo>
                    <a:cubicBezTo>
                      <a:pt x="27" y="14"/>
                      <a:pt x="32" y="1"/>
                      <a:pt x="39" y="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2" name="Freeform 6111"/>
              <p:cNvSpPr>
                <a:spLocks/>
              </p:cNvSpPr>
              <p:nvPr/>
            </p:nvSpPr>
            <p:spPr bwMode="auto">
              <a:xfrm>
                <a:off x="9402537" y="1412166"/>
                <a:ext cx="36513" cy="22225"/>
              </a:xfrm>
              <a:custGeom>
                <a:avLst/>
                <a:gdLst>
                  <a:gd name="T0" fmla="*/ 0 w 17"/>
                  <a:gd name="T1" fmla="*/ 8 h 10"/>
                  <a:gd name="T2" fmla="*/ 31 w 17"/>
                  <a:gd name="T3" fmla="*/ 10 h 10"/>
                  <a:gd name="T4" fmla="*/ 0 60000 65536"/>
                  <a:gd name="T5" fmla="*/ 0 60000 65536"/>
                </a:gdLst>
                <a:ahLst/>
                <a:cxnLst>
                  <a:cxn ang="T4">
                    <a:pos x="T0" y="T1"/>
                  </a:cxn>
                  <a:cxn ang="T5">
                    <a:pos x="T2" y="T3"/>
                  </a:cxn>
                </a:cxnLst>
                <a:rect l="0" t="0" r="r" b="b"/>
                <a:pathLst>
                  <a:path w="17" h="10">
                    <a:moveTo>
                      <a:pt x="0" y="4"/>
                    </a:moveTo>
                    <a:cubicBezTo>
                      <a:pt x="6" y="0"/>
                      <a:pt x="13" y="10"/>
                      <a:pt x="17" y="5"/>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3" name="Freeform 6112"/>
              <p:cNvSpPr>
                <a:spLocks/>
              </p:cNvSpPr>
              <p:nvPr/>
            </p:nvSpPr>
            <p:spPr bwMode="auto">
              <a:xfrm>
                <a:off x="9427937" y="1424866"/>
                <a:ext cx="11113" cy="12700"/>
              </a:xfrm>
              <a:custGeom>
                <a:avLst/>
                <a:gdLst>
                  <a:gd name="T0" fmla="*/ 0 w 5"/>
                  <a:gd name="T1" fmla="*/ 0 h 6"/>
                  <a:gd name="T2" fmla="*/ 6 w 5"/>
                  <a:gd name="T3" fmla="*/ 11 h 6"/>
                  <a:gd name="T4" fmla="*/ 0 60000 65536"/>
                  <a:gd name="T5" fmla="*/ 0 60000 65536"/>
                </a:gdLst>
                <a:ahLst/>
                <a:cxnLst>
                  <a:cxn ang="T4">
                    <a:pos x="T0" y="T1"/>
                  </a:cxn>
                  <a:cxn ang="T5">
                    <a:pos x="T2" y="T3"/>
                  </a:cxn>
                </a:cxnLst>
                <a:rect l="0" t="0" r="r" b="b"/>
                <a:pathLst>
                  <a:path w="5" h="6">
                    <a:moveTo>
                      <a:pt x="0" y="0"/>
                    </a:moveTo>
                    <a:cubicBezTo>
                      <a:pt x="3" y="1"/>
                      <a:pt x="5" y="3"/>
                      <a:pt x="3" y="6"/>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4" name="Freeform 6113"/>
              <p:cNvSpPr>
                <a:spLocks/>
              </p:cNvSpPr>
              <p:nvPr/>
            </p:nvSpPr>
            <p:spPr bwMode="auto">
              <a:xfrm>
                <a:off x="9297760" y="1296281"/>
                <a:ext cx="19050" cy="52386"/>
              </a:xfrm>
              <a:custGeom>
                <a:avLst/>
                <a:gdLst>
                  <a:gd name="T0" fmla="*/ 1 w 9"/>
                  <a:gd name="T1" fmla="*/ 0 h 25"/>
                  <a:gd name="T2" fmla="*/ 0 w 9"/>
                  <a:gd name="T3" fmla="*/ 44 h 25"/>
                  <a:gd name="T4" fmla="*/ 0 60000 65536"/>
                  <a:gd name="T5" fmla="*/ 0 60000 65536"/>
                </a:gdLst>
                <a:ahLst/>
                <a:cxnLst>
                  <a:cxn ang="T4">
                    <a:pos x="T0" y="T1"/>
                  </a:cxn>
                  <a:cxn ang="T5">
                    <a:pos x="T2" y="T3"/>
                  </a:cxn>
                </a:cxnLst>
                <a:rect l="0" t="0" r="r" b="b"/>
                <a:pathLst>
                  <a:path w="9" h="25">
                    <a:moveTo>
                      <a:pt x="1" y="0"/>
                    </a:moveTo>
                    <a:cubicBezTo>
                      <a:pt x="1" y="6"/>
                      <a:pt x="9" y="21"/>
                      <a:pt x="0" y="25"/>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5" name="Freeform 6114"/>
              <p:cNvSpPr>
                <a:spLocks/>
              </p:cNvSpPr>
              <p:nvPr/>
            </p:nvSpPr>
            <p:spPr bwMode="auto">
              <a:xfrm>
                <a:off x="9304110" y="1342317"/>
                <a:ext cx="20638" cy="61911"/>
              </a:xfrm>
              <a:custGeom>
                <a:avLst/>
                <a:gdLst>
                  <a:gd name="T0" fmla="*/ 0 w 10"/>
                  <a:gd name="T1" fmla="*/ 0 h 29"/>
                  <a:gd name="T2" fmla="*/ 4 w 10"/>
                  <a:gd name="T3" fmla="*/ 52 h 29"/>
                  <a:gd name="T4" fmla="*/ 0 60000 65536"/>
                  <a:gd name="T5" fmla="*/ 0 60000 65536"/>
                </a:gdLst>
                <a:ahLst/>
                <a:cxnLst>
                  <a:cxn ang="T4">
                    <a:pos x="T0" y="T1"/>
                  </a:cxn>
                  <a:cxn ang="T5">
                    <a:pos x="T2" y="T3"/>
                  </a:cxn>
                </a:cxnLst>
                <a:rect l="0" t="0" r="r" b="b"/>
                <a:pathLst>
                  <a:path w="10" h="29">
                    <a:moveTo>
                      <a:pt x="0" y="0"/>
                    </a:moveTo>
                    <a:cubicBezTo>
                      <a:pt x="3" y="7"/>
                      <a:pt x="10" y="23"/>
                      <a:pt x="2" y="29"/>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6" name="Freeform 6115"/>
              <p:cNvSpPr>
                <a:spLocks/>
              </p:cNvSpPr>
              <p:nvPr/>
            </p:nvSpPr>
            <p:spPr bwMode="auto">
              <a:xfrm>
                <a:off x="9313635" y="1396291"/>
                <a:ext cx="4763" cy="7937"/>
              </a:xfrm>
              <a:custGeom>
                <a:avLst/>
                <a:gdLst>
                  <a:gd name="T0" fmla="*/ 0 w 2"/>
                  <a:gd name="T1" fmla="*/ 0 h 4"/>
                  <a:gd name="T2" fmla="*/ 5 w 2"/>
                  <a:gd name="T3" fmla="*/ 6 h 4"/>
                  <a:gd name="T4" fmla="*/ 0 60000 65536"/>
                  <a:gd name="T5" fmla="*/ 0 60000 65536"/>
                </a:gdLst>
                <a:ahLst/>
                <a:cxnLst>
                  <a:cxn ang="T4">
                    <a:pos x="T0" y="T1"/>
                  </a:cxn>
                  <a:cxn ang="T5">
                    <a:pos x="T2" y="T3"/>
                  </a:cxn>
                </a:cxnLst>
                <a:rect l="0" t="0" r="r" b="b"/>
                <a:pathLst>
                  <a:path w="2" h="4">
                    <a:moveTo>
                      <a:pt x="0" y="0"/>
                    </a:moveTo>
                    <a:cubicBezTo>
                      <a:pt x="0" y="2"/>
                      <a:pt x="1" y="3"/>
                      <a:pt x="2" y="4"/>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7" name="Freeform 6116"/>
              <p:cNvSpPr>
                <a:spLocks/>
              </p:cNvSpPr>
              <p:nvPr/>
            </p:nvSpPr>
            <p:spPr bwMode="auto">
              <a:xfrm>
                <a:off x="9364436" y="1315330"/>
                <a:ext cx="23813" cy="103185"/>
              </a:xfrm>
              <a:custGeom>
                <a:avLst/>
                <a:gdLst>
                  <a:gd name="T0" fmla="*/ 0 w 11"/>
                  <a:gd name="T1" fmla="*/ 0 h 49"/>
                  <a:gd name="T2" fmla="*/ 19 w 11"/>
                  <a:gd name="T3" fmla="*/ 44 h 49"/>
                  <a:gd name="T4" fmla="*/ 5 w 11"/>
                  <a:gd name="T5" fmla="*/ 86 h 49"/>
                  <a:gd name="T6" fmla="*/ 0 60000 65536"/>
                  <a:gd name="T7" fmla="*/ 0 60000 65536"/>
                  <a:gd name="T8" fmla="*/ 0 60000 65536"/>
                </a:gdLst>
                <a:ahLst/>
                <a:cxnLst>
                  <a:cxn ang="T6">
                    <a:pos x="T0" y="T1"/>
                  </a:cxn>
                  <a:cxn ang="T7">
                    <a:pos x="T2" y="T3"/>
                  </a:cxn>
                  <a:cxn ang="T8">
                    <a:pos x="T4" y="T5"/>
                  </a:cxn>
                </a:cxnLst>
                <a:rect l="0" t="0" r="r" b="b"/>
                <a:pathLst>
                  <a:path w="11" h="49">
                    <a:moveTo>
                      <a:pt x="0" y="0"/>
                    </a:moveTo>
                    <a:cubicBezTo>
                      <a:pt x="3" y="8"/>
                      <a:pt x="8" y="16"/>
                      <a:pt x="10" y="25"/>
                    </a:cubicBezTo>
                    <a:cubicBezTo>
                      <a:pt x="11" y="34"/>
                      <a:pt x="8" y="42"/>
                      <a:pt x="3" y="49"/>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8" name="Freeform 6117"/>
              <p:cNvSpPr>
                <a:spLocks/>
              </p:cNvSpPr>
              <p:nvPr/>
            </p:nvSpPr>
            <p:spPr bwMode="auto">
              <a:xfrm>
                <a:off x="9383486" y="1355017"/>
                <a:ext cx="55564" cy="36512"/>
              </a:xfrm>
              <a:custGeom>
                <a:avLst/>
                <a:gdLst>
                  <a:gd name="T0" fmla="*/ 0 w 26"/>
                  <a:gd name="T1" fmla="*/ 31 h 17"/>
                  <a:gd name="T2" fmla="*/ 12 w 26"/>
                  <a:gd name="T3" fmla="*/ 20 h 17"/>
                  <a:gd name="T4" fmla="*/ 32 w 26"/>
                  <a:gd name="T5" fmla="*/ 15 h 17"/>
                  <a:gd name="T6" fmla="*/ 47 w 26"/>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17">
                    <a:moveTo>
                      <a:pt x="0" y="17"/>
                    </a:moveTo>
                    <a:cubicBezTo>
                      <a:pt x="2" y="14"/>
                      <a:pt x="4" y="13"/>
                      <a:pt x="7" y="11"/>
                    </a:cubicBezTo>
                    <a:cubicBezTo>
                      <a:pt x="10" y="9"/>
                      <a:pt x="14" y="9"/>
                      <a:pt x="18" y="8"/>
                    </a:cubicBezTo>
                    <a:cubicBezTo>
                      <a:pt x="22" y="6"/>
                      <a:pt x="25" y="4"/>
                      <a:pt x="26" y="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19" name="Freeform 6118"/>
              <p:cNvSpPr>
                <a:spLocks/>
              </p:cNvSpPr>
              <p:nvPr/>
            </p:nvSpPr>
            <p:spPr bwMode="auto">
              <a:xfrm>
                <a:off x="9432700" y="1364542"/>
                <a:ext cx="12700" cy="1587"/>
              </a:xfrm>
              <a:custGeom>
                <a:avLst/>
                <a:gdLst>
                  <a:gd name="T0" fmla="*/ 0 w 6"/>
                  <a:gd name="T1" fmla="*/ 1 h 1"/>
                  <a:gd name="T2" fmla="*/ 11 w 6"/>
                  <a:gd name="T3" fmla="*/ 1 h 1"/>
                  <a:gd name="T4" fmla="*/ 0 60000 65536"/>
                  <a:gd name="T5" fmla="*/ 0 60000 65536"/>
                </a:gdLst>
                <a:ahLst/>
                <a:cxnLst>
                  <a:cxn ang="T4">
                    <a:pos x="T0" y="T1"/>
                  </a:cxn>
                  <a:cxn ang="T5">
                    <a:pos x="T2" y="T3"/>
                  </a:cxn>
                </a:cxnLst>
                <a:rect l="0" t="0" r="r" b="b"/>
                <a:pathLst>
                  <a:path w="6" h="1">
                    <a:moveTo>
                      <a:pt x="0" y="1"/>
                    </a:moveTo>
                    <a:cubicBezTo>
                      <a:pt x="2" y="0"/>
                      <a:pt x="4" y="0"/>
                      <a:pt x="6" y="1"/>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0" name="Freeform 6119"/>
              <p:cNvSpPr>
                <a:spLocks/>
              </p:cNvSpPr>
              <p:nvPr/>
            </p:nvSpPr>
            <p:spPr bwMode="auto">
              <a:xfrm>
                <a:off x="9123131" y="1256594"/>
                <a:ext cx="31751" cy="31749"/>
              </a:xfrm>
              <a:custGeom>
                <a:avLst/>
                <a:gdLst>
                  <a:gd name="T0" fmla="*/ 5 w 15"/>
                  <a:gd name="T1" fmla="*/ 0 h 15"/>
                  <a:gd name="T2" fmla="*/ 7 w 15"/>
                  <a:gd name="T3" fmla="*/ 21 h 15"/>
                  <a:gd name="T4" fmla="*/ 25 w 15"/>
                  <a:gd name="T5" fmla="*/ 27 h 15"/>
                  <a:gd name="T6" fmla="*/ 0 60000 65536"/>
                  <a:gd name="T7" fmla="*/ 0 60000 65536"/>
                  <a:gd name="T8" fmla="*/ 0 60000 65536"/>
                </a:gdLst>
                <a:ahLst/>
                <a:cxnLst>
                  <a:cxn ang="T6">
                    <a:pos x="T0" y="T1"/>
                  </a:cxn>
                  <a:cxn ang="T7">
                    <a:pos x="T2" y="T3"/>
                  </a:cxn>
                  <a:cxn ang="T8">
                    <a:pos x="T4" y="T5"/>
                  </a:cxn>
                </a:cxnLst>
                <a:rect l="0" t="0" r="r" b="b"/>
                <a:pathLst>
                  <a:path w="15" h="15">
                    <a:moveTo>
                      <a:pt x="3" y="0"/>
                    </a:moveTo>
                    <a:cubicBezTo>
                      <a:pt x="0" y="2"/>
                      <a:pt x="2" y="11"/>
                      <a:pt x="4" y="12"/>
                    </a:cubicBezTo>
                    <a:cubicBezTo>
                      <a:pt x="7" y="14"/>
                      <a:pt x="15" y="9"/>
                      <a:pt x="14" y="15"/>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1" name="Freeform 6120"/>
              <p:cNvSpPr>
                <a:spLocks/>
              </p:cNvSpPr>
              <p:nvPr/>
            </p:nvSpPr>
            <p:spPr bwMode="auto">
              <a:xfrm>
                <a:off x="9116781" y="1283581"/>
                <a:ext cx="55564" cy="90486"/>
              </a:xfrm>
              <a:custGeom>
                <a:avLst/>
                <a:gdLst>
                  <a:gd name="T0" fmla="*/ 15 w 26"/>
                  <a:gd name="T1" fmla="*/ 0 h 43"/>
                  <a:gd name="T2" fmla="*/ 4 w 26"/>
                  <a:gd name="T3" fmla="*/ 27 h 43"/>
                  <a:gd name="T4" fmla="*/ 4 w 26"/>
                  <a:gd name="T5" fmla="*/ 58 h 43"/>
                  <a:gd name="T6" fmla="*/ 47 w 26"/>
                  <a:gd name="T7" fmla="*/ 76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43">
                    <a:moveTo>
                      <a:pt x="8" y="0"/>
                    </a:moveTo>
                    <a:cubicBezTo>
                      <a:pt x="8" y="5"/>
                      <a:pt x="3" y="10"/>
                      <a:pt x="2" y="15"/>
                    </a:cubicBezTo>
                    <a:cubicBezTo>
                      <a:pt x="0" y="20"/>
                      <a:pt x="0" y="28"/>
                      <a:pt x="2" y="33"/>
                    </a:cubicBezTo>
                    <a:cubicBezTo>
                      <a:pt x="6" y="42"/>
                      <a:pt x="19" y="38"/>
                      <a:pt x="26" y="43"/>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2" name="Freeform 6121"/>
              <p:cNvSpPr>
                <a:spLocks/>
              </p:cNvSpPr>
              <p:nvPr/>
            </p:nvSpPr>
            <p:spPr bwMode="auto">
              <a:xfrm>
                <a:off x="9178695" y="1232782"/>
                <a:ext cx="12700" cy="115885"/>
              </a:xfrm>
              <a:custGeom>
                <a:avLst/>
                <a:gdLst>
                  <a:gd name="T0" fmla="*/ 9 w 6"/>
                  <a:gd name="T1" fmla="*/ 0 h 55"/>
                  <a:gd name="T2" fmla="*/ 7 w 6"/>
                  <a:gd name="T3" fmla="*/ 21 h 55"/>
                  <a:gd name="T4" fmla="*/ 9 w 6"/>
                  <a:gd name="T5" fmla="*/ 49 h 55"/>
                  <a:gd name="T6" fmla="*/ 1 w 6"/>
                  <a:gd name="T7" fmla="*/ 70 h 55"/>
                  <a:gd name="T8" fmla="*/ 4 w 6"/>
                  <a:gd name="T9" fmla="*/ 97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55">
                    <a:moveTo>
                      <a:pt x="5" y="0"/>
                    </a:moveTo>
                    <a:cubicBezTo>
                      <a:pt x="5" y="5"/>
                      <a:pt x="4" y="8"/>
                      <a:pt x="4" y="12"/>
                    </a:cubicBezTo>
                    <a:cubicBezTo>
                      <a:pt x="3" y="17"/>
                      <a:pt x="6" y="22"/>
                      <a:pt x="5" y="28"/>
                    </a:cubicBezTo>
                    <a:cubicBezTo>
                      <a:pt x="4" y="32"/>
                      <a:pt x="1" y="35"/>
                      <a:pt x="1" y="40"/>
                    </a:cubicBezTo>
                    <a:cubicBezTo>
                      <a:pt x="0" y="45"/>
                      <a:pt x="2" y="50"/>
                      <a:pt x="2" y="55"/>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3" name="Freeform 6122"/>
              <p:cNvSpPr>
                <a:spLocks/>
              </p:cNvSpPr>
              <p:nvPr/>
            </p:nvSpPr>
            <p:spPr bwMode="auto">
              <a:xfrm>
                <a:off x="9162819" y="1308980"/>
                <a:ext cx="19050" cy="23812"/>
              </a:xfrm>
              <a:custGeom>
                <a:avLst/>
                <a:gdLst>
                  <a:gd name="T0" fmla="*/ 0 w 9"/>
                  <a:gd name="T1" fmla="*/ 20 h 11"/>
                  <a:gd name="T2" fmla="*/ 16 w 9"/>
                  <a:gd name="T3" fmla="*/ 0 h 11"/>
                  <a:gd name="T4" fmla="*/ 0 60000 65536"/>
                  <a:gd name="T5" fmla="*/ 0 60000 65536"/>
                </a:gdLst>
                <a:ahLst/>
                <a:cxnLst>
                  <a:cxn ang="T4">
                    <a:pos x="T0" y="T1"/>
                  </a:cxn>
                  <a:cxn ang="T5">
                    <a:pos x="T2" y="T3"/>
                  </a:cxn>
                </a:cxnLst>
                <a:rect l="0" t="0" r="r" b="b"/>
                <a:pathLst>
                  <a:path w="9" h="11">
                    <a:moveTo>
                      <a:pt x="0" y="11"/>
                    </a:moveTo>
                    <a:cubicBezTo>
                      <a:pt x="3" y="9"/>
                      <a:pt x="8" y="3"/>
                      <a:pt x="9" y="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4" name="Freeform 6123"/>
              <p:cNvSpPr>
                <a:spLocks/>
              </p:cNvSpPr>
              <p:nvPr/>
            </p:nvSpPr>
            <p:spPr bwMode="auto">
              <a:xfrm>
                <a:off x="9169169" y="1243894"/>
                <a:ext cx="15875" cy="20637"/>
              </a:xfrm>
              <a:custGeom>
                <a:avLst/>
                <a:gdLst>
                  <a:gd name="T0" fmla="*/ 0 w 7"/>
                  <a:gd name="T1" fmla="*/ 0 h 10"/>
                  <a:gd name="T2" fmla="*/ 14 w 7"/>
                  <a:gd name="T3" fmla="*/ 17 h 10"/>
                  <a:gd name="T4" fmla="*/ 0 60000 65536"/>
                  <a:gd name="T5" fmla="*/ 0 60000 65536"/>
                </a:gdLst>
                <a:ahLst/>
                <a:cxnLst>
                  <a:cxn ang="T4">
                    <a:pos x="T0" y="T1"/>
                  </a:cxn>
                  <a:cxn ang="T5">
                    <a:pos x="T2" y="T3"/>
                  </a:cxn>
                </a:cxnLst>
                <a:rect l="0" t="0" r="r" b="b"/>
                <a:pathLst>
                  <a:path w="7" h="10">
                    <a:moveTo>
                      <a:pt x="0" y="0"/>
                    </a:moveTo>
                    <a:cubicBezTo>
                      <a:pt x="3" y="0"/>
                      <a:pt x="7" y="6"/>
                      <a:pt x="7" y="1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5" name="Freeform 6124"/>
              <p:cNvSpPr>
                <a:spLocks/>
              </p:cNvSpPr>
              <p:nvPr/>
            </p:nvSpPr>
            <p:spPr bwMode="auto">
              <a:xfrm>
                <a:off x="9078680" y="1397879"/>
                <a:ext cx="234955" cy="87311"/>
              </a:xfrm>
              <a:custGeom>
                <a:avLst/>
                <a:gdLst>
                  <a:gd name="T0" fmla="*/ 0 w 111"/>
                  <a:gd name="T1" fmla="*/ 0 h 41"/>
                  <a:gd name="T2" fmla="*/ 31 w 111"/>
                  <a:gd name="T3" fmla="*/ 12 h 41"/>
                  <a:gd name="T4" fmla="*/ 65 w 111"/>
                  <a:gd name="T5" fmla="*/ 16 h 41"/>
                  <a:gd name="T6" fmla="*/ 79 w 111"/>
                  <a:gd name="T7" fmla="*/ 28 h 41"/>
                  <a:gd name="T8" fmla="*/ 97 w 111"/>
                  <a:gd name="T9" fmla="*/ 36 h 41"/>
                  <a:gd name="T10" fmla="*/ 121 w 111"/>
                  <a:gd name="T11" fmla="*/ 51 h 41"/>
                  <a:gd name="T12" fmla="*/ 155 w 111"/>
                  <a:gd name="T13" fmla="*/ 54 h 41"/>
                  <a:gd name="T14" fmla="*/ 172 w 111"/>
                  <a:gd name="T15" fmla="*/ 67 h 41"/>
                  <a:gd name="T16" fmla="*/ 197 w 111"/>
                  <a:gd name="T17" fmla="*/ 7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1" h="41">
                    <a:moveTo>
                      <a:pt x="0" y="0"/>
                    </a:moveTo>
                    <a:cubicBezTo>
                      <a:pt x="6" y="1"/>
                      <a:pt x="11" y="6"/>
                      <a:pt x="17" y="7"/>
                    </a:cubicBezTo>
                    <a:cubicBezTo>
                      <a:pt x="23" y="8"/>
                      <a:pt x="31" y="6"/>
                      <a:pt x="37" y="9"/>
                    </a:cubicBezTo>
                    <a:cubicBezTo>
                      <a:pt x="40" y="11"/>
                      <a:pt x="41" y="14"/>
                      <a:pt x="44" y="16"/>
                    </a:cubicBezTo>
                    <a:cubicBezTo>
                      <a:pt x="47" y="18"/>
                      <a:pt x="52" y="18"/>
                      <a:pt x="55" y="20"/>
                    </a:cubicBezTo>
                    <a:cubicBezTo>
                      <a:pt x="60" y="24"/>
                      <a:pt x="62" y="27"/>
                      <a:pt x="68" y="28"/>
                    </a:cubicBezTo>
                    <a:cubicBezTo>
                      <a:pt x="74" y="29"/>
                      <a:pt x="81" y="28"/>
                      <a:pt x="87" y="30"/>
                    </a:cubicBezTo>
                    <a:cubicBezTo>
                      <a:pt x="91" y="32"/>
                      <a:pt x="93" y="35"/>
                      <a:pt x="97" y="37"/>
                    </a:cubicBezTo>
                    <a:cubicBezTo>
                      <a:pt x="101" y="39"/>
                      <a:pt x="108" y="38"/>
                      <a:pt x="111" y="41"/>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6" name="Freeform 6125"/>
              <p:cNvSpPr>
                <a:spLocks/>
              </p:cNvSpPr>
              <p:nvPr/>
            </p:nvSpPr>
            <p:spPr bwMode="auto">
              <a:xfrm>
                <a:off x="9053280" y="1431215"/>
                <a:ext cx="234955" cy="73024"/>
              </a:xfrm>
              <a:custGeom>
                <a:avLst/>
                <a:gdLst>
                  <a:gd name="T0" fmla="*/ 0 w 111"/>
                  <a:gd name="T1" fmla="*/ 0 h 34"/>
                  <a:gd name="T2" fmla="*/ 31 w 111"/>
                  <a:gd name="T3" fmla="*/ 20 h 34"/>
                  <a:gd name="T4" fmla="*/ 53 w 111"/>
                  <a:gd name="T5" fmla="*/ 26 h 34"/>
                  <a:gd name="T6" fmla="*/ 79 w 111"/>
                  <a:gd name="T7" fmla="*/ 26 h 34"/>
                  <a:gd name="T8" fmla="*/ 103 w 111"/>
                  <a:gd name="T9" fmla="*/ 41 h 34"/>
                  <a:gd name="T10" fmla="*/ 140 w 111"/>
                  <a:gd name="T11" fmla="*/ 55 h 34"/>
                  <a:gd name="T12" fmla="*/ 160 w 111"/>
                  <a:gd name="T13" fmla="*/ 58 h 34"/>
                  <a:gd name="T14" fmla="*/ 176 w 111"/>
                  <a:gd name="T15" fmla="*/ 58 h 34"/>
                  <a:gd name="T16" fmla="*/ 197 w 111"/>
                  <a:gd name="T17" fmla="*/ 62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1" h="34">
                    <a:moveTo>
                      <a:pt x="0" y="0"/>
                    </a:moveTo>
                    <a:cubicBezTo>
                      <a:pt x="3" y="4"/>
                      <a:pt x="11" y="10"/>
                      <a:pt x="17" y="11"/>
                    </a:cubicBezTo>
                    <a:cubicBezTo>
                      <a:pt x="21" y="12"/>
                      <a:pt x="26" y="13"/>
                      <a:pt x="30" y="14"/>
                    </a:cubicBezTo>
                    <a:cubicBezTo>
                      <a:pt x="35" y="15"/>
                      <a:pt x="39" y="14"/>
                      <a:pt x="44" y="14"/>
                    </a:cubicBezTo>
                    <a:cubicBezTo>
                      <a:pt x="50" y="15"/>
                      <a:pt x="53" y="19"/>
                      <a:pt x="58" y="22"/>
                    </a:cubicBezTo>
                    <a:cubicBezTo>
                      <a:pt x="65" y="26"/>
                      <a:pt x="71" y="28"/>
                      <a:pt x="79" y="30"/>
                    </a:cubicBezTo>
                    <a:cubicBezTo>
                      <a:pt x="82" y="31"/>
                      <a:pt x="86" y="33"/>
                      <a:pt x="90" y="32"/>
                    </a:cubicBezTo>
                    <a:cubicBezTo>
                      <a:pt x="93" y="32"/>
                      <a:pt x="95" y="31"/>
                      <a:pt x="99" y="32"/>
                    </a:cubicBezTo>
                    <a:cubicBezTo>
                      <a:pt x="103" y="33"/>
                      <a:pt x="106" y="34"/>
                      <a:pt x="111" y="34"/>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7" name="Freeform 6126"/>
              <p:cNvSpPr>
                <a:spLocks/>
              </p:cNvSpPr>
              <p:nvPr/>
            </p:nvSpPr>
            <p:spPr bwMode="auto">
              <a:xfrm>
                <a:off x="9278709" y="1466140"/>
                <a:ext cx="28576" cy="7937"/>
              </a:xfrm>
              <a:custGeom>
                <a:avLst/>
                <a:gdLst>
                  <a:gd name="T0" fmla="*/ 0 w 14"/>
                  <a:gd name="T1" fmla="*/ 5 h 4"/>
                  <a:gd name="T2" fmla="*/ 15 w 14"/>
                  <a:gd name="T3" fmla="*/ 5 h 4"/>
                  <a:gd name="T4" fmla="*/ 23 w 14"/>
                  <a:gd name="T5" fmla="*/ 0 h 4"/>
                  <a:gd name="T6" fmla="*/ 0 60000 65536"/>
                  <a:gd name="T7" fmla="*/ 0 60000 65536"/>
                  <a:gd name="T8" fmla="*/ 0 60000 65536"/>
                </a:gdLst>
                <a:ahLst/>
                <a:cxnLst>
                  <a:cxn ang="T6">
                    <a:pos x="T0" y="T1"/>
                  </a:cxn>
                  <a:cxn ang="T7">
                    <a:pos x="T2" y="T3"/>
                  </a:cxn>
                  <a:cxn ang="T8">
                    <a:pos x="T4" y="T5"/>
                  </a:cxn>
                </a:cxnLst>
                <a:rect l="0" t="0" r="r" b="b"/>
                <a:pathLst>
                  <a:path w="14" h="4">
                    <a:moveTo>
                      <a:pt x="0" y="3"/>
                    </a:moveTo>
                    <a:cubicBezTo>
                      <a:pt x="3" y="4"/>
                      <a:pt x="7" y="4"/>
                      <a:pt x="9" y="3"/>
                    </a:cubicBezTo>
                    <a:cubicBezTo>
                      <a:pt x="11" y="2"/>
                      <a:pt x="12" y="0"/>
                      <a:pt x="14" y="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8" name="Freeform 6127"/>
              <p:cNvSpPr>
                <a:spLocks/>
              </p:cNvSpPr>
              <p:nvPr/>
            </p:nvSpPr>
            <p:spPr bwMode="auto">
              <a:xfrm>
                <a:off x="9154882" y="1402641"/>
                <a:ext cx="6350" cy="19050"/>
              </a:xfrm>
              <a:custGeom>
                <a:avLst/>
                <a:gdLst>
                  <a:gd name="T0" fmla="*/ 0 w 3"/>
                  <a:gd name="T1" fmla="*/ 0 h 9"/>
                  <a:gd name="T2" fmla="*/ 5 w 3"/>
                  <a:gd name="T3" fmla="*/ 16 h 9"/>
                  <a:gd name="T4" fmla="*/ 0 60000 65536"/>
                  <a:gd name="T5" fmla="*/ 0 60000 65536"/>
                </a:gdLst>
                <a:ahLst/>
                <a:cxnLst>
                  <a:cxn ang="T4">
                    <a:pos x="T0" y="T1"/>
                  </a:cxn>
                  <a:cxn ang="T5">
                    <a:pos x="T2" y="T3"/>
                  </a:cxn>
                </a:cxnLst>
                <a:rect l="0" t="0" r="r" b="b"/>
                <a:pathLst>
                  <a:path w="3" h="9">
                    <a:moveTo>
                      <a:pt x="0" y="0"/>
                    </a:moveTo>
                    <a:cubicBezTo>
                      <a:pt x="1" y="3"/>
                      <a:pt x="1" y="7"/>
                      <a:pt x="3" y="9"/>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29" name="Freeform 6128"/>
              <p:cNvSpPr>
                <a:spLocks/>
              </p:cNvSpPr>
              <p:nvPr/>
            </p:nvSpPr>
            <p:spPr bwMode="auto">
              <a:xfrm>
                <a:off x="9048517" y="1442328"/>
                <a:ext cx="17463" cy="7937"/>
              </a:xfrm>
              <a:custGeom>
                <a:avLst/>
                <a:gdLst>
                  <a:gd name="T0" fmla="*/ 0 w 8"/>
                  <a:gd name="T1" fmla="*/ 6 h 4"/>
                  <a:gd name="T2" fmla="*/ 15 w 8"/>
                  <a:gd name="T3" fmla="*/ 0 h 4"/>
                  <a:gd name="T4" fmla="*/ 0 60000 65536"/>
                  <a:gd name="T5" fmla="*/ 0 60000 65536"/>
                </a:gdLst>
                <a:ahLst/>
                <a:cxnLst>
                  <a:cxn ang="T4">
                    <a:pos x="T0" y="T1"/>
                  </a:cxn>
                  <a:cxn ang="T5">
                    <a:pos x="T2" y="T3"/>
                  </a:cxn>
                </a:cxnLst>
                <a:rect l="0" t="0" r="r" b="b"/>
                <a:pathLst>
                  <a:path w="8" h="4">
                    <a:moveTo>
                      <a:pt x="0" y="4"/>
                    </a:moveTo>
                    <a:cubicBezTo>
                      <a:pt x="1" y="0"/>
                      <a:pt x="5" y="0"/>
                      <a:pt x="8" y="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0" name="Freeform 6129"/>
              <p:cNvSpPr>
                <a:spLocks/>
              </p:cNvSpPr>
              <p:nvPr/>
            </p:nvSpPr>
            <p:spPr bwMode="auto">
              <a:xfrm>
                <a:off x="9027879" y="1366129"/>
                <a:ext cx="12700" cy="39687"/>
              </a:xfrm>
              <a:custGeom>
                <a:avLst/>
                <a:gdLst>
                  <a:gd name="T0" fmla="*/ 1 w 6"/>
                  <a:gd name="T1" fmla="*/ 0 h 19"/>
                  <a:gd name="T2" fmla="*/ 1 w 6"/>
                  <a:gd name="T3" fmla="*/ 17 h 19"/>
                  <a:gd name="T4" fmla="*/ 11 w 6"/>
                  <a:gd name="T5" fmla="*/ 33 h 19"/>
                  <a:gd name="T6" fmla="*/ 0 60000 65536"/>
                  <a:gd name="T7" fmla="*/ 0 60000 65536"/>
                  <a:gd name="T8" fmla="*/ 0 60000 65536"/>
                </a:gdLst>
                <a:ahLst/>
                <a:cxnLst>
                  <a:cxn ang="T6">
                    <a:pos x="T0" y="T1"/>
                  </a:cxn>
                  <a:cxn ang="T7">
                    <a:pos x="T2" y="T3"/>
                  </a:cxn>
                  <a:cxn ang="T8">
                    <a:pos x="T4" y="T5"/>
                  </a:cxn>
                </a:cxnLst>
                <a:rect l="0" t="0" r="r" b="b"/>
                <a:pathLst>
                  <a:path w="6" h="19">
                    <a:moveTo>
                      <a:pt x="1" y="0"/>
                    </a:moveTo>
                    <a:cubicBezTo>
                      <a:pt x="2" y="3"/>
                      <a:pt x="0" y="7"/>
                      <a:pt x="1" y="10"/>
                    </a:cubicBezTo>
                    <a:cubicBezTo>
                      <a:pt x="2" y="13"/>
                      <a:pt x="4" y="16"/>
                      <a:pt x="6" y="19"/>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1" name="Freeform 6130"/>
              <p:cNvSpPr>
                <a:spLocks/>
              </p:cNvSpPr>
              <p:nvPr/>
            </p:nvSpPr>
            <p:spPr bwMode="auto">
              <a:xfrm>
                <a:off x="9019942" y="1386766"/>
                <a:ext cx="14288" cy="9525"/>
              </a:xfrm>
              <a:custGeom>
                <a:avLst/>
                <a:gdLst>
                  <a:gd name="T0" fmla="*/ 12 w 7"/>
                  <a:gd name="T1" fmla="*/ 9 h 4"/>
                  <a:gd name="T2" fmla="*/ 0 w 7"/>
                  <a:gd name="T3" fmla="*/ 0 h 4"/>
                  <a:gd name="T4" fmla="*/ 0 60000 65536"/>
                  <a:gd name="T5" fmla="*/ 0 60000 65536"/>
                </a:gdLst>
                <a:ahLst/>
                <a:cxnLst>
                  <a:cxn ang="T4">
                    <a:pos x="T0" y="T1"/>
                  </a:cxn>
                  <a:cxn ang="T5">
                    <a:pos x="T2" y="T3"/>
                  </a:cxn>
                </a:cxnLst>
                <a:rect l="0" t="0" r="r" b="b"/>
                <a:pathLst>
                  <a:path w="7" h="4">
                    <a:moveTo>
                      <a:pt x="7" y="4"/>
                    </a:moveTo>
                    <a:cubicBezTo>
                      <a:pt x="5" y="2"/>
                      <a:pt x="3" y="0"/>
                      <a:pt x="0" y="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2" name="Freeform 6131"/>
              <p:cNvSpPr>
                <a:spLocks/>
              </p:cNvSpPr>
              <p:nvPr/>
            </p:nvSpPr>
            <p:spPr bwMode="auto">
              <a:xfrm>
                <a:off x="9080268" y="1289931"/>
                <a:ext cx="19050" cy="63499"/>
              </a:xfrm>
              <a:custGeom>
                <a:avLst/>
                <a:gdLst>
                  <a:gd name="T0" fmla="*/ 16 w 9"/>
                  <a:gd name="T1" fmla="*/ 0 h 30"/>
                  <a:gd name="T2" fmla="*/ 0 w 9"/>
                  <a:gd name="T3" fmla="*/ 32 h 30"/>
                  <a:gd name="T4" fmla="*/ 9 w 9"/>
                  <a:gd name="T5" fmla="*/ 53 h 30"/>
                  <a:gd name="T6" fmla="*/ 0 60000 65536"/>
                  <a:gd name="T7" fmla="*/ 0 60000 65536"/>
                  <a:gd name="T8" fmla="*/ 0 60000 65536"/>
                </a:gdLst>
                <a:ahLst/>
                <a:cxnLst>
                  <a:cxn ang="T6">
                    <a:pos x="T0" y="T1"/>
                  </a:cxn>
                  <a:cxn ang="T7">
                    <a:pos x="T2" y="T3"/>
                  </a:cxn>
                  <a:cxn ang="T8">
                    <a:pos x="T4" y="T5"/>
                  </a:cxn>
                </a:cxnLst>
                <a:rect l="0" t="0" r="r" b="b"/>
                <a:pathLst>
                  <a:path w="9" h="30">
                    <a:moveTo>
                      <a:pt x="9" y="0"/>
                    </a:moveTo>
                    <a:cubicBezTo>
                      <a:pt x="6" y="6"/>
                      <a:pt x="1" y="11"/>
                      <a:pt x="0" y="18"/>
                    </a:cubicBezTo>
                    <a:cubicBezTo>
                      <a:pt x="0" y="22"/>
                      <a:pt x="3" y="26"/>
                      <a:pt x="5" y="3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3" name="Freeform 6132"/>
              <p:cNvSpPr>
                <a:spLocks/>
              </p:cNvSpPr>
              <p:nvPr/>
            </p:nvSpPr>
            <p:spPr bwMode="auto">
              <a:xfrm>
                <a:off x="9078680" y="1340730"/>
                <a:ext cx="7938" cy="17462"/>
              </a:xfrm>
              <a:custGeom>
                <a:avLst/>
                <a:gdLst>
                  <a:gd name="T0" fmla="*/ 5 w 4"/>
                  <a:gd name="T1" fmla="*/ 0 h 8"/>
                  <a:gd name="T2" fmla="*/ 0 w 4"/>
                  <a:gd name="T3" fmla="*/ 15 h 8"/>
                  <a:gd name="T4" fmla="*/ 0 60000 65536"/>
                  <a:gd name="T5" fmla="*/ 0 60000 65536"/>
                </a:gdLst>
                <a:ahLst/>
                <a:cxnLst>
                  <a:cxn ang="T4">
                    <a:pos x="T0" y="T1"/>
                  </a:cxn>
                  <a:cxn ang="T5">
                    <a:pos x="T2" y="T3"/>
                  </a:cxn>
                </a:cxnLst>
                <a:rect l="0" t="0" r="r" b="b"/>
                <a:pathLst>
                  <a:path w="4" h="8">
                    <a:moveTo>
                      <a:pt x="3" y="0"/>
                    </a:moveTo>
                    <a:cubicBezTo>
                      <a:pt x="4" y="4"/>
                      <a:pt x="3" y="6"/>
                      <a:pt x="0" y="8"/>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4" name="Freeform 6133"/>
              <p:cNvSpPr>
                <a:spLocks/>
              </p:cNvSpPr>
              <p:nvPr/>
            </p:nvSpPr>
            <p:spPr bwMode="auto">
              <a:xfrm>
                <a:off x="9412062" y="1283581"/>
                <a:ext cx="57151" cy="103185"/>
              </a:xfrm>
              <a:custGeom>
                <a:avLst/>
                <a:gdLst>
                  <a:gd name="T0" fmla="*/ 0 w 27"/>
                  <a:gd name="T1" fmla="*/ 0 h 49"/>
                  <a:gd name="T2" fmla="*/ 25 w 27"/>
                  <a:gd name="T3" fmla="*/ 48 h 49"/>
                  <a:gd name="T4" fmla="*/ 43 w 27"/>
                  <a:gd name="T5" fmla="*/ 61 h 49"/>
                  <a:gd name="T6" fmla="*/ 48 w 27"/>
                  <a:gd name="T7" fmla="*/ 74 h 49"/>
                  <a:gd name="T8" fmla="*/ 43 w 27"/>
                  <a:gd name="T9" fmla="*/ 86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49">
                    <a:moveTo>
                      <a:pt x="0" y="0"/>
                    </a:moveTo>
                    <a:cubicBezTo>
                      <a:pt x="6" y="3"/>
                      <a:pt x="22" y="20"/>
                      <a:pt x="14" y="27"/>
                    </a:cubicBezTo>
                    <a:cubicBezTo>
                      <a:pt x="18" y="23"/>
                      <a:pt x="23" y="31"/>
                      <a:pt x="24" y="35"/>
                    </a:cubicBezTo>
                    <a:cubicBezTo>
                      <a:pt x="25" y="37"/>
                      <a:pt x="27" y="40"/>
                      <a:pt x="27" y="42"/>
                    </a:cubicBezTo>
                    <a:cubicBezTo>
                      <a:pt x="27" y="44"/>
                      <a:pt x="24" y="48"/>
                      <a:pt x="24" y="49"/>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5" name="Freeform 6134"/>
              <p:cNvSpPr>
                <a:spLocks/>
              </p:cNvSpPr>
              <p:nvPr/>
            </p:nvSpPr>
            <p:spPr bwMode="auto">
              <a:xfrm>
                <a:off x="9469213" y="1377242"/>
                <a:ext cx="3175" cy="6350"/>
              </a:xfrm>
              <a:custGeom>
                <a:avLst/>
                <a:gdLst>
                  <a:gd name="T0" fmla="*/ 0 w 2"/>
                  <a:gd name="T1" fmla="*/ 0 h 3"/>
                  <a:gd name="T2" fmla="*/ 2 w 2"/>
                  <a:gd name="T3" fmla="*/ 5 h 3"/>
                  <a:gd name="T4" fmla="*/ 0 60000 65536"/>
                  <a:gd name="T5" fmla="*/ 0 60000 65536"/>
                </a:gdLst>
                <a:ahLst/>
                <a:cxnLst>
                  <a:cxn ang="T4">
                    <a:pos x="T0" y="T1"/>
                  </a:cxn>
                  <a:cxn ang="T5">
                    <a:pos x="T2" y="T3"/>
                  </a:cxn>
                </a:cxnLst>
                <a:rect l="0" t="0" r="r" b="b"/>
                <a:pathLst>
                  <a:path w="2" h="3">
                    <a:moveTo>
                      <a:pt x="0" y="0"/>
                    </a:moveTo>
                    <a:cubicBezTo>
                      <a:pt x="0" y="1"/>
                      <a:pt x="1" y="3"/>
                      <a:pt x="2" y="3"/>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6" name="Freeform 6135"/>
              <p:cNvSpPr>
                <a:spLocks/>
              </p:cNvSpPr>
              <p:nvPr/>
            </p:nvSpPr>
            <p:spPr bwMode="auto">
              <a:xfrm>
                <a:off x="9059630" y="1294693"/>
                <a:ext cx="11113" cy="12700"/>
              </a:xfrm>
              <a:custGeom>
                <a:avLst/>
                <a:gdLst>
                  <a:gd name="T0" fmla="*/ 0 w 5"/>
                  <a:gd name="T1" fmla="*/ 0 h 6"/>
                  <a:gd name="T2" fmla="*/ 10 w 5"/>
                  <a:gd name="T3" fmla="*/ 11 h 6"/>
                  <a:gd name="T4" fmla="*/ 0 60000 65536"/>
                  <a:gd name="T5" fmla="*/ 0 60000 65536"/>
                </a:gdLst>
                <a:ahLst/>
                <a:cxnLst>
                  <a:cxn ang="T4">
                    <a:pos x="T0" y="T1"/>
                  </a:cxn>
                  <a:cxn ang="T5">
                    <a:pos x="T2" y="T3"/>
                  </a:cxn>
                </a:cxnLst>
                <a:rect l="0" t="0" r="r" b="b"/>
                <a:pathLst>
                  <a:path w="5" h="6">
                    <a:moveTo>
                      <a:pt x="0" y="0"/>
                    </a:moveTo>
                    <a:cubicBezTo>
                      <a:pt x="4" y="2"/>
                      <a:pt x="4" y="2"/>
                      <a:pt x="5" y="6"/>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7" name="Freeform 6136"/>
              <p:cNvSpPr>
                <a:spLocks/>
              </p:cNvSpPr>
              <p:nvPr/>
            </p:nvSpPr>
            <p:spPr bwMode="auto">
              <a:xfrm>
                <a:off x="9188220" y="1218495"/>
                <a:ext cx="4763" cy="7937"/>
              </a:xfrm>
              <a:custGeom>
                <a:avLst/>
                <a:gdLst>
                  <a:gd name="T0" fmla="*/ 5 w 2"/>
                  <a:gd name="T1" fmla="*/ 0 h 4"/>
                  <a:gd name="T2" fmla="*/ 0 w 2"/>
                  <a:gd name="T3" fmla="*/ 6 h 4"/>
                  <a:gd name="T4" fmla="*/ 0 60000 65536"/>
                  <a:gd name="T5" fmla="*/ 0 60000 65536"/>
                </a:gdLst>
                <a:ahLst/>
                <a:cxnLst>
                  <a:cxn ang="T4">
                    <a:pos x="T0" y="T1"/>
                  </a:cxn>
                  <a:cxn ang="T5">
                    <a:pos x="T2" y="T3"/>
                  </a:cxn>
                </a:cxnLst>
                <a:rect l="0" t="0" r="r" b="b"/>
                <a:pathLst>
                  <a:path w="2" h="4">
                    <a:moveTo>
                      <a:pt x="2" y="0"/>
                    </a:moveTo>
                    <a:cubicBezTo>
                      <a:pt x="0" y="2"/>
                      <a:pt x="0" y="2"/>
                      <a:pt x="0" y="4"/>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8" name="Freeform 6137"/>
              <p:cNvSpPr>
                <a:spLocks/>
              </p:cNvSpPr>
              <p:nvPr/>
            </p:nvSpPr>
            <p:spPr bwMode="auto">
              <a:xfrm>
                <a:off x="9312047" y="1215320"/>
                <a:ext cx="4763" cy="30162"/>
              </a:xfrm>
              <a:custGeom>
                <a:avLst/>
                <a:gdLst>
                  <a:gd name="T0" fmla="*/ 0 w 2"/>
                  <a:gd name="T1" fmla="*/ 0 h 14"/>
                  <a:gd name="T2" fmla="*/ 3 w 2"/>
                  <a:gd name="T3" fmla="*/ 26 h 14"/>
                  <a:gd name="T4" fmla="*/ 0 60000 65536"/>
                  <a:gd name="T5" fmla="*/ 0 60000 65536"/>
                </a:gdLst>
                <a:ahLst/>
                <a:cxnLst>
                  <a:cxn ang="T4">
                    <a:pos x="T0" y="T1"/>
                  </a:cxn>
                  <a:cxn ang="T5">
                    <a:pos x="T2" y="T3"/>
                  </a:cxn>
                </a:cxnLst>
                <a:rect l="0" t="0" r="r" b="b"/>
                <a:pathLst>
                  <a:path w="2" h="14">
                    <a:moveTo>
                      <a:pt x="0" y="0"/>
                    </a:moveTo>
                    <a:cubicBezTo>
                      <a:pt x="2" y="3"/>
                      <a:pt x="2" y="8"/>
                      <a:pt x="1" y="14"/>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39" name="Freeform 6138"/>
              <p:cNvSpPr>
                <a:spLocks/>
              </p:cNvSpPr>
              <p:nvPr/>
            </p:nvSpPr>
            <p:spPr bwMode="auto">
              <a:xfrm>
                <a:off x="9367611" y="1231194"/>
                <a:ext cx="3175" cy="15875"/>
              </a:xfrm>
              <a:custGeom>
                <a:avLst/>
                <a:gdLst>
                  <a:gd name="T0" fmla="*/ 1 w 2"/>
                  <a:gd name="T1" fmla="*/ 0 h 8"/>
                  <a:gd name="T2" fmla="*/ 0 w 2"/>
                  <a:gd name="T3" fmla="*/ 13 h 8"/>
                  <a:gd name="T4" fmla="*/ 0 60000 65536"/>
                  <a:gd name="T5" fmla="*/ 0 60000 65536"/>
                </a:gdLst>
                <a:ahLst/>
                <a:cxnLst>
                  <a:cxn ang="T4">
                    <a:pos x="T0" y="T1"/>
                  </a:cxn>
                  <a:cxn ang="T5">
                    <a:pos x="T2" y="T3"/>
                  </a:cxn>
                </a:cxnLst>
                <a:rect l="0" t="0" r="r" b="b"/>
                <a:pathLst>
                  <a:path w="2" h="8">
                    <a:moveTo>
                      <a:pt x="1" y="0"/>
                    </a:moveTo>
                    <a:cubicBezTo>
                      <a:pt x="2" y="3"/>
                      <a:pt x="0" y="4"/>
                      <a:pt x="0" y="8"/>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0" name="Freeform 6139"/>
              <p:cNvSpPr>
                <a:spLocks/>
              </p:cNvSpPr>
              <p:nvPr/>
            </p:nvSpPr>
            <p:spPr bwMode="auto">
              <a:xfrm>
                <a:off x="9437462" y="1262944"/>
                <a:ext cx="6350" cy="22225"/>
              </a:xfrm>
              <a:custGeom>
                <a:avLst/>
                <a:gdLst>
                  <a:gd name="T0" fmla="*/ 4 w 3"/>
                  <a:gd name="T1" fmla="*/ 0 h 11"/>
                  <a:gd name="T2" fmla="*/ 4 w 3"/>
                  <a:gd name="T3" fmla="*/ 18 h 11"/>
                  <a:gd name="T4" fmla="*/ 0 60000 65536"/>
                  <a:gd name="T5" fmla="*/ 0 60000 65536"/>
                </a:gdLst>
                <a:ahLst/>
                <a:cxnLst>
                  <a:cxn ang="T4">
                    <a:pos x="T0" y="T1"/>
                  </a:cxn>
                  <a:cxn ang="T5">
                    <a:pos x="T2" y="T3"/>
                  </a:cxn>
                </a:cxnLst>
                <a:rect l="0" t="0" r="r" b="b"/>
                <a:pathLst>
                  <a:path w="3" h="11">
                    <a:moveTo>
                      <a:pt x="2" y="0"/>
                    </a:moveTo>
                    <a:cubicBezTo>
                      <a:pt x="3" y="4"/>
                      <a:pt x="0" y="8"/>
                      <a:pt x="2" y="11"/>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1" name="Freeform 6140"/>
              <p:cNvSpPr>
                <a:spLocks/>
              </p:cNvSpPr>
              <p:nvPr/>
            </p:nvSpPr>
            <p:spPr bwMode="auto">
              <a:xfrm>
                <a:off x="9415237" y="1277231"/>
                <a:ext cx="9525" cy="17462"/>
              </a:xfrm>
              <a:custGeom>
                <a:avLst/>
                <a:gdLst>
                  <a:gd name="T0" fmla="*/ 0 w 4"/>
                  <a:gd name="T1" fmla="*/ 0 h 8"/>
                  <a:gd name="T2" fmla="*/ 9 w 4"/>
                  <a:gd name="T3" fmla="*/ 15 h 8"/>
                  <a:gd name="T4" fmla="*/ 0 60000 65536"/>
                  <a:gd name="T5" fmla="*/ 0 60000 65536"/>
                </a:gdLst>
                <a:ahLst/>
                <a:cxnLst>
                  <a:cxn ang="T4">
                    <a:pos x="T0" y="T1"/>
                  </a:cxn>
                  <a:cxn ang="T5">
                    <a:pos x="T2" y="T3"/>
                  </a:cxn>
                </a:cxnLst>
                <a:rect l="0" t="0" r="r" b="b"/>
                <a:pathLst>
                  <a:path w="4" h="8">
                    <a:moveTo>
                      <a:pt x="0" y="0"/>
                    </a:moveTo>
                    <a:cubicBezTo>
                      <a:pt x="1" y="3"/>
                      <a:pt x="2" y="6"/>
                      <a:pt x="4" y="8"/>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2" name="Freeform 6141"/>
              <p:cNvSpPr>
                <a:spLocks/>
              </p:cNvSpPr>
              <p:nvPr/>
            </p:nvSpPr>
            <p:spPr bwMode="auto">
              <a:xfrm>
                <a:off x="9413649" y="1399466"/>
                <a:ext cx="55564" cy="68261"/>
              </a:xfrm>
              <a:custGeom>
                <a:avLst/>
                <a:gdLst>
                  <a:gd name="T0" fmla="*/ 0 w 26"/>
                  <a:gd name="T1" fmla="*/ 54 h 32"/>
                  <a:gd name="T2" fmla="*/ 20 w 26"/>
                  <a:gd name="T3" fmla="*/ 52 h 32"/>
                  <a:gd name="T4" fmla="*/ 38 w 26"/>
                  <a:gd name="T5" fmla="*/ 35 h 32"/>
                  <a:gd name="T6" fmla="*/ 46 w 26"/>
                  <a:gd name="T7" fmla="*/ 16 h 32"/>
                  <a:gd name="T8" fmla="*/ 47 w 26"/>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2">
                    <a:moveTo>
                      <a:pt x="0" y="30"/>
                    </a:moveTo>
                    <a:cubicBezTo>
                      <a:pt x="2" y="32"/>
                      <a:pt x="8" y="30"/>
                      <a:pt x="11" y="29"/>
                    </a:cubicBezTo>
                    <a:cubicBezTo>
                      <a:pt x="16" y="27"/>
                      <a:pt x="20" y="24"/>
                      <a:pt x="21" y="19"/>
                    </a:cubicBezTo>
                    <a:cubicBezTo>
                      <a:pt x="22" y="15"/>
                      <a:pt x="24" y="13"/>
                      <a:pt x="25" y="9"/>
                    </a:cubicBezTo>
                    <a:cubicBezTo>
                      <a:pt x="26" y="7"/>
                      <a:pt x="26" y="3"/>
                      <a:pt x="26" y="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3" name="Freeform 6142"/>
              <p:cNvSpPr>
                <a:spLocks/>
              </p:cNvSpPr>
              <p:nvPr/>
            </p:nvSpPr>
            <p:spPr bwMode="auto">
              <a:xfrm>
                <a:off x="9451750" y="1442328"/>
                <a:ext cx="6350" cy="23812"/>
              </a:xfrm>
              <a:custGeom>
                <a:avLst/>
                <a:gdLst>
                  <a:gd name="T0" fmla="*/ 5 w 3"/>
                  <a:gd name="T1" fmla="*/ 0 h 11"/>
                  <a:gd name="T2" fmla="*/ 5 w 3"/>
                  <a:gd name="T3" fmla="*/ 20 h 11"/>
                  <a:gd name="T4" fmla="*/ 0 60000 65536"/>
                  <a:gd name="T5" fmla="*/ 0 60000 65536"/>
                </a:gdLst>
                <a:ahLst/>
                <a:cxnLst>
                  <a:cxn ang="T4">
                    <a:pos x="T0" y="T1"/>
                  </a:cxn>
                  <a:cxn ang="T5">
                    <a:pos x="T2" y="T3"/>
                  </a:cxn>
                </a:cxnLst>
                <a:rect l="0" t="0" r="r" b="b"/>
                <a:pathLst>
                  <a:path w="3" h="11">
                    <a:moveTo>
                      <a:pt x="3" y="0"/>
                    </a:moveTo>
                    <a:cubicBezTo>
                      <a:pt x="2" y="3"/>
                      <a:pt x="0" y="8"/>
                      <a:pt x="3" y="11"/>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4" name="Freeform 6143"/>
              <p:cNvSpPr>
                <a:spLocks/>
              </p:cNvSpPr>
              <p:nvPr/>
            </p:nvSpPr>
            <p:spPr bwMode="auto">
              <a:xfrm>
                <a:off x="9466038" y="1402641"/>
                <a:ext cx="15875" cy="14287"/>
              </a:xfrm>
              <a:custGeom>
                <a:avLst/>
                <a:gdLst>
                  <a:gd name="T0" fmla="*/ 0 w 7"/>
                  <a:gd name="T1" fmla="*/ 12 h 7"/>
                  <a:gd name="T2" fmla="*/ 4 w 7"/>
                  <a:gd name="T3" fmla="*/ 6 h 7"/>
                  <a:gd name="T4" fmla="*/ 14 w 7"/>
                  <a:gd name="T5" fmla="*/ 0 h 7"/>
                  <a:gd name="T6" fmla="*/ 0 60000 65536"/>
                  <a:gd name="T7" fmla="*/ 0 60000 65536"/>
                  <a:gd name="T8" fmla="*/ 0 60000 65536"/>
                </a:gdLst>
                <a:ahLst/>
                <a:cxnLst>
                  <a:cxn ang="T6">
                    <a:pos x="T0" y="T1"/>
                  </a:cxn>
                  <a:cxn ang="T7">
                    <a:pos x="T2" y="T3"/>
                  </a:cxn>
                  <a:cxn ang="T8">
                    <a:pos x="T4" y="T5"/>
                  </a:cxn>
                </a:cxnLst>
                <a:rect l="0" t="0" r="r" b="b"/>
                <a:pathLst>
                  <a:path w="7" h="7">
                    <a:moveTo>
                      <a:pt x="0" y="7"/>
                    </a:moveTo>
                    <a:cubicBezTo>
                      <a:pt x="1" y="6"/>
                      <a:pt x="1" y="5"/>
                      <a:pt x="2" y="4"/>
                    </a:cubicBezTo>
                    <a:cubicBezTo>
                      <a:pt x="3" y="3"/>
                      <a:pt x="5" y="2"/>
                      <a:pt x="7" y="0"/>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5" name="Freeform 6144"/>
              <p:cNvSpPr>
                <a:spLocks/>
              </p:cNvSpPr>
              <p:nvPr/>
            </p:nvSpPr>
            <p:spPr bwMode="auto">
              <a:xfrm>
                <a:off x="9242196" y="1358192"/>
                <a:ext cx="4763" cy="25399"/>
              </a:xfrm>
              <a:custGeom>
                <a:avLst/>
                <a:gdLst>
                  <a:gd name="T0" fmla="*/ 0 w 2"/>
                  <a:gd name="T1" fmla="*/ 0 h 12"/>
                  <a:gd name="T2" fmla="*/ 0 w 2"/>
                  <a:gd name="T3" fmla="*/ 21 h 12"/>
                  <a:gd name="T4" fmla="*/ 0 60000 65536"/>
                  <a:gd name="T5" fmla="*/ 0 60000 65536"/>
                </a:gdLst>
                <a:ahLst/>
                <a:cxnLst>
                  <a:cxn ang="T4">
                    <a:pos x="T0" y="T1"/>
                  </a:cxn>
                  <a:cxn ang="T5">
                    <a:pos x="T2" y="T3"/>
                  </a:cxn>
                </a:cxnLst>
                <a:rect l="0" t="0" r="r" b="b"/>
                <a:pathLst>
                  <a:path w="2" h="12">
                    <a:moveTo>
                      <a:pt x="0" y="0"/>
                    </a:moveTo>
                    <a:cubicBezTo>
                      <a:pt x="0" y="4"/>
                      <a:pt x="2" y="8"/>
                      <a:pt x="0" y="12"/>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6" name="Freeform 6145"/>
              <p:cNvSpPr>
                <a:spLocks/>
              </p:cNvSpPr>
              <p:nvPr/>
            </p:nvSpPr>
            <p:spPr bwMode="auto">
              <a:xfrm>
                <a:off x="9159644" y="1480427"/>
                <a:ext cx="33338" cy="6350"/>
              </a:xfrm>
              <a:custGeom>
                <a:avLst/>
                <a:gdLst>
                  <a:gd name="T0" fmla="*/ 0 w 16"/>
                  <a:gd name="T1" fmla="*/ 5 h 3"/>
                  <a:gd name="T2" fmla="*/ 18 w 16"/>
                  <a:gd name="T3" fmla="*/ 1 h 3"/>
                  <a:gd name="T4" fmla="*/ 28 w 16"/>
                  <a:gd name="T5" fmla="*/ 5 h 3"/>
                  <a:gd name="T6" fmla="*/ 0 60000 65536"/>
                  <a:gd name="T7" fmla="*/ 0 60000 65536"/>
                  <a:gd name="T8" fmla="*/ 0 60000 65536"/>
                </a:gdLst>
                <a:ahLst/>
                <a:cxnLst>
                  <a:cxn ang="T6">
                    <a:pos x="T0" y="T1"/>
                  </a:cxn>
                  <a:cxn ang="T7">
                    <a:pos x="T2" y="T3"/>
                  </a:cxn>
                  <a:cxn ang="T8">
                    <a:pos x="T4" y="T5"/>
                  </a:cxn>
                </a:cxnLst>
                <a:rect l="0" t="0" r="r" b="b"/>
                <a:pathLst>
                  <a:path w="16" h="3">
                    <a:moveTo>
                      <a:pt x="0" y="3"/>
                    </a:moveTo>
                    <a:cubicBezTo>
                      <a:pt x="2" y="0"/>
                      <a:pt x="8" y="1"/>
                      <a:pt x="11" y="1"/>
                    </a:cubicBezTo>
                    <a:cubicBezTo>
                      <a:pt x="13" y="2"/>
                      <a:pt x="14" y="2"/>
                      <a:pt x="16" y="3"/>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7" name="Freeform 6146"/>
              <p:cNvSpPr>
                <a:spLocks/>
              </p:cNvSpPr>
              <p:nvPr/>
            </p:nvSpPr>
            <p:spPr bwMode="auto">
              <a:xfrm>
                <a:off x="9239021" y="1499477"/>
                <a:ext cx="23813" cy="11112"/>
              </a:xfrm>
              <a:custGeom>
                <a:avLst/>
                <a:gdLst>
                  <a:gd name="T0" fmla="*/ 0 w 11"/>
                  <a:gd name="T1" fmla="*/ 0 h 5"/>
                  <a:gd name="T2" fmla="*/ 20 w 11"/>
                  <a:gd name="T3" fmla="*/ 10 h 5"/>
                  <a:gd name="T4" fmla="*/ 0 60000 65536"/>
                  <a:gd name="T5" fmla="*/ 0 60000 65536"/>
                </a:gdLst>
                <a:ahLst/>
                <a:cxnLst>
                  <a:cxn ang="T4">
                    <a:pos x="T0" y="T1"/>
                  </a:cxn>
                  <a:cxn ang="T5">
                    <a:pos x="T2" y="T3"/>
                  </a:cxn>
                </a:cxnLst>
                <a:rect l="0" t="0" r="r" b="b"/>
                <a:pathLst>
                  <a:path w="11" h="5">
                    <a:moveTo>
                      <a:pt x="0" y="0"/>
                    </a:moveTo>
                    <a:cubicBezTo>
                      <a:pt x="4" y="1"/>
                      <a:pt x="7" y="2"/>
                      <a:pt x="11" y="5"/>
                    </a:cubicBezTo>
                  </a:path>
                </a:pathLst>
              </a:custGeom>
              <a:noFill/>
              <a:ln w="3175" cap="rnd">
                <a:solidFill>
                  <a:srgbClr val="93959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8" name="Freeform 6147"/>
              <p:cNvSpPr>
                <a:spLocks/>
              </p:cNvSpPr>
              <p:nvPr/>
            </p:nvSpPr>
            <p:spPr bwMode="auto">
              <a:xfrm>
                <a:off x="9058042" y="1518526"/>
                <a:ext cx="174628" cy="92073"/>
              </a:xfrm>
              <a:custGeom>
                <a:avLst/>
                <a:gdLst>
                  <a:gd name="T0" fmla="*/ 5 w 83"/>
                  <a:gd name="T1" fmla="*/ 4 h 44"/>
                  <a:gd name="T2" fmla="*/ 5 w 83"/>
                  <a:gd name="T3" fmla="*/ 1 h 44"/>
                  <a:gd name="T4" fmla="*/ 7 w 83"/>
                  <a:gd name="T5" fmla="*/ 0 h 44"/>
                  <a:gd name="T6" fmla="*/ 60 w 83"/>
                  <a:gd name="T7" fmla="*/ 5 h 44"/>
                  <a:gd name="T8" fmla="*/ 110 w 83"/>
                  <a:gd name="T9" fmla="*/ 4 h 44"/>
                  <a:gd name="T10" fmla="*/ 146 w 83"/>
                  <a:gd name="T11" fmla="*/ 16 h 44"/>
                  <a:gd name="T12" fmla="*/ 144 w 83"/>
                  <a:gd name="T13" fmla="*/ 20 h 44"/>
                  <a:gd name="T14" fmla="*/ 140 w 83"/>
                  <a:gd name="T15" fmla="*/ 21 h 44"/>
                  <a:gd name="T16" fmla="*/ 139 w 83"/>
                  <a:gd name="T17" fmla="*/ 22 h 44"/>
                  <a:gd name="T18" fmla="*/ 135 w 83"/>
                  <a:gd name="T19" fmla="*/ 24 h 44"/>
                  <a:gd name="T20" fmla="*/ 130 w 83"/>
                  <a:gd name="T21" fmla="*/ 37 h 44"/>
                  <a:gd name="T22" fmla="*/ 126 w 83"/>
                  <a:gd name="T23" fmla="*/ 50 h 44"/>
                  <a:gd name="T24" fmla="*/ 121 w 83"/>
                  <a:gd name="T25" fmla="*/ 58 h 44"/>
                  <a:gd name="T26" fmla="*/ 109 w 83"/>
                  <a:gd name="T27" fmla="*/ 71 h 44"/>
                  <a:gd name="T28" fmla="*/ 103 w 83"/>
                  <a:gd name="T29" fmla="*/ 71 h 44"/>
                  <a:gd name="T30" fmla="*/ 95 w 83"/>
                  <a:gd name="T31" fmla="*/ 73 h 44"/>
                  <a:gd name="T32" fmla="*/ 86 w 83"/>
                  <a:gd name="T33" fmla="*/ 73 h 44"/>
                  <a:gd name="T34" fmla="*/ 82 w 83"/>
                  <a:gd name="T35" fmla="*/ 75 h 44"/>
                  <a:gd name="T36" fmla="*/ 77 w 83"/>
                  <a:gd name="T37" fmla="*/ 73 h 44"/>
                  <a:gd name="T38" fmla="*/ 76 w 83"/>
                  <a:gd name="T39" fmla="*/ 73 h 44"/>
                  <a:gd name="T40" fmla="*/ 66 w 83"/>
                  <a:gd name="T41" fmla="*/ 71 h 44"/>
                  <a:gd name="T42" fmla="*/ 48 w 83"/>
                  <a:gd name="T43" fmla="*/ 66 h 44"/>
                  <a:gd name="T44" fmla="*/ 45 w 83"/>
                  <a:gd name="T45" fmla="*/ 55 h 44"/>
                  <a:gd name="T46" fmla="*/ 40 w 83"/>
                  <a:gd name="T47" fmla="*/ 59 h 44"/>
                  <a:gd name="T48" fmla="*/ 36 w 83"/>
                  <a:gd name="T49" fmla="*/ 58 h 44"/>
                  <a:gd name="T50" fmla="*/ 21 w 83"/>
                  <a:gd name="T51" fmla="*/ 45 h 44"/>
                  <a:gd name="T52" fmla="*/ 16 w 83"/>
                  <a:gd name="T53" fmla="*/ 38 h 44"/>
                  <a:gd name="T54" fmla="*/ 7 w 83"/>
                  <a:gd name="T55" fmla="*/ 33 h 44"/>
                  <a:gd name="T56" fmla="*/ 0 w 83"/>
                  <a:gd name="T57" fmla="*/ 21 h 44"/>
                  <a:gd name="T58" fmla="*/ 5 w 83"/>
                  <a:gd name="T59" fmla="*/ 5 h 44"/>
                  <a:gd name="T60" fmla="*/ 5 w 83"/>
                  <a:gd name="T61" fmla="*/ 4 h 4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3" h="44">
                    <a:moveTo>
                      <a:pt x="3" y="2"/>
                    </a:moveTo>
                    <a:cubicBezTo>
                      <a:pt x="3" y="2"/>
                      <a:pt x="3" y="2"/>
                      <a:pt x="3" y="1"/>
                    </a:cubicBezTo>
                    <a:cubicBezTo>
                      <a:pt x="4" y="1"/>
                      <a:pt x="4" y="0"/>
                      <a:pt x="4" y="0"/>
                    </a:cubicBezTo>
                    <a:cubicBezTo>
                      <a:pt x="17" y="1"/>
                      <a:pt x="25" y="1"/>
                      <a:pt x="34" y="3"/>
                    </a:cubicBezTo>
                    <a:cubicBezTo>
                      <a:pt x="44" y="5"/>
                      <a:pt x="60" y="4"/>
                      <a:pt x="63" y="2"/>
                    </a:cubicBezTo>
                    <a:cubicBezTo>
                      <a:pt x="65" y="4"/>
                      <a:pt x="75" y="7"/>
                      <a:pt x="83" y="9"/>
                    </a:cubicBezTo>
                    <a:cubicBezTo>
                      <a:pt x="83" y="9"/>
                      <a:pt x="83" y="10"/>
                      <a:pt x="82" y="11"/>
                    </a:cubicBezTo>
                    <a:cubicBezTo>
                      <a:pt x="82" y="11"/>
                      <a:pt x="81" y="11"/>
                      <a:pt x="80" y="12"/>
                    </a:cubicBezTo>
                    <a:cubicBezTo>
                      <a:pt x="80" y="12"/>
                      <a:pt x="80" y="13"/>
                      <a:pt x="79" y="13"/>
                    </a:cubicBezTo>
                    <a:cubicBezTo>
                      <a:pt x="78" y="13"/>
                      <a:pt x="77" y="13"/>
                      <a:pt x="77" y="14"/>
                    </a:cubicBezTo>
                    <a:cubicBezTo>
                      <a:pt x="77" y="16"/>
                      <a:pt x="77" y="19"/>
                      <a:pt x="74" y="21"/>
                    </a:cubicBezTo>
                    <a:cubicBezTo>
                      <a:pt x="75" y="25"/>
                      <a:pt x="74" y="28"/>
                      <a:pt x="72" y="29"/>
                    </a:cubicBezTo>
                    <a:cubicBezTo>
                      <a:pt x="71" y="31"/>
                      <a:pt x="71" y="32"/>
                      <a:pt x="69" y="33"/>
                    </a:cubicBezTo>
                    <a:cubicBezTo>
                      <a:pt x="68" y="35"/>
                      <a:pt x="64" y="41"/>
                      <a:pt x="62" y="41"/>
                    </a:cubicBezTo>
                    <a:cubicBezTo>
                      <a:pt x="61" y="42"/>
                      <a:pt x="60" y="41"/>
                      <a:pt x="59" y="41"/>
                    </a:cubicBezTo>
                    <a:cubicBezTo>
                      <a:pt x="58" y="42"/>
                      <a:pt x="55" y="44"/>
                      <a:pt x="54" y="42"/>
                    </a:cubicBezTo>
                    <a:cubicBezTo>
                      <a:pt x="53" y="43"/>
                      <a:pt x="51" y="42"/>
                      <a:pt x="49" y="42"/>
                    </a:cubicBezTo>
                    <a:cubicBezTo>
                      <a:pt x="49" y="42"/>
                      <a:pt x="47" y="42"/>
                      <a:pt x="47" y="43"/>
                    </a:cubicBezTo>
                    <a:cubicBezTo>
                      <a:pt x="48" y="42"/>
                      <a:pt x="45" y="43"/>
                      <a:pt x="44" y="42"/>
                    </a:cubicBezTo>
                    <a:cubicBezTo>
                      <a:pt x="43" y="42"/>
                      <a:pt x="43" y="42"/>
                      <a:pt x="43" y="42"/>
                    </a:cubicBezTo>
                    <a:cubicBezTo>
                      <a:pt x="41" y="41"/>
                      <a:pt x="40" y="41"/>
                      <a:pt x="38" y="41"/>
                    </a:cubicBezTo>
                    <a:cubicBezTo>
                      <a:pt x="35" y="41"/>
                      <a:pt x="30" y="40"/>
                      <a:pt x="27" y="38"/>
                    </a:cubicBezTo>
                    <a:cubicBezTo>
                      <a:pt x="26" y="36"/>
                      <a:pt x="25" y="35"/>
                      <a:pt x="26" y="32"/>
                    </a:cubicBezTo>
                    <a:cubicBezTo>
                      <a:pt x="25" y="33"/>
                      <a:pt x="25" y="34"/>
                      <a:pt x="23" y="34"/>
                    </a:cubicBezTo>
                    <a:cubicBezTo>
                      <a:pt x="22" y="34"/>
                      <a:pt x="21" y="34"/>
                      <a:pt x="20" y="33"/>
                    </a:cubicBezTo>
                    <a:cubicBezTo>
                      <a:pt x="17" y="31"/>
                      <a:pt x="14" y="29"/>
                      <a:pt x="12" y="26"/>
                    </a:cubicBezTo>
                    <a:cubicBezTo>
                      <a:pt x="11" y="24"/>
                      <a:pt x="11" y="23"/>
                      <a:pt x="9" y="22"/>
                    </a:cubicBezTo>
                    <a:cubicBezTo>
                      <a:pt x="8" y="21"/>
                      <a:pt x="6" y="20"/>
                      <a:pt x="4" y="19"/>
                    </a:cubicBezTo>
                    <a:cubicBezTo>
                      <a:pt x="1" y="16"/>
                      <a:pt x="1" y="14"/>
                      <a:pt x="0" y="12"/>
                    </a:cubicBezTo>
                    <a:cubicBezTo>
                      <a:pt x="0" y="9"/>
                      <a:pt x="1" y="5"/>
                      <a:pt x="3" y="3"/>
                    </a:cubicBezTo>
                    <a:cubicBezTo>
                      <a:pt x="3" y="3"/>
                      <a:pt x="3" y="2"/>
                      <a:pt x="3" y="2"/>
                    </a:cubicBezTo>
                    <a:close/>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49" name="Freeform 6148"/>
              <p:cNvSpPr>
                <a:spLocks/>
              </p:cNvSpPr>
              <p:nvPr/>
            </p:nvSpPr>
            <p:spPr bwMode="auto">
              <a:xfrm>
                <a:off x="9112018" y="1543926"/>
                <a:ext cx="73026" cy="42862"/>
              </a:xfrm>
              <a:custGeom>
                <a:avLst/>
                <a:gdLst>
                  <a:gd name="T0" fmla="*/ 62 w 34"/>
                  <a:gd name="T1" fmla="*/ 0 h 20"/>
                  <a:gd name="T2" fmla="*/ 0 w 34"/>
                  <a:gd name="T3" fmla="*/ 36 h 20"/>
                  <a:gd name="T4" fmla="*/ 0 60000 65536"/>
                  <a:gd name="T5" fmla="*/ 0 60000 65536"/>
                </a:gdLst>
                <a:ahLst/>
                <a:cxnLst>
                  <a:cxn ang="T4">
                    <a:pos x="T0" y="T1"/>
                  </a:cxn>
                  <a:cxn ang="T5">
                    <a:pos x="T2" y="T3"/>
                  </a:cxn>
                </a:cxnLst>
                <a:rect l="0" t="0" r="r" b="b"/>
                <a:pathLst>
                  <a:path w="34" h="20">
                    <a:moveTo>
                      <a:pt x="34" y="0"/>
                    </a:moveTo>
                    <a:cubicBezTo>
                      <a:pt x="31" y="12"/>
                      <a:pt x="4" y="14"/>
                      <a:pt x="0" y="2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50" name="Freeform 6149"/>
              <p:cNvSpPr>
                <a:spLocks/>
              </p:cNvSpPr>
              <p:nvPr/>
            </p:nvSpPr>
            <p:spPr bwMode="auto">
              <a:xfrm>
                <a:off x="9065980" y="1518526"/>
                <a:ext cx="150815" cy="26987"/>
              </a:xfrm>
              <a:custGeom>
                <a:avLst/>
                <a:gdLst>
                  <a:gd name="T0" fmla="*/ 0 w 71"/>
                  <a:gd name="T1" fmla="*/ 0 h 13"/>
                  <a:gd name="T2" fmla="*/ 33 w 71"/>
                  <a:gd name="T3" fmla="*/ 7 h 13"/>
                  <a:gd name="T4" fmla="*/ 54 w 71"/>
                  <a:gd name="T5" fmla="*/ 17 h 13"/>
                  <a:gd name="T6" fmla="*/ 106 w 71"/>
                  <a:gd name="T7" fmla="*/ 18 h 13"/>
                  <a:gd name="T8" fmla="*/ 127 w 71"/>
                  <a:gd name="T9" fmla="*/ 12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13">
                    <a:moveTo>
                      <a:pt x="0" y="0"/>
                    </a:moveTo>
                    <a:cubicBezTo>
                      <a:pt x="1" y="2"/>
                      <a:pt x="7" y="2"/>
                      <a:pt x="19" y="4"/>
                    </a:cubicBezTo>
                    <a:cubicBezTo>
                      <a:pt x="25" y="5"/>
                      <a:pt x="25" y="8"/>
                      <a:pt x="30" y="10"/>
                    </a:cubicBezTo>
                    <a:cubicBezTo>
                      <a:pt x="40" y="12"/>
                      <a:pt x="51" y="13"/>
                      <a:pt x="59" y="11"/>
                    </a:cubicBezTo>
                    <a:cubicBezTo>
                      <a:pt x="69" y="10"/>
                      <a:pt x="71" y="7"/>
                      <a:pt x="71" y="7"/>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51" name="Freeform 6150"/>
              <p:cNvSpPr>
                <a:spLocks/>
              </p:cNvSpPr>
              <p:nvPr/>
            </p:nvSpPr>
            <p:spPr bwMode="auto">
              <a:xfrm>
                <a:off x="9178695" y="1372479"/>
                <a:ext cx="177804" cy="96836"/>
              </a:xfrm>
              <a:custGeom>
                <a:avLst/>
                <a:gdLst>
                  <a:gd name="T0" fmla="*/ 0 w 84"/>
                  <a:gd name="T1" fmla="*/ 0 h 46"/>
                  <a:gd name="T2" fmla="*/ 21 w 84"/>
                  <a:gd name="T3" fmla="*/ 7 h 46"/>
                  <a:gd name="T4" fmla="*/ 43 w 84"/>
                  <a:gd name="T5" fmla="*/ 23 h 46"/>
                  <a:gd name="T6" fmla="*/ 95 w 84"/>
                  <a:gd name="T7" fmla="*/ 42 h 46"/>
                  <a:gd name="T8" fmla="*/ 135 w 84"/>
                  <a:gd name="T9" fmla="*/ 66 h 46"/>
                  <a:gd name="T10" fmla="*/ 149 w 84"/>
                  <a:gd name="T11" fmla="*/ 81 h 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4" h="46">
                    <a:moveTo>
                      <a:pt x="0" y="0"/>
                    </a:moveTo>
                    <a:cubicBezTo>
                      <a:pt x="4" y="1"/>
                      <a:pt x="9" y="2"/>
                      <a:pt x="12" y="4"/>
                    </a:cubicBezTo>
                    <a:cubicBezTo>
                      <a:pt x="16" y="7"/>
                      <a:pt x="19" y="10"/>
                      <a:pt x="24" y="13"/>
                    </a:cubicBezTo>
                    <a:cubicBezTo>
                      <a:pt x="33" y="18"/>
                      <a:pt x="44" y="18"/>
                      <a:pt x="53" y="24"/>
                    </a:cubicBezTo>
                    <a:cubicBezTo>
                      <a:pt x="61" y="29"/>
                      <a:pt x="69" y="32"/>
                      <a:pt x="76" y="38"/>
                    </a:cubicBezTo>
                    <a:cubicBezTo>
                      <a:pt x="78" y="40"/>
                      <a:pt x="82" y="44"/>
                      <a:pt x="84" y="46"/>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sp>
            <p:nvSpPr>
              <p:cNvPr id="6152" name="Freeform 6151"/>
              <p:cNvSpPr>
                <a:spLocks/>
              </p:cNvSpPr>
              <p:nvPr/>
            </p:nvSpPr>
            <p:spPr bwMode="auto">
              <a:xfrm>
                <a:off x="9292997" y="1329617"/>
                <a:ext cx="1588" cy="11112"/>
              </a:xfrm>
              <a:custGeom>
                <a:avLst/>
                <a:gdLst>
                  <a:gd name="T0" fmla="*/ 0 w 1"/>
                  <a:gd name="T1" fmla="*/ 0 h 5"/>
                  <a:gd name="T2" fmla="*/ 1 w 1"/>
                  <a:gd name="T3" fmla="*/ 10 h 5"/>
                  <a:gd name="T4" fmla="*/ 0 60000 65536"/>
                  <a:gd name="T5" fmla="*/ 0 60000 65536"/>
                </a:gdLst>
                <a:ahLst/>
                <a:cxnLst>
                  <a:cxn ang="T4">
                    <a:pos x="T0" y="T1"/>
                  </a:cxn>
                  <a:cxn ang="T5">
                    <a:pos x="T2" y="T3"/>
                  </a:cxn>
                </a:cxnLst>
                <a:rect l="0" t="0" r="r" b="b"/>
                <a:pathLst>
                  <a:path w="1" h="5">
                    <a:moveTo>
                      <a:pt x="0" y="0"/>
                    </a:moveTo>
                    <a:cubicBezTo>
                      <a:pt x="1" y="2"/>
                      <a:pt x="1" y="4"/>
                      <a:pt x="1" y="5"/>
                    </a:cubicBezTo>
                  </a:path>
                </a:pathLst>
              </a:custGeom>
              <a:noFill/>
              <a:ln w="4763"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defTabSz="457200"/>
                <a:endParaRPr lang="en-US">
                  <a:solidFill>
                    <a:prstClr val="black"/>
                  </a:solidFill>
                </a:endParaRPr>
              </a:p>
            </p:txBody>
          </p:sp>
        </p:grpSp>
      </p:grpSp>
      <p:sp>
        <p:nvSpPr>
          <p:cNvPr id="4522" name="Isosceles Triangle 4521"/>
          <p:cNvSpPr/>
          <p:nvPr/>
        </p:nvSpPr>
        <p:spPr>
          <a:xfrm rot="17419534">
            <a:off x="4778158" y="1867263"/>
            <a:ext cx="526102" cy="1250697"/>
          </a:xfrm>
          <a:prstGeom prst="triangle">
            <a:avLst>
              <a:gd name="adj" fmla="val 66096"/>
            </a:avLst>
          </a:prstGeom>
          <a:gradFill flip="none" rotWithShape="1">
            <a:gsLst>
              <a:gs pos="0">
                <a:srgbClr val="FFEAC1">
                  <a:shade val="30000"/>
                  <a:satMod val="115000"/>
                </a:srgbClr>
              </a:gs>
              <a:gs pos="50000">
                <a:srgbClr val="FFEAC1">
                  <a:shade val="67500"/>
                  <a:satMod val="115000"/>
                </a:srgbClr>
              </a:gs>
              <a:gs pos="100000">
                <a:srgbClr val="FFEAC1">
                  <a:shade val="100000"/>
                  <a:satMod val="11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sp>
        <p:nvSpPr>
          <p:cNvPr id="4523" name="Isosceles Triangle 4522"/>
          <p:cNvSpPr/>
          <p:nvPr/>
        </p:nvSpPr>
        <p:spPr>
          <a:xfrm rot="18057014">
            <a:off x="4649787" y="2691341"/>
            <a:ext cx="526102" cy="1357761"/>
          </a:xfrm>
          <a:prstGeom prst="triangle">
            <a:avLst>
              <a:gd name="adj" fmla="val 70167"/>
            </a:avLst>
          </a:prstGeom>
          <a:gradFill flip="none" rotWithShape="1">
            <a:gsLst>
              <a:gs pos="0">
                <a:srgbClr val="FFEAC1">
                  <a:shade val="30000"/>
                  <a:satMod val="115000"/>
                </a:srgbClr>
              </a:gs>
              <a:gs pos="50000">
                <a:srgbClr val="FFEAC1">
                  <a:shade val="67500"/>
                  <a:satMod val="115000"/>
                </a:srgbClr>
              </a:gs>
              <a:gs pos="100000">
                <a:srgbClr val="FFEAC1">
                  <a:shade val="100000"/>
                  <a:satMod val="11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grpSp>
        <p:nvGrpSpPr>
          <p:cNvPr id="4524" name="Group 4523"/>
          <p:cNvGrpSpPr>
            <a:grpSpLocks/>
          </p:cNvGrpSpPr>
          <p:nvPr/>
        </p:nvGrpSpPr>
        <p:grpSpPr bwMode="auto">
          <a:xfrm>
            <a:off x="5312271" y="3460911"/>
            <a:ext cx="491935" cy="827267"/>
            <a:chOff x="3347" y="1192"/>
            <a:chExt cx="1828" cy="2520"/>
          </a:xfrm>
        </p:grpSpPr>
        <p:grpSp>
          <p:nvGrpSpPr>
            <p:cNvPr id="5751" name="Group 5750"/>
            <p:cNvGrpSpPr>
              <a:grpSpLocks/>
            </p:cNvGrpSpPr>
            <p:nvPr/>
          </p:nvGrpSpPr>
          <p:grpSpPr bwMode="auto">
            <a:xfrm>
              <a:off x="3347" y="1192"/>
              <a:ext cx="1828" cy="2520"/>
              <a:chOff x="3347" y="1192"/>
              <a:chExt cx="1828" cy="2520"/>
            </a:xfrm>
          </p:grpSpPr>
          <p:sp>
            <p:nvSpPr>
              <p:cNvPr id="5800" name="Freeform 5799"/>
              <p:cNvSpPr>
                <a:spLocks/>
              </p:cNvSpPr>
              <p:nvPr/>
            </p:nvSpPr>
            <p:spPr bwMode="auto">
              <a:xfrm>
                <a:off x="4200" y="2027"/>
                <a:ext cx="635" cy="658"/>
              </a:xfrm>
              <a:custGeom>
                <a:avLst/>
                <a:gdLst>
                  <a:gd name="T0" fmla="*/ 420 w 254"/>
                  <a:gd name="T1" fmla="*/ 13 h 247"/>
                  <a:gd name="T2" fmla="*/ 188 w 254"/>
                  <a:gd name="T3" fmla="*/ 141 h 247"/>
                  <a:gd name="T4" fmla="*/ 38 w 254"/>
                  <a:gd name="T5" fmla="*/ 392 h 247"/>
                  <a:gd name="T6" fmla="*/ 58 w 254"/>
                  <a:gd name="T7" fmla="*/ 773 h 247"/>
                  <a:gd name="T8" fmla="*/ 308 w 254"/>
                  <a:gd name="T9" fmla="*/ 1313 h 247"/>
                  <a:gd name="T10" fmla="*/ 663 w 254"/>
                  <a:gd name="T11" fmla="*/ 1447 h 247"/>
                  <a:gd name="T12" fmla="*/ 788 w 254"/>
                  <a:gd name="T13" fmla="*/ 1468 h 247"/>
                  <a:gd name="T14" fmla="*/ 988 w 254"/>
                  <a:gd name="T15" fmla="*/ 1548 h 247"/>
                  <a:gd name="T16" fmla="*/ 1063 w 254"/>
                  <a:gd name="T17" fmla="*/ 1612 h 247"/>
                  <a:gd name="T18" fmla="*/ 1133 w 254"/>
                  <a:gd name="T19" fmla="*/ 1633 h 247"/>
                  <a:gd name="T20" fmla="*/ 1250 w 254"/>
                  <a:gd name="T21" fmla="*/ 1702 h 247"/>
                  <a:gd name="T22" fmla="*/ 1413 w 254"/>
                  <a:gd name="T23" fmla="*/ 1340 h 247"/>
                  <a:gd name="T24" fmla="*/ 1575 w 254"/>
                  <a:gd name="T25" fmla="*/ 1066 h 247"/>
                  <a:gd name="T26" fmla="*/ 1583 w 254"/>
                  <a:gd name="T27" fmla="*/ 938 h 247"/>
                  <a:gd name="T28" fmla="*/ 1463 w 254"/>
                  <a:gd name="T29" fmla="*/ 789 h 247"/>
                  <a:gd name="T30" fmla="*/ 1338 w 254"/>
                  <a:gd name="T31" fmla="*/ 639 h 247"/>
                  <a:gd name="T32" fmla="*/ 1383 w 254"/>
                  <a:gd name="T33" fmla="*/ 559 h 247"/>
                  <a:gd name="T34" fmla="*/ 1425 w 254"/>
                  <a:gd name="T35" fmla="*/ 170 h 247"/>
                  <a:gd name="T36" fmla="*/ 1133 w 254"/>
                  <a:gd name="T37" fmla="*/ 43 h 2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4" h="247">
                    <a:moveTo>
                      <a:pt x="67" y="2"/>
                    </a:moveTo>
                    <a:cubicBezTo>
                      <a:pt x="54" y="5"/>
                      <a:pt x="40" y="11"/>
                      <a:pt x="30" y="20"/>
                    </a:cubicBezTo>
                    <a:cubicBezTo>
                      <a:pt x="20" y="28"/>
                      <a:pt x="10" y="43"/>
                      <a:pt x="6" y="55"/>
                    </a:cubicBezTo>
                    <a:cubicBezTo>
                      <a:pt x="0" y="71"/>
                      <a:pt x="8" y="92"/>
                      <a:pt x="9" y="109"/>
                    </a:cubicBezTo>
                    <a:cubicBezTo>
                      <a:pt x="12" y="140"/>
                      <a:pt x="24" y="166"/>
                      <a:pt x="49" y="185"/>
                    </a:cubicBezTo>
                    <a:cubicBezTo>
                      <a:pt x="65" y="196"/>
                      <a:pt x="88" y="200"/>
                      <a:pt x="106" y="204"/>
                    </a:cubicBezTo>
                    <a:cubicBezTo>
                      <a:pt x="114" y="206"/>
                      <a:pt x="119" y="205"/>
                      <a:pt x="126" y="207"/>
                    </a:cubicBezTo>
                    <a:cubicBezTo>
                      <a:pt x="137" y="211"/>
                      <a:pt x="149" y="213"/>
                      <a:pt x="158" y="218"/>
                    </a:cubicBezTo>
                    <a:cubicBezTo>
                      <a:pt x="163" y="220"/>
                      <a:pt x="166" y="225"/>
                      <a:pt x="170" y="227"/>
                    </a:cubicBezTo>
                    <a:cubicBezTo>
                      <a:pt x="174" y="229"/>
                      <a:pt x="177" y="229"/>
                      <a:pt x="181" y="230"/>
                    </a:cubicBezTo>
                    <a:cubicBezTo>
                      <a:pt x="188" y="233"/>
                      <a:pt x="192" y="238"/>
                      <a:pt x="200" y="240"/>
                    </a:cubicBezTo>
                    <a:cubicBezTo>
                      <a:pt x="224" y="247"/>
                      <a:pt x="218" y="202"/>
                      <a:pt x="226" y="189"/>
                    </a:cubicBezTo>
                    <a:cubicBezTo>
                      <a:pt x="234" y="176"/>
                      <a:pt x="248" y="166"/>
                      <a:pt x="252" y="150"/>
                    </a:cubicBezTo>
                    <a:cubicBezTo>
                      <a:pt x="253" y="146"/>
                      <a:pt x="254" y="136"/>
                      <a:pt x="253" y="132"/>
                    </a:cubicBezTo>
                    <a:cubicBezTo>
                      <a:pt x="251" y="124"/>
                      <a:pt x="240" y="118"/>
                      <a:pt x="234" y="111"/>
                    </a:cubicBezTo>
                    <a:cubicBezTo>
                      <a:pt x="228" y="104"/>
                      <a:pt x="221" y="97"/>
                      <a:pt x="214" y="90"/>
                    </a:cubicBezTo>
                    <a:cubicBezTo>
                      <a:pt x="206" y="80"/>
                      <a:pt x="213" y="84"/>
                      <a:pt x="221" y="79"/>
                    </a:cubicBezTo>
                    <a:cubicBezTo>
                      <a:pt x="235" y="71"/>
                      <a:pt x="233" y="37"/>
                      <a:pt x="228" y="24"/>
                    </a:cubicBezTo>
                    <a:cubicBezTo>
                      <a:pt x="219" y="5"/>
                      <a:pt x="200" y="0"/>
                      <a:pt x="181" y="6"/>
                    </a:cubicBezTo>
                  </a:path>
                </a:pathLst>
              </a:custGeom>
              <a:solidFill>
                <a:srgbClr val="AB003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01" name="Freeform 5800"/>
              <p:cNvSpPr>
                <a:spLocks/>
              </p:cNvSpPr>
              <p:nvPr/>
            </p:nvSpPr>
            <p:spPr bwMode="auto">
              <a:xfrm>
                <a:off x="4622" y="2285"/>
                <a:ext cx="153" cy="203"/>
              </a:xfrm>
              <a:custGeom>
                <a:avLst/>
                <a:gdLst>
                  <a:gd name="T0" fmla="*/ 133 w 61"/>
                  <a:gd name="T1" fmla="*/ 43 h 76"/>
                  <a:gd name="T2" fmla="*/ 83 w 61"/>
                  <a:gd name="T3" fmla="*/ 350 h 76"/>
                  <a:gd name="T4" fmla="*/ 359 w 61"/>
                  <a:gd name="T5" fmla="*/ 385 h 76"/>
                  <a:gd name="T6" fmla="*/ 133 w 61"/>
                  <a:gd name="T7" fmla="*/ 43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76">
                    <a:moveTo>
                      <a:pt x="21" y="6"/>
                    </a:moveTo>
                    <a:cubicBezTo>
                      <a:pt x="0" y="0"/>
                      <a:pt x="2" y="35"/>
                      <a:pt x="13" y="49"/>
                    </a:cubicBezTo>
                    <a:cubicBezTo>
                      <a:pt x="26" y="66"/>
                      <a:pt x="44" y="76"/>
                      <a:pt x="57" y="54"/>
                    </a:cubicBezTo>
                    <a:cubicBezTo>
                      <a:pt x="61" y="45"/>
                      <a:pt x="38" y="11"/>
                      <a:pt x="21" y="6"/>
                    </a:cubicBezTo>
                    <a:close/>
                  </a:path>
                </a:pathLst>
              </a:custGeom>
              <a:solidFill>
                <a:srgbClr val="8F002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02" name="Freeform 5801"/>
              <p:cNvSpPr>
                <a:spLocks/>
              </p:cNvSpPr>
              <p:nvPr/>
            </p:nvSpPr>
            <p:spPr bwMode="auto">
              <a:xfrm>
                <a:off x="4240" y="2435"/>
                <a:ext cx="810" cy="1149"/>
              </a:xfrm>
              <a:custGeom>
                <a:avLst/>
                <a:gdLst>
                  <a:gd name="T0" fmla="*/ 1488 w 324"/>
                  <a:gd name="T1" fmla="*/ 0 h 431"/>
                  <a:gd name="T2" fmla="*/ 1350 w 324"/>
                  <a:gd name="T3" fmla="*/ 128 h 431"/>
                  <a:gd name="T4" fmla="*/ 1275 w 324"/>
                  <a:gd name="T5" fmla="*/ 269 h 431"/>
                  <a:gd name="T6" fmla="*/ 1258 w 324"/>
                  <a:gd name="T7" fmla="*/ 456 h 431"/>
                  <a:gd name="T8" fmla="*/ 1150 w 324"/>
                  <a:gd name="T9" fmla="*/ 610 h 431"/>
                  <a:gd name="T10" fmla="*/ 1058 w 324"/>
                  <a:gd name="T11" fmla="*/ 589 h 431"/>
                  <a:gd name="T12" fmla="*/ 958 w 324"/>
                  <a:gd name="T13" fmla="*/ 605 h 431"/>
                  <a:gd name="T14" fmla="*/ 733 w 324"/>
                  <a:gd name="T15" fmla="*/ 547 h 431"/>
                  <a:gd name="T16" fmla="*/ 638 w 324"/>
                  <a:gd name="T17" fmla="*/ 555 h 431"/>
                  <a:gd name="T18" fmla="*/ 525 w 324"/>
                  <a:gd name="T19" fmla="*/ 547 h 431"/>
                  <a:gd name="T20" fmla="*/ 420 w 324"/>
                  <a:gd name="T21" fmla="*/ 525 h 431"/>
                  <a:gd name="T22" fmla="*/ 270 w 324"/>
                  <a:gd name="T23" fmla="*/ 760 h 431"/>
                  <a:gd name="T24" fmla="*/ 95 w 324"/>
                  <a:gd name="T25" fmla="*/ 904 h 431"/>
                  <a:gd name="T26" fmla="*/ 0 w 324"/>
                  <a:gd name="T27" fmla="*/ 960 h 431"/>
                  <a:gd name="T28" fmla="*/ 270 w 324"/>
                  <a:gd name="T29" fmla="*/ 1322 h 431"/>
                  <a:gd name="T30" fmla="*/ 758 w 324"/>
                  <a:gd name="T31" fmla="*/ 2167 h 431"/>
                  <a:gd name="T32" fmla="*/ 995 w 324"/>
                  <a:gd name="T33" fmla="*/ 2645 h 431"/>
                  <a:gd name="T34" fmla="*/ 1083 w 324"/>
                  <a:gd name="T35" fmla="*/ 2794 h 431"/>
                  <a:gd name="T36" fmla="*/ 1263 w 324"/>
                  <a:gd name="T37" fmla="*/ 2927 h 431"/>
                  <a:gd name="T38" fmla="*/ 1800 w 324"/>
                  <a:gd name="T39" fmla="*/ 2807 h 431"/>
                  <a:gd name="T40" fmla="*/ 1888 w 324"/>
                  <a:gd name="T41" fmla="*/ 2687 h 431"/>
                  <a:gd name="T42" fmla="*/ 1983 w 324"/>
                  <a:gd name="T43" fmla="*/ 2445 h 431"/>
                  <a:gd name="T44" fmla="*/ 2020 w 324"/>
                  <a:gd name="T45" fmla="*/ 1941 h 431"/>
                  <a:gd name="T46" fmla="*/ 1988 w 324"/>
                  <a:gd name="T47" fmla="*/ 1458 h 431"/>
                  <a:gd name="T48" fmla="*/ 1938 w 324"/>
                  <a:gd name="T49" fmla="*/ 1117 h 431"/>
                  <a:gd name="T50" fmla="*/ 1720 w 324"/>
                  <a:gd name="T51" fmla="*/ 547 h 431"/>
                  <a:gd name="T52" fmla="*/ 1633 w 324"/>
                  <a:gd name="T53" fmla="*/ 376 h 431"/>
                  <a:gd name="T54" fmla="*/ 1613 w 324"/>
                  <a:gd name="T55" fmla="*/ 256 h 4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4" h="431">
                    <a:moveTo>
                      <a:pt x="238" y="0"/>
                    </a:moveTo>
                    <a:cubicBezTo>
                      <a:pt x="230" y="5"/>
                      <a:pt x="223" y="11"/>
                      <a:pt x="216" y="18"/>
                    </a:cubicBezTo>
                    <a:cubicBezTo>
                      <a:pt x="211" y="24"/>
                      <a:pt x="206" y="30"/>
                      <a:pt x="204" y="38"/>
                    </a:cubicBezTo>
                    <a:cubicBezTo>
                      <a:pt x="202" y="46"/>
                      <a:pt x="203" y="55"/>
                      <a:pt x="201" y="64"/>
                    </a:cubicBezTo>
                    <a:cubicBezTo>
                      <a:pt x="198" y="73"/>
                      <a:pt x="193" y="87"/>
                      <a:pt x="184" y="86"/>
                    </a:cubicBezTo>
                    <a:cubicBezTo>
                      <a:pt x="179" y="85"/>
                      <a:pt x="175" y="82"/>
                      <a:pt x="169" y="83"/>
                    </a:cubicBezTo>
                    <a:cubicBezTo>
                      <a:pt x="164" y="83"/>
                      <a:pt x="158" y="85"/>
                      <a:pt x="153" y="85"/>
                    </a:cubicBezTo>
                    <a:cubicBezTo>
                      <a:pt x="140" y="84"/>
                      <a:pt x="131" y="76"/>
                      <a:pt x="117" y="77"/>
                    </a:cubicBezTo>
                    <a:cubicBezTo>
                      <a:pt x="112" y="77"/>
                      <a:pt x="107" y="78"/>
                      <a:pt x="102" y="78"/>
                    </a:cubicBezTo>
                    <a:cubicBezTo>
                      <a:pt x="96" y="77"/>
                      <a:pt x="90" y="77"/>
                      <a:pt x="84" y="77"/>
                    </a:cubicBezTo>
                    <a:cubicBezTo>
                      <a:pt x="80" y="77"/>
                      <a:pt x="70" y="73"/>
                      <a:pt x="67" y="74"/>
                    </a:cubicBezTo>
                    <a:cubicBezTo>
                      <a:pt x="57" y="78"/>
                      <a:pt x="51" y="100"/>
                      <a:pt x="43" y="107"/>
                    </a:cubicBezTo>
                    <a:cubicBezTo>
                      <a:pt x="35" y="114"/>
                      <a:pt x="24" y="122"/>
                      <a:pt x="15" y="127"/>
                    </a:cubicBezTo>
                    <a:cubicBezTo>
                      <a:pt x="10" y="130"/>
                      <a:pt x="4" y="131"/>
                      <a:pt x="0" y="135"/>
                    </a:cubicBezTo>
                    <a:cubicBezTo>
                      <a:pt x="17" y="150"/>
                      <a:pt x="29" y="167"/>
                      <a:pt x="43" y="186"/>
                    </a:cubicBezTo>
                    <a:cubicBezTo>
                      <a:pt x="70" y="225"/>
                      <a:pt x="94" y="266"/>
                      <a:pt x="121" y="305"/>
                    </a:cubicBezTo>
                    <a:cubicBezTo>
                      <a:pt x="136" y="326"/>
                      <a:pt x="145" y="350"/>
                      <a:pt x="159" y="372"/>
                    </a:cubicBezTo>
                    <a:cubicBezTo>
                      <a:pt x="163" y="379"/>
                      <a:pt x="168" y="386"/>
                      <a:pt x="173" y="393"/>
                    </a:cubicBezTo>
                    <a:cubicBezTo>
                      <a:pt x="180" y="402"/>
                      <a:pt x="191" y="407"/>
                      <a:pt x="202" y="412"/>
                    </a:cubicBezTo>
                    <a:cubicBezTo>
                      <a:pt x="234" y="431"/>
                      <a:pt x="267" y="426"/>
                      <a:pt x="288" y="395"/>
                    </a:cubicBezTo>
                    <a:cubicBezTo>
                      <a:pt x="292" y="388"/>
                      <a:pt x="298" y="384"/>
                      <a:pt x="302" y="378"/>
                    </a:cubicBezTo>
                    <a:cubicBezTo>
                      <a:pt x="310" y="368"/>
                      <a:pt x="314" y="355"/>
                      <a:pt x="317" y="344"/>
                    </a:cubicBezTo>
                    <a:cubicBezTo>
                      <a:pt x="324" y="322"/>
                      <a:pt x="323" y="295"/>
                      <a:pt x="323" y="273"/>
                    </a:cubicBezTo>
                    <a:cubicBezTo>
                      <a:pt x="323" y="250"/>
                      <a:pt x="321" y="228"/>
                      <a:pt x="318" y="205"/>
                    </a:cubicBezTo>
                    <a:cubicBezTo>
                      <a:pt x="316" y="189"/>
                      <a:pt x="315" y="173"/>
                      <a:pt x="310" y="157"/>
                    </a:cubicBezTo>
                    <a:cubicBezTo>
                      <a:pt x="301" y="129"/>
                      <a:pt x="288" y="103"/>
                      <a:pt x="275" y="77"/>
                    </a:cubicBezTo>
                    <a:cubicBezTo>
                      <a:pt x="271" y="69"/>
                      <a:pt x="266" y="61"/>
                      <a:pt x="261" y="53"/>
                    </a:cubicBezTo>
                    <a:cubicBezTo>
                      <a:pt x="257" y="46"/>
                      <a:pt x="259" y="43"/>
                      <a:pt x="258" y="36"/>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03" name="Freeform 5802"/>
              <p:cNvSpPr>
                <a:spLocks/>
              </p:cNvSpPr>
              <p:nvPr/>
            </p:nvSpPr>
            <p:spPr bwMode="auto">
              <a:xfrm>
                <a:off x="4762" y="2693"/>
                <a:ext cx="158" cy="283"/>
              </a:xfrm>
              <a:custGeom>
                <a:avLst/>
                <a:gdLst>
                  <a:gd name="T0" fmla="*/ 20 w 63"/>
                  <a:gd name="T1" fmla="*/ 334 h 106"/>
                  <a:gd name="T2" fmla="*/ 83 w 63"/>
                  <a:gd name="T3" fmla="*/ 414 h 106"/>
                  <a:gd name="T4" fmla="*/ 95 w 63"/>
                  <a:gd name="T5" fmla="*/ 513 h 106"/>
                  <a:gd name="T6" fmla="*/ 58 w 63"/>
                  <a:gd name="T7" fmla="*/ 571 h 106"/>
                  <a:gd name="T8" fmla="*/ 108 w 63"/>
                  <a:gd name="T9" fmla="*/ 627 h 106"/>
                  <a:gd name="T10" fmla="*/ 258 w 63"/>
                  <a:gd name="T11" fmla="*/ 705 h 106"/>
                  <a:gd name="T12" fmla="*/ 396 w 63"/>
                  <a:gd name="T13" fmla="*/ 713 h 106"/>
                  <a:gd name="T14" fmla="*/ 326 w 63"/>
                  <a:gd name="T15" fmla="*/ 606 h 106"/>
                  <a:gd name="T16" fmla="*/ 364 w 63"/>
                  <a:gd name="T17" fmla="*/ 521 h 106"/>
                  <a:gd name="T18" fmla="*/ 376 w 63"/>
                  <a:gd name="T19" fmla="*/ 328 h 106"/>
                  <a:gd name="T20" fmla="*/ 321 w 63"/>
                  <a:gd name="T21" fmla="*/ 158 h 106"/>
                  <a:gd name="T22" fmla="*/ 276 w 63"/>
                  <a:gd name="T23" fmla="*/ 85 h 106"/>
                  <a:gd name="T24" fmla="*/ 276 w 63"/>
                  <a:gd name="T25" fmla="*/ 0 h 106"/>
                  <a:gd name="T26" fmla="*/ 238 w 63"/>
                  <a:gd name="T27" fmla="*/ 93 h 106"/>
                  <a:gd name="T28" fmla="*/ 221 w 63"/>
                  <a:gd name="T29" fmla="*/ 200 h 106"/>
                  <a:gd name="T30" fmla="*/ 100 w 63"/>
                  <a:gd name="T31" fmla="*/ 179 h 106"/>
                  <a:gd name="T32" fmla="*/ 38 w 63"/>
                  <a:gd name="T33" fmla="*/ 32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06">
                    <a:moveTo>
                      <a:pt x="3" y="47"/>
                    </a:moveTo>
                    <a:cubicBezTo>
                      <a:pt x="7" y="51"/>
                      <a:pt x="11" y="52"/>
                      <a:pt x="13" y="58"/>
                    </a:cubicBezTo>
                    <a:cubicBezTo>
                      <a:pt x="15" y="62"/>
                      <a:pt x="17" y="68"/>
                      <a:pt x="15" y="72"/>
                    </a:cubicBezTo>
                    <a:cubicBezTo>
                      <a:pt x="14" y="77"/>
                      <a:pt x="10" y="77"/>
                      <a:pt x="9" y="80"/>
                    </a:cubicBezTo>
                    <a:cubicBezTo>
                      <a:pt x="8" y="84"/>
                      <a:pt x="14" y="86"/>
                      <a:pt x="17" y="88"/>
                    </a:cubicBezTo>
                    <a:cubicBezTo>
                      <a:pt x="24" y="93"/>
                      <a:pt x="32" y="96"/>
                      <a:pt x="41" y="99"/>
                    </a:cubicBezTo>
                    <a:cubicBezTo>
                      <a:pt x="45" y="101"/>
                      <a:pt x="60" y="106"/>
                      <a:pt x="63" y="100"/>
                    </a:cubicBezTo>
                    <a:cubicBezTo>
                      <a:pt x="60" y="97"/>
                      <a:pt x="52" y="89"/>
                      <a:pt x="52" y="85"/>
                    </a:cubicBezTo>
                    <a:cubicBezTo>
                      <a:pt x="51" y="81"/>
                      <a:pt x="57" y="76"/>
                      <a:pt x="58" y="73"/>
                    </a:cubicBezTo>
                    <a:cubicBezTo>
                      <a:pt x="63" y="63"/>
                      <a:pt x="60" y="56"/>
                      <a:pt x="60" y="46"/>
                    </a:cubicBezTo>
                    <a:cubicBezTo>
                      <a:pt x="61" y="36"/>
                      <a:pt x="56" y="29"/>
                      <a:pt x="51" y="22"/>
                    </a:cubicBezTo>
                    <a:cubicBezTo>
                      <a:pt x="49" y="19"/>
                      <a:pt x="46" y="15"/>
                      <a:pt x="44" y="12"/>
                    </a:cubicBezTo>
                    <a:cubicBezTo>
                      <a:pt x="42" y="7"/>
                      <a:pt x="45" y="4"/>
                      <a:pt x="44" y="0"/>
                    </a:cubicBezTo>
                    <a:cubicBezTo>
                      <a:pt x="42" y="4"/>
                      <a:pt x="39" y="8"/>
                      <a:pt x="38" y="13"/>
                    </a:cubicBezTo>
                    <a:cubicBezTo>
                      <a:pt x="38" y="19"/>
                      <a:pt x="42" y="25"/>
                      <a:pt x="35" y="28"/>
                    </a:cubicBezTo>
                    <a:cubicBezTo>
                      <a:pt x="29" y="30"/>
                      <a:pt x="21" y="26"/>
                      <a:pt x="16" y="25"/>
                    </a:cubicBezTo>
                    <a:cubicBezTo>
                      <a:pt x="3" y="25"/>
                      <a:pt x="0" y="33"/>
                      <a:pt x="6" y="45"/>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04" name="Freeform 5803"/>
              <p:cNvSpPr>
                <a:spLocks/>
              </p:cNvSpPr>
              <p:nvPr/>
            </p:nvSpPr>
            <p:spPr bwMode="auto">
              <a:xfrm>
                <a:off x="4645" y="3032"/>
                <a:ext cx="75" cy="179"/>
              </a:xfrm>
              <a:custGeom>
                <a:avLst/>
                <a:gdLst>
                  <a:gd name="T0" fmla="*/ 45 w 30"/>
                  <a:gd name="T1" fmla="*/ 51 h 67"/>
                  <a:gd name="T2" fmla="*/ 25 w 30"/>
                  <a:gd name="T3" fmla="*/ 136 h 67"/>
                  <a:gd name="T4" fmla="*/ 95 w 30"/>
                  <a:gd name="T5" fmla="*/ 235 h 67"/>
                  <a:gd name="T6" fmla="*/ 75 w 30"/>
                  <a:gd name="T7" fmla="*/ 342 h 67"/>
                  <a:gd name="T8" fmla="*/ 38 w 30"/>
                  <a:gd name="T9" fmla="*/ 379 h 67"/>
                  <a:gd name="T10" fmla="*/ 138 w 30"/>
                  <a:gd name="T11" fmla="*/ 443 h 67"/>
                  <a:gd name="T12" fmla="*/ 183 w 30"/>
                  <a:gd name="T13" fmla="*/ 222 h 67"/>
                  <a:gd name="T14" fmla="*/ 108 w 30"/>
                  <a:gd name="T15" fmla="*/ 56 h 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67">
                    <a:moveTo>
                      <a:pt x="7" y="7"/>
                    </a:moveTo>
                    <a:cubicBezTo>
                      <a:pt x="0" y="0"/>
                      <a:pt x="1" y="16"/>
                      <a:pt x="4" y="19"/>
                    </a:cubicBezTo>
                    <a:cubicBezTo>
                      <a:pt x="8" y="23"/>
                      <a:pt x="16" y="28"/>
                      <a:pt x="15" y="33"/>
                    </a:cubicBezTo>
                    <a:cubicBezTo>
                      <a:pt x="8" y="34"/>
                      <a:pt x="13" y="44"/>
                      <a:pt x="12" y="48"/>
                    </a:cubicBezTo>
                    <a:cubicBezTo>
                      <a:pt x="8" y="46"/>
                      <a:pt x="6" y="50"/>
                      <a:pt x="6" y="53"/>
                    </a:cubicBezTo>
                    <a:cubicBezTo>
                      <a:pt x="5" y="61"/>
                      <a:pt x="15" y="67"/>
                      <a:pt x="22" y="62"/>
                    </a:cubicBezTo>
                    <a:cubicBezTo>
                      <a:pt x="30" y="55"/>
                      <a:pt x="29" y="40"/>
                      <a:pt x="29" y="31"/>
                    </a:cubicBezTo>
                    <a:cubicBezTo>
                      <a:pt x="29" y="21"/>
                      <a:pt x="23" y="15"/>
                      <a:pt x="17" y="8"/>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05" name="Freeform 5804"/>
              <p:cNvSpPr>
                <a:spLocks/>
              </p:cNvSpPr>
              <p:nvPr/>
            </p:nvSpPr>
            <p:spPr bwMode="auto">
              <a:xfrm>
                <a:off x="4677" y="3021"/>
                <a:ext cx="148" cy="320"/>
              </a:xfrm>
              <a:custGeom>
                <a:avLst/>
                <a:gdLst>
                  <a:gd name="T0" fmla="*/ 233 w 59"/>
                  <a:gd name="T1" fmla="*/ 448 h 120"/>
                  <a:gd name="T2" fmla="*/ 108 w 59"/>
                  <a:gd name="T3" fmla="*/ 504 h 120"/>
                  <a:gd name="T4" fmla="*/ 13 w 59"/>
                  <a:gd name="T5" fmla="*/ 576 h 120"/>
                  <a:gd name="T6" fmla="*/ 50 w 59"/>
                  <a:gd name="T7" fmla="*/ 717 h 120"/>
                  <a:gd name="T8" fmla="*/ 145 w 59"/>
                  <a:gd name="T9" fmla="*/ 832 h 120"/>
                  <a:gd name="T10" fmla="*/ 226 w 59"/>
                  <a:gd name="T11" fmla="*/ 845 h 120"/>
                  <a:gd name="T12" fmla="*/ 258 w 59"/>
                  <a:gd name="T13" fmla="*/ 797 h 120"/>
                  <a:gd name="T14" fmla="*/ 288 w 59"/>
                  <a:gd name="T15" fmla="*/ 733 h 120"/>
                  <a:gd name="T16" fmla="*/ 276 w 59"/>
                  <a:gd name="T17" fmla="*/ 653 h 120"/>
                  <a:gd name="T18" fmla="*/ 296 w 59"/>
                  <a:gd name="T19" fmla="*/ 568 h 120"/>
                  <a:gd name="T20" fmla="*/ 371 w 59"/>
                  <a:gd name="T21" fmla="*/ 427 h 120"/>
                  <a:gd name="T22" fmla="*/ 339 w 59"/>
                  <a:gd name="T23" fmla="*/ 277 h 120"/>
                  <a:gd name="T24" fmla="*/ 309 w 59"/>
                  <a:gd name="T25" fmla="*/ 171 h 120"/>
                  <a:gd name="T26" fmla="*/ 221 w 59"/>
                  <a:gd name="T27" fmla="*/ 0 h 120"/>
                  <a:gd name="T28" fmla="*/ 288 w 59"/>
                  <a:gd name="T29" fmla="*/ 264 h 120"/>
                  <a:gd name="T30" fmla="*/ 258 w 59"/>
                  <a:gd name="T31" fmla="*/ 392 h 120"/>
                  <a:gd name="T32" fmla="*/ 196 w 59"/>
                  <a:gd name="T33" fmla="*/ 363 h 1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120">
                    <a:moveTo>
                      <a:pt x="37" y="63"/>
                    </a:moveTo>
                    <a:cubicBezTo>
                      <a:pt x="33" y="68"/>
                      <a:pt x="23" y="70"/>
                      <a:pt x="17" y="71"/>
                    </a:cubicBezTo>
                    <a:cubicBezTo>
                      <a:pt x="10" y="73"/>
                      <a:pt x="4" y="73"/>
                      <a:pt x="2" y="81"/>
                    </a:cubicBezTo>
                    <a:cubicBezTo>
                      <a:pt x="0" y="88"/>
                      <a:pt x="3" y="95"/>
                      <a:pt x="8" y="101"/>
                    </a:cubicBezTo>
                    <a:cubicBezTo>
                      <a:pt x="13" y="106"/>
                      <a:pt x="17" y="114"/>
                      <a:pt x="23" y="117"/>
                    </a:cubicBezTo>
                    <a:cubicBezTo>
                      <a:pt x="26" y="119"/>
                      <a:pt x="32" y="120"/>
                      <a:pt x="36" y="119"/>
                    </a:cubicBezTo>
                    <a:cubicBezTo>
                      <a:pt x="40" y="118"/>
                      <a:pt x="39" y="116"/>
                      <a:pt x="41" y="112"/>
                    </a:cubicBezTo>
                    <a:cubicBezTo>
                      <a:pt x="43" y="109"/>
                      <a:pt x="45" y="106"/>
                      <a:pt x="46" y="103"/>
                    </a:cubicBezTo>
                    <a:cubicBezTo>
                      <a:pt x="47" y="98"/>
                      <a:pt x="45" y="96"/>
                      <a:pt x="44" y="92"/>
                    </a:cubicBezTo>
                    <a:cubicBezTo>
                      <a:pt x="43" y="88"/>
                      <a:pt x="44" y="84"/>
                      <a:pt x="47" y="80"/>
                    </a:cubicBezTo>
                    <a:cubicBezTo>
                      <a:pt x="52" y="73"/>
                      <a:pt x="58" y="69"/>
                      <a:pt x="59" y="60"/>
                    </a:cubicBezTo>
                    <a:cubicBezTo>
                      <a:pt x="59" y="52"/>
                      <a:pt x="58" y="45"/>
                      <a:pt x="54" y="39"/>
                    </a:cubicBezTo>
                    <a:cubicBezTo>
                      <a:pt x="50" y="34"/>
                      <a:pt x="50" y="30"/>
                      <a:pt x="49" y="24"/>
                    </a:cubicBezTo>
                    <a:cubicBezTo>
                      <a:pt x="48" y="15"/>
                      <a:pt x="43" y="5"/>
                      <a:pt x="35" y="0"/>
                    </a:cubicBezTo>
                    <a:cubicBezTo>
                      <a:pt x="40" y="11"/>
                      <a:pt x="45" y="25"/>
                      <a:pt x="46" y="37"/>
                    </a:cubicBezTo>
                    <a:cubicBezTo>
                      <a:pt x="47" y="43"/>
                      <a:pt x="47" y="52"/>
                      <a:pt x="41" y="55"/>
                    </a:cubicBezTo>
                    <a:cubicBezTo>
                      <a:pt x="36" y="59"/>
                      <a:pt x="35" y="53"/>
                      <a:pt x="31" y="51"/>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06" name="Freeform 5805"/>
              <p:cNvSpPr>
                <a:spLocks/>
              </p:cNvSpPr>
              <p:nvPr/>
            </p:nvSpPr>
            <p:spPr bwMode="auto">
              <a:xfrm>
                <a:off x="4502" y="2923"/>
                <a:ext cx="483" cy="552"/>
              </a:xfrm>
              <a:custGeom>
                <a:avLst/>
                <a:gdLst>
                  <a:gd name="T0" fmla="*/ 50 w 193"/>
                  <a:gd name="T1" fmla="*/ 179 h 207"/>
                  <a:gd name="T2" fmla="*/ 58 w 193"/>
                  <a:gd name="T3" fmla="*/ 179 h 207"/>
                  <a:gd name="T4" fmla="*/ 233 w 193"/>
                  <a:gd name="T5" fmla="*/ 547 h 207"/>
                  <a:gd name="T6" fmla="*/ 395 w 193"/>
                  <a:gd name="T7" fmla="*/ 832 h 207"/>
                  <a:gd name="T8" fmla="*/ 533 w 193"/>
                  <a:gd name="T9" fmla="*/ 1117 h 207"/>
                  <a:gd name="T10" fmla="*/ 683 w 193"/>
                  <a:gd name="T11" fmla="*/ 1216 h 207"/>
                  <a:gd name="T12" fmla="*/ 883 w 193"/>
                  <a:gd name="T13" fmla="*/ 1429 h 207"/>
                  <a:gd name="T14" fmla="*/ 1121 w 193"/>
                  <a:gd name="T15" fmla="*/ 1237 h 207"/>
                  <a:gd name="T16" fmla="*/ 1196 w 193"/>
                  <a:gd name="T17" fmla="*/ 1088 h 207"/>
                  <a:gd name="T18" fmla="*/ 1189 w 193"/>
                  <a:gd name="T19" fmla="*/ 803 h 207"/>
                  <a:gd name="T20" fmla="*/ 1159 w 193"/>
                  <a:gd name="T21" fmla="*/ 747 h 207"/>
                  <a:gd name="T22" fmla="*/ 1059 w 193"/>
                  <a:gd name="T23" fmla="*/ 576 h 207"/>
                  <a:gd name="T24" fmla="*/ 888 w 193"/>
                  <a:gd name="T25" fmla="*/ 397 h 207"/>
                  <a:gd name="T26" fmla="*/ 776 w 193"/>
                  <a:gd name="T27" fmla="*/ 221 h 207"/>
                  <a:gd name="T28" fmla="*/ 621 w 193"/>
                  <a:gd name="T29" fmla="*/ 235 h 207"/>
                  <a:gd name="T30" fmla="*/ 696 w 193"/>
                  <a:gd name="T31" fmla="*/ 320 h 207"/>
                  <a:gd name="T32" fmla="*/ 746 w 193"/>
                  <a:gd name="T33" fmla="*/ 611 h 207"/>
                  <a:gd name="T34" fmla="*/ 758 w 193"/>
                  <a:gd name="T35" fmla="*/ 704 h 207"/>
                  <a:gd name="T36" fmla="*/ 701 w 193"/>
                  <a:gd name="T37" fmla="*/ 811 h 207"/>
                  <a:gd name="T38" fmla="*/ 708 w 193"/>
                  <a:gd name="T39" fmla="*/ 973 h 207"/>
                  <a:gd name="T40" fmla="*/ 533 w 193"/>
                  <a:gd name="T41" fmla="*/ 1011 h 207"/>
                  <a:gd name="T42" fmla="*/ 483 w 193"/>
                  <a:gd name="T43" fmla="*/ 867 h 207"/>
                  <a:gd name="T44" fmla="*/ 546 w 193"/>
                  <a:gd name="T45" fmla="*/ 789 h 207"/>
                  <a:gd name="T46" fmla="*/ 646 w 193"/>
                  <a:gd name="T47" fmla="*/ 627 h 207"/>
                  <a:gd name="T48" fmla="*/ 601 w 193"/>
                  <a:gd name="T49" fmla="*/ 520 h 207"/>
                  <a:gd name="T50" fmla="*/ 558 w 193"/>
                  <a:gd name="T51" fmla="*/ 397 h 207"/>
                  <a:gd name="T52" fmla="*/ 501 w 193"/>
                  <a:gd name="T53" fmla="*/ 363 h 207"/>
                  <a:gd name="T54" fmla="*/ 388 w 193"/>
                  <a:gd name="T55" fmla="*/ 328 h 207"/>
                  <a:gd name="T56" fmla="*/ 470 w 193"/>
                  <a:gd name="T57" fmla="*/ 469 h 207"/>
                  <a:gd name="T58" fmla="*/ 501 w 193"/>
                  <a:gd name="T59" fmla="*/ 653 h 207"/>
                  <a:gd name="T60" fmla="*/ 338 w 193"/>
                  <a:gd name="T61" fmla="*/ 525 h 207"/>
                  <a:gd name="T62" fmla="*/ 270 w 193"/>
                  <a:gd name="T63" fmla="*/ 384 h 207"/>
                  <a:gd name="T64" fmla="*/ 213 w 193"/>
                  <a:gd name="T65" fmla="*/ 205 h 207"/>
                  <a:gd name="T66" fmla="*/ 13 w 193"/>
                  <a:gd name="T67" fmla="*/ 0 h 207"/>
                  <a:gd name="T68" fmla="*/ 50 w 193"/>
                  <a:gd name="T69" fmla="*/ 157 h 207"/>
                  <a:gd name="T70" fmla="*/ 50 w 193"/>
                  <a:gd name="T71" fmla="*/ 179 h 20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3" h="207">
                    <a:moveTo>
                      <a:pt x="8" y="25"/>
                    </a:moveTo>
                    <a:cubicBezTo>
                      <a:pt x="8" y="25"/>
                      <a:pt x="8" y="25"/>
                      <a:pt x="9" y="25"/>
                    </a:cubicBezTo>
                    <a:cubicBezTo>
                      <a:pt x="19" y="34"/>
                      <a:pt x="34" y="72"/>
                      <a:pt x="37" y="77"/>
                    </a:cubicBezTo>
                    <a:cubicBezTo>
                      <a:pt x="40" y="82"/>
                      <a:pt x="60" y="113"/>
                      <a:pt x="63" y="117"/>
                    </a:cubicBezTo>
                    <a:cubicBezTo>
                      <a:pt x="69" y="128"/>
                      <a:pt x="77" y="148"/>
                      <a:pt x="85" y="157"/>
                    </a:cubicBezTo>
                    <a:cubicBezTo>
                      <a:pt x="92" y="165"/>
                      <a:pt x="100" y="162"/>
                      <a:pt x="109" y="171"/>
                    </a:cubicBezTo>
                    <a:cubicBezTo>
                      <a:pt x="118" y="180"/>
                      <a:pt x="126" y="199"/>
                      <a:pt x="141" y="201"/>
                    </a:cubicBezTo>
                    <a:cubicBezTo>
                      <a:pt x="167" y="206"/>
                      <a:pt x="168" y="207"/>
                      <a:pt x="179" y="174"/>
                    </a:cubicBezTo>
                    <a:cubicBezTo>
                      <a:pt x="181" y="167"/>
                      <a:pt x="189" y="160"/>
                      <a:pt x="191" y="153"/>
                    </a:cubicBezTo>
                    <a:cubicBezTo>
                      <a:pt x="193" y="140"/>
                      <a:pt x="189" y="125"/>
                      <a:pt x="190" y="113"/>
                    </a:cubicBezTo>
                    <a:cubicBezTo>
                      <a:pt x="188" y="110"/>
                      <a:pt x="187" y="107"/>
                      <a:pt x="185" y="105"/>
                    </a:cubicBezTo>
                    <a:cubicBezTo>
                      <a:pt x="180" y="96"/>
                      <a:pt x="175" y="88"/>
                      <a:pt x="169" y="81"/>
                    </a:cubicBezTo>
                    <a:cubicBezTo>
                      <a:pt x="161" y="71"/>
                      <a:pt x="150" y="65"/>
                      <a:pt x="142" y="56"/>
                    </a:cubicBezTo>
                    <a:cubicBezTo>
                      <a:pt x="135" y="49"/>
                      <a:pt x="130" y="39"/>
                      <a:pt x="124" y="31"/>
                    </a:cubicBezTo>
                    <a:cubicBezTo>
                      <a:pt x="99" y="33"/>
                      <a:pt x="99" y="33"/>
                      <a:pt x="99" y="33"/>
                    </a:cubicBezTo>
                    <a:cubicBezTo>
                      <a:pt x="105" y="35"/>
                      <a:pt x="108" y="42"/>
                      <a:pt x="111" y="45"/>
                    </a:cubicBezTo>
                    <a:cubicBezTo>
                      <a:pt x="121" y="57"/>
                      <a:pt x="119" y="73"/>
                      <a:pt x="119" y="86"/>
                    </a:cubicBezTo>
                    <a:cubicBezTo>
                      <a:pt x="119" y="91"/>
                      <a:pt x="120" y="95"/>
                      <a:pt x="121" y="99"/>
                    </a:cubicBezTo>
                    <a:cubicBezTo>
                      <a:pt x="121" y="110"/>
                      <a:pt x="116" y="106"/>
                      <a:pt x="112" y="114"/>
                    </a:cubicBezTo>
                    <a:cubicBezTo>
                      <a:pt x="110" y="120"/>
                      <a:pt x="115" y="131"/>
                      <a:pt x="113" y="137"/>
                    </a:cubicBezTo>
                    <a:cubicBezTo>
                      <a:pt x="109" y="150"/>
                      <a:pt x="96" y="154"/>
                      <a:pt x="85" y="142"/>
                    </a:cubicBezTo>
                    <a:cubicBezTo>
                      <a:pt x="83" y="138"/>
                      <a:pt x="76" y="126"/>
                      <a:pt x="77" y="122"/>
                    </a:cubicBezTo>
                    <a:cubicBezTo>
                      <a:pt x="77" y="114"/>
                      <a:pt x="81" y="114"/>
                      <a:pt x="87" y="111"/>
                    </a:cubicBezTo>
                    <a:cubicBezTo>
                      <a:pt x="100" y="105"/>
                      <a:pt x="112" y="101"/>
                      <a:pt x="103" y="88"/>
                    </a:cubicBezTo>
                    <a:cubicBezTo>
                      <a:pt x="99" y="82"/>
                      <a:pt x="98" y="80"/>
                      <a:pt x="96" y="73"/>
                    </a:cubicBezTo>
                    <a:cubicBezTo>
                      <a:pt x="94" y="66"/>
                      <a:pt x="90" y="62"/>
                      <a:pt x="89" y="56"/>
                    </a:cubicBezTo>
                    <a:cubicBezTo>
                      <a:pt x="87" y="44"/>
                      <a:pt x="89" y="50"/>
                      <a:pt x="80" y="51"/>
                    </a:cubicBezTo>
                    <a:cubicBezTo>
                      <a:pt x="73" y="51"/>
                      <a:pt x="68" y="46"/>
                      <a:pt x="62" y="46"/>
                    </a:cubicBezTo>
                    <a:cubicBezTo>
                      <a:pt x="62" y="51"/>
                      <a:pt x="72" y="60"/>
                      <a:pt x="75" y="66"/>
                    </a:cubicBezTo>
                    <a:cubicBezTo>
                      <a:pt x="78" y="74"/>
                      <a:pt x="83" y="83"/>
                      <a:pt x="80" y="92"/>
                    </a:cubicBezTo>
                    <a:cubicBezTo>
                      <a:pt x="72" y="116"/>
                      <a:pt x="57" y="84"/>
                      <a:pt x="54" y="74"/>
                    </a:cubicBezTo>
                    <a:cubicBezTo>
                      <a:pt x="51" y="64"/>
                      <a:pt x="48" y="61"/>
                      <a:pt x="43" y="54"/>
                    </a:cubicBezTo>
                    <a:cubicBezTo>
                      <a:pt x="37" y="46"/>
                      <a:pt x="38" y="37"/>
                      <a:pt x="34" y="29"/>
                    </a:cubicBezTo>
                    <a:cubicBezTo>
                      <a:pt x="28" y="16"/>
                      <a:pt x="10" y="13"/>
                      <a:pt x="2" y="0"/>
                    </a:cubicBezTo>
                    <a:cubicBezTo>
                      <a:pt x="0" y="7"/>
                      <a:pt x="5" y="15"/>
                      <a:pt x="8" y="22"/>
                    </a:cubicBezTo>
                    <a:cubicBezTo>
                      <a:pt x="8" y="23"/>
                      <a:pt x="8" y="24"/>
                      <a:pt x="8" y="25"/>
                    </a:cubicBezTo>
                    <a:close/>
                  </a:path>
                </a:pathLst>
              </a:custGeom>
              <a:solidFill>
                <a:srgbClr val="CE5D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07" name="Freeform 5806"/>
              <p:cNvSpPr>
                <a:spLocks/>
              </p:cNvSpPr>
              <p:nvPr/>
            </p:nvSpPr>
            <p:spPr bwMode="auto">
              <a:xfrm>
                <a:off x="3367" y="2253"/>
                <a:ext cx="1460" cy="1358"/>
              </a:xfrm>
              <a:custGeom>
                <a:avLst/>
                <a:gdLst>
                  <a:gd name="T0" fmla="*/ 1538 w 584"/>
                  <a:gd name="T1" fmla="*/ 398 h 509"/>
                  <a:gd name="T2" fmla="*/ 1195 w 584"/>
                  <a:gd name="T3" fmla="*/ 21 h 509"/>
                  <a:gd name="T4" fmla="*/ 558 w 584"/>
                  <a:gd name="T5" fmla="*/ 85 h 509"/>
                  <a:gd name="T6" fmla="*/ 300 w 584"/>
                  <a:gd name="T7" fmla="*/ 1809 h 509"/>
                  <a:gd name="T8" fmla="*/ 600 w 584"/>
                  <a:gd name="T9" fmla="*/ 2262 h 509"/>
                  <a:gd name="T10" fmla="*/ 1095 w 584"/>
                  <a:gd name="T11" fmla="*/ 2612 h 509"/>
                  <a:gd name="T12" fmla="*/ 1933 w 584"/>
                  <a:gd name="T13" fmla="*/ 3162 h 509"/>
                  <a:gd name="T14" fmla="*/ 3058 w 584"/>
                  <a:gd name="T15" fmla="*/ 3551 h 509"/>
                  <a:gd name="T16" fmla="*/ 3508 w 584"/>
                  <a:gd name="T17" fmla="*/ 3546 h 509"/>
                  <a:gd name="T18" fmla="*/ 3513 w 584"/>
                  <a:gd name="T19" fmla="*/ 3162 h 509"/>
                  <a:gd name="T20" fmla="*/ 2763 w 584"/>
                  <a:gd name="T21" fmla="*/ 2142 h 509"/>
                  <a:gd name="T22" fmla="*/ 2233 w 584"/>
                  <a:gd name="T23" fmla="*/ 1473 h 509"/>
                  <a:gd name="T24" fmla="*/ 2083 w 584"/>
                  <a:gd name="T25" fmla="*/ 1131 h 509"/>
                  <a:gd name="T26" fmla="*/ 1708 w 584"/>
                  <a:gd name="T27" fmla="*/ 563 h 50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4" h="509">
                    <a:moveTo>
                      <a:pt x="246" y="56"/>
                    </a:moveTo>
                    <a:cubicBezTo>
                      <a:pt x="242" y="29"/>
                      <a:pt x="218" y="6"/>
                      <a:pt x="191" y="3"/>
                    </a:cubicBezTo>
                    <a:cubicBezTo>
                      <a:pt x="160" y="0"/>
                      <a:pt x="119" y="1"/>
                      <a:pt x="89" y="12"/>
                    </a:cubicBezTo>
                    <a:cubicBezTo>
                      <a:pt x="0" y="47"/>
                      <a:pt x="17" y="186"/>
                      <a:pt x="48" y="254"/>
                    </a:cubicBezTo>
                    <a:cubicBezTo>
                      <a:pt x="60" y="277"/>
                      <a:pt x="74" y="303"/>
                      <a:pt x="96" y="318"/>
                    </a:cubicBezTo>
                    <a:cubicBezTo>
                      <a:pt x="121" y="336"/>
                      <a:pt x="150" y="349"/>
                      <a:pt x="175" y="367"/>
                    </a:cubicBezTo>
                    <a:cubicBezTo>
                      <a:pt x="218" y="398"/>
                      <a:pt x="260" y="423"/>
                      <a:pt x="309" y="444"/>
                    </a:cubicBezTo>
                    <a:cubicBezTo>
                      <a:pt x="367" y="469"/>
                      <a:pt x="425" y="493"/>
                      <a:pt x="489" y="499"/>
                    </a:cubicBezTo>
                    <a:cubicBezTo>
                      <a:pt x="512" y="501"/>
                      <a:pt x="540" y="509"/>
                      <a:pt x="561" y="498"/>
                    </a:cubicBezTo>
                    <a:cubicBezTo>
                      <a:pt x="584" y="486"/>
                      <a:pt x="575" y="461"/>
                      <a:pt x="562" y="444"/>
                    </a:cubicBezTo>
                    <a:cubicBezTo>
                      <a:pt x="523" y="395"/>
                      <a:pt x="484" y="347"/>
                      <a:pt x="442" y="301"/>
                    </a:cubicBezTo>
                    <a:cubicBezTo>
                      <a:pt x="419" y="276"/>
                      <a:pt x="375" y="236"/>
                      <a:pt x="357" y="207"/>
                    </a:cubicBezTo>
                    <a:cubicBezTo>
                      <a:pt x="343" y="187"/>
                      <a:pt x="347" y="179"/>
                      <a:pt x="333" y="159"/>
                    </a:cubicBezTo>
                    <a:cubicBezTo>
                      <a:pt x="317" y="137"/>
                      <a:pt x="300" y="89"/>
                      <a:pt x="273" y="79"/>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08" name="Freeform 5807"/>
              <p:cNvSpPr>
                <a:spLocks/>
              </p:cNvSpPr>
              <p:nvPr/>
            </p:nvSpPr>
            <p:spPr bwMode="auto">
              <a:xfrm>
                <a:off x="3597" y="2997"/>
                <a:ext cx="423" cy="171"/>
              </a:xfrm>
              <a:custGeom>
                <a:avLst/>
                <a:gdLst>
                  <a:gd name="T0" fmla="*/ 1034 w 169"/>
                  <a:gd name="T1" fmla="*/ 329 h 64"/>
                  <a:gd name="T2" fmla="*/ 1021 w 169"/>
                  <a:gd name="T3" fmla="*/ 321 h 64"/>
                  <a:gd name="T4" fmla="*/ 571 w 169"/>
                  <a:gd name="T5" fmla="*/ 72 h 64"/>
                  <a:gd name="T6" fmla="*/ 0 w 169"/>
                  <a:gd name="T7" fmla="*/ 86 h 64"/>
                  <a:gd name="T8" fmla="*/ 25 w 169"/>
                  <a:gd name="T9" fmla="*/ 120 h 64"/>
                  <a:gd name="T10" fmla="*/ 20 w 169"/>
                  <a:gd name="T11" fmla="*/ 128 h 64"/>
                  <a:gd name="T12" fmla="*/ 33 w 169"/>
                  <a:gd name="T13" fmla="*/ 120 h 64"/>
                  <a:gd name="T14" fmla="*/ 433 w 169"/>
                  <a:gd name="T15" fmla="*/ 321 h 64"/>
                  <a:gd name="T16" fmla="*/ 633 w 169"/>
                  <a:gd name="T17" fmla="*/ 457 h 64"/>
                  <a:gd name="T18" fmla="*/ 984 w 169"/>
                  <a:gd name="T19" fmla="*/ 393 h 64"/>
                  <a:gd name="T20" fmla="*/ 1034 w 169"/>
                  <a:gd name="T21" fmla="*/ 32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9" h="64">
                    <a:moveTo>
                      <a:pt x="165" y="46"/>
                    </a:moveTo>
                    <a:cubicBezTo>
                      <a:pt x="164" y="46"/>
                      <a:pt x="163" y="45"/>
                      <a:pt x="163" y="45"/>
                    </a:cubicBezTo>
                    <a:cubicBezTo>
                      <a:pt x="138" y="17"/>
                      <a:pt x="115" y="0"/>
                      <a:pt x="91" y="10"/>
                    </a:cubicBezTo>
                    <a:cubicBezTo>
                      <a:pt x="67" y="19"/>
                      <a:pt x="24" y="21"/>
                      <a:pt x="0" y="12"/>
                    </a:cubicBezTo>
                    <a:cubicBezTo>
                      <a:pt x="1" y="14"/>
                      <a:pt x="3" y="15"/>
                      <a:pt x="4" y="17"/>
                    </a:cubicBezTo>
                    <a:cubicBezTo>
                      <a:pt x="4" y="17"/>
                      <a:pt x="4" y="17"/>
                      <a:pt x="3" y="18"/>
                    </a:cubicBezTo>
                    <a:cubicBezTo>
                      <a:pt x="5" y="17"/>
                      <a:pt x="5" y="17"/>
                      <a:pt x="5" y="17"/>
                    </a:cubicBezTo>
                    <a:cubicBezTo>
                      <a:pt x="27" y="49"/>
                      <a:pt x="48" y="27"/>
                      <a:pt x="69" y="45"/>
                    </a:cubicBezTo>
                    <a:cubicBezTo>
                      <a:pt x="81" y="57"/>
                      <a:pt x="89" y="52"/>
                      <a:pt x="101" y="64"/>
                    </a:cubicBezTo>
                    <a:cubicBezTo>
                      <a:pt x="117" y="47"/>
                      <a:pt x="140" y="47"/>
                      <a:pt x="157" y="55"/>
                    </a:cubicBezTo>
                    <a:cubicBezTo>
                      <a:pt x="169" y="60"/>
                      <a:pt x="167" y="51"/>
                      <a:pt x="165" y="46"/>
                    </a:cubicBezTo>
                    <a:close/>
                  </a:path>
                </a:pathLst>
              </a:custGeom>
              <a:solidFill>
                <a:srgbClr val="CAEBF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09" name="Freeform 5808"/>
              <p:cNvSpPr>
                <a:spLocks noEditPoints="1"/>
              </p:cNvSpPr>
              <p:nvPr/>
            </p:nvSpPr>
            <p:spPr bwMode="auto">
              <a:xfrm>
                <a:off x="4012" y="2648"/>
                <a:ext cx="178" cy="149"/>
              </a:xfrm>
              <a:custGeom>
                <a:avLst/>
                <a:gdLst>
                  <a:gd name="T0" fmla="*/ 120 w 71"/>
                  <a:gd name="T1" fmla="*/ 128 h 56"/>
                  <a:gd name="T2" fmla="*/ 25 w 71"/>
                  <a:gd name="T3" fmla="*/ 383 h 56"/>
                  <a:gd name="T4" fmla="*/ 0 w 71"/>
                  <a:gd name="T5" fmla="*/ 383 h 56"/>
                  <a:gd name="T6" fmla="*/ 0 w 71"/>
                  <a:gd name="T7" fmla="*/ 383 h 56"/>
                  <a:gd name="T8" fmla="*/ 201 w 71"/>
                  <a:gd name="T9" fmla="*/ 0 h 56"/>
                  <a:gd name="T10" fmla="*/ 120 w 71"/>
                  <a:gd name="T11" fmla="*/ 128 h 56"/>
                  <a:gd name="T12" fmla="*/ 301 w 71"/>
                  <a:gd name="T13" fmla="*/ 106 h 56"/>
                  <a:gd name="T14" fmla="*/ 201 w 71"/>
                  <a:gd name="T15" fmla="*/ 0 h 56"/>
                  <a:gd name="T16" fmla="*/ 446 w 71"/>
                  <a:gd name="T17" fmla="*/ 362 h 56"/>
                  <a:gd name="T18" fmla="*/ 301 w 71"/>
                  <a:gd name="T19" fmla="*/ 10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56">
                    <a:moveTo>
                      <a:pt x="19" y="18"/>
                    </a:moveTo>
                    <a:cubicBezTo>
                      <a:pt x="19" y="18"/>
                      <a:pt x="27" y="51"/>
                      <a:pt x="4" y="54"/>
                    </a:cubicBezTo>
                    <a:cubicBezTo>
                      <a:pt x="2" y="54"/>
                      <a:pt x="1" y="54"/>
                      <a:pt x="0" y="54"/>
                    </a:cubicBezTo>
                    <a:cubicBezTo>
                      <a:pt x="0" y="54"/>
                      <a:pt x="0" y="54"/>
                      <a:pt x="0" y="54"/>
                    </a:cubicBezTo>
                    <a:cubicBezTo>
                      <a:pt x="17" y="56"/>
                      <a:pt x="35" y="50"/>
                      <a:pt x="32" y="0"/>
                    </a:cubicBezTo>
                    <a:cubicBezTo>
                      <a:pt x="31" y="7"/>
                      <a:pt x="19" y="18"/>
                      <a:pt x="19" y="18"/>
                    </a:cubicBezTo>
                    <a:close/>
                    <a:moveTo>
                      <a:pt x="48" y="15"/>
                    </a:moveTo>
                    <a:cubicBezTo>
                      <a:pt x="48" y="15"/>
                      <a:pt x="35" y="7"/>
                      <a:pt x="32" y="0"/>
                    </a:cubicBezTo>
                    <a:cubicBezTo>
                      <a:pt x="34" y="19"/>
                      <a:pt x="39" y="55"/>
                      <a:pt x="71" y="51"/>
                    </a:cubicBezTo>
                    <a:cubicBezTo>
                      <a:pt x="47" y="52"/>
                      <a:pt x="48" y="15"/>
                      <a:pt x="48" y="15"/>
                    </a:cubicBezTo>
                    <a:close/>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10" name="Freeform 5809"/>
              <p:cNvSpPr>
                <a:spLocks/>
              </p:cNvSpPr>
              <p:nvPr/>
            </p:nvSpPr>
            <p:spPr bwMode="auto">
              <a:xfrm>
                <a:off x="3367" y="2253"/>
                <a:ext cx="628" cy="774"/>
              </a:xfrm>
              <a:custGeom>
                <a:avLst/>
                <a:gdLst>
                  <a:gd name="T0" fmla="*/ 1409 w 251"/>
                  <a:gd name="T1" fmla="*/ 1212 h 290"/>
                  <a:gd name="T2" fmla="*/ 1559 w 251"/>
                  <a:gd name="T3" fmla="*/ 763 h 290"/>
                  <a:gd name="T4" fmla="*/ 1539 w 251"/>
                  <a:gd name="T5" fmla="*/ 406 h 290"/>
                  <a:gd name="T6" fmla="*/ 1539 w 251"/>
                  <a:gd name="T7" fmla="*/ 398 h 290"/>
                  <a:gd name="T8" fmla="*/ 1534 w 251"/>
                  <a:gd name="T9" fmla="*/ 384 h 290"/>
                  <a:gd name="T10" fmla="*/ 1464 w 251"/>
                  <a:gd name="T11" fmla="*/ 227 h 290"/>
                  <a:gd name="T12" fmla="*/ 1364 w 251"/>
                  <a:gd name="T13" fmla="*/ 99 h 290"/>
                  <a:gd name="T14" fmla="*/ 1196 w 251"/>
                  <a:gd name="T15" fmla="*/ 21 h 290"/>
                  <a:gd name="T16" fmla="*/ 558 w 251"/>
                  <a:gd name="T17" fmla="*/ 85 h 290"/>
                  <a:gd name="T18" fmla="*/ 300 w 251"/>
                  <a:gd name="T19" fmla="*/ 1810 h 290"/>
                  <a:gd name="T20" fmla="*/ 363 w 251"/>
                  <a:gd name="T21" fmla="*/ 1938 h 290"/>
                  <a:gd name="T22" fmla="*/ 370 w 251"/>
                  <a:gd name="T23" fmla="*/ 1924 h 290"/>
                  <a:gd name="T24" fmla="*/ 1021 w 251"/>
                  <a:gd name="T25" fmla="*/ 1724 h 290"/>
                  <a:gd name="T26" fmla="*/ 1233 w 251"/>
                  <a:gd name="T27" fmla="*/ 1388 h 290"/>
                  <a:gd name="T28" fmla="*/ 1409 w 251"/>
                  <a:gd name="T29" fmla="*/ 1212 h 2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1" h="290">
                    <a:moveTo>
                      <a:pt x="225" y="170"/>
                    </a:moveTo>
                    <a:cubicBezTo>
                      <a:pt x="241" y="154"/>
                      <a:pt x="247" y="129"/>
                      <a:pt x="249" y="107"/>
                    </a:cubicBezTo>
                    <a:cubicBezTo>
                      <a:pt x="251" y="86"/>
                      <a:pt x="251" y="72"/>
                      <a:pt x="246" y="57"/>
                    </a:cubicBezTo>
                    <a:cubicBezTo>
                      <a:pt x="246" y="56"/>
                      <a:pt x="246" y="56"/>
                      <a:pt x="246" y="56"/>
                    </a:cubicBezTo>
                    <a:cubicBezTo>
                      <a:pt x="246" y="56"/>
                      <a:pt x="246" y="55"/>
                      <a:pt x="245" y="54"/>
                    </a:cubicBezTo>
                    <a:cubicBezTo>
                      <a:pt x="243" y="47"/>
                      <a:pt x="239" y="40"/>
                      <a:pt x="234" y="32"/>
                    </a:cubicBezTo>
                    <a:cubicBezTo>
                      <a:pt x="229" y="25"/>
                      <a:pt x="224" y="19"/>
                      <a:pt x="218" y="14"/>
                    </a:cubicBezTo>
                    <a:cubicBezTo>
                      <a:pt x="210" y="8"/>
                      <a:pt x="201" y="4"/>
                      <a:pt x="191" y="3"/>
                    </a:cubicBezTo>
                    <a:cubicBezTo>
                      <a:pt x="160" y="0"/>
                      <a:pt x="119" y="1"/>
                      <a:pt x="89" y="12"/>
                    </a:cubicBezTo>
                    <a:cubicBezTo>
                      <a:pt x="0" y="47"/>
                      <a:pt x="17" y="186"/>
                      <a:pt x="48" y="254"/>
                    </a:cubicBezTo>
                    <a:cubicBezTo>
                      <a:pt x="51" y="260"/>
                      <a:pt x="54" y="266"/>
                      <a:pt x="58" y="272"/>
                    </a:cubicBezTo>
                    <a:cubicBezTo>
                      <a:pt x="59" y="270"/>
                      <a:pt x="59" y="270"/>
                      <a:pt x="59" y="270"/>
                    </a:cubicBezTo>
                    <a:cubicBezTo>
                      <a:pt x="84" y="290"/>
                      <a:pt x="144" y="259"/>
                      <a:pt x="163" y="242"/>
                    </a:cubicBezTo>
                    <a:cubicBezTo>
                      <a:pt x="177" y="229"/>
                      <a:pt x="186" y="210"/>
                      <a:pt x="197" y="195"/>
                    </a:cubicBezTo>
                    <a:cubicBezTo>
                      <a:pt x="205" y="184"/>
                      <a:pt x="215" y="179"/>
                      <a:pt x="225" y="170"/>
                    </a:cubicBezTo>
                    <a:close/>
                  </a:path>
                </a:pathLst>
              </a:custGeom>
              <a:solidFill>
                <a:srgbClr val="AB003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11" name="Freeform 5810"/>
              <p:cNvSpPr>
                <a:spLocks/>
              </p:cNvSpPr>
              <p:nvPr/>
            </p:nvSpPr>
            <p:spPr bwMode="auto">
              <a:xfrm>
                <a:off x="3527" y="2253"/>
                <a:ext cx="373" cy="176"/>
              </a:xfrm>
              <a:custGeom>
                <a:avLst/>
                <a:gdLst>
                  <a:gd name="T0" fmla="*/ 821 w 149"/>
                  <a:gd name="T1" fmla="*/ 192 h 66"/>
                  <a:gd name="T2" fmla="*/ 934 w 149"/>
                  <a:gd name="T3" fmla="*/ 72 h 66"/>
                  <a:gd name="T4" fmla="*/ 796 w 149"/>
                  <a:gd name="T5" fmla="*/ 21 h 66"/>
                  <a:gd name="T6" fmla="*/ 158 w 149"/>
                  <a:gd name="T7" fmla="*/ 85 h 66"/>
                  <a:gd name="T8" fmla="*/ 45 w 149"/>
                  <a:gd name="T9" fmla="*/ 157 h 66"/>
                  <a:gd name="T10" fmla="*/ 0 w 149"/>
                  <a:gd name="T11" fmla="*/ 235 h 66"/>
                  <a:gd name="T12" fmla="*/ 821 w 149"/>
                  <a:gd name="T13" fmla="*/ 192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 h="66">
                    <a:moveTo>
                      <a:pt x="131" y="27"/>
                    </a:moveTo>
                    <a:cubicBezTo>
                      <a:pt x="134" y="24"/>
                      <a:pt x="146" y="13"/>
                      <a:pt x="149" y="10"/>
                    </a:cubicBezTo>
                    <a:cubicBezTo>
                      <a:pt x="142" y="6"/>
                      <a:pt x="135" y="4"/>
                      <a:pt x="127" y="3"/>
                    </a:cubicBezTo>
                    <a:cubicBezTo>
                      <a:pt x="96" y="0"/>
                      <a:pt x="55" y="1"/>
                      <a:pt x="25" y="12"/>
                    </a:cubicBezTo>
                    <a:cubicBezTo>
                      <a:pt x="19" y="15"/>
                      <a:pt x="13" y="18"/>
                      <a:pt x="7" y="22"/>
                    </a:cubicBezTo>
                    <a:cubicBezTo>
                      <a:pt x="5" y="25"/>
                      <a:pt x="2" y="29"/>
                      <a:pt x="0" y="33"/>
                    </a:cubicBezTo>
                    <a:cubicBezTo>
                      <a:pt x="26" y="66"/>
                      <a:pt x="104" y="51"/>
                      <a:pt x="131" y="27"/>
                    </a:cubicBezTo>
                    <a:close/>
                  </a:path>
                </a:pathLst>
              </a:custGeom>
              <a:solidFill>
                <a:srgbClr val="8F002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12" name="Freeform 5811"/>
              <p:cNvSpPr>
                <a:spLocks/>
              </p:cNvSpPr>
              <p:nvPr/>
            </p:nvSpPr>
            <p:spPr bwMode="auto">
              <a:xfrm>
                <a:off x="3832" y="1192"/>
                <a:ext cx="818" cy="1168"/>
              </a:xfrm>
              <a:custGeom>
                <a:avLst/>
                <a:gdLst>
                  <a:gd name="T0" fmla="*/ 470 w 327"/>
                  <a:gd name="T1" fmla="*/ 2291 h 438"/>
                  <a:gd name="T2" fmla="*/ 483 w 327"/>
                  <a:gd name="T3" fmla="*/ 2248 h 438"/>
                  <a:gd name="T4" fmla="*/ 500 w 327"/>
                  <a:gd name="T5" fmla="*/ 2197 h 438"/>
                  <a:gd name="T6" fmla="*/ 513 w 327"/>
                  <a:gd name="T7" fmla="*/ 2147 h 438"/>
                  <a:gd name="T8" fmla="*/ 533 w 327"/>
                  <a:gd name="T9" fmla="*/ 2099 h 438"/>
                  <a:gd name="T10" fmla="*/ 550 w 327"/>
                  <a:gd name="T11" fmla="*/ 2040 h 438"/>
                  <a:gd name="T12" fmla="*/ 575 w 327"/>
                  <a:gd name="T13" fmla="*/ 1984 h 438"/>
                  <a:gd name="T14" fmla="*/ 600 w 327"/>
                  <a:gd name="T15" fmla="*/ 1928 h 438"/>
                  <a:gd name="T16" fmla="*/ 625 w 327"/>
                  <a:gd name="T17" fmla="*/ 1869 h 438"/>
                  <a:gd name="T18" fmla="*/ 650 w 327"/>
                  <a:gd name="T19" fmla="*/ 1813 h 438"/>
                  <a:gd name="T20" fmla="*/ 683 w 327"/>
                  <a:gd name="T21" fmla="*/ 1757 h 438"/>
                  <a:gd name="T22" fmla="*/ 713 w 327"/>
                  <a:gd name="T23" fmla="*/ 1699 h 438"/>
                  <a:gd name="T24" fmla="*/ 745 w 327"/>
                  <a:gd name="T25" fmla="*/ 1643 h 438"/>
                  <a:gd name="T26" fmla="*/ 775 w 327"/>
                  <a:gd name="T27" fmla="*/ 1587 h 438"/>
                  <a:gd name="T28" fmla="*/ 813 w 327"/>
                  <a:gd name="T29" fmla="*/ 1536 h 438"/>
                  <a:gd name="T30" fmla="*/ 838 w 327"/>
                  <a:gd name="T31" fmla="*/ 1501 h 438"/>
                  <a:gd name="T32" fmla="*/ 1246 w 327"/>
                  <a:gd name="T33" fmla="*/ 1203 h 438"/>
                  <a:gd name="T34" fmla="*/ 1321 w 327"/>
                  <a:gd name="T35" fmla="*/ 1203 h 438"/>
                  <a:gd name="T36" fmla="*/ 1371 w 327"/>
                  <a:gd name="T37" fmla="*/ 1195 h 438"/>
                  <a:gd name="T38" fmla="*/ 1421 w 327"/>
                  <a:gd name="T39" fmla="*/ 1195 h 438"/>
                  <a:gd name="T40" fmla="*/ 1471 w 327"/>
                  <a:gd name="T41" fmla="*/ 1195 h 438"/>
                  <a:gd name="T42" fmla="*/ 1583 w 327"/>
                  <a:gd name="T43" fmla="*/ 1181 h 438"/>
                  <a:gd name="T44" fmla="*/ 1646 w 327"/>
                  <a:gd name="T45" fmla="*/ 1181 h 438"/>
                  <a:gd name="T46" fmla="*/ 1701 w 327"/>
                  <a:gd name="T47" fmla="*/ 1181 h 438"/>
                  <a:gd name="T48" fmla="*/ 1771 w 327"/>
                  <a:gd name="T49" fmla="*/ 1181 h 438"/>
                  <a:gd name="T50" fmla="*/ 1834 w 327"/>
                  <a:gd name="T51" fmla="*/ 1181 h 438"/>
                  <a:gd name="T52" fmla="*/ 1896 w 327"/>
                  <a:gd name="T53" fmla="*/ 1181 h 438"/>
                  <a:gd name="T54" fmla="*/ 1964 w 327"/>
                  <a:gd name="T55" fmla="*/ 1181 h 438"/>
                  <a:gd name="T56" fmla="*/ 1608 w 327"/>
                  <a:gd name="T57" fmla="*/ 504 h 438"/>
                  <a:gd name="T58" fmla="*/ 1513 w 327"/>
                  <a:gd name="T59" fmla="*/ 248 h 438"/>
                  <a:gd name="T60" fmla="*/ 1226 w 327"/>
                  <a:gd name="T61" fmla="*/ 277 h 438"/>
                  <a:gd name="T62" fmla="*/ 1008 w 327"/>
                  <a:gd name="T63" fmla="*/ 72 h 438"/>
                  <a:gd name="T64" fmla="*/ 775 w 327"/>
                  <a:gd name="T65" fmla="*/ 184 h 438"/>
                  <a:gd name="T66" fmla="*/ 513 w 327"/>
                  <a:gd name="T67" fmla="*/ 477 h 438"/>
                  <a:gd name="T68" fmla="*/ 13 w 327"/>
                  <a:gd name="T69" fmla="*/ 1613 h 438"/>
                  <a:gd name="T70" fmla="*/ 288 w 327"/>
                  <a:gd name="T71" fmla="*/ 3115 h 4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7" h="438">
                    <a:moveTo>
                      <a:pt x="73" y="328"/>
                    </a:moveTo>
                    <a:cubicBezTo>
                      <a:pt x="74" y="326"/>
                      <a:pt x="74" y="324"/>
                      <a:pt x="75" y="322"/>
                    </a:cubicBezTo>
                    <a:cubicBezTo>
                      <a:pt x="75" y="321"/>
                      <a:pt x="76" y="321"/>
                      <a:pt x="76" y="320"/>
                    </a:cubicBezTo>
                    <a:cubicBezTo>
                      <a:pt x="76" y="319"/>
                      <a:pt x="77" y="317"/>
                      <a:pt x="77" y="316"/>
                    </a:cubicBezTo>
                    <a:cubicBezTo>
                      <a:pt x="78" y="315"/>
                      <a:pt x="78" y="314"/>
                      <a:pt x="78" y="313"/>
                    </a:cubicBezTo>
                    <a:cubicBezTo>
                      <a:pt x="79" y="312"/>
                      <a:pt x="79" y="310"/>
                      <a:pt x="80" y="309"/>
                    </a:cubicBezTo>
                    <a:cubicBezTo>
                      <a:pt x="80" y="308"/>
                      <a:pt x="80" y="307"/>
                      <a:pt x="81" y="306"/>
                    </a:cubicBezTo>
                    <a:cubicBezTo>
                      <a:pt x="81" y="305"/>
                      <a:pt x="82" y="303"/>
                      <a:pt x="82" y="302"/>
                    </a:cubicBezTo>
                    <a:cubicBezTo>
                      <a:pt x="83" y="301"/>
                      <a:pt x="83" y="300"/>
                      <a:pt x="84" y="299"/>
                    </a:cubicBezTo>
                    <a:cubicBezTo>
                      <a:pt x="84" y="297"/>
                      <a:pt x="85" y="296"/>
                      <a:pt x="85" y="295"/>
                    </a:cubicBezTo>
                    <a:cubicBezTo>
                      <a:pt x="86" y="293"/>
                      <a:pt x="86" y="292"/>
                      <a:pt x="87" y="291"/>
                    </a:cubicBezTo>
                    <a:cubicBezTo>
                      <a:pt x="87" y="290"/>
                      <a:pt x="88" y="288"/>
                      <a:pt x="88" y="287"/>
                    </a:cubicBezTo>
                    <a:cubicBezTo>
                      <a:pt x="89" y="286"/>
                      <a:pt x="89" y="285"/>
                      <a:pt x="90" y="283"/>
                    </a:cubicBezTo>
                    <a:cubicBezTo>
                      <a:pt x="91" y="282"/>
                      <a:pt x="91" y="280"/>
                      <a:pt x="92" y="279"/>
                    </a:cubicBezTo>
                    <a:cubicBezTo>
                      <a:pt x="92" y="278"/>
                      <a:pt x="93" y="277"/>
                      <a:pt x="94" y="275"/>
                    </a:cubicBezTo>
                    <a:cubicBezTo>
                      <a:pt x="94" y="274"/>
                      <a:pt x="95" y="272"/>
                      <a:pt x="96" y="271"/>
                    </a:cubicBezTo>
                    <a:cubicBezTo>
                      <a:pt x="96" y="270"/>
                      <a:pt x="97" y="269"/>
                      <a:pt x="97" y="267"/>
                    </a:cubicBezTo>
                    <a:cubicBezTo>
                      <a:pt x="98" y="266"/>
                      <a:pt x="99" y="264"/>
                      <a:pt x="100" y="263"/>
                    </a:cubicBezTo>
                    <a:cubicBezTo>
                      <a:pt x="100" y="262"/>
                      <a:pt x="101" y="260"/>
                      <a:pt x="102" y="259"/>
                    </a:cubicBezTo>
                    <a:cubicBezTo>
                      <a:pt x="102" y="258"/>
                      <a:pt x="103" y="256"/>
                      <a:pt x="104" y="255"/>
                    </a:cubicBezTo>
                    <a:cubicBezTo>
                      <a:pt x="105" y="254"/>
                      <a:pt x="105" y="252"/>
                      <a:pt x="106" y="251"/>
                    </a:cubicBezTo>
                    <a:cubicBezTo>
                      <a:pt x="107" y="250"/>
                      <a:pt x="108" y="248"/>
                      <a:pt x="109" y="247"/>
                    </a:cubicBezTo>
                    <a:cubicBezTo>
                      <a:pt x="109" y="245"/>
                      <a:pt x="110" y="244"/>
                      <a:pt x="111" y="243"/>
                    </a:cubicBezTo>
                    <a:cubicBezTo>
                      <a:pt x="112" y="242"/>
                      <a:pt x="113" y="240"/>
                      <a:pt x="114" y="239"/>
                    </a:cubicBezTo>
                    <a:cubicBezTo>
                      <a:pt x="114" y="237"/>
                      <a:pt x="115" y="236"/>
                      <a:pt x="116" y="235"/>
                    </a:cubicBezTo>
                    <a:cubicBezTo>
                      <a:pt x="117" y="234"/>
                      <a:pt x="118" y="232"/>
                      <a:pt x="119" y="231"/>
                    </a:cubicBezTo>
                    <a:cubicBezTo>
                      <a:pt x="120" y="230"/>
                      <a:pt x="120" y="228"/>
                      <a:pt x="121" y="227"/>
                    </a:cubicBezTo>
                    <a:cubicBezTo>
                      <a:pt x="122" y="226"/>
                      <a:pt x="123" y="224"/>
                      <a:pt x="124" y="223"/>
                    </a:cubicBezTo>
                    <a:cubicBezTo>
                      <a:pt x="125" y="222"/>
                      <a:pt x="126" y="221"/>
                      <a:pt x="127" y="220"/>
                    </a:cubicBezTo>
                    <a:cubicBezTo>
                      <a:pt x="128" y="218"/>
                      <a:pt x="129" y="217"/>
                      <a:pt x="130" y="216"/>
                    </a:cubicBezTo>
                    <a:cubicBezTo>
                      <a:pt x="131" y="215"/>
                      <a:pt x="132" y="214"/>
                      <a:pt x="133" y="212"/>
                    </a:cubicBezTo>
                    <a:cubicBezTo>
                      <a:pt x="133" y="212"/>
                      <a:pt x="134" y="211"/>
                      <a:pt x="134" y="211"/>
                    </a:cubicBezTo>
                    <a:cubicBezTo>
                      <a:pt x="134" y="210"/>
                      <a:pt x="134" y="209"/>
                      <a:pt x="134" y="209"/>
                    </a:cubicBezTo>
                    <a:cubicBezTo>
                      <a:pt x="134" y="208"/>
                      <a:pt x="159" y="175"/>
                      <a:pt x="199" y="169"/>
                    </a:cubicBezTo>
                    <a:cubicBezTo>
                      <a:pt x="204" y="169"/>
                      <a:pt x="207" y="169"/>
                      <a:pt x="211" y="169"/>
                    </a:cubicBezTo>
                    <a:cubicBezTo>
                      <a:pt x="211" y="169"/>
                      <a:pt x="211" y="169"/>
                      <a:pt x="211" y="169"/>
                    </a:cubicBezTo>
                    <a:cubicBezTo>
                      <a:pt x="213" y="169"/>
                      <a:pt x="215" y="169"/>
                      <a:pt x="217" y="169"/>
                    </a:cubicBezTo>
                    <a:cubicBezTo>
                      <a:pt x="218" y="169"/>
                      <a:pt x="218" y="169"/>
                      <a:pt x="219" y="168"/>
                    </a:cubicBezTo>
                    <a:cubicBezTo>
                      <a:pt x="221" y="168"/>
                      <a:pt x="223" y="168"/>
                      <a:pt x="225" y="168"/>
                    </a:cubicBezTo>
                    <a:cubicBezTo>
                      <a:pt x="225" y="168"/>
                      <a:pt x="226" y="168"/>
                      <a:pt x="227" y="168"/>
                    </a:cubicBezTo>
                    <a:cubicBezTo>
                      <a:pt x="229" y="168"/>
                      <a:pt x="231" y="168"/>
                      <a:pt x="233" y="168"/>
                    </a:cubicBezTo>
                    <a:cubicBezTo>
                      <a:pt x="234" y="168"/>
                      <a:pt x="234" y="168"/>
                      <a:pt x="235" y="168"/>
                    </a:cubicBezTo>
                    <a:cubicBezTo>
                      <a:pt x="238" y="167"/>
                      <a:pt x="241" y="167"/>
                      <a:pt x="244" y="167"/>
                    </a:cubicBezTo>
                    <a:cubicBezTo>
                      <a:pt x="247" y="167"/>
                      <a:pt x="250" y="167"/>
                      <a:pt x="253" y="166"/>
                    </a:cubicBezTo>
                    <a:cubicBezTo>
                      <a:pt x="254" y="166"/>
                      <a:pt x="256" y="166"/>
                      <a:pt x="257" y="166"/>
                    </a:cubicBezTo>
                    <a:cubicBezTo>
                      <a:pt x="259" y="166"/>
                      <a:pt x="261" y="166"/>
                      <a:pt x="263" y="166"/>
                    </a:cubicBezTo>
                    <a:cubicBezTo>
                      <a:pt x="264" y="166"/>
                      <a:pt x="266" y="166"/>
                      <a:pt x="268" y="166"/>
                    </a:cubicBezTo>
                    <a:cubicBezTo>
                      <a:pt x="269" y="166"/>
                      <a:pt x="271" y="166"/>
                      <a:pt x="272" y="166"/>
                    </a:cubicBezTo>
                    <a:cubicBezTo>
                      <a:pt x="275" y="166"/>
                      <a:pt x="277" y="166"/>
                      <a:pt x="279" y="166"/>
                    </a:cubicBezTo>
                    <a:cubicBezTo>
                      <a:pt x="280" y="166"/>
                      <a:pt x="281" y="166"/>
                      <a:pt x="283" y="166"/>
                    </a:cubicBezTo>
                    <a:cubicBezTo>
                      <a:pt x="285" y="166"/>
                      <a:pt x="287" y="166"/>
                      <a:pt x="290" y="166"/>
                    </a:cubicBezTo>
                    <a:cubicBezTo>
                      <a:pt x="291" y="166"/>
                      <a:pt x="292" y="166"/>
                      <a:pt x="293" y="166"/>
                    </a:cubicBezTo>
                    <a:cubicBezTo>
                      <a:pt x="296" y="166"/>
                      <a:pt x="299" y="166"/>
                      <a:pt x="301" y="166"/>
                    </a:cubicBezTo>
                    <a:cubicBezTo>
                      <a:pt x="302" y="166"/>
                      <a:pt x="303" y="166"/>
                      <a:pt x="303" y="166"/>
                    </a:cubicBezTo>
                    <a:cubicBezTo>
                      <a:pt x="307" y="166"/>
                      <a:pt x="310" y="166"/>
                      <a:pt x="313" y="166"/>
                    </a:cubicBezTo>
                    <a:cubicBezTo>
                      <a:pt x="314" y="166"/>
                      <a:pt x="314" y="166"/>
                      <a:pt x="314" y="166"/>
                    </a:cubicBezTo>
                    <a:cubicBezTo>
                      <a:pt x="318" y="166"/>
                      <a:pt x="322" y="166"/>
                      <a:pt x="327" y="166"/>
                    </a:cubicBezTo>
                    <a:cubicBezTo>
                      <a:pt x="315" y="126"/>
                      <a:pt x="293" y="92"/>
                      <a:pt x="257" y="71"/>
                    </a:cubicBezTo>
                    <a:cubicBezTo>
                      <a:pt x="253" y="68"/>
                      <a:pt x="240" y="59"/>
                      <a:pt x="239" y="57"/>
                    </a:cubicBezTo>
                    <a:cubicBezTo>
                      <a:pt x="238" y="54"/>
                      <a:pt x="236" y="48"/>
                      <a:pt x="242" y="35"/>
                    </a:cubicBezTo>
                    <a:cubicBezTo>
                      <a:pt x="247" y="19"/>
                      <a:pt x="219" y="3"/>
                      <a:pt x="208" y="21"/>
                    </a:cubicBezTo>
                    <a:cubicBezTo>
                      <a:pt x="205" y="25"/>
                      <a:pt x="203" y="28"/>
                      <a:pt x="196" y="39"/>
                    </a:cubicBezTo>
                    <a:cubicBezTo>
                      <a:pt x="196" y="39"/>
                      <a:pt x="197" y="16"/>
                      <a:pt x="193" y="12"/>
                    </a:cubicBezTo>
                    <a:cubicBezTo>
                      <a:pt x="184" y="0"/>
                      <a:pt x="166" y="4"/>
                      <a:pt x="161" y="10"/>
                    </a:cubicBezTo>
                    <a:cubicBezTo>
                      <a:pt x="155" y="17"/>
                      <a:pt x="159" y="47"/>
                      <a:pt x="134" y="49"/>
                    </a:cubicBezTo>
                    <a:cubicBezTo>
                      <a:pt x="122" y="48"/>
                      <a:pt x="123" y="35"/>
                      <a:pt x="124" y="26"/>
                    </a:cubicBezTo>
                    <a:cubicBezTo>
                      <a:pt x="125" y="17"/>
                      <a:pt x="91" y="16"/>
                      <a:pt x="88" y="34"/>
                    </a:cubicBezTo>
                    <a:cubicBezTo>
                      <a:pt x="87" y="45"/>
                      <a:pt x="85" y="56"/>
                      <a:pt x="82" y="67"/>
                    </a:cubicBezTo>
                    <a:cubicBezTo>
                      <a:pt x="81" y="69"/>
                      <a:pt x="77" y="75"/>
                      <a:pt x="75" y="76"/>
                    </a:cubicBezTo>
                    <a:cubicBezTo>
                      <a:pt x="8" y="129"/>
                      <a:pt x="2" y="166"/>
                      <a:pt x="2" y="227"/>
                    </a:cubicBezTo>
                    <a:cubicBezTo>
                      <a:pt x="2" y="252"/>
                      <a:pt x="0" y="302"/>
                      <a:pt x="12" y="349"/>
                    </a:cubicBezTo>
                    <a:cubicBezTo>
                      <a:pt x="15" y="365"/>
                      <a:pt x="30" y="404"/>
                      <a:pt x="46" y="438"/>
                    </a:cubicBezTo>
                    <a:cubicBezTo>
                      <a:pt x="53" y="394"/>
                      <a:pt x="65" y="353"/>
                      <a:pt x="73" y="328"/>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13" name="Freeform 5812"/>
              <p:cNvSpPr>
                <a:spLocks/>
              </p:cNvSpPr>
              <p:nvPr/>
            </p:nvSpPr>
            <p:spPr bwMode="auto">
              <a:xfrm>
                <a:off x="3355" y="1581"/>
                <a:ext cx="185" cy="232"/>
              </a:xfrm>
              <a:custGeom>
                <a:avLst/>
                <a:gdLst>
                  <a:gd name="T0" fmla="*/ 458 w 74"/>
                  <a:gd name="T1" fmla="*/ 77 h 87"/>
                  <a:gd name="T2" fmla="*/ 175 w 74"/>
                  <a:gd name="T3" fmla="*/ 0 h 87"/>
                  <a:gd name="T4" fmla="*/ 108 w 74"/>
                  <a:gd name="T5" fmla="*/ 256 h 87"/>
                  <a:gd name="T6" fmla="*/ 333 w 74"/>
                  <a:gd name="T7" fmla="*/ 328 h 87"/>
                  <a:gd name="T8" fmla="*/ 95 w 74"/>
                  <a:gd name="T9" fmla="*/ 333 h 87"/>
                  <a:gd name="T10" fmla="*/ 113 w 74"/>
                  <a:gd name="T11" fmla="*/ 605 h 87"/>
                  <a:gd name="T12" fmla="*/ 463 w 74"/>
                  <a:gd name="T13" fmla="*/ 619 h 87"/>
                  <a:gd name="T14" fmla="*/ 458 w 74"/>
                  <a:gd name="T15" fmla="*/ 77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87">
                    <a:moveTo>
                      <a:pt x="73" y="11"/>
                    </a:moveTo>
                    <a:cubicBezTo>
                      <a:pt x="53" y="7"/>
                      <a:pt x="35" y="3"/>
                      <a:pt x="28" y="0"/>
                    </a:cubicBezTo>
                    <a:cubicBezTo>
                      <a:pt x="14" y="2"/>
                      <a:pt x="7" y="26"/>
                      <a:pt x="17" y="36"/>
                    </a:cubicBezTo>
                    <a:cubicBezTo>
                      <a:pt x="27" y="39"/>
                      <a:pt x="53" y="46"/>
                      <a:pt x="53" y="46"/>
                    </a:cubicBezTo>
                    <a:cubicBezTo>
                      <a:pt x="39" y="46"/>
                      <a:pt x="22" y="47"/>
                      <a:pt x="15" y="47"/>
                    </a:cubicBezTo>
                    <a:cubicBezTo>
                      <a:pt x="2" y="51"/>
                      <a:pt x="0" y="82"/>
                      <a:pt x="18" y="85"/>
                    </a:cubicBezTo>
                    <a:cubicBezTo>
                      <a:pt x="35" y="86"/>
                      <a:pt x="56" y="87"/>
                      <a:pt x="74" y="87"/>
                    </a:cubicBezTo>
                    <a:cubicBezTo>
                      <a:pt x="73" y="61"/>
                      <a:pt x="73" y="35"/>
                      <a:pt x="73" y="11"/>
                    </a:cubicBez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14" name="Oval 5813"/>
              <p:cNvSpPr>
                <a:spLocks noChangeArrowheads="1"/>
              </p:cNvSpPr>
              <p:nvPr/>
            </p:nvSpPr>
            <p:spPr bwMode="auto">
              <a:xfrm>
                <a:off x="3545" y="1459"/>
                <a:ext cx="287" cy="72"/>
              </a:xfrm>
              <a:prstGeom prst="ellipse">
                <a:avLst/>
              </a:prstGeom>
              <a:solidFill>
                <a:srgbClr val="D6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ltLang="en-US">
                  <a:solidFill>
                    <a:srgbClr val="000000"/>
                  </a:solidFill>
                </a:endParaRPr>
              </a:p>
            </p:txBody>
          </p:sp>
          <p:sp>
            <p:nvSpPr>
              <p:cNvPr id="5815" name="Freeform 5814"/>
              <p:cNvSpPr>
                <a:spLocks/>
              </p:cNvSpPr>
              <p:nvPr/>
            </p:nvSpPr>
            <p:spPr bwMode="auto">
              <a:xfrm>
                <a:off x="3390" y="2093"/>
                <a:ext cx="125" cy="110"/>
              </a:xfrm>
              <a:custGeom>
                <a:avLst/>
                <a:gdLst>
                  <a:gd name="T0" fmla="*/ 70 w 50"/>
                  <a:gd name="T1" fmla="*/ 8 h 41"/>
                  <a:gd name="T2" fmla="*/ 95 w 50"/>
                  <a:gd name="T3" fmla="*/ 287 h 41"/>
                  <a:gd name="T4" fmla="*/ 213 w 50"/>
                  <a:gd name="T5" fmla="*/ 295 h 41"/>
                  <a:gd name="T6" fmla="*/ 225 w 50"/>
                  <a:gd name="T7" fmla="*/ 252 h 41"/>
                  <a:gd name="T8" fmla="*/ 225 w 50"/>
                  <a:gd name="T9" fmla="*/ 260 h 41"/>
                  <a:gd name="T10" fmla="*/ 313 w 50"/>
                  <a:gd name="T11" fmla="*/ 0 h 41"/>
                  <a:gd name="T12" fmla="*/ 70 w 50"/>
                  <a:gd name="T13" fmla="*/ 8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41">
                    <a:moveTo>
                      <a:pt x="11" y="1"/>
                    </a:moveTo>
                    <a:cubicBezTo>
                      <a:pt x="1" y="7"/>
                      <a:pt x="0" y="37"/>
                      <a:pt x="15" y="40"/>
                    </a:cubicBezTo>
                    <a:cubicBezTo>
                      <a:pt x="22" y="41"/>
                      <a:pt x="18" y="41"/>
                      <a:pt x="34" y="41"/>
                    </a:cubicBezTo>
                    <a:cubicBezTo>
                      <a:pt x="34" y="39"/>
                      <a:pt x="35" y="37"/>
                      <a:pt x="36" y="35"/>
                    </a:cubicBezTo>
                    <a:cubicBezTo>
                      <a:pt x="36" y="36"/>
                      <a:pt x="36" y="36"/>
                      <a:pt x="36" y="36"/>
                    </a:cubicBezTo>
                    <a:cubicBezTo>
                      <a:pt x="41" y="24"/>
                      <a:pt x="46" y="12"/>
                      <a:pt x="50" y="0"/>
                    </a:cubicBezTo>
                    <a:cubicBezTo>
                      <a:pt x="26" y="0"/>
                      <a:pt x="22" y="0"/>
                      <a:pt x="11" y="1"/>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16" name="Oval 5815"/>
              <p:cNvSpPr>
                <a:spLocks noChangeArrowheads="1"/>
              </p:cNvSpPr>
              <p:nvPr/>
            </p:nvSpPr>
            <p:spPr bwMode="auto">
              <a:xfrm>
                <a:off x="3595" y="1477"/>
                <a:ext cx="187" cy="35"/>
              </a:xfrm>
              <a:prstGeom prst="ellipse">
                <a:avLst/>
              </a:prstGeom>
              <a:solidFill>
                <a:srgbClr val="6FA9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ltLang="en-US">
                  <a:solidFill>
                    <a:srgbClr val="000000"/>
                  </a:solidFill>
                </a:endParaRPr>
              </a:p>
            </p:txBody>
          </p:sp>
          <p:sp>
            <p:nvSpPr>
              <p:cNvPr id="5817" name="Freeform 5816"/>
              <p:cNvSpPr>
                <a:spLocks/>
              </p:cNvSpPr>
              <p:nvPr/>
            </p:nvSpPr>
            <p:spPr bwMode="auto">
              <a:xfrm>
                <a:off x="3670" y="2429"/>
                <a:ext cx="1505" cy="1283"/>
              </a:xfrm>
              <a:custGeom>
                <a:avLst/>
                <a:gdLst>
                  <a:gd name="T0" fmla="*/ 2925 w 602"/>
                  <a:gd name="T1" fmla="*/ 0 h 481"/>
                  <a:gd name="T2" fmla="*/ 3333 w 602"/>
                  <a:gd name="T3" fmla="*/ 440 h 481"/>
                  <a:gd name="T4" fmla="*/ 3645 w 602"/>
                  <a:gd name="T5" fmla="*/ 1075 h 481"/>
                  <a:gd name="T6" fmla="*/ 3700 w 602"/>
                  <a:gd name="T7" fmla="*/ 2121 h 481"/>
                  <a:gd name="T8" fmla="*/ 3475 w 602"/>
                  <a:gd name="T9" fmla="*/ 3222 h 481"/>
                  <a:gd name="T10" fmla="*/ 2500 w 602"/>
                  <a:gd name="T11" fmla="*/ 3345 h 481"/>
                  <a:gd name="T12" fmla="*/ 0 w 602"/>
                  <a:gd name="T13" fmla="*/ 2257 h 481"/>
                  <a:gd name="T14" fmla="*/ 100 w 602"/>
                  <a:gd name="T15" fmla="*/ 2155 h 481"/>
                  <a:gd name="T16" fmla="*/ 138 w 602"/>
                  <a:gd name="T17" fmla="*/ 1971 h 481"/>
                  <a:gd name="T18" fmla="*/ 138 w 602"/>
                  <a:gd name="T19" fmla="*/ 1963 h 481"/>
                  <a:gd name="T20" fmla="*/ 220 w 602"/>
                  <a:gd name="T21" fmla="*/ 2049 h 481"/>
                  <a:gd name="T22" fmla="*/ 1613 w 602"/>
                  <a:gd name="T23" fmla="*/ 3089 h 481"/>
                  <a:gd name="T24" fmla="*/ 3433 w 602"/>
                  <a:gd name="T25" fmla="*/ 3046 h 481"/>
                  <a:gd name="T26" fmla="*/ 3525 w 602"/>
                  <a:gd name="T27" fmla="*/ 2078 h 481"/>
                  <a:gd name="T28" fmla="*/ 3513 w 602"/>
                  <a:gd name="T29" fmla="*/ 1118 h 481"/>
                  <a:gd name="T30" fmla="*/ 2975 w 602"/>
                  <a:gd name="T31" fmla="*/ 115 h 4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2" h="481">
                    <a:moveTo>
                      <a:pt x="468" y="0"/>
                    </a:moveTo>
                    <a:cubicBezTo>
                      <a:pt x="480" y="5"/>
                      <a:pt x="509" y="31"/>
                      <a:pt x="533" y="62"/>
                    </a:cubicBezTo>
                    <a:cubicBezTo>
                      <a:pt x="551" y="87"/>
                      <a:pt x="570" y="111"/>
                      <a:pt x="583" y="151"/>
                    </a:cubicBezTo>
                    <a:cubicBezTo>
                      <a:pt x="602" y="204"/>
                      <a:pt x="593" y="254"/>
                      <a:pt x="592" y="298"/>
                    </a:cubicBezTo>
                    <a:cubicBezTo>
                      <a:pt x="591" y="381"/>
                      <a:pt x="588" y="425"/>
                      <a:pt x="556" y="453"/>
                    </a:cubicBezTo>
                    <a:cubicBezTo>
                      <a:pt x="524" y="481"/>
                      <a:pt x="456" y="474"/>
                      <a:pt x="400" y="470"/>
                    </a:cubicBezTo>
                    <a:cubicBezTo>
                      <a:pt x="362" y="467"/>
                      <a:pt x="148" y="472"/>
                      <a:pt x="0" y="317"/>
                    </a:cubicBezTo>
                    <a:cubicBezTo>
                      <a:pt x="0" y="317"/>
                      <a:pt x="8" y="314"/>
                      <a:pt x="16" y="303"/>
                    </a:cubicBezTo>
                    <a:cubicBezTo>
                      <a:pt x="26" y="283"/>
                      <a:pt x="22" y="277"/>
                      <a:pt x="22" y="277"/>
                    </a:cubicBezTo>
                    <a:cubicBezTo>
                      <a:pt x="22" y="277"/>
                      <a:pt x="22" y="276"/>
                      <a:pt x="22" y="276"/>
                    </a:cubicBezTo>
                    <a:cubicBezTo>
                      <a:pt x="26" y="280"/>
                      <a:pt x="33" y="283"/>
                      <a:pt x="35" y="288"/>
                    </a:cubicBezTo>
                    <a:cubicBezTo>
                      <a:pt x="62" y="338"/>
                      <a:pt x="177" y="414"/>
                      <a:pt x="258" y="434"/>
                    </a:cubicBezTo>
                    <a:cubicBezTo>
                      <a:pt x="404" y="470"/>
                      <a:pt x="522" y="454"/>
                      <a:pt x="549" y="428"/>
                    </a:cubicBezTo>
                    <a:cubicBezTo>
                      <a:pt x="565" y="413"/>
                      <a:pt x="562" y="355"/>
                      <a:pt x="564" y="292"/>
                    </a:cubicBezTo>
                    <a:cubicBezTo>
                      <a:pt x="565" y="245"/>
                      <a:pt x="576" y="195"/>
                      <a:pt x="562" y="157"/>
                    </a:cubicBezTo>
                    <a:cubicBezTo>
                      <a:pt x="546" y="111"/>
                      <a:pt x="480" y="29"/>
                      <a:pt x="476" y="16"/>
                    </a:cubicBezTo>
                  </a:path>
                </a:pathLst>
              </a:custGeom>
              <a:solidFill>
                <a:srgbClr val="F9D4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18" name="Freeform 5817"/>
              <p:cNvSpPr>
                <a:spLocks/>
              </p:cNvSpPr>
              <p:nvPr/>
            </p:nvSpPr>
            <p:spPr bwMode="auto">
              <a:xfrm>
                <a:off x="3527" y="3141"/>
                <a:ext cx="328" cy="355"/>
              </a:xfrm>
              <a:custGeom>
                <a:avLst/>
                <a:gdLst>
                  <a:gd name="T0" fmla="*/ 821 w 131"/>
                  <a:gd name="T1" fmla="*/ 798 h 133"/>
                  <a:gd name="T2" fmla="*/ 358 w 131"/>
                  <a:gd name="T3" fmla="*/ 355 h 133"/>
                  <a:gd name="T4" fmla="*/ 0 w 131"/>
                  <a:gd name="T5" fmla="*/ 0 h 133"/>
                  <a:gd name="T6" fmla="*/ 45 w 131"/>
                  <a:gd name="T7" fmla="*/ 427 h 133"/>
                  <a:gd name="T8" fmla="*/ 58 w 131"/>
                  <a:gd name="T9" fmla="*/ 841 h 133"/>
                  <a:gd name="T10" fmla="*/ 58 w 131"/>
                  <a:gd name="T11" fmla="*/ 841 h 133"/>
                  <a:gd name="T12" fmla="*/ 58 w 131"/>
                  <a:gd name="T13" fmla="*/ 849 h 133"/>
                  <a:gd name="T14" fmla="*/ 438 w 131"/>
                  <a:gd name="T15" fmla="*/ 948 h 133"/>
                  <a:gd name="T16" fmla="*/ 821 w 131"/>
                  <a:gd name="T17" fmla="*/ 849 h 133"/>
                  <a:gd name="T18" fmla="*/ 814 w 131"/>
                  <a:gd name="T19" fmla="*/ 841 h 133"/>
                  <a:gd name="T20" fmla="*/ 821 w 131"/>
                  <a:gd name="T21" fmla="*/ 841 h 133"/>
                  <a:gd name="T22" fmla="*/ 821 w 131"/>
                  <a:gd name="T23" fmla="*/ 798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133">
                    <a:moveTo>
                      <a:pt x="131" y="112"/>
                    </a:moveTo>
                    <a:cubicBezTo>
                      <a:pt x="105" y="95"/>
                      <a:pt x="80" y="74"/>
                      <a:pt x="57" y="50"/>
                    </a:cubicBezTo>
                    <a:cubicBezTo>
                      <a:pt x="35" y="56"/>
                      <a:pt x="16" y="35"/>
                      <a:pt x="0" y="0"/>
                    </a:cubicBezTo>
                    <a:cubicBezTo>
                      <a:pt x="4" y="22"/>
                      <a:pt x="7" y="43"/>
                      <a:pt x="7" y="60"/>
                    </a:cubicBezTo>
                    <a:cubicBezTo>
                      <a:pt x="7" y="73"/>
                      <a:pt x="8" y="79"/>
                      <a:pt x="9" y="118"/>
                    </a:cubicBezTo>
                    <a:cubicBezTo>
                      <a:pt x="9" y="118"/>
                      <a:pt x="9" y="118"/>
                      <a:pt x="9" y="118"/>
                    </a:cubicBezTo>
                    <a:cubicBezTo>
                      <a:pt x="9" y="119"/>
                      <a:pt x="9" y="119"/>
                      <a:pt x="9" y="119"/>
                    </a:cubicBezTo>
                    <a:cubicBezTo>
                      <a:pt x="9" y="127"/>
                      <a:pt x="36" y="133"/>
                      <a:pt x="70" y="133"/>
                    </a:cubicBezTo>
                    <a:cubicBezTo>
                      <a:pt x="104" y="133"/>
                      <a:pt x="131" y="127"/>
                      <a:pt x="131" y="119"/>
                    </a:cubicBezTo>
                    <a:cubicBezTo>
                      <a:pt x="131" y="119"/>
                      <a:pt x="131" y="119"/>
                      <a:pt x="130" y="118"/>
                    </a:cubicBezTo>
                    <a:cubicBezTo>
                      <a:pt x="131" y="118"/>
                      <a:pt x="131" y="118"/>
                      <a:pt x="131" y="118"/>
                    </a:cubicBezTo>
                    <a:lnTo>
                      <a:pt x="131" y="112"/>
                    </a:ln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19" name="Freeform 5818"/>
              <p:cNvSpPr>
                <a:spLocks/>
              </p:cNvSpPr>
              <p:nvPr/>
            </p:nvSpPr>
            <p:spPr bwMode="auto">
              <a:xfrm>
                <a:off x="3922" y="1632"/>
                <a:ext cx="850" cy="1165"/>
              </a:xfrm>
              <a:custGeom>
                <a:avLst/>
                <a:gdLst>
                  <a:gd name="T0" fmla="*/ 1895 w 340"/>
                  <a:gd name="T1" fmla="*/ 21 h 437"/>
                  <a:gd name="T2" fmla="*/ 1808 w 340"/>
                  <a:gd name="T3" fmla="*/ 8 h 437"/>
                  <a:gd name="T4" fmla="*/ 1300 w 340"/>
                  <a:gd name="T5" fmla="*/ 13 h 437"/>
                  <a:gd name="T6" fmla="*/ 1095 w 340"/>
                  <a:gd name="T7" fmla="*/ 29 h 437"/>
                  <a:gd name="T8" fmla="*/ 1095 w 340"/>
                  <a:gd name="T9" fmla="*/ 29 h 437"/>
                  <a:gd name="T10" fmla="*/ 1050 w 340"/>
                  <a:gd name="T11" fmla="*/ 35 h 437"/>
                  <a:gd name="T12" fmla="*/ 1038 w 340"/>
                  <a:gd name="T13" fmla="*/ 35 h 437"/>
                  <a:gd name="T14" fmla="*/ 1008 w 340"/>
                  <a:gd name="T15" fmla="*/ 43 h 437"/>
                  <a:gd name="T16" fmla="*/ 995 w 340"/>
                  <a:gd name="T17" fmla="*/ 43 h 437"/>
                  <a:gd name="T18" fmla="*/ 963 w 340"/>
                  <a:gd name="T19" fmla="*/ 56 h 437"/>
                  <a:gd name="T20" fmla="*/ 958 w 340"/>
                  <a:gd name="T21" fmla="*/ 56 h 437"/>
                  <a:gd name="T22" fmla="*/ 920 w 340"/>
                  <a:gd name="T23" fmla="*/ 72 h 437"/>
                  <a:gd name="T24" fmla="*/ 908 w 340"/>
                  <a:gd name="T25" fmla="*/ 77 h 437"/>
                  <a:gd name="T26" fmla="*/ 883 w 340"/>
                  <a:gd name="T27" fmla="*/ 85 h 437"/>
                  <a:gd name="T28" fmla="*/ 863 w 340"/>
                  <a:gd name="T29" fmla="*/ 99 h 437"/>
                  <a:gd name="T30" fmla="*/ 845 w 340"/>
                  <a:gd name="T31" fmla="*/ 107 h 437"/>
                  <a:gd name="T32" fmla="*/ 833 w 340"/>
                  <a:gd name="T33" fmla="*/ 120 h 437"/>
                  <a:gd name="T34" fmla="*/ 808 w 340"/>
                  <a:gd name="T35" fmla="*/ 136 h 437"/>
                  <a:gd name="T36" fmla="*/ 783 w 340"/>
                  <a:gd name="T37" fmla="*/ 157 h 437"/>
                  <a:gd name="T38" fmla="*/ 770 w 340"/>
                  <a:gd name="T39" fmla="*/ 163 h 437"/>
                  <a:gd name="T40" fmla="*/ 745 w 340"/>
                  <a:gd name="T41" fmla="*/ 184 h 437"/>
                  <a:gd name="T42" fmla="*/ 738 w 340"/>
                  <a:gd name="T43" fmla="*/ 192 h 437"/>
                  <a:gd name="T44" fmla="*/ 713 w 340"/>
                  <a:gd name="T45" fmla="*/ 213 h 437"/>
                  <a:gd name="T46" fmla="*/ 713 w 340"/>
                  <a:gd name="T47" fmla="*/ 213 h 437"/>
                  <a:gd name="T48" fmla="*/ 638 w 340"/>
                  <a:gd name="T49" fmla="*/ 291 h 437"/>
                  <a:gd name="T50" fmla="*/ 638 w 340"/>
                  <a:gd name="T51" fmla="*/ 299 h 437"/>
                  <a:gd name="T52" fmla="*/ 233 w 340"/>
                  <a:gd name="T53" fmla="*/ 1160 h 437"/>
                  <a:gd name="T54" fmla="*/ 33 w 340"/>
                  <a:gd name="T55" fmla="*/ 2530 h 437"/>
                  <a:gd name="T56" fmla="*/ 250 w 340"/>
                  <a:gd name="T57" fmla="*/ 3092 h 437"/>
                  <a:gd name="T58" fmla="*/ 345 w 340"/>
                  <a:gd name="T59" fmla="*/ 2837 h 437"/>
                  <a:gd name="T60" fmla="*/ 425 w 340"/>
                  <a:gd name="T61" fmla="*/ 2709 h 437"/>
                  <a:gd name="T62" fmla="*/ 525 w 340"/>
                  <a:gd name="T63" fmla="*/ 2815 h 437"/>
                  <a:gd name="T64" fmla="*/ 670 w 340"/>
                  <a:gd name="T65" fmla="*/ 3071 h 437"/>
                  <a:gd name="T66" fmla="*/ 795 w 340"/>
                  <a:gd name="T67" fmla="*/ 2751 h 437"/>
                  <a:gd name="T68" fmla="*/ 800 w 340"/>
                  <a:gd name="T69" fmla="*/ 1855 h 437"/>
                  <a:gd name="T70" fmla="*/ 1363 w 340"/>
                  <a:gd name="T71" fmla="*/ 925 h 437"/>
                  <a:gd name="T72" fmla="*/ 1833 w 340"/>
                  <a:gd name="T73" fmla="*/ 888 h 437"/>
                  <a:gd name="T74" fmla="*/ 1895 w 340"/>
                  <a:gd name="T75" fmla="*/ 21 h 4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0" h="437">
                    <a:moveTo>
                      <a:pt x="303" y="3"/>
                    </a:moveTo>
                    <a:cubicBezTo>
                      <a:pt x="289" y="1"/>
                      <a:pt x="289" y="1"/>
                      <a:pt x="289" y="1"/>
                    </a:cubicBezTo>
                    <a:cubicBezTo>
                      <a:pt x="260" y="1"/>
                      <a:pt x="231" y="0"/>
                      <a:pt x="208" y="2"/>
                    </a:cubicBezTo>
                    <a:cubicBezTo>
                      <a:pt x="195" y="3"/>
                      <a:pt x="184" y="4"/>
                      <a:pt x="175" y="4"/>
                    </a:cubicBezTo>
                    <a:cubicBezTo>
                      <a:pt x="175" y="4"/>
                      <a:pt x="175" y="4"/>
                      <a:pt x="175" y="4"/>
                    </a:cubicBezTo>
                    <a:cubicBezTo>
                      <a:pt x="172" y="4"/>
                      <a:pt x="170" y="4"/>
                      <a:pt x="168" y="5"/>
                    </a:cubicBezTo>
                    <a:cubicBezTo>
                      <a:pt x="167" y="5"/>
                      <a:pt x="166" y="5"/>
                      <a:pt x="166" y="5"/>
                    </a:cubicBezTo>
                    <a:cubicBezTo>
                      <a:pt x="164" y="5"/>
                      <a:pt x="163" y="6"/>
                      <a:pt x="161" y="6"/>
                    </a:cubicBezTo>
                    <a:cubicBezTo>
                      <a:pt x="160" y="6"/>
                      <a:pt x="160" y="6"/>
                      <a:pt x="159" y="6"/>
                    </a:cubicBezTo>
                    <a:cubicBezTo>
                      <a:pt x="157" y="7"/>
                      <a:pt x="156" y="7"/>
                      <a:pt x="154" y="8"/>
                    </a:cubicBezTo>
                    <a:cubicBezTo>
                      <a:pt x="154" y="8"/>
                      <a:pt x="153" y="8"/>
                      <a:pt x="153" y="8"/>
                    </a:cubicBezTo>
                    <a:cubicBezTo>
                      <a:pt x="151" y="9"/>
                      <a:pt x="149" y="9"/>
                      <a:pt x="147" y="10"/>
                    </a:cubicBezTo>
                    <a:cubicBezTo>
                      <a:pt x="146" y="10"/>
                      <a:pt x="145" y="11"/>
                      <a:pt x="145" y="11"/>
                    </a:cubicBezTo>
                    <a:cubicBezTo>
                      <a:pt x="143" y="11"/>
                      <a:pt x="142" y="12"/>
                      <a:pt x="141" y="12"/>
                    </a:cubicBezTo>
                    <a:cubicBezTo>
                      <a:pt x="140" y="13"/>
                      <a:pt x="139" y="13"/>
                      <a:pt x="138" y="14"/>
                    </a:cubicBezTo>
                    <a:cubicBezTo>
                      <a:pt x="137" y="14"/>
                      <a:pt x="136" y="15"/>
                      <a:pt x="135" y="15"/>
                    </a:cubicBezTo>
                    <a:cubicBezTo>
                      <a:pt x="134" y="16"/>
                      <a:pt x="133" y="16"/>
                      <a:pt x="133" y="17"/>
                    </a:cubicBezTo>
                    <a:cubicBezTo>
                      <a:pt x="132" y="17"/>
                      <a:pt x="131" y="18"/>
                      <a:pt x="129" y="19"/>
                    </a:cubicBezTo>
                    <a:cubicBezTo>
                      <a:pt x="128" y="20"/>
                      <a:pt x="126" y="21"/>
                      <a:pt x="125" y="22"/>
                    </a:cubicBezTo>
                    <a:cubicBezTo>
                      <a:pt x="124" y="22"/>
                      <a:pt x="123" y="23"/>
                      <a:pt x="123" y="23"/>
                    </a:cubicBezTo>
                    <a:cubicBezTo>
                      <a:pt x="122" y="24"/>
                      <a:pt x="120" y="25"/>
                      <a:pt x="119" y="26"/>
                    </a:cubicBezTo>
                    <a:cubicBezTo>
                      <a:pt x="119" y="26"/>
                      <a:pt x="118" y="26"/>
                      <a:pt x="118" y="27"/>
                    </a:cubicBezTo>
                    <a:cubicBezTo>
                      <a:pt x="117" y="28"/>
                      <a:pt x="116" y="29"/>
                      <a:pt x="114" y="30"/>
                    </a:cubicBezTo>
                    <a:cubicBezTo>
                      <a:pt x="114" y="30"/>
                      <a:pt x="114" y="30"/>
                      <a:pt x="114" y="30"/>
                    </a:cubicBezTo>
                    <a:cubicBezTo>
                      <a:pt x="110" y="34"/>
                      <a:pt x="106" y="37"/>
                      <a:pt x="102" y="41"/>
                    </a:cubicBezTo>
                    <a:cubicBezTo>
                      <a:pt x="102" y="41"/>
                      <a:pt x="102" y="42"/>
                      <a:pt x="102" y="42"/>
                    </a:cubicBezTo>
                    <a:cubicBezTo>
                      <a:pt x="67" y="78"/>
                      <a:pt x="47" y="133"/>
                      <a:pt x="37" y="163"/>
                    </a:cubicBezTo>
                    <a:cubicBezTo>
                      <a:pt x="24" y="204"/>
                      <a:pt x="0" y="289"/>
                      <a:pt x="5" y="356"/>
                    </a:cubicBezTo>
                    <a:cubicBezTo>
                      <a:pt x="9" y="414"/>
                      <a:pt x="17" y="437"/>
                      <a:pt x="40" y="435"/>
                    </a:cubicBezTo>
                    <a:cubicBezTo>
                      <a:pt x="63" y="432"/>
                      <a:pt x="55" y="399"/>
                      <a:pt x="55" y="399"/>
                    </a:cubicBezTo>
                    <a:cubicBezTo>
                      <a:pt x="55" y="399"/>
                      <a:pt x="67" y="388"/>
                      <a:pt x="68" y="381"/>
                    </a:cubicBezTo>
                    <a:cubicBezTo>
                      <a:pt x="71" y="388"/>
                      <a:pt x="84" y="396"/>
                      <a:pt x="84" y="396"/>
                    </a:cubicBezTo>
                    <a:cubicBezTo>
                      <a:pt x="84" y="396"/>
                      <a:pt x="83" y="433"/>
                      <a:pt x="107" y="432"/>
                    </a:cubicBezTo>
                    <a:cubicBezTo>
                      <a:pt x="131" y="431"/>
                      <a:pt x="135" y="409"/>
                      <a:pt x="127" y="387"/>
                    </a:cubicBezTo>
                    <a:cubicBezTo>
                      <a:pt x="120" y="363"/>
                      <a:pt x="121" y="305"/>
                      <a:pt x="128" y="261"/>
                    </a:cubicBezTo>
                    <a:cubicBezTo>
                      <a:pt x="138" y="194"/>
                      <a:pt x="168" y="139"/>
                      <a:pt x="218" y="130"/>
                    </a:cubicBezTo>
                    <a:cubicBezTo>
                      <a:pt x="245" y="127"/>
                      <a:pt x="273" y="124"/>
                      <a:pt x="293" y="125"/>
                    </a:cubicBezTo>
                    <a:cubicBezTo>
                      <a:pt x="340" y="126"/>
                      <a:pt x="326" y="8"/>
                      <a:pt x="303" y="3"/>
                    </a:cubicBez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0" name="Freeform 5819"/>
              <p:cNvSpPr>
                <a:spLocks/>
              </p:cNvSpPr>
              <p:nvPr/>
            </p:nvSpPr>
            <p:spPr bwMode="auto">
              <a:xfrm>
                <a:off x="3837" y="1771"/>
                <a:ext cx="288" cy="589"/>
              </a:xfrm>
              <a:custGeom>
                <a:avLst/>
                <a:gdLst>
                  <a:gd name="T0" fmla="*/ 671 w 115"/>
                  <a:gd name="T1" fmla="*/ 213 h 221"/>
                  <a:gd name="T2" fmla="*/ 684 w 115"/>
                  <a:gd name="T3" fmla="*/ 184 h 221"/>
                  <a:gd name="T4" fmla="*/ 701 w 115"/>
                  <a:gd name="T5" fmla="*/ 157 h 221"/>
                  <a:gd name="T6" fmla="*/ 714 w 115"/>
                  <a:gd name="T7" fmla="*/ 128 h 221"/>
                  <a:gd name="T8" fmla="*/ 721 w 115"/>
                  <a:gd name="T9" fmla="*/ 115 h 221"/>
                  <a:gd name="T10" fmla="*/ 576 w 115"/>
                  <a:gd name="T11" fmla="*/ 35 h 221"/>
                  <a:gd name="T12" fmla="*/ 220 w 115"/>
                  <a:gd name="T13" fmla="*/ 136 h 221"/>
                  <a:gd name="T14" fmla="*/ 38 w 115"/>
                  <a:gd name="T15" fmla="*/ 824 h 221"/>
                  <a:gd name="T16" fmla="*/ 38 w 115"/>
                  <a:gd name="T17" fmla="*/ 824 h 221"/>
                  <a:gd name="T18" fmla="*/ 63 w 115"/>
                  <a:gd name="T19" fmla="*/ 938 h 221"/>
                  <a:gd name="T20" fmla="*/ 275 w 115"/>
                  <a:gd name="T21" fmla="*/ 1570 h 221"/>
                  <a:gd name="T22" fmla="*/ 446 w 115"/>
                  <a:gd name="T23" fmla="*/ 789 h 221"/>
                  <a:gd name="T24" fmla="*/ 458 w 115"/>
                  <a:gd name="T25" fmla="*/ 746 h 221"/>
                  <a:gd name="T26" fmla="*/ 463 w 115"/>
                  <a:gd name="T27" fmla="*/ 733 h 221"/>
                  <a:gd name="T28" fmla="*/ 471 w 115"/>
                  <a:gd name="T29" fmla="*/ 704 h 221"/>
                  <a:gd name="T30" fmla="*/ 476 w 115"/>
                  <a:gd name="T31" fmla="*/ 682 h 221"/>
                  <a:gd name="T32" fmla="*/ 488 w 115"/>
                  <a:gd name="T33" fmla="*/ 653 h 221"/>
                  <a:gd name="T34" fmla="*/ 496 w 115"/>
                  <a:gd name="T35" fmla="*/ 632 h 221"/>
                  <a:gd name="T36" fmla="*/ 501 w 115"/>
                  <a:gd name="T37" fmla="*/ 605 h 221"/>
                  <a:gd name="T38" fmla="*/ 513 w 115"/>
                  <a:gd name="T39" fmla="*/ 584 h 221"/>
                  <a:gd name="T40" fmla="*/ 521 w 115"/>
                  <a:gd name="T41" fmla="*/ 554 h 221"/>
                  <a:gd name="T42" fmla="*/ 533 w 115"/>
                  <a:gd name="T43" fmla="*/ 525 h 221"/>
                  <a:gd name="T44" fmla="*/ 538 w 115"/>
                  <a:gd name="T45" fmla="*/ 498 h 221"/>
                  <a:gd name="T46" fmla="*/ 551 w 115"/>
                  <a:gd name="T47" fmla="*/ 469 h 221"/>
                  <a:gd name="T48" fmla="*/ 563 w 115"/>
                  <a:gd name="T49" fmla="*/ 440 h 221"/>
                  <a:gd name="T50" fmla="*/ 576 w 115"/>
                  <a:gd name="T51" fmla="*/ 413 h 221"/>
                  <a:gd name="T52" fmla="*/ 589 w 115"/>
                  <a:gd name="T53" fmla="*/ 384 h 221"/>
                  <a:gd name="T54" fmla="*/ 596 w 115"/>
                  <a:gd name="T55" fmla="*/ 354 h 221"/>
                  <a:gd name="T56" fmla="*/ 614 w 115"/>
                  <a:gd name="T57" fmla="*/ 328 h 221"/>
                  <a:gd name="T58" fmla="*/ 626 w 115"/>
                  <a:gd name="T59" fmla="*/ 298 h 221"/>
                  <a:gd name="T60" fmla="*/ 639 w 115"/>
                  <a:gd name="T61" fmla="*/ 269 h 221"/>
                  <a:gd name="T62" fmla="*/ 651 w 115"/>
                  <a:gd name="T63" fmla="*/ 243 h 221"/>
                  <a:gd name="T64" fmla="*/ 671 w 115"/>
                  <a:gd name="T65" fmla="*/ 213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5" h="221">
                    <a:moveTo>
                      <a:pt x="107" y="30"/>
                    </a:moveTo>
                    <a:cubicBezTo>
                      <a:pt x="107" y="28"/>
                      <a:pt x="108" y="27"/>
                      <a:pt x="109" y="26"/>
                    </a:cubicBezTo>
                    <a:cubicBezTo>
                      <a:pt x="110" y="25"/>
                      <a:pt x="111" y="23"/>
                      <a:pt x="112" y="22"/>
                    </a:cubicBezTo>
                    <a:cubicBezTo>
                      <a:pt x="112" y="20"/>
                      <a:pt x="113" y="19"/>
                      <a:pt x="114" y="18"/>
                    </a:cubicBezTo>
                    <a:cubicBezTo>
                      <a:pt x="114" y="17"/>
                      <a:pt x="115" y="17"/>
                      <a:pt x="115" y="16"/>
                    </a:cubicBezTo>
                    <a:cubicBezTo>
                      <a:pt x="109" y="11"/>
                      <a:pt x="101" y="7"/>
                      <a:pt x="92" y="5"/>
                    </a:cubicBezTo>
                    <a:cubicBezTo>
                      <a:pt x="72" y="0"/>
                      <a:pt x="50" y="6"/>
                      <a:pt x="35" y="19"/>
                    </a:cubicBezTo>
                    <a:cubicBezTo>
                      <a:pt x="10" y="41"/>
                      <a:pt x="0" y="80"/>
                      <a:pt x="6" y="116"/>
                    </a:cubicBezTo>
                    <a:cubicBezTo>
                      <a:pt x="6" y="116"/>
                      <a:pt x="6" y="116"/>
                      <a:pt x="6" y="116"/>
                    </a:cubicBezTo>
                    <a:cubicBezTo>
                      <a:pt x="7" y="121"/>
                      <a:pt x="8" y="126"/>
                      <a:pt x="10" y="132"/>
                    </a:cubicBezTo>
                    <a:cubicBezTo>
                      <a:pt x="13" y="148"/>
                      <a:pt x="28" y="187"/>
                      <a:pt x="44" y="221"/>
                    </a:cubicBezTo>
                    <a:cubicBezTo>
                      <a:pt x="51" y="177"/>
                      <a:pt x="63" y="136"/>
                      <a:pt x="71" y="111"/>
                    </a:cubicBezTo>
                    <a:cubicBezTo>
                      <a:pt x="72" y="109"/>
                      <a:pt x="72" y="107"/>
                      <a:pt x="73" y="105"/>
                    </a:cubicBezTo>
                    <a:cubicBezTo>
                      <a:pt x="73" y="104"/>
                      <a:pt x="74" y="104"/>
                      <a:pt x="74" y="103"/>
                    </a:cubicBezTo>
                    <a:cubicBezTo>
                      <a:pt x="74" y="102"/>
                      <a:pt x="75" y="100"/>
                      <a:pt x="75" y="99"/>
                    </a:cubicBezTo>
                    <a:cubicBezTo>
                      <a:pt x="76" y="98"/>
                      <a:pt x="76" y="97"/>
                      <a:pt x="76" y="96"/>
                    </a:cubicBezTo>
                    <a:cubicBezTo>
                      <a:pt x="77" y="95"/>
                      <a:pt x="77" y="93"/>
                      <a:pt x="78" y="92"/>
                    </a:cubicBezTo>
                    <a:cubicBezTo>
                      <a:pt x="78" y="91"/>
                      <a:pt x="78" y="90"/>
                      <a:pt x="79" y="89"/>
                    </a:cubicBezTo>
                    <a:cubicBezTo>
                      <a:pt x="79" y="88"/>
                      <a:pt x="80" y="86"/>
                      <a:pt x="80" y="85"/>
                    </a:cubicBezTo>
                    <a:cubicBezTo>
                      <a:pt x="81" y="84"/>
                      <a:pt x="81" y="83"/>
                      <a:pt x="82" y="82"/>
                    </a:cubicBezTo>
                    <a:cubicBezTo>
                      <a:pt x="82" y="80"/>
                      <a:pt x="83" y="79"/>
                      <a:pt x="83" y="78"/>
                    </a:cubicBezTo>
                    <a:cubicBezTo>
                      <a:pt x="84" y="76"/>
                      <a:pt x="84" y="75"/>
                      <a:pt x="85" y="74"/>
                    </a:cubicBezTo>
                    <a:cubicBezTo>
                      <a:pt x="85" y="73"/>
                      <a:pt x="86" y="71"/>
                      <a:pt x="86" y="70"/>
                    </a:cubicBezTo>
                    <a:cubicBezTo>
                      <a:pt x="87" y="69"/>
                      <a:pt x="87" y="68"/>
                      <a:pt x="88" y="66"/>
                    </a:cubicBezTo>
                    <a:cubicBezTo>
                      <a:pt x="89" y="65"/>
                      <a:pt x="89" y="63"/>
                      <a:pt x="90" y="62"/>
                    </a:cubicBezTo>
                    <a:cubicBezTo>
                      <a:pt x="90" y="61"/>
                      <a:pt x="91" y="60"/>
                      <a:pt x="92" y="58"/>
                    </a:cubicBezTo>
                    <a:cubicBezTo>
                      <a:pt x="92" y="57"/>
                      <a:pt x="93" y="55"/>
                      <a:pt x="94" y="54"/>
                    </a:cubicBezTo>
                    <a:cubicBezTo>
                      <a:pt x="94" y="53"/>
                      <a:pt x="95" y="52"/>
                      <a:pt x="95" y="50"/>
                    </a:cubicBezTo>
                    <a:cubicBezTo>
                      <a:pt x="96" y="49"/>
                      <a:pt x="97" y="47"/>
                      <a:pt x="98" y="46"/>
                    </a:cubicBezTo>
                    <a:cubicBezTo>
                      <a:pt x="98" y="45"/>
                      <a:pt x="99" y="43"/>
                      <a:pt x="100" y="42"/>
                    </a:cubicBezTo>
                    <a:cubicBezTo>
                      <a:pt x="100" y="41"/>
                      <a:pt x="101" y="39"/>
                      <a:pt x="102" y="38"/>
                    </a:cubicBezTo>
                    <a:cubicBezTo>
                      <a:pt x="103" y="37"/>
                      <a:pt x="103" y="35"/>
                      <a:pt x="104" y="34"/>
                    </a:cubicBezTo>
                    <a:cubicBezTo>
                      <a:pt x="105" y="33"/>
                      <a:pt x="106" y="31"/>
                      <a:pt x="107" y="30"/>
                    </a:cubicBezTo>
                    <a:close/>
                  </a:path>
                </a:pathLst>
              </a:cu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1" name="Freeform 5820"/>
              <p:cNvSpPr>
                <a:spLocks/>
              </p:cNvSpPr>
              <p:nvPr/>
            </p:nvSpPr>
            <p:spPr bwMode="auto">
              <a:xfrm>
                <a:off x="3850" y="1792"/>
                <a:ext cx="265" cy="536"/>
              </a:xfrm>
              <a:custGeom>
                <a:avLst/>
                <a:gdLst>
                  <a:gd name="T0" fmla="*/ 413 w 106"/>
                  <a:gd name="T1" fmla="*/ 733 h 201"/>
                  <a:gd name="T2" fmla="*/ 663 w 106"/>
                  <a:gd name="T3" fmla="*/ 107 h 201"/>
                  <a:gd name="T4" fmla="*/ 533 w 106"/>
                  <a:gd name="T5" fmla="*/ 29 h 201"/>
                  <a:gd name="T6" fmla="*/ 233 w 106"/>
                  <a:gd name="T7" fmla="*/ 107 h 201"/>
                  <a:gd name="T8" fmla="*/ 113 w 106"/>
                  <a:gd name="T9" fmla="*/ 973 h 201"/>
                  <a:gd name="T10" fmla="*/ 258 w 106"/>
                  <a:gd name="T11" fmla="*/ 1429 h 201"/>
                  <a:gd name="T12" fmla="*/ 413 w 106"/>
                  <a:gd name="T13" fmla="*/ 733 h 20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6" h="201">
                    <a:moveTo>
                      <a:pt x="66" y="103"/>
                    </a:moveTo>
                    <a:cubicBezTo>
                      <a:pt x="73" y="81"/>
                      <a:pt x="86" y="46"/>
                      <a:pt x="106" y="15"/>
                    </a:cubicBezTo>
                    <a:cubicBezTo>
                      <a:pt x="100" y="9"/>
                      <a:pt x="92" y="5"/>
                      <a:pt x="85" y="4"/>
                    </a:cubicBezTo>
                    <a:cubicBezTo>
                      <a:pt x="68" y="0"/>
                      <a:pt x="49" y="4"/>
                      <a:pt x="37" y="15"/>
                    </a:cubicBezTo>
                    <a:cubicBezTo>
                      <a:pt x="8" y="40"/>
                      <a:pt x="0" y="99"/>
                      <a:pt x="18" y="137"/>
                    </a:cubicBezTo>
                    <a:cubicBezTo>
                      <a:pt x="24" y="154"/>
                      <a:pt x="32" y="178"/>
                      <a:pt x="41" y="201"/>
                    </a:cubicBezTo>
                    <a:cubicBezTo>
                      <a:pt x="48" y="162"/>
                      <a:pt x="59" y="126"/>
                      <a:pt x="66" y="103"/>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2" name="Freeform 5821"/>
              <p:cNvSpPr>
                <a:spLocks/>
              </p:cNvSpPr>
              <p:nvPr/>
            </p:nvSpPr>
            <p:spPr bwMode="auto">
              <a:xfrm>
                <a:off x="3445" y="1493"/>
                <a:ext cx="455" cy="838"/>
              </a:xfrm>
              <a:custGeom>
                <a:avLst/>
                <a:gdLst>
                  <a:gd name="T0" fmla="*/ 0 w 182"/>
                  <a:gd name="T1" fmla="*/ 2236 h 314"/>
                  <a:gd name="T2" fmla="*/ 613 w 182"/>
                  <a:gd name="T3" fmla="*/ 1924 h 314"/>
                  <a:gd name="T4" fmla="*/ 1138 w 182"/>
                  <a:gd name="T5" fmla="*/ 2002 h 314"/>
                  <a:gd name="T6" fmla="*/ 1133 w 182"/>
                  <a:gd name="T7" fmla="*/ 1972 h 314"/>
                  <a:gd name="T8" fmla="*/ 1125 w 182"/>
                  <a:gd name="T9" fmla="*/ 1967 h 314"/>
                  <a:gd name="T10" fmla="*/ 1113 w 182"/>
                  <a:gd name="T11" fmla="*/ 1930 h 314"/>
                  <a:gd name="T12" fmla="*/ 1113 w 182"/>
                  <a:gd name="T13" fmla="*/ 1924 h 314"/>
                  <a:gd name="T14" fmla="*/ 1088 w 182"/>
                  <a:gd name="T15" fmla="*/ 1844 h 314"/>
                  <a:gd name="T16" fmla="*/ 1083 w 182"/>
                  <a:gd name="T17" fmla="*/ 1839 h 314"/>
                  <a:gd name="T18" fmla="*/ 1075 w 182"/>
                  <a:gd name="T19" fmla="*/ 1809 h 314"/>
                  <a:gd name="T20" fmla="*/ 1075 w 182"/>
                  <a:gd name="T21" fmla="*/ 1801 h 314"/>
                  <a:gd name="T22" fmla="*/ 1063 w 182"/>
                  <a:gd name="T23" fmla="*/ 1767 h 314"/>
                  <a:gd name="T24" fmla="*/ 1063 w 182"/>
                  <a:gd name="T25" fmla="*/ 1767 h 314"/>
                  <a:gd name="T26" fmla="*/ 1058 w 182"/>
                  <a:gd name="T27" fmla="*/ 1737 h 314"/>
                  <a:gd name="T28" fmla="*/ 1058 w 182"/>
                  <a:gd name="T29" fmla="*/ 1732 h 314"/>
                  <a:gd name="T30" fmla="*/ 1050 w 182"/>
                  <a:gd name="T31" fmla="*/ 1711 h 314"/>
                  <a:gd name="T32" fmla="*/ 1050 w 182"/>
                  <a:gd name="T33" fmla="*/ 1703 h 314"/>
                  <a:gd name="T34" fmla="*/ 1045 w 182"/>
                  <a:gd name="T35" fmla="*/ 1681 h 314"/>
                  <a:gd name="T36" fmla="*/ 1033 w 182"/>
                  <a:gd name="T37" fmla="*/ 1617 h 314"/>
                  <a:gd name="T38" fmla="*/ 1025 w 182"/>
                  <a:gd name="T39" fmla="*/ 1596 h 314"/>
                  <a:gd name="T40" fmla="*/ 1020 w 182"/>
                  <a:gd name="T41" fmla="*/ 1559 h 314"/>
                  <a:gd name="T42" fmla="*/ 1013 w 182"/>
                  <a:gd name="T43" fmla="*/ 1532 h 314"/>
                  <a:gd name="T44" fmla="*/ 1013 w 182"/>
                  <a:gd name="T45" fmla="*/ 1495 h 314"/>
                  <a:gd name="T46" fmla="*/ 1008 w 182"/>
                  <a:gd name="T47" fmla="*/ 1473 h 314"/>
                  <a:gd name="T48" fmla="*/ 1000 w 182"/>
                  <a:gd name="T49" fmla="*/ 1430 h 314"/>
                  <a:gd name="T50" fmla="*/ 1000 w 182"/>
                  <a:gd name="T51" fmla="*/ 1409 h 314"/>
                  <a:gd name="T52" fmla="*/ 995 w 182"/>
                  <a:gd name="T53" fmla="*/ 1374 h 314"/>
                  <a:gd name="T54" fmla="*/ 995 w 182"/>
                  <a:gd name="T55" fmla="*/ 1353 h 314"/>
                  <a:gd name="T56" fmla="*/ 995 w 182"/>
                  <a:gd name="T57" fmla="*/ 1318 h 314"/>
                  <a:gd name="T58" fmla="*/ 988 w 182"/>
                  <a:gd name="T59" fmla="*/ 1289 h 314"/>
                  <a:gd name="T60" fmla="*/ 988 w 182"/>
                  <a:gd name="T61" fmla="*/ 1254 h 314"/>
                  <a:gd name="T62" fmla="*/ 988 w 182"/>
                  <a:gd name="T63" fmla="*/ 1233 h 314"/>
                  <a:gd name="T64" fmla="*/ 988 w 182"/>
                  <a:gd name="T65" fmla="*/ 1196 h 314"/>
                  <a:gd name="T66" fmla="*/ 988 w 182"/>
                  <a:gd name="T67" fmla="*/ 1174 h 314"/>
                  <a:gd name="T68" fmla="*/ 983 w 182"/>
                  <a:gd name="T69" fmla="*/ 1140 h 314"/>
                  <a:gd name="T70" fmla="*/ 983 w 182"/>
                  <a:gd name="T71" fmla="*/ 1126 h 314"/>
                  <a:gd name="T72" fmla="*/ 983 w 182"/>
                  <a:gd name="T73" fmla="*/ 1084 h 314"/>
                  <a:gd name="T74" fmla="*/ 983 w 182"/>
                  <a:gd name="T75" fmla="*/ 1076 h 314"/>
                  <a:gd name="T76" fmla="*/ 983 w 182"/>
                  <a:gd name="T77" fmla="*/ 1025 h 314"/>
                  <a:gd name="T78" fmla="*/ 983 w 182"/>
                  <a:gd name="T79" fmla="*/ 1025 h 314"/>
                  <a:gd name="T80" fmla="*/ 983 w 182"/>
                  <a:gd name="T81" fmla="*/ 862 h 314"/>
                  <a:gd name="T82" fmla="*/ 983 w 182"/>
                  <a:gd name="T83" fmla="*/ 854 h 314"/>
                  <a:gd name="T84" fmla="*/ 970 w 182"/>
                  <a:gd name="T85" fmla="*/ 243 h 314"/>
                  <a:gd name="T86" fmla="*/ 963 w 182"/>
                  <a:gd name="T87" fmla="*/ 21 h 314"/>
                  <a:gd name="T88" fmla="*/ 613 w 182"/>
                  <a:gd name="T89" fmla="*/ 99 h 314"/>
                  <a:gd name="T90" fmla="*/ 250 w 182"/>
                  <a:gd name="T91" fmla="*/ 0 h 314"/>
                  <a:gd name="T92" fmla="*/ 250 w 182"/>
                  <a:gd name="T93" fmla="*/ 29 h 314"/>
                  <a:gd name="T94" fmla="*/ 238 w 182"/>
                  <a:gd name="T95" fmla="*/ 222 h 314"/>
                  <a:gd name="T96" fmla="*/ 238 w 182"/>
                  <a:gd name="T97" fmla="*/ 1118 h 314"/>
                  <a:gd name="T98" fmla="*/ 88 w 182"/>
                  <a:gd name="T99" fmla="*/ 1860 h 314"/>
                  <a:gd name="T100" fmla="*/ 0 w 182"/>
                  <a:gd name="T101" fmla="*/ 2236 h 3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2" h="314">
                    <a:moveTo>
                      <a:pt x="0" y="314"/>
                    </a:moveTo>
                    <a:cubicBezTo>
                      <a:pt x="23" y="283"/>
                      <a:pt x="56" y="274"/>
                      <a:pt x="98" y="270"/>
                    </a:cubicBezTo>
                    <a:cubicBezTo>
                      <a:pt x="157" y="264"/>
                      <a:pt x="180" y="280"/>
                      <a:pt x="182" y="281"/>
                    </a:cubicBezTo>
                    <a:cubicBezTo>
                      <a:pt x="182" y="280"/>
                      <a:pt x="181" y="279"/>
                      <a:pt x="181" y="277"/>
                    </a:cubicBezTo>
                    <a:cubicBezTo>
                      <a:pt x="180" y="277"/>
                      <a:pt x="180" y="277"/>
                      <a:pt x="180" y="276"/>
                    </a:cubicBezTo>
                    <a:cubicBezTo>
                      <a:pt x="179" y="275"/>
                      <a:pt x="179" y="273"/>
                      <a:pt x="178" y="271"/>
                    </a:cubicBezTo>
                    <a:cubicBezTo>
                      <a:pt x="178" y="271"/>
                      <a:pt x="178" y="271"/>
                      <a:pt x="178" y="270"/>
                    </a:cubicBezTo>
                    <a:cubicBezTo>
                      <a:pt x="176" y="266"/>
                      <a:pt x="175" y="263"/>
                      <a:pt x="174" y="259"/>
                    </a:cubicBezTo>
                    <a:cubicBezTo>
                      <a:pt x="174" y="259"/>
                      <a:pt x="173" y="258"/>
                      <a:pt x="173" y="258"/>
                    </a:cubicBezTo>
                    <a:cubicBezTo>
                      <a:pt x="173" y="257"/>
                      <a:pt x="172" y="255"/>
                      <a:pt x="172" y="254"/>
                    </a:cubicBezTo>
                    <a:cubicBezTo>
                      <a:pt x="172" y="254"/>
                      <a:pt x="172" y="253"/>
                      <a:pt x="172" y="253"/>
                    </a:cubicBezTo>
                    <a:cubicBezTo>
                      <a:pt x="171" y="251"/>
                      <a:pt x="171" y="250"/>
                      <a:pt x="170" y="248"/>
                    </a:cubicBezTo>
                    <a:cubicBezTo>
                      <a:pt x="170" y="248"/>
                      <a:pt x="170" y="248"/>
                      <a:pt x="170" y="248"/>
                    </a:cubicBezTo>
                    <a:cubicBezTo>
                      <a:pt x="170" y="247"/>
                      <a:pt x="169" y="245"/>
                      <a:pt x="169" y="244"/>
                    </a:cubicBezTo>
                    <a:cubicBezTo>
                      <a:pt x="169" y="243"/>
                      <a:pt x="169" y="243"/>
                      <a:pt x="169" y="243"/>
                    </a:cubicBezTo>
                    <a:cubicBezTo>
                      <a:pt x="168" y="242"/>
                      <a:pt x="168" y="241"/>
                      <a:pt x="168" y="240"/>
                    </a:cubicBezTo>
                    <a:cubicBezTo>
                      <a:pt x="168" y="240"/>
                      <a:pt x="168" y="239"/>
                      <a:pt x="168" y="239"/>
                    </a:cubicBezTo>
                    <a:cubicBezTo>
                      <a:pt x="167" y="238"/>
                      <a:pt x="167" y="237"/>
                      <a:pt x="167" y="236"/>
                    </a:cubicBezTo>
                    <a:cubicBezTo>
                      <a:pt x="166" y="233"/>
                      <a:pt x="165" y="230"/>
                      <a:pt x="165" y="227"/>
                    </a:cubicBezTo>
                    <a:cubicBezTo>
                      <a:pt x="165" y="226"/>
                      <a:pt x="164" y="225"/>
                      <a:pt x="164" y="224"/>
                    </a:cubicBezTo>
                    <a:cubicBezTo>
                      <a:pt x="164" y="222"/>
                      <a:pt x="163" y="220"/>
                      <a:pt x="163" y="219"/>
                    </a:cubicBezTo>
                    <a:cubicBezTo>
                      <a:pt x="163" y="217"/>
                      <a:pt x="163" y="216"/>
                      <a:pt x="162" y="215"/>
                    </a:cubicBezTo>
                    <a:cubicBezTo>
                      <a:pt x="162" y="213"/>
                      <a:pt x="162" y="212"/>
                      <a:pt x="162" y="210"/>
                    </a:cubicBezTo>
                    <a:cubicBezTo>
                      <a:pt x="161" y="209"/>
                      <a:pt x="161" y="208"/>
                      <a:pt x="161" y="207"/>
                    </a:cubicBezTo>
                    <a:cubicBezTo>
                      <a:pt x="161" y="205"/>
                      <a:pt x="161" y="203"/>
                      <a:pt x="160" y="201"/>
                    </a:cubicBezTo>
                    <a:cubicBezTo>
                      <a:pt x="160" y="200"/>
                      <a:pt x="160" y="199"/>
                      <a:pt x="160" y="198"/>
                    </a:cubicBezTo>
                    <a:cubicBezTo>
                      <a:pt x="160" y="196"/>
                      <a:pt x="160" y="195"/>
                      <a:pt x="159" y="193"/>
                    </a:cubicBezTo>
                    <a:cubicBezTo>
                      <a:pt x="159" y="192"/>
                      <a:pt x="159" y="191"/>
                      <a:pt x="159" y="190"/>
                    </a:cubicBezTo>
                    <a:cubicBezTo>
                      <a:pt x="159" y="188"/>
                      <a:pt x="159" y="186"/>
                      <a:pt x="159" y="185"/>
                    </a:cubicBezTo>
                    <a:cubicBezTo>
                      <a:pt x="159" y="184"/>
                      <a:pt x="158" y="182"/>
                      <a:pt x="158" y="181"/>
                    </a:cubicBezTo>
                    <a:cubicBezTo>
                      <a:pt x="158" y="180"/>
                      <a:pt x="158" y="178"/>
                      <a:pt x="158" y="176"/>
                    </a:cubicBezTo>
                    <a:cubicBezTo>
                      <a:pt x="158" y="175"/>
                      <a:pt x="158" y="174"/>
                      <a:pt x="158" y="173"/>
                    </a:cubicBezTo>
                    <a:cubicBezTo>
                      <a:pt x="158" y="172"/>
                      <a:pt x="158" y="170"/>
                      <a:pt x="158" y="168"/>
                    </a:cubicBezTo>
                    <a:cubicBezTo>
                      <a:pt x="158" y="167"/>
                      <a:pt x="158" y="166"/>
                      <a:pt x="158" y="165"/>
                    </a:cubicBezTo>
                    <a:cubicBezTo>
                      <a:pt x="157" y="164"/>
                      <a:pt x="157" y="162"/>
                      <a:pt x="157" y="160"/>
                    </a:cubicBezTo>
                    <a:cubicBezTo>
                      <a:pt x="157" y="159"/>
                      <a:pt x="157" y="159"/>
                      <a:pt x="157" y="158"/>
                    </a:cubicBezTo>
                    <a:cubicBezTo>
                      <a:pt x="157" y="156"/>
                      <a:pt x="157" y="154"/>
                      <a:pt x="157" y="152"/>
                    </a:cubicBezTo>
                    <a:cubicBezTo>
                      <a:pt x="157" y="152"/>
                      <a:pt x="157" y="151"/>
                      <a:pt x="157" y="151"/>
                    </a:cubicBezTo>
                    <a:cubicBezTo>
                      <a:pt x="157" y="148"/>
                      <a:pt x="157" y="146"/>
                      <a:pt x="157" y="144"/>
                    </a:cubicBezTo>
                    <a:cubicBezTo>
                      <a:pt x="157" y="144"/>
                      <a:pt x="157" y="144"/>
                      <a:pt x="157" y="144"/>
                    </a:cubicBezTo>
                    <a:cubicBezTo>
                      <a:pt x="157" y="135"/>
                      <a:pt x="157" y="127"/>
                      <a:pt x="157" y="121"/>
                    </a:cubicBezTo>
                    <a:cubicBezTo>
                      <a:pt x="157" y="121"/>
                      <a:pt x="157" y="120"/>
                      <a:pt x="157" y="120"/>
                    </a:cubicBezTo>
                    <a:cubicBezTo>
                      <a:pt x="156" y="90"/>
                      <a:pt x="156" y="59"/>
                      <a:pt x="155" y="34"/>
                    </a:cubicBezTo>
                    <a:cubicBezTo>
                      <a:pt x="155" y="14"/>
                      <a:pt x="154" y="10"/>
                      <a:pt x="154" y="3"/>
                    </a:cubicBezTo>
                    <a:cubicBezTo>
                      <a:pt x="150" y="9"/>
                      <a:pt x="126" y="14"/>
                      <a:pt x="98" y="14"/>
                    </a:cubicBezTo>
                    <a:cubicBezTo>
                      <a:pt x="66" y="14"/>
                      <a:pt x="40" y="8"/>
                      <a:pt x="40" y="0"/>
                    </a:cubicBezTo>
                    <a:cubicBezTo>
                      <a:pt x="40" y="0"/>
                      <a:pt x="40" y="2"/>
                      <a:pt x="40" y="4"/>
                    </a:cubicBezTo>
                    <a:cubicBezTo>
                      <a:pt x="39" y="13"/>
                      <a:pt x="38" y="15"/>
                      <a:pt x="38" y="31"/>
                    </a:cubicBezTo>
                    <a:cubicBezTo>
                      <a:pt x="37" y="68"/>
                      <a:pt x="37" y="117"/>
                      <a:pt x="38" y="157"/>
                    </a:cubicBezTo>
                    <a:cubicBezTo>
                      <a:pt x="39" y="186"/>
                      <a:pt x="31" y="222"/>
                      <a:pt x="14" y="261"/>
                    </a:cubicBezTo>
                    <a:cubicBezTo>
                      <a:pt x="11" y="269"/>
                      <a:pt x="3" y="288"/>
                      <a:pt x="0" y="314"/>
                    </a:cubicBez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3" name="Freeform 5822"/>
              <p:cNvSpPr>
                <a:spLocks/>
              </p:cNvSpPr>
              <p:nvPr/>
            </p:nvSpPr>
            <p:spPr bwMode="auto">
              <a:xfrm>
                <a:off x="4075" y="1848"/>
                <a:ext cx="280" cy="240"/>
              </a:xfrm>
              <a:custGeom>
                <a:avLst/>
                <a:gdLst>
                  <a:gd name="T0" fmla="*/ 38 w 112"/>
                  <a:gd name="T1" fmla="*/ 171 h 90"/>
                  <a:gd name="T2" fmla="*/ 245 w 112"/>
                  <a:gd name="T3" fmla="*/ 51 h 90"/>
                  <a:gd name="T4" fmla="*/ 613 w 112"/>
                  <a:gd name="T5" fmla="*/ 312 h 90"/>
                  <a:gd name="T6" fmla="*/ 588 w 112"/>
                  <a:gd name="T7" fmla="*/ 611 h 90"/>
                  <a:gd name="T8" fmla="*/ 620 w 112"/>
                  <a:gd name="T9" fmla="*/ 640 h 90"/>
                  <a:gd name="T10" fmla="*/ 650 w 112"/>
                  <a:gd name="T11" fmla="*/ 291 h 90"/>
                  <a:gd name="T12" fmla="*/ 245 w 112"/>
                  <a:gd name="T13" fmla="*/ 8 h 90"/>
                  <a:gd name="T14" fmla="*/ 0 w 112"/>
                  <a:gd name="T15" fmla="*/ 157 h 90"/>
                  <a:gd name="T16" fmla="*/ 38 w 112"/>
                  <a:gd name="T17" fmla="*/ 171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2" h="90">
                    <a:moveTo>
                      <a:pt x="6" y="24"/>
                    </a:moveTo>
                    <a:cubicBezTo>
                      <a:pt x="14" y="9"/>
                      <a:pt x="28" y="6"/>
                      <a:pt x="39" y="7"/>
                    </a:cubicBezTo>
                    <a:cubicBezTo>
                      <a:pt x="62" y="7"/>
                      <a:pt x="88" y="24"/>
                      <a:pt x="98" y="44"/>
                    </a:cubicBezTo>
                    <a:cubicBezTo>
                      <a:pt x="103" y="54"/>
                      <a:pt x="106" y="70"/>
                      <a:pt x="94" y="86"/>
                    </a:cubicBezTo>
                    <a:cubicBezTo>
                      <a:pt x="99" y="90"/>
                      <a:pt x="99" y="90"/>
                      <a:pt x="99" y="90"/>
                    </a:cubicBezTo>
                    <a:cubicBezTo>
                      <a:pt x="110" y="75"/>
                      <a:pt x="112" y="58"/>
                      <a:pt x="104" y="41"/>
                    </a:cubicBezTo>
                    <a:cubicBezTo>
                      <a:pt x="92" y="19"/>
                      <a:pt x="64" y="1"/>
                      <a:pt x="39" y="1"/>
                    </a:cubicBezTo>
                    <a:cubicBezTo>
                      <a:pt x="22" y="0"/>
                      <a:pt x="8" y="8"/>
                      <a:pt x="0" y="22"/>
                    </a:cubicBezTo>
                    <a:lnTo>
                      <a:pt x="6" y="24"/>
                    </a:lnTo>
                    <a:close/>
                  </a:path>
                </a:pathLst>
              </a:custGeom>
              <a:solidFill>
                <a:srgbClr val="D6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4" name="Freeform 5823"/>
              <p:cNvSpPr>
                <a:spLocks/>
              </p:cNvSpPr>
              <p:nvPr/>
            </p:nvSpPr>
            <p:spPr bwMode="auto">
              <a:xfrm>
                <a:off x="3922" y="1904"/>
                <a:ext cx="413" cy="893"/>
              </a:xfrm>
              <a:custGeom>
                <a:avLst/>
                <a:gdLst>
                  <a:gd name="T0" fmla="*/ 1034 w 165"/>
                  <a:gd name="T1" fmla="*/ 448 h 335"/>
                  <a:gd name="T2" fmla="*/ 383 w 165"/>
                  <a:gd name="T3" fmla="*/ 0 h 335"/>
                  <a:gd name="T4" fmla="*/ 233 w 165"/>
                  <a:gd name="T5" fmla="*/ 435 h 335"/>
                  <a:gd name="T6" fmla="*/ 33 w 165"/>
                  <a:gd name="T7" fmla="*/ 1805 h 335"/>
                  <a:gd name="T8" fmla="*/ 250 w 165"/>
                  <a:gd name="T9" fmla="*/ 2367 h 335"/>
                  <a:gd name="T10" fmla="*/ 345 w 165"/>
                  <a:gd name="T11" fmla="*/ 2111 h 335"/>
                  <a:gd name="T12" fmla="*/ 426 w 165"/>
                  <a:gd name="T13" fmla="*/ 1983 h 335"/>
                  <a:gd name="T14" fmla="*/ 526 w 165"/>
                  <a:gd name="T15" fmla="*/ 2090 h 335"/>
                  <a:gd name="T16" fmla="*/ 671 w 165"/>
                  <a:gd name="T17" fmla="*/ 2346 h 335"/>
                  <a:gd name="T18" fmla="*/ 796 w 165"/>
                  <a:gd name="T19" fmla="*/ 2026 h 335"/>
                  <a:gd name="T20" fmla="*/ 801 w 165"/>
                  <a:gd name="T21" fmla="*/ 1130 h 335"/>
                  <a:gd name="T22" fmla="*/ 1034 w 165"/>
                  <a:gd name="T23" fmla="*/ 448 h 3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5" h="335">
                    <a:moveTo>
                      <a:pt x="165" y="63"/>
                    </a:moveTo>
                    <a:cubicBezTo>
                      <a:pt x="61" y="0"/>
                      <a:pt x="61" y="0"/>
                      <a:pt x="61" y="0"/>
                    </a:cubicBezTo>
                    <a:cubicBezTo>
                      <a:pt x="50" y="23"/>
                      <a:pt x="42" y="45"/>
                      <a:pt x="37" y="61"/>
                    </a:cubicBezTo>
                    <a:cubicBezTo>
                      <a:pt x="24" y="102"/>
                      <a:pt x="0" y="187"/>
                      <a:pt x="5" y="254"/>
                    </a:cubicBezTo>
                    <a:cubicBezTo>
                      <a:pt x="9" y="312"/>
                      <a:pt x="17" y="335"/>
                      <a:pt x="40" y="333"/>
                    </a:cubicBezTo>
                    <a:cubicBezTo>
                      <a:pt x="63" y="330"/>
                      <a:pt x="55" y="297"/>
                      <a:pt x="55" y="297"/>
                    </a:cubicBezTo>
                    <a:cubicBezTo>
                      <a:pt x="55" y="297"/>
                      <a:pt x="67" y="286"/>
                      <a:pt x="68" y="279"/>
                    </a:cubicBezTo>
                    <a:cubicBezTo>
                      <a:pt x="71" y="286"/>
                      <a:pt x="84" y="294"/>
                      <a:pt x="84" y="294"/>
                    </a:cubicBezTo>
                    <a:cubicBezTo>
                      <a:pt x="84" y="294"/>
                      <a:pt x="83" y="331"/>
                      <a:pt x="107" y="330"/>
                    </a:cubicBezTo>
                    <a:cubicBezTo>
                      <a:pt x="131" y="329"/>
                      <a:pt x="135" y="307"/>
                      <a:pt x="127" y="285"/>
                    </a:cubicBezTo>
                    <a:cubicBezTo>
                      <a:pt x="120" y="261"/>
                      <a:pt x="121" y="203"/>
                      <a:pt x="128" y="159"/>
                    </a:cubicBezTo>
                    <a:cubicBezTo>
                      <a:pt x="133" y="121"/>
                      <a:pt x="146" y="87"/>
                      <a:pt x="165" y="63"/>
                    </a:cubicBezTo>
                    <a:close/>
                  </a:path>
                </a:pathLst>
              </a:custGeom>
              <a:solidFill>
                <a:srgbClr val="E8F0F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5" name="Freeform 5824"/>
              <p:cNvSpPr>
                <a:spLocks/>
              </p:cNvSpPr>
              <p:nvPr/>
            </p:nvSpPr>
            <p:spPr bwMode="auto">
              <a:xfrm>
                <a:off x="3937" y="1864"/>
                <a:ext cx="403" cy="912"/>
              </a:xfrm>
              <a:custGeom>
                <a:avLst/>
                <a:gdLst>
                  <a:gd name="T0" fmla="*/ 726 w 161"/>
                  <a:gd name="T1" fmla="*/ 1237 h 342"/>
                  <a:gd name="T2" fmla="*/ 939 w 161"/>
                  <a:gd name="T3" fmla="*/ 568 h 342"/>
                  <a:gd name="T4" fmla="*/ 959 w 161"/>
                  <a:gd name="T5" fmla="*/ 269 h 342"/>
                  <a:gd name="T6" fmla="*/ 588 w 161"/>
                  <a:gd name="T7" fmla="*/ 8 h 342"/>
                  <a:gd name="T8" fmla="*/ 383 w 161"/>
                  <a:gd name="T9" fmla="*/ 128 h 342"/>
                  <a:gd name="T10" fmla="*/ 383 w 161"/>
                  <a:gd name="T11" fmla="*/ 128 h 342"/>
                  <a:gd name="T12" fmla="*/ 233 w 161"/>
                  <a:gd name="T13" fmla="*/ 555 h 342"/>
                  <a:gd name="T14" fmla="*/ 33 w 161"/>
                  <a:gd name="T15" fmla="*/ 1912 h 342"/>
                  <a:gd name="T16" fmla="*/ 138 w 161"/>
                  <a:gd name="T17" fmla="*/ 2411 h 342"/>
                  <a:gd name="T18" fmla="*/ 208 w 161"/>
                  <a:gd name="T19" fmla="*/ 2432 h 342"/>
                  <a:gd name="T20" fmla="*/ 258 w 161"/>
                  <a:gd name="T21" fmla="*/ 2403 h 342"/>
                  <a:gd name="T22" fmla="*/ 270 w 161"/>
                  <a:gd name="T23" fmla="*/ 2227 h 342"/>
                  <a:gd name="T24" fmla="*/ 283 w 161"/>
                  <a:gd name="T25" fmla="*/ 2184 h 342"/>
                  <a:gd name="T26" fmla="*/ 350 w 161"/>
                  <a:gd name="T27" fmla="*/ 2083 h 342"/>
                  <a:gd name="T28" fmla="*/ 383 w 161"/>
                  <a:gd name="T29" fmla="*/ 2048 h 342"/>
                  <a:gd name="T30" fmla="*/ 421 w 161"/>
                  <a:gd name="T31" fmla="*/ 2077 h 342"/>
                  <a:gd name="T32" fmla="*/ 508 w 161"/>
                  <a:gd name="T33" fmla="*/ 2163 h 342"/>
                  <a:gd name="T34" fmla="*/ 526 w 161"/>
                  <a:gd name="T35" fmla="*/ 2197 h 342"/>
                  <a:gd name="T36" fmla="*/ 571 w 161"/>
                  <a:gd name="T37" fmla="*/ 2389 h 342"/>
                  <a:gd name="T38" fmla="*/ 626 w 161"/>
                  <a:gd name="T39" fmla="*/ 2411 h 342"/>
                  <a:gd name="T40" fmla="*/ 721 w 161"/>
                  <a:gd name="T41" fmla="*/ 2360 h 342"/>
                  <a:gd name="T42" fmla="*/ 721 w 161"/>
                  <a:gd name="T43" fmla="*/ 2141 h 342"/>
                  <a:gd name="T44" fmla="*/ 726 w 161"/>
                  <a:gd name="T45" fmla="*/ 1237 h 3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1" h="342">
                    <a:moveTo>
                      <a:pt x="116" y="174"/>
                    </a:moveTo>
                    <a:cubicBezTo>
                      <a:pt x="122" y="135"/>
                      <a:pt x="133" y="103"/>
                      <a:pt x="150" y="80"/>
                    </a:cubicBezTo>
                    <a:cubicBezTo>
                      <a:pt x="161" y="63"/>
                      <a:pt x="158" y="48"/>
                      <a:pt x="153" y="38"/>
                    </a:cubicBezTo>
                    <a:cubicBezTo>
                      <a:pt x="143" y="18"/>
                      <a:pt x="117" y="1"/>
                      <a:pt x="94" y="1"/>
                    </a:cubicBezTo>
                    <a:cubicBezTo>
                      <a:pt x="83" y="0"/>
                      <a:pt x="69" y="3"/>
                      <a:pt x="61" y="18"/>
                    </a:cubicBezTo>
                    <a:cubicBezTo>
                      <a:pt x="61" y="18"/>
                      <a:pt x="61" y="18"/>
                      <a:pt x="61" y="18"/>
                    </a:cubicBezTo>
                    <a:cubicBezTo>
                      <a:pt x="50" y="39"/>
                      <a:pt x="43" y="60"/>
                      <a:pt x="37" y="78"/>
                    </a:cubicBezTo>
                    <a:cubicBezTo>
                      <a:pt x="26" y="113"/>
                      <a:pt x="0" y="201"/>
                      <a:pt x="5" y="269"/>
                    </a:cubicBezTo>
                    <a:cubicBezTo>
                      <a:pt x="7" y="296"/>
                      <a:pt x="10" y="329"/>
                      <a:pt x="22" y="339"/>
                    </a:cubicBezTo>
                    <a:cubicBezTo>
                      <a:pt x="25" y="341"/>
                      <a:pt x="28" y="342"/>
                      <a:pt x="33" y="342"/>
                    </a:cubicBezTo>
                    <a:cubicBezTo>
                      <a:pt x="37" y="341"/>
                      <a:pt x="39" y="340"/>
                      <a:pt x="41" y="338"/>
                    </a:cubicBezTo>
                    <a:cubicBezTo>
                      <a:pt x="45" y="331"/>
                      <a:pt x="44" y="318"/>
                      <a:pt x="43" y="313"/>
                    </a:cubicBezTo>
                    <a:cubicBezTo>
                      <a:pt x="42" y="311"/>
                      <a:pt x="43" y="309"/>
                      <a:pt x="45" y="307"/>
                    </a:cubicBezTo>
                    <a:cubicBezTo>
                      <a:pt x="49" y="303"/>
                      <a:pt x="55" y="296"/>
                      <a:pt x="56" y="293"/>
                    </a:cubicBezTo>
                    <a:cubicBezTo>
                      <a:pt x="56" y="291"/>
                      <a:pt x="59" y="289"/>
                      <a:pt x="61" y="288"/>
                    </a:cubicBezTo>
                    <a:cubicBezTo>
                      <a:pt x="64" y="288"/>
                      <a:pt x="66" y="290"/>
                      <a:pt x="67" y="292"/>
                    </a:cubicBezTo>
                    <a:cubicBezTo>
                      <a:pt x="69" y="295"/>
                      <a:pt x="75" y="301"/>
                      <a:pt x="81" y="304"/>
                    </a:cubicBezTo>
                    <a:cubicBezTo>
                      <a:pt x="83" y="305"/>
                      <a:pt x="84" y="307"/>
                      <a:pt x="84" y="309"/>
                    </a:cubicBezTo>
                    <a:cubicBezTo>
                      <a:pt x="84" y="315"/>
                      <a:pt x="85" y="330"/>
                      <a:pt x="91" y="336"/>
                    </a:cubicBezTo>
                    <a:cubicBezTo>
                      <a:pt x="94" y="338"/>
                      <a:pt x="96" y="339"/>
                      <a:pt x="100" y="339"/>
                    </a:cubicBezTo>
                    <a:cubicBezTo>
                      <a:pt x="107" y="339"/>
                      <a:pt x="112" y="336"/>
                      <a:pt x="115" y="332"/>
                    </a:cubicBezTo>
                    <a:cubicBezTo>
                      <a:pt x="119" y="326"/>
                      <a:pt x="119" y="315"/>
                      <a:pt x="115" y="301"/>
                    </a:cubicBezTo>
                    <a:cubicBezTo>
                      <a:pt x="107" y="275"/>
                      <a:pt x="110" y="214"/>
                      <a:pt x="116" y="174"/>
                    </a:cubicBezTo>
                    <a:close/>
                  </a:path>
                </a:pathLst>
              </a:custGeom>
              <a:solidFill>
                <a:srgbClr val="4783A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6" name="Freeform 5825"/>
              <p:cNvSpPr>
                <a:spLocks/>
              </p:cNvSpPr>
              <p:nvPr/>
            </p:nvSpPr>
            <p:spPr bwMode="auto">
              <a:xfrm>
                <a:off x="4240" y="2213"/>
                <a:ext cx="307" cy="552"/>
              </a:xfrm>
              <a:custGeom>
                <a:avLst/>
                <a:gdLst>
                  <a:gd name="T0" fmla="*/ 392 w 123"/>
                  <a:gd name="T1" fmla="*/ 648 h 207"/>
                  <a:gd name="T2" fmla="*/ 367 w 123"/>
                  <a:gd name="T3" fmla="*/ 627 h 207"/>
                  <a:gd name="T4" fmla="*/ 67 w 123"/>
                  <a:gd name="T5" fmla="*/ 0 h 207"/>
                  <a:gd name="T6" fmla="*/ 37 w 123"/>
                  <a:gd name="T7" fmla="*/ 115 h 207"/>
                  <a:gd name="T8" fmla="*/ 342 w 123"/>
                  <a:gd name="T9" fmla="*/ 653 h 207"/>
                  <a:gd name="T10" fmla="*/ 367 w 123"/>
                  <a:gd name="T11" fmla="*/ 683 h 207"/>
                  <a:gd name="T12" fmla="*/ 666 w 123"/>
                  <a:gd name="T13" fmla="*/ 1131 h 207"/>
                  <a:gd name="T14" fmla="*/ 604 w 123"/>
                  <a:gd name="T15" fmla="*/ 1216 h 207"/>
                  <a:gd name="T16" fmla="*/ 517 w 123"/>
                  <a:gd name="T17" fmla="*/ 1131 h 207"/>
                  <a:gd name="T18" fmla="*/ 504 w 123"/>
                  <a:gd name="T19" fmla="*/ 1123 h 207"/>
                  <a:gd name="T20" fmla="*/ 492 w 123"/>
                  <a:gd name="T21" fmla="*/ 1123 h 207"/>
                  <a:gd name="T22" fmla="*/ 362 w 123"/>
                  <a:gd name="T23" fmla="*/ 1088 h 207"/>
                  <a:gd name="T24" fmla="*/ 337 w 123"/>
                  <a:gd name="T25" fmla="*/ 1088 h 207"/>
                  <a:gd name="T26" fmla="*/ 329 w 123"/>
                  <a:gd name="T27" fmla="*/ 1109 h 207"/>
                  <a:gd name="T28" fmla="*/ 287 w 123"/>
                  <a:gd name="T29" fmla="*/ 1251 h 207"/>
                  <a:gd name="T30" fmla="*/ 205 w 123"/>
                  <a:gd name="T31" fmla="*/ 1288 h 207"/>
                  <a:gd name="T32" fmla="*/ 187 w 123"/>
                  <a:gd name="T33" fmla="*/ 1301 h 207"/>
                  <a:gd name="T34" fmla="*/ 105 w 123"/>
                  <a:gd name="T35" fmla="*/ 1416 h 207"/>
                  <a:gd name="T36" fmla="*/ 12 w 123"/>
                  <a:gd name="T37" fmla="*/ 1408 h 207"/>
                  <a:gd name="T38" fmla="*/ 0 w 123"/>
                  <a:gd name="T39" fmla="*/ 1451 h 207"/>
                  <a:gd name="T40" fmla="*/ 117 w 123"/>
                  <a:gd name="T41" fmla="*/ 1459 h 207"/>
                  <a:gd name="T42" fmla="*/ 212 w 123"/>
                  <a:gd name="T43" fmla="*/ 1331 h 207"/>
                  <a:gd name="T44" fmla="*/ 317 w 123"/>
                  <a:gd name="T45" fmla="*/ 1280 h 207"/>
                  <a:gd name="T46" fmla="*/ 374 w 123"/>
                  <a:gd name="T47" fmla="*/ 1160 h 207"/>
                  <a:gd name="T48" fmla="*/ 374 w 123"/>
                  <a:gd name="T49" fmla="*/ 1144 h 207"/>
                  <a:gd name="T50" fmla="*/ 499 w 123"/>
                  <a:gd name="T51" fmla="*/ 1165 h 207"/>
                  <a:gd name="T52" fmla="*/ 612 w 123"/>
                  <a:gd name="T53" fmla="*/ 1259 h 207"/>
                  <a:gd name="T54" fmla="*/ 704 w 123"/>
                  <a:gd name="T55" fmla="*/ 1144 h 207"/>
                  <a:gd name="T56" fmla="*/ 392 w 123"/>
                  <a:gd name="T57" fmla="*/ 648 h 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3" h="207">
                    <a:moveTo>
                      <a:pt x="63" y="91"/>
                    </a:moveTo>
                    <a:cubicBezTo>
                      <a:pt x="59" y="88"/>
                      <a:pt x="59" y="88"/>
                      <a:pt x="59" y="88"/>
                    </a:cubicBezTo>
                    <a:cubicBezTo>
                      <a:pt x="31" y="64"/>
                      <a:pt x="13" y="41"/>
                      <a:pt x="11" y="0"/>
                    </a:cubicBezTo>
                    <a:cubicBezTo>
                      <a:pt x="9" y="5"/>
                      <a:pt x="8" y="10"/>
                      <a:pt x="6" y="16"/>
                    </a:cubicBezTo>
                    <a:cubicBezTo>
                      <a:pt x="12" y="49"/>
                      <a:pt x="29" y="71"/>
                      <a:pt x="55" y="92"/>
                    </a:cubicBezTo>
                    <a:cubicBezTo>
                      <a:pt x="59" y="96"/>
                      <a:pt x="59" y="96"/>
                      <a:pt x="59" y="96"/>
                    </a:cubicBezTo>
                    <a:cubicBezTo>
                      <a:pt x="77" y="111"/>
                      <a:pt x="116" y="130"/>
                      <a:pt x="107" y="159"/>
                    </a:cubicBezTo>
                    <a:cubicBezTo>
                      <a:pt x="105" y="166"/>
                      <a:pt x="102" y="170"/>
                      <a:pt x="97" y="171"/>
                    </a:cubicBezTo>
                    <a:cubicBezTo>
                      <a:pt x="91" y="172"/>
                      <a:pt x="87" y="165"/>
                      <a:pt x="83" y="159"/>
                    </a:cubicBezTo>
                    <a:cubicBezTo>
                      <a:pt x="82" y="158"/>
                      <a:pt x="82" y="158"/>
                      <a:pt x="81" y="158"/>
                    </a:cubicBezTo>
                    <a:cubicBezTo>
                      <a:pt x="80" y="157"/>
                      <a:pt x="79" y="158"/>
                      <a:pt x="79" y="158"/>
                    </a:cubicBezTo>
                    <a:cubicBezTo>
                      <a:pt x="75" y="161"/>
                      <a:pt x="64" y="157"/>
                      <a:pt x="58" y="153"/>
                    </a:cubicBezTo>
                    <a:cubicBezTo>
                      <a:pt x="57" y="153"/>
                      <a:pt x="55" y="153"/>
                      <a:pt x="54" y="153"/>
                    </a:cubicBezTo>
                    <a:cubicBezTo>
                      <a:pt x="54" y="154"/>
                      <a:pt x="53" y="155"/>
                      <a:pt x="53" y="156"/>
                    </a:cubicBezTo>
                    <a:cubicBezTo>
                      <a:pt x="55" y="164"/>
                      <a:pt x="49" y="173"/>
                      <a:pt x="46" y="176"/>
                    </a:cubicBezTo>
                    <a:cubicBezTo>
                      <a:pt x="43" y="180"/>
                      <a:pt x="39" y="181"/>
                      <a:pt x="33" y="181"/>
                    </a:cubicBezTo>
                    <a:cubicBezTo>
                      <a:pt x="31" y="181"/>
                      <a:pt x="30" y="182"/>
                      <a:pt x="30" y="183"/>
                    </a:cubicBezTo>
                    <a:cubicBezTo>
                      <a:pt x="27" y="189"/>
                      <a:pt x="23" y="198"/>
                      <a:pt x="17" y="199"/>
                    </a:cubicBezTo>
                    <a:cubicBezTo>
                      <a:pt x="14" y="200"/>
                      <a:pt x="6" y="200"/>
                      <a:pt x="2" y="198"/>
                    </a:cubicBezTo>
                    <a:cubicBezTo>
                      <a:pt x="1" y="200"/>
                      <a:pt x="1" y="202"/>
                      <a:pt x="0" y="204"/>
                    </a:cubicBezTo>
                    <a:cubicBezTo>
                      <a:pt x="5" y="206"/>
                      <a:pt x="15" y="207"/>
                      <a:pt x="19" y="205"/>
                    </a:cubicBezTo>
                    <a:cubicBezTo>
                      <a:pt x="32" y="201"/>
                      <a:pt x="32" y="193"/>
                      <a:pt x="34" y="187"/>
                    </a:cubicBezTo>
                    <a:cubicBezTo>
                      <a:pt x="42" y="187"/>
                      <a:pt x="47" y="184"/>
                      <a:pt x="51" y="180"/>
                    </a:cubicBezTo>
                    <a:cubicBezTo>
                      <a:pt x="53" y="177"/>
                      <a:pt x="60" y="169"/>
                      <a:pt x="60" y="163"/>
                    </a:cubicBezTo>
                    <a:cubicBezTo>
                      <a:pt x="60" y="163"/>
                      <a:pt x="60" y="162"/>
                      <a:pt x="60" y="161"/>
                    </a:cubicBezTo>
                    <a:cubicBezTo>
                      <a:pt x="66" y="163"/>
                      <a:pt x="74" y="166"/>
                      <a:pt x="80" y="164"/>
                    </a:cubicBezTo>
                    <a:cubicBezTo>
                      <a:pt x="86" y="171"/>
                      <a:pt x="90" y="178"/>
                      <a:pt x="98" y="177"/>
                    </a:cubicBezTo>
                    <a:cubicBezTo>
                      <a:pt x="105" y="176"/>
                      <a:pt x="110" y="170"/>
                      <a:pt x="113" y="161"/>
                    </a:cubicBezTo>
                    <a:cubicBezTo>
                      <a:pt x="123" y="128"/>
                      <a:pt x="82" y="107"/>
                      <a:pt x="63" y="91"/>
                    </a:cubicBezTo>
                    <a:close/>
                  </a:path>
                </a:pathLst>
              </a:cu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7" name="Freeform 5826"/>
              <p:cNvSpPr>
                <a:spLocks/>
              </p:cNvSpPr>
              <p:nvPr/>
            </p:nvSpPr>
            <p:spPr bwMode="auto">
              <a:xfrm>
                <a:off x="4222" y="2256"/>
                <a:ext cx="308" cy="491"/>
              </a:xfrm>
              <a:custGeom>
                <a:avLst/>
                <a:gdLst>
                  <a:gd name="T0" fmla="*/ 413 w 123"/>
                  <a:gd name="T1" fmla="*/ 568 h 184"/>
                  <a:gd name="T2" fmla="*/ 388 w 123"/>
                  <a:gd name="T3" fmla="*/ 542 h 184"/>
                  <a:gd name="T4" fmla="*/ 83 w 123"/>
                  <a:gd name="T5" fmla="*/ 0 h 184"/>
                  <a:gd name="T6" fmla="*/ 83 w 123"/>
                  <a:gd name="T7" fmla="*/ 0 h 184"/>
                  <a:gd name="T8" fmla="*/ 50 w 123"/>
                  <a:gd name="T9" fmla="*/ 192 h 184"/>
                  <a:gd name="T10" fmla="*/ 45 w 123"/>
                  <a:gd name="T11" fmla="*/ 1089 h 184"/>
                  <a:gd name="T12" fmla="*/ 58 w 123"/>
                  <a:gd name="T13" fmla="*/ 1297 h 184"/>
                  <a:gd name="T14" fmla="*/ 58 w 123"/>
                  <a:gd name="T15" fmla="*/ 1297 h 184"/>
                  <a:gd name="T16" fmla="*/ 150 w 123"/>
                  <a:gd name="T17" fmla="*/ 1302 h 184"/>
                  <a:gd name="T18" fmla="*/ 233 w 123"/>
                  <a:gd name="T19" fmla="*/ 1190 h 184"/>
                  <a:gd name="T20" fmla="*/ 250 w 123"/>
                  <a:gd name="T21" fmla="*/ 1174 h 184"/>
                  <a:gd name="T22" fmla="*/ 333 w 123"/>
                  <a:gd name="T23" fmla="*/ 1139 h 184"/>
                  <a:gd name="T24" fmla="*/ 376 w 123"/>
                  <a:gd name="T25" fmla="*/ 998 h 184"/>
                  <a:gd name="T26" fmla="*/ 383 w 123"/>
                  <a:gd name="T27" fmla="*/ 977 h 184"/>
                  <a:gd name="T28" fmla="*/ 408 w 123"/>
                  <a:gd name="T29" fmla="*/ 977 h 184"/>
                  <a:gd name="T30" fmla="*/ 538 w 123"/>
                  <a:gd name="T31" fmla="*/ 1011 h 184"/>
                  <a:gd name="T32" fmla="*/ 551 w 123"/>
                  <a:gd name="T33" fmla="*/ 1011 h 184"/>
                  <a:gd name="T34" fmla="*/ 563 w 123"/>
                  <a:gd name="T35" fmla="*/ 1019 h 184"/>
                  <a:gd name="T36" fmla="*/ 651 w 123"/>
                  <a:gd name="T37" fmla="*/ 1105 h 184"/>
                  <a:gd name="T38" fmla="*/ 714 w 123"/>
                  <a:gd name="T39" fmla="*/ 1019 h 184"/>
                  <a:gd name="T40" fmla="*/ 413 w 123"/>
                  <a:gd name="T41" fmla="*/ 568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3" h="184">
                    <a:moveTo>
                      <a:pt x="66" y="80"/>
                    </a:moveTo>
                    <a:cubicBezTo>
                      <a:pt x="62" y="76"/>
                      <a:pt x="62" y="76"/>
                      <a:pt x="62" y="76"/>
                    </a:cubicBezTo>
                    <a:cubicBezTo>
                      <a:pt x="36" y="55"/>
                      <a:pt x="19" y="33"/>
                      <a:pt x="13" y="0"/>
                    </a:cubicBezTo>
                    <a:cubicBezTo>
                      <a:pt x="13" y="0"/>
                      <a:pt x="13" y="0"/>
                      <a:pt x="13" y="0"/>
                    </a:cubicBezTo>
                    <a:cubicBezTo>
                      <a:pt x="11" y="9"/>
                      <a:pt x="9" y="18"/>
                      <a:pt x="8" y="27"/>
                    </a:cubicBezTo>
                    <a:cubicBezTo>
                      <a:pt x="1" y="71"/>
                      <a:pt x="0" y="129"/>
                      <a:pt x="7" y="153"/>
                    </a:cubicBezTo>
                    <a:cubicBezTo>
                      <a:pt x="10" y="163"/>
                      <a:pt x="11" y="174"/>
                      <a:pt x="9" y="182"/>
                    </a:cubicBezTo>
                    <a:cubicBezTo>
                      <a:pt x="9" y="182"/>
                      <a:pt x="9" y="182"/>
                      <a:pt x="9" y="182"/>
                    </a:cubicBezTo>
                    <a:cubicBezTo>
                      <a:pt x="13" y="184"/>
                      <a:pt x="22" y="184"/>
                      <a:pt x="24" y="183"/>
                    </a:cubicBezTo>
                    <a:cubicBezTo>
                      <a:pt x="31" y="181"/>
                      <a:pt x="34" y="173"/>
                      <a:pt x="37" y="167"/>
                    </a:cubicBezTo>
                    <a:cubicBezTo>
                      <a:pt x="37" y="166"/>
                      <a:pt x="38" y="165"/>
                      <a:pt x="40" y="165"/>
                    </a:cubicBezTo>
                    <a:cubicBezTo>
                      <a:pt x="46" y="165"/>
                      <a:pt x="50" y="164"/>
                      <a:pt x="53" y="160"/>
                    </a:cubicBezTo>
                    <a:cubicBezTo>
                      <a:pt x="56" y="157"/>
                      <a:pt x="62" y="148"/>
                      <a:pt x="60" y="140"/>
                    </a:cubicBezTo>
                    <a:cubicBezTo>
                      <a:pt x="60" y="139"/>
                      <a:pt x="61" y="138"/>
                      <a:pt x="61" y="137"/>
                    </a:cubicBezTo>
                    <a:cubicBezTo>
                      <a:pt x="62" y="137"/>
                      <a:pt x="64" y="137"/>
                      <a:pt x="65" y="137"/>
                    </a:cubicBezTo>
                    <a:cubicBezTo>
                      <a:pt x="71" y="141"/>
                      <a:pt x="82" y="145"/>
                      <a:pt x="86" y="142"/>
                    </a:cubicBezTo>
                    <a:cubicBezTo>
                      <a:pt x="86" y="142"/>
                      <a:pt x="87" y="141"/>
                      <a:pt x="88" y="142"/>
                    </a:cubicBezTo>
                    <a:cubicBezTo>
                      <a:pt x="89" y="142"/>
                      <a:pt x="89" y="142"/>
                      <a:pt x="90" y="143"/>
                    </a:cubicBezTo>
                    <a:cubicBezTo>
                      <a:pt x="94" y="149"/>
                      <a:pt x="98" y="156"/>
                      <a:pt x="104" y="155"/>
                    </a:cubicBezTo>
                    <a:cubicBezTo>
                      <a:pt x="109" y="154"/>
                      <a:pt x="112" y="150"/>
                      <a:pt x="114" y="143"/>
                    </a:cubicBezTo>
                    <a:cubicBezTo>
                      <a:pt x="123" y="114"/>
                      <a:pt x="84" y="95"/>
                      <a:pt x="66" y="80"/>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8" name="Freeform 5827"/>
              <p:cNvSpPr>
                <a:spLocks/>
              </p:cNvSpPr>
              <p:nvPr/>
            </p:nvSpPr>
            <p:spPr bwMode="auto">
              <a:xfrm>
                <a:off x="4227" y="2645"/>
                <a:ext cx="203" cy="184"/>
              </a:xfrm>
              <a:custGeom>
                <a:avLst/>
                <a:gdLst>
                  <a:gd name="T0" fmla="*/ 409 w 81"/>
                  <a:gd name="T1" fmla="*/ 0 h 69"/>
                  <a:gd name="T2" fmla="*/ 409 w 81"/>
                  <a:gd name="T3" fmla="*/ 0 h 69"/>
                  <a:gd name="T4" fmla="*/ 409 w 81"/>
                  <a:gd name="T5" fmla="*/ 8 h 69"/>
                  <a:gd name="T6" fmla="*/ 351 w 81"/>
                  <a:gd name="T7" fmla="*/ 128 h 69"/>
                  <a:gd name="T8" fmla="*/ 246 w 81"/>
                  <a:gd name="T9" fmla="*/ 179 h 69"/>
                  <a:gd name="T10" fmla="*/ 150 w 81"/>
                  <a:gd name="T11" fmla="*/ 307 h 69"/>
                  <a:gd name="T12" fmla="*/ 33 w 81"/>
                  <a:gd name="T13" fmla="*/ 299 h 69"/>
                  <a:gd name="T14" fmla="*/ 33 w 81"/>
                  <a:gd name="T15" fmla="*/ 285 h 69"/>
                  <a:gd name="T16" fmla="*/ 0 w 81"/>
                  <a:gd name="T17" fmla="*/ 333 h 69"/>
                  <a:gd name="T18" fmla="*/ 376 w 81"/>
                  <a:gd name="T19" fmla="*/ 363 h 69"/>
                  <a:gd name="T20" fmla="*/ 409 w 81"/>
                  <a:gd name="T21" fmla="*/ 0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1" h="69">
                    <a:moveTo>
                      <a:pt x="65" y="0"/>
                    </a:moveTo>
                    <a:cubicBezTo>
                      <a:pt x="65" y="0"/>
                      <a:pt x="65" y="0"/>
                      <a:pt x="65" y="0"/>
                    </a:cubicBezTo>
                    <a:cubicBezTo>
                      <a:pt x="65" y="0"/>
                      <a:pt x="65" y="1"/>
                      <a:pt x="65" y="1"/>
                    </a:cubicBezTo>
                    <a:cubicBezTo>
                      <a:pt x="65" y="7"/>
                      <a:pt x="58" y="15"/>
                      <a:pt x="56" y="18"/>
                    </a:cubicBezTo>
                    <a:cubicBezTo>
                      <a:pt x="52" y="22"/>
                      <a:pt x="47" y="25"/>
                      <a:pt x="39" y="25"/>
                    </a:cubicBezTo>
                    <a:cubicBezTo>
                      <a:pt x="37" y="31"/>
                      <a:pt x="37" y="39"/>
                      <a:pt x="24" y="43"/>
                    </a:cubicBezTo>
                    <a:cubicBezTo>
                      <a:pt x="20" y="45"/>
                      <a:pt x="10" y="44"/>
                      <a:pt x="5" y="42"/>
                    </a:cubicBezTo>
                    <a:cubicBezTo>
                      <a:pt x="5" y="41"/>
                      <a:pt x="5" y="41"/>
                      <a:pt x="5" y="40"/>
                    </a:cubicBezTo>
                    <a:cubicBezTo>
                      <a:pt x="4" y="43"/>
                      <a:pt x="2" y="45"/>
                      <a:pt x="0" y="47"/>
                    </a:cubicBezTo>
                    <a:cubicBezTo>
                      <a:pt x="2" y="57"/>
                      <a:pt x="39" y="69"/>
                      <a:pt x="60" y="51"/>
                    </a:cubicBezTo>
                    <a:cubicBezTo>
                      <a:pt x="75" y="39"/>
                      <a:pt x="81" y="19"/>
                      <a:pt x="65" y="0"/>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29" name="Freeform 5828"/>
              <p:cNvSpPr>
                <a:spLocks/>
              </p:cNvSpPr>
              <p:nvPr/>
            </p:nvSpPr>
            <p:spPr bwMode="auto">
              <a:xfrm>
                <a:off x="4065" y="3155"/>
                <a:ext cx="100" cy="154"/>
              </a:xfrm>
              <a:custGeom>
                <a:avLst/>
                <a:gdLst>
                  <a:gd name="T0" fmla="*/ 25 w 40"/>
                  <a:gd name="T1" fmla="*/ 77 h 58"/>
                  <a:gd name="T2" fmla="*/ 225 w 40"/>
                  <a:gd name="T3" fmla="*/ 175 h 58"/>
                  <a:gd name="T4" fmla="*/ 133 w 40"/>
                  <a:gd name="T5" fmla="*/ 8 h 58"/>
                  <a:gd name="T6" fmla="*/ 25 w 40"/>
                  <a:gd name="T7" fmla="*/ 77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58">
                    <a:moveTo>
                      <a:pt x="4" y="11"/>
                    </a:moveTo>
                    <a:cubicBezTo>
                      <a:pt x="0" y="36"/>
                      <a:pt x="40" y="58"/>
                      <a:pt x="36" y="25"/>
                    </a:cubicBezTo>
                    <a:cubicBezTo>
                      <a:pt x="35" y="15"/>
                      <a:pt x="32" y="4"/>
                      <a:pt x="21" y="1"/>
                    </a:cubicBezTo>
                    <a:cubicBezTo>
                      <a:pt x="15" y="0"/>
                      <a:pt x="5" y="2"/>
                      <a:pt x="4" y="11"/>
                    </a:cubicBezTo>
                    <a:close/>
                  </a:path>
                </a:pathLst>
              </a:custGeom>
              <a:solidFill>
                <a:srgbClr val="F3B2B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0" name="Freeform 5829"/>
              <p:cNvSpPr>
                <a:spLocks/>
              </p:cNvSpPr>
              <p:nvPr/>
            </p:nvSpPr>
            <p:spPr bwMode="auto">
              <a:xfrm>
                <a:off x="4707" y="2219"/>
                <a:ext cx="178" cy="189"/>
              </a:xfrm>
              <a:custGeom>
                <a:avLst/>
                <a:gdLst>
                  <a:gd name="T0" fmla="*/ 296 w 71"/>
                  <a:gd name="T1" fmla="*/ 35 h 71"/>
                  <a:gd name="T2" fmla="*/ 163 w 71"/>
                  <a:gd name="T3" fmla="*/ 29 h 71"/>
                  <a:gd name="T4" fmla="*/ 95 w 71"/>
                  <a:gd name="T5" fmla="*/ 85 h 71"/>
                  <a:gd name="T6" fmla="*/ 58 w 71"/>
                  <a:gd name="T7" fmla="*/ 98 h 71"/>
                  <a:gd name="T8" fmla="*/ 0 w 71"/>
                  <a:gd name="T9" fmla="*/ 128 h 71"/>
                  <a:gd name="T10" fmla="*/ 20 w 71"/>
                  <a:gd name="T11" fmla="*/ 149 h 71"/>
                  <a:gd name="T12" fmla="*/ 63 w 71"/>
                  <a:gd name="T13" fmla="*/ 184 h 71"/>
                  <a:gd name="T14" fmla="*/ 308 w 71"/>
                  <a:gd name="T15" fmla="*/ 503 h 71"/>
                  <a:gd name="T16" fmla="*/ 446 w 71"/>
                  <a:gd name="T17" fmla="*/ 375 h 71"/>
                  <a:gd name="T18" fmla="*/ 296 w 71"/>
                  <a:gd name="T19" fmla="*/ 35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71">
                    <a:moveTo>
                      <a:pt x="47" y="5"/>
                    </a:moveTo>
                    <a:cubicBezTo>
                      <a:pt x="47" y="5"/>
                      <a:pt x="41" y="0"/>
                      <a:pt x="26" y="4"/>
                    </a:cubicBezTo>
                    <a:cubicBezTo>
                      <a:pt x="22" y="9"/>
                      <a:pt x="18" y="10"/>
                      <a:pt x="15" y="12"/>
                    </a:cubicBezTo>
                    <a:cubicBezTo>
                      <a:pt x="9" y="14"/>
                      <a:pt x="9" y="14"/>
                      <a:pt x="9" y="14"/>
                    </a:cubicBezTo>
                    <a:cubicBezTo>
                      <a:pt x="7" y="14"/>
                      <a:pt x="0" y="16"/>
                      <a:pt x="0" y="18"/>
                    </a:cubicBezTo>
                    <a:cubicBezTo>
                      <a:pt x="0" y="18"/>
                      <a:pt x="1" y="19"/>
                      <a:pt x="3" y="21"/>
                    </a:cubicBezTo>
                    <a:cubicBezTo>
                      <a:pt x="10" y="26"/>
                      <a:pt x="10" y="26"/>
                      <a:pt x="10" y="26"/>
                    </a:cubicBezTo>
                    <a:cubicBezTo>
                      <a:pt x="19" y="32"/>
                      <a:pt x="34" y="43"/>
                      <a:pt x="49" y="71"/>
                    </a:cubicBezTo>
                    <a:cubicBezTo>
                      <a:pt x="56" y="69"/>
                      <a:pt x="71" y="63"/>
                      <a:pt x="71" y="53"/>
                    </a:cubicBezTo>
                    <a:cubicBezTo>
                      <a:pt x="71" y="41"/>
                      <a:pt x="60" y="9"/>
                      <a:pt x="47" y="5"/>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1" name="Freeform 5830"/>
              <p:cNvSpPr>
                <a:spLocks/>
              </p:cNvSpPr>
              <p:nvPr/>
            </p:nvSpPr>
            <p:spPr bwMode="auto">
              <a:xfrm>
                <a:off x="4335" y="1984"/>
                <a:ext cx="372" cy="85"/>
              </a:xfrm>
              <a:custGeom>
                <a:avLst/>
                <a:gdLst>
                  <a:gd name="T0" fmla="*/ 155 w 149"/>
                  <a:gd name="T1" fmla="*/ 64 h 32"/>
                  <a:gd name="T2" fmla="*/ 0 w 149"/>
                  <a:gd name="T3" fmla="*/ 226 h 32"/>
                  <a:gd name="T4" fmla="*/ 25 w 149"/>
                  <a:gd name="T5" fmla="*/ 191 h 32"/>
                  <a:gd name="T6" fmla="*/ 791 w 149"/>
                  <a:gd name="T7" fmla="*/ 154 h 32"/>
                  <a:gd name="T8" fmla="*/ 916 w 149"/>
                  <a:gd name="T9" fmla="*/ 120 h 32"/>
                  <a:gd name="T10" fmla="*/ 929 w 149"/>
                  <a:gd name="T11" fmla="*/ 120 h 32"/>
                  <a:gd name="T12" fmla="*/ 929 w 149"/>
                  <a:gd name="T13" fmla="*/ 120 h 32"/>
                  <a:gd name="T14" fmla="*/ 155 w 149"/>
                  <a:gd name="T15" fmla="*/ 64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 h="32">
                    <a:moveTo>
                      <a:pt x="25" y="9"/>
                    </a:moveTo>
                    <a:cubicBezTo>
                      <a:pt x="16" y="15"/>
                      <a:pt x="8" y="23"/>
                      <a:pt x="0" y="32"/>
                    </a:cubicBezTo>
                    <a:cubicBezTo>
                      <a:pt x="2" y="30"/>
                      <a:pt x="3" y="29"/>
                      <a:pt x="4" y="27"/>
                    </a:cubicBezTo>
                    <a:cubicBezTo>
                      <a:pt x="38" y="17"/>
                      <a:pt x="109" y="21"/>
                      <a:pt x="127" y="22"/>
                    </a:cubicBezTo>
                    <a:cubicBezTo>
                      <a:pt x="131" y="18"/>
                      <a:pt x="139" y="15"/>
                      <a:pt x="147" y="17"/>
                    </a:cubicBezTo>
                    <a:cubicBezTo>
                      <a:pt x="148" y="17"/>
                      <a:pt x="148" y="17"/>
                      <a:pt x="149" y="17"/>
                    </a:cubicBezTo>
                    <a:cubicBezTo>
                      <a:pt x="149" y="17"/>
                      <a:pt x="149" y="17"/>
                      <a:pt x="149" y="17"/>
                    </a:cubicBezTo>
                    <a:cubicBezTo>
                      <a:pt x="125" y="9"/>
                      <a:pt x="56" y="0"/>
                      <a:pt x="25" y="9"/>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2" name="Freeform 5831"/>
              <p:cNvSpPr>
                <a:spLocks/>
              </p:cNvSpPr>
              <p:nvPr/>
            </p:nvSpPr>
            <p:spPr bwMode="auto">
              <a:xfrm>
                <a:off x="3347" y="2197"/>
                <a:ext cx="563" cy="1094"/>
              </a:xfrm>
              <a:custGeom>
                <a:avLst/>
                <a:gdLst>
                  <a:gd name="T0" fmla="*/ 596 w 225"/>
                  <a:gd name="T1" fmla="*/ 235 h 410"/>
                  <a:gd name="T2" fmla="*/ 1409 w 225"/>
                  <a:gd name="T3" fmla="*/ 184 h 410"/>
                  <a:gd name="T4" fmla="*/ 1384 w 225"/>
                  <a:gd name="T5" fmla="*/ 120 h 410"/>
                  <a:gd name="T6" fmla="*/ 858 w 225"/>
                  <a:gd name="T7" fmla="*/ 43 h 410"/>
                  <a:gd name="T8" fmla="*/ 208 w 225"/>
                  <a:gd name="T9" fmla="*/ 427 h 410"/>
                  <a:gd name="T10" fmla="*/ 38 w 225"/>
                  <a:gd name="T11" fmla="*/ 1190 h 410"/>
                  <a:gd name="T12" fmla="*/ 450 w 225"/>
                  <a:gd name="T13" fmla="*/ 2506 h 410"/>
                  <a:gd name="T14" fmla="*/ 450 w 225"/>
                  <a:gd name="T15" fmla="*/ 2522 h 410"/>
                  <a:gd name="T16" fmla="*/ 808 w 225"/>
                  <a:gd name="T17" fmla="*/ 2876 h 410"/>
                  <a:gd name="T18" fmla="*/ 908 w 225"/>
                  <a:gd name="T19" fmla="*/ 2778 h 410"/>
                  <a:gd name="T20" fmla="*/ 946 w 225"/>
                  <a:gd name="T21" fmla="*/ 2591 h 410"/>
                  <a:gd name="T22" fmla="*/ 195 w 225"/>
                  <a:gd name="T23" fmla="*/ 1246 h 410"/>
                  <a:gd name="T24" fmla="*/ 596 w 225"/>
                  <a:gd name="T25" fmla="*/ 235 h 4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5" h="410">
                    <a:moveTo>
                      <a:pt x="95" y="33"/>
                    </a:moveTo>
                    <a:cubicBezTo>
                      <a:pt x="127" y="17"/>
                      <a:pt x="197" y="14"/>
                      <a:pt x="225" y="26"/>
                    </a:cubicBezTo>
                    <a:cubicBezTo>
                      <a:pt x="223" y="23"/>
                      <a:pt x="222" y="20"/>
                      <a:pt x="221" y="17"/>
                    </a:cubicBezTo>
                    <a:cubicBezTo>
                      <a:pt x="219" y="16"/>
                      <a:pt x="196" y="0"/>
                      <a:pt x="137" y="6"/>
                    </a:cubicBezTo>
                    <a:cubicBezTo>
                      <a:pt x="91" y="10"/>
                      <a:pt x="56" y="21"/>
                      <a:pt x="33" y="60"/>
                    </a:cubicBezTo>
                    <a:cubicBezTo>
                      <a:pt x="17" y="87"/>
                      <a:pt x="10" y="113"/>
                      <a:pt x="6" y="167"/>
                    </a:cubicBezTo>
                    <a:cubicBezTo>
                      <a:pt x="0" y="247"/>
                      <a:pt x="50" y="301"/>
                      <a:pt x="72" y="352"/>
                    </a:cubicBezTo>
                    <a:cubicBezTo>
                      <a:pt x="72" y="354"/>
                      <a:pt x="72" y="354"/>
                      <a:pt x="72" y="354"/>
                    </a:cubicBezTo>
                    <a:cubicBezTo>
                      <a:pt x="88" y="389"/>
                      <a:pt x="107" y="410"/>
                      <a:pt x="129" y="404"/>
                    </a:cubicBezTo>
                    <a:cubicBezTo>
                      <a:pt x="129" y="404"/>
                      <a:pt x="137" y="401"/>
                      <a:pt x="145" y="390"/>
                    </a:cubicBezTo>
                    <a:cubicBezTo>
                      <a:pt x="155" y="370"/>
                      <a:pt x="151" y="364"/>
                      <a:pt x="151" y="364"/>
                    </a:cubicBezTo>
                    <a:cubicBezTo>
                      <a:pt x="97" y="333"/>
                      <a:pt x="36" y="249"/>
                      <a:pt x="31" y="175"/>
                    </a:cubicBezTo>
                    <a:cubicBezTo>
                      <a:pt x="29" y="91"/>
                      <a:pt x="49" y="55"/>
                      <a:pt x="95" y="33"/>
                    </a:cubicBezTo>
                    <a:close/>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3" name="Freeform 5832"/>
              <p:cNvSpPr>
                <a:spLocks/>
              </p:cNvSpPr>
              <p:nvPr/>
            </p:nvSpPr>
            <p:spPr bwMode="auto">
              <a:xfrm>
                <a:off x="3350" y="2221"/>
                <a:ext cx="117" cy="120"/>
              </a:xfrm>
              <a:custGeom>
                <a:avLst/>
                <a:gdLst>
                  <a:gd name="T0" fmla="*/ 117 w 47"/>
                  <a:gd name="T1" fmla="*/ 307 h 45"/>
                  <a:gd name="T2" fmla="*/ 217 w 47"/>
                  <a:gd name="T3" fmla="*/ 320 h 45"/>
                  <a:gd name="T4" fmla="*/ 236 w 47"/>
                  <a:gd name="T5" fmla="*/ 299 h 45"/>
                  <a:gd name="T6" fmla="*/ 291 w 47"/>
                  <a:gd name="T7" fmla="*/ 8 h 45"/>
                  <a:gd name="T8" fmla="*/ 100 w 47"/>
                  <a:gd name="T9" fmla="*/ 13 h 45"/>
                  <a:gd name="T10" fmla="*/ 117 w 47"/>
                  <a:gd name="T11" fmla="*/ 307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45">
                    <a:moveTo>
                      <a:pt x="19" y="43"/>
                    </a:moveTo>
                    <a:cubicBezTo>
                      <a:pt x="28" y="45"/>
                      <a:pt x="22" y="45"/>
                      <a:pt x="35" y="45"/>
                    </a:cubicBezTo>
                    <a:cubicBezTo>
                      <a:pt x="36" y="44"/>
                      <a:pt x="37" y="43"/>
                      <a:pt x="38" y="42"/>
                    </a:cubicBezTo>
                    <a:cubicBezTo>
                      <a:pt x="40" y="25"/>
                      <a:pt x="43" y="12"/>
                      <a:pt x="47" y="1"/>
                    </a:cubicBezTo>
                    <a:cubicBezTo>
                      <a:pt x="27" y="0"/>
                      <a:pt x="24" y="1"/>
                      <a:pt x="16" y="2"/>
                    </a:cubicBezTo>
                    <a:cubicBezTo>
                      <a:pt x="8" y="3"/>
                      <a:pt x="0" y="39"/>
                      <a:pt x="19" y="43"/>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4" name="Freeform 5833"/>
              <p:cNvSpPr>
                <a:spLocks/>
              </p:cNvSpPr>
              <p:nvPr/>
            </p:nvSpPr>
            <p:spPr bwMode="auto">
              <a:xfrm>
                <a:off x="3420" y="2235"/>
                <a:ext cx="600" cy="885"/>
              </a:xfrm>
              <a:custGeom>
                <a:avLst/>
                <a:gdLst>
                  <a:gd name="T0" fmla="*/ 1488 w 240"/>
                  <a:gd name="T1" fmla="*/ 2324 h 332"/>
                  <a:gd name="T2" fmla="*/ 1000 w 240"/>
                  <a:gd name="T3" fmla="*/ 2061 h 332"/>
                  <a:gd name="T4" fmla="*/ 438 w 240"/>
                  <a:gd name="T5" fmla="*/ 2074 h 332"/>
                  <a:gd name="T6" fmla="*/ 338 w 240"/>
                  <a:gd name="T7" fmla="*/ 1967 h 332"/>
                  <a:gd name="T8" fmla="*/ 45 w 240"/>
                  <a:gd name="T9" fmla="*/ 1138 h 332"/>
                  <a:gd name="T10" fmla="*/ 425 w 240"/>
                  <a:gd name="T11" fmla="*/ 171 h 332"/>
                  <a:gd name="T12" fmla="*/ 1238 w 240"/>
                  <a:gd name="T13" fmla="*/ 141 h 332"/>
                  <a:gd name="T14" fmla="*/ 1245 w 240"/>
                  <a:gd name="T15" fmla="*/ 141 h 332"/>
                  <a:gd name="T16" fmla="*/ 1225 w 240"/>
                  <a:gd name="T17" fmla="*/ 85 h 332"/>
                  <a:gd name="T18" fmla="*/ 413 w 240"/>
                  <a:gd name="T19" fmla="*/ 136 h 332"/>
                  <a:gd name="T20" fmla="*/ 13 w 240"/>
                  <a:gd name="T21" fmla="*/ 1144 h 332"/>
                  <a:gd name="T22" fmla="*/ 450 w 240"/>
                  <a:gd name="T23" fmla="*/ 2197 h 332"/>
                  <a:gd name="T24" fmla="*/ 470 w 240"/>
                  <a:gd name="T25" fmla="*/ 2154 h 332"/>
                  <a:gd name="T26" fmla="*/ 445 w 240"/>
                  <a:gd name="T27" fmla="*/ 2117 h 332"/>
                  <a:gd name="T28" fmla="*/ 1013 w 240"/>
                  <a:gd name="T29" fmla="*/ 2103 h 332"/>
                  <a:gd name="T30" fmla="*/ 1463 w 240"/>
                  <a:gd name="T31" fmla="*/ 2351 h 332"/>
                  <a:gd name="T32" fmla="*/ 1488 w 240"/>
                  <a:gd name="T33" fmla="*/ 2351 h 332"/>
                  <a:gd name="T34" fmla="*/ 1488 w 240"/>
                  <a:gd name="T35" fmla="*/ 2324 h 3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0" h="332">
                    <a:moveTo>
                      <a:pt x="238" y="327"/>
                    </a:moveTo>
                    <a:cubicBezTo>
                      <a:pt x="216" y="302"/>
                      <a:pt x="190" y="278"/>
                      <a:pt x="160" y="290"/>
                    </a:cubicBezTo>
                    <a:cubicBezTo>
                      <a:pt x="136" y="299"/>
                      <a:pt x="92" y="301"/>
                      <a:pt x="70" y="292"/>
                    </a:cubicBezTo>
                    <a:cubicBezTo>
                      <a:pt x="61" y="288"/>
                      <a:pt x="57" y="280"/>
                      <a:pt x="54" y="277"/>
                    </a:cubicBezTo>
                    <a:cubicBezTo>
                      <a:pt x="29" y="242"/>
                      <a:pt x="10" y="200"/>
                      <a:pt x="7" y="160"/>
                    </a:cubicBezTo>
                    <a:cubicBezTo>
                      <a:pt x="5" y="72"/>
                      <a:pt x="29" y="43"/>
                      <a:pt x="68" y="24"/>
                    </a:cubicBezTo>
                    <a:cubicBezTo>
                      <a:pt x="97" y="11"/>
                      <a:pt x="176" y="7"/>
                      <a:pt x="198" y="20"/>
                    </a:cubicBezTo>
                    <a:cubicBezTo>
                      <a:pt x="199" y="20"/>
                      <a:pt x="199" y="20"/>
                      <a:pt x="199" y="20"/>
                    </a:cubicBezTo>
                    <a:cubicBezTo>
                      <a:pt x="198" y="18"/>
                      <a:pt x="197" y="15"/>
                      <a:pt x="196" y="12"/>
                    </a:cubicBezTo>
                    <a:cubicBezTo>
                      <a:pt x="168" y="0"/>
                      <a:pt x="98" y="3"/>
                      <a:pt x="66" y="19"/>
                    </a:cubicBezTo>
                    <a:cubicBezTo>
                      <a:pt x="20" y="41"/>
                      <a:pt x="0" y="77"/>
                      <a:pt x="2" y="161"/>
                    </a:cubicBezTo>
                    <a:cubicBezTo>
                      <a:pt x="5" y="213"/>
                      <a:pt x="36" y="269"/>
                      <a:pt x="72" y="309"/>
                    </a:cubicBezTo>
                    <a:cubicBezTo>
                      <a:pt x="73" y="309"/>
                      <a:pt x="75" y="303"/>
                      <a:pt x="75" y="303"/>
                    </a:cubicBezTo>
                    <a:cubicBezTo>
                      <a:pt x="74" y="301"/>
                      <a:pt x="72" y="300"/>
                      <a:pt x="71" y="298"/>
                    </a:cubicBezTo>
                    <a:cubicBezTo>
                      <a:pt x="95" y="307"/>
                      <a:pt x="138" y="305"/>
                      <a:pt x="162" y="296"/>
                    </a:cubicBezTo>
                    <a:cubicBezTo>
                      <a:pt x="186" y="286"/>
                      <a:pt x="209" y="303"/>
                      <a:pt x="234" y="331"/>
                    </a:cubicBezTo>
                    <a:cubicBezTo>
                      <a:pt x="235" y="332"/>
                      <a:pt x="237" y="332"/>
                      <a:pt x="238" y="331"/>
                    </a:cubicBezTo>
                    <a:cubicBezTo>
                      <a:pt x="239" y="330"/>
                      <a:pt x="240" y="328"/>
                      <a:pt x="238" y="327"/>
                    </a:cubicBezTo>
                    <a:close/>
                  </a:path>
                </a:pathLst>
              </a:custGeom>
              <a:solidFill>
                <a:srgbClr val="F3B2B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5" name="Freeform 5834"/>
              <p:cNvSpPr>
                <a:spLocks/>
              </p:cNvSpPr>
              <p:nvPr/>
            </p:nvSpPr>
            <p:spPr bwMode="auto">
              <a:xfrm>
                <a:off x="3600" y="2472"/>
                <a:ext cx="1510" cy="1211"/>
              </a:xfrm>
              <a:custGeom>
                <a:avLst/>
                <a:gdLst>
                  <a:gd name="T0" fmla="*/ 3688 w 604"/>
                  <a:gd name="T1" fmla="*/ 1003 h 454"/>
                  <a:gd name="T2" fmla="*/ 3150 w 604"/>
                  <a:gd name="T3" fmla="*/ 0 h 454"/>
                  <a:gd name="T4" fmla="*/ 3175 w 604"/>
                  <a:gd name="T5" fmla="*/ 456 h 454"/>
                  <a:gd name="T6" fmla="*/ 3200 w 604"/>
                  <a:gd name="T7" fmla="*/ 683 h 454"/>
                  <a:gd name="T8" fmla="*/ 3320 w 604"/>
                  <a:gd name="T9" fmla="*/ 854 h 454"/>
                  <a:gd name="T10" fmla="*/ 3388 w 604"/>
                  <a:gd name="T11" fmla="*/ 1280 h 454"/>
                  <a:gd name="T12" fmla="*/ 3250 w 604"/>
                  <a:gd name="T13" fmla="*/ 1374 h 454"/>
                  <a:gd name="T14" fmla="*/ 3458 w 604"/>
                  <a:gd name="T15" fmla="*/ 1736 h 454"/>
                  <a:gd name="T16" fmla="*/ 3445 w 604"/>
                  <a:gd name="T17" fmla="*/ 1985 h 454"/>
                  <a:gd name="T18" fmla="*/ 3450 w 604"/>
                  <a:gd name="T19" fmla="*/ 2291 h 454"/>
                  <a:gd name="T20" fmla="*/ 3375 w 604"/>
                  <a:gd name="T21" fmla="*/ 2441 h 454"/>
                  <a:gd name="T22" fmla="*/ 3138 w 604"/>
                  <a:gd name="T23" fmla="*/ 2633 h 454"/>
                  <a:gd name="T24" fmla="*/ 2938 w 604"/>
                  <a:gd name="T25" fmla="*/ 2419 h 454"/>
                  <a:gd name="T26" fmla="*/ 2788 w 604"/>
                  <a:gd name="T27" fmla="*/ 2321 h 454"/>
                  <a:gd name="T28" fmla="*/ 2650 w 604"/>
                  <a:gd name="T29" fmla="*/ 2035 h 454"/>
                  <a:gd name="T30" fmla="*/ 2488 w 604"/>
                  <a:gd name="T31" fmla="*/ 1750 h 454"/>
                  <a:gd name="T32" fmla="*/ 2313 w 604"/>
                  <a:gd name="T33" fmla="*/ 1379 h 454"/>
                  <a:gd name="T34" fmla="*/ 2075 w 604"/>
                  <a:gd name="T35" fmla="*/ 1166 h 454"/>
                  <a:gd name="T36" fmla="*/ 1883 w 604"/>
                  <a:gd name="T37" fmla="*/ 1038 h 454"/>
                  <a:gd name="T38" fmla="*/ 1575 w 604"/>
                  <a:gd name="T39" fmla="*/ 824 h 454"/>
                  <a:gd name="T40" fmla="*/ 1713 w 604"/>
                  <a:gd name="T41" fmla="*/ 1032 h 454"/>
                  <a:gd name="T42" fmla="*/ 1800 w 604"/>
                  <a:gd name="T43" fmla="*/ 1152 h 454"/>
                  <a:gd name="T44" fmla="*/ 1845 w 604"/>
                  <a:gd name="T45" fmla="*/ 1331 h 454"/>
                  <a:gd name="T46" fmla="*/ 2013 w 604"/>
                  <a:gd name="T47" fmla="*/ 1523 h 454"/>
                  <a:gd name="T48" fmla="*/ 2088 w 604"/>
                  <a:gd name="T49" fmla="*/ 1865 h 454"/>
                  <a:gd name="T50" fmla="*/ 2263 w 604"/>
                  <a:gd name="T51" fmla="*/ 2091 h 454"/>
                  <a:gd name="T52" fmla="*/ 2295 w 604"/>
                  <a:gd name="T53" fmla="*/ 2270 h 454"/>
                  <a:gd name="T54" fmla="*/ 2450 w 604"/>
                  <a:gd name="T55" fmla="*/ 2406 h 454"/>
                  <a:gd name="T56" fmla="*/ 2470 w 604"/>
                  <a:gd name="T57" fmla="*/ 2577 h 454"/>
                  <a:gd name="T58" fmla="*/ 2238 w 604"/>
                  <a:gd name="T59" fmla="*/ 2646 h 454"/>
                  <a:gd name="T60" fmla="*/ 1938 w 604"/>
                  <a:gd name="T61" fmla="*/ 2534 h 454"/>
                  <a:gd name="T62" fmla="*/ 1638 w 604"/>
                  <a:gd name="T63" fmla="*/ 2462 h 454"/>
                  <a:gd name="T64" fmla="*/ 1420 w 604"/>
                  <a:gd name="T65" fmla="*/ 2342 h 454"/>
                  <a:gd name="T66" fmla="*/ 1270 w 604"/>
                  <a:gd name="T67" fmla="*/ 2214 h 454"/>
                  <a:gd name="T68" fmla="*/ 1063 w 604"/>
                  <a:gd name="T69" fmla="*/ 2091 h 454"/>
                  <a:gd name="T70" fmla="*/ 913 w 604"/>
                  <a:gd name="T71" fmla="*/ 1979 h 454"/>
                  <a:gd name="T72" fmla="*/ 625 w 604"/>
                  <a:gd name="T73" fmla="*/ 1857 h 454"/>
                  <a:gd name="T74" fmla="*/ 425 w 604"/>
                  <a:gd name="T75" fmla="*/ 1723 h 454"/>
                  <a:gd name="T76" fmla="*/ 25 w 604"/>
                  <a:gd name="T77" fmla="*/ 1523 h 454"/>
                  <a:gd name="T78" fmla="*/ 13 w 604"/>
                  <a:gd name="T79" fmla="*/ 1528 h 454"/>
                  <a:gd name="T80" fmla="*/ 0 w 604"/>
                  <a:gd name="T81" fmla="*/ 1566 h 454"/>
                  <a:gd name="T82" fmla="*/ 313 w 604"/>
                  <a:gd name="T83" fmla="*/ 1857 h 454"/>
                  <a:gd name="T84" fmla="*/ 313 w 604"/>
                  <a:gd name="T85" fmla="*/ 1851 h 454"/>
                  <a:gd name="T86" fmla="*/ 395 w 604"/>
                  <a:gd name="T87" fmla="*/ 1937 h 454"/>
                  <a:gd name="T88" fmla="*/ 1788 w 604"/>
                  <a:gd name="T89" fmla="*/ 2974 h 454"/>
                  <a:gd name="T90" fmla="*/ 3608 w 604"/>
                  <a:gd name="T91" fmla="*/ 2931 h 454"/>
                  <a:gd name="T92" fmla="*/ 3700 w 604"/>
                  <a:gd name="T93" fmla="*/ 1979 h 454"/>
                  <a:gd name="T94" fmla="*/ 3688 w 604"/>
                  <a:gd name="T95" fmla="*/ 1003 h 4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04" h="454">
                    <a:moveTo>
                      <a:pt x="590" y="141"/>
                    </a:moveTo>
                    <a:cubicBezTo>
                      <a:pt x="574" y="96"/>
                      <a:pt x="511" y="16"/>
                      <a:pt x="504" y="0"/>
                    </a:cubicBezTo>
                    <a:cubicBezTo>
                      <a:pt x="496" y="21"/>
                      <a:pt x="504" y="43"/>
                      <a:pt x="508" y="64"/>
                    </a:cubicBezTo>
                    <a:cubicBezTo>
                      <a:pt x="509" y="76"/>
                      <a:pt x="507" y="85"/>
                      <a:pt x="512" y="96"/>
                    </a:cubicBezTo>
                    <a:cubicBezTo>
                      <a:pt x="516" y="105"/>
                      <a:pt x="528" y="112"/>
                      <a:pt x="531" y="120"/>
                    </a:cubicBezTo>
                    <a:cubicBezTo>
                      <a:pt x="535" y="133"/>
                      <a:pt x="542" y="161"/>
                      <a:pt x="542" y="180"/>
                    </a:cubicBezTo>
                    <a:cubicBezTo>
                      <a:pt x="543" y="197"/>
                      <a:pt x="526" y="175"/>
                      <a:pt x="520" y="193"/>
                    </a:cubicBezTo>
                    <a:cubicBezTo>
                      <a:pt x="514" y="211"/>
                      <a:pt x="549" y="228"/>
                      <a:pt x="553" y="244"/>
                    </a:cubicBezTo>
                    <a:cubicBezTo>
                      <a:pt x="555" y="252"/>
                      <a:pt x="552" y="270"/>
                      <a:pt x="551" y="279"/>
                    </a:cubicBezTo>
                    <a:cubicBezTo>
                      <a:pt x="549" y="293"/>
                      <a:pt x="554" y="308"/>
                      <a:pt x="552" y="322"/>
                    </a:cubicBezTo>
                    <a:cubicBezTo>
                      <a:pt x="550" y="329"/>
                      <a:pt x="542" y="336"/>
                      <a:pt x="540" y="343"/>
                    </a:cubicBezTo>
                    <a:cubicBezTo>
                      <a:pt x="529" y="376"/>
                      <a:pt x="528" y="375"/>
                      <a:pt x="502" y="370"/>
                    </a:cubicBezTo>
                    <a:cubicBezTo>
                      <a:pt x="487" y="368"/>
                      <a:pt x="479" y="349"/>
                      <a:pt x="470" y="340"/>
                    </a:cubicBezTo>
                    <a:cubicBezTo>
                      <a:pt x="461" y="331"/>
                      <a:pt x="453" y="334"/>
                      <a:pt x="446" y="326"/>
                    </a:cubicBezTo>
                    <a:cubicBezTo>
                      <a:pt x="438" y="317"/>
                      <a:pt x="430" y="297"/>
                      <a:pt x="424" y="286"/>
                    </a:cubicBezTo>
                    <a:cubicBezTo>
                      <a:pt x="421" y="282"/>
                      <a:pt x="401" y="251"/>
                      <a:pt x="398" y="246"/>
                    </a:cubicBezTo>
                    <a:cubicBezTo>
                      <a:pt x="395" y="241"/>
                      <a:pt x="380" y="203"/>
                      <a:pt x="370" y="194"/>
                    </a:cubicBezTo>
                    <a:cubicBezTo>
                      <a:pt x="363" y="188"/>
                      <a:pt x="336" y="168"/>
                      <a:pt x="332" y="164"/>
                    </a:cubicBezTo>
                    <a:cubicBezTo>
                      <a:pt x="325" y="159"/>
                      <a:pt x="310" y="153"/>
                      <a:pt x="301" y="146"/>
                    </a:cubicBezTo>
                    <a:cubicBezTo>
                      <a:pt x="288" y="137"/>
                      <a:pt x="263" y="124"/>
                      <a:pt x="252" y="116"/>
                    </a:cubicBezTo>
                    <a:cubicBezTo>
                      <a:pt x="256" y="123"/>
                      <a:pt x="270" y="136"/>
                      <a:pt x="274" y="145"/>
                    </a:cubicBezTo>
                    <a:cubicBezTo>
                      <a:pt x="276" y="150"/>
                      <a:pt x="285" y="156"/>
                      <a:pt x="288" y="162"/>
                    </a:cubicBezTo>
                    <a:cubicBezTo>
                      <a:pt x="291" y="170"/>
                      <a:pt x="290" y="178"/>
                      <a:pt x="295" y="187"/>
                    </a:cubicBezTo>
                    <a:cubicBezTo>
                      <a:pt x="300" y="197"/>
                      <a:pt x="316" y="204"/>
                      <a:pt x="322" y="214"/>
                    </a:cubicBezTo>
                    <a:cubicBezTo>
                      <a:pt x="331" y="231"/>
                      <a:pt x="329" y="247"/>
                      <a:pt x="334" y="262"/>
                    </a:cubicBezTo>
                    <a:cubicBezTo>
                      <a:pt x="338" y="275"/>
                      <a:pt x="358" y="287"/>
                      <a:pt x="362" y="294"/>
                    </a:cubicBezTo>
                    <a:cubicBezTo>
                      <a:pt x="364" y="298"/>
                      <a:pt x="361" y="309"/>
                      <a:pt x="367" y="319"/>
                    </a:cubicBezTo>
                    <a:cubicBezTo>
                      <a:pt x="372" y="326"/>
                      <a:pt x="387" y="331"/>
                      <a:pt x="392" y="338"/>
                    </a:cubicBezTo>
                    <a:cubicBezTo>
                      <a:pt x="397" y="347"/>
                      <a:pt x="393" y="358"/>
                      <a:pt x="395" y="362"/>
                    </a:cubicBezTo>
                    <a:cubicBezTo>
                      <a:pt x="404" y="376"/>
                      <a:pt x="375" y="380"/>
                      <a:pt x="358" y="372"/>
                    </a:cubicBezTo>
                    <a:cubicBezTo>
                      <a:pt x="342" y="365"/>
                      <a:pt x="326" y="362"/>
                      <a:pt x="310" y="356"/>
                    </a:cubicBezTo>
                    <a:cubicBezTo>
                      <a:pt x="295" y="351"/>
                      <a:pt x="279" y="350"/>
                      <a:pt x="262" y="346"/>
                    </a:cubicBezTo>
                    <a:cubicBezTo>
                      <a:pt x="235" y="339"/>
                      <a:pt x="249" y="342"/>
                      <a:pt x="227" y="329"/>
                    </a:cubicBezTo>
                    <a:cubicBezTo>
                      <a:pt x="222" y="326"/>
                      <a:pt x="213" y="319"/>
                      <a:pt x="203" y="311"/>
                    </a:cubicBezTo>
                    <a:cubicBezTo>
                      <a:pt x="194" y="304"/>
                      <a:pt x="179" y="303"/>
                      <a:pt x="170" y="294"/>
                    </a:cubicBezTo>
                    <a:cubicBezTo>
                      <a:pt x="162" y="287"/>
                      <a:pt x="152" y="284"/>
                      <a:pt x="146" y="278"/>
                    </a:cubicBezTo>
                    <a:cubicBezTo>
                      <a:pt x="128" y="262"/>
                      <a:pt x="108" y="269"/>
                      <a:pt x="100" y="261"/>
                    </a:cubicBezTo>
                    <a:cubicBezTo>
                      <a:pt x="88" y="249"/>
                      <a:pt x="80" y="254"/>
                      <a:pt x="68" y="242"/>
                    </a:cubicBezTo>
                    <a:cubicBezTo>
                      <a:pt x="47" y="224"/>
                      <a:pt x="26" y="246"/>
                      <a:pt x="4" y="214"/>
                    </a:cubicBezTo>
                    <a:cubicBezTo>
                      <a:pt x="2" y="215"/>
                      <a:pt x="2" y="215"/>
                      <a:pt x="2" y="215"/>
                    </a:cubicBezTo>
                    <a:cubicBezTo>
                      <a:pt x="2" y="217"/>
                      <a:pt x="1" y="220"/>
                      <a:pt x="0" y="220"/>
                    </a:cubicBezTo>
                    <a:cubicBezTo>
                      <a:pt x="16" y="237"/>
                      <a:pt x="33" y="251"/>
                      <a:pt x="50" y="261"/>
                    </a:cubicBezTo>
                    <a:cubicBezTo>
                      <a:pt x="50" y="261"/>
                      <a:pt x="50" y="260"/>
                      <a:pt x="50" y="260"/>
                    </a:cubicBezTo>
                    <a:cubicBezTo>
                      <a:pt x="54" y="264"/>
                      <a:pt x="61" y="267"/>
                      <a:pt x="63" y="272"/>
                    </a:cubicBezTo>
                    <a:cubicBezTo>
                      <a:pt x="90" y="322"/>
                      <a:pt x="205" y="398"/>
                      <a:pt x="286" y="418"/>
                    </a:cubicBezTo>
                    <a:cubicBezTo>
                      <a:pt x="432" y="454"/>
                      <a:pt x="550" y="438"/>
                      <a:pt x="577" y="412"/>
                    </a:cubicBezTo>
                    <a:cubicBezTo>
                      <a:pt x="593" y="397"/>
                      <a:pt x="590" y="341"/>
                      <a:pt x="592" y="278"/>
                    </a:cubicBezTo>
                    <a:cubicBezTo>
                      <a:pt x="593" y="231"/>
                      <a:pt x="604" y="180"/>
                      <a:pt x="590" y="141"/>
                    </a:cubicBezTo>
                    <a:close/>
                  </a:path>
                </a:pathLst>
              </a:custGeom>
              <a:solidFill>
                <a:srgbClr val="F3B2B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6" name="Freeform 5835"/>
              <p:cNvSpPr>
                <a:spLocks/>
              </p:cNvSpPr>
              <p:nvPr/>
            </p:nvSpPr>
            <p:spPr bwMode="auto">
              <a:xfrm>
                <a:off x="4212" y="2824"/>
                <a:ext cx="220" cy="344"/>
              </a:xfrm>
              <a:custGeom>
                <a:avLst/>
                <a:gdLst>
                  <a:gd name="T0" fmla="*/ 138 w 88"/>
                  <a:gd name="T1" fmla="*/ 312 h 129"/>
                  <a:gd name="T2" fmla="*/ 125 w 88"/>
                  <a:gd name="T3" fmla="*/ 491 h 129"/>
                  <a:gd name="T4" fmla="*/ 300 w 88"/>
                  <a:gd name="T5" fmla="*/ 491 h 129"/>
                  <a:gd name="T6" fmla="*/ 283 w 88"/>
                  <a:gd name="T7" fmla="*/ 611 h 129"/>
                  <a:gd name="T8" fmla="*/ 413 w 88"/>
                  <a:gd name="T9" fmla="*/ 755 h 129"/>
                  <a:gd name="T10" fmla="*/ 550 w 88"/>
                  <a:gd name="T11" fmla="*/ 917 h 129"/>
                  <a:gd name="T12" fmla="*/ 483 w 88"/>
                  <a:gd name="T13" fmla="*/ 584 h 129"/>
                  <a:gd name="T14" fmla="*/ 313 w 88"/>
                  <a:gd name="T15" fmla="*/ 392 h 129"/>
                  <a:gd name="T16" fmla="*/ 270 w 88"/>
                  <a:gd name="T17" fmla="*/ 213 h 129"/>
                  <a:gd name="T18" fmla="*/ 183 w 88"/>
                  <a:gd name="T19" fmla="*/ 93 h 129"/>
                  <a:gd name="T20" fmla="*/ 125 w 88"/>
                  <a:gd name="T21" fmla="*/ 0 h 129"/>
                  <a:gd name="T22" fmla="*/ 45 w 88"/>
                  <a:gd name="T23" fmla="*/ 171 h 129"/>
                  <a:gd name="T24" fmla="*/ 138 w 88"/>
                  <a:gd name="T25" fmla="*/ 312 h 1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8" h="129">
                    <a:moveTo>
                      <a:pt x="22" y="44"/>
                    </a:moveTo>
                    <a:cubicBezTo>
                      <a:pt x="18" y="52"/>
                      <a:pt x="1" y="63"/>
                      <a:pt x="20" y="69"/>
                    </a:cubicBezTo>
                    <a:cubicBezTo>
                      <a:pt x="30" y="73"/>
                      <a:pt x="45" y="60"/>
                      <a:pt x="48" y="69"/>
                    </a:cubicBezTo>
                    <a:cubicBezTo>
                      <a:pt x="49" y="73"/>
                      <a:pt x="44" y="80"/>
                      <a:pt x="45" y="86"/>
                    </a:cubicBezTo>
                    <a:cubicBezTo>
                      <a:pt x="46" y="95"/>
                      <a:pt x="64" y="105"/>
                      <a:pt x="66" y="106"/>
                    </a:cubicBezTo>
                    <a:cubicBezTo>
                      <a:pt x="74" y="112"/>
                      <a:pt x="81" y="123"/>
                      <a:pt x="88" y="129"/>
                    </a:cubicBezTo>
                    <a:cubicBezTo>
                      <a:pt x="84" y="114"/>
                      <a:pt x="86" y="99"/>
                      <a:pt x="77" y="82"/>
                    </a:cubicBezTo>
                    <a:cubicBezTo>
                      <a:pt x="71" y="72"/>
                      <a:pt x="55" y="65"/>
                      <a:pt x="50" y="55"/>
                    </a:cubicBezTo>
                    <a:cubicBezTo>
                      <a:pt x="45" y="46"/>
                      <a:pt x="46" y="38"/>
                      <a:pt x="43" y="30"/>
                    </a:cubicBezTo>
                    <a:cubicBezTo>
                      <a:pt x="40" y="24"/>
                      <a:pt x="31" y="18"/>
                      <a:pt x="29" y="13"/>
                    </a:cubicBezTo>
                    <a:cubicBezTo>
                      <a:pt x="27" y="9"/>
                      <a:pt x="24" y="4"/>
                      <a:pt x="20" y="0"/>
                    </a:cubicBezTo>
                    <a:cubicBezTo>
                      <a:pt x="19" y="11"/>
                      <a:pt x="0" y="12"/>
                      <a:pt x="7" y="24"/>
                    </a:cubicBezTo>
                    <a:cubicBezTo>
                      <a:pt x="12" y="34"/>
                      <a:pt x="31" y="27"/>
                      <a:pt x="22" y="44"/>
                    </a:cubicBezTo>
                    <a:close/>
                  </a:path>
                </a:pathLst>
              </a:custGeom>
              <a:solidFill>
                <a:srgbClr val="DB89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7" name="Freeform 5836"/>
              <p:cNvSpPr>
                <a:spLocks/>
              </p:cNvSpPr>
              <p:nvPr/>
            </p:nvSpPr>
            <p:spPr bwMode="auto">
              <a:xfrm>
                <a:off x="3917" y="2653"/>
                <a:ext cx="318" cy="272"/>
              </a:xfrm>
              <a:custGeom>
                <a:avLst/>
                <a:gdLst>
                  <a:gd name="T0" fmla="*/ 784 w 127"/>
                  <a:gd name="T1" fmla="*/ 627 h 102"/>
                  <a:gd name="T2" fmla="*/ 776 w 127"/>
                  <a:gd name="T3" fmla="*/ 584 h 102"/>
                  <a:gd name="T4" fmla="*/ 633 w 127"/>
                  <a:gd name="T5" fmla="*/ 627 h 102"/>
                  <a:gd name="T6" fmla="*/ 551 w 127"/>
                  <a:gd name="T7" fmla="*/ 661 h 102"/>
                  <a:gd name="T8" fmla="*/ 308 w 127"/>
                  <a:gd name="T9" fmla="*/ 619 h 102"/>
                  <a:gd name="T10" fmla="*/ 75 w 127"/>
                  <a:gd name="T11" fmla="*/ 136 h 102"/>
                  <a:gd name="T12" fmla="*/ 63 w 127"/>
                  <a:gd name="T13" fmla="*/ 0 h 102"/>
                  <a:gd name="T14" fmla="*/ 50 w 127"/>
                  <a:gd name="T15" fmla="*/ 35 h 102"/>
                  <a:gd name="T16" fmla="*/ 288 w 127"/>
                  <a:gd name="T17" fmla="*/ 653 h 102"/>
                  <a:gd name="T18" fmla="*/ 558 w 127"/>
                  <a:gd name="T19" fmla="*/ 704 h 102"/>
                  <a:gd name="T20" fmla="*/ 646 w 127"/>
                  <a:gd name="T21" fmla="*/ 669 h 102"/>
                  <a:gd name="T22" fmla="*/ 784 w 127"/>
                  <a:gd name="T23" fmla="*/ 632 h 102"/>
                  <a:gd name="T24" fmla="*/ 796 w 127"/>
                  <a:gd name="T25" fmla="*/ 640 h 102"/>
                  <a:gd name="T26" fmla="*/ 784 w 127"/>
                  <a:gd name="T27" fmla="*/ 627 h 1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7" h="102">
                    <a:moveTo>
                      <a:pt x="125" y="88"/>
                    </a:moveTo>
                    <a:cubicBezTo>
                      <a:pt x="123" y="85"/>
                      <a:pt x="123" y="84"/>
                      <a:pt x="124" y="82"/>
                    </a:cubicBezTo>
                    <a:cubicBezTo>
                      <a:pt x="118" y="81"/>
                      <a:pt x="109" y="84"/>
                      <a:pt x="101" y="88"/>
                    </a:cubicBezTo>
                    <a:cubicBezTo>
                      <a:pt x="96" y="90"/>
                      <a:pt x="92" y="92"/>
                      <a:pt x="88" y="93"/>
                    </a:cubicBezTo>
                    <a:cubicBezTo>
                      <a:pt x="75" y="96"/>
                      <a:pt x="60" y="94"/>
                      <a:pt x="49" y="87"/>
                    </a:cubicBezTo>
                    <a:cubicBezTo>
                      <a:pt x="29" y="75"/>
                      <a:pt x="13" y="43"/>
                      <a:pt x="12" y="19"/>
                    </a:cubicBezTo>
                    <a:cubicBezTo>
                      <a:pt x="11" y="13"/>
                      <a:pt x="10" y="7"/>
                      <a:pt x="10" y="0"/>
                    </a:cubicBezTo>
                    <a:cubicBezTo>
                      <a:pt x="9" y="2"/>
                      <a:pt x="8" y="4"/>
                      <a:pt x="8" y="5"/>
                    </a:cubicBezTo>
                    <a:cubicBezTo>
                      <a:pt x="0" y="31"/>
                      <a:pt x="20" y="77"/>
                      <a:pt x="46" y="92"/>
                    </a:cubicBezTo>
                    <a:cubicBezTo>
                      <a:pt x="58" y="99"/>
                      <a:pt x="75" y="102"/>
                      <a:pt x="89" y="99"/>
                    </a:cubicBezTo>
                    <a:cubicBezTo>
                      <a:pt x="94" y="98"/>
                      <a:pt x="98" y="96"/>
                      <a:pt x="103" y="94"/>
                    </a:cubicBezTo>
                    <a:cubicBezTo>
                      <a:pt x="111" y="90"/>
                      <a:pt x="122" y="85"/>
                      <a:pt x="125" y="89"/>
                    </a:cubicBezTo>
                    <a:cubicBezTo>
                      <a:pt x="125" y="90"/>
                      <a:pt x="126" y="90"/>
                      <a:pt x="127" y="90"/>
                    </a:cubicBezTo>
                    <a:cubicBezTo>
                      <a:pt x="126" y="89"/>
                      <a:pt x="125" y="89"/>
                      <a:pt x="125" y="88"/>
                    </a:cubicBezTo>
                    <a:close/>
                  </a:path>
                </a:pathLst>
              </a:custGeom>
              <a:solidFill>
                <a:srgbClr val="F3B2B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8" name="Freeform 5837"/>
              <p:cNvSpPr>
                <a:spLocks noEditPoints="1"/>
              </p:cNvSpPr>
              <p:nvPr/>
            </p:nvSpPr>
            <p:spPr bwMode="auto">
              <a:xfrm>
                <a:off x="3540" y="2677"/>
                <a:ext cx="827" cy="491"/>
              </a:xfrm>
              <a:custGeom>
                <a:avLst/>
                <a:gdLst>
                  <a:gd name="T0" fmla="*/ 2036 w 331"/>
                  <a:gd name="T1" fmla="*/ 1118 h 184"/>
                  <a:gd name="T2" fmla="*/ 2066 w 331"/>
                  <a:gd name="T3" fmla="*/ 1110 h 184"/>
                  <a:gd name="T4" fmla="*/ 1986 w 331"/>
                  <a:gd name="T5" fmla="*/ 875 h 184"/>
                  <a:gd name="T6" fmla="*/ 1736 w 331"/>
                  <a:gd name="T7" fmla="*/ 555 h 184"/>
                  <a:gd name="T8" fmla="*/ 1716 w 331"/>
                  <a:gd name="T9" fmla="*/ 542 h 184"/>
                  <a:gd name="T10" fmla="*/ 1724 w 331"/>
                  <a:gd name="T11" fmla="*/ 563 h 184"/>
                  <a:gd name="T12" fmla="*/ 1736 w 331"/>
                  <a:gd name="T13" fmla="*/ 576 h 184"/>
                  <a:gd name="T14" fmla="*/ 1724 w 331"/>
                  <a:gd name="T15" fmla="*/ 568 h 184"/>
                  <a:gd name="T16" fmla="*/ 1587 w 331"/>
                  <a:gd name="T17" fmla="*/ 606 h 184"/>
                  <a:gd name="T18" fmla="*/ 1499 w 331"/>
                  <a:gd name="T19" fmla="*/ 640 h 184"/>
                  <a:gd name="T20" fmla="*/ 1229 w 331"/>
                  <a:gd name="T21" fmla="*/ 590 h 184"/>
                  <a:gd name="T22" fmla="*/ 987 w 331"/>
                  <a:gd name="T23" fmla="*/ 0 h 184"/>
                  <a:gd name="T24" fmla="*/ 800 w 331"/>
                  <a:gd name="T25" fmla="*/ 64 h 184"/>
                  <a:gd name="T26" fmla="*/ 587 w 331"/>
                  <a:gd name="T27" fmla="*/ 213 h 184"/>
                  <a:gd name="T28" fmla="*/ 0 w 331"/>
                  <a:gd name="T29" fmla="*/ 726 h 184"/>
                  <a:gd name="T30" fmla="*/ 37 w 331"/>
                  <a:gd name="T31" fmla="*/ 790 h 184"/>
                  <a:gd name="T32" fmla="*/ 137 w 331"/>
                  <a:gd name="T33" fmla="*/ 897 h 184"/>
                  <a:gd name="T34" fmla="*/ 700 w 331"/>
                  <a:gd name="T35" fmla="*/ 883 h 184"/>
                  <a:gd name="T36" fmla="*/ 1187 w 331"/>
                  <a:gd name="T37" fmla="*/ 1147 h 184"/>
                  <a:gd name="T38" fmla="*/ 1187 w 331"/>
                  <a:gd name="T39" fmla="*/ 1174 h 184"/>
                  <a:gd name="T40" fmla="*/ 1342 w 331"/>
                  <a:gd name="T41" fmla="*/ 1310 h 184"/>
                  <a:gd name="T42" fmla="*/ 1399 w 331"/>
                  <a:gd name="T43" fmla="*/ 1289 h 184"/>
                  <a:gd name="T44" fmla="*/ 1287 w 331"/>
                  <a:gd name="T45" fmla="*/ 1003 h 184"/>
                  <a:gd name="T46" fmla="*/ 887 w 331"/>
                  <a:gd name="T47" fmla="*/ 656 h 184"/>
                  <a:gd name="T48" fmla="*/ 1324 w 331"/>
                  <a:gd name="T49" fmla="*/ 763 h 184"/>
                  <a:gd name="T50" fmla="*/ 2036 w 331"/>
                  <a:gd name="T51" fmla="*/ 1118 h 184"/>
                  <a:gd name="T52" fmla="*/ 1524 w 331"/>
                  <a:gd name="T53" fmla="*/ 742 h 184"/>
                  <a:gd name="T54" fmla="*/ 1799 w 331"/>
                  <a:gd name="T55" fmla="*/ 712 h 184"/>
                  <a:gd name="T56" fmla="*/ 1524 w 331"/>
                  <a:gd name="T57" fmla="*/ 742 h 184"/>
                  <a:gd name="T58" fmla="*/ 1774 w 331"/>
                  <a:gd name="T59" fmla="*/ 590 h 184"/>
                  <a:gd name="T60" fmla="*/ 1429 w 331"/>
                  <a:gd name="T61" fmla="*/ 704 h 184"/>
                  <a:gd name="T62" fmla="*/ 1774 w 331"/>
                  <a:gd name="T63" fmla="*/ 590 h 184"/>
                  <a:gd name="T64" fmla="*/ 1129 w 331"/>
                  <a:gd name="T65" fmla="*/ 905 h 184"/>
                  <a:gd name="T66" fmla="*/ 874 w 331"/>
                  <a:gd name="T67" fmla="*/ 720 h 184"/>
                  <a:gd name="T68" fmla="*/ 1129 w 331"/>
                  <a:gd name="T69" fmla="*/ 905 h 184"/>
                  <a:gd name="T70" fmla="*/ 912 w 331"/>
                  <a:gd name="T71" fmla="*/ 568 h 184"/>
                  <a:gd name="T72" fmla="*/ 1174 w 331"/>
                  <a:gd name="T73" fmla="*/ 678 h 184"/>
                  <a:gd name="T74" fmla="*/ 912 w 331"/>
                  <a:gd name="T75" fmla="*/ 568 h 184"/>
                  <a:gd name="T76" fmla="*/ 949 w 331"/>
                  <a:gd name="T77" fmla="*/ 448 h 184"/>
                  <a:gd name="T78" fmla="*/ 1287 w 331"/>
                  <a:gd name="T79" fmla="*/ 691 h 184"/>
                  <a:gd name="T80" fmla="*/ 949 w 331"/>
                  <a:gd name="T81" fmla="*/ 448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31" h="184">
                    <a:moveTo>
                      <a:pt x="326" y="157"/>
                    </a:moveTo>
                    <a:cubicBezTo>
                      <a:pt x="327" y="157"/>
                      <a:pt x="330" y="156"/>
                      <a:pt x="331" y="156"/>
                    </a:cubicBezTo>
                    <a:cubicBezTo>
                      <a:pt x="328" y="140"/>
                      <a:pt x="326" y="134"/>
                      <a:pt x="318" y="123"/>
                    </a:cubicBezTo>
                    <a:cubicBezTo>
                      <a:pt x="311" y="112"/>
                      <a:pt x="292" y="80"/>
                      <a:pt x="278" y="78"/>
                    </a:cubicBezTo>
                    <a:cubicBezTo>
                      <a:pt x="275" y="76"/>
                      <a:pt x="275" y="76"/>
                      <a:pt x="275" y="76"/>
                    </a:cubicBezTo>
                    <a:cubicBezTo>
                      <a:pt x="275" y="77"/>
                      <a:pt x="275" y="78"/>
                      <a:pt x="276" y="79"/>
                    </a:cubicBezTo>
                    <a:cubicBezTo>
                      <a:pt x="276" y="80"/>
                      <a:pt x="277" y="80"/>
                      <a:pt x="278" y="81"/>
                    </a:cubicBezTo>
                    <a:cubicBezTo>
                      <a:pt x="277" y="81"/>
                      <a:pt x="276" y="81"/>
                      <a:pt x="276" y="80"/>
                    </a:cubicBezTo>
                    <a:cubicBezTo>
                      <a:pt x="273" y="76"/>
                      <a:pt x="262" y="81"/>
                      <a:pt x="254" y="85"/>
                    </a:cubicBezTo>
                    <a:cubicBezTo>
                      <a:pt x="249" y="87"/>
                      <a:pt x="245" y="89"/>
                      <a:pt x="240" y="90"/>
                    </a:cubicBezTo>
                    <a:cubicBezTo>
                      <a:pt x="226" y="93"/>
                      <a:pt x="209" y="90"/>
                      <a:pt x="197" y="83"/>
                    </a:cubicBezTo>
                    <a:cubicBezTo>
                      <a:pt x="172" y="69"/>
                      <a:pt x="153" y="27"/>
                      <a:pt x="158" y="0"/>
                    </a:cubicBezTo>
                    <a:cubicBezTo>
                      <a:pt x="154" y="3"/>
                      <a:pt x="139" y="4"/>
                      <a:pt x="128" y="9"/>
                    </a:cubicBezTo>
                    <a:cubicBezTo>
                      <a:pt x="113" y="15"/>
                      <a:pt x="100" y="26"/>
                      <a:pt x="94" y="30"/>
                    </a:cubicBezTo>
                    <a:cubicBezTo>
                      <a:pt x="88" y="33"/>
                      <a:pt x="16" y="112"/>
                      <a:pt x="0" y="102"/>
                    </a:cubicBezTo>
                    <a:cubicBezTo>
                      <a:pt x="2" y="105"/>
                      <a:pt x="4" y="108"/>
                      <a:pt x="6" y="111"/>
                    </a:cubicBezTo>
                    <a:cubicBezTo>
                      <a:pt x="9" y="114"/>
                      <a:pt x="13" y="122"/>
                      <a:pt x="22" y="126"/>
                    </a:cubicBezTo>
                    <a:cubicBezTo>
                      <a:pt x="44" y="135"/>
                      <a:pt x="88" y="133"/>
                      <a:pt x="112" y="124"/>
                    </a:cubicBezTo>
                    <a:cubicBezTo>
                      <a:pt x="142" y="112"/>
                      <a:pt x="168" y="136"/>
                      <a:pt x="190" y="161"/>
                    </a:cubicBezTo>
                    <a:cubicBezTo>
                      <a:pt x="192" y="162"/>
                      <a:pt x="191" y="164"/>
                      <a:pt x="190" y="165"/>
                    </a:cubicBezTo>
                    <a:cubicBezTo>
                      <a:pt x="215" y="184"/>
                      <a:pt x="215" y="184"/>
                      <a:pt x="215" y="184"/>
                    </a:cubicBezTo>
                    <a:cubicBezTo>
                      <a:pt x="224" y="181"/>
                      <a:pt x="224" y="181"/>
                      <a:pt x="224" y="181"/>
                    </a:cubicBezTo>
                    <a:cubicBezTo>
                      <a:pt x="206" y="141"/>
                      <a:pt x="206" y="141"/>
                      <a:pt x="206" y="141"/>
                    </a:cubicBezTo>
                    <a:cubicBezTo>
                      <a:pt x="184" y="113"/>
                      <a:pt x="166" y="107"/>
                      <a:pt x="142" y="92"/>
                    </a:cubicBezTo>
                    <a:cubicBezTo>
                      <a:pt x="177" y="105"/>
                      <a:pt x="174" y="100"/>
                      <a:pt x="212" y="107"/>
                    </a:cubicBezTo>
                    <a:cubicBezTo>
                      <a:pt x="245" y="113"/>
                      <a:pt x="302" y="131"/>
                      <a:pt x="326" y="157"/>
                    </a:cubicBezTo>
                    <a:close/>
                    <a:moveTo>
                      <a:pt x="244" y="104"/>
                    </a:moveTo>
                    <a:cubicBezTo>
                      <a:pt x="256" y="103"/>
                      <a:pt x="280" y="100"/>
                      <a:pt x="288" y="100"/>
                    </a:cubicBezTo>
                    <a:cubicBezTo>
                      <a:pt x="273" y="107"/>
                      <a:pt x="254" y="104"/>
                      <a:pt x="244" y="104"/>
                    </a:cubicBezTo>
                    <a:close/>
                    <a:moveTo>
                      <a:pt x="284" y="83"/>
                    </a:moveTo>
                    <a:cubicBezTo>
                      <a:pt x="269" y="92"/>
                      <a:pt x="242" y="99"/>
                      <a:pt x="229" y="99"/>
                    </a:cubicBezTo>
                    <a:cubicBezTo>
                      <a:pt x="242" y="97"/>
                      <a:pt x="266" y="85"/>
                      <a:pt x="284" y="83"/>
                    </a:cubicBezTo>
                    <a:close/>
                    <a:moveTo>
                      <a:pt x="181" y="127"/>
                    </a:moveTo>
                    <a:cubicBezTo>
                      <a:pt x="161" y="124"/>
                      <a:pt x="146" y="105"/>
                      <a:pt x="140" y="101"/>
                    </a:cubicBezTo>
                    <a:cubicBezTo>
                      <a:pt x="150" y="103"/>
                      <a:pt x="174" y="123"/>
                      <a:pt x="181" y="127"/>
                    </a:cubicBezTo>
                    <a:close/>
                    <a:moveTo>
                      <a:pt x="146" y="80"/>
                    </a:moveTo>
                    <a:cubicBezTo>
                      <a:pt x="147" y="78"/>
                      <a:pt x="177" y="89"/>
                      <a:pt x="188" y="95"/>
                    </a:cubicBezTo>
                    <a:cubicBezTo>
                      <a:pt x="164" y="96"/>
                      <a:pt x="146" y="83"/>
                      <a:pt x="146" y="80"/>
                    </a:cubicBezTo>
                    <a:close/>
                    <a:moveTo>
                      <a:pt x="152" y="63"/>
                    </a:moveTo>
                    <a:cubicBezTo>
                      <a:pt x="154" y="59"/>
                      <a:pt x="200" y="93"/>
                      <a:pt x="206" y="97"/>
                    </a:cubicBezTo>
                    <a:cubicBezTo>
                      <a:pt x="193" y="95"/>
                      <a:pt x="149" y="67"/>
                      <a:pt x="152" y="63"/>
                    </a:cubicBezTo>
                    <a:close/>
                  </a:path>
                </a:pathLst>
              </a:custGeom>
              <a:solidFill>
                <a:srgbClr val="EBF8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39" name="Freeform 5838"/>
              <p:cNvSpPr>
                <a:spLocks/>
              </p:cNvSpPr>
              <p:nvPr/>
            </p:nvSpPr>
            <p:spPr bwMode="auto">
              <a:xfrm>
                <a:off x="3732" y="2955"/>
                <a:ext cx="100" cy="42"/>
              </a:xfrm>
              <a:custGeom>
                <a:avLst/>
                <a:gdLst>
                  <a:gd name="T0" fmla="*/ 83 w 40"/>
                  <a:gd name="T1" fmla="*/ 21 h 16"/>
                  <a:gd name="T2" fmla="*/ 250 w 40"/>
                  <a:gd name="T3" fmla="*/ 29 h 16"/>
                  <a:gd name="T4" fmla="*/ 0 w 40"/>
                  <a:gd name="T5" fmla="*/ 110 h 16"/>
                  <a:gd name="T6" fmla="*/ 83 w 40"/>
                  <a:gd name="T7" fmla="*/ 21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16">
                    <a:moveTo>
                      <a:pt x="13" y="3"/>
                    </a:moveTo>
                    <a:cubicBezTo>
                      <a:pt x="23" y="6"/>
                      <a:pt x="39" y="0"/>
                      <a:pt x="40" y="4"/>
                    </a:cubicBezTo>
                    <a:cubicBezTo>
                      <a:pt x="40" y="8"/>
                      <a:pt x="12" y="16"/>
                      <a:pt x="0" y="16"/>
                    </a:cubicBezTo>
                    <a:cubicBezTo>
                      <a:pt x="9" y="14"/>
                      <a:pt x="28" y="8"/>
                      <a:pt x="13" y="3"/>
                    </a:cubicBezTo>
                    <a:close/>
                  </a:path>
                </a:pathLst>
              </a:custGeom>
              <a:solidFill>
                <a:srgbClr val="CAEBF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40" name="Freeform 5839"/>
              <p:cNvSpPr>
                <a:spLocks/>
              </p:cNvSpPr>
              <p:nvPr/>
            </p:nvSpPr>
            <p:spPr bwMode="auto">
              <a:xfrm>
                <a:off x="3802" y="2904"/>
                <a:ext cx="60" cy="29"/>
              </a:xfrm>
              <a:custGeom>
                <a:avLst/>
                <a:gdLst>
                  <a:gd name="T0" fmla="*/ 100 w 24"/>
                  <a:gd name="T1" fmla="*/ 0 h 11"/>
                  <a:gd name="T2" fmla="*/ 0 w 24"/>
                  <a:gd name="T3" fmla="*/ 69 h 11"/>
                  <a:gd name="T4" fmla="*/ 100 w 24"/>
                  <a:gd name="T5" fmla="*/ 0 h 11"/>
                  <a:gd name="T6" fmla="*/ 0 60000 65536"/>
                  <a:gd name="T7" fmla="*/ 0 60000 65536"/>
                  <a:gd name="T8" fmla="*/ 0 60000 65536"/>
                </a:gdLst>
                <a:ahLst/>
                <a:cxnLst>
                  <a:cxn ang="T6">
                    <a:pos x="T0" y="T1"/>
                  </a:cxn>
                  <a:cxn ang="T7">
                    <a:pos x="T2" y="T3"/>
                  </a:cxn>
                  <a:cxn ang="T8">
                    <a:pos x="T4" y="T5"/>
                  </a:cxn>
                </a:cxnLst>
                <a:rect l="0" t="0" r="r" b="b"/>
                <a:pathLst>
                  <a:path w="24" h="11">
                    <a:moveTo>
                      <a:pt x="16" y="0"/>
                    </a:moveTo>
                    <a:cubicBezTo>
                      <a:pt x="24" y="11"/>
                      <a:pt x="6" y="11"/>
                      <a:pt x="0" y="10"/>
                    </a:cubicBezTo>
                    <a:cubicBezTo>
                      <a:pt x="4" y="9"/>
                      <a:pt x="15" y="6"/>
                      <a:pt x="16" y="0"/>
                    </a:cubicBezTo>
                    <a:close/>
                  </a:path>
                </a:pathLst>
              </a:custGeom>
              <a:solidFill>
                <a:srgbClr val="CAEBF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41" name="Freeform 5840"/>
              <p:cNvSpPr>
                <a:spLocks/>
              </p:cNvSpPr>
              <p:nvPr/>
            </p:nvSpPr>
            <p:spPr bwMode="auto">
              <a:xfrm>
                <a:off x="3852" y="2720"/>
                <a:ext cx="75" cy="152"/>
              </a:xfrm>
              <a:custGeom>
                <a:avLst/>
                <a:gdLst>
                  <a:gd name="T0" fmla="*/ 70 w 30"/>
                  <a:gd name="T1" fmla="*/ 256 h 57"/>
                  <a:gd name="T2" fmla="*/ 133 w 30"/>
                  <a:gd name="T3" fmla="*/ 141 h 57"/>
                  <a:gd name="T4" fmla="*/ 158 w 30"/>
                  <a:gd name="T5" fmla="*/ 0 h 57"/>
                  <a:gd name="T6" fmla="*/ 175 w 30"/>
                  <a:gd name="T7" fmla="*/ 171 h 57"/>
                  <a:gd name="T8" fmla="*/ 108 w 30"/>
                  <a:gd name="T9" fmla="*/ 248 h 57"/>
                  <a:gd name="T10" fmla="*/ 0 w 30"/>
                  <a:gd name="T11" fmla="*/ 371 h 57"/>
                  <a:gd name="T12" fmla="*/ 70 w 30"/>
                  <a:gd name="T13" fmla="*/ 256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57">
                    <a:moveTo>
                      <a:pt x="11" y="36"/>
                    </a:moveTo>
                    <a:cubicBezTo>
                      <a:pt x="11" y="31"/>
                      <a:pt x="16" y="26"/>
                      <a:pt x="21" y="20"/>
                    </a:cubicBezTo>
                    <a:cubicBezTo>
                      <a:pt x="27" y="14"/>
                      <a:pt x="26" y="7"/>
                      <a:pt x="25" y="0"/>
                    </a:cubicBezTo>
                    <a:cubicBezTo>
                      <a:pt x="25" y="7"/>
                      <a:pt x="30" y="18"/>
                      <a:pt x="28" y="24"/>
                    </a:cubicBezTo>
                    <a:cubicBezTo>
                      <a:pt x="26" y="31"/>
                      <a:pt x="20" y="30"/>
                      <a:pt x="17" y="35"/>
                    </a:cubicBezTo>
                    <a:cubicBezTo>
                      <a:pt x="13" y="42"/>
                      <a:pt x="11" y="57"/>
                      <a:pt x="0" y="52"/>
                    </a:cubicBezTo>
                    <a:cubicBezTo>
                      <a:pt x="4" y="51"/>
                      <a:pt x="10" y="42"/>
                      <a:pt x="11" y="36"/>
                    </a:cubicBezTo>
                    <a:close/>
                  </a:path>
                </a:pathLst>
              </a:custGeom>
              <a:solidFill>
                <a:srgbClr val="CAEBF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42" name="Freeform 5841"/>
              <p:cNvSpPr>
                <a:spLocks/>
              </p:cNvSpPr>
              <p:nvPr/>
            </p:nvSpPr>
            <p:spPr bwMode="auto">
              <a:xfrm>
                <a:off x="4757" y="2461"/>
                <a:ext cx="88" cy="256"/>
              </a:xfrm>
              <a:custGeom>
                <a:avLst/>
                <a:gdLst>
                  <a:gd name="T0" fmla="*/ 221 w 35"/>
                  <a:gd name="T1" fmla="*/ 35 h 96"/>
                  <a:gd name="T2" fmla="*/ 221 w 35"/>
                  <a:gd name="T3" fmla="*/ 35 h 96"/>
                  <a:gd name="T4" fmla="*/ 209 w 35"/>
                  <a:gd name="T5" fmla="*/ 0 h 96"/>
                  <a:gd name="T6" fmla="*/ 70 w 35"/>
                  <a:gd name="T7" fmla="*/ 384 h 96"/>
                  <a:gd name="T8" fmla="*/ 75 w 35"/>
                  <a:gd name="T9" fmla="*/ 648 h 96"/>
                  <a:gd name="T10" fmla="*/ 88 w 35"/>
                  <a:gd name="T11" fmla="*/ 675 h 96"/>
                  <a:gd name="T12" fmla="*/ 113 w 35"/>
                  <a:gd name="T13" fmla="*/ 661 h 96"/>
                  <a:gd name="T14" fmla="*/ 101 w 35"/>
                  <a:gd name="T15" fmla="*/ 371 h 96"/>
                  <a:gd name="T16" fmla="*/ 221 w 35"/>
                  <a:gd name="T17" fmla="*/ 35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96">
                    <a:moveTo>
                      <a:pt x="35" y="5"/>
                    </a:moveTo>
                    <a:cubicBezTo>
                      <a:pt x="35" y="5"/>
                      <a:pt x="35" y="5"/>
                      <a:pt x="35" y="5"/>
                    </a:cubicBezTo>
                    <a:cubicBezTo>
                      <a:pt x="34" y="3"/>
                      <a:pt x="33" y="1"/>
                      <a:pt x="33" y="0"/>
                    </a:cubicBezTo>
                    <a:cubicBezTo>
                      <a:pt x="0" y="14"/>
                      <a:pt x="3" y="32"/>
                      <a:pt x="11" y="54"/>
                    </a:cubicBezTo>
                    <a:cubicBezTo>
                      <a:pt x="17" y="74"/>
                      <a:pt x="12" y="91"/>
                      <a:pt x="12" y="91"/>
                    </a:cubicBezTo>
                    <a:cubicBezTo>
                      <a:pt x="12" y="93"/>
                      <a:pt x="13" y="95"/>
                      <a:pt x="14" y="95"/>
                    </a:cubicBezTo>
                    <a:cubicBezTo>
                      <a:pt x="16" y="96"/>
                      <a:pt x="18" y="95"/>
                      <a:pt x="18" y="93"/>
                    </a:cubicBezTo>
                    <a:cubicBezTo>
                      <a:pt x="18" y="92"/>
                      <a:pt x="24" y="74"/>
                      <a:pt x="16" y="52"/>
                    </a:cubicBezTo>
                    <a:cubicBezTo>
                      <a:pt x="10" y="34"/>
                      <a:pt x="4" y="19"/>
                      <a:pt x="35" y="5"/>
                    </a:cubicBezTo>
                    <a:close/>
                  </a:path>
                </a:pathLst>
              </a:custGeom>
              <a:solidFill>
                <a:srgbClr val="F3B2B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43" name="Freeform 5842"/>
              <p:cNvSpPr>
                <a:spLocks/>
              </p:cNvSpPr>
              <p:nvPr/>
            </p:nvSpPr>
            <p:spPr bwMode="auto">
              <a:xfrm>
                <a:off x="4522" y="2613"/>
                <a:ext cx="175" cy="118"/>
              </a:xfrm>
              <a:custGeom>
                <a:avLst/>
                <a:gdLst>
                  <a:gd name="T0" fmla="*/ 420 w 70"/>
                  <a:gd name="T1" fmla="*/ 274 h 44"/>
                  <a:gd name="T2" fmla="*/ 8 w 70"/>
                  <a:gd name="T3" fmla="*/ 0 h 44"/>
                  <a:gd name="T4" fmla="*/ 0 w 70"/>
                  <a:gd name="T5" fmla="*/ 72 h 44"/>
                  <a:gd name="T6" fmla="*/ 420 w 70"/>
                  <a:gd name="T7" fmla="*/ 316 h 44"/>
                  <a:gd name="T8" fmla="*/ 438 w 70"/>
                  <a:gd name="T9" fmla="*/ 295 h 44"/>
                  <a:gd name="T10" fmla="*/ 420 w 70"/>
                  <a:gd name="T11" fmla="*/ 274 h 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0" h="44">
                    <a:moveTo>
                      <a:pt x="67" y="38"/>
                    </a:moveTo>
                    <a:cubicBezTo>
                      <a:pt x="55" y="38"/>
                      <a:pt x="10" y="21"/>
                      <a:pt x="1" y="0"/>
                    </a:cubicBezTo>
                    <a:cubicBezTo>
                      <a:pt x="1" y="3"/>
                      <a:pt x="1" y="6"/>
                      <a:pt x="0" y="10"/>
                    </a:cubicBezTo>
                    <a:cubicBezTo>
                      <a:pt x="15" y="29"/>
                      <a:pt x="55" y="44"/>
                      <a:pt x="67" y="44"/>
                    </a:cubicBezTo>
                    <a:cubicBezTo>
                      <a:pt x="68" y="44"/>
                      <a:pt x="70" y="43"/>
                      <a:pt x="70" y="41"/>
                    </a:cubicBezTo>
                    <a:cubicBezTo>
                      <a:pt x="70" y="40"/>
                      <a:pt x="68" y="38"/>
                      <a:pt x="67" y="38"/>
                    </a:cubicBezTo>
                    <a:close/>
                  </a:path>
                </a:pathLst>
              </a:custGeom>
              <a:solidFill>
                <a:srgbClr val="F3B2B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44" name="Freeform 5843"/>
              <p:cNvSpPr>
                <a:spLocks/>
              </p:cNvSpPr>
              <p:nvPr/>
            </p:nvSpPr>
            <p:spPr bwMode="auto">
              <a:xfrm>
                <a:off x="4735" y="2880"/>
                <a:ext cx="252" cy="475"/>
              </a:xfrm>
              <a:custGeom>
                <a:avLst/>
                <a:gdLst>
                  <a:gd name="T0" fmla="*/ 387 w 101"/>
                  <a:gd name="T1" fmla="*/ 769 h 178"/>
                  <a:gd name="T2" fmla="*/ 574 w 101"/>
                  <a:gd name="T3" fmla="*/ 1246 h 178"/>
                  <a:gd name="T4" fmla="*/ 579 w 101"/>
                  <a:gd name="T5" fmla="*/ 1268 h 178"/>
                  <a:gd name="T6" fmla="*/ 611 w 101"/>
                  <a:gd name="T7" fmla="*/ 1204 h 178"/>
                  <a:gd name="T8" fmla="*/ 604 w 101"/>
                  <a:gd name="T9" fmla="*/ 897 h 178"/>
                  <a:gd name="T10" fmla="*/ 616 w 101"/>
                  <a:gd name="T11" fmla="*/ 648 h 178"/>
                  <a:gd name="T12" fmla="*/ 412 w 101"/>
                  <a:gd name="T13" fmla="*/ 286 h 178"/>
                  <a:gd name="T14" fmla="*/ 549 w 101"/>
                  <a:gd name="T15" fmla="*/ 221 h 178"/>
                  <a:gd name="T16" fmla="*/ 92 w 101"/>
                  <a:gd name="T17" fmla="*/ 51 h 178"/>
                  <a:gd name="T18" fmla="*/ 42 w 101"/>
                  <a:gd name="T19" fmla="*/ 149 h 178"/>
                  <a:gd name="T20" fmla="*/ 387 w 101"/>
                  <a:gd name="T21" fmla="*/ 769 h 1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1" h="178">
                    <a:moveTo>
                      <a:pt x="62" y="108"/>
                    </a:moveTo>
                    <a:cubicBezTo>
                      <a:pt x="78" y="137"/>
                      <a:pt x="91" y="160"/>
                      <a:pt x="92" y="175"/>
                    </a:cubicBezTo>
                    <a:cubicBezTo>
                      <a:pt x="93" y="178"/>
                      <a:pt x="93" y="178"/>
                      <a:pt x="93" y="178"/>
                    </a:cubicBezTo>
                    <a:cubicBezTo>
                      <a:pt x="95" y="175"/>
                      <a:pt x="97" y="172"/>
                      <a:pt x="98" y="169"/>
                    </a:cubicBezTo>
                    <a:cubicBezTo>
                      <a:pt x="100" y="155"/>
                      <a:pt x="95" y="140"/>
                      <a:pt x="97" y="126"/>
                    </a:cubicBezTo>
                    <a:cubicBezTo>
                      <a:pt x="98" y="117"/>
                      <a:pt x="101" y="99"/>
                      <a:pt x="99" y="91"/>
                    </a:cubicBezTo>
                    <a:cubicBezTo>
                      <a:pt x="95" y="75"/>
                      <a:pt x="60" y="58"/>
                      <a:pt x="66" y="40"/>
                    </a:cubicBezTo>
                    <a:cubicBezTo>
                      <a:pt x="71" y="24"/>
                      <a:pt x="85" y="40"/>
                      <a:pt x="88" y="31"/>
                    </a:cubicBezTo>
                    <a:cubicBezTo>
                      <a:pt x="60" y="31"/>
                      <a:pt x="36" y="24"/>
                      <a:pt x="15" y="7"/>
                    </a:cubicBezTo>
                    <a:cubicBezTo>
                      <a:pt x="4" y="0"/>
                      <a:pt x="0" y="11"/>
                      <a:pt x="7" y="21"/>
                    </a:cubicBezTo>
                    <a:cubicBezTo>
                      <a:pt x="14" y="32"/>
                      <a:pt x="46" y="79"/>
                      <a:pt x="62" y="108"/>
                    </a:cubicBezTo>
                    <a:close/>
                  </a:path>
                </a:pathLst>
              </a:custGeom>
              <a:solidFill>
                <a:srgbClr val="DB89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45" name="Freeform 5844"/>
              <p:cNvSpPr>
                <a:spLocks noEditPoints="1"/>
              </p:cNvSpPr>
              <p:nvPr/>
            </p:nvSpPr>
            <p:spPr bwMode="auto">
              <a:xfrm>
                <a:off x="4502" y="2419"/>
                <a:ext cx="423" cy="501"/>
              </a:xfrm>
              <a:custGeom>
                <a:avLst/>
                <a:gdLst>
                  <a:gd name="T0" fmla="*/ 758 w 169"/>
                  <a:gd name="T1" fmla="*/ 546 h 188"/>
                  <a:gd name="T2" fmla="*/ 751 w 169"/>
                  <a:gd name="T3" fmla="*/ 541 h 188"/>
                  <a:gd name="T4" fmla="*/ 751 w 169"/>
                  <a:gd name="T5" fmla="*/ 773 h 188"/>
                  <a:gd name="T6" fmla="*/ 726 w 169"/>
                  <a:gd name="T7" fmla="*/ 789 h 188"/>
                  <a:gd name="T8" fmla="*/ 713 w 169"/>
                  <a:gd name="T9" fmla="*/ 759 h 188"/>
                  <a:gd name="T10" fmla="*/ 708 w 169"/>
                  <a:gd name="T11" fmla="*/ 498 h 188"/>
                  <a:gd name="T12" fmla="*/ 846 w 169"/>
                  <a:gd name="T13" fmla="*/ 115 h 188"/>
                  <a:gd name="T14" fmla="*/ 788 w 169"/>
                  <a:gd name="T15" fmla="*/ 0 h 188"/>
                  <a:gd name="T16" fmla="*/ 638 w 169"/>
                  <a:gd name="T17" fmla="*/ 157 h 188"/>
                  <a:gd name="T18" fmla="*/ 546 w 169"/>
                  <a:gd name="T19" fmla="*/ 200 h 188"/>
                  <a:gd name="T20" fmla="*/ 471 w 169"/>
                  <a:gd name="T21" fmla="*/ 256 h 188"/>
                  <a:gd name="T22" fmla="*/ 363 w 169"/>
                  <a:gd name="T23" fmla="*/ 277 h 188"/>
                  <a:gd name="T24" fmla="*/ 208 w 169"/>
                  <a:gd name="T25" fmla="*/ 328 h 188"/>
                  <a:gd name="T26" fmla="*/ 120 w 169"/>
                  <a:gd name="T27" fmla="*/ 349 h 188"/>
                  <a:gd name="T28" fmla="*/ 0 w 169"/>
                  <a:gd name="T29" fmla="*/ 349 h 188"/>
                  <a:gd name="T30" fmla="*/ 0 w 169"/>
                  <a:gd name="T31" fmla="*/ 349 h 188"/>
                  <a:gd name="T32" fmla="*/ 58 w 169"/>
                  <a:gd name="T33" fmla="*/ 525 h 188"/>
                  <a:gd name="T34" fmla="*/ 58 w 169"/>
                  <a:gd name="T35" fmla="*/ 520 h 188"/>
                  <a:gd name="T36" fmla="*/ 471 w 169"/>
                  <a:gd name="T37" fmla="*/ 789 h 188"/>
                  <a:gd name="T38" fmla="*/ 488 w 169"/>
                  <a:gd name="T39" fmla="*/ 810 h 188"/>
                  <a:gd name="T40" fmla="*/ 483 w 169"/>
                  <a:gd name="T41" fmla="*/ 823 h 188"/>
                  <a:gd name="T42" fmla="*/ 546 w 169"/>
                  <a:gd name="T43" fmla="*/ 981 h 188"/>
                  <a:gd name="T44" fmla="*/ 984 w 169"/>
                  <a:gd name="T45" fmla="*/ 1335 h 188"/>
                  <a:gd name="T46" fmla="*/ 1059 w 169"/>
                  <a:gd name="T47" fmla="*/ 1207 h 188"/>
                  <a:gd name="T48" fmla="*/ 758 w 169"/>
                  <a:gd name="T49" fmla="*/ 546 h 188"/>
                  <a:gd name="T50" fmla="*/ 220 w 169"/>
                  <a:gd name="T51" fmla="*/ 397 h 188"/>
                  <a:gd name="T52" fmla="*/ 208 w 169"/>
                  <a:gd name="T53" fmla="*/ 354 h 188"/>
                  <a:gd name="T54" fmla="*/ 220 w 169"/>
                  <a:gd name="T55" fmla="*/ 397 h 188"/>
                  <a:gd name="T56" fmla="*/ 864 w 169"/>
                  <a:gd name="T57" fmla="*/ 1050 h 188"/>
                  <a:gd name="T58" fmla="*/ 588 w 169"/>
                  <a:gd name="T59" fmla="*/ 661 h 188"/>
                  <a:gd name="T60" fmla="*/ 864 w 169"/>
                  <a:gd name="T61" fmla="*/ 1050 h 188"/>
                  <a:gd name="T62" fmla="*/ 576 w 169"/>
                  <a:gd name="T63" fmla="*/ 235 h 188"/>
                  <a:gd name="T64" fmla="*/ 571 w 169"/>
                  <a:gd name="T65" fmla="*/ 264 h 188"/>
                  <a:gd name="T66" fmla="*/ 576 w 169"/>
                  <a:gd name="T67" fmla="*/ 235 h 188"/>
                  <a:gd name="T68" fmla="*/ 400 w 169"/>
                  <a:gd name="T69" fmla="*/ 320 h 188"/>
                  <a:gd name="T70" fmla="*/ 350 w 169"/>
                  <a:gd name="T71" fmla="*/ 333 h 188"/>
                  <a:gd name="T72" fmla="*/ 375 w 169"/>
                  <a:gd name="T73" fmla="*/ 306 h 188"/>
                  <a:gd name="T74" fmla="*/ 400 w 169"/>
                  <a:gd name="T75" fmla="*/ 320 h 188"/>
                  <a:gd name="T76" fmla="*/ 458 w 169"/>
                  <a:gd name="T77" fmla="*/ 440 h 188"/>
                  <a:gd name="T78" fmla="*/ 538 w 169"/>
                  <a:gd name="T79" fmla="*/ 640 h 188"/>
                  <a:gd name="T80" fmla="*/ 458 w 169"/>
                  <a:gd name="T81" fmla="*/ 440 h 188"/>
                  <a:gd name="T82" fmla="*/ 463 w 169"/>
                  <a:gd name="T83" fmla="*/ 661 h 188"/>
                  <a:gd name="T84" fmla="*/ 896 w 169"/>
                  <a:gd name="T85" fmla="*/ 1186 h 188"/>
                  <a:gd name="T86" fmla="*/ 463 w 169"/>
                  <a:gd name="T87" fmla="*/ 661 h 188"/>
                  <a:gd name="T88" fmla="*/ 796 w 169"/>
                  <a:gd name="T89" fmla="*/ 794 h 188"/>
                  <a:gd name="T90" fmla="*/ 959 w 169"/>
                  <a:gd name="T91" fmla="*/ 1087 h 188"/>
                  <a:gd name="T92" fmla="*/ 796 w 169"/>
                  <a:gd name="T93" fmla="*/ 794 h 1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9" h="188">
                    <a:moveTo>
                      <a:pt x="121" y="77"/>
                    </a:moveTo>
                    <a:cubicBezTo>
                      <a:pt x="121" y="76"/>
                      <a:pt x="120" y="76"/>
                      <a:pt x="120" y="76"/>
                    </a:cubicBezTo>
                    <a:cubicBezTo>
                      <a:pt x="124" y="94"/>
                      <a:pt x="120" y="108"/>
                      <a:pt x="120" y="109"/>
                    </a:cubicBezTo>
                    <a:cubicBezTo>
                      <a:pt x="120" y="111"/>
                      <a:pt x="118" y="112"/>
                      <a:pt x="116" y="111"/>
                    </a:cubicBezTo>
                    <a:cubicBezTo>
                      <a:pt x="115" y="111"/>
                      <a:pt x="114" y="109"/>
                      <a:pt x="114" y="107"/>
                    </a:cubicBezTo>
                    <a:cubicBezTo>
                      <a:pt x="114" y="107"/>
                      <a:pt x="119" y="90"/>
                      <a:pt x="113" y="70"/>
                    </a:cubicBezTo>
                    <a:cubicBezTo>
                      <a:pt x="105" y="48"/>
                      <a:pt x="102" y="30"/>
                      <a:pt x="135" y="16"/>
                    </a:cubicBezTo>
                    <a:cubicBezTo>
                      <a:pt x="132" y="10"/>
                      <a:pt x="129" y="4"/>
                      <a:pt x="126" y="0"/>
                    </a:cubicBezTo>
                    <a:cubicBezTo>
                      <a:pt x="123" y="5"/>
                      <a:pt x="114" y="14"/>
                      <a:pt x="102" y="22"/>
                    </a:cubicBezTo>
                    <a:cubicBezTo>
                      <a:pt x="98" y="24"/>
                      <a:pt x="91" y="26"/>
                      <a:pt x="87" y="28"/>
                    </a:cubicBezTo>
                    <a:cubicBezTo>
                      <a:pt x="82" y="30"/>
                      <a:pt x="80" y="33"/>
                      <a:pt x="75" y="36"/>
                    </a:cubicBezTo>
                    <a:cubicBezTo>
                      <a:pt x="70" y="38"/>
                      <a:pt x="63" y="37"/>
                      <a:pt x="58" y="39"/>
                    </a:cubicBezTo>
                    <a:cubicBezTo>
                      <a:pt x="52" y="41"/>
                      <a:pt x="36" y="45"/>
                      <a:pt x="33" y="46"/>
                    </a:cubicBezTo>
                    <a:cubicBezTo>
                      <a:pt x="29" y="46"/>
                      <a:pt x="23" y="49"/>
                      <a:pt x="19" y="49"/>
                    </a:cubicBezTo>
                    <a:cubicBezTo>
                      <a:pt x="13" y="49"/>
                      <a:pt x="6" y="50"/>
                      <a:pt x="0" y="49"/>
                    </a:cubicBezTo>
                    <a:cubicBezTo>
                      <a:pt x="0" y="49"/>
                      <a:pt x="0" y="49"/>
                      <a:pt x="0" y="49"/>
                    </a:cubicBezTo>
                    <a:cubicBezTo>
                      <a:pt x="6" y="57"/>
                      <a:pt x="10" y="65"/>
                      <a:pt x="9" y="74"/>
                    </a:cubicBezTo>
                    <a:cubicBezTo>
                      <a:pt x="9" y="74"/>
                      <a:pt x="9" y="74"/>
                      <a:pt x="9" y="73"/>
                    </a:cubicBezTo>
                    <a:cubicBezTo>
                      <a:pt x="18" y="94"/>
                      <a:pt x="63" y="111"/>
                      <a:pt x="75" y="111"/>
                    </a:cubicBezTo>
                    <a:cubicBezTo>
                      <a:pt x="76" y="111"/>
                      <a:pt x="78" y="113"/>
                      <a:pt x="78" y="114"/>
                    </a:cubicBezTo>
                    <a:cubicBezTo>
                      <a:pt x="78" y="115"/>
                      <a:pt x="77" y="115"/>
                      <a:pt x="77" y="116"/>
                    </a:cubicBezTo>
                    <a:cubicBezTo>
                      <a:pt x="77" y="120"/>
                      <a:pt x="81" y="128"/>
                      <a:pt x="87" y="138"/>
                    </a:cubicBezTo>
                    <a:cubicBezTo>
                      <a:pt x="104" y="149"/>
                      <a:pt x="132" y="168"/>
                      <a:pt x="157" y="188"/>
                    </a:cubicBezTo>
                    <a:cubicBezTo>
                      <a:pt x="169" y="170"/>
                      <a:pt x="169" y="170"/>
                      <a:pt x="169" y="170"/>
                    </a:cubicBezTo>
                    <a:cubicBezTo>
                      <a:pt x="169" y="170"/>
                      <a:pt x="129" y="111"/>
                      <a:pt x="121" y="77"/>
                    </a:cubicBezTo>
                    <a:close/>
                    <a:moveTo>
                      <a:pt x="35" y="56"/>
                    </a:moveTo>
                    <a:cubicBezTo>
                      <a:pt x="31" y="56"/>
                      <a:pt x="30" y="51"/>
                      <a:pt x="33" y="50"/>
                    </a:cubicBezTo>
                    <a:cubicBezTo>
                      <a:pt x="37" y="50"/>
                      <a:pt x="39" y="57"/>
                      <a:pt x="35" y="56"/>
                    </a:cubicBezTo>
                    <a:close/>
                    <a:moveTo>
                      <a:pt x="138" y="148"/>
                    </a:moveTo>
                    <a:cubicBezTo>
                      <a:pt x="127" y="140"/>
                      <a:pt x="86" y="98"/>
                      <a:pt x="94" y="93"/>
                    </a:cubicBezTo>
                    <a:cubicBezTo>
                      <a:pt x="104" y="89"/>
                      <a:pt x="119" y="130"/>
                      <a:pt x="138" y="148"/>
                    </a:cubicBezTo>
                    <a:close/>
                    <a:moveTo>
                      <a:pt x="92" y="33"/>
                    </a:moveTo>
                    <a:cubicBezTo>
                      <a:pt x="97" y="33"/>
                      <a:pt x="94" y="38"/>
                      <a:pt x="91" y="37"/>
                    </a:cubicBezTo>
                    <a:cubicBezTo>
                      <a:pt x="88" y="37"/>
                      <a:pt x="89" y="36"/>
                      <a:pt x="92" y="33"/>
                    </a:cubicBezTo>
                    <a:close/>
                    <a:moveTo>
                      <a:pt x="64" y="45"/>
                    </a:moveTo>
                    <a:cubicBezTo>
                      <a:pt x="63" y="48"/>
                      <a:pt x="56" y="49"/>
                      <a:pt x="56" y="47"/>
                    </a:cubicBezTo>
                    <a:cubicBezTo>
                      <a:pt x="55" y="45"/>
                      <a:pt x="57" y="44"/>
                      <a:pt x="60" y="43"/>
                    </a:cubicBezTo>
                    <a:cubicBezTo>
                      <a:pt x="63" y="43"/>
                      <a:pt x="66" y="43"/>
                      <a:pt x="64" y="45"/>
                    </a:cubicBezTo>
                    <a:close/>
                    <a:moveTo>
                      <a:pt x="73" y="62"/>
                    </a:moveTo>
                    <a:cubicBezTo>
                      <a:pt x="77" y="58"/>
                      <a:pt x="80" y="83"/>
                      <a:pt x="86" y="90"/>
                    </a:cubicBezTo>
                    <a:cubicBezTo>
                      <a:pt x="78" y="81"/>
                      <a:pt x="69" y="66"/>
                      <a:pt x="73" y="62"/>
                    </a:cubicBezTo>
                    <a:close/>
                    <a:moveTo>
                      <a:pt x="74" y="93"/>
                    </a:moveTo>
                    <a:cubicBezTo>
                      <a:pt x="79" y="89"/>
                      <a:pt x="112" y="144"/>
                      <a:pt x="143" y="167"/>
                    </a:cubicBezTo>
                    <a:cubicBezTo>
                      <a:pt x="113" y="151"/>
                      <a:pt x="67" y="98"/>
                      <a:pt x="74" y="93"/>
                    </a:cubicBezTo>
                    <a:close/>
                    <a:moveTo>
                      <a:pt x="127" y="112"/>
                    </a:moveTo>
                    <a:cubicBezTo>
                      <a:pt x="130" y="110"/>
                      <a:pt x="150" y="150"/>
                      <a:pt x="153" y="153"/>
                    </a:cubicBezTo>
                    <a:cubicBezTo>
                      <a:pt x="143" y="144"/>
                      <a:pt x="126" y="116"/>
                      <a:pt x="127" y="112"/>
                    </a:cubicBezTo>
                    <a:close/>
                  </a:path>
                </a:pathLst>
              </a:custGeom>
              <a:solidFill>
                <a:srgbClr val="CAEBF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46" name="Freeform 5845"/>
              <p:cNvSpPr>
                <a:spLocks noEditPoints="1"/>
              </p:cNvSpPr>
              <p:nvPr/>
            </p:nvSpPr>
            <p:spPr bwMode="auto">
              <a:xfrm>
                <a:off x="4447" y="2640"/>
                <a:ext cx="355" cy="352"/>
              </a:xfrm>
              <a:custGeom>
                <a:avLst/>
                <a:gdLst>
                  <a:gd name="T0" fmla="*/ 620 w 142"/>
                  <a:gd name="T1" fmla="*/ 235 h 132"/>
                  <a:gd name="T2" fmla="*/ 608 w 142"/>
                  <a:gd name="T3" fmla="*/ 243 h 132"/>
                  <a:gd name="T4" fmla="*/ 188 w 142"/>
                  <a:gd name="T5" fmla="*/ 0 h 132"/>
                  <a:gd name="T6" fmla="*/ 0 w 142"/>
                  <a:gd name="T7" fmla="*/ 136 h 132"/>
                  <a:gd name="T8" fmla="*/ 845 w 142"/>
                  <a:gd name="T9" fmla="*/ 939 h 132"/>
                  <a:gd name="T10" fmla="*/ 888 w 142"/>
                  <a:gd name="T11" fmla="*/ 747 h 132"/>
                  <a:gd name="T12" fmla="*/ 620 w 142"/>
                  <a:gd name="T13" fmla="*/ 235 h 132"/>
                  <a:gd name="T14" fmla="*/ 425 w 142"/>
                  <a:gd name="T15" fmla="*/ 235 h 132"/>
                  <a:gd name="T16" fmla="*/ 563 w 142"/>
                  <a:gd name="T17" fmla="*/ 363 h 132"/>
                  <a:gd name="T18" fmla="*/ 425 w 142"/>
                  <a:gd name="T19" fmla="*/ 235 h 132"/>
                  <a:gd name="T20" fmla="*/ 500 w 142"/>
                  <a:gd name="T21" fmla="*/ 397 h 132"/>
                  <a:gd name="T22" fmla="*/ 720 w 142"/>
                  <a:gd name="T23" fmla="*/ 661 h 132"/>
                  <a:gd name="T24" fmla="*/ 500 w 142"/>
                  <a:gd name="T25" fmla="*/ 397 h 132"/>
                  <a:gd name="T26" fmla="*/ 570 w 142"/>
                  <a:gd name="T27" fmla="*/ 277 h 132"/>
                  <a:gd name="T28" fmla="*/ 738 w 142"/>
                  <a:gd name="T29" fmla="*/ 576 h 132"/>
                  <a:gd name="T30" fmla="*/ 570 w 142"/>
                  <a:gd name="T31" fmla="*/ 277 h 1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2" h="132">
                    <a:moveTo>
                      <a:pt x="99" y="33"/>
                    </a:moveTo>
                    <a:cubicBezTo>
                      <a:pt x="99" y="34"/>
                      <a:pt x="98" y="34"/>
                      <a:pt x="97" y="34"/>
                    </a:cubicBezTo>
                    <a:cubicBezTo>
                      <a:pt x="85" y="34"/>
                      <a:pt x="45" y="19"/>
                      <a:pt x="30" y="0"/>
                    </a:cubicBezTo>
                    <a:cubicBezTo>
                      <a:pt x="25" y="19"/>
                      <a:pt x="12" y="22"/>
                      <a:pt x="0" y="19"/>
                    </a:cubicBezTo>
                    <a:cubicBezTo>
                      <a:pt x="24" y="28"/>
                      <a:pt x="95" y="68"/>
                      <a:pt x="135" y="132"/>
                    </a:cubicBezTo>
                    <a:cubicBezTo>
                      <a:pt x="142" y="105"/>
                      <a:pt x="142" y="105"/>
                      <a:pt x="142" y="105"/>
                    </a:cubicBezTo>
                    <a:cubicBezTo>
                      <a:pt x="132" y="91"/>
                      <a:pt x="98" y="44"/>
                      <a:pt x="99" y="33"/>
                    </a:cubicBezTo>
                    <a:close/>
                    <a:moveTo>
                      <a:pt x="68" y="33"/>
                    </a:moveTo>
                    <a:cubicBezTo>
                      <a:pt x="73" y="31"/>
                      <a:pt x="85" y="45"/>
                      <a:pt x="90" y="51"/>
                    </a:cubicBezTo>
                    <a:cubicBezTo>
                      <a:pt x="83" y="49"/>
                      <a:pt x="62" y="33"/>
                      <a:pt x="68" y="33"/>
                    </a:cubicBezTo>
                    <a:close/>
                    <a:moveTo>
                      <a:pt x="80" y="56"/>
                    </a:moveTo>
                    <a:cubicBezTo>
                      <a:pt x="83" y="51"/>
                      <a:pt x="109" y="86"/>
                      <a:pt x="115" y="93"/>
                    </a:cubicBezTo>
                    <a:cubicBezTo>
                      <a:pt x="106" y="84"/>
                      <a:pt x="79" y="60"/>
                      <a:pt x="80" y="56"/>
                    </a:cubicBezTo>
                    <a:close/>
                    <a:moveTo>
                      <a:pt x="91" y="39"/>
                    </a:moveTo>
                    <a:cubicBezTo>
                      <a:pt x="94" y="37"/>
                      <a:pt x="109" y="68"/>
                      <a:pt x="118" y="81"/>
                    </a:cubicBezTo>
                    <a:cubicBezTo>
                      <a:pt x="105" y="69"/>
                      <a:pt x="86" y="42"/>
                      <a:pt x="91" y="39"/>
                    </a:cubicBezTo>
                    <a:close/>
                  </a:path>
                </a:pathLst>
              </a:custGeom>
              <a:solidFill>
                <a:srgbClr val="EBF8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47" name="Oval 5846"/>
              <p:cNvSpPr>
                <a:spLocks noChangeArrowheads="1"/>
              </p:cNvSpPr>
              <p:nvPr/>
            </p:nvSpPr>
            <p:spPr bwMode="auto">
              <a:xfrm>
                <a:off x="3595" y="1477"/>
                <a:ext cx="187" cy="35"/>
              </a:xfrm>
              <a:prstGeom prst="ellipse">
                <a:avLst/>
              </a:prstGeom>
              <a:solidFill>
                <a:srgbClr val="4783A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ltLang="en-US">
                  <a:solidFill>
                    <a:srgbClr val="000000"/>
                  </a:solidFill>
                </a:endParaRPr>
              </a:p>
            </p:txBody>
          </p:sp>
          <p:sp>
            <p:nvSpPr>
              <p:cNvPr id="5848" name="Freeform 5847"/>
              <p:cNvSpPr>
                <a:spLocks/>
              </p:cNvSpPr>
              <p:nvPr/>
            </p:nvSpPr>
            <p:spPr bwMode="auto">
              <a:xfrm>
                <a:off x="3595" y="1477"/>
                <a:ext cx="187" cy="27"/>
              </a:xfrm>
              <a:custGeom>
                <a:avLst/>
                <a:gdLst>
                  <a:gd name="T0" fmla="*/ 37 w 75"/>
                  <a:gd name="T1" fmla="*/ 73 h 10"/>
                  <a:gd name="T2" fmla="*/ 237 w 75"/>
                  <a:gd name="T3" fmla="*/ 51 h 10"/>
                  <a:gd name="T4" fmla="*/ 429 w 75"/>
                  <a:gd name="T5" fmla="*/ 73 h 10"/>
                  <a:gd name="T6" fmla="*/ 466 w 75"/>
                  <a:gd name="T7" fmla="*/ 43 h 10"/>
                  <a:gd name="T8" fmla="*/ 237 w 75"/>
                  <a:gd name="T9" fmla="*/ 0 h 10"/>
                  <a:gd name="T10" fmla="*/ 0 w 75"/>
                  <a:gd name="T11" fmla="*/ 43 h 10"/>
                  <a:gd name="T12" fmla="*/ 37 w 75"/>
                  <a:gd name="T13" fmla="*/ 73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10">
                    <a:moveTo>
                      <a:pt x="6" y="10"/>
                    </a:moveTo>
                    <a:cubicBezTo>
                      <a:pt x="13" y="8"/>
                      <a:pt x="24" y="7"/>
                      <a:pt x="38" y="7"/>
                    </a:cubicBezTo>
                    <a:cubicBezTo>
                      <a:pt x="51" y="7"/>
                      <a:pt x="63" y="8"/>
                      <a:pt x="69" y="10"/>
                    </a:cubicBezTo>
                    <a:cubicBezTo>
                      <a:pt x="73" y="9"/>
                      <a:pt x="75" y="8"/>
                      <a:pt x="75" y="6"/>
                    </a:cubicBezTo>
                    <a:cubicBezTo>
                      <a:pt x="75" y="3"/>
                      <a:pt x="58" y="0"/>
                      <a:pt x="38" y="0"/>
                    </a:cubicBezTo>
                    <a:cubicBezTo>
                      <a:pt x="17" y="0"/>
                      <a:pt x="0" y="3"/>
                      <a:pt x="0" y="6"/>
                    </a:cubicBezTo>
                    <a:cubicBezTo>
                      <a:pt x="0" y="8"/>
                      <a:pt x="2" y="9"/>
                      <a:pt x="6" y="10"/>
                    </a:cubicBezTo>
                    <a:close/>
                  </a:path>
                </a:pathLst>
              </a:custGeom>
              <a:solidFill>
                <a:srgbClr val="6FA9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49" name="Freeform 5848"/>
              <p:cNvSpPr>
                <a:spLocks/>
              </p:cNvSpPr>
              <p:nvPr/>
            </p:nvSpPr>
            <p:spPr bwMode="auto">
              <a:xfrm>
                <a:off x="3855" y="1360"/>
                <a:ext cx="225" cy="504"/>
              </a:xfrm>
              <a:custGeom>
                <a:avLst/>
                <a:gdLst>
                  <a:gd name="T0" fmla="*/ 550 w 90"/>
                  <a:gd name="T1" fmla="*/ 72 h 189"/>
                  <a:gd name="T2" fmla="*/ 538 w 90"/>
                  <a:gd name="T3" fmla="*/ 77 h 189"/>
                  <a:gd name="T4" fmla="*/ 483 w 90"/>
                  <a:gd name="T5" fmla="*/ 184 h 189"/>
                  <a:gd name="T6" fmla="*/ 25 w 90"/>
                  <a:gd name="T7" fmla="*/ 1344 h 189"/>
                  <a:gd name="T8" fmla="*/ 50 w 90"/>
                  <a:gd name="T9" fmla="*/ 1032 h 189"/>
                  <a:gd name="T10" fmla="*/ 263 w 90"/>
                  <a:gd name="T11" fmla="*/ 461 h 189"/>
                  <a:gd name="T12" fmla="*/ 513 w 90"/>
                  <a:gd name="T13" fmla="*/ 179 h 189"/>
                  <a:gd name="T14" fmla="*/ 550 w 90"/>
                  <a:gd name="T15" fmla="*/ 72 h 1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 h="189">
                    <a:moveTo>
                      <a:pt x="88" y="10"/>
                    </a:moveTo>
                    <a:cubicBezTo>
                      <a:pt x="90" y="0"/>
                      <a:pt x="90" y="2"/>
                      <a:pt x="86" y="11"/>
                    </a:cubicBezTo>
                    <a:cubicBezTo>
                      <a:pt x="84" y="16"/>
                      <a:pt x="81" y="21"/>
                      <a:pt x="77" y="26"/>
                    </a:cubicBezTo>
                    <a:cubicBezTo>
                      <a:pt x="64" y="38"/>
                      <a:pt x="0" y="68"/>
                      <a:pt x="4" y="189"/>
                    </a:cubicBezTo>
                    <a:cubicBezTo>
                      <a:pt x="5" y="175"/>
                      <a:pt x="5" y="159"/>
                      <a:pt x="8" y="145"/>
                    </a:cubicBezTo>
                    <a:cubicBezTo>
                      <a:pt x="14" y="110"/>
                      <a:pt x="28" y="82"/>
                      <a:pt x="42" y="65"/>
                    </a:cubicBezTo>
                    <a:cubicBezTo>
                      <a:pt x="62" y="42"/>
                      <a:pt x="76" y="35"/>
                      <a:pt x="82" y="25"/>
                    </a:cubicBezTo>
                    <a:cubicBezTo>
                      <a:pt x="84" y="21"/>
                      <a:pt x="87" y="15"/>
                      <a:pt x="8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0" name="Freeform 5849"/>
              <p:cNvSpPr>
                <a:spLocks/>
              </p:cNvSpPr>
              <p:nvPr/>
            </p:nvSpPr>
            <p:spPr bwMode="auto">
              <a:xfrm>
                <a:off x="3550" y="1600"/>
                <a:ext cx="32" cy="459"/>
              </a:xfrm>
              <a:custGeom>
                <a:avLst/>
                <a:gdLst>
                  <a:gd name="T0" fmla="*/ 37 w 13"/>
                  <a:gd name="T1" fmla="*/ 0 h 172"/>
                  <a:gd name="T2" fmla="*/ 42 w 13"/>
                  <a:gd name="T3" fmla="*/ 763 h 172"/>
                  <a:gd name="T4" fmla="*/ 0 w 13"/>
                  <a:gd name="T5" fmla="*/ 1225 h 172"/>
                  <a:gd name="T6" fmla="*/ 79 w 13"/>
                  <a:gd name="T7" fmla="*/ 742 h 172"/>
                  <a:gd name="T8" fmla="*/ 37 w 13"/>
                  <a:gd name="T9" fmla="*/ 0 h 1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72">
                    <a:moveTo>
                      <a:pt x="6" y="0"/>
                    </a:moveTo>
                    <a:cubicBezTo>
                      <a:pt x="6" y="23"/>
                      <a:pt x="6" y="76"/>
                      <a:pt x="7" y="107"/>
                    </a:cubicBezTo>
                    <a:cubicBezTo>
                      <a:pt x="8" y="137"/>
                      <a:pt x="4" y="159"/>
                      <a:pt x="0" y="172"/>
                    </a:cubicBezTo>
                    <a:cubicBezTo>
                      <a:pt x="6" y="157"/>
                      <a:pt x="13" y="130"/>
                      <a:pt x="13" y="104"/>
                    </a:cubicBezTo>
                    <a:cubicBezTo>
                      <a:pt x="13" y="78"/>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1" name="Freeform 5850"/>
              <p:cNvSpPr>
                <a:spLocks/>
              </p:cNvSpPr>
              <p:nvPr/>
            </p:nvSpPr>
            <p:spPr bwMode="auto">
              <a:xfrm>
                <a:off x="3405" y="1592"/>
                <a:ext cx="80" cy="35"/>
              </a:xfrm>
              <a:custGeom>
                <a:avLst/>
                <a:gdLst>
                  <a:gd name="T0" fmla="*/ 45 w 32"/>
                  <a:gd name="T1" fmla="*/ 43 h 13"/>
                  <a:gd name="T2" fmla="*/ 200 w 32"/>
                  <a:gd name="T3" fmla="*/ 59 h 13"/>
                  <a:gd name="T4" fmla="*/ 70 w 32"/>
                  <a:gd name="T5" fmla="*/ 13 h 13"/>
                  <a:gd name="T6" fmla="*/ 0 w 32"/>
                  <a:gd name="T7" fmla="*/ 94 h 13"/>
                  <a:gd name="T8" fmla="*/ 45 w 32"/>
                  <a:gd name="T9" fmla="*/ 43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13">
                    <a:moveTo>
                      <a:pt x="7" y="6"/>
                    </a:moveTo>
                    <a:cubicBezTo>
                      <a:pt x="11" y="4"/>
                      <a:pt x="25" y="7"/>
                      <a:pt x="32" y="8"/>
                    </a:cubicBezTo>
                    <a:cubicBezTo>
                      <a:pt x="32" y="8"/>
                      <a:pt x="19" y="4"/>
                      <a:pt x="11" y="2"/>
                    </a:cubicBezTo>
                    <a:cubicBezTo>
                      <a:pt x="4" y="0"/>
                      <a:pt x="2" y="8"/>
                      <a:pt x="0" y="13"/>
                    </a:cubicBezTo>
                    <a:cubicBezTo>
                      <a:pt x="2" y="10"/>
                      <a:pt x="6" y="7"/>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2" name="Freeform 5851"/>
              <p:cNvSpPr>
                <a:spLocks/>
              </p:cNvSpPr>
              <p:nvPr/>
            </p:nvSpPr>
            <p:spPr bwMode="auto">
              <a:xfrm>
                <a:off x="3382" y="1715"/>
                <a:ext cx="100" cy="37"/>
              </a:xfrm>
              <a:custGeom>
                <a:avLst/>
                <a:gdLst>
                  <a:gd name="T0" fmla="*/ 38 w 40"/>
                  <a:gd name="T1" fmla="*/ 34 h 14"/>
                  <a:gd name="T2" fmla="*/ 250 w 40"/>
                  <a:gd name="T3" fmla="*/ 0 h 14"/>
                  <a:gd name="T4" fmla="*/ 58 w 40"/>
                  <a:gd name="T5" fmla="*/ 0 h 14"/>
                  <a:gd name="T6" fmla="*/ 0 w 40"/>
                  <a:gd name="T7" fmla="*/ 98 h 14"/>
                  <a:gd name="T8" fmla="*/ 38 w 40"/>
                  <a:gd name="T9" fmla="*/ 34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4">
                    <a:moveTo>
                      <a:pt x="6" y="5"/>
                    </a:moveTo>
                    <a:cubicBezTo>
                      <a:pt x="9" y="2"/>
                      <a:pt x="33" y="1"/>
                      <a:pt x="40" y="0"/>
                    </a:cubicBezTo>
                    <a:cubicBezTo>
                      <a:pt x="40" y="0"/>
                      <a:pt x="16" y="0"/>
                      <a:pt x="9" y="0"/>
                    </a:cubicBezTo>
                    <a:cubicBezTo>
                      <a:pt x="1" y="0"/>
                      <a:pt x="1" y="8"/>
                      <a:pt x="0" y="14"/>
                    </a:cubicBezTo>
                    <a:cubicBezTo>
                      <a:pt x="1" y="10"/>
                      <a:pt x="4" y="6"/>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3" name="Freeform 5852"/>
              <p:cNvSpPr>
                <a:spLocks/>
              </p:cNvSpPr>
              <p:nvPr/>
            </p:nvSpPr>
            <p:spPr bwMode="auto">
              <a:xfrm>
                <a:off x="3395" y="1613"/>
                <a:ext cx="147" cy="216"/>
              </a:xfrm>
              <a:custGeom>
                <a:avLst/>
                <a:gdLst>
                  <a:gd name="T0" fmla="*/ 287 w 59"/>
                  <a:gd name="T1" fmla="*/ 0 h 81"/>
                  <a:gd name="T2" fmla="*/ 249 w 59"/>
                  <a:gd name="T3" fmla="*/ 320 h 81"/>
                  <a:gd name="T4" fmla="*/ 0 w 59"/>
                  <a:gd name="T5" fmla="*/ 491 h 81"/>
                  <a:gd name="T6" fmla="*/ 354 w 59"/>
                  <a:gd name="T7" fmla="*/ 483 h 81"/>
                  <a:gd name="T8" fmla="*/ 354 w 59"/>
                  <a:gd name="T9" fmla="*/ 200 h 81"/>
                  <a:gd name="T10" fmla="*/ 336 w 59"/>
                  <a:gd name="T11" fmla="*/ 21 h 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81">
                    <a:moveTo>
                      <a:pt x="46" y="0"/>
                    </a:moveTo>
                    <a:cubicBezTo>
                      <a:pt x="49" y="12"/>
                      <a:pt x="47" y="34"/>
                      <a:pt x="40" y="45"/>
                    </a:cubicBezTo>
                    <a:cubicBezTo>
                      <a:pt x="31" y="59"/>
                      <a:pt x="13" y="62"/>
                      <a:pt x="0" y="69"/>
                    </a:cubicBezTo>
                    <a:cubicBezTo>
                      <a:pt x="11" y="73"/>
                      <a:pt x="54" y="81"/>
                      <a:pt x="57" y="68"/>
                    </a:cubicBezTo>
                    <a:cubicBezTo>
                      <a:pt x="59" y="60"/>
                      <a:pt x="57" y="36"/>
                      <a:pt x="57" y="28"/>
                    </a:cubicBezTo>
                    <a:cubicBezTo>
                      <a:pt x="57" y="21"/>
                      <a:pt x="57" y="7"/>
                      <a:pt x="54" y="3"/>
                    </a:cubicBezTo>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4" name="Freeform 5853"/>
              <p:cNvSpPr>
                <a:spLocks/>
              </p:cNvSpPr>
              <p:nvPr/>
            </p:nvSpPr>
            <p:spPr bwMode="auto">
              <a:xfrm>
                <a:off x="4197" y="1459"/>
                <a:ext cx="445" cy="192"/>
              </a:xfrm>
              <a:custGeom>
                <a:avLst/>
                <a:gdLst>
                  <a:gd name="T0" fmla="*/ 208 w 178"/>
                  <a:gd name="T1" fmla="*/ 413 h 72"/>
                  <a:gd name="T2" fmla="*/ 333 w 178"/>
                  <a:gd name="T3" fmla="*/ 456 h 72"/>
                  <a:gd name="T4" fmla="*/ 508 w 178"/>
                  <a:gd name="T5" fmla="*/ 469 h 72"/>
                  <a:gd name="T6" fmla="*/ 863 w 178"/>
                  <a:gd name="T7" fmla="*/ 461 h 72"/>
                  <a:gd name="T8" fmla="*/ 1045 w 178"/>
                  <a:gd name="T9" fmla="*/ 461 h 72"/>
                  <a:gd name="T10" fmla="*/ 1075 w 178"/>
                  <a:gd name="T11" fmla="*/ 341 h 72"/>
                  <a:gd name="T12" fmla="*/ 888 w 178"/>
                  <a:gd name="T13" fmla="*/ 0 h 72"/>
                  <a:gd name="T14" fmla="*/ 900 w 178"/>
                  <a:gd name="T15" fmla="*/ 328 h 72"/>
                  <a:gd name="T16" fmla="*/ 563 w 178"/>
                  <a:gd name="T17" fmla="*/ 320 h 72"/>
                  <a:gd name="T18" fmla="*/ 220 w 178"/>
                  <a:gd name="T19" fmla="*/ 307 h 72"/>
                  <a:gd name="T20" fmla="*/ 0 w 178"/>
                  <a:gd name="T21" fmla="*/ 512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8" h="72">
                    <a:moveTo>
                      <a:pt x="33" y="58"/>
                    </a:moveTo>
                    <a:cubicBezTo>
                      <a:pt x="44" y="58"/>
                      <a:pt x="43" y="60"/>
                      <a:pt x="53" y="64"/>
                    </a:cubicBezTo>
                    <a:cubicBezTo>
                      <a:pt x="61" y="69"/>
                      <a:pt x="72" y="66"/>
                      <a:pt x="81" y="66"/>
                    </a:cubicBezTo>
                    <a:cubicBezTo>
                      <a:pt x="100" y="65"/>
                      <a:pt x="119" y="65"/>
                      <a:pt x="138" y="65"/>
                    </a:cubicBezTo>
                    <a:cubicBezTo>
                      <a:pt x="148" y="65"/>
                      <a:pt x="157" y="66"/>
                      <a:pt x="167" y="65"/>
                    </a:cubicBezTo>
                    <a:cubicBezTo>
                      <a:pt x="178" y="64"/>
                      <a:pt x="176" y="58"/>
                      <a:pt x="172" y="48"/>
                    </a:cubicBezTo>
                    <a:cubicBezTo>
                      <a:pt x="166" y="34"/>
                      <a:pt x="155" y="10"/>
                      <a:pt x="142" y="0"/>
                    </a:cubicBezTo>
                    <a:cubicBezTo>
                      <a:pt x="144" y="16"/>
                      <a:pt x="167" y="33"/>
                      <a:pt x="144" y="46"/>
                    </a:cubicBezTo>
                    <a:cubicBezTo>
                      <a:pt x="128" y="56"/>
                      <a:pt x="107" y="49"/>
                      <a:pt x="90" y="45"/>
                    </a:cubicBezTo>
                    <a:cubicBezTo>
                      <a:pt x="72" y="41"/>
                      <a:pt x="52" y="36"/>
                      <a:pt x="35" y="43"/>
                    </a:cubicBezTo>
                    <a:cubicBezTo>
                      <a:pt x="23" y="47"/>
                      <a:pt x="1" y="57"/>
                      <a:pt x="0" y="72"/>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5" name="Freeform 5854"/>
              <p:cNvSpPr>
                <a:spLocks/>
              </p:cNvSpPr>
              <p:nvPr/>
            </p:nvSpPr>
            <p:spPr bwMode="auto">
              <a:xfrm>
                <a:off x="4340" y="1237"/>
                <a:ext cx="87" cy="96"/>
              </a:xfrm>
              <a:custGeom>
                <a:avLst/>
                <a:gdLst>
                  <a:gd name="T0" fmla="*/ 162 w 35"/>
                  <a:gd name="T1" fmla="*/ 13 h 36"/>
                  <a:gd name="T2" fmla="*/ 179 w 35"/>
                  <a:gd name="T3" fmla="*/ 205 h 36"/>
                  <a:gd name="T4" fmla="*/ 117 w 35"/>
                  <a:gd name="T5" fmla="*/ 235 h 36"/>
                  <a:gd name="T6" fmla="*/ 0 w 35"/>
                  <a:gd name="T7" fmla="*/ 227 h 36"/>
                  <a:gd name="T8" fmla="*/ 129 w 35"/>
                  <a:gd name="T9" fmla="*/ 0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6">
                    <a:moveTo>
                      <a:pt x="26" y="2"/>
                    </a:moveTo>
                    <a:cubicBezTo>
                      <a:pt x="35" y="7"/>
                      <a:pt x="33" y="21"/>
                      <a:pt x="29" y="29"/>
                    </a:cubicBezTo>
                    <a:cubicBezTo>
                      <a:pt x="26" y="36"/>
                      <a:pt x="27" y="34"/>
                      <a:pt x="19" y="33"/>
                    </a:cubicBezTo>
                    <a:cubicBezTo>
                      <a:pt x="12" y="31"/>
                      <a:pt x="7" y="32"/>
                      <a:pt x="0" y="32"/>
                    </a:cubicBezTo>
                    <a:cubicBezTo>
                      <a:pt x="11" y="24"/>
                      <a:pt x="29" y="18"/>
                      <a:pt x="21" y="0"/>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6" name="Freeform 5855"/>
              <p:cNvSpPr>
                <a:spLocks/>
              </p:cNvSpPr>
              <p:nvPr/>
            </p:nvSpPr>
            <p:spPr bwMode="auto">
              <a:xfrm>
                <a:off x="4272" y="1211"/>
                <a:ext cx="50" cy="101"/>
              </a:xfrm>
              <a:custGeom>
                <a:avLst/>
                <a:gdLst>
                  <a:gd name="T0" fmla="*/ 0 w 20"/>
                  <a:gd name="T1" fmla="*/ 21 h 38"/>
                  <a:gd name="T2" fmla="*/ 0 w 20"/>
                  <a:gd name="T3" fmla="*/ 268 h 38"/>
                  <a:gd name="T4" fmla="*/ 8 w 20"/>
                  <a:gd name="T5" fmla="*/ 8 h 38"/>
                  <a:gd name="T6" fmla="*/ 0 60000 65536"/>
                  <a:gd name="T7" fmla="*/ 0 60000 65536"/>
                  <a:gd name="T8" fmla="*/ 0 60000 65536"/>
                </a:gdLst>
                <a:ahLst/>
                <a:cxnLst>
                  <a:cxn ang="T6">
                    <a:pos x="T0" y="T1"/>
                  </a:cxn>
                  <a:cxn ang="T7">
                    <a:pos x="T2" y="T3"/>
                  </a:cxn>
                  <a:cxn ang="T8">
                    <a:pos x="T4" y="T5"/>
                  </a:cxn>
                </a:cxnLst>
                <a:rect l="0" t="0" r="r" b="b"/>
                <a:pathLst>
                  <a:path w="20" h="38">
                    <a:moveTo>
                      <a:pt x="0" y="3"/>
                    </a:moveTo>
                    <a:cubicBezTo>
                      <a:pt x="20" y="0"/>
                      <a:pt x="18" y="36"/>
                      <a:pt x="0" y="38"/>
                    </a:cubicBezTo>
                    <a:cubicBezTo>
                      <a:pt x="10" y="23"/>
                      <a:pt x="4" y="17"/>
                      <a:pt x="1" y="1"/>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7" name="Freeform 5856"/>
              <p:cNvSpPr>
                <a:spLocks/>
              </p:cNvSpPr>
              <p:nvPr/>
            </p:nvSpPr>
            <p:spPr bwMode="auto">
              <a:xfrm>
                <a:off x="4087" y="1248"/>
                <a:ext cx="65" cy="88"/>
              </a:xfrm>
              <a:custGeom>
                <a:avLst/>
                <a:gdLst>
                  <a:gd name="T0" fmla="*/ 25 w 26"/>
                  <a:gd name="T1" fmla="*/ 29 h 33"/>
                  <a:gd name="T2" fmla="*/ 163 w 26"/>
                  <a:gd name="T3" fmla="*/ 221 h 33"/>
                  <a:gd name="T4" fmla="*/ 63 w 26"/>
                  <a:gd name="T5" fmla="*/ 213 h 33"/>
                  <a:gd name="T6" fmla="*/ 0 w 26"/>
                  <a:gd name="T7" fmla="*/ 29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33">
                    <a:moveTo>
                      <a:pt x="4" y="4"/>
                    </a:moveTo>
                    <a:cubicBezTo>
                      <a:pt x="17" y="0"/>
                      <a:pt x="14" y="26"/>
                      <a:pt x="26" y="31"/>
                    </a:cubicBezTo>
                    <a:cubicBezTo>
                      <a:pt x="22" y="33"/>
                      <a:pt x="15" y="30"/>
                      <a:pt x="10" y="30"/>
                    </a:cubicBezTo>
                    <a:cubicBezTo>
                      <a:pt x="9" y="17"/>
                      <a:pt x="11" y="12"/>
                      <a:pt x="0" y="4"/>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8" name="Freeform 5857"/>
              <p:cNvSpPr>
                <a:spLocks/>
              </p:cNvSpPr>
              <p:nvPr/>
            </p:nvSpPr>
            <p:spPr bwMode="auto">
              <a:xfrm>
                <a:off x="3525" y="2413"/>
                <a:ext cx="360" cy="371"/>
              </a:xfrm>
              <a:custGeom>
                <a:avLst/>
                <a:gdLst>
                  <a:gd name="T0" fmla="*/ 688 w 144"/>
                  <a:gd name="T1" fmla="*/ 43 h 139"/>
                  <a:gd name="T2" fmla="*/ 95 w 144"/>
                  <a:gd name="T3" fmla="*/ 320 h 139"/>
                  <a:gd name="T4" fmla="*/ 70 w 144"/>
                  <a:gd name="T5" fmla="*/ 798 h 139"/>
                  <a:gd name="T6" fmla="*/ 370 w 144"/>
                  <a:gd name="T7" fmla="*/ 726 h 139"/>
                  <a:gd name="T8" fmla="*/ 645 w 144"/>
                  <a:gd name="T9" fmla="*/ 491 h 139"/>
                  <a:gd name="T10" fmla="*/ 850 w 144"/>
                  <a:gd name="T11" fmla="*/ 278 h 139"/>
                  <a:gd name="T12" fmla="*/ 688 w 144"/>
                  <a:gd name="T13" fmla="*/ 43 h 1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39">
                    <a:moveTo>
                      <a:pt x="110" y="6"/>
                    </a:moveTo>
                    <a:cubicBezTo>
                      <a:pt x="74" y="14"/>
                      <a:pt x="29" y="5"/>
                      <a:pt x="15" y="45"/>
                    </a:cubicBezTo>
                    <a:cubicBezTo>
                      <a:pt x="8" y="65"/>
                      <a:pt x="0" y="92"/>
                      <a:pt x="11" y="112"/>
                    </a:cubicBezTo>
                    <a:cubicBezTo>
                      <a:pt x="27" y="139"/>
                      <a:pt x="46" y="119"/>
                      <a:pt x="59" y="102"/>
                    </a:cubicBezTo>
                    <a:cubicBezTo>
                      <a:pt x="71" y="86"/>
                      <a:pt x="84" y="73"/>
                      <a:pt x="103" y="69"/>
                    </a:cubicBezTo>
                    <a:cubicBezTo>
                      <a:pt x="122" y="64"/>
                      <a:pt x="131" y="59"/>
                      <a:pt x="136" y="39"/>
                    </a:cubicBezTo>
                    <a:cubicBezTo>
                      <a:pt x="139" y="26"/>
                      <a:pt x="144" y="0"/>
                      <a:pt x="110" y="6"/>
                    </a:cubicBezTo>
                  </a:path>
                </a:pathLst>
              </a:custGeom>
              <a:solidFill>
                <a:srgbClr val="B9164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59" name="Freeform 5858"/>
              <p:cNvSpPr>
                <a:spLocks/>
              </p:cNvSpPr>
              <p:nvPr/>
            </p:nvSpPr>
            <p:spPr bwMode="auto">
              <a:xfrm>
                <a:off x="4327" y="2024"/>
                <a:ext cx="533" cy="456"/>
              </a:xfrm>
              <a:custGeom>
                <a:avLst/>
                <a:gdLst>
                  <a:gd name="T0" fmla="*/ 1334 w 213"/>
                  <a:gd name="T1" fmla="*/ 1187 h 171"/>
                  <a:gd name="T2" fmla="*/ 1013 w 213"/>
                  <a:gd name="T3" fmla="*/ 704 h 171"/>
                  <a:gd name="T4" fmla="*/ 971 w 213"/>
                  <a:gd name="T5" fmla="*/ 669 h 171"/>
                  <a:gd name="T6" fmla="*/ 951 w 213"/>
                  <a:gd name="T7" fmla="*/ 648 h 171"/>
                  <a:gd name="T8" fmla="*/ 1008 w 213"/>
                  <a:gd name="T9" fmla="*/ 619 h 171"/>
                  <a:gd name="T10" fmla="*/ 1046 w 213"/>
                  <a:gd name="T11" fmla="*/ 605 h 171"/>
                  <a:gd name="T12" fmla="*/ 1151 w 213"/>
                  <a:gd name="T13" fmla="*/ 307 h 171"/>
                  <a:gd name="T14" fmla="*/ 938 w 213"/>
                  <a:gd name="T15" fmla="*/ 13 h 171"/>
                  <a:gd name="T16" fmla="*/ 813 w 213"/>
                  <a:gd name="T17" fmla="*/ 51 h 171"/>
                  <a:gd name="T18" fmla="*/ 45 w 213"/>
                  <a:gd name="T19" fmla="*/ 85 h 171"/>
                  <a:gd name="T20" fmla="*/ 0 w 213"/>
                  <a:gd name="T21" fmla="*/ 157 h 171"/>
                  <a:gd name="T22" fmla="*/ 0 w 213"/>
                  <a:gd name="T23" fmla="*/ 157 h 171"/>
                  <a:gd name="T24" fmla="*/ 826 w 213"/>
                  <a:gd name="T25" fmla="*/ 93 h 171"/>
                  <a:gd name="T26" fmla="*/ 846 w 213"/>
                  <a:gd name="T27" fmla="*/ 85 h 171"/>
                  <a:gd name="T28" fmla="*/ 933 w 213"/>
                  <a:gd name="T29" fmla="*/ 56 h 171"/>
                  <a:gd name="T30" fmla="*/ 1114 w 213"/>
                  <a:gd name="T31" fmla="*/ 307 h 171"/>
                  <a:gd name="T32" fmla="*/ 1026 w 213"/>
                  <a:gd name="T33" fmla="*/ 563 h 171"/>
                  <a:gd name="T34" fmla="*/ 1001 w 213"/>
                  <a:gd name="T35" fmla="*/ 576 h 171"/>
                  <a:gd name="T36" fmla="*/ 913 w 213"/>
                  <a:gd name="T37" fmla="*/ 640 h 171"/>
                  <a:gd name="T38" fmla="*/ 946 w 213"/>
                  <a:gd name="T39" fmla="*/ 704 h 171"/>
                  <a:gd name="T40" fmla="*/ 988 w 213"/>
                  <a:gd name="T41" fmla="*/ 739 h 171"/>
                  <a:gd name="T42" fmla="*/ 1296 w 213"/>
                  <a:gd name="T43" fmla="*/ 1203 h 171"/>
                  <a:gd name="T44" fmla="*/ 1321 w 213"/>
                  <a:gd name="T45" fmla="*/ 1216 h 171"/>
                  <a:gd name="T46" fmla="*/ 1334 w 213"/>
                  <a:gd name="T47" fmla="*/ 1187 h 1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3" h="171">
                    <a:moveTo>
                      <a:pt x="213" y="167"/>
                    </a:moveTo>
                    <a:cubicBezTo>
                      <a:pt x="192" y="122"/>
                      <a:pt x="174" y="107"/>
                      <a:pt x="162" y="99"/>
                    </a:cubicBezTo>
                    <a:cubicBezTo>
                      <a:pt x="155" y="94"/>
                      <a:pt x="155" y="94"/>
                      <a:pt x="155" y="94"/>
                    </a:cubicBezTo>
                    <a:cubicBezTo>
                      <a:pt x="153" y="92"/>
                      <a:pt x="152" y="91"/>
                      <a:pt x="152" y="91"/>
                    </a:cubicBezTo>
                    <a:cubicBezTo>
                      <a:pt x="152" y="89"/>
                      <a:pt x="159" y="87"/>
                      <a:pt x="161" y="87"/>
                    </a:cubicBezTo>
                    <a:cubicBezTo>
                      <a:pt x="167" y="85"/>
                      <a:pt x="167" y="85"/>
                      <a:pt x="167" y="85"/>
                    </a:cubicBezTo>
                    <a:cubicBezTo>
                      <a:pt x="174" y="81"/>
                      <a:pt x="187" y="78"/>
                      <a:pt x="184" y="43"/>
                    </a:cubicBezTo>
                    <a:cubicBezTo>
                      <a:pt x="181" y="10"/>
                      <a:pt x="157" y="3"/>
                      <a:pt x="150" y="2"/>
                    </a:cubicBezTo>
                    <a:cubicBezTo>
                      <a:pt x="142" y="0"/>
                      <a:pt x="134" y="3"/>
                      <a:pt x="130" y="7"/>
                    </a:cubicBezTo>
                    <a:cubicBezTo>
                      <a:pt x="112" y="6"/>
                      <a:pt x="41" y="2"/>
                      <a:pt x="7" y="12"/>
                    </a:cubicBezTo>
                    <a:cubicBezTo>
                      <a:pt x="4" y="15"/>
                      <a:pt x="2" y="18"/>
                      <a:pt x="0" y="22"/>
                    </a:cubicBezTo>
                    <a:cubicBezTo>
                      <a:pt x="0" y="22"/>
                      <a:pt x="0" y="22"/>
                      <a:pt x="0" y="22"/>
                    </a:cubicBezTo>
                    <a:cubicBezTo>
                      <a:pt x="25" y="9"/>
                      <a:pt x="107" y="12"/>
                      <a:pt x="132" y="13"/>
                    </a:cubicBezTo>
                    <a:cubicBezTo>
                      <a:pt x="133" y="14"/>
                      <a:pt x="134" y="13"/>
                      <a:pt x="135" y="12"/>
                    </a:cubicBezTo>
                    <a:cubicBezTo>
                      <a:pt x="136" y="9"/>
                      <a:pt x="142" y="7"/>
                      <a:pt x="149" y="8"/>
                    </a:cubicBezTo>
                    <a:cubicBezTo>
                      <a:pt x="155" y="9"/>
                      <a:pt x="176" y="15"/>
                      <a:pt x="178" y="43"/>
                    </a:cubicBezTo>
                    <a:cubicBezTo>
                      <a:pt x="181" y="75"/>
                      <a:pt x="167" y="78"/>
                      <a:pt x="164" y="79"/>
                    </a:cubicBezTo>
                    <a:cubicBezTo>
                      <a:pt x="160" y="81"/>
                      <a:pt x="160" y="81"/>
                      <a:pt x="160" y="81"/>
                    </a:cubicBezTo>
                    <a:cubicBezTo>
                      <a:pt x="154" y="83"/>
                      <a:pt x="147" y="85"/>
                      <a:pt x="146" y="90"/>
                    </a:cubicBezTo>
                    <a:cubicBezTo>
                      <a:pt x="146" y="94"/>
                      <a:pt x="150" y="98"/>
                      <a:pt x="151" y="99"/>
                    </a:cubicBezTo>
                    <a:cubicBezTo>
                      <a:pt x="158" y="104"/>
                      <a:pt x="158" y="104"/>
                      <a:pt x="158" y="104"/>
                    </a:cubicBezTo>
                    <a:cubicBezTo>
                      <a:pt x="170" y="111"/>
                      <a:pt x="188" y="126"/>
                      <a:pt x="207" y="169"/>
                    </a:cubicBezTo>
                    <a:cubicBezTo>
                      <a:pt x="208" y="171"/>
                      <a:pt x="210" y="171"/>
                      <a:pt x="211" y="171"/>
                    </a:cubicBezTo>
                    <a:cubicBezTo>
                      <a:pt x="213" y="170"/>
                      <a:pt x="213" y="168"/>
                      <a:pt x="213" y="167"/>
                    </a:cubicBezTo>
                    <a:close/>
                  </a:path>
                </a:pathLst>
              </a:cu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0" name="Freeform 5859"/>
              <p:cNvSpPr>
                <a:spLocks/>
              </p:cNvSpPr>
              <p:nvPr/>
            </p:nvSpPr>
            <p:spPr bwMode="auto">
              <a:xfrm>
                <a:off x="4390" y="2619"/>
                <a:ext cx="137" cy="125"/>
              </a:xfrm>
              <a:custGeom>
                <a:avLst/>
                <a:gdLst>
                  <a:gd name="T0" fmla="*/ 341 w 55"/>
                  <a:gd name="T1" fmla="*/ 0 h 47"/>
                  <a:gd name="T2" fmla="*/ 329 w 55"/>
                  <a:gd name="T3" fmla="*/ 64 h 47"/>
                  <a:gd name="T4" fmla="*/ 237 w 55"/>
                  <a:gd name="T5" fmla="*/ 176 h 47"/>
                  <a:gd name="T6" fmla="*/ 125 w 55"/>
                  <a:gd name="T7" fmla="*/ 85 h 47"/>
                  <a:gd name="T8" fmla="*/ 0 w 55"/>
                  <a:gd name="T9" fmla="*/ 64 h 47"/>
                  <a:gd name="T10" fmla="*/ 0 w 55"/>
                  <a:gd name="T11" fmla="*/ 64 h 47"/>
                  <a:gd name="T12" fmla="*/ 341 w 55"/>
                  <a:gd name="T13" fmla="*/ 8 h 47"/>
                  <a:gd name="T14" fmla="*/ 341 w 55"/>
                  <a:gd name="T15" fmla="*/ 0 h 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 h="47">
                    <a:moveTo>
                      <a:pt x="55" y="0"/>
                    </a:moveTo>
                    <a:cubicBezTo>
                      <a:pt x="54" y="3"/>
                      <a:pt x="54" y="6"/>
                      <a:pt x="53" y="9"/>
                    </a:cubicBezTo>
                    <a:cubicBezTo>
                      <a:pt x="50" y="18"/>
                      <a:pt x="45" y="24"/>
                      <a:pt x="38" y="25"/>
                    </a:cubicBezTo>
                    <a:cubicBezTo>
                      <a:pt x="30" y="26"/>
                      <a:pt x="26" y="19"/>
                      <a:pt x="20" y="12"/>
                    </a:cubicBezTo>
                    <a:cubicBezTo>
                      <a:pt x="14" y="14"/>
                      <a:pt x="6" y="11"/>
                      <a:pt x="0" y="9"/>
                    </a:cubicBezTo>
                    <a:cubicBezTo>
                      <a:pt x="0" y="9"/>
                      <a:pt x="0" y="9"/>
                      <a:pt x="0" y="9"/>
                    </a:cubicBezTo>
                    <a:cubicBezTo>
                      <a:pt x="8" y="24"/>
                      <a:pt x="48" y="47"/>
                      <a:pt x="55" y="1"/>
                    </a:cubicBezTo>
                    <a:cubicBezTo>
                      <a:pt x="55" y="1"/>
                      <a:pt x="55" y="1"/>
                      <a:pt x="55" y="0"/>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1" name="Freeform 5860"/>
              <p:cNvSpPr>
                <a:spLocks/>
              </p:cNvSpPr>
              <p:nvPr/>
            </p:nvSpPr>
            <p:spPr bwMode="auto">
              <a:xfrm>
                <a:off x="4872" y="2701"/>
                <a:ext cx="85" cy="286"/>
              </a:xfrm>
              <a:custGeom>
                <a:avLst/>
                <a:gdLst>
                  <a:gd name="T0" fmla="*/ 50 w 34"/>
                  <a:gd name="T1" fmla="*/ 364 h 107"/>
                  <a:gd name="T2" fmla="*/ 25 w 34"/>
                  <a:gd name="T3" fmla="*/ 513 h 107"/>
                  <a:gd name="T4" fmla="*/ 50 w 34"/>
                  <a:gd name="T5" fmla="*/ 644 h 107"/>
                  <a:gd name="T6" fmla="*/ 100 w 34"/>
                  <a:gd name="T7" fmla="*/ 714 h 107"/>
                  <a:gd name="T8" fmla="*/ 208 w 34"/>
                  <a:gd name="T9" fmla="*/ 671 h 107"/>
                  <a:gd name="T10" fmla="*/ 138 w 34"/>
                  <a:gd name="T11" fmla="*/ 243 h 107"/>
                  <a:gd name="T12" fmla="*/ 20 w 34"/>
                  <a:gd name="T13" fmla="*/ 72 h 107"/>
                  <a:gd name="T14" fmla="*/ 0 w 34"/>
                  <a:gd name="T15" fmla="*/ 0 h 107"/>
                  <a:gd name="T16" fmla="*/ 58 w 34"/>
                  <a:gd name="T17" fmla="*/ 222 h 107"/>
                  <a:gd name="T18" fmla="*/ 50 w 34"/>
                  <a:gd name="T19" fmla="*/ 364 h 1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07">
                    <a:moveTo>
                      <a:pt x="8" y="51"/>
                    </a:moveTo>
                    <a:cubicBezTo>
                      <a:pt x="5" y="60"/>
                      <a:pt x="3" y="63"/>
                      <a:pt x="4" y="72"/>
                    </a:cubicBezTo>
                    <a:cubicBezTo>
                      <a:pt x="5" y="82"/>
                      <a:pt x="3" y="82"/>
                      <a:pt x="8" y="90"/>
                    </a:cubicBezTo>
                    <a:cubicBezTo>
                      <a:pt x="10" y="93"/>
                      <a:pt x="13" y="97"/>
                      <a:pt x="16" y="100"/>
                    </a:cubicBezTo>
                    <a:cubicBezTo>
                      <a:pt x="23" y="97"/>
                      <a:pt x="34" y="107"/>
                      <a:pt x="33" y="94"/>
                    </a:cubicBezTo>
                    <a:cubicBezTo>
                      <a:pt x="33" y="75"/>
                      <a:pt x="26" y="47"/>
                      <a:pt x="22" y="34"/>
                    </a:cubicBezTo>
                    <a:cubicBezTo>
                      <a:pt x="19" y="26"/>
                      <a:pt x="7" y="19"/>
                      <a:pt x="3" y="10"/>
                    </a:cubicBezTo>
                    <a:cubicBezTo>
                      <a:pt x="2" y="7"/>
                      <a:pt x="1" y="3"/>
                      <a:pt x="0" y="0"/>
                    </a:cubicBezTo>
                    <a:cubicBezTo>
                      <a:pt x="2" y="14"/>
                      <a:pt x="4" y="21"/>
                      <a:pt x="9" y="31"/>
                    </a:cubicBezTo>
                    <a:cubicBezTo>
                      <a:pt x="15" y="43"/>
                      <a:pt x="11" y="42"/>
                      <a:pt x="8" y="51"/>
                    </a:cubicBezTo>
                    <a:close/>
                  </a:path>
                </a:pathLst>
              </a:custGeom>
              <a:solidFill>
                <a:srgbClr val="DB89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2" name="Freeform 5861"/>
              <p:cNvSpPr>
                <a:spLocks/>
              </p:cNvSpPr>
              <p:nvPr/>
            </p:nvSpPr>
            <p:spPr bwMode="auto">
              <a:xfrm>
                <a:off x="3942" y="2984"/>
                <a:ext cx="208" cy="232"/>
              </a:xfrm>
              <a:custGeom>
                <a:avLst/>
                <a:gdLst>
                  <a:gd name="T0" fmla="*/ 333 w 83"/>
                  <a:gd name="T1" fmla="*/ 533 h 87"/>
                  <a:gd name="T2" fmla="*/ 439 w 83"/>
                  <a:gd name="T3" fmla="*/ 461 h 87"/>
                  <a:gd name="T4" fmla="*/ 514 w 83"/>
                  <a:gd name="T5" fmla="*/ 541 h 87"/>
                  <a:gd name="T6" fmla="*/ 521 w 83"/>
                  <a:gd name="T7" fmla="*/ 541 h 87"/>
                  <a:gd name="T8" fmla="*/ 145 w 83"/>
                  <a:gd name="T9" fmla="*/ 115 h 87"/>
                  <a:gd name="T10" fmla="*/ 346 w 83"/>
                  <a:gd name="T11" fmla="*/ 397 h 87"/>
                  <a:gd name="T12" fmla="*/ 100 w 83"/>
                  <a:gd name="T13" fmla="*/ 291 h 87"/>
                  <a:gd name="T14" fmla="*/ 75 w 83"/>
                  <a:gd name="T15" fmla="*/ 413 h 87"/>
                  <a:gd name="T16" fmla="*/ 338 w 83"/>
                  <a:gd name="T17" fmla="*/ 619 h 87"/>
                  <a:gd name="T18" fmla="*/ 333 w 83"/>
                  <a:gd name="T19" fmla="*/ 533 h 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87">
                    <a:moveTo>
                      <a:pt x="53" y="75"/>
                    </a:moveTo>
                    <a:cubicBezTo>
                      <a:pt x="54" y="66"/>
                      <a:pt x="64" y="64"/>
                      <a:pt x="70" y="65"/>
                    </a:cubicBezTo>
                    <a:cubicBezTo>
                      <a:pt x="77" y="67"/>
                      <a:pt x="80" y="71"/>
                      <a:pt x="82" y="76"/>
                    </a:cubicBezTo>
                    <a:cubicBezTo>
                      <a:pt x="83" y="76"/>
                      <a:pt x="83" y="76"/>
                      <a:pt x="83" y="76"/>
                    </a:cubicBezTo>
                    <a:cubicBezTo>
                      <a:pt x="73" y="34"/>
                      <a:pt x="0" y="0"/>
                      <a:pt x="23" y="16"/>
                    </a:cubicBezTo>
                    <a:cubicBezTo>
                      <a:pt x="45" y="32"/>
                      <a:pt x="61" y="58"/>
                      <a:pt x="55" y="56"/>
                    </a:cubicBezTo>
                    <a:cubicBezTo>
                      <a:pt x="48" y="53"/>
                      <a:pt x="28" y="44"/>
                      <a:pt x="16" y="41"/>
                    </a:cubicBezTo>
                    <a:cubicBezTo>
                      <a:pt x="4" y="38"/>
                      <a:pt x="1" y="54"/>
                      <a:pt x="12" y="58"/>
                    </a:cubicBezTo>
                    <a:cubicBezTo>
                      <a:pt x="20" y="62"/>
                      <a:pt x="40" y="74"/>
                      <a:pt x="54" y="87"/>
                    </a:cubicBezTo>
                    <a:cubicBezTo>
                      <a:pt x="53" y="83"/>
                      <a:pt x="52" y="79"/>
                      <a:pt x="53" y="75"/>
                    </a:cubicBezTo>
                    <a:close/>
                  </a:path>
                </a:pathLst>
              </a:custGeom>
              <a:solidFill>
                <a:srgbClr val="DB89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3" name="Freeform 5862"/>
              <p:cNvSpPr>
                <a:spLocks/>
              </p:cNvSpPr>
              <p:nvPr/>
            </p:nvSpPr>
            <p:spPr bwMode="auto">
              <a:xfrm>
                <a:off x="4317" y="2099"/>
                <a:ext cx="385" cy="370"/>
              </a:xfrm>
              <a:custGeom>
                <a:avLst/>
                <a:gdLst>
                  <a:gd name="T0" fmla="*/ 833 w 154"/>
                  <a:gd name="T1" fmla="*/ 0 h 139"/>
                  <a:gd name="T2" fmla="*/ 75 w 154"/>
                  <a:gd name="T3" fmla="*/ 200 h 139"/>
                  <a:gd name="T4" fmla="*/ 63 w 154"/>
                  <a:gd name="T5" fmla="*/ 503 h 139"/>
                  <a:gd name="T6" fmla="*/ 313 w 154"/>
                  <a:gd name="T7" fmla="*/ 807 h 139"/>
                  <a:gd name="T8" fmla="*/ 600 w 154"/>
                  <a:gd name="T9" fmla="*/ 985 h 139"/>
                  <a:gd name="T10" fmla="*/ 675 w 154"/>
                  <a:gd name="T11" fmla="*/ 596 h 139"/>
                  <a:gd name="T12" fmla="*/ 895 w 154"/>
                  <a:gd name="T13" fmla="*/ 341 h 139"/>
                  <a:gd name="T14" fmla="*/ 845 w 154"/>
                  <a:gd name="T15" fmla="*/ 8 h 1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4" h="139">
                    <a:moveTo>
                      <a:pt x="133" y="0"/>
                    </a:moveTo>
                    <a:cubicBezTo>
                      <a:pt x="97" y="12"/>
                      <a:pt x="42" y="0"/>
                      <a:pt x="12" y="28"/>
                    </a:cubicBezTo>
                    <a:cubicBezTo>
                      <a:pt x="0" y="39"/>
                      <a:pt x="1" y="58"/>
                      <a:pt x="10" y="71"/>
                    </a:cubicBezTo>
                    <a:cubicBezTo>
                      <a:pt x="20" y="85"/>
                      <a:pt x="37" y="104"/>
                      <a:pt x="50" y="114"/>
                    </a:cubicBezTo>
                    <a:cubicBezTo>
                      <a:pt x="61" y="122"/>
                      <a:pt x="82" y="138"/>
                      <a:pt x="96" y="139"/>
                    </a:cubicBezTo>
                    <a:cubicBezTo>
                      <a:pt x="124" y="139"/>
                      <a:pt x="107" y="100"/>
                      <a:pt x="108" y="84"/>
                    </a:cubicBezTo>
                    <a:cubicBezTo>
                      <a:pt x="111" y="61"/>
                      <a:pt x="130" y="63"/>
                      <a:pt x="143" y="48"/>
                    </a:cubicBezTo>
                    <a:cubicBezTo>
                      <a:pt x="154" y="35"/>
                      <a:pt x="154" y="7"/>
                      <a:pt x="135" y="1"/>
                    </a:cubicBezTo>
                  </a:path>
                </a:pathLst>
              </a:custGeom>
              <a:solidFill>
                <a:srgbClr val="B9164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4" name="Freeform 5863"/>
              <p:cNvSpPr>
                <a:spLocks/>
              </p:cNvSpPr>
              <p:nvPr/>
            </p:nvSpPr>
            <p:spPr bwMode="auto">
              <a:xfrm>
                <a:off x="4870" y="2824"/>
                <a:ext cx="35" cy="96"/>
              </a:xfrm>
              <a:custGeom>
                <a:avLst/>
                <a:gdLst>
                  <a:gd name="T0" fmla="*/ 20 w 14"/>
                  <a:gd name="T1" fmla="*/ 200 h 36"/>
                  <a:gd name="T2" fmla="*/ 45 w 14"/>
                  <a:gd name="T3" fmla="*/ 256 h 36"/>
                  <a:gd name="T4" fmla="*/ 75 w 14"/>
                  <a:gd name="T5" fmla="*/ 163 h 36"/>
                  <a:gd name="T6" fmla="*/ 88 w 14"/>
                  <a:gd name="T7" fmla="*/ 93 h 36"/>
                  <a:gd name="T8" fmla="*/ 83 w 14"/>
                  <a:gd name="T9" fmla="*/ 35 h 36"/>
                  <a:gd name="T10" fmla="*/ 33 w 14"/>
                  <a:gd name="T11" fmla="*/ 29 h 36"/>
                  <a:gd name="T12" fmla="*/ 8 w 14"/>
                  <a:gd name="T13" fmla="*/ 93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6">
                    <a:moveTo>
                      <a:pt x="3" y="28"/>
                    </a:moveTo>
                    <a:cubicBezTo>
                      <a:pt x="5" y="31"/>
                      <a:pt x="6" y="33"/>
                      <a:pt x="7" y="36"/>
                    </a:cubicBezTo>
                    <a:cubicBezTo>
                      <a:pt x="8" y="31"/>
                      <a:pt x="4" y="22"/>
                      <a:pt x="12" y="23"/>
                    </a:cubicBezTo>
                    <a:cubicBezTo>
                      <a:pt x="7" y="20"/>
                      <a:pt x="8" y="14"/>
                      <a:pt x="14" y="13"/>
                    </a:cubicBezTo>
                    <a:cubicBezTo>
                      <a:pt x="12" y="10"/>
                      <a:pt x="11" y="7"/>
                      <a:pt x="13" y="5"/>
                    </a:cubicBezTo>
                    <a:cubicBezTo>
                      <a:pt x="11" y="0"/>
                      <a:pt x="8" y="1"/>
                      <a:pt x="5" y="4"/>
                    </a:cubicBezTo>
                    <a:cubicBezTo>
                      <a:pt x="3" y="6"/>
                      <a:pt x="0" y="13"/>
                      <a:pt x="1" y="13"/>
                    </a:cubicBezTo>
                  </a:path>
                </a:pathLst>
              </a:custGeom>
              <a:solidFill>
                <a:srgbClr val="CAEBF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5" name="Freeform 5864"/>
              <p:cNvSpPr>
                <a:spLocks/>
              </p:cNvSpPr>
              <p:nvPr/>
            </p:nvSpPr>
            <p:spPr bwMode="auto">
              <a:xfrm>
                <a:off x="4772" y="2917"/>
                <a:ext cx="53" cy="86"/>
              </a:xfrm>
              <a:custGeom>
                <a:avLst/>
                <a:gdLst>
                  <a:gd name="T0" fmla="*/ 25 w 21"/>
                  <a:gd name="T1" fmla="*/ 167 h 32"/>
                  <a:gd name="T2" fmla="*/ 0 w 21"/>
                  <a:gd name="T3" fmla="*/ 81 h 32"/>
                  <a:gd name="T4" fmla="*/ 20 w 21"/>
                  <a:gd name="T5" fmla="*/ 43 h 32"/>
                  <a:gd name="T6" fmla="*/ 25 w 21"/>
                  <a:gd name="T7" fmla="*/ 13 h 32"/>
                  <a:gd name="T8" fmla="*/ 71 w 21"/>
                  <a:gd name="T9" fmla="*/ 13 h 32"/>
                  <a:gd name="T10" fmla="*/ 121 w 21"/>
                  <a:gd name="T11" fmla="*/ 81 h 32"/>
                  <a:gd name="T12" fmla="*/ 88 w 21"/>
                  <a:gd name="T13" fmla="*/ 210 h 32"/>
                  <a:gd name="T14" fmla="*/ 58 w 21"/>
                  <a:gd name="T15" fmla="*/ 223 h 32"/>
                  <a:gd name="T16" fmla="*/ 45 w 21"/>
                  <a:gd name="T17" fmla="*/ 21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32">
                    <a:moveTo>
                      <a:pt x="4" y="23"/>
                    </a:moveTo>
                    <a:cubicBezTo>
                      <a:pt x="2" y="20"/>
                      <a:pt x="1" y="15"/>
                      <a:pt x="0" y="11"/>
                    </a:cubicBezTo>
                    <a:cubicBezTo>
                      <a:pt x="4" y="14"/>
                      <a:pt x="5" y="8"/>
                      <a:pt x="3" y="6"/>
                    </a:cubicBezTo>
                    <a:cubicBezTo>
                      <a:pt x="6" y="8"/>
                      <a:pt x="7" y="4"/>
                      <a:pt x="4" y="2"/>
                    </a:cubicBezTo>
                    <a:cubicBezTo>
                      <a:pt x="7" y="3"/>
                      <a:pt x="8" y="0"/>
                      <a:pt x="11" y="2"/>
                    </a:cubicBezTo>
                    <a:cubicBezTo>
                      <a:pt x="14" y="4"/>
                      <a:pt x="19" y="7"/>
                      <a:pt x="19" y="11"/>
                    </a:cubicBezTo>
                    <a:cubicBezTo>
                      <a:pt x="21" y="16"/>
                      <a:pt x="17" y="25"/>
                      <a:pt x="14" y="29"/>
                    </a:cubicBezTo>
                    <a:cubicBezTo>
                      <a:pt x="12" y="31"/>
                      <a:pt x="12" y="32"/>
                      <a:pt x="9" y="31"/>
                    </a:cubicBezTo>
                    <a:cubicBezTo>
                      <a:pt x="8" y="31"/>
                      <a:pt x="6" y="31"/>
                      <a:pt x="7" y="29"/>
                    </a:cubicBezTo>
                  </a:path>
                </a:pathLst>
              </a:custGeom>
              <a:solidFill>
                <a:srgbClr val="DB89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6" name="Freeform 5865"/>
              <p:cNvSpPr>
                <a:spLocks/>
              </p:cNvSpPr>
              <p:nvPr/>
            </p:nvSpPr>
            <p:spPr bwMode="auto">
              <a:xfrm>
                <a:off x="4227" y="2864"/>
                <a:ext cx="170" cy="237"/>
              </a:xfrm>
              <a:custGeom>
                <a:avLst/>
                <a:gdLst>
                  <a:gd name="T0" fmla="*/ 13 w 68"/>
                  <a:gd name="T1" fmla="*/ 35 h 89"/>
                  <a:gd name="T2" fmla="*/ 0 w 68"/>
                  <a:gd name="T3" fmla="*/ 72 h 89"/>
                  <a:gd name="T4" fmla="*/ 45 w 68"/>
                  <a:gd name="T5" fmla="*/ 107 h 89"/>
                  <a:gd name="T6" fmla="*/ 100 w 68"/>
                  <a:gd name="T7" fmla="*/ 128 h 89"/>
                  <a:gd name="T8" fmla="*/ 75 w 68"/>
                  <a:gd name="T9" fmla="*/ 264 h 89"/>
                  <a:gd name="T10" fmla="*/ 100 w 68"/>
                  <a:gd name="T11" fmla="*/ 256 h 89"/>
                  <a:gd name="T12" fmla="*/ 83 w 68"/>
                  <a:gd name="T13" fmla="*/ 306 h 89"/>
                  <a:gd name="T14" fmla="*/ 113 w 68"/>
                  <a:gd name="T15" fmla="*/ 341 h 89"/>
                  <a:gd name="T16" fmla="*/ 158 w 68"/>
                  <a:gd name="T17" fmla="*/ 375 h 89"/>
                  <a:gd name="T18" fmla="*/ 245 w 68"/>
                  <a:gd name="T19" fmla="*/ 362 h 89"/>
                  <a:gd name="T20" fmla="*/ 270 w 68"/>
                  <a:gd name="T21" fmla="*/ 447 h 89"/>
                  <a:gd name="T22" fmla="*/ 288 w 68"/>
                  <a:gd name="T23" fmla="*/ 511 h 89"/>
                  <a:gd name="T24" fmla="*/ 300 w 68"/>
                  <a:gd name="T25" fmla="*/ 559 h 89"/>
                  <a:gd name="T26" fmla="*/ 320 w 68"/>
                  <a:gd name="T27" fmla="*/ 610 h 89"/>
                  <a:gd name="T28" fmla="*/ 350 w 68"/>
                  <a:gd name="T29" fmla="*/ 618 h 89"/>
                  <a:gd name="T30" fmla="*/ 395 w 68"/>
                  <a:gd name="T31" fmla="*/ 618 h 89"/>
                  <a:gd name="T32" fmla="*/ 370 w 68"/>
                  <a:gd name="T33" fmla="*/ 490 h 89"/>
                  <a:gd name="T34" fmla="*/ 325 w 68"/>
                  <a:gd name="T35" fmla="*/ 397 h 89"/>
                  <a:gd name="T36" fmla="*/ 270 w 68"/>
                  <a:gd name="T37" fmla="*/ 325 h 89"/>
                  <a:gd name="T38" fmla="*/ 213 w 68"/>
                  <a:gd name="T39" fmla="*/ 221 h 89"/>
                  <a:gd name="T40" fmla="*/ 145 w 68"/>
                  <a:gd name="T41" fmla="*/ 93 h 89"/>
                  <a:gd name="T42" fmla="*/ 75 w 68"/>
                  <a:gd name="T43" fmla="*/ 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8" h="89">
                    <a:moveTo>
                      <a:pt x="2" y="5"/>
                    </a:moveTo>
                    <a:cubicBezTo>
                      <a:pt x="1" y="6"/>
                      <a:pt x="1" y="8"/>
                      <a:pt x="0" y="10"/>
                    </a:cubicBezTo>
                    <a:cubicBezTo>
                      <a:pt x="3" y="11"/>
                      <a:pt x="4" y="14"/>
                      <a:pt x="7" y="15"/>
                    </a:cubicBezTo>
                    <a:cubicBezTo>
                      <a:pt x="10" y="17"/>
                      <a:pt x="14" y="16"/>
                      <a:pt x="16" y="18"/>
                    </a:cubicBezTo>
                    <a:cubicBezTo>
                      <a:pt x="23" y="23"/>
                      <a:pt x="14" y="33"/>
                      <a:pt x="12" y="37"/>
                    </a:cubicBezTo>
                    <a:cubicBezTo>
                      <a:pt x="13" y="36"/>
                      <a:pt x="14" y="36"/>
                      <a:pt x="16" y="36"/>
                    </a:cubicBezTo>
                    <a:cubicBezTo>
                      <a:pt x="17" y="39"/>
                      <a:pt x="15" y="41"/>
                      <a:pt x="13" y="43"/>
                    </a:cubicBezTo>
                    <a:cubicBezTo>
                      <a:pt x="16" y="44"/>
                      <a:pt x="19" y="44"/>
                      <a:pt x="18" y="48"/>
                    </a:cubicBezTo>
                    <a:cubicBezTo>
                      <a:pt x="23" y="48"/>
                      <a:pt x="27" y="46"/>
                      <a:pt x="25" y="53"/>
                    </a:cubicBezTo>
                    <a:cubicBezTo>
                      <a:pt x="29" y="52"/>
                      <a:pt x="35" y="50"/>
                      <a:pt x="39" y="51"/>
                    </a:cubicBezTo>
                    <a:cubicBezTo>
                      <a:pt x="44" y="53"/>
                      <a:pt x="45" y="60"/>
                      <a:pt x="43" y="63"/>
                    </a:cubicBezTo>
                    <a:cubicBezTo>
                      <a:pt x="48" y="63"/>
                      <a:pt x="48" y="68"/>
                      <a:pt x="46" y="72"/>
                    </a:cubicBezTo>
                    <a:cubicBezTo>
                      <a:pt x="49" y="73"/>
                      <a:pt x="50" y="76"/>
                      <a:pt x="48" y="79"/>
                    </a:cubicBezTo>
                    <a:cubicBezTo>
                      <a:pt x="51" y="80"/>
                      <a:pt x="53" y="83"/>
                      <a:pt x="51" y="86"/>
                    </a:cubicBezTo>
                    <a:cubicBezTo>
                      <a:pt x="53" y="87"/>
                      <a:pt x="54" y="86"/>
                      <a:pt x="56" y="87"/>
                    </a:cubicBezTo>
                    <a:cubicBezTo>
                      <a:pt x="60" y="88"/>
                      <a:pt x="61" y="89"/>
                      <a:pt x="63" y="87"/>
                    </a:cubicBezTo>
                    <a:cubicBezTo>
                      <a:pt x="68" y="81"/>
                      <a:pt x="63" y="74"/>
                      <a:pt x="59" y="69"/>
                    </a:cubicBezTo>
                    <a:cubicBezTo>
                      <a:pt x="56" y="65"/>
                      <a:pt x="54" y="61"/>
                      <a:pt x="52" y="56"/>
                    </a:cubicBezTo>
                    <a:cubicBezTo>
                      <a:pt x="50" y="52"/>
                      <a:pt x="46" y="49"/>
                      <a:pt x="43" y="46"/>
                    </a:cubicBezTo>
                    <a:cubicBezTo>
                      <a:pt x="39" y="42"/>
                      <a:pt x="37" y="37"/>
                      <a:pt x="34" y="31"/>
                    </a:cubicBezTo>
                    <a:cubicBezTo>
                      <a:pt x="32" y="25"/>
                      <a:pt x="28" y="19"/>
                      <a:pt x="23" y="13"/>
                    </a:cubicBezTo>
                    <a:cubicBezTo>
                      <a:pt x="21" y="9"/>
                      <a:pt x="16" y="2"/>
                      <a:pt x="12" y="0"/>
                    </a:cubicBezTo>
                  </a:path>
                </a:pathLst>
              </a:custGeom>
              <a:solidFill>
                <a:srgbClr val="DB89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7" name="Freeform 5866"/>
              <p:cNvSpPr>
                <a:spLocks/>
              </p:cNvSpPr>
              <p:nvPr/>
            </p:nvSpPr>
            <p:spPr bwMode="auto">
              <a:xfrm>
                <a:off x="3932" y="3072"/>
                <a:ext cx="48" cy="61"/>
              </a:xfrm>
              <a:custGeom>
                <a:avLst/>
                <a:gdLst>
                  <a:gd name="T0" fmla="*/ 51 w 19"/>
                  <a:gd name="T1" fmla="*/ 149 h 23"/>
                  <a:gd name="T2" fmla="*/ 101 w 19"/>
                  <a:gd name="T3" fmla="*/ 162 h 23"/>
                  <a:gd name="T4" fmla="*/ 101 w 19"/>
                  <a:gd name="T5" fmla="*/ 111 h 23"/>
                  <a:gd name="T6" fmla="*/ 121 w 19"/>
                  <a:gd name="T7" fmla="*/ 72 h 23"/>
                  <a:gd name="T8" fmla="*/ 0 w 19"/>
                  <a:gd name="T9" fmla="*/ 21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3">
                    <a:moveTo>
                      <a:pt x="8" y="21"/>
                    </a:moveTo>
                    <a:cubicBezTo>
                      <a:pt x="9" y="23"/>
                      <a:pt x="14" y="23"/>
                      <a:pt x="16" y="23"/>
                    </a:cubicBezTo>
                    <a:cubicBezTo>
                      <a:pt x="15" y="21"/>
                      <a:pt x="9" y="14"/>
                      <a:pt x="16" y="16"/>
                    </a:cubicBezTo>
                    <a:cubicBezTo>
                      <a:pt x="12" y="14"/>
                      <a:pt x="16" y="10"/>
                      <a:pt x="19" y="10"/>
                    </a:cubicBezTo>
                    <a:cubicBezTo>
                      <a:pt x="16" y="3"/>
                      <a:pt x="7" y="0"/>
                      <a:pt x="0" y="3"/>
                    </a:cubicBezTo>
                  </a:path>
                </a:pathLst>
              </a:custGeom>
              <a:solidFill>
                <a:srgbClr val="CAEBF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8" name="Freeform 5867"/>
              <p:cNvSpPr>
                <a:spLocks/>
              </p:cNvSpPr>
              <p:nvPr/>
            </p:nvSpPr>
            <p:spPr bwMode="auto">
              <a:xfrm>
                <a:off x="3982" y="3011"/>
                <a:ext cx="55" cy="40"/>
              </a:xfrm>
              <a:custGeom>
                <a:avLst/>
                <a:gdLst>
                  <a:gd name="T0" fmla="*/ 133 w 22"/>
                  <a:gd name="T1" fmla="*/ 64 h 15"/>
                  <a:gd name="T2" fmla="*/ 138 w 22"/>
                  <a:gd name="T3" fmla="*/ 93 h 15"/>
                  <a:gd name="T4" fmla="*/ 113 w 22"/>
                  <a:gd name="T5" fmla="*/ 85 h 15"/>
                  <a:gd name="T6" fmla="*/ 120 w 22"/>
                  <a:gd name="T7" fmla="*/ 99 h 15"/>
                  <a:gd name="T8" fmla="*/ 20 w 22"/>
                  <a:gd name="T9" fmla="*/ 72 h 15"/>
                  <a:gd name="T10" fmla="*/ 13 w 22"/>
                  <a:gd name="T11" fmla="*/ 29 h 15"/>
                  <a:gd name="T12" fmla="*/ 45 w 22"/>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15">
                    <a:moveTo>
                      <a:pt x="21" y="9"/>
                    </a:moveTo>
                    <a:cubicBezTo>
                      <a:pt x="21" y="10"/>
                      <a:pt x="21" y="12"/>
                      <a:pt x="22" y="13"/>
                    </a:cubicBezTo>
                    <a:cubicBezTo>
                      <a:pt x="21" y="13"/>
                      <a:pt x="19" y="13"/>
                      <a:pt x="18" y="12"/>
                    </a:cubicBezTo>
                    <a:cubicBezTo>
                      <a:pt x="19" y="13"/>
                      <a:pt x="19" y="14"/>
                      <a:pt x="19" y="14"/>
                    </a:cubicBezTo>
                    <a:cubicBezTo>
                      <a:pt x="13" y="15"/>
                      <a:pt x="7" y="15"/>
                      <a:pt x="3" y="10"/>
                    </a:cubicBezTo>
                    <a:cubicBezTo>
                      <a:pt x="1" y="8"/>
                      <a:pt x="0" y="6"/>
                      <a:pt x="2" y="4"/>
                    </a:cubicBezTo>
                    <a:cubicBezTo>
                      <a:pt x="3" y="3"/>
                      <a:pt x="6" y="0"/>
                      <a:pt x="7" y="0"/>
                    </a:cubicBezTo>
                  </a:path>
                </a:pathLst>
              </a:custGeom>
              <a:solidFill>
                <a:srgbClr val="EBF8F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69" name="Freeform 5868"/>
              <p:cNvSpPr>
                <a:spLocks/>
              </p:cNvSpPr>
              <p:nvPr/>
            </p:nvSpPr>
            <p:spPr bwMode="auto">
              <a:xfrm>
                <a:off x="4117" y="1565"/>
                <a:ext cx="265" cy="259"/>
              </a:xfrm>
              <a:custGeom>
                <a:avLst/>
                <a:gdLst>
                  <a:gd name="T0" fmla="*/ 458 w 106"/>
                  <a:gd name="T1" fmla="*/ 0 h 97"/>
                  <a:gd name="T2" fmla="*/ 45 w 106"/>
                  <a:gd name="T3" fmla="*/ 635 h 97"/>
                  <a:gd name="T4" fmla="*/ 0 w 106"/>
                  <a:gd name="T5" fmla="*/ 692 h 97"/>
                  <a:gd name="T6" fmla="*/ 13 w 106"/>
                  <a:gd name="T7" fmla="*/ 678 h 97"/>
                  <a:gd name="T8" fmla="*/ 33 w 106"/>
                  <a:gd name="T9" fmla="*/ 649 h 97"/>
                  <a:gd name="T10" fmla="*/ 45 w 106"/>
                  <a:gd name="T11" fmla="*/ 619 h 97"/>
                  <a:gd name="T12" fmla="*/ 63 w 106"/>
                  <a:gd name="T13" fmla="*/ 593 h 97"/>
                  <a:gd name="T14" fmla="*/ 83 w 106"/>
                  <a:gd name="T15" fmla="*/ 571 h 97"/>
                  <a:gd name="T16" fmla="*/ 100 w 106"/>
                  <a:gd name="T17" fmla="*/ 542 h 97"/>
                  <a:gd name="T18" fmla="*/ 120 w 106"/>
                  <a:gd name="T19" fmla="*/ 513 h 97"/>
                  <a:gd name="T20" fmla="*/ 125 w 106"/>
                  <a:gd name="T21" fmla="*/ 507 h 97"/>
                  <a:gd name="T22" fmla="*/ 125 w 106"/>
                  <a:gd name="T23" fmla="*/ 491 h 97"/>
                  <a:gd name="T24" fmla="*/ 533 w 106"/>
                  <a:gd name="T25" fmla="*/ 206 h 97"/>
                  <a:gd name="T26" fmla="*/ 608 w 106"/>
                  <a:gd name="T27" fmla="*/ 206 h 97"/>
                  <a:gd name="T28" fmla="*/ 608 w 106"/>
                  <a:gd name="T29" fmla="*/ 206 h 97"/>
                  <a:gd name="T30" fmla="*/ 645 w 106"/>
                  <a:gd name="T31" fmla="*/ 206 h 97"/>
                  <a:gd name="T32" fmla="*/ 658 w 106"/>
                  <a:gd name="T33" fmla="*/ 200 h 97"/>
                  <a:gd name="T34" fmla="*/ 663 w 106"/>
                  <a:gd name="T35" fmla="*/ 200 h 97"/>
                  <a:gd name="T36" fmla="*/ 458 w 106"/>
                  <a:gd name="T37" fmla="*/ 0 h 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6" h="97">
                    <a:moveTo>
                      <a:pt x="73" y="0"/>
                    </a:moveTo>
                    <a:cubicBezTo>
                      <a:pt x="34" y="7"/>
                      <a:pt x="5" y="46"/>
                      <a:pt x="7" y="89"/>
                    </a:cubicBezTo>
                    <a:cubicBezTo>
                      <a:pt x="7" y="91"/>
                      <a:pt x="0" y="96"/>
                      <a:pt x="0" y="97"/>
                    </a:cubicBezTo>
                    <a:cubicBezTo>
                      <a:pt x="1" y="97"/>
                      <a:pt x="1" y="96"/>
                      <a:pt x="2" y="95"/>
                    </a:cubicBezTo>
                    <a:cubicBezTo>
                      <a:pt x="3" y="94"/>
                      <a:pt x="4" y="92"/>
                      <a:pt x="5" y="91"/>
                    </a:cubicBezTo>
                    <a:cubicBezTo>
                      <a:pt x="6" y="90"/>
                      <a:pt x="6" y="88"/>
                      <a:pt x="7" y="87"/>
                    </a:cubicBezTo>
                    <a:cubicBezTo>
                      <a:pt x="8" y="86"/>
                      <a:pt x="9" y="84"/>
                      <a:pt x="10" y="83"/>
                    </a:cubicBezTo>
                    <a:cubicBezTo>
                      <a:pt x="11" y="82"/>
                      <a:pt x="12" y="81"/>
                      <a:pt x="13" y="80"/>
                    </a:cubicBezTo>
                    <a:cubicBezTo>
                      <a:pt x="14" y="78"/>
                      <a:pt x="15" y="77"/>
                      <a:pt x="16" y="76"/>
                    </a:cubicBezTo>
                    <a:cubicBezTo>
                      <a:pt x="17" y="75"/>
                      <a:pt x="18" y="74"/>
                      <a:pt x="19" y="72"/>
                    </a:cubicBezTo>
                    <a:cubicBezTo>
                      <a:pt x="19" y="72"/>
                      <a:pt x="20" y="71"/>
                      <a:pt x="20" y="71"/>
                    </a:cubicBezTo>
                    <a:cubicBezTo>
                      <a:pt x="20" y="70"/>
                      <a:pt x="20" y="69"/>
                      <a:pt x="20" y="69"/>
                    </a:cubicBezTo>
                    <a:cubicBezTo>
                      <a:pt x="20" y="68"/>
                      <a:pt x="45" y="35"/>
                      <a:pt x="85" y="29"/>
                    </a:cubicBezTo>
                    <a:cubicBezTo>
                      <a:pt x="90" y="29"/>
                      <a:pt x="93" y="29"/>
                      <a:pt x="97" y="29"/>
                    </a:cubicBezTo>
                    <a:cubicBezTo>
                      <a:pt x="97" y="29"/>
                      <a:pt x="97" y="29"/>
                      <a:pt x="97" y="29"/>
                    </a:cubicBezTo>
                    <a:cubicBezTo>
                      <a:pt x="99" y="29"/>
                      <a:pt x="101" y="29"/>
                      <a:pt x="103" y="29"/>
                    </a:cubicBezTo>
                    <a:cubicBezTo>
                      <a:pt x="104" y="29"/>
                      <a:pt x="104" y="29"/>
                      <a:pt x="105" y="28"/>
                    </a:cubicBezTo>
                    <a:cubicBezTo>
                      <a:pt x="105" y="28"/>
                      <a:pt x="105" y="28"/>
                      <a:pt x="106" y="28"/>
                    </a:cubicBezTo>
                    <a:lnTo>
                      <a:pt x="73" y="0"/>
                    </a:ln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0" name="Freeform 5869"/>
              <p:cNvSpPr>
                <a:spLocks/>
              </p:cNvSpPr>
              <p:nvPr/>
            </p:nvSpPr>
            <p:spPr bwMode="auto">
              <a:xfrm>
                <a:off x="3522" y="1549"/>
                <a:ext cx="358" cy="691"/>
              </a:xfrm>
              <a:custGeom>
                <a:avLst/>
                <a:gdLst>
                  <a:gd name="T0" fmla="*/ 746 w 143"/>
                  <a:gd name="T1" fmla="*/ 0 h 259"/>
                  <a:gd name="T2" fmla="*/ 759 w 143"/>
                  <a:gd name="T3" fmla="*/ 840 h 259"/>
                  <a:gd name="T4" fmla="*/ 801 w 143"/>
                  <a:gd name="T5" fmla="*/ 1425 h 259"/>
                  <a:gd name="T6" fmla="*/ 896 w 143"/>
                  <a:gd name="T7" fmla="*/ 1793 h 259"/>
                  <a:gd name="T8" fmla="*/ 0 w 143"/>
                  <a:gd name="T9" fmla="*/ 1844 h 259"/>
                  <a:gd name="T10" fmla="*/ 533 w 143"/>
                  <a:gd name="T11" fmla="*/ 1515 h 259"/>
                  <a:gd name="T12" fmla="*/ 746 w 143"/>
                  <a:gd name="T13" fmla="*/ 0 h 2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259">
                    <a:moveTo>
                      <a:pt x="119" y="0"/>
                    </a:moveTo>
                    <a:cubicBezTo>
                      <a:pt x="119" y="36"/>
                      <a:pt x="121" y="82"/>
                      <a:pt x="121" y="118"/>
                    </a:cubicBezTo>
                    <a:cubicBezTo>
                      <a:pt x="121" y="154"/>
                      <a:pt x="122" y="168"/>
                      <a:pt x="128" y="200"/>
                    </a:cubicBezTo>
                    <a:cubicBezTo>
                      <a:pt x="134" y="233"/>
                      <a:pt x="143" y="252"/>
                      <a:pt x="143" y="252"/>
                    </a:cubicBezTo>
                    <a:cubicBezTo>
                      <a:pt x="117" y="234"/>
                      <a:pt x="32" y="240"/>
                      <a:pt x="0" y="259"/>
                    </a:cubicBezTo>
                    <a:cubicBezTo>
                      <a:pt x="15" y="242"/>
                      <a:pt x="70" y="226"/>
                      <a:pt x="85" y="213"/>
                    </a:cubicBezTo>
                    <a:cubicBezTo>
                      <a:pt x="112" y="189"/>
                      <a:pt x="113" y="71"/>
                      <a:pt x="119" y="0"/>
                    </a:cubicBezTo>
                    <a:close/>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1" name="Freeform 5870"/>
              <p:cNvSpPr>
                <a:spLocks/>
              </p:cNvSpPr>
              <p:nvPr/>
            </p:nvSpPr>
            <p:spPr bwMode="auto">
              <a:xfrm>
                <a:off x="4275" y="1789"/>
                <a:ext cx="440" cy="227"/>
              </a:xfrm>
              <a:custGeom>
                <a:avLst/>
                <a:gdLst>
                  <a:gd name="T0" fmla="*/ 0 w 176"/>
                  <a:gd name="T1" fmla="*/ 200 h 85"/>
                  <a:gd name="T2" fmla="*/ 220 w 176"/>
                  <a:gd name="T3" fmla="*/ 606 h 85"/>
                  <a:gd name="T4" fmla="*/ 883 w 176"/>
                  <a:gd name="T5" fmla="*/ 427 h 85"/>
                  <a:gd name="T6" fmla="*/ 1100 w 176"/>
                  <a:gd name="T7" fmla="*/ 0 h 85"/>
                  <a:gd name="T8" fmla="*/ 658 w 176"/>
                  <a:gd name="T9" fmla="*/ 291 h 85"/>
                  <a:gd name="T10" fmla="*/ 0 w 176"/>
                  <a:gd name="T11" fmla="*/ 20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6" h="85">
                    <a:moveTo>
                      <a:pt x="0" y="28"/>
                    </a:moveTo>
                    <a:cubicBezTo>
                      <a:pt x="17" y="38"/>
                      <a:pt x="41" y="64"/>
                      <a:pt x="35" y="85"/>
                    </a:cubicBezTo>
                    <a:cubicBezTo>
                      <a:pt x="52" y="64"/>
                      <a:pt x="89" y="61"/>
                      <a:pt x="141" y="60"/>
                    </a:cubicBezTo>
                    <a:cubicBezTo>
                      <a:pt x="160" y="59"/>
                      <a:pt x="176" y="53"/>
                      <a:pt x="176" y="0"/>
                    </a:cubicBezTo>
                    <a:cubicBezTo>
                      <a:pt x="174" y="22"/>
                      <a:pt x="126" y="39"/>
                      <a:pt x="105" y="41"/>
                    </a:cubicBezTo>
                    <a:cubicBezTo>
                      <a:pt x="49" y="50"/>
                      <a:pt x="24" y="26"/>
                      <a:pt x="0" y="28"/>
                    </a:cubicBezTo>
                    <a:close/>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2" name="Freeform 5871"/>
              <p:cNvSpPr>
                <a:spLocks/>
              </p:cNvSpPr>
              <p:nvPr/>
            </p:nvSpPr>
            <p:spPr bwMode="auto">
              <a:xfrm>
                <a:off x="4145" y="1651"/>
                <a:ext cx="382" cy="165"/>
              </a:xfrm>
              <a:custGeom>
                <a:avLst/>
                <a:gdLst>
                  <a:gd name="T0" fmla="*/ 954 w 153"/>
                  <a:gd name="T1" fmla="*/ 0 h 62"/>
                  <a:gd name="T2" fmla="*/ 449 w 153"/>
                  <a:gd name="T3" fmla="*/ 51 h 62"/>
                  <a:gd name="T4" fmla="*/ 0 w 153"/>
                  <a:gd name="T5" fmla="*/ 439 h 62"/>
                  <a:gd name="T6" fmla="*/ 954 w 153"/>
                  <a:gd name="T7" fmla="*/ 0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3" h="62">
                    <a:moveTo>
                      <a:pt x="153" y="0"/>
                    </a:moveTo>
                    <a:cubicBezTo>
                      <a:pt x="118" y="0"/>
                      <a:pt x="91" y="1"/>
                      <a:pt x="72" y="7"/>
                    </a:cubicBezTo>
                    <a:cubicBezTo>
                      <a:pt x="30" y="19"/>
                      <a:pt x="10" y="46"/>
                      <a:pt x="0" y="62"/>
                    </a:cubicBezTo>
                    <a:cubicBezTo>
                      <a:pt x="21" y="41"/>
                      <a:pt x="42" y="6"/>
                      <a:pt x="15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3" name="Freeform 5872"/>
              <p:cNvSpPr>
                <a:spLocks/>
              </p:cNvSpPr>
              <p:nvPr/>
            </p:nvSpPr>
            <p:spPr bwMode="auto">
              <a:xfrm>
                <a:off x="3510" y="3021"/>
                <a:ext cx="197" cy="251"/>
              </a:xfrm>
              <a:custGeom>
                <a:avLst/>
                <a:gdLst>
                  <a:gd name="T0" fmla="*/ 0 w 79"/>
                  <a:gd name="T1" fmla="*/ 136 h 94"/>
                  <a:gd name="T2" fmla="*/ 142 w 79"/>
                  <a:gd name="T3" fmla="*/ 465 h 94"/>
                  <a:gd name="T4" fmla="*/ 274 w 79"/>
                  <a:gd name="T5" fmla="*/ 628 h 94"/>
                  <a:gd name="T6" fmla="*/ 429 w 79"/>
                  <a:gd name="T7" fmla="*/ 585 h 94"/>
                  <a:gd name="T8" fmla="*/ 491 w 79"/>
                  <a:gd name="T9" fmla="*/ 443 h 94"/>
                  <a:gd name="T10" fmla="*/ 404 w 79"/>
                  <a:gd name="T11" fmla="*/ 342 h 94"/>
                  <a:gd name="T12" fmla="*/ 92 w 79"/>
                  <a:gd name="T13" fmla="*/ 0 h 94"/>
                  <a:gd name="T14" fmla="*/ 224 w 79"/>
                  <a:gd name="T15" fmla="*/ 248 h 94"/>
                  <a:gd name="T16" fmla="*/ 304 w 79"/>
                  <a:gd name="T17" fmla="*/ 435 h 94"/>
                  <a:gd name="T18" fmla="*/ 254 w 79"/>
                  <a:gd name="T19" fmla="*/ 491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94">
                    <a:moveTo>
                      <a:pt x="0" y="19"/>
                    </a:moveTo>
                    <a:cubicBezTo>
                      <a:pt x="11" y="34"/>
                      <a:pt x="13" y="50"/>
                      <a:pt x="23" y="65"/>
                    </a:cubicBezTo>
                    <a:cubicBezTo>
                      <a:pt x="27" y="72"/>
                      <a:pt x="37" y="83"/>
                      <a:pt x="44" y="88"/>
                    </a:cubicBezTo>
                    <a:cubicBezTo>
                      <a:pt x="52" y="94"/>
                      <a:pt x="62" y="89"/>
                      <a:pt x="69" y="82"/>
                    </a:cubicBezTo>
                    <a:cubicBezTo>
                      <a:pt x="73" y="77"/>
                      <a:pt x="79" y="69"/>
                      <a:pt x="79" y="62"/>
                    </a:cubicBezTo>
                    <a:cubicBezTo>
                      <a:pt x="79" y="53"/>
                      <a:pt x="70" y="52"/>
                      <a:pt x="65" y="48"/>
                    </a:cubicBezTo>
                    <a:cubicBezTo>
                      <a:pt x="47" y="34"/>
                      <a:pt x="28" y="19"/>
                      <a:pt x="15" y="0"/>
                    </a:cubicBezTo>
                    <a:cubicBezTo>
                      <a:pt x="16" y="11"/>
                      <a:pt x="30" y="26"/>
                      <a:pt x="36" y="35"/>
                    </a:cubicBezTo>
                    <a:cubicBezTo>
                      <a:pt x="41" y="42"/>
                      <a:pt x="50" y="51"/>
                      <a:pt x="49" y="61"/>
                    </a:cubicBezTo>
                    <a:cubicBezTo>
                      <a:pt x="49" y="65"/>
                      <a:pt x="46" y="71"/>
                      <a:pt x="41" y="69"/>
                    </a:cubicBezTo>
                  </a:path>
                </a:pathLst>
              </a:custGeom>
              <a:solidFill>
                <a:srgbClr val="B785A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4" name="Freeform 5873"/>
              <p:cNvSpPr>
                <a:spLocks/>
              </p:cNvSpPr>
              <p:nvPr/>
            </p:nvSpPr>
            <p:spPr bwMode="auto">
              <a:xfrm>
                <a:off x="3607" y="3280"/>
                <a:ext cx="240" cy="211"/>
              </a:xfrm>
              <a:custGeom>
                <a:avLst/>
                <a:gdLst>
                  <a:gd name="T0" fmla="*/ 0 w 96"/>
                  <a:gd name="T1" fmla="*/ 513 h 79"/>
                  <a:gd name="T2" fmla="*/ 595 w 96"/>
                  <a:gd name="T3" fmla="*/ 491 h 79"/>
                  <a:gd name="T4" fmla="*/ 583 w 96"/>
                  <a:gd name="T5" fmla="*/ 427 h 79"/>
                  <a:gd name="T6" fmla="*/ 295 w 96"/>
                  <a:gd name="T7" fmla="*/ 179 h 79"/>
                  <a:gd name="T8" fmla="*/ 145 w 96"/>
                  <a:gd name="T9" fmla="*/ 13 h 79"/>
                  <a:gd name="T10" fmla="*/ 75 w 96"/>
                  <a:gd name="T11" fmla="*/ 8 h 79"/>
                  <a:gd name="T12" fmla="*/ 13 w 96"/>
                  <a:gd name="T13" fmla="*/ 499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6" h="79">
                    <a:moveTo>
                      <a:pt x="0" y="72"/>
                    </a:moveTo>
                    <a:cubicBezTo>
                      <a:pt x="21" y="79"/>
                      <a:pt x="73" y="75"/>
                      <a:pt x="95" y="69"/>
                    </a:cubicBezTo>
                    <a:cubicBezTo>
                      <a:pt x="95" y="67"/>
                      <a:pt x="96" y="62"/>
                      <a:pt x="93" y="60"/>
                    </a:cubicBezTo>
                    <a:cubicBezTo>
                      <a:pt x="88" y="56"/>
                      <a:pt x="50" y="28"/>
                      <a:pt x="47" y="25"/>
                    </a:cubicBezTo>
                    <a:cubicBezTo>
                      <a:pt x="40" y="18"/>
                      <a:pt x="30" y="6"/>
                      <a:pt x="23" y="2"/>
                    </a:cubicBezTo>
                    <a:cubicBezTo>
                      <a:pt x="18" y="0"/>
                      <a:pt x="16" y="6"/>
                      <a:pt x="12" y="1"/>
                    </a:cubicBezTo>
                    <a:cubicBezTo>
                      <a:pt x="26" y="16"/>
                      <a:pt x="46" y="63"/>
                      <a:pt x="2" y="70"/>
                    </a:cubicBezTo>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5" name="Freeform 5874"/>
              <p:cNvSpPr>
                <a:spLocks/>
              </p:cNvSpPr>
              <p:nvPr/>
            </p:nvSpPr>
            <p:spPr bwMode="auto">
              <a:xfrm>
                <a:off x="3545" y="3200"/>
                <a:ext cx="132" cy="155"/>
              </a:xfrm>
              <a:custGeom>
                <a:avLst/>
                <a:gdLst>
                  <a:gd name="T0" fmla="*/ 5 w 53"/>
                  <a:gd name="T1" fmla="*/ 8 h 58"/>
                  <a:gd name="T2" fmla="*/ 62 w 53"/>
                  <a:gd name="T3" fmla="*/ 94 h 58"/>
                  <a:gd name="T4" fmla="*/ 125 w 53"/>
                  <a:gd name="T5" fmla="*/ 158 h 58"/>
                  <a:gd name="T6" fmla="*/ 274 w 53"/>
                  <a:gd name="T7" fmla="*/ 235 h 58"/>
                  <a:gd name="T8" fmla="*/ 329 w 53"/>
                  <a:gd name="T9" fmla="*/ 414 h 58"/>
                  <a:gd name="T10" fmla="*/ 162 w 53"/>
                  <a:gd name="T11" fmla="*/ 257 h 58"/>
                  <a:gd name="T12" fmla="*/ 0 w 53"/>
                  <a:gd name="T13" fmla="*/ 0 h 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58">
                    <a:moveTo>
                      <a:pt x="1" y="1"/>
                    </a:moveTo>
                    <a:cubicBezTo>
                      <a:pt x="4" y="4"/>
                      <a:pt x="7" y="9"/>
                      <a:pt x="10" y="13"/>
                    </a:cubicBezTo>
                    <a:cubicBezTo>
                      <a:pt x="13" y="17"/>
                      <a:pt x="16" y="19"/>
                      <a:pt x="20" y="22"/>
                    </a:cubicBezTo>
                    <a:cubicBezTo>
                      <a:pt x="26" y="27"/>
                      <a:pt x="36" y="36"/>
                      <a:pt x="44" y="33"/>
                    </a:cubicBezTo>
                    <a:cubicBezTo>
                      <a:pt x="47" y="38"/>
                      <a:pt x="50" y="52"/>
                      <a:pt x="53" y="58"/>
                    </a:cubicBezTo>
                    <a:cubicBezTo>
                      <a:pt x="51" y="49"/>
                      <a:pt x="33" y="40"/>
                      <a:pt x="26" y="36"/>
                    </a:cubicBezTo>
                    <a:cubicBezTo>
                      <a:pt x="14" y="28"/>
                      <a:pt x="8" y="12"/>
                      <a:pt x="0" y="0"/>
                    </a:cubicBezTo>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6" name="Freeform 5875"/>
              <p:cNvSpPr>
                <a:spLocks/>
              </p:cNvSpPr>
              <p:nvPr/>
            </p:nvSpPr>
            <p:spPr bwMode="auto">
              <a:xfrm>
                <a:off x="3685" y="3205"/>
                <a:ext cx="222" cy="254"/>
              </a:xfrm>
              <a:custGeom>
                <a:avLst/>
                <a:gdLst>
                  <a:gd name="T0" fmla="*/ 117 w 89"/>
                  <a:gd name="T1" fmla="*/ 0 h 95"/>
                  <a:gd name="T2" fmla="*/ 25 w 89"/>
                  <a:gd name="T3" fmla="*/ 187 h 95"/>
                  <a:gd name="T4" fmla="*/ 554 w 89"/>
                  <a:gd name="T5" fmla="*/ 679 h 95"/>
                  <a:gd name="T6" fmla="*/ 130 w 89"/>
                  <a:gd name="T7" fmla="*/ 214 h 95"/>
                  <a:gd name="T8" fmla="*/ 117 w 89"/>
                  <a:gd name="T9" fmla="*/ 0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 h="95">
                    <a:moveTo>
                      <a:pt x="19" y="0"/>
                    </a:moveTo>
                    <a:cubicBezTo>
                      <a:pt x="18" y="10"/>
                      <a:pt x="8" y="22"/>
                      <a:pt x="4" y="26"/>
                    </a:cubicBezTo>
                    <a:cubicBezTo>
                      <a:pt x="0" y="30"/>
                      <a:pt x="55" y="77"/>
                      <a:pt x="89" y="95"/>
                    </a:cubicBezTo>
                    <a:cubicBezTo>
                      <a:pt x="78" y="89"/>
                      <a:pt x="26" y="43"/>
                      <a:pt x="21" y="30"/>
                    </a:cubicBezTo>
                    <a:cubicBezTo>
                      <a:pt x="16" y="18"/>
                      <a:pt x="22" y="6"/>
                      <a:pt x="19" y="0"/>
                    </a:cubicBezTo>
                    <a:close/>
                  </a:path>
                </a:pathLst>
              </a:custGeom>
              <a:solidFill>
                <a:srgbClr val="F6C7C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7" name="Freeform 5876"/>
              <p:cNvSpPr>
                <a:spLocks/>
              </p:cNvSpPr>
              <p:nvPr/>
            </p:nvSpPr>
            <p:spPr bwMode="auto">
              <a:xfrm>
                <a:off x="4272" y="3160"/>
                <a:ext cx="790" cy="472"/>
              </a:xfrm>
              <a:custGeom>
                <a:avLst/>
                <a:gdLst>
                  <a:gd name="T0" fmla="*/ 1975 w 316"/>
                  <a:gd name="T1" fmla="*/ 0 h 177"/>
                  <a:gd name="T2" fmla="*/ 1958 w 316"/>
                  <a:gd name="T3" fmla="*/ 627 h 177"/>
                  <a:gd name="T4" fmla="*/ 1520 w 316"/>
                  <a:gd name="T5" fmla="*/ 1187 h 177"/>
                  <a:gd name="T6" fmla="*/ 0 w 316"/>
                  <a:gd name="T7" fmla="*/ 1024 h 177"/>
                  <a:gd name="T8" fmla="*/ 1458 w 316"/>
                  <a:gd name="T9" fmla="*/ 1123 h 177"/>
                  <a:gd name="T10" fmla="*/ 1908 w 316"/>
                  <a:gd name="T11" fmla="*/ 696 h 177"/>
                  <a:gd name="T12" fmla="*/ 1975 w 316"/>
                  <a:gd name="T13" fmla="*/ 0 h 1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6" h="177">
                    <a:moveTo>
                      <a:pt x="316" y="0"/>
                    </a:moveTo>
                    <a:cubicBezTo>
                      <a:pt x="313" y="38"/>
                      <a:pt x="315" y="62"/>
                      <a:pt x="313" y="88"/>
                    </a:cubicBezTo>
                    <a:cubicBezTo>
                      <a:pt x="309" y="139"/>
                      <a:pt x="309" y="154"/>
                      <a:pt x="243" y="167"/>
                    </a:cubicBezTo>
                    <a:cubicBezTo>
                      <a:pt x="194" y="177"/>
                      <a:pt x="113" y="174"/>
                      <a:pt x="0" y="144"/>
                    </a:cubicBezTo>
                    <a:cubicBezTo>
                      <a:pt x="73" y="155"/>
                      <a:pt x="171" y="171"/>
                      <a:pt x="233" y="158"/>
                    </a:cubicBezTo>
                    <a:cubicBezTo>
                      <a:pt x="296" y="144"/>
                      <a:pt x="300" y="135"/>
                      <a:pt x="305" y="98"/>
                    </a:cubicBezTo>
                    <a:cubicBezTo>
                      <a:pt x="311" y="60"/>
                      <a:pt x="312" y="7"/>
                      <a:pt x="316" y="0"/>
                    </a:cubicBezTo>
                    <a:close/>
                  </a:path>
                </a:pathLst>
              </a:custGeom>
              <a:solidFill>
                <a:srgbClr val="EC728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8" name="Freeform 5877"/>
              <p:cNvSpPr>
                <a:spLocks/>
              </p:cNvSpPr>
              <p:nvPr/>
            </p:nvSpPr>
            <p:spPr bwMode="auto">
              <a:xfrm>
                <a:off x="4900" y="2989"/>
                <a:ext cx="107" cy="448"/>
              </a:xfrm>
              <a:custGeom>
                <a:avLst/>
                <a:gdLst>
                  <a:gd name="T0" fmla="*/ 162 w 43"/>
                  <a:gd name="T1" fmla="*/ 179 h 168"/>
                  <a:gd name="T2" fmla="*/ 266 w 43"/>
                  <a:gd name="T3" fmla="*/ 363 h 168"/>
                  <a:gd name="T4" fmla="*/ 254 w 43"/>
                  <a:gd name="T5" fmla="*/ 739 h 168"/>
                  <a:gd name="T6" fmla="*/ 216 w 43"/>
                  <a:gd name="T7" fmla="*/ 1003 h 168"/>
                  <a:gd name="T8" fmla="*/ 117 w 43"/>
                  <a:gd name="T9" fmla="*/ 1195 h 168"/>
                  <a:gd name="T10" fmla="*/ 199 w 43"/>
                  <a:gd name="T11" fmla="*/ 981 h 168"/>
                  <a:gd name="T12" fmla="*/ 216 w 43"/>
                  <a:gd name="T13" fmla="*/ 755 h 168"/>
                  <a:gd name="T14" fmla="*/ 236 w 43"/>
                  <a:gd name="T15" fmla="*/ 456 h 168"/>
                  <a:gd name="T16" fmla="*/ 154 w 43"/>
                  <a:gd name="T17" fmla="*/ 221 h 168"/>
                  <a:gd name="T18" fmla="*/ 25 w 43"/>
                  <a:gd name="T19" fmla="*/ 0 h 168"/>
                  <a:gd name="T20" fmla="*/ 162 w 43"/>
                  <a:gd name="T21" fmla="*/ 179 h 1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68">
                    <a:moveTo>
                      <a:pt x="26" y="25"/>
                    </a:moveTo>
                    <a:cubicBezTo>
                      <a:pt x="33" y="33"/>
                      <a:pt x="43" y="43"/>
                      <a:pt x="43" y="51"/>
                    </a:cubicBezTo>
                    <a:cubicBezTo>
                      <a:pt x="42" y="60"/>
                      <a:pt x="41" y="84"/>
                      <a:pt x="41" y="104"/>
                    </a:cubicBezTo>
                    <a:cubicBezTo>
                      <a:pt x="40" y="124"/>
                      <a:pt x="43" y="134"/>
                      <a:pt x="35" y="141"/>
                    </a:cubicBezTo>
                    <a:cubicBezTo>
                      <a:pt x="27" y="149"/>
                      <a:pt x="26" y="155"/>
                      <a:pt x="19" y="168"/>
                    </a:cubicBezTo>
                    <a:cubicBezTo>
                      <a:pt x="22" y="160"/>
                      <a:pt x="25" y="146"/>
                      <a:pt x="32" y="138"/>
                    </a:cubicBezTo>
                    <a:cubicBezTo>
                      <a:pt x="39" y="130"/>
                      <a:pt x="36" y="123"/>
                      <a:pt x="35" y="106"/>
                    </a:cubicBezTo>
                    <a:cubicBezTo>
                      <a:pt x="34" y="89"/>
                      <a:pt x="37" y="74"/>
                      <a:pt x="38" y="64"/>
                    </a:cubicBezTo>
                    <a:cubicBezTo>
                      <a:pt x="39" y="53"/>
                      <a:pt x="39" y="46"/>
                      <a:pt x="25" y="31"/>
                    </a:cubicBezTo>
                    <a:cubicBezTo>
                      <a:pt x="10" y="16"/>
                      <a:pt x="0" y="7"/>
                      <a:pt x="4" y="0"/>
                    </a:cubicBezTo>
                    <a:cubicBezTo>
                      <a:pt x="4" y="8"/>
                      <a:pt x="15" y="15"/>
                      <a:pt x="26"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79" name="Freeform 5878"/>
              <p:cNvSpPr>
                <a:spLocks/>
              </p:cNvSpPr>
              <p:nvPr/>
            </p:nvSpPr>
            <p:spPr bwMode="auto">
              <a:xfrm>
                <a:off x="4335" y="2920"/>
                <a:ext cx="195" cy="389"/>
              </a:xfrm>
              <a:custGeom>
                <a:avLst/>
                <a:gdLst>
                  <a:gd name="T0" fmla="*/ 0 w 78"/>
                  <a:gd name="T1" fmla="*/ 0 h 146"/>
                  <a:gd name="T2" fmla="*/ 88 w 78"/>
                  <a:gd name="T3" fmla="*/ 192 h 146"/>
                  <a:gd name="T4" fmla="*/ 233 w 78"/>
                  <a:gd name="T5" fmla="*/ 413 h 146"/>
                  <a:gd name="T6" fmla="*/ 283 w 78"/>
                  <a:gd name="T7" fmla="*/ 682 h 146"/>
                  <a:gd name="T8" fmla="*/ 445 w 78"/>
                  <a:gd name="T9" fmla="*/ 887 h 146"/>
                  <a:gd name="T10" fmla="*/ 475 w 78"/>
                  <a:gd name="T11" fmla="*/ 1036 h 146"/>
                  <a:gd name="T12" fmla="*/ 475 w 78"/>
                  <a:gd name="T13" fmla="*/ 853 h 146"/>
                  <a:gd name="T14" fmla="*/ 300 w 78"/>
                  <a:gd name="T15" fmla="*/ 631 h 146"/>
                  <a:gd name="T16" fmla="*/ 250 w 78"/>
                  <a:gd name="T17" fmla="*/ 384 h 146"/>
                  <a:gd name="T18" fmla="*/ 113 w 78"/>
                  <a:gd name="T19" fmla="*/ 171 h 146"/>
                  <a:gd name="T20" fmla="*/ 0 w 78"/>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8" h="146">
                    <a:moveTo>
                      <a:pt x="0" y="0"/>
                    </a:moveTo>
                    <a:cubicBezTo>
                      <a:pt x="2" y="12"/>
                      <a:pt x="0" y="19"/>
                      <a:pt x="14" y="27"/>
                    </a:cubicBezTo>
                    <a:cubicBezTo>
                      <a:pt x="27" y="35"/>
                      <a:pt x="35" y="42"/>
                      <a:pt x="37" y="58"/>
                    </a:cubicBezTo>
                    <a:cubicBezTo>
                      <a:pt x="39" y="74"/>
                      <a:pt x="41" y="88"/>
                      <a:pt x="45" y="96"/>
                    </a:cubicBezTo>
                    <a:cubicBezTo>
                      <a:pt x="50" y="103"/>
                      <a:pt x="67" y="116"/>
                      <a:pt x="71" y="125"/>
                    </a:cubicBezTo>
                    <a:cubicBezTo>
                      <a:pt x="76" y="133"/>
                      <a:pt x="73" y="139"/>
                      <a:pt x="76" y="146"/>
                    </a:cubicBezTo>
                    <a:cubicBezTo>
                      <a:pt x="75" y="136"/>
                      <a:pt x="78" y="127"/>
                      <a:pt x="76" y="120"/>
                    </a:cubicBezTo>
                    <a:cubicBezTo>
                      <a:pt x="73" y="113"/>
                      <a:pt x="50" y="101"/>
                      <a:pt x="48" y="89"/>
                    </a:cubicBezTo>
                    <a:cubicBezTo>
                      <a:pt x="45" y="77"/>
                      <a:pt x="43" y="69"/>
                      <a:pt x="40" y="54"/>
                    </a:cubicBezTo>
                    <a:cubicBezTo>
                      <a:pt x="36" y="39"/>
                      <a:pt x="28" y="28"/>
                      <a:pt x="18" y="24"/>
                    </a:cubicBezTo>
                    <a:cubicBezTo>
                      <a:pt x="11" y="20"/>
                      <a:pt x="0" y="1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0" name="Freeform 5879"/>
              <p:cNvSpPr>
                <a:spLocks/>
              </p:cNvSpPr>
              <p:nvPr/>
            </p:nvSpPr>
            <p:spPr bwMode="auto">
              <a:xfrm>
                <a:off x="4075" y="3171"/>
                <a:ext cx="47" cy="85"/>
              </a:xfrm>
              <a:custGeom>
                <a:avLst/>
                <a:gdLst>
                  <a:gd name="T0" fmla="*/ 116 w 19"/>
                  <a:gd name="T1" fmla="*/ 226 h 32"/>
                  <a:gd name="T2" fmla="*/ 49 w 19"/>
                  <a:gd name="T3" fmla="*/ 0 h 32"/>
                  <a:gd name="T4" fmla="*/ 116 w 19"/>
                  <a:gd name="T5" fmla="*/ 226 h 32"/>
                  <a:gd name="T6" fmla="*/ 0 60000 65536"/>
                  <a:gd name="T7" fmla="*/ 0 60000 65536"/>
                  <a:gd name="T8" fmla="*/ 0 60000 65536"/>
                </a:gdLst>
                <a:ahLst/>
                <a:cxnLst>
                  <a:cxn ang="T6">
                    <a:pos x="T0" y="T1"/>
                  </a:cxn>
                  <a:cxn ang="T7">
                    <a:pos x="T2" y="T3"/>
                  </a:cxn>
                  <a:cxn ang="T8">
                    <a:pos x="T4" y="T5"/>
                  </a:cxn>
                </a:cxnLst>
                <a:rect l="0" t="0" r="r" b="b"/>
                <a:pathLst>
                  <a:path w="19" h="32">
                    <a:moveTo>
                      <a:pt x="19" y="32"/>
                    </a:moveTo>
                    <a:cubicBezTo>
                      <a:pt x="4" y="23"/>
                      <a:pt x="0" y="2"/>
                      <a:pt x="8" y="0"/>
                    </a:cubicBezTo>
                    <a:cubicBezTo>
                      <a:pt x="5" y="5"/>
                      <a:pt x="11" y="27"/>
                      <a:pt x="19"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1" name="Freeform 5880"/>
              <p:cNvSpPr>
                <a:spLocks/>
              </p:cNvSpPr>
              <p:nvPr/>
            </p:nvSpPr>
            <p:spPr bwMode="auto">
              <a:xfrm>
                <a:off x="4492" y="2981"/>
                <a:ext cx="185" cy="315"/>
              </a:xfrm>
              <a:custGeom>
                <a:avLst/>
                <a:gdLst>
                  <a:gd name="T0" fmla="*/ 100 w 74"/>
                  <a:gd name="T1" fmla="*/ 179 h 118"/>
                  <a:gd name="T2" fmla="*/ 283 w 74"/>
                  <a:gd name="T3" fmla="*/ 571 h 118"/>
                  <a:gd name="T4" fmla="*/ 463 w 74"/>
                  <a:gd name="T5" fmla="*/ 841 h 118"/>
                  <a:gd name="T6" fmla="*/ 338 w 74"/>
                  <a:gd name="T7" fmla="*/ 606 h 118"/>
                  <a:gd name="T8" fmla="*/ 138 w 74"/>
                  <a:gd name="T9" fmla="*/ 206 h 118"/>
                  <a:gd name="T10" fmla="*/ 0 w 74"/>
                  <a:gd name="T11" fmla="*/ 0 h 118"/>
                  <a:gd name="T12" fmla="*/ 100 w 74"/>
                  <a:gd name="T13" fmla="*/ 179 h 1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4" h="118">
                    <a:moveTo>
                      <a:pt x="16" y="25"/>
                    </a:moveTo>
                    <a:cubicBezTo>
                      <a:pt x="18" y="33"/>
                      <a:pt x="40" y="71"/>
                      <a:pt x="45" y="80"/>
                    </a:cubicBezTo>
                    <a:cubicBezTo>
                      <a:pt x="49" y="89"/>
                      <a:pt x="57" y="91"/>
                      <a:pt x="74" y="118"/>
                    </a:cubicBezTo>
                    <a:cubicBezTo>
                      <a:pt x="74" y="118"/>
                      <a:pt x="66" y="102"/>
                      <a:pt x="54" y="85"/>
                    </a:cubicBezTo>
                    <a:cubicBezTo>
                      <a:pt x="41" y="68"/>
                      <a:pt x="29" y="45"/>
                      <a:pt x="22" y="29"/>
                    </a:cubicBezTo>
                    <a:cubicBezTo>
                      <a:pt x="14" y="13"/>
                      <a:pt x="12" y="7"/>
                      <a:pt x="0" y="0"/>
                    </a:cubicBezTo>
                    <a:cubicBezTo>
                      <a:pt x="8" y="5"/>
                      <a:pt x="12" y="18"/>
                      <a:pt x="16"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2" name="Freeform 5881"/>
              <p:cNvSpPr>
                <a:spLocks/>
              </p:cNvSpPr>
              <p:nvPr/>
            </p:nvSpPr>
            <p:spPr bwMode="auto">
              <a:xfrm>
                <a:off x="3937" y="1864"/>
                <a:ext cx="403" cy="912"/>
              </a:xfrm>
              <a:custGeom>
                <a:avLst/>
                <a:gdLst>
                  <a:gd name="T0" fmla="*/ 588 w 161"/>
                  <a:gd name="T1" fmla="*/ 8 h 342"/>
                  <a:gd name="T2" fmla="*/ 383 w 161"/>
                  <a:gd name="T3" fmla="*/ 128 h 342"/>
                  <a:gd name="T4" fmla="*/ 383 w 161"/>
                  <a:gd name="T5" fmla="*/ 128 h 342"/>
                  <a:gd name="T6" fmla="*/ 233 w 161"/>
                  <a:gd name="T7" fmla="*/ 555 h 342"/>
                  <a:gd name="T8" fmla="*/ 33 w 161"/>
                  <a:gd name="T9" fmla="*/ 1912 h 342"/>
                  <a:gd name="T10" fmla="*/ 138 w 161"/>
                  <a:gd name="T11" fmla="*/ 2411 h 342"/>
                  <a:gd name="T12" fmla="*/ 208 w 161"/>
                  <a:gd name="T13" fmla="*/ 2432 h 342"/>
                  <a:gd name="T14" fmla="*/ 258 w 161"/>
                  <a:gd name="T15" fmla="*/ 2403 h 342"/>
                  <a:gd name="T16" fmla="*/ 275 w 161"/>
                  <a:gd name="T17" fmla="*/ 2283 h 342"/>
                  <a:gd name="T18" fmla="*/ 145 w 161"/>
                  <a:gd name="T19" fmla="*/ 1805 h 342"/>
                  <a:gd name="T20" fmla="*/ 688 w 161"/>
                  <a:gd name="T21" fmla="*/ 371 h 342"/>
                  <a:gd name="T22" fmla="*/ 889 w 161"/>
                  <a:gd name="T23" fmla="*/ 661 h 342"/>
                  <a:gd name="T24" fmla="*/ 939 w 161"/>
                  <a:gd name="T25" fmla="*/ 568 h 342"/>
                  <a:gd name="T26" fmla="*/ 959 w 161"/>
                  <a:gd name="T27" fmla="*/ 269 h 342"/>
                  <a:gd name="T28" fmla="*/ 588 w 161"/>
                  <a:gd name="T29" fmla="*/ 8 h 3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1" h="342">
                    <a:moveTo>
                      <a:pt x="94" y="1"/>
                    </a:moveTo>
                    <a:cubicBezTo>
                      <a:pt x="83" y="0"/>
                      <a:pt x="69" y="3"/>
                      <a:pt x="61" y="18"/>
                    </a:cubicBezTo>
                    <a:cubicBezTo>
                      <a:pt x="61" y="18"/>
                      <a:pt x="61" y="18"/>
                      <a:pt x="61" y="18"/>
                    </a:cubicBezTo>
                    <a:cubicBezTo>
                      <a:pt x="50" y="39"/>
                      <a:pt x="43" y="60"/>
                      <a:pt x="37" y="78"/>
                    </a:cubicBezTo>
                    <a:cubicBezTo>
                      <a:pt x="26" y="113"/>
                      <a:pt x="0" y="201"/>
                      <a:pt x="5" y="269"/>
                    </a:cubicBezTo>
                    <a:cubicBezTo>
                      <a:pt x="7" y="296"/>
                      <a:pt x="10" y="329"/>
                      <a:pt x="22" y="339"/>
                    </a:cubicBezTo>
                    <a:cubicBezTo>
                      <a:pt x="25" y="341"/>
                      <a:pt x="28" y="342"/>
                      <a:pt x="33" y="342"/>
                    </a:cubicBezTo>
                    <a:cubicBezTo>
                      <a:pt x="37" y="341"/>
                      <a:pt x="39" y="340"/>
                      <a:pt x="41" y="338"/>
                    </a:cubicBezTo>
                    <a:cubicBezTo>
                      <a:pt x="44" y="333"/>
                      <a:pt x="44" y="326"/>
                      <a:pt x="44" y="321"/>
                    </a:cubicBezTo>
                    <a:cubicBezTo>
                      <a:pt x="35" y="330"/>
                      <a:pt x="22" y="305"/>
                      <a:pt x="23" y="254"/>
                    </a:cubicBezTo>
                    <a:cubicBezTo>
                      <a:pt x="25" y="194"/>
                      <a:pt x="64" y="35"/>
                      <a:pt x="110" y="52"/>
                    </a:cubicBezTo>
                    <a:cubicBezTo>
                      <a:pt x="135" y="61"/>
                      <a:pt x="143" y="78"/>
                      <a:pt x="142" y="93"/>
                    </a:cubicBezTo>
                    <a:cubicBezTo>
                      <a:pt x="144" y="89"/>
                      <a:pt x="147" y="84"/>
                      <a:pt x="150" y="80"/>
                    </a:cubicBezTo>
                    <a:cubicBezTo>
                      <a:pt x="161" y="63"/>
                      <a:pt x="158" y="48"/>
                      <a:pt x="153" y="38"/>
                    </a:cubicBezTo>
                    <a:cubicBezTo>
                      <a:pt x="143" y="18"/>
                      <a:pt x="117" y="1"/>
                      <a:pt x="94" y="1"/>
                    </a:cubicBezTo>
                    <a:close/>
                  </a:path>
                </a:pathLst>
              </a:custGeom>
              <a:solidFill>
                <a:srgbClr val="37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3" name="Freeform 5882"/>
              <p:cNvSpPr>
                <a:spLocks/>
              </p:cNvSpPr>
              <p:nvPr/>
            </p:nvSpPr>
            <p:spPr bwMode="auto">
              <a:xfrm>
                <a:off x="4147" y="2691"/>
                <a:ext cx="88" cy="77"/>
              </a:xfrm>
              <a:custGeom>
                <a:avLst/>
                <a:gdLst>
                  <a:gd name="T0" fmla="*/ 214 w 35"/>
                  <a:gd name="T1" fmla="*/ 35 h 29"/>
                  <a:gd name="T2" fmla="*/ 108 w 35"/>
                  <a:gd name="T3" fmla="*/ 106 h 29"/>
                  <a:gd name="T4" fmla="*/ 0 w 35"/>
                  <a:gd name="T5" fmla="*/ 0 h 29"/>
                  <a:gd name="T6" fmla="*/ 45 w 35"/>
                  <a:gd name="T7" fmla="*/ 183 h 29"/>
                  <a:gd name="T8" fmla="*/ 101 w 35"/>
                  <a:gd name="T9" fmla="*/ 204 h 29"/>
                  <a:gd name="T10" fmla="*/ 196 w 35"/>
                  <a:gd name="T11" fmla="*/ 154 h 29"/>
                  <a:gd name="T12" fmla="*/ 214 w 35"/>
                  <a:gd name="T13" fmla="*/ 35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29">
                    <a:moveTo>
                      <a:pt x="34" y="5"/>
                    </a:moveTo>
                    <a:cubicBezTo>
                      <a:pt x="31" y="11"/>
                      <a:pt x="24" y="15"/>
                      <a:pt x="17" y="15"/>
                    </a:cubicBezTo>
                    <a:cubicBezTo>
                      <a:pt x="6" y="16"/>
                      <a:pt x="5" y="7"/>
                      <a:pt x="0" y="0"/>
                    </a:cubicBezTo>
                    <a:cubicBezTo>
                      <a:pt x="0" y="6"/>
                      <a:pt x="1" y="20"/>
                      <a:pt x="7" y="26"/>
                    </a:cubicBezTo>
                    <a:cubicBezTo>
                      <a:pt x="10" y="28"/>
                      <a:pt x="12" y="29"/>
                      <a:pt x="16" y="29"/>
                    </a:cubicBezTo>
                    <a:cubicBezTo>
                      <a:pt x="23" y="29"/>
                      <a:pt x="28" y="26"/>
                      <a:pt x="31" y="22"/>
                    </a:cubicBezTo>
                    <a:cubicBezTo>
                      <a:pt x="34" y="18"/>
                      <a:pt x="35" y="12"/>
                      <a:pt x="34" y="5"/>
                    </a:cubicBezTo>
                    <a:close/>
                  </a:path>
                </a:pathLst>
              </a:custGeom>
              <a:solidFill>
                <a:srgbClr val="37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4" name="Freeform 5883"/>
              <p:cNvSpPr>
                <a:spLocks/>
              </p:cNvSpPr>
              <p:nvPr/>
            </p:nvSpPr>
            <p:spPr bwMode="auto">
              <a:xfrm>
                <a:off x="4170" y="2155"/>
                <a:ext cx="87" cy="485"/>
              </a:xfrm>
              <a:custGeom>
                <a:avLst/>
                <a:gdLst>
                  <a:gd name="T0" fmla="*/ 216 w 35"/>
                  <a:gd name="T1" fmla="*/ 0 h 182"/>
                  <a:gd name="T2" fmla="*/ 92 w 35"/>
                  <a:gd name="T3" fmla="*/ 1292 h 182"/>
                  <a:gd name="T4" fmla="*/ 216 w 35"/>
                  <a:gd name="T5" fmla="*/ 0 h 182"/>
                  <a:gd name="T6" fmla="*/ 0 60000 65536"/>
                  <a:gd name="T7" fmla="*/ 0 60000 65536"/>
                  <a:gd name="T8" fmla="*/ 0 60000 65536"/>
                </a:gdLst>
                <a:ahLst/>
                <a:cxnLst>
                  <a:cxn ang="T6">
                    <a:pos x="T0" y="T1"/>
                  </a:cxn>
                  <a:cxn ang="T7">
                    <a:pos x="T2" y="T3"/>
                  </a:cxn>
                  <a:cxn ang="T8">
                    <a:pos x="T4" y="T5"/>
                  </a:cxn>
                </a:cxnLst>
                <a:rect l="0" t="0" r="r" b="b"/>
                <a:pathLst>
                  <a:path w="35" h="182">
                    <a:moveTo>
                      <a:pt x="35" y="0"/>
                    </a:moveTo>
                    <a:cubicBezTo>
                      <a:pt x="22" y="27"/>
                      <a:pt x="4" y="107"/>
                      <a:pt x="15" y="182"/>
                    </a:cubicBezTo>
                    <a:cubicBezTo>
                      <a:pt x="0" y="136"/>
                      <a:pt x="4" y="58"/>
                      <a:pt x="35" y="0"/>
                    </a:cubicBezTo>
                    <a:close/>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5" name="Freeform 5884"/>
              <p:cNvSpPr>
                <a:spLocks/>
              </p:cNvSpPr>
              <p:nvPr/>
            </p:nvSpPr>
            <p:spPr bwMode="auto">
              <a:xfrm>
                <a:off x="4222" y="2256"/>
                <a:ext cx="155" cy="491"/>
              </a:xfrm>
              <a:custGeom>
                <a:avLst/>
                <a:gdLst>
                  <a:gd name="T0" fmla="*/ 283 w 62"/>
                  <a:gd name="T1" fmla="*/ 918 h 184"/>
                  <a:gd name="T2" fmla="*/ 100 w 62"/>
                  <a:gd name="T3" fmla="*/ 897 h 184"/>
                  <a:gd name="T4" fmla="*/ 175 w 62"/>
                  <a:gd name="T5" fmla="*/ 462 h 184"/>
                  <a:gd name="T6" fmla="*/ 250 w 62"/>
                  <a:gd name="T7" fmla="*/ 392 h 184"/>
                  <a:gd name="T8" fmla="*/ 83 w 62"/>
                  <a:gd name="T9" fmla="*/ 0 h 184"/>
                  <a:gd name="T10" fmla="*/ 50 w 62"/>
                  <a:gd name="T11" fmla="*/ 192 h 184"/>
                  <a:gd name="T12" fmla="*/ 45 w 62"/>
                  <a:gd name="T13" fmla="*/ 1089 h 184"/>
                  <a:gd name="T14" fmla="*/ 58 w 62"/>
                  <a:gd name="T15" fmla="*/ 1297 h 184"/>
                  <a:gd name="T16" fmla="*/ 58 w 62"/>
                  <a:gd name="T17" fmla="*/ 1297 h 184"/>
                  <a:gd name="T18" fmla="*/ 150 w 62"/>
                  <a:gd name="T19" fmla="*/ 1302 h 184"/>
                  <a:gd name="T20" fmla="*/ 233 w 62"/>
                  <a:gd name="T21" fmla="*/ 1190 h 184"/>
                  <a:gd name="T22" fmla="*/ 250 w 62"/>
                  <a:gd name="T23" fmla="*/ 1174 h 184"/>
                  <a:gd name="T24" fmla="*/ 333 w 62"/>
                  <a:gd name="T25" fmla="*/ 1139 h 184"/>
                  <a:gd name="T26" fmla="*/ 375 w 62"/>
                  <a:gd name="T27" fmla="*/ 998 h 184"/>
                  <a:gd name="T28" fmla="*/ 383 w 62"/>
                  <a:gd name="T29" fmla="*/ 982 h 184"/>
                  <a:gd name="T30" fmla="*/ 283 w 62"/>
                  <a:gd name="T31" fmla="*/ 918 h 1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184">
                    <a:moveTo>
                      <a:pt x="45" y="129"/>
                    </a:moveTo>
                    <a:cubicBezTo>
                      <a:pt x="34" y="127"/>
                      <a:pt x="24" y="136"/>
                      <a:pt x="16" y="126"/>
                    </a:cubicBezTo>
                    <a:cubicBezTo>
                      <a:pt x="8" y="114"/>
                      <a:pt x="17" y="74"/>
                      <a:pt x="28" y="65"/>
                    </a:cubicBezTo>
                    <a:cubicBezTo>
                      <a:pt x="40" y="55"/>
                      <a:pt x="40" y="55"/>
                      <a:pt x="40" y="55"/>
                    </a:cubicBezTo>
                    <a:cubicBezTo>
                      <a:pt x="26" y="40"/>
                      <a:pt x="17" y="22"/>
                      <a:pt x="13" y="0"/>
                    </a:cubicBezTo>
                    <a:cubicBezTo>
                      <a:pt x="11" y="9"/>
                      <a:pt x="9" y="18"/>
                      <a:pt x="8" y="27"/>
                    </a:cubicBezTo>
                    <a:cubicBezTo>
                      <a:pt x="1" y="71"/>
                      <a:pt x="0" y="129"/>
                      <a:pt x="7" y="153"/>
                    </a:cubicBezTo>
                    <a:cubicBezTo>
                      <a:pt x="10" y="163"/>
                      <a:pt x="11" y="174"/>
                      <a:pt x="9" y="182"/>
                    </a:cubicBezTo>
                    <a:cubicBezTo>
                      <a:pt x="9" y="182"/>
                      <a:pt x="9" y="182"/>
                      <a:pt x="9" y="182"/>
                    </a:cubicBezTo>
                    <a:cubicBezTo>
                      <a:pt x="13" y="184"/>
                      <a:pt x="22" y="184"/>
                      <a:pt x="24" y="183"/>
                    </a:cubicBezTo>
                    <a:cubicBezTo>
                      <a:pt x="31" y="181"/>
                      <a:pt x="34" y="173"/>
                      <a:pt x="37" y="167"/>
                    </a:cubicBezTo>
                    <a:cubicBezTo>
                      <a:pt x="37" y="166"/>
                      <a:pt x="38" y="165"/>
                      <a:pt x="40" y="165"/>
                    </a:cubicBezTo>
                    <a:cubicBezTo>
                      <a:pt x="46" y="165"/>
                      <a:pt x="50" y="164"/>
                      <a:pt x="53" y="160"/>
                    </a:cubicBezTo>
                    <a:cubicBezTo>
                      <a:pt x="56" y="157"/>
                      <a:pt x="62" y="148"/>
                      <a:pt x="60" y="140"/>
                    </a:cubicBezTo>
                    <a:cubicBezTo>
                      <a:pt x="60" y="140"/>
                      <a:pt x="60" y="139"/>
                      <a:pt x="61" y="138"/>
                    </a:cubicBezTo>
                    <a:cubicBezTo>
                      <a:pt x="58" y="133"/>
                      <a:pt x="52" y="130"/>
                      <a:pt x="45" y="129"/>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6" name="Freeform 5885"/>
              <p:cNvSpPr>
                <a:spLocks/>
              </p:cNvSpPr>
              <p:nvPr/>
            </p:nvSpPr>
            <p:spPr bwMode="auto">
              <a:xfrm>
                <a:off x="4330" y="2560"/>
                <a:ext cx="187" cy="112"/>
              </a:xfrm>
              <a:custGeom>
                <a:avLst/>
                <a:gdLst>
                  <a:gd name="T0" fmla="*/ 441 w 75"/>
                  <a:gd name="T1" fmla="*/ 205 h 42"/>
                  <a:gd name="T2" fmla="*/ 399 w 75"/>
                  <a:gd name="T3" fmla="*/ 0 h 42"/>
                  <a:gd name="T4" fmla="*/ 379 w 75"/>
                  <a:gd name="T5" fmla="*/ 128 h 42"/>
                  <a:gd name="T6" fmla="*/ 249 w 75"/>
                  <a:gd name="T7" fmla="*/ 93 h 42"/>
                  <a:gd name="T8" fmla="*/ 0 w 75"/>
                  <a:gd name="T9" fmla="*/ 157 h 42"/>
                  <a:gd name="T10" fmla="*/ 117 w 75"/>
                  <a:gd name="T11" fmla="*/ 163 h 42"/>
                  <a:gd name="T12" fmla="*/ 137 w 75"/>
                  <a:gd name="T13" fmla="*/ 163 h 42"/>
                  <a:gd name="T14" fmla="*/ 137 w 75"/>
                  <a:gd name="T15" fmla="*/ 163 h 42"/>
                  <a:gd name="T16" fmla="*/ 150 w 75"/>
                  <a:gd name="T17" fmla="*/ 163 h 42"/>
                  <a:gd name="T18" fmla="*/ 187 w 75"/>
                  <a:gd name="T19" fmla="*/ 192 h 42"/>
                  <a:gd name="T20" fmla="*/ 267 w 75"/>
                  <a:gd name="T21" fmla="*/ 200 h 42"/>
                  <a:gd name="T22" fmla="*/ 279 w 75"/>
                  <a:gd name="T23" fmla="*/ 200 h 42"/>
                  <a:gd name="T24" fmla="*/ 292 w 75"/>
                  <a:gd name="T25" fmla="*/ 205 h 42"/>
                  <a:gd name="T26" fmla="*/ 379 w 75"/>
                  <a:gd name="T27" fmla="*/ 291 h 42"/>
                  <a:gd name="T28" fmla="*/ 441 w 75"/>
                  <a:gd name="T29" fmla="*/ 205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5" h="42">
                    <a:moveTo>
                      <a:pt x="71" y="29"/>
                    </a:moveTo>
                    <a:cubicBezTo>
                      <a:pt x="75" y="18"/>
                      <a:pt x="71" y="9"/>
                      <a:pt x="64" y="0"/>
                    </a:cubicBezTo>
                    <a:cubicBezTo>
                      <a:pt x="65" y="6"/>
                      <a:pt x="67" y="13"/>
                      <a:pt x="61" y="18"/>
                    </a:cubicBezTo>
                    <a:cubicBezTo>
                      <a:pt x="54" y="22"/>
                      <a:pt x="46" y="17"/>
                      <a:pt x="40" y="13"/>
                    </a:cubicBezTo>
                    <a:cubicBezTo>
                      <a:pt x="27" y="7"/>
                      <a:pt x="6" y="7"/>
                      <a:pt x="0" y="22"/>
                    </a:cubicBezTo>
                    <a:cubicBezTo>
                      <a:pt x="19" y="23"/>
                      <a:pt x="19" y="23"/>
                      <a:pt x="19" y="23"/>
                    </a:cubicBezTo>
                    <a:cubicBezTo>
                      <a:pt x="20" y="23"/>
                      <a:pt x="21" y="23"/>
                      <a:pt x="22" y="23"/>
                    </a:cubicBezTo>
                    <a:cubicBezTo>
                      <a:pt x="22" y="23"/>
                      <a:pt x="22" y="23"/>
                      <a:pt x="22" y="23"/>
                    </a:cubicBezTo>
                    <a:cubicBezTo>
                      <a:pt x="24" y="23"/>
                      <a:pt x="24" y="23"/>
                      <a:pt x="24" y="23"/>
                    </a:cubicBezTo>
                    <a:cubicBezTo>
                      <a:pt x="26" y="25"/>
                      <a:pt x="28" y="26"/>
                      <a:pt x="30" y="27"/>
                    </a:cubicBezTo>
                    <a:cubicBezTo>
                      <a:pt x="35" y="29"/>
                      <a:pt x="40" y="30"/>
                      <a:pt x="43" y="28"/>
                    </a:cubicBezTo>
                    <a:cubicBezTo>
                      <a:pt x="43" y="28"/>
                      <a:pt x="44" y="27"/>
                      <a:pt x="45" y="28"/>
                    </a:cubicBezTo>
                    <a:cubicBezTo>
                      <a:pt x="46" y="28"/>
                      <a:pt x="46" y="28"/>
                      <a:pt x="47" y="29"/>
                    </a:cubicBezTo>
                    <a:cubicBezTo>
                      <a:pt x="51" y="35"/>
                      <a:pt x="55" y="42"/>
                      <a:pt x="61" y="41"/>
                    </a:cubicBezTo>
                    <a:cubicBezTo>
                      <a:pt x="66" y="40"/>
                      <a:pt x="69" y="36"/>
                      <a:pt x="71" y="29"/>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7" name="Freeform 5886"/>
              <p:cNvSpPr>
                <a:spLocks/>
              </p:cNvSpPr>
              <p:nvPr/>
            </p:nvSpPr>
            <p:spPr bwMode="auto">
              <a:xfrm>
                <a:off x="4330" y="2440"/>
                <a:ext cx="150" cy="133"/>
              </a:xfrm>
              <a:custGeom>
                <a:avLst/>
                <a:gdLst>
                  <a:gd name="T0" fmla="*/ 0 w 60"/>
                  <a:gd name="T1" fmla="*/ 0 h 50"/>
                  <a:gd name="T2" fmla="*/ 225 w 60"/>
                  <a:gd name="T3" fmla="*/ 197 h 50"/>
                  <a:gd name="T4" fmla="*/ 375 w 60"/>
                  <a:gd name="T5" fmla="*/ 354 h 50"/>
                  <a:gd name="T6" fmla="*/ 163 w 60"/>
                  <a:gd name="T7" fmla="*/ 213 h 50"/>
                  <a:gd name="T8" fmla="*/ 0 w 60"/>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50">
                    <a:moveTo>
                      <a:pt x="0" y="0"/>
                    </a:moveTo>
                    <a:cubicBezTo>
                      <a:pt x="6" y="12"/>
                      <a:pt x="21" y="19"/>
                      <a:pt x="36" y="28"/>
                    </a:cubicBezTo>
                    <a:cubicBezTo>
                      <a:pt x="50" y="36"/>
                      <a:pt x="60" y="50"/>
                      <a:pt x="60" y="50"/>
                    </a:cubicBezTo>
                    <a:cubicBezTo>
                      <a:pt x="52" y="39"/>
                      <a:pt x="42" y="43"/>
                      <a:pt x="26" y="30"/>
                    </a:cubicBezTo>
                    <a:cubicBezTo>
                      <a:pt x="10" y="16"/>
                      <a:pt x="1" y="6"/>
                      <a:pt x="0" y="0"/>
                    </a:cubicBezTo>
                    <a:close/>
                  </a:path>
                </a:pathLst>
              </a:cu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8" name="Freeform 5887"/>
              <p:cNvSpPr>
                <a:spLocks/>
              </p:cNvSpPr>
              <p:nvPr/>
            </p:nvSpPr>
            <p:spPr bwMode="auto">
              <a:xfrm>
                <a:off x="4735" y="2216"/>
                <a:ext cx="110" cy="53"/>
              </a:xfrm>
              <a:custGeom>
                <a:avLst/>
                <a:gdLst>
                  <a:gd name="T0" fmla="*/ 175 w 44"/>
                  <a:gd name="T1" fmla="*/ 90 h 20"/>
                  <a:gd name="T2" fmla="*/ 0 w 44"/>
                  <a:gd name="T3" fmla="*/ 133 h 20"/>
                  <a:gd name="T4" fmla="*/ 275 w 44"/>
                  <a:gd name="T5" fmla="*/ 140 h 20"/>
                  <a:gd name="T6" fmla="*/ 175 w 44"/>
                  <a:gd name="T7" fmla="*/ 9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20">
                    <a:moveTo>
                      <a:pt x="28" y="13"/>
                    </a:moveTo>
                    <a:cubicBezTo>
                      <a:pt x="17" y="13"/>
                      <a:pt x="6" y="17"/>
                      <a:pt x="0" y="19"/>
                    </a:cubicBezTo>
                    <a:cubicBezTo>
                      <a:pt x="12" y="15"/>
                      <a:pt x="29" y="0"/>
                      <a:pt x="44" y="20"/>
                    </a:cubicBezTo>
                    <a:cubicBezTo>
                      <a:pt x="41" y="18"/>
                      <a:pt x="35" y="13"/>
                      <a:pt x="28"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89" name="Freeform 5888"/>
              <p:cNvSpPr>
                <a:spLocks/>
              </p:cNvSpPr>
              <p:nvPr/>
            </p:nvSpPr>
            <p:spPr bwMode="auto">
              <a:xfrm>
                <a:off x="4412" y="2008"/>
                <a:ext cx="208" cy="16"/>
              </a:xfrm>
              <a:custGeom>
                <a:avLst/>
                <a:gdLst>
                  <a:gd name="T0" fmla="*/ 0 w 83"/>
                  <a:gd name="T1" fmla="*/ 21 h 6"/>
                  <a:gd name="T2" fmla="*/ 521 w 83"/>
                  <a:gd name="T3" fmla="*/ 43 h 6"/>
                  <a:gd name="T4" fmla="*/ 0 60000 65536"/>
                  <a:gd name="T5" fmla="*/ 0 60000 65536"/>
                </a:gdLst>
                <a:ahLst/>
                <a:cxnLst>
                  <a:cxn ang="T4">
                    <a:pos x="T0" y="T1"/>
                  </a:cxn>
                  <a:cxn ang="T5">
                    <a:pos x="T2" y="T3"/>
                  </a:cxn>
                </a:cxnLst>
                <a:rect l="0" t="0" r="r" b="b"/>
                <a:pathLst>
                  <a:path w="83" h="6">
                    <a:moveTo>
                      <a:pt x="0" y="3"/>
                    </a:moveTo>
                    <a:cubicBezTo>
                      <a:pt x="22" y="0"/>
                      <a:pt x="68" y="2"/>
                      <a:pt x="83"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0" name="Freeform 5889"/>
              <p:cNvSpPr>
                <a:spLocks/>
              </p:cNvSpPr>
              <p:nvPr/>
            </p:nvSpPr>
            <p:spPr bwMode="auto">
              <a:xfrm>
                <a:off x="4795" y="2299"/>
                <a:ext cx="110" cy="98"/>
              </a:xfrm>
              <a:custGeom>
                <a:avLst/>
                <a:gdLst>
                  <a:gd name="T0" fmla="*/ 163 w 44"/>
                  <a:gd name="T1" fmla="*/ 0 h 37"/>
                  <a:gd name="T2" fmla="*/ 100 w 44"/>
                  <a:gd name="T3" fmla="*/ 252 h 37"/>
                  <a:gd name="T4" fmla="*/ 0 w 44"/>
                  <a:gd name="T5" fmla="*/ 64 h 37"/>
                  <a:gd name="T6" fmla="*/ 163 w 44"/>
                  <a:gd name="T7" fmla="*/ 0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37">
                    <a:moveTo>
                      <a:pt x="26" y="0"/>
                    </a:moveTo>
                    <a:cubicBezTo>
                      <a:pt x="44" y="33"/>
                      <a:pt x="20" y="37"/>
                      <a:pt x="16" y="36"/>
                    </a:cubicBezTo>
                    <a:cubicBezTo>
                      <a:pt x="13" y="35"/>
                      <a:pt x="12" y="24"/>
                      <a:pt x="0" y="9"/>
                    </a:cubicBezTo>
                    <a:cubicBezTo>
                      <a:pt x="9" y="19"/>
                      <a:pt x="25" y="19"/>
                      <a:pt x="26" y="0"/>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1" name="Freeform 5890"/>
              <p:cNvSpPr>
                <a:spLocks/>
              </p:cNvSpPr>
              <p:nvPr/>
            </p:nvSpPr>
            <p:spPr bwMode="auto">
              <a:xfrm>
                <a:off x="3950" y="1888"/>
                <a:ext cx="132" cy="312"/>
              </a:xfrm>
              <a:custGeom>
                <a:avLst/>
                <a:gdLst>
                  <a:gd name="T0" fmla="*/ 329 w 53"/>
                  <a:gd name="T1" fmla="*/ 13 h 117"/>
                  <a:gd name="T2" fmla="*/ 329 w 53"/>
                  <a:gd name="T3" fmla="*/ 13 h 117"/>
                  <a:gd name="T4" fmla="*/ 174 w 53"/>
                  <a:gd name="T5" fmla="*/ 248 h 117"/>
                  <a:gd name="T6" fmla="*/ 25 w 53"/>
                  <a:gd name="T7" fmla="*/ 627 h 117"/>
                  <a:gd name="T8" fmla="*/ 75 w 53"/>
                  <a:gd name="T9" fmla="*/ 832 h 117"/>
                  <a:gd name="T10" fmla="*/ 162 w 53"/>
                  <a:gd name="T11" fmla="*/ 477 h 117"/>
                  <a:gd name="T12" fmla="*/ 329 w 53"/>
                  <a:gd name="T13" fmla="*/ 13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117">
                    <a:moveTo>
                      <a:pt x="53" y="2"/>
                    </a:moveTo>
                    <a:cubicBezTo>
                      <a:pt x="53" y="2"/>
                      <a:pt x="53" y="2"/>
                      <a:pt x="53" y="2"/>
                    </a:cubicBezTo>
                    <a:cubicBezTo>
                      <a:pt x="40" y="0"/>
                      <a:pt x="38" y="18"/>
                      <a:pt x="28" y="35"/>
                    </a:cubicBezTo>
                    <a:cubicBezTo>
                      <a:pt x="17" y="53"/>
                      <a:pt x="0" y="69"/>
                      <a:pt x="4" y="88"/>
                    </a:cubicBezTo>
                    <a:cubicBezTo>
                      <a:pt x="7" y="100"/>
                      <a:pt x="9" y="109"/>
                      <a:pt x="12" y="117"/>
                    </a:cubicBezTo>
                    <a:cubicBezTo>
                      <a:pt x="17" y="97"/>
                      <a:pt x="22" y="80"/>
                      <a:pt x="26" y="67"/>
                    </a:cubicBezTo>
                    <a:cubicBezTo>
                      <a:pt x="31" y="50"/>
                      <a:pt x="40" y="26"/>
                      <a:pt x="53" y="2"/>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2" name="Freeform 5891"/>
              <p:cNvSpPr>
                <a:spLocks/>
              </p:cNvSpPr>
              <p:nvPr/>
            </p:nvSpPr>
            <p:spPr bwMode="auto">
              <a:xfrm>
                <a:off x="3870" y="1792"/>
                <a:ext cx="245" cy="253"/>
              </a:xfrm>
              <a:custGeom>
                <a:avLst/>
                <a:gdLst>
                  <a:gd name="T0" fmla="*/ 183 w 98"/>
                  <a:gd name="T1" fmla="*/ 107 h 95"/>
                  <a:gd name="T2" fmla="*/ 8 w 98"/>
                  <a:gd name="T3" fmla="*/ 674 h 95"/>
                  <a:gd name="T4" fmla="*/ 245 w 98"/>
                  <a:gd name="T5" fmla="*/ 192 h 95"/>
                  <a:gd name="T6" fmla="*/ 595 w 98"/>
                  <a:gd name="T7" fmla="*/ 141 h 95"/>
                  <a:gd name="T8" fmla="*/ 613 w 98"/>
                  <a:gd name="T9" fmla="*/ 107 h 95"/>
                  <a:gd name="T10" fmla="*/ 483 w 98"/>
                  <a:gd name="T11" fmla="*/ 29 h 95"/>
                  <a:gd name="T12" fmla="*/ 183 w 98"/>
                  <a:gd name="T13" fmla="*/ 107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 h="95">
                    <a:moveTo>
                      <a:pt x="29" y="15"/>
                    </a:moveTo>
                    <a:cubicBezTo>
                      <a:pt x="10" y="32"/>
                      <a:pt x="0" y="64"/>
                      <a:pt x="1" y="95"/>
                    </a:cubicBezTo>
                    <a:cubicBezTo>
                      <a:pt x="7" y="65"/>
                      <a:pt x="14" y="49"/>
                      <a:pt x="39" y="27"/>
                    </a:cubicBezTo>
                    <a:cubicBezTo>
                      <a:pt x="64" y="5"/>
                      <a:pt x="84" y="11"/>
                      <a:pt x="95" y="20"/>
                    </a:cubicBezTo>
                    <a:cubicBezTo>
                      <a:pt x="96" y="18"/>
                      <a:pt x="97" y="16"/>
                      <a:pt x="98" y="15"/>
                    </a:cubicBezTo>
                    <a:cubicBezTo>
                      <a:pt x="92" y="9"/>
                      <a:pt x="84" y="5"/>
                      <a:pt x="77" y="4"/>
                    </a:cubicBezTo>
                    <a:cubicBezTo>
                      <a:pt x="60" y="0"/>
                      <a:pt x="41" y="4"/>
                      <a:pt x="29" y="15"/>
                    </a:cubicBezTo>
                    <a:close/>
                  </a:path>
                </a:pathLst>
              </a:custGeom>
              <a:solidFill>
                <a:srgbClr val="C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3" name="Freeform 5892"/>
              <p:cNvSpPr>
                <a:spLocks/>
              </p:cNvSpPr>
              <p:nvPr/>
            </p:nvSpPr>
            <p:spPr bwMode="auto">
              <a:xfrm>
                <a:off x="4235" y="2272"/>
                <a:ext cx="47" cy="128"/>
              </a:xfrm>
              <a:custGeom>
                <a:avLst/>
                <a:gdLst>
                  <a:gd name="T0" fmla="*/ 0 w 19"/>
                  <a:gd name="T1" fmla="*/ 341 h 48"/>
                  <a:gd name="T2" fmla="*/ 116 w 19"/>
                  <a:gd name="T3" fmla="*/ 243 h 48"/>
                  <a:gd name="T4" fmla="*/ 54 w 19"/>
                  <a:gd name="T5" fmla="*/ 0 h 48"/>
                  <a:gd name="T6" fmla="*/ 25 w 19"/>
                  <a:gd name="T7" fmla="*/ 227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48">
                    <a:moveTo>
                      <a:pt x="0" y="48"/>
                    </a:moveTo>
                    <a:cubicBezTo>
                      <a:pt x="4" y="39"/>
                      <a:pt x="11" y="36"/>
                      <a:pt x="19" y="34"/>
                    </a:cubicBezTo>
                    <a:cubicBezTo>
                      <a:pt x="14" y="24"/>
                      <a:pt x="10" y="11"/>
                      <a:pt x="9" y="0"/>
                    </a:cubicBezTo>
                    <a:cubicBezTo>
                      <a:pt x="6" y="11"/>
                      <a:pt x="4" y="21"/>
                      <a:pt x="4" y="32"/>
                    </a:cubicBezTo>
                  </a:path>
                </a:pathLst>
              </a:custGeom>
              <a:solidFill>
                <a:srgbClr val="C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4" name="Freeform 5893"/>
              <p:cNvSpPr>
                <a:spLocks/>
              </p:cNvSpPr>
              <p:nvPr/>
            </p:nvSpPr>
            <p:spPr bwMode="auto">
              <a:xfrm>
                <a:off x="4087" y="1864"/>
                <a:ext cx="250" cy="184"/>
              </a:xfrm>
              <a:custGeom>
                <a:avLst/>
                <a:gdLst>
                  <a:gd name="T0" fmla="*/ 583 w 100"/>
                  <a:gd name="T1" fmla="*/ 269 h 69"/>
                  <a:gd name="T2" fmla="*/ 213 w 100"/>
                  <a:gd name="T3" fmla="*/ 8 h 69"/>
                  <a:gd name="T4" fmla="*/ 8 w 100"/>
                  <a:gd name="T5" fmla="*/ 128 h 69"/>
                  <a:gd name="T6" fmla="*/ 8 w 100"/>
                  <a:gd name="T7" fmla="*/ 128 h 69"/>
                  <a:gd name="T8" fmla="*/ 0 w 100"/>
                  <a:gd name="T9" fmla="*/ 136 h 69"/>
                  <a:gd name="T10" fmla="*/ 350 w 100"/>
                  <a:gd name="T11" fmla="*/ 136 h 69"/>
                  <a:gd name="T12" fmla="*/ 595 w 100"/>
                  <a:gd name="T13" fmla="*/ 491 h 69"/>
                  <a:gd name="T14" fmla="*/ 583 w 100"/>
                  <a:gd name="T15" fmla="*/ 269 h 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 h="69">
                    <a:moveTo>
                      <a:pt x="93" y="38"/>
                    </a:moveTo>
                    <a:cubicBezTo>
                      <a:pt x="83" y="18"/>
                      <a:pt x="57" y="1"/>
                      <a:pt x="34" y="1"/>
                    </a:cubicBezTo>
                    <a:cubicBezTo>
                      <a:pt x="23" y="0"/>
                      <a:pt x="9" y="3"/>
                      <a:pt x="1" y="18"/>
                    </a:cubicBezTo>
                    <a:cubicBezTo>
                      <a:pt x="1" y="18"/>
                      <a:pt x="1" y="18"/>
                      <a:pt x="1" y="18"/>
                    </a:cubicBezTo>
                    <a:cubicBezTo>
                      <a:pt x="1" y="18"/>
                      <a:pt x="1" y="19"/>
                      <a:pt x="0" y="19"/>
                    </a:cubicBezTo>
                    <a:cubicBezTo>
                      <a:pt x="23" y="4"/>
                      <a:pt x="37" y="10"/>
                      <a:pt x="56" y="19"/>
                    </a:cubicBezTo>
                    <a:cubicBezTo>
                      <a:pt x="75" y="27"/>
                      <a:pt x="92" y="49"/>
                      <a:pt x="95" y="69"/>
                    </a:cubicBezTo>
                    <a:cubicBezTo>
                      <a:pt x="100" y="57"/>
                      <a:pt x="97" y="46"/>
                      <a:pt x="93" y="38"/>
                    </a:cubicBezTo>
                    <a:close/>
                  </a:path>
                </a:pathLst>
              </a:custGeom>
              <a:solidFill>
                <a:srgbClr val="0D5E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5" name="Freeform 5894"/>
              <p:cNvSpPr>
                <a:spLocks/>
              </p:cNvSpPr>
              <p:nvPr/>
            </p:nvSpPr>
            <p:spPr bwMode="auto">
              <a:xfrm>
                <a:off x="3975" y="2728"/>
                <a:ext cx="75" cy="53"/>
              </a:xfrm>
              <a:custGeom>
                <a:avLst/>
                <a:gdLst>
                  <a:gd name="T0" fmla="*/ 0 w 30"/>
                  <a:gd name="T1" fmla="*/ 21 h 20"/>
                  <a:gd name="T2" fmla="*/ 88 w 30"/>
                  <a:gd name="T3" fmla="*/ 77 h 20"/>
                  <a:gd name="T4" fmla="*/ 175 w 30"/>
                  <a:gd name="T5" fmla="*/ 0 h 20"/>
                  <a:gd name="T6" fmla="*/ 63 w 30"/>
                  <a:gd name="T7" fmla="*/ 119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20">
                    <a:moveTo>
                      <a:pt x="0" y="3"/>
                    </a:moveTo>
                    <a:cubicBezTo>
                      <a:pt x="2" y="9"/>
                      <a:pt x="8" y="11"/>
                      <a:pt x="14" y="11"/>
                    </a:cubicBezTo>
                    <a:cubicBezTo>
                      <a:pt x="21" y="11"/>
                      <a:pt x="25" y="6"/>
                      <a:pt x="28" y="0"/>
                    </a:cubicBezTo>
                    <a:cubicBezTo>
                      <a:pt x="30" y="14"/>
                      <a:pt x="21" y="20"/>
                      <a:pt x="10" y="17"/>
                    </a:cubicBezTo>
                  </a:path>
                </a:pathLst>
              </a:custGeom>
              <a:solidFill>
                <a:srgbClr val="0D5E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6" name="Freeform 5895"/>
              <p:cNvSpPr>
                <a:spLocks/>
              </p:cNvSpPr>
              <p:nvPr/>
            </p:nvSpPr>
            <p:spPr bwMode="auto">
              <a:xfrm>
                <a:off x="4152" y="2715"/>
                <a:ext cx="85" cy="66"/>
              </a:xfrm>
              <a:custGeom>
                <a:avLst/>
                <a:gdLst>
                  <a:gd name="T0" fmla="*/ 0 w 34"/>
                  <a:gd name="T1" fmla="*/ 63 h 25"/>
                  <a:gd name="T2" fmla="*/ 133 w 34"/>
                  <a:gd name="T3" fmla="*/ 132 h 25"/>
                  <a:gd name="T4" fmla="*/ 200 w 34"/>
                  <a:gd name="T5" fmla="*/ 29 h 25"/>
                  <a:gd name="T6" fmla="*/ 200 w 34"/>
                  <a:gd name="T7" fmla="*/ 34 h 25"/>
                  <a:gd name="T8" fmla="*/ 0 w 34"/>
                  <a:gd name="T9" fmla="*/ 63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5">
                    <a:moveTo>
                      <a:pt x="0" y="9"/>
                    </a:moveTo>
                    <a:cubicBezTo>
                      <a:pt x="2" y="17"/>
                      <a:pt x="11" y="23"/>
                      <a:pt x="21" y="19"/>
                    </a:cubicBezTo>
                    <a:cubicBezTo>
                      <a:pt x="32" y="14"/>
                      <a:pt x="32" y="4"/>
                      <a:pt x="32" y="4"/>
                    </a:cubicBezTo>
                    <a:cubicBezTo>
                      <a:pt x="32" y="4"/>
                      <a:pt x="34" y="0"/>
                      <a:pt x="32" y="5"/>
                    </a:cubicBezTo>
                    <a:cubicBezTo>
                      <a:pt x="30" y="10"/>
                      <a:pt x="14" y="25"/>
                      <a:pt x="0" y="9"/>
                    </a:cubicBezTo>
                    <a:close/>
                  </a:path>
                </a:pathLst>
              </a:custGeom>
              <a:solidFill>
                <a:srgbClr val="0D5E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7" name="Freeform 5896"/>
              <p:cNvSpPr>
                <a:spLocks/>
              </p:cNvSpPr>
              <p:nvPr/>
            </p:nvSpPr>
            <p:spPr bwMode="auto">
              <a:xfrm>
                <a:off x="3997" y="1867"/>
                <a:ext cx="218" cy="325"/>
              </a:xfrm>
              <a:custGeom>
                <a:avLst/>
                <a:gdLst>
                  <a:gd name="T0" fmla="*/ 546 w 87"/>
                  <a:gd name="T1" fmla="*/ 115 h 122"/>
                  <a:gd name="T2" fmla="*/ 413 w 87"/>
                  <a:gd name="T3" fmla="*/ 13 h 122"/>
                  <a:gd name="T4" fmla="*/ 326 w 87"/>
                  <a:gd name="T5" fmla="*/ 21 h 122"/>
                  <a:gd name="T6" fmla="*/ 233 w 87"/>
                  <a:gd name="T7" fmla="*/ 120 h 122"/>
                  <a:gd name="T8" fmla="*/ 233 w 87"/>
                  <a:gd name="T9" fmla="*/ 120 h 122"/>
                  <a:gd name="T10" fmla="*/ 83 w 87"/>
                  <a:gd name="T11" fmla="*/ 546 h 122"/>
                  <a:gd name="T12" fmla="*/ 0 w 87"/>
                  <a:gd name="T13" fmla="*/ 866 h 122"/>
                  <a:gd name="T14" fmla="*/ 546 w 87"/>
                  <a:gd name="T15" fmla="*/ 115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 h="122">
                    <a:moveTo>
                      <a:pt x="87" y="16"/>
                    </a:moveTo>
                    <a:cubicBezTo>
                      <a:pt x="66" y="2"/>
                      <a:pt x="66" y="2"/>
                      <a:pt x="66" y="2"/>
                    </a:cubicBezTo>
                    <a:cubicBezTo>
                      <a:pt x="66" y="2"/>
                      <a:pt x="61" y="0"/>
                      <a:pt x="52" y="3"/>
                    </a:cubicBezTo>
                    <a:cubicBezTo>
                      <a:pt x="47" y="5"/>
                      <a:pt x="41" y="10"/>
                      <a:pt x="37" y="17"/>
                    </a:cubicBezTo>
                    <a:cubicBezTo>
                      <a:pt x="37" y="17"/>
                      <a:pt x="37" y="17"/>
                      <a:pt x="37" y="17"/>
                    </a:cubicBezTo>
                    <a:cubicBezTo>
                      <a:pt x="26" y="38"/>
                      <a:pt x="19" y="59"/>
                      <a:pt x="13" y="77"/>
                    </a:cubicBezTo>
                    <a:cubicBezTo>
                      <a:pt x="9" y="87"/>
                      <a:pt x="5" y="103"/>
                      <a:pt x="0" y="122"/>
                    </a:cubicBezTo>
                    <a:cubicBezTo>
                      <a:pt x="18" y="64"/>
                      <a:pt x="46" y="0"/>
                      <a:pt x="87" y="16"/>
                    </a:cubicBezTo>
                    <a:close/>
                  </a:path>
                </a:pathLst>
              </a:custGeom>
              <a:solidFill>
                <a:srgbClr val="0D5E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8" name="Freeform 5897"/>
              <p:cNvSpPr>
                <a:spLocks/>
              </p:cNvSpPr>
              <p:nvPr/>
            </p:nvSpPr>
            <p:spPr bwMode="auto">
              <a:xfrm>
                <a:off x="3852" y="1893"/>
                <a:ext cx="110" cy="435"/>
              </a:xfrm>
              <a:custGeom>
                <a:avLst/>
                <a:gdLst>
                  <a:gd name="T0" fmla="*/ 213 w 44"/>
                  <a:gd name="T1" fmla="*/ 0 h 163"/>
                  <a:gd name="T2" fmla="*/ 108 w 44"/>
                  <a:gd name="T3" fmla="*/ 29 h 163"/>
                  <a:gd name="T4" fmla="*/ 70 w 44"/>
                  <a:gd name="T5" fmla="*/ 584 h 163"/>
                  <a:gd name="T6" fmla="*/ 113 w 44"/>
                  <a:gd name="T7" fmla="*/ 734 h 163"/>
                  <a:gd name="T8" fmla="*/ 250 w 44"/>
                  <a:gd name="T9" fmla="*/ 1161 h 163"/>
                  <a:gd name="T10" fmla="*/ 275 w 44"/>
                  <a:gd name="T11" fmla="*/ 1041 h 163"/>
                  <a:gd name="T12" fmla="*/ 213 w 44"/>
                  <a:gd name="T13" fmla="*/ 0 h 1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163">
                    <a:moveTo>
                      <a:pt x="34" y="0"/>
                    </a:moveTo>
                    <a:cubicBezTo>
                      <a:pt x="17" y="4"/>
                      <a:pt x="17" y="4"/>
                      <a:pt x="17" y="4"/>
                    </a:cubicBezTo>
                    <a:cubicBezTo>
                      <a:pt x="7" y="27"/>
                      <a:pt x="5" y="57"/>
                      <a:pt x="11" y="82"/>
                    </a:cubicBezTo>
                    <a:cubicBezTo>
                      <a:pt x="18" y="103"/>
                      <a:pt x="18" y="103"/>
                      <a:pt x="18" y="103"/>
                    </a:cubicBezTo>
                    <a:cubicBezTo>
                      <a:pt x="24" y="120"/>
                      <a:pt x="32" y="142"/>
                      <a:pt x="40" y="163"/>
                    </a:cubicBezTo>
                    <a:cubicBezTo>
                      <a:pt x="41" y="157"/>
                      <a:pt x="42" y="151"/>
                      <a:pt x="44" y="146"/>
                    </a:cubicBezTo>
                    <a:cubicBezTo>
                      <a:pt x="29" y="97"/>
                      <a:pt x="0" y="52"/>
                      <a:pt x="34" y="0"/>
                    </a:cubicBezTo>
                    <a:close/>
                  </a:path>
                </a:pathLst>
              </a:custGeom>
              <a:solidFill>
                <a:srgbClr val="C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899" name="Freeform 5898"/>
              <p:cNvSpPr>
                <a:spLocks/>
              </p:cNvSpPr>
              <p:nvPr/>
            </p:nvSpPr>
            <p:spPr bwMode="auto">
              <a:xfrm>
                <a:off x="4225" y="2349"/>
                <a:ext cx="47" cy="198"/>
              </a:xfrm>
              <a:custGeom>
                <a:avLst/>
                <a:gdLst>
                  <a:gd name="T0" fmla="*/ 116 w 19"/>
                  <a:gd name="T1" fmla="*/ 13 h 74"/>
                  <a:gd name="T2" fmla="*/ 49 w 19"/>
                  <a:gd name="T3" fmla="*/ 252 h 74"/>
                  <a:gd name="T4" fmla="*/ 5 w 19"/>
                  <a:gd name="T5" fmla="*/ 530 h 74"/>
                  <a:gd name="T6" fmla="*/ 62 w 1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74">
                    <a:moveTo>
                      <a:pt x="19" y="2"/>
                    </a:moveTo>
                    <a:cubicBezTo>
                      <a:pt x="12" y="11"/>
                      <a:pt x="9" y="24"/>
                      <a:pt x="8" y="35"/>
                    </a:cubicBezTo>
                    <a:cubicBezTo>
                      <a:pt x="6" y="47"/>
                      <a:pt x="1" y="61"/>
                      <a:pt x="1" y="74"/>
                    </a:cubicBezTo>
                    <a:cubicBezTo>
                      <a:pt x="1" y="50"/>
                      <a:pt x="0" y="23"/>
                      <a:pt x="10" y="0"/>
                    </a:cubicBezTo>
                  </a:path>
                </a:pathLst>
              </a:custGeom>
              <a:solidFill>
                <a:srgbClr val="C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0" name="Freeform 5899"/>
              <p:cNvSpPr>
                <a:spLocks/>
              </p:cNvSpPr>
              <p:nvPr/>
            </p:nvSpPr>
            <p:spPr bwMode="auto">
              <a:xfrm>
                <a:off x="4230" y="2581"/>
                <a:ext cx="150" cy="171"/>
              </a:xfrm>
              <a:custGeom>
                <a:avLst/>
                <a:gdLst>
                  <a:gd name="T0" fmla="*/ 25 w 60"/>
                  <a:gd name="T1" fmla="*/ 214 h 64"/>
                  <a:gd name="T2" fmla="*/ 38 w 60"/>
                  <a:gd name="T3" fmla="*/ 414 h 64"/>
                  <a:gd name="T4" fmla="*/ 158 w 60"/>
                  <a:gd name="T5" fmla="*/ 414 h 64"/>
                  <a:gd name="T6" fmla="*/ 233 w 60"/>
                  <a:gd name="T7" fmla="*/ 299 h 64"/>
                  <a:gd name="T8" fmla="*/ 333 w 60"/>
                  <a:gd name="T9" fmla="*/ 265 h 64"/>
                  <a:gd name="T10" fmla="*/ 338 w 60"/>
                  <a:gd name="T11" fmla="*/ 94 h 64"/>
                  <a:gd name="T12" fmla="*/ 295 w 60"/>
                  <a:gd name="T13" fmla="*/ 214 h 64"/>
                  <a:gd name="T14" fmla="*/ 188 w 60"/>
                  <a:gd name="T15" fmla="*/ 235 h 64"/>
                  <a:gd name="T16" fmla="*/ 83 w 60"/>
                  <a:gd name="T17" fmla="*/ 222 h 64"/>
                  <a:gd name="T18" fmla="*/ 8 w 60"/>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64">
                    <a:moveTo>
                      <a:pt x="4" y="30"/>
                    </a:moveTo>
                    <a:cubicBezTo>
                      <a:pt x="8" y="37"/>
                      <a:pt x="12" y="51"/>
                      <a:pt x="6" y="58"/>
                    </a:cubicBezTo>
                    <a:cubicBezTo>
                      <a:pt x="14" y="64"/>
                      <a:pt x="20" y="63"/>
                      <a:pt x="25" y="58"/>
                    </a:cubicBezTo>
                    <a:cubicBezTo>
                      <a:pt x="29" y="53"/>
                      <a:pt x="32" y="44"/>
                      <a:pt x="37" y="42"/>
                    </a:cubicBezTo>
                    <a:cubicBezTo>
                      <a:pt x="43" y="40"/>
                      <a:pt x="49" y="42"/>
                      <a:pt x="53" y="37"/>
                    </a:cubicBezTo>
                    <a:cubicBezTo>
                      <a:pt x="55" y="33"/>
                      <a:pt x="60" y="15"/>
                      <a:pt x="54" y="13"/>
                    </a:cubicBezTo>
                    <a:cubicBezTo>
                      <a:pt x="54" y="20"/>
                      <a:pt x="53" y="25"/>
                      <a:pt x="47" y="30"/>
                    </a:cubicBezTo>
                    <a:cubicBezTo>
                      <a:pt x="41" y="34"/>
                      <a:pt x="36" y="30"/>
                      <a:pt x="30" y="33"/>
                    </a:cubicBezTo>
                    <a:cubicBezTo>
                      <a:pt x="23" y="36"/>
                      <a:pt x="19" y="40"/>
                      <a:pt x="13" y="31"/>
                    </a:cubicBezTo>
                    <a:cubicBezTo>
                      <a:pt x="6" y="23"/>
                      <a:pt x="0" y="11"/>
                      <a:pt x="1" y="0"/>
                    </a:cubicBezTo>
                  </a:path>
                </a:pathLst>
              </a:custGeom>
              <a:solidFill>
                <a:srgbClr val="C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1" name="Freeform 5900"/>
              <p:cNvSpPr>
                <a:spLocks/>
              </p:cNvSpPr>
              <p:nvPr/>
            </p:nvSpPr>
            <p:spPr bwMode="auto">
              <a:xfrm>
                <a:off x="4382" y="2595"/>
                <a:ext cx="133" cy="82"/>
              </a:xfrm>
              <a:custGeom>
                <a:avLst/>
                <a:gdLst>
                  <a:gd name="T0" fmla="*/ 176 w 53"/>
                  <a:gd name="T1" fmla="*/ 119 h 31"/>
                  <a:gd name="T2" fmla="*/ 284 w 53"/>
                  <a:gd name="T3" fmla="*/ 161 h 31"/>
                  <a:gd name="T4" fmla="*/ 309 w 53"/>
                  <a:gd name="T5" fmla="*/ 0 h 31"/>
                  <a:gd name="T6" fmla="*/ 176 w 53"/>
                  <a:gd name="T7" fmla="*/ 69 h 31"/>
                  <a:gd name="T8" fmla="*/ 133 w 53"/>
                  <a:gd name="T9" fmla="*/ 50 h 31"/>
                  <a:gd name="T10" fmla="*/ 88 w 53"/>
                  <a:gd name="T11" fmla="*/ 69 h 31"/>
                  <a:gd name="T12" fmla="*/ 0 w 53"/>
                  <a:gd name="T13" fmla="*/ 50 h 31"/>
                  <a:gd name="T14" fmla="*/ 146 w 53"/>
                  <a:gd name="T15" fmla="*/ 98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31">
                    <a:moveTo>
                      <a:pt x="28" y="17"/>
                    </a:moveTo>
                    <a:cubicBezTo>
                      <a:pt x="33" y="24"/>
                      <a:pt x="38" y="31"/>
                      <a:pt x="45" y="23"/>
                    </a:cubicBezTo>
                    <a:cubicBezTo>
                      <a:pt x="50" y="19"/>
                      <a:pt x="53" y="5"/>
                      <a:pt x="49" y="0"/>
                    </a:cubicBezTo>
                    <a:cubicBezTo>
                      <a:pt x="49" y="17"/>
                      <a:pt x="39" y="17"/>
                      <a:pt x="28" y="10"/>
                    </a:cubicBezTo>
                    <a:cubicBezTo>
                      <a:pt x="26" y="9"/>
                      <a:pt x="23" y="7"/>
                      <a:pt x="21" y="7"/>
                    </a:cubicBezTo>
                    <a:cubicBezTo>
                      <a:pt x="18" y="7"/>
                      <a:pt x="17" y="10"/>
                      <a:pt x="14" y="10"/>
                    </a:cubicBezTo>
                    <a:cubicBezTo>
                      <a:pt x="11" y="11"/>
                      <a:pt x="3" y="9"/>
                      <a:pt x="0" y="7"/>
                    </a:cubicBezTo>
                    <a:cubicBezTo>
                      <a:pt x="3" y="15"/>
                      <a:pt x="15" y="18"/>
                      <a:pt x="23" y="14"/>
                    </a:cubicBezTo>
                  </a:path>
                </a:pathLst>
              </a:custGeom>
              <a:solidFill>
                <a:srgbClr val="C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2" name="Freeform 5901"/>
              <p:cNvSpPr>
                <a:spLocks/>
              </p:cNvSpPr>
              <p:nvPr/>
            </p:nvSpPr>
            <p:spPr bwMode="auto">
              <a:xfrm>
                <a:off x="4295" y="2608"/>
                <a:ext cx="82" cy="69"/>
              </a:xfrm>
              <a:custGeom>
                <a:avLst/>
                <a:gdLst>
                  <a:gd name="T0" fmla="*/ 0 w 33"/>
                  <a:gd name="T1" fmla="*/ 21 h 26"/>
                  <a:gd name="T2" fmla="*/ 112 w 33"/>
                  <a:gd name="T3" fmla="*/ 56 h 26"/>
                  <a:gd name="T4" fmla="*/ 137 w 33"/>
                  <a:gd name="T5" fmla="*/ 183 h 26"/>
                  <a:gd name="T6" fmla="*/ 166 w 33"/>
                  <a:gd name="T7" fmla="*/ 21 h 26"/>
                  <a:gd name="T8" fmla="*/ 112 w 33"/>
                  <a:gd name="T9" fmla="*/ 8 h 26"/>
                  <a:gd name="T10" fmla="*/ 5 w 33"/>
                  <a:gd name="T11" fmla="*/ 29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6">
                    <a:moveTo>
                      <a:pt x="0" y="3"/>
                    </a:moveTo>
                    <a:cubicBezTo>
                      <a:pt x="6" y="6"/>
                      <a:pt x="13" y="5"/>
                      <a:pt x="18" y="8"/>
                    </a:cubicBezTo>
                    <a:cubicBezTo>
                      <a:pt x="26" y="13"/>
                      <a:pt x="26" y="20"/>
                      <a:pt x="22" y="26"/>
                    </a:cubicBezTo>
                    <a:cubicBezTo>
                      <a:pt x="27" y="23"/>
                      <a:pt x="33" y="7"/>
                      <a:pt x="27" y="3"/>
                    </a:cubicBezTo>
                    <a:cubicBezTo>
                      <a:pt x="24" y="2"/>
                      <a:pt x="21" y="1"/>
                      <a:pt x="18" y="1"/>
                    </a:cubicBezTo>
                    <a:cubicBezTo>
                      <a:pt x="14" y="0"/>
                      <a:pt x="4" y="0"/>
                      <a:pt x="1" y="4"/>
                    </a:cubicBezTo>
                  </a:path>
                </a:pathLst>
              </a:custGeom>
              <a:solidFill>
                <a:srgbClr val="C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3" name="Freeform 5902"/>
              <p:cNvSpPr>
                <a:spLocks/>
              </p:cNvSpPr>
              <p:nvPr/>
            </p:nvSpPr>
            <p:spPr bwMode="auto">
              <a:xfrm>
                <a:off x="3572" y="2336"/>
                <a:ext cx="268" cy="107"/>
              </a:xfrm>
              <a:custGeom>
                <a:avLst/>
                <a:gdLst>
                  <a:gd name="T0" fmla="*/ 0 w 107"/>
                  <a:gd name="T1" fmla="*/ 107 h 40"/>
                  <a:gd name="T2" fmla="*/ 671 w 107"/>
                  <a:gd name="T3" fmla="*/ 0 h 40"/>
                  <a:gd name="T4" fmla="*/ 0 w 107"/>
                  <a:gd name="T5" fmla="*/ 107 h 40"/>
                  <a:gd name="T6" fmla="*/ 0 60000 65536"/>
                  <a:gd name="T7" fmla="*/ 0 60000 65536"/>
                  <a:gd name="T8" fmla="*/ 0 60000 65536"/>
                </a:gdLst>
                <a:ahLst/>
                <a:cxnLst>
                  <a:cxn ang="T6">
                    <a:pos x="T0" y="T1"/>
                  </a:cxn>
                  <a:cxn ang="T7">
                    <a:pos x="T2" y="T3"/>
                  </a:cxn>
                  <a:cxn ang="T8">
                    <a:pos x="T4" y="T5"/>
                  </a:cxn>
                </a:cxnLst>
                <a:rect l="0" t="0" r="r" b="b"/>
                <a:pathLst>
                  <a:path w="107" h="40">
                    <a:moveTo>
                      <a:pt x="0" y="15"/>
                    </a:moveTo>
                    <a:cubicBezTo>
                      <a:pt x="28" y="28"/>
                      <a:pt x="72" y="28"/>
                      <a:pt x="107" y="0"/>
                    </a:cubicBezTo>
                    <a:cubicBezTo>
                      <a:pt x="95" y="12"/>
                      <a:pt x="52" y="40"/>
                      <a:pt x="0"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4" name="Freeform 5903"/>
              <p:cNvSpPr>
                <a:spLocks/>
              </p:cNvSpPr>
              <p:nvPr/>
            </p:nvSpPr>
            <p:spPr bwMode="auto">
              <a:xfrm>
                <a:off x="4627" y="2339"/>
                <a:ext cx="90" cy="125"/>
              </a:xfrm>
              <a:custGeom>
                <a:avLst/>
                <a:gdLst>
                  <a:gd name="T0" fmla="*/ 20 w 36"/>
                  <a:gd name="T1" fmla="*/ 0 h 47"/>
                  <a:gd name="T2" fmla="*/ 225 w 36"/>
                  <a:gd name="T3" fmla="*/ 324 h 47"/>
                  <a:gd name="T4" fmla="*/ 20 w 36"/>
                  <a:gd name="T5" fmla="*/ 0 h 47"/>
                  <a:gd name="T6" fmla="*/ 0 60000 65536"/>
                  <a:gd name="T7" fmla="*/ 0 60000 65536"/>
                  <a:gd name="T8" fmla="*/ 0 60000 65536"/>
                </a:gdLst>
                <a:ahLst/>
                <a:cxnLst>
                  <a:cxn ang="T6">
                    <a:pos x="T0" y="T1"/>
                  </a:cxn>
                  <a:cxn ang="T7">
                    <a:pos x="T2" y="T3"/>
                  </a:cxn>
                  <a:cxn ang="T8">
                    <a:pos x="T4" y="T5"/>
                  </a:cxn>
                </a:cxnLst>
                <a:rect l="0" t="0" r="r" b="b"/>
                <a:pathLst>
                  <a:path w="36" h="47">
                    <a:moveTo>
                      <a:pt x="3" y="0"/>
                    </a:moveTo>
                    <a:cubicBezTo>
                      <a:pt x="1" y="10"/>
                      <a:pt x="8" y="43"/>
                      <a:pt x="36" y="46"/>
                    </a:cubicBezTo>
                    <a:cubicBezTo>
                      <a:pt x="25" y="47"/>
                      <a:pt x="0" y="36"/>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5" name="Freeform 5904"/>
              <p:cNvSpPr>
                <a:spLocks/>
              </p:cNvSpPr>
              <p:nvPr/>
            </p:nvSpPr>
            <p:spPr bwMode="auto">
              <a:xfrm>
                <a:off x="4140" y="3157"/>
                <a:ext cx="470" cy="328"/>
              </a:xfrm>
              <a:custGeom>
                <a:avLst/>
                <a:gdLst>
                  <a:gd name="T0" fmla="*/ 195 w 188"/>
                  <a:gd name="T1" fmla="*/ 413 h 123"/>
                  <a:gd name="T2" fmla="*/ 70 w 188"/>
                  <a:gd name="T3" fmla="*/ 512 h 123"/>
                  <a:gd name="T4" fmla="*/ 70 w 188"/>
                  <a:gd name="T5" fmla="*/ 512 h 123"/>
                  <a:gd name="T6" fmla="*/ 288 w 188"/>
                  <a:gd name="T7" fmla="*/ 632 h 123"/>
                  <a:gd name="T8" fmla="*/ 588 w 188"/>
                  <a:gd name="T9" fmla="*/ 704 h 123"/>
                  <a:gd name="T10" fmla="*/ 888 w 188"/>
                  <a:gd name="T11" fmla="*/ 819 h 123"/>
                  <a:gd name="T12" fmla="*/ 1120 w 188"/>
                  <a:gd name="T13" fmla="*/ 747 h 123"/>
                  <a:gd name="T14" fmla="*/ 1100 w 188"/>
                  <a:gd name="T15" fmla="*/ 576 h 123"/>
                  <a:gd name="T16" fmla="*/ 945 w 188"/>
                  <a:gd name="T17" fmla="*/ 440 h 123"/>
                  <a:gd name="T18" fmla="*/ 913 w 188"/>
                  <a:gd name="T19" fmla="*/ 264 h 123"/>
                  <a:gd name="T20" fmla="*/ 770 w 188"/>
                  <a:gd name="T21" fmla="*/ 107 h 123"/>
                  <a:gd name="T22" fmla="*/ 750 w 188"/>
                  <a:gd name="T23" fmla="*/ 184 h 123"/>
                  <a:gd name="T24" fmla="*/ 813 w 188"/>
                  <a:gd name="T25" fmla="*/ 405 h 123"/>
                  <a:gd name="T26" fmla="*/ 720 w 188"/>
                  <a:gd name="T27" fmla="*/ 520 h 123"/>
                  <a:gd name="T28" fmla="*/ 500 w 188"/>
                  <a:gd name="T29" fmla="*/ 440 h 123"/>
                  <a:gd name="T30" fmla="*/ 383 w 188"/>
                  <a:gd name="T31" fmla="*/ 397 h 123"/>
                  <a:gd name="T32" fmla="*/ 345 w 188"/>
                  <a:gd name="T33" fmla="*/ 419 h 123"/>
                  <a:gd name="T34" fmla="*/ 225 w 188"/>
                  <a:gd name="T35" fmla="*/ 163 h 123"/>
                  <a:gd name="T36" fmla="*/ 20 w 188"/>
                  <a:gd name="T37" fmla="*/ 29 h 123"/>
                  <a:gd name="T38" fmla="*/ 100 w 188"/>
                  <a:gd name="T39" fmla="*/ 163 h 123"/>
                  <a:gd name="T40" fmla="*/ 170 w 188"/>
                  <a:gd name="T41" fmla="*/ 291 h 123"/>
                  <a:gd name="T42" fmla="*/ 195 w 188"/>
                  <a:gd name="T43" fmla="*/ 413 h 1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8" h="123">
                    <a:moveTo>
                      <a:pt x="31" y="58"/>
                    </a:moveTo>
                    <a:cubicBezTo>
                      <a:pt x="29" y="66"/>
                      <a:pt x="20" y="71"/>
                      <a:pt x="11" y="72"/>
                    </a:cubicBezTo>
                    <a:cubicBezTo>
                      <a:pt x="11" y="72"/>
                      <a:pt x="11" y="72"/>
                      <a:pt x="11" y="72"/>
                    </a:cubicBezTo>
                    <a:cubicBezTo>
                      <a:pt x="33" y="85"/>
                      <a:pt x="19" y="82"/>
                      <a:pt x="46" y="89"/>
                    </a:cubicBezTo>
                    <a:cubicBezTo>
                      <a:pt x="63" y="93"/>
                      <a:pt x="79" y="94"/>
                      <a:pt x="94" y="99"/>
                    </a:cubicBezTo>
                    <a:cubicBezTo>
                      <a:pt x="110" y="105"/>
                      <a:pt x="126" y="108"/>
                      <a:pt x="142" y="115"/>
                    </a:cubicBezTo>
                    <a:cubicBezTo>
                      <a:pt x="159" y="123"/>
                      <a:pt x="188" y="119"/>
                      <a:pt x="179" y="105"/>
                    </a:cubicBezTo>
                    <a:cubicBezTo>
                      <a:pt x="177" y="101"/>
                      <a:pt x="181" y="90"/>
                      <a:pt x="176" y="81"/>
                    </a:cubicBezTo>
                    <a:cubicBezTo>
                      <a:pt x="171" y="74"/>
                      <a:pt x="156" y="69"/>
                      <a:pt x="151" y="62"/>
                    </a:cubicBezTo>
                    <a:cubicBezTo>
                      <a:pt x="145" y="52"/>
                      <a:pt x="148" y="41"/>
                      <a:pt x="146" y="37"/>
                    </a:cubicBezTo>
                    <a:cubicBezTo>
                      <a:pt x="143" y="32"/>
                      <a:pt x="131" y="24"/>
                      <a:pt x="123" y="15"/>
                    </a:cubicBezTo>
                    <a:cubicBezTo>
                      <a:pt x="121" y="17"/>
                      <a:pt x="120" y="20"/>
                      <a:pt x="120" y="26"/>
                    </a:cubicBezTo>
                    <a:cubicBezTo>
                      <a:pt x="121" y="37"/>
                      <a:pt x="131" y="45"/>
                      <a:pt x="130" y="57"/>
                    </a:cubicBezTo>
                    <a:cubicBezTo>
                      <a:pt x="129" y="67"/>
                      <a:pt x="124" y="71"/>
                      <a:pt x="115" y="73"/>
                    </a:cubicBezTo>
                    <a:cubicBezTo>
                      <a:pt x="103" y="76"/>
                      <a:pt x="90" y="69"/>
                      <a:pt x="80" y="62"/>
                    </a:cubicBezTo>
                    <a:cubicBezTo>
                      <a:pt x="73" y="58"/>
                      <a:pt x="67" y="56"/>
                      <a:pt x="61" y="56"/>
                    </a:cubicBezTo>
                    <a:cubicBezTo>
                      <a:pt x="59" y="56"/>
                      <a:pt x="55" y="58"/>
                      <a:pt x="55" y="59"/>
                    </a:cubicBezTo>
                    <a:cubicBezTo>
                      <a:pt x="55" y="45"/>
                      <a:pt x="47" y="31"/>
                      <a:pt x="36" y="23"/>
                    </a:cubicBezTo>
                    <a:cubicBezTo>
                      <a:pt x="31" y="19"/>
                      <a:pt x="7" y="0"/>
                      <a:pt x="3" y="4"/>
                    </a:cubicBezTo>
                    <a:cubicBezTo>
                      <a:pt x="0" y="6"/>
                      <a:pt x="9" y="14"/>
                      <a:pt x="16" y="23"/>
                    </a:cubicBezTo>
                    <a:cubicBezTo>
                      <a:pt x="22" y="30"/>
                      <a:pt x="26" y="39"/>
                      <a:pt x="27" y="41"/>
                    </a:cubicBezTo>
                    <a:cubicBezTo>
                      <a:pt x="29" y="46"/>
                      <a:pt x="32" y="53"/>
                      <a:pt x="31" y="58"/>
                    </a:cubicBezTo>
                    <a:close/>
                  </a:path>
                </a:pathLst>
              </a:custGeom>
              <a:solidFill>
                <a:srgbClr val="CE5D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6" name="Freeform 5905"/>
              <p:cNvSpPr>
                <a:spLocks/>
              </p:cNvSpPr>
              <p:nvPr/>
            </p:nvSpPr>
            <p:spPr bwMode="auto">
              <a:xfrm>
                <a:off x="4160" y="3008"/>
                <a:ext cx="210" cy="253"/>
              </a:xfrm>
              <a:custGeom>
                <a:avLst/>
                <a:gdLst>
                  <a:gd name="T0" fmla="*/ 0 w 84"/>
                  <a:gd name="T1" fmla="*/ 0 h 95"/>
                  <a:gd name="T2" fmla="*/ 133 w 84"/>
                  <a:gd name="T3" fmla="*/ 184 h 95"/>
                  <a:gd name="T4" fmla="*/ 213 w 84"/>
                  <a:gd name="T5" fmla="*/ 383 h 95"/>
                  <a:gd name="T6" fmla="*/ 525 w 84"/>
                  <a:gd name="T7" fmla="*/ 674 h 95"/>
                  <a:gd name="T8" fmla="*/ 508 w 84"/>
                  <a:gd name="T9" fmla="*/ 618 h 95"/>
                  <a:gd name="T10" fmla="*/ 475 w 84"/>
                  <a:gd name="T11" fmla="*/ 589 h 95"/>
                  <a:gd name="T12" fmla="*/ 495 w 84"/>
                  <a:gd name="T13" fmla="*/ 559 h 95"/>
                  <a:gd name="T14" fmla="*/ 488 w 84"/>
                  <a:gd name="T15" fmla="*/ 461 h 95"/>
                  <a:gd name="T16" fmla="*/ 420 w 84"/>
                  <a:gd name="T17" fmla="*/ 554 h 95"/>
                  <a:gd name="T18" fmla="*/ 288 w 84"/>
                  <a:gd name="T19" fmla="*/ 447 h 95"/>
                  <a:gd name="T20" fmla="*/ 233 w 84"/>
                  <a:gd name="T21" fmla="*/ 256 h 95"/>
                  <a:gd name="T22" fmla="*/ 183 w 84"/>
                  <a:gd name="T23" fmla="*/ 184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4" h="95">
                    <a:moveTo>
                      <a:pt x="0" y="0"/>
                    </a:moveTo>
                    <a:cubicBezTo>
                      <a:pt x="6" y="2"/>
                      <a:pt x="17" y="20"/>
                      <a:pt x="21" y="26"/>
                    </a:cubicBezTo>
                    <a:cubicBezTo>
                      <a:pt x="26" y="35"/>
                      <a:pt x="29" y="45"/>
                      <a:pt x="34" y="54"/>
                    </a:cubicBezTo>
                    <a:cubicBezTo>
                      <a:pt x="46" y="77"/>
                      <a:pt x="61" y="86"/>
                      <a:pt x="84" y="95"/>
                    </a:cubicBezTo>
                    <a:cubicBezTo>
                      <a:pt x="82" y="95"/>
                      <a:pt x="80" y="89"/>
                      <a:pt x="81" y="87"/>
                    </a:cubicBezTo>
                    <a:cubicBezTo>
                      <a:pt x="81" y="86"/>
                      <a:pt x="77" y="88"/>
                      <a:pt x="76" y="83"/>
                    </a:cubicBezTo>
                    <a:cubicBezTo>
                      <a:pt x="75" y="79"/>
                      <a:pt x="79" y="81"/>
                      <a:pt x="79" y="79"/>
                    </a:cubicBezTo>
                    <a:cubicBezTo>
                      <a:pt x="79" y="73"/>
                      <a:pt x="76" y="67"/>
                      <a:pt x="78" y="65"/>
                    </a:cubicBezTo>
                    <a:cubicBezTo>
                      <a:pt x="78" y="72"/>
                      <a:pt x="71" y="78"/>
                      <a:pt x="67" y="78"/>
                    </a:cubicBezTo>
                    <a:cubicBezTo>
                      <a:pt x="59" y="78"/>
                      <a:pt x="51" y="73"/>
                      <a:pt x="46" y="63"/>
                    </a:cubicBezTo>
                    <a:cubicBezTo>
                      <a:pt x="44" y="59"/>
                      <a:pt x="41" y="45"/>
                      <a:pt x="37" y="36"/>
                    </a:cubicBezTo>
                    <a:cubicBezTo>
                      <a:pt x="34" y="31"/>
                      <a:pt x="31" y="28"/>
                      <a:pt x="29" y="26"/>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7" name="Freeform 5906"/>
              <p:cNvSpPr>
                <a:spLocks/>
              </p:cNvSpPr>
              <p:nvPr/>
            </p:nvSpPr>
            <p:spPr bwMode="auto">
              <a:xfrm>
                <a:off x="4375" y="3139"/>
                <a:ext cx="65" cy="173"/>
              </a:xfrm>
              <a:custGeom>
                <a:avLst/>
                <a:gdLst>
                  <a:gd name="T0" fmla="*/ 83 w 26"/>
                  <a:gd name="T1" fmla="*/ 8 h 65"/>
                  <a:gd name="T2" fmla="*/ 20 w 26"/>
                  <a:gd name="T3" fmla="*/ 213 h 65"/>
                  <a:gd name="T4" fmla="*/ 63 w 26"/>
                  <a:gd name="T5" fmla="*/ 325 h 65"/>
                  <a:gd name="T6" fmla="*/ 83 w 26"/>
                  <a:gd name="T7" fmla="*/ 460 h 65"/>
                  <a:gd name="T8" fmla="*/ 100 w 26"/>
                  <a:gd name="T9" fmla="*/ 261 h 65"/>
                  <a:gd name="T10" fmla="*/ 163 w 26"/>
                  <a:gd name="T11" fmla="*/ 120 h 65"/>
                  <a:gd name="T12" fmla="*/ 95 w 26"/>
                  <a:gd name="T13" fmla="*/ 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65">
                    <a:moveTo>
                      <a:pt x="13" y="1"/>
                    </a:moveTo>
                    <a:cubicBezTo>
                      <a:pt x="8" y="12"/>
                      <a:pt x="0" y="17"/>
                      <a:pt x="3" y="30"/>
                    </a:cubicBezTo>
                    <a:cubicBezTo>
                      <a:pt x="4" y="36"/>
                      <a:pt x="8" y="41"/>
                      <a:pt x="10" y="46"/>
                    </a:cubicBezTo>
                    <a:cubicBezTo>
                      <a:pt x="12" y="52"/>
                      <a:pt x="11" y="58"/>
                      <a:pt x="13" y="65"/>
                    </a:cubicBezTo>
                    <a:cubicBezTo>
                      <a:pt x="12" y="61"/>
                      <a:pt x="21" y="41"/>
                      <a:pt x="16" y="37"/>
                    </a:cubicBezTo>
                    <a:cubicBezTo>
                      <a:pt x="5" y="28"/>
                      <a:pt x="13" y="20"/>
                      <a:pt x="26" y="17"/>
                    </a:cubicBezTo>
                    <a:cubicBezTo>
                      <a:pt x="21" y="11"/>
                      <a:pt x="18" y="7"/>
                      <a:pt x="15" y="0"/>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8" name="Freeform 5907"/>
              <p:cNvSpPr>
                <a:spLocks/>
              </p:cNvSpPr>
              <p:nvPr/>
            </p:nvSpPr>
            <p:spPr bwMode="auto">
              <a:xfrm>
                <a:off x="4152" y="3059"/>
                <a:ext cx="58" cy="117"/>
              </a:xfrm>
              <a:custGeom>
                <a:avLst/>
                <a:gdLst>
                  <a:gd name="T0" fmla="*/ 38 w 23"/>
                  <a:gd name="T1" fmla="*/ 157 h 44"/>
                  <a:gd name="T2" fmla="*/ 88 w 23"/>
                  <a:gd name="T3" fmla="*/ 114 h 44"/>
                  <a:gd name="T4" fmla="*/ 20 w 23"/>
                  <a:gd name="T5" fmla="*/ 0 h 44"/>
                  <a:gd name="T6" fmla="*/ 134 w 23"/>
                  <a:gd name="T7" fmla="*/ 213 h 44"/>
                  <a:gd name="T8" fmla="*/ 8 w 23"/>
                  <a:gd name="T9" fmla="*/ 176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44">
                    <a:moveTo>
                      <a:pt x="6" y="22"/>
                    </a:moveTo>
                    <a:cubicBezTo>
                      <a:pt x="14" y="28"/>
                      <a:pt x="16" y="23"/>
                      <a:pt x="14" y="16"/>
                    </a:cubicBezTo>
                    <a:cubicBezTo>
                      <a:pt x="13" y="11"/>
                      <a:pt x="6" y="4"/>
                      <a:pt x="3" y="0"/>
                    </a:cubicBezTo>
                    <a:cubicBezTo>
                      <a:pt x="11" y="7"/>
                      <a:pt x="23" y="17"/>
                      <a:pt x="21" y="30"/>
                    </a:cubicBezTo>
                    <a:cubicBezTo>
                      <a:pt x="19" y="44"/>
                      <a:pt x="0" y="34"/>
                      <a:pt x="1" y="25"/>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09" name="Freeform 5908"/>
              <p:cNvSpPr>
                <a:spLocks/>
              </p:cNvSpPr>
              <p:nvPr/>
            </p:nvSpPr>
            <p:spPr bwMode="auto">
              <a:xfrm>
                <a:off x="4797" y="3235"/>
                <a:ext cx="105" cy="112"/>
              </a:xfrm>
              <a:custGeom>
                <a:avLst/>
                <a:gdLst>
                  <a:gd name="T0" fmla="*/ 45 w 42"/>
                  <a:gd name="T1" fmla="*/ 221 h 42"/>
                  <a:gd name="T2" fmla="*/ 45 w 42"/>
                  <a:gd name="T3" fmla="*/ 13 h 42"/>
                  <a:gd name="T4" fmla="*/ 150 w 42"/>
                  <a:gd name="T5" fmla="*/ 107 h 42"/>
                  <a:gd name="T6" fmla="*/ 225 w 42"/>
                  <a:gd name="T7" fmla="*/ 299 h 42"/>
                  <a:gd name="T8" fmla="*/ 138 w 42"/>
                  <a:gd name="T9" fmla="*/ 171 h 42"/>
                  <a:gd name="T10" fmla="*/ 45 w 42"/>
                  <a:gd name="T11" fmla="*/ 221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42">
                    <a:moveTo>
                      <a:pt x="7" y="31"/>
                    </a:moveTo>
                    <a:cubicBezTo>
                      <a:pt x="1" y="14"/>
                      <a:pt x="0" y="0"/>
                      <a:pt x="7" y="2"/>
                    </a:cubicBezTo>
                    <a:cubicBezTo>
                      <a:pt x="14" y="3"/>
                      <a:pt x="17" y="10"/>
                      <a:pt x="24" y="15"/>
                    </a:cubicBezTo>
                    <a:cubicBezTo>
                      <a:pt x="31" y="20"/>
                      <a:pt x="42" y="37"/>
                      <a:pt x="36" y="42"/>
                    </a:cubicBezTo>
                    <a:cubicBezTo>
                      <a:pt x="38" y="38"/>
                      <a:pt x="31" y="29"/>
                      <a:pt x="22" y="24"/>
                    </a:cubicBezTo>
                    <a:cubicBezTo>
                      <a:pt x="14" y="19"/>
                      <a:pt x="5" y="23"/>
                      <a:pt x="7" y="31"/>
                    </a:cubicBezTo>
                    <a:close/>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0" name="Freeform 5909"/>
              <p:cNvSpPr>
                <a:spLocks/>
              </p:cNvSpPr>
              <p:nvPr/>
            </p:nvSpPr>
            <p:spPr bwMode="auto">
              <a:xfrm>
                <a:off x="4900" y="3320"/>
                <a:ext cx="27" cy="40"/>
              </a:xfrm>
              <a:custGeom>
                <a:avLst/>
                <a:gdLst>
                  <a:gd name="T0" fmla="*/ 5 w 11"/>
                  <a:gd name="T1" fmla="*/ 107 h 15"/>
                  <a:gd name="T2" fmla="*/ 5 w 11"/>
                  <a:gd name="T3" fmla="*/ 29 h 15"/>
                  <a:gd name="T4" fmla="*/ 37 w 11"/>
                  <a:gd name="T5" fmla="*/ 21 h 15"/>
                  <a:gd name="T6" fmla="*/ 66 w 11"/>
                  <a:gd name="T7" fmla="*/ 77 h 15"/>
                  <a:gd name="T8" fmla="*/ 29 w 11"/>
                  <a:gd name="T9" fmla="*/ 72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5">
                    <a:moveTo>
                      <a:pt x="1" y="15"/>
                    </a:moveTo>
                    <a:cubicBezTo>
                      <a:pt x="3" y="12"/>
                      <a:pt x="2" y="8"/>
                      <a:pt x="1" y="4"/>
                    </a:cubicBezTo>
                    <a:cubicBezTo>
                      <a:pt x="0" y="0"/>
                      <a:pt x="3" y="0"/>
                      <a:pt x="6" y="3"/>
                    </a:cubicBezTo>
                    <a:cubicBezTo>
                      <a:pt x="8" y="5"/>
                      <a:pt x="8" y="9"/>
                      <a:pt x="11" y="11"/>
                    </a:cubicBezTo>
                    <a:cubicBezTo>
                      <a:pt x="7" y="7"/>
                      <a:pt x="6" y="7"/>
                      <a:pt x="5" y="10"/>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1" name="Freeform 5910"/>
              <p:cNvSpPr>
                <a:spLocks/>
              </p:cNvSpPr>
              <p:nvPr/>
            </p:nvSpPr>
            <p:spPr bwMode="auto">
              <a:xfrm>
                <a:off x="4147" y="3104"/>
                <a:ext cx="30" cy="40"/>
              </a:xfrm>
              <a:custGeom>
                <a:avLst/>
                <a:gdLst>
                  <a:gd name="T0" fmla="*/ 50 w 12"/>
                  <a:gd name="T1" fmla="*/ 43 h 15"/>
                  <a:gd name="T2" fmla="*/ 25 w 12"/>
                  <a:gd name="T3" fmla="*/ 0 h 15"/>
                  <a:gd name="T4" fmla="*/ 33 w 12"/>
                  <a:gd name="T5" fmla="*/ 35 h 15"/>
                  <a:gd name="T6" fmla="*/ 20 w 12"/>
                  <a:gd name="T7" fmla="*/ 29 h 15"/>
                  <a:gd name="T8" fmla="*/ 0 w 12"/>
                  <a:gd name="T9" fmla="*/ 51 h 15"/>
                  <a:gd name="T10" fmla="*/ 13 w 12"/>
                  <a:gd name="T11" fmla="*/ 77 h 15"/>
                  <a:gd name="T12" fmla="*/ 25 w 12"/>
                  <a:gd name="T13" fmla="*/ 93 h 15"/>
                  <a:gd name="T14" fmla="*/ 75 w 12"/>
                  <a:gd name="T15" fmla="*/ 107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15">
                    <a:moveTo>
                      <a:pt x="8" y="6"/>
                    </a:moveTo>
                    <a:cubicBezTo>
                      <a:pt x="7" y="4"/>
                      <a:pt x="5" y="2"/>
                      <a:pt x="4" y="0"/>
                    </a:cubicBezTo>
                    <a:cubicBezTo>
                      <a:pt x="4" y="1"/>
                      <a:pt x="5" y="3"/>
                      <a:pt x="5" y="5"/>
                    </a:cubicBezTo>
                    <a:cubicBezTo>
                      <a:pt x="4" y="5"/>
                      <a:pt x="3" y="5"/>
                      <a:pt x="3" y="4"/>
                    </a:cubicBezTo>
                    <a:cubicBezTo>
                      <a:pt x="4" y="6"/>
                      <a:pt x="2" y="7"/>
                      <a:pt x="0" y="7"/>
                    </a:cubicBezTo>
                    <a:cubicBezTo>
                      <a:pt x="2" y="8"/>
                      <a:pt x="1" y="9"/>
                      <a:pt x="2" y="11"/>
                    </a:cubicBezTo>
                    <a:cubicBezTo>
                      <a:pt x="3" y="12"/>
                      <a:pt x="3" y="12"/>
                      <a:pt x="4" y="13"/>
                    </a:cubicBezTo>
                    <a:cubicBezTo>
                      <a:pt x="7" y="15"/>
                      <a:pt x="8" y="15"/>
                      <a:pt x="12" y="15"/>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2" name="Freeform 5911"/>
              <p:cNvSpPr>
                <a:spLocks/>
              </p:cNvSpPr>
              <p:nvPr/>
            </p:nvSpPr>
            <p:spPr bwMode="auto">
              <a:xfrm>
                <a:off x="4165" y="3011"/>
                <a:ext cx="67" cy="82"/>
              </a:xfrm>
              <a:custGeom>
                <a:avLst/>
                <a:gdLst>
                  <a:gd name="T0" fmla="*/ 166 w 27"/>
                  <a:gd name="T1" fmla="*/ 183 h 31"/>
                  <a:gd name="T2" fmla="*/ 141 w 27"/>
                  <a:gd name="T3" fmla="*/ 111 h 31"/>
                  <a:gd name="T4" fmla="*/ 117 w 27"/>
                  <a:gd name="T5" fmla="*/ 90 h 31"/>
                  <a:gd name="T6" fmla="*/ 104 w 27"/>
                  <a:gd name="T7" fmla="*/ 85 h 31"/>
                  <a:gd name="T8" fmla="*/ 92 w 27"/>
                  <a:gd name="T9" fmla="*/ 56 h 31"/>
                  <a:gd name="T10" fmla="*/ 67 w 27"/>
                  <a:gd name="T11" fmla="*/ 42 h 31"/>
                  <a:gd name="T12" fmla="*/ 42 w 27"/>
                  <a:gd name="T13" fmla="*/ 21 h 31"/>
                  <a:gd name="T14" fmla="*/ 0 w 27"/>
                  <a:gd name="T15" fmla="*/ 0 h 31"/>
                  <a:gd name="T16" fmla="*/ 25 w 27"/>
                  <a:gd name="T17" fmla="*/ 34 h 31"/>
                  <a:gd name="T18" fmla="*/ 79 w 27"/>
                  <a:gd name="T19" fmla="*/ 98 h 31"/>
                  <a:gd name="T20" fmla="*/ 124 w 27"/>
                  <a:gd name="T21" fmla="*/ 148 h 31"/>
                  <a:gd name="T22" fmla="*/ 166 w 27"/>
                  <a:gd name="T23" fmla="*/ 21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31">
                    <a:moveTo>
                      <a:pt x="27" y="26"/>
                    </a:moveTo>
                    <a:cubicBezTo>
                      <a:pt x="25" y="24"/>
                      <a:pt x="24" y="19"/>
                      <a:pt x="23" y="16"/>
                    </a:cubicBezTo>
                    <a:cubicBezTo>
                      <a:pt x="21" y="22"/>
                      <a:pt x="21" y="15"/>
                      <a:pt x="19" y="13"/>
                    </a:cubicBezTo>
                    <a:cubicBezTo>
                      <a:pt x="18" y="12"/>
                      <a:pt x="18" y="13"/>
                      <a:pt x="17" y="12"/>
                    </a:cubicBezTo>
                    <a:cubicBezTo>
                      <a:pt x="15" y="11"/>
                      <a:pt x="16" y="10"/>
                      <a:pt x="15" y="8"/>
                    </a:cubicBezTo>
                    <a:cubicBezTo>
                      <a:pt x="14" y="7"/>
                      <a:pt x="13" y="7"/>
                      <a:pt x="11" y="6"/>
                    </a:cubicBezTo>
                    <a:cubicBezTo>
                      <a:pt x="10" y="5"/>
                      <a:pt x="9" y="4"/>
                      <a:pt x="7" y="3"/>
                    </a:cubicBezTo>
                    <a:cubicBezTo>
                      <a:pt x="5" y="2"/>
                      <a:pt x="3" y="2"/>
                      <a:pt x="0" y="0"/>
                    </a:cubicBezTo>
                    <a:cubicBezTo>
                      <a:pt x="0" y="1"/>
                      <a:pt x="3" y="4"/>
                      <a:pt x="4" y="5"/>
                    </a:cubicBezTo>
                    <a:cubicBezTo>
                      <a:pt x="7" y="8"/>
                      <a:pt x="10" y="11"/>
                      <a:pt x="13" y="14"/>
                    </a:cubicBezTo>
                    <a:cubicBezTo>
                      <a:pt x="15" y="17"/>
                      <a:pt x="17" y="19"/>
                      <a:pt x="20" y="21"/>
                    </a:cubicBezTo>
                    <a:cubicBezTo>
                      <a:pt x="22" y="25"/>
                      <a:pt x="24" y="28"/>
                      <a:pt x="27" y="31"/>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3" name="Freeform 5912"/>
              <p:cNvSpPr>
                <a:spLocks/>
              </p:cNvSpPr>
              <p:nvPr/>
            </p:nvSpPr>
            <p:spPr bwMode="auto">
              <a:xfrm>
                <a:off x="4350" y="3125"/>
                <a:ext cx="15" cy="96"/>
              </a:xfrm>
              <a:custGeom>
                <a:avLst/>
                <a:gdLst>
                  <a:gd name="T0" fmla="*/ 0 w 6"/>
                  <a:gd name="T1" fmla="*/ 200 h 36"/>
                  <a:gd name="T2" fmla="*/ 13 w 6"/>
                  <a:gd name="T3" fmla="*/ 99 h 36"/>
                  <a:gd name="T4" fmla="*/ 13 w 6"/>
                  <a:gd name="T5" fmla="*/ 0 h 36"/>
                  <a:gd name="T6" fmla="*/ 38 w 6"/>
                  <a:gd name="T7" fmla="*/ 120 h 36"/>
                  <a:gd name="T8" fmla="*/ 33 w 6"/>
                  <a:gd name="T9" fmla="*/ 157 h 36"/>
                  <a:gd name="T10" fmla="*/ 38 w 6"/>
                  <a:gd name="T11" fmla="*/ 171 h 36"/>
                  <a:gd name="T12" fmla="*/ 33 w 6"/>
                  <a:gd name="T13" fmla="*/ 192 h 36"/>
                  <a:gd name="T14" fmla="*/ 38 w 6"/>
                  <a:gd name="T15" fmla="*/ 227 h 36"/>
                  <a:gd name="T16" fmla="*/ 38 w 6"/>
                  <a:gd name="T17" fmla="*/ 256 h 36"/>
                  <a:gd name="T18" fmla="*/ 0 w 6"/>
                  <a:gd name="T19" fmla="*/ 256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36">
                    <a:moveTo>
                      <a:pt x="0" y="28"/>
                    </a:moveTo>
                    <a:cubicBezTo>
                      <a:pt x="3" y="23"/>
                      <a:pt x="2" y="19"/>
                      <a:pt x="2" y="14"/>
                    </a:cubicBezTo>
                    <a:cubicBezTo>
                      <a:pt x="2" y="10"/>
                      <a:pt x="2" y="5"/>
                      <a:pt x="2" y="0"/>
                    </a:cubicBezTo>
                    <a:cubicBezTo>
                      <a:pt x="2" y="5"/>
                      <a:pt x="1" y="14"/>
                      <a:pt x="6" y="17"/>
                    </a:cubicBezTo>
                    <a:cubicBezTo>
                      <a:pt x="4" y="18"/>
                      <a:pt x="4" y="20"/>
                      <a:pt x="5" y="22"/>
                    </a:cubicBezTo>
                    <a:cubicBezTo>
                      <a:pt x="5" y="23"/>
                      <a:pt x="6" y="23"/>
                      <a:pt x="6" y="24"/>
                    </a:cubicBezTo>
                    <a:cubicBezTo>
                      <a:pt x="6" y="25"/>
                      <a:pt x="5" y="26"/>
                      <a:pt x="5" y="27"/>
                    </a:cubicBezTo>
                    <a:cubicBezTo>
                      <a:pt x="4" y="30"/>
                      <a:pt x="6" y="30"/>
                      <a:pt x="6" y="32"/>
                    </a:cubicBezTo>
                    <a:cubicBezTo>
                      <a:pt x="6" y="33"/>
                      <a:pt x="5" y="34"/>
                      <a:pt x="6" y="36"/>
                    </a:cubicBezTo>
                    <a:cubicBezTo>
                      <a:pt x="4" y="33"/>
                      <a:pt x="1" y="34"/>
                      <a:pt x="0" y="36"/>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4" name="Freeform 5913"/>
              <p:cNvSpPr>
                <a:spLocks/>
              </p:cNvSpPr>
              <p:nvPr/>
            </p:nvSpPr>
            <p:spPr bwMode="auto">
              <a:xfrm>
                <a:off x="4357" y="3240"/>
                <a:ext cx="15" cy="21"/>
              </a:xfrm>
              <a:custGeom>
                <a:avLst/>
                <a:gdLst>
                  <a:gd name="T0" fmla="*/ 0 w 6"/>
                  <a:gd name="T1" fmla="*/ 0 h 8"/>
                  <a:gd name="T2" fmla="*/ 38 w 6"/>
                  <a:gd name="T3" fmla="*/ 0 h 8"/>
                  <a:gd name="T4" fmla="*/ 38 w 6"/>
                  <a:gd name="T5" fmla="*/ 34 h 8"/>
                  <a:gd name="T6" fmla="*/ 25 w 6"/>
                  <a:gd name="T7" fmla="*/ 55 h 8"/>
                  <a:gd name="T8" fmla="*/ 0 w 6"/>
                  <a:gd name="T9" fmla="*/ 42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8">
                    <a:moveTo>
                      <a:pt x="0" y="0"/>
                    </a:moveTo>
                    <a:cubicBezTo>
                      <a:pt x="2" y="0"/>
                      <a:pt x="4" y="0"/>
                      <a:pt x="6" y="0"/>
                    </a:cubicBezTo>
                    <a:cubicBezTo>
                      <a:pt x="4" y="1"/>
                      <a:pt x="3" y="4"/>
                      <a:pt x="6" y="5"/>
                    </a:cubicBezTo>
                    <a:cubicBezTo>
                      <a:pt x="6" y="6"/>
                      <a:pt x="6" y="7"/>
                      <a:pt x="4" y="8"/>
                    </a:cubicBezTo>
                    <a:cubicBezTo>
                      <a:pt x="3" y="8"/>
                      <a:pt x="2" y="5"/>
                      <a:pt x="0" y="6"/>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5" name="Freeform 5914"/>
              <p:cNvSpPr>
                <a:spLocks/>
              </p:cNvSpPr>
              <p:nvPr/>
            </p:nvSpPr>
            <p:spPr bwMode="auto">
              <a:xfrm>
                <a:off x="4405" y="3240"/>
                <a:ext cx="25" cy="77"/>
              </a:xfrm>
              <a:custGeom>
                <a:avLst/>
                <a:gdLst>
                  <a:gd name="T0" fmla="*/ 25 w 10"/>
                  <a:gd name="T1" fmla="*/ 0 h 29"/>
                  <a:gd name="T2" fmla="*/ 58 w 10"/>
                  <a:gd name="T3" fmla="*/ 13 h 29"/>
                  <a:gd name="T4" fmla="*/ 63 w 10"/>
                  <a:gd name="T5" fmla="*/ 77 h 29"/>
                  <a:gd name="T6" fmla="*/ 45 w 10"/>
                  <a:gd name="T7" fmla="*/ 154 h 29"/>
                  <a:gd name="T8" fmla="*/ 0 w 10"/>
                  <a:gd name="T9" fmla="*/ 204 h 29"/>
                  <a:gd name="T10" fmla="*/ 8 w 10"/>
                  <a:gd name="T11" fmla="*/ 162 h 29"/>
                  <a:gd name="T12" fmla="*/ 8 w 10"/>
                  <a:gd name="T13" fmla="*/ 85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29">
                    <a:moveTo>
                      <a:pt x="4" y="0"/>
                    </a:moveTo>
                    <a:cubicBezTo>
                      <a:pt x="6" y="1"/>
                      <a:pt x="8" y="1"/>
                      <a:pt x="9" y="2"/>
                    </a:cubicBezTo>
                    <a:cubicBezTo>
                      <a:pt x="5" y="4"/>
                      <a:pt x="8" y="9"/>
                      <a:pt x="10" y="11"/>
                    </a:cubicBezTo>
                    <a:cubicBezTo>
                      <a:pt x="4" y="10"/>
                      <a:pt x="7" y="19"/>
                      <a:pt x="7" y="22"/>
                    </a:cubicBezTo>
                    <a:cubicBezTo>
                      <a:pt x="3" y="20"/>
                      <a:pt x="1" y="26"/>
                      <a:pt x="0" y="29"/>
                    </a:cubicBezTo>
                    <a:cubicBezTo>
                      <a:pt x="0" y="27"/>
                      <a:pt x="1" y="25"/>
                      <a:pt x="1" y="23"/>
                    </a:cubicBezTo>
                    <a:cubicBezTo>
                      <a:pt x="1" y="19"/>
                      <a:pt x="1" y="16"/>
                      <a:pt x="1" y="12"/>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6" name="Freeform 5915"/>
              <p:cNvSpPr>
                <a:spLocks/>
              </p:cNvSpPr>
              <p:nvPr/>
            </p:nvSpPr>
            <p:spPr bwMode="auto">
              <a:xfrm>
                <a:off x="4382" y="3115"/>
                <a:ext cx="30" cy="61"/>
              </a:xfrm>
              <a:custGeom>
                <a:avLst/>
                <a:gdLst>
                  <a:gd name="T0" fmla="*/ 13 w 12"/>
                  <a:gd name="T1" fmla="*/ 162 h 23"/>
                  <a:gd name="T2" fmla="*/ 25 w 12"/>
                  <a:gd name="T3" fmla="*/ 133 h 23"/>
                  <a:gd name="T4" fmla="*/ 33 w 12"/>
                  <a:gd name="T5" fmla="*/ 77 h 23"/>
                  <a:gd name="T6" fmla="*/ 8 w 12"/>
                  <a:gd name="T7" fmla="*/ 0 h 23"/>
                  <a:gd name="T8" fmla="*/ 20 w 12"/>
                  <a:gd name="T9" fmla="*/ 13 h 23"/>
                  <a:gd name="T10" fmla="*/ 45 w 12"/>
                  <a:gd name="T11" fmla="*/ 50 h 23"/>
                  <a:gd name="T12" fmla="*/ 75 w 12"/>
                  <a:gd name="T13" fmla="*/ 98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3">
                    <a:moveTo>
                      <a:pt x="2" y="23"/>
                    </a:moveTo>
                    <a:cubicBezTo>
                      <a:pt x="3" y="21"/>
                      <a:pt x="4" y="21"/>
                      <a:pt x="4" y="19"/>
                    </a:cubicBezTo>
                    <a:cubicBezTo>
                      <a:pt x="5" y="17"/>
                      <a:pt x="5" y="14"/>
                      <a:pt x="5" y="11"/>
                    </a:cubicBezTo>
                    <a:cubicBezTo>
                      <a:pt x="4" y="7"/>
                      <a:pt x="3" y="3"/>
                      <a:pt x="1" y="0"/>
                    </a:cubicBezTo>
                    <a:cubicBezTo>
                      <a:pt x="0" y="1"/>
                      <a:pt x="2" y="1"/>
                      <a:pt x="3" y="2"/>
                    </a:cubicBezTo>
                    <a:cubicBezTo>
                      <a:pt x="5" y="3"/>
                      <a:pt x="6" y="5"/>
                      <a:pt x="7" y="7"/>
                    </a:cubicBezTo>
                    <a:cubicBezTo>
                      <a:pt x="9" y="9"/>
                      <a:pt x="12" y="12"/>
                      <a:pt x="12" y="14"/>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7" name="Freeform 5916"/>
              <p:cNvSpPr>
                <a:spLocks/>
              </p:cNvSpPr>
              <p:nvPr/>
            </p:nvSpPr>
            <p:spPr bwMode="auto">
              <a:xfrm>
                <a:off x="4555" y="2971"/>
                <a:ext cx="92" cy="157"/>
              </a:xfrm>
              <a:custGeom>
                <a:avLst/>
                <a:gdLst>
                  <a:gd name="T0" fmla="*/ 199 w 37"/>
                  <a:gd name="T1" fmla="*/ 170 h 59"/>
                  <a:gd name="T2" fmla="*/ 186 w 37"/>
                  <a:gd name="T3" fmla="*/ 269 h 59"/>
                  <a:gd name="T4" fmla="*/ 199 w 37"/>
                  <a:gd name="T5" fmla="*/ 319 h 59"/>
                  <a:gd name="T6" fmla="*/ 191 w 37"/>
                  <a:gd name="T7" fmla="*/ 418 h 59"/>
                  <a:gd name="T8" fmla="*/ 67 w 37"/>
                  <a:gd name="T9" fmla="*/ 162 h 59"/>
                  <a:gd name="T10" fmla="*/ 30 w 37"/>
                  <a:gd name="T11" fmla="*/ 72 h 59"/>
                  <a:gd name="T12" fmla="*/ 5 w 37"/>
                  <a:gd name="T13" fmla="*/ 0 h 59"/>
                  <a:gd name="T14" fmla="*/ 124 w 37"/>
                  <a:gd name="T15" fmla="*/ 56 h 59"/>
                  <a:gd name="T16" fmla="*/ 142 w 37"/>
                  <a:gd name="T17" fmla="*/ 85 h 59"/>
                  <a:gd name="T18" fmla="*/ 186 w 37"/>
                  <a:gd name="T19" fmla="*/ 98 h 59"/>
                  <a:gd name="T20" fmla="*/ 224 w 37"/>
                  <a:gd name="T21" fmla="*/ 178 h 59"/>
                  <a:gd name="T22" fmla="*/ 204 w 37"/>
                  <a:gd name="T23" fmla="*/ 17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 h="59">
                    <a:moveTo>
                      <a:pt x="32" y="24"/>
                    </a:moveTo>
                    <a:cubicBezTo>
                      <a:pt x="26" y="24"/>
                      <a:pt x="29" y="35"/>
                      <a:pt x="30" y="38"/>
                    </a:cubicBezTo>
                    <a:cubicBezTo>
                      <a:pt x="30" y="40"/>
                      <a:pt x="32" y="43"/>
                      <a:pt x="32" y="45"/>
                    </a:cubicBezTo>
                    <a:cubicBezTo>
                      <a:pt x="33" y="50"/>
                      <a:pt x="33" y="55"/>
                      <a:pt x="31" y="59"/>
                    </a:cubicBezTo>
                    <a:cubicBezTo>
                      <a:pt x="26" y="47"/>
                      <a:pt x="15" y="36"/>
                      <a:pt x="11" y="23"/>
                    </a:cubicBezTo>
                    <a:cubicBezTo>
                      <a:pt x="9" y="18"/>
                      <a:pt x="7" y="14"/>
                      <a:pt x="5" y="10"/>
                    </a:cubicBezTo>
                    <a:cubicBezTo>
                      <a:pt x="3" y="7"/>
                      <a:pt x="0" y="4"/>
                      <a:pt x="1" y="0"/>
                    </a:cubicBezTo>
                    <a:cubicBezTo>
                      <a:pt x="7" y="1"/>
                      <a:pt x="15" y="3"/>
                      <a:pt x="20" y="8"/>
                    </a:cubicBezTo>
                    <a:cubicBezTo>
                      <a:pt x="21" y="9"/>
                      <a:pt x="21" y="11"/>
                      <a:pt x="23" y="12"/>
                    </a:cubicBezTo>
                    <a:cubicBezTo>
                      <a:pt x="25" y="13"/>
                      <a:pt x="28" y="13"/>
                      <a:pt x="30" y="14"/>
                    </a:cubicBezTo>
                    <a:cubicBezTo>
                      <a:pt x="34" y="15"/>
                      <a:pt x="37" y="21"/>
                      <a:pt x="36" y="25"/>
                    </a:cubicBezTo>
                    <a:cubicBezTo>
                      <a:pt x="35" y="25"/>
                      <a:pt x="34" y="25"/>
                      <a:pt x="33" y="24"/>
                    </a:cubicBezTo>
                  </a:path>
                </a:pathLst>
              </a:custGeom>
              <a:solidFill>
                <a:srgbClr val="CE5D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8" name="Freeform 5917"/>
              <p:cNvSpPr>
                <a:spLocks/>
              </p:cNvSpPr>
              <p:nvPr/>
            </p:nvSpPr>
            <p:spPr bwMode="auto">
              <a:xfrm>
                <a:off x="4467" y="2848"/>
                <a:ext cx="78" cy="115"/>
              </a:xfrm>
              <a:custGeom>
                <a:avLst/>
                <a:gdLst>
                  <a:gd name="T0" fmla="*/ 0 w 31"/>
                  <a:gd name="T1" fmla="*/ 0 h 43"/>
                  <a:gd name="T2" fmla="*/ 96 w 31"/>
                  <a:gd name="T3" fmla="*/ 136 h 43"/>
                  <a:gd name="T4" fmla="*/ 133 w 31"/>
                  <a:gd name="T5" fmla="*/ 214 h 43"/>
                  <a:gd name="T6" fmla="*/ 159 w 31"/>
                  <a:gd name="T7" fmla="*/ 257 h 43"/>
                  <a:gd name="T8" fmla="*/ 196 w 31"/>
                  <a:gd name="T9" fmla="*/ 308 h 43"/>
                  <a:gd name="T10" fmla="*/ 171 w 31"/>
                  <a:gd name="T11" fmla="*/ 286 h 43"/>
                  <a:gd name="T12" fmla="*/ 146 w 31"/>
                  <a:gd name="T13" fmla="*/ 273 h 43"/>
                  <a:gd name="T14" fmla="*/ 126 w 31"/>
                  <a:gd name="T15" fmla="*/ 257 h 43"/>
                  <a:gd name="T16" fmla="*/ 108 w 31"/>
                  <a:gd name="T17" fmla="*/ 273 h 43"/>
                  <a:gd name="T18" fmla="*/ 101 w 31"/>
                  <a:gd name="T19" fmla="*/ 214 h 43"/>
                  <a:gd name="T20" fmla="*/ 70 w 31"/>
                  <a:gd name="T21" fmla="*/ 128 h 43"/>
                  <a:gd name="T22" fmla="*/ 33 w 31"/>
                  <a:gd name="T23" fmla="*/ 56 h 43"/>
                  <a:gd name="T24" fmla="*/ 0 w 31"/>
                  <a:gd name="T25" fmla="*/ 13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3">
                    <a:moveTo>
                      <a:pt x="0" y="0"/>
                    </a:moveTo>
                    <a:cubicBezTo>
                      <a:pt x="7" y="4"/>
                      <a:pt x="11" y="13"/>
                      <a:pt x="15" y="19"/>
                    </a:cubicBezTo>
                    <a:cubicBezTo>
                      <a:pt x="18" y="22"/>
                      <a:pt x="19" y="26"/>
                      <a:pt x="21" y="30"/>
                    </a:cubicBezTo>
                    <a:cubicBezTo>
                      <a:pt x="22" y="32"/>
                      <a:pt x="24" y="34"/>
                      <a:pt x="25" y="36"/>
                    </a:cubicBezTo>
                    <a:cubicBezTo>
                      <a:pt x="27" y="38"/>
                      <a:pt x="31" y="41"/>
                      <a:pt x="31" y="43"/>
                    </a:cubicBezTo>
                    <a:cubicBezTo>
                      <a:pt x="29" y="43"/>
                      <a:pt x="28" y="41"/>
                      <a:pt x="27" y="40"/>
                    </a:cubicBezTo>
                    <a:cubicBezTo>
                      <a:pt x="25" y="40"/>
                      <a:pt x="24" y="39"/>
                      <a:pt x="23" y="38"/>
                    </a:cubicBezTo>
                    <a:cubicBezTo>
                      <a:pt x="22" y="38"/>
                      <a:pt x="21" y="36"/>
                      <a:pt x="20" y="36"/>
                    </a:cubicBezTo>
                    <a:cubicBezTo>
                      <a:pt x="18" y="35"/>
                      <a:pt x="18" y="36"/>
                      <a:pt x="17" y="38"/>
                    </a:cubicBezTo>
                    <a:cubicBezTo>
                      <a:pt x="15" y="37"/>
                      <a:pt x="16" y="33"/>
                      <a:pt x="16" y="30"/>
                    </a:cubicBezTo>
                    <a:cubicBezTo>
                      <a:pt x="15" y="26"/>
                      <a:pt x="14" y="21"/>
                      <a:pt x="11" y="18"/>
                    </a:cubicBezTo>
                    <a:cubicBezTo>
                      <a:pt x="8" y="15"/>
                      <a:pt x="7" y="11"/>
                      <a:pt x="5" y="8"/>
                    </a:cubicBezTo>
                    <a:cubicBezTo>
                      <a:pt x="4" y="7"/>
                      <a:pt x="1" y="2"/>
                      <a:pt x="0" y="2"/>
                    </a:cubicBezTo>
                  </a:path>
                </a:pathLst>
              </a:custGeom>
              <a:solidFill>
                <a:srgbClr val="CE5D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19" name="Freeform 5918"/>
              <p:cNvSpPr>
                <a:spLocks/>
              </p:cNvSpPr>
              <p:nvPr/>
            </p:nvSpPr>
            <p:spPr bwMode="auto">
              <a:xfrm>
                <a:off x="4485" y="2933"/>
                <a:ext cx="52" cy="59"/>
              </a:xfrm>
              <a:custGeom>
                <a:avLst/>
                <a:gdLst>
                  <a:gd name="T0" fmla="*/ 54 w 21"/>
                  <a:gd name="T1" fmla="*/ 0 h 22"/>
                  <a:gd name="T2" fmla="*/ 37 w 21"/>
                  <a:gd name="T3" fmla="*/ 35 h 22"/>
                  <a:gd name="T4" fmla="*/ 0 w 21"/>
                  <a:gd name="T5" fmla="*/ 56 h 22"/>
                  <a:gd name="T6" fmla="*/ 30 w 21"/>
                  <a:gd name="T7" fmla="*/ 80 h 22"/>
                  <a:gd name="T8" fmla="*/ 67 w 21"/>
                  <a:gd name="T9" fmla="*/ 115 h 22"/>
                  <a:gd name="T10" fmla="*/ 129 w 21"/>
                  <a:gd name="T11" fmla="*/ 158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2">
                    <a:moveTo>
                      <a:pt x="9" y="0"/>
                    </a:moveTo>
                    <a:cubicBezTo>
                      <a:pt x="8" y="1"/>
                      <a:pt x="7" y="4"/>
                      <a:pt x="6" y="5"/>
                    </a:cubicBezTo>
                    <a:cubicBezTo>
                      <a:pt x="4" y="7"/>
                      <a:pt x="3" y="7"/>
                      <a:pt x="0" y="8"/>
                    </a:cubicBezTo>
                    <a:cubicBezTo>
                      <a:pt x="1" y="9"/>
                      <a:pt x="4" y="10"/>
                      <a:pt x="5" y="11"/>
                    </a:cubicBezTo>
                    <a:cubicBezTo>
                      <a:pt x="7" y="12"/>
                      <a:pt x="9" y="14"/>
                      <a:pt x="11" y="16"/>
                    </a:cubicBezTo>
                    <a:cubicBezTo>
                      <a:pt x="13" y="18"/>
                      <a:pt x="18" y="19"/>
                      <a:pt x="21" y="22"/>
                    </a:cubicBezTo>
                  </a:path>
                </a:pathLst>
              </a:custGeom>
              <a:solidFill>
                <a:srgbClr val="CE5D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0" name="Freeform 5919"/>
              <p:cNvSpPr>
                <a:spLocks/>
              </p:cNvSpPr>
              <p:nvPr/>
            </p:nvSpPr>
            <p:spPr bwMode="auto">
              <a:xfrm>
                <a:off x="4615" y="2904"/>
                <a:ext cx="82" cy="85"/>
              </a:xfrm>
              <a:custGeom>
                <a:avLst/>
                <a:gdLst>
                  <a:gd name="T0" fmla="*/ 12 w 33"/>
                  <a:gd name="T1" fmla="*/ 0 h 32"/>
                  <a:gd name="T2" fmla="*/ 17 w 33"/>
                  <a:gd name="T3" fmla="*/ 43 h 32"/>
                  <a:gd name="T4" fmla="*/ 37 w 33"/>
                  <a:gd name="T5" fmla="*/ 85 h 32"/>
                  <a:gd name="T6" fmla="*/ 99 w 33"/>
                  <a:gd name="T7" fmla="*/ 149 h 32"/>
                  <a:gd name="T8" fmla="*/ 149 w 33"/>
                  <a:gd name="T9" fmla="*/ 149 h 32"/>
                  <a:gd name="T10" fmla="*/ 137 w 33"/>
                  <a:gd name="T11" fmla="*/ 77 h 32"/>
                  <a:gd name="T12" fmla="*/ 199 w 33"/>
                  <a:gd name="T13" fmla="*/ 226 h 32"/>
                  <a:gd name="T14" fmla="*/ 174 w 33"/>
                  <a:gd name="T15" fmla="*/ 218 h 32"/>
                  <a:gd name="T16" fmla="*/ 142 w 33"/>
                  <a:gd name="T17" fmla="*/ 218 h 32"/>
                  <a:gd name="T18" fmla="*/ 80 w 33"/>
                  <a:gd name="T19" fmla="*/ 197 h 32"/>
                  <a:gd name="T20" fmla="*/ 37 w 33"/>
                  <a:gd name="T21" fmla="*/ 141 h 32"/>
                  <a:gd name="T22" fmla="*/ 5 w 33"/>
                  <a:gd name="T23" fmla="*/ 21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 h="32">
                    <a:moveTo>
                      <a:pt x="2" y="0"/>
                    </a:moveTo>
                    <a:cubicBezTo>
                      <a:pt x="1" y="1"/>
                      <a:pt x="3" y="4"/>
                      <a:pt x="3" y="6"/>
                    </a:cubicBezTo>
                    <a:cubicBezTo>
                      <a:pt x="4" y="8"/>
                      <a:pt x="5" y="10"/>
                      <a:pt x="6" y="12"/>
                    </a:cubicBezTo>
                    <a:cubicBezTo>
                      <a:pt x="8" y="15"/>
                      <a:pt x="12" y="19"/>
                      <a:pt x="16" y="21"/>
                    </a:cubicBezTo>
                    <a:cubicBezTo>
                      <a:pt x="18" y="22"/>
                      <a:pt x="23" y="24"/>
                      <a:pt x="24" y="21"/>
                    </a:cubicBezTo>
                    <a:cubicBezTo>
                      <a:pt x="25" y="19"/>
                      <a:pt x="24" y="14"/>
                      <a:pt x="22" y="11"/>
                    </a:cubicBezTo>
                    <a:cubicBezTo>
                      <a:pt x="24" y="18"/>
                      <a:pt x="33" y="24"/>
                      <a:pt x="32" y="32"/>
                    </a:cubicBezTo>
                    <a:cubicBezTo>
                      <a:pt x="30" y="32"/>
                      <a:pt x="29" y="31"/>
                      <a:pt x="28" y="31"/>
                    </a:cubicBezTo>
                    <a:cubicBezTo>
                      <a:pt x="26" y="30"/>
                      <a:pt x="24" y="31"/>
                      <a:pt x="23" y="31"/>
                    </a:cubicBezTo>
                    <a:cubicBezTo>
                      <a:pt x="19" y="31"/>
                      <a:pt x="16" y="30"/>
                      <a:pt x="13" y="28"/>
                    </a:cubicBezTo>
                    <a:cubicBezTo>
                      <a:pt x="9" y="26"/>
                      <a:pt x="8" y="25"/>
                      <a:pt x="6" y="20"/>
                    </a:cubicBezTo>
                    <a:cubicBezTo>
                      <a:pt x="4" y="14"/>
                      <a:pt x="0" y="10"/>
                      <a:pt x="1" y="3"/>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1" name="Freeform 5920"/>
              <p:cNvSpPr>
                <a:spLocks/>
              </p:cNvSpPr>
              <p:nvPr/>
            </p:nvSpPr>
            <p:spPr bwMode="auto">
              <a:xfrm>
                <a:off x="4672" y="2944"/>
                <a:ext cx="53" cy="56"/>
              </a:xfrm>
              <a:custGeom>
                <a:avLst/>
                <a:gdLst>
                  <a:gd name="T0" fmla="*/ 0 w 21"/>
                  <a:gd name="T1" fmla="*/ 0 h 21"/>
                  <a:gd name="T2" fmla="*/ 45 w 21"/>
                  <a:gd name="T3" fmla="*/ 43 h 21"/>
                  <a:gd name="T4" fmla="*/ 71 w 21"/>
                  <a:gd name="T5" fmla="*/ 64 h 21"/>
                  <a:gd name="T6" fmla="*/ 101 w 21"/>
                  <a:gd name="T7" fmla="*/ 93 h 21"/>
                  <a:gd name="T8" fmla="*/ 109 w 21"/>
                  <a:gd name="T9" fmla="*/ 43 h 21"/>
                  <a:gd name="T10" fmla="*/ 126 w 21"/>
                  <a:gd name="T11" fmla="*/ 107 h 21"/>
                  <a:gd name="T12" fmla="*/ 101 w 21"/>
                  <a:gd name="T13" fmla="*/ 149 h 21"/>
                  <a:gd name="T14" fmla="*/ 63 w 21"/>
                  <a:gd name="T15" fmla="*/ 128 h 21"/>
                  <a:gd name="T16" fmla="*/ 50 w 21"/>
                  <a:gd name="T17" fmla="*/ 115 h 21"/>
                  <a:gd name="T18" fmla="*/ 33 w 21"/>
                  <a:gd name="T19" fmla="*/ 99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1">
                    <a:moveTo>
                      <a:pt x="0" y="0"/>
                    </a:moveTo>
                    <a:cubicBezTo>
                      <a:pt x="3" y="2"/>
                      <a:pt x="4" y="4"/>
                      <a:pt x="7" y="6"/>
                    </a:cubicBezTo>
                    <a:cubicBezTo>
                      <a:pt x="10" y="6"/>
                      <a:pt x="10" y="7"/>
                      <a:pt x="11" y="9"/>
                    </a:cubicBezTo>
                    <a:cubicBezTo>
                      <a:pt x="12" y="10"/>
                      <a:pt x="14" y="13"/>
                      <a:pt x="16" y="13"/>
                    </a:cubicBezTo>
                    <a:cubicBezTo>
                      <a:pt x="19" y="12"/>
                      <a:pt x="18" y="8"/>
                      <a:pt x="17" y="6"/>
                    </a:cubicBezTo>
                    <a:cubicBezTo>
                      <a:pt x="18" y="10"/>
                      <a:pt x="21" y="12"/>
                      <a:pt x="20" y="15"/>
                    </a:cubicBezTo>
                    <a:cubicBezTo>
                      <a:pt x="20" y="18"/>
                      <a:pt x="18" y="20"/>
                      <a:pt x="16" y="21"/>
                    </a:cubicBezTo>
                    <a:cubicBezTo>
                      <a:pt x="13" y="21"/>
                      <a:pt x="12" y="20"/>
                      <a:pt x="10" y="18"/>
                    </a:cubicBezTo>
                    <a:cubicBezTo>
                      <a:pt x="10" y="17"/>
                      <a:pt x="9" y="17"/>
                      <a:pt x="8" y="16"/>
                    </a:cubicBezTo>
                    <a:cubicBezTo>
                      <a:pt x="7" y="16"/>
                      <a:pt x="6" y="15"/>
                      <a:pt x="5" y="14"/>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2" name="Freeform 5921"/>
              <p:cNvSpPr>
                <a:spLocks/>
              </p:cNvSpPr>
              <p:nvPr/>
            </p:nvSpPr>
            <p:spPr bwMode="auto">
              <a:xfrm>
                <a:off x="4737" y="2955"/>
                <a:ext cx="65" cy="80"/>
              </a:xfrm>
              <a:custGeom>
                <a:avLst/>
                <a:gdLst>
                  <a:gd name="T0" fmla="*/ 50 w 26"/>
                  <a:gd name="T1" fmla="*/ 157 h 30"/>
                  <a:gd name="T2" fmla="*/ 33 w 26"/>
                  <a:gd name="T3" fmla="*/ 141 h 30"/>
                  <a:gd name="T4" fmla="*/ 0 w 26"/>
                  <a:gd name="T5" fmla="*/ 149 h 30"/>
                  <a:gd name="T6" fmla="*/ 33 w 26"/>
                  <a:gd name="T7" fmla="*/ 128 h 30"/>
                  <a:gd name="T8" fmla="*/ 50 w 26"/>
                  <a:gd name="T9" fmla="*/ 85 h 30"/>
                  <a:gd name="T10" fmla="*/ 58 w 26"/>
                  <a:gd name="T11" fmla="*/ 43 h 30"/>
                  <a:gd name="T12" fmla="*/ 50 w 26"/>
                  <a:gd name="T13" fmla="*/ 0 h 30"/>
                  <a:gd name="T14" fmla="*/ 120 w 26"/>
                  <a:gd name="T15" fmla="*/ 99 h 30"/>
                  <a:gd name="T16" fmla="*/ 163 w 26"/>
                  <a:gd name="T17" fmla="*/ 213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 h="30">
                    <a:moveTo>
                      <a:pt x="8" y="22"/>
                    </a:moveTo>
                    <a:cubicBezTo>
                      <a:pt x="7" y="22"/>
                      <a:pt x="6" y="20"/>
                      <a:pt x="5" y="20"/>
                    </a:cubicBezTo>
                    <a:cubicBezTo>
                      <a:pt x="3" y="19"/>
                      <a:pt x="2" y="20"/>
                      <a:pt x="0" y="21"/>
                    </a:cubicBezTo>
                    <a:cubicBezTo>
                      <a:pt x="1" y="19"/>
                      <a:pt x="4" y="19"/>
                      <a:pt x="5" y="18"/>
                    </a:cubicBezTo>
                    <a:cubicBezTo>
                      <a:pt x="8" y="17"/>
                      <a:pt x="7" y="15"/>
                      <a:pt x="8" y="12"/>
                    </a:cubicBezTo>
                    <a:cubicBezTo>
                      <a:pt x="9" y="10"/>
                      <a:pt x="10" y="9"/>
                      <a:pt x="9" y="6"/>
                    </a:cubicBezTo>
                    <a:cubicBezTo>
                      <a:pt x="8" y="4"/>
                      <a:pt x="8" y="2"/>
                      <a:pt x="8" y="0"/>
                    </a:cubicBezTo>
                    <a:cubicBezTo>
                      <a:pt x="13" y="4"/>
                      <a:pt x="15" y="9"/>
                      <a:pt x="19" y="14"/>
                    </a:cubicBezTo>
                    <a:cubicBezTo>
                      <a:pt x="23" y="19"/>
                      <a:pt x="25" y="25"/>
                      <a:pt x="26" y="30"/>
                    </a:cubicBezTo>
                  </a:path>
                </a:pathLst>
              </a:custGeom>
              <a:solidFill>
                <a:srgbClr val="CE5D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3" name="Freeform 5922"/>
              <p:cNvSpPr>
                <a:spLocks/>
              </p:cNvSpPr>
              <p:nvPr/>
            </p:nvSpPr>
            <p:spPr bwMode="auto">
              <a:xfrm>
                <a:off x="4625" y="3077"/>
                <a:ext cx="47" cy="102"/>
              </a:xfrm>
              <a:custGeom>
                <a:avLst/>
                <a:gdLst>
                  <a:gd name="T0" fmla="*/ 74 w 19"/>
                  <a:gd name="T1" fmla="*/ 172 h 38"/>
                  <a:gd name="T2" fmla="*/ 116 w 19"/>
                  <a:gd name="T3" fmla="*/ 107 h 38"/>
                  <a:gd name="T4" fmla="*/ 87 w 19"/>
                  <a:gd name="T5" fmla="*/ 94 h 38"/>
                  <a:gd name="T6" fmla="*/ 54 w 19"/>
                  <a:gd name="T7" fmla="*/ 56 h 38"/>
                  <a:gd name="T8" fmla="*/ 17 w 19"/>
                  <a:gd name="T9" fmla="*/ 0 h 38"/>
                  <a:gd name="T10" fmla="*/ 0 w 19"/>
                  <a:gd name="T11" fmla="*/ 56 h 38"/>
                  <a:gd name="T12" fmla="*/ 25 w 19"/>
                  <a:gd name="T13" fmla="*/ 166 h 38"/>
                  <a:gd name="T14" fmla="*/ 49 w 19"/>
                  <a:gd name="T15" fmla="*/ 209 h 38"/>
                  <a:gd name="T16" fmla="*/ 62 w 19"/>
                  <a:gd name="T17" fmla="*/ 239 h 38"/>
                  <a:gd name="T18" fmla="*/ 92 w 19"/>
                  <a:gd name="T19" fmla="*/ 266 h 38"/>
                  <a:gd name="T20" fmla="*/ 87 w 19"/>
                  <a:gd name="T21" fmla="*/ 252 h 38"/>
                  <a:gd name="T22" fmla="*/ 79 w 19"/>
                  <a:gd name="T23" fmla="*/ 217 h 38"/>
                  <a:gd name="T24" fmla="*/ 79 w 19"/>
                  <a:gd name="T25" fmla="*/ 166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38">
                    <a:moveTo>
                      <a:pt x="12" y="24"/>
                    </a:moveTo>
                    <a:cubicBezTo>
                      <a:pt x="12" y="21"/>
                      <a:pt x="14" y="13"/>
                      <a:pt x="19" y="15"/>
                    </a:cubicBezTo>
                    <a:cubicBezTo>
                      <a:pt x="17" y="14"/>
                      <a:pt x="15" y="14"/>
                      <a:pt x="14" y="13"/>
                    </a:cubicBezTo>
                    <a:cubicBezTo>
                      <a:pt x="11" y="11"/>
                      <a:pt x="10" y="10"/>
                      <a:pt x="9" y="8"/>
                    </a:cubicBezTo>
                    <a:cubicBezTo>
                      <a:pt x="7" y="5"/>
                      <a:pt x="6" y="2"/>
                      <a:pt x="3" y="0"/>
                    </a:cubicBezTo>
                    <a:cubicBezTo>
                      <a:pt x="2" y="3"/>
                      <a:pt x="0" y="4"/>
                      <a:pt x="0" y="8"/>
                    </a:cubicBezTo>
                    <a:cubicBezTo>
                      <a:pt x="0" y="13"/>
                      <a:pt x="1" y="19"/>
                      <a:pt x="4" y="23"/>
                    </a:cubicBezTo>
                    <a:cubicBezTo>
                      <a:pt x="5" y="26"/>
                      <a:pt x="6" y="27"/>
                      <a:pt x="8" y="29"/>
                    </a:cubicBezTo>
                    <a:cubicBezTo>
                      <a:pt x="9" y="31"/>
                      <a:pt x="9" y="31"/>
                      <a:pt x="10" y="33"/>
                    </a:cubicBezTo>
                    <a:cubicBezTo>
                      <a:pt x="10" y="35"/>
                      <a:pt x="13" y="38"/>
                      <a:pt x="15" y="37"/>
                    </a:cubicBezTo>
                    <a:cubicBezTo>
                      <a:pt x="15" y="36"/>
                      <a:pt x="14" y="36"/>
                      <a:pt x="14" y="35"/>
                    </a:cubicBezTo>
                    <a:cubicBezTo>
                      <a:pt x="14" y="33"/>
                      <a:pt x="13" y="31"/>
                      <a:pt x="13" y="30"/>
                    </a:cubicBezTo>
                    <a:cubicBezTo>
                      <a:pt x="13" y="27"/>
                      <a:pt x="12" y="26"/>
                      <a:pt x="13" y="23"/>
                    </a:cubicBezTo>
                  </a:path>
                </a:pathLst>
              </a:custGeom>
              <a:solidFill>
                <a:srgbClr val="CE5D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4" name="Freeform 5923"/>
              <p:cNvSpPr>
                <a:spLocks/>
              </p:cNvSpPr>
              <p:nvPr/>
            </p:nvSpPr>
            <p:spPr bwMode="auto">
              <a:xfrm>
                <a:off x="4280" y="3336"/>
                <a:ext cx="52" cy="43"/>
              </a:xfrm>
              <a:custGeom>
                <a:avLst/>
                <a:gdLst>
                  <a:gd name="T0" fmla="*/ 129 w 21"/>
                  <a:gd name="T1" fmla="*/ 30 h 16"/>
                  <a:gd name="T2" fmla="*/ 17 w 21"/>
                  <a:gd name="T3" fmla="*/ 43 h 16"/>
                  <a:gd name="T4" fmla="*/ 42 w 21"/>
                  <a:gd name="T5" fmla="*/ 102 h 16"/>
                  <a:gd name="T6" fmla="*/ 116 w 21"/>
                  <a:gd name="T7" fmla="*/ 94 h 16"/>
                  <a:gd name="T8" fmla="*/ 54 w 21"/>
                  <a:gd name="T9" fmla="*/ 65 h 16"/>
                  <a:gd name="T10" fmla="*/ 99 w 21"/>
                  <a:gd name="T11" fmla="*/ 51 h 16"/>
                  <a:gd name="T12" fmla="*/ 124 w 21"/>
                  <a:gd name="T13" fmla="*/ 3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6">
                    <a:moveTo>
                      <a:pt x="21" y="4"/>
                    </a:moveTo>
                    <a:cubicBezTo>
                      <a:pt x="15" y="3"/>
                      <a:pt x="7" y="0"/>
                      <a:pt x="3" y="6"/>
                    </a:cubicBezTo>
                    <a:cubicBezTo>
                      <a:pt x="0" y="9"/>
                      <a:pt x="4" y="13"/>
                      <a:pt x="7" y="14"/>
                    </a:cubicBezTo>
                    <a:cubicBezTo>
                      <a:pt x="11" y="16"/>
                      <a:pt x="15" y="14"/>
                      <a:pt x="19" y="13"/>
                    </a:cubicBezTo>
                    <a:cubicBezTo>
                      <a:pt x="16" y="13"/>
                      <a:pt x="8" y="13"/>
                      <a:pt x="9" y="9"/>
                    </a:cubicBezTo>
                    <a:cubicBezTo>
                      <a:pt x="9" y="7"/>
                      <a:pt x="15" y="7"/>
                      <a:pt x="16" y="7"/>
                    </a:cubicBezTo>
                    <a:cubicBezTo>
                      <a:pt x="18" y="6"/>
                      <a:pt x="18" y="5"/>
                      <a:pt x="20" y="4"/>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5" name="Freeform 5924"/>
              <p:cNvSpPr>
                <a:spLocks/>
              </p:cNvSpPr>
              <p:nvPr/>
            </p:nvSpPr>
            <p:spPr bwMode="auto">
              <a:xfrm>
                <a:off x="4345" y="3309"/>
                <a:ext cx="182" cy="142"/>
              </a:xfrm>
              <a:custGeom>
                <a:avLst/>
                <a:gdLst>
                  <a:gd name="T0" fmla="*/ 105 w 73"/>
                  <a:gd name="T1" fmla="*/ 188 h 53"/>
                  <a:gd name="T2" fmla="*/ 212 w 73"/>
                  <a:gd name="T3" fmla="*/ 209 h 53"/>
                  <a:gd name="T4" fmla="*/ 299 w 73"/>
                  <a:gd name="T5" fmla="*/ 150 h 53"/>
                  <a:gd name="T6" fmla="*/ 366 w 73"/>
                  <a:gd name="T7" fmla="*/ 0 h 53"/>
                  <a:gd name="T8" fmla="*/ 354 w 73"/>
                  <a:gd name="T9" fmla="*/ 51 h 53"/>
                  <a:gd name="T10" fmla="*/ 386 w 73"/>
                  <a:gd name="T11" fmla="*/ 102 h 53"/>
                  <a:gd name="T12" fmla="*/ 424 w 73"/>
                  <a:gd name="T13" fmla="*/ 188 h 53"/>
                  <a:gd name="T14" fmla="*/ 337 w 73"/>
                  <a:gd name="T15" fmla="*/ 171 h 53"/>
                  <a:gd name="T16" fmla="*/ 317 w 73"/>
                  <a:gd name="T17" fmla="*/ 257 h 53"/>
                  <a:gd name="T18" fmla="*/ 299 w 73"/>
                  <a:gd name="T19" fmla="*/ 330 h 53"/>
                  <a:gd name="T20" fmla="*/ 249 w 73"/>
                  <a:gd name="T21" fmla="*/ 367 h 53"/>
                  <a:gd name="T22" fmla="*/ 155 w 73"/>
                  <a:gd name="T23" fmla="*/ 330 h 53"/>
                  <a:gd name="T24" fmla="*/ 62 w 73"/>
                  <a:gd name="T25" fmla="*/ 287 h 53"/>
                  <a:gd name="T26" fmla="*/ 0 w 73"/>
                  <a:gd name="T27" fmla="*/ 265 h 53"/>
                  <a:gd name="T28" fmla="*/ 37 w 73"/>
                  <a:gd name="T29" fmla="*/ 214 h 53"/>
                  <a:gd name="T30" fmla="*/ 67 w 73"/>
                  <a:gd name="T31" fmla="*/ 201 h 53"/>
                  <a:gd name="T32" fmla="*/ 87 w 73"/>
                  <a:gd name="T33" fmla="*/ 171 h 53"/>
                  <a:gd name="T34" fmla="*/ 125 w 73"/>
                  <a:gd name="T35" fmla="*/ 180 h 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3" h="53">
                    <a:moveTo>
                      <a:pt x="17" y="26"/>
                    </a:moveTo>
                    <a:cubicBezTo>
                      <a:pt x="23" y="28"/>
                      <a:pt x="28" y="30"/>
                      <a:pt x="34" y="29"/>
                    </a:cubicBezTo>
                    <a:cubicBezTo>
                      <a:pt x="40" y="29"/>
                      <a:pt x="44" y="25"/>
                      <a:pt x="48" y="21"/>
                    </a:cubicBezTo>
                    <a:cubicBezTo>
                      <a:pt x="54" y="14"/>
                      <a:pt x="54" y="6"/>
                      <a:pt x="59" y="0"/>
                    </a:cubicBezTo>
                    <a:cubicBezTo>
                      <a:pt x="58" y="1"/>
                      <a:pt x="57" y="4"/>
                      <a:pt x="57" y="7"/>
                    </a:cubicBezTo>
                    <a:cubicBezTo>
                      <a:pt x="58" y="11"/>
                      <a:pt x="60" y="11"/>
                      <a:pt x="62" y="14"/>
                    </a:cubicBezTo>
                    <a:cubicBezTo>
                      <a:pt x="65" y="16"/>
                      <a:pt x="73" y="24"/>
                      <a:pt x="68" y="26"/>
                    </a:cubicBezTo>
                    <a:cubicBezTo>
                      <a:pt x="65" y="24"/>
                      <a:pt x="57" y="24"/>
                      <a:pt x="54" y="24"/>
                    </a:cubicBezTo>
                    <a:cubicBezTo>
                      <a:pt x="49" y="24"/>
                      <a:pt x="51" y="32"/>
                      <a:pt x="51" y="36"/>
                    </a:cubicBezTo>
                    <a:cubicBezTo>
                      <a:pt x="51" y="40"/>
                      <a:pt x="48" y="41"/>
                      <a:pt x="48" y="46"/>
                    </a:cubicBezTo>
                    <a:cubicBezTo>
                      <a:pt x="47" y="52"/>
                      <a:pt x="46" y="53"/>
                      <a:pt x="40" y="51"/>
                    </a:cubicBezTo>
                    <a:cubicBezTo>
                      <a:pt x="35" y="49"/>
                      <a:pt x="30" y="49"/>
                      <a:pt x="25" y="46"/>
                    </a:cubicBezTo>
                    <a:cubicBezTo>
                      <a:pt x="21" y="44"/>
                      <a:pt x="15" y="42"/>
                      <a:pt x="10" y="40"/>
                    </a:cubicBezTo>
                    <a:cubicBezTo>
                      <a:pt x="8" y="40"/>
                      <a:pt x="1" y="40"/>
                      <a:pt x="0" y="37"/>
                    </a:cubicBezTo>
                    <a:cubicBezTo>
                      <a:pt x="0" y="34"/>
                      <a:pt x="4" y="31"/>
                      <a:pt x="6" y="30"/>
                    </a:cubicBezTo>
                    <a:cubicBezTo>
                      <a:pt x="7" y="29"/>
                      <a:pt x="10" y="29"/>
                      <a:pt x="11" y="28"/>
                    </a:cubicBezTo>
                    <a:cubicBezTo>
                      <a:pt x="12" y="27"/>
                      <a:pt x="13" y="25"/>
                      <a:pt x="14" y="24"/>
                    </a:cubicBezTo>
                    <a:cubicBezTo>
                      <a:pt x="17" y="23"/>
                      <a:pt x="17" y="26"/>
                      <a:pt x="20" y="25"/>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6" name="Freeform 5925"/>
              <p:cNvSpPr>
                <a:spLocks/>
              </p:cNvSpPr>
              <p:nvPr/>
            </p:nvSpPr>
            <p:spPr bwMode="auto">
              <a:xfrm>
                <a:off x="4142" y="3147"/>
                <a:ext cx="25" cy="32"/>
              </a:xfrm>
              <a:custGeom>
                <a:avLst/>
                <a:gdLst>
                  <a:gd name="T0" fmla="*/ 63 w 10"/>
                  <a:gd name="T1" fmla="*/ 72 h 12"/>
                  <a:gd name="T2" fmla="*/ 13 w 10"/>
                  <a:gd name="T3" fmla="*/ 0 h 12"/>
                  <a:gd name="T4" fmla="*/ 0 w 10"/>
                  <a:gd name="T5" fmla="*/ 35 h 12"/>
                  <a:gd name="T6" fmla="*/ 13 w 10"/>
                  <a:gd name="T7" fmla="*/ 85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2">
                    <a:moveTo>
                      <a:pt x="10" y="10"/>
                    </a:moveTo>
                    <a:cubicBezTo>
                      <a:pt x="6" y="11"/>
                      <a:pt x="3" y="2"/>
                      <a:pt x="2" y="0"/>
                    </a:cubicBezTo>
                    <a:cubicBezTo>
                      <a:pt x="2" y="1"/>
                      <a:pt x="2" y="5"/>
                      <a:pt x="0" y="5"/>
                    </a:cubicBezTo>
                    <a:cubicBezTo>
                      <a:pt x="0" y="7"/>
                      <a:pt x="1" y="11"/>
                      <a:pt x="2" y="12"/>
                    </a:cubicBezTo>
                  </a:path>
                </a:pathLst>
              </a:custGeom>
              <a:solidFill>
                <a:srgbClr val="CE5D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7" name="Freeform 5926"/>
              <p:cNvSpPr>
                <a:spLocks/>
              </p:cNvSpPr>
              <p:nvPr/>
            </p:nvSpPr>
            <p:spPr bwMode="auto">
              <a:xfrm>
                <a:off x="4512" y="2848"/>
                <a:ext cx="128" cy="117"/>
              </a:xfrm>
              <a:custGeom>
                <a:avLst/>
                <a:gdLst>
                  <a:gd name="T0" fmla="*/ 0 w 51"/>
                  <a:gd name="T1" fmla="*/ 0 h 44"/>
                  <a:gd name="T2" fmla="*/ 58 w 51"/>
                  <a:gd name="T3" fmla="*/ 136 h 44"/>
                  <a:gd name="T4" fmla="*/ 100 w 51"/>
                  <a:gd name="T5" fmla="*/ 170 h 44"/>
                  <a:gd name="T6" fmla="*/ 138 w 51"/>
                  <a:gd name="T7" fmla="*/ 205 h 44"/>
                  <a:gd name="T8" fmla="*/ 183 w 51"/>
                  <a:gd name="T9" fmla="*/ 239 h 44"/>
                  <a:gd name="T10" fmla="*/ 233 w 51"/>
                  <a:gd name="T11" fmla="*/ 261 h 44"/>
                  <a:gd name="T12" fmla="*/ 271 w 51"/>
                  <a:gd name="T13" fmla="*/ 303 h 44"/>
                  <a:gd name="T14" fmla="*/ 321 w 51"/>
                  <a:gd name="T15" fmla="*/ 303 h 44"/>
                  <a:gd name="T16" fmla="*/ 264 w 51"/>
                  <a:gd name="T17" fmla="*/ 141 h 44"/>
                  <a:gd name="T18" fmla="*/ 238 w 51"/>
                  <a:gd name="T19" fmla="*/ 205 h 44"/>
                  <a:gd name="T20" fmla="*/ 158 w 51"/>
                  <a:gd name="T21" fmla="*/ 183 h 44"/>
                  <a:gd name="T22" fmla="*/ 75 w 51"/>
                  <a:gd name="T23" fmla="*/ 114 h 44"/>
                  <a:gd name="T24" fmla="*/ 50 w 51"/>
                  <a:gd name="T25" fmla="*/ 64 h 44"/>
                  <a:gd name="T26" fmla="*/ 20 w 51"/>
                  <a:gd name="T27" fmla="*/ 21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1" h="44">
                    <a:moveTo>
                      <a:pt x="0" y="0"/>
                    </a:moveTo>
                    <a:cubicBezTo>
                      <a:pt x="1" y="7"/>
                      <a:pt x="4" y="13"/>
                      <a:pt x="9" y="19"/>
                    </a:cubicBezTo>
                    <a:cubicBezTo>
                      <a:pt x="11" y="21"/>
                      <a:pt x="13" y="22"/>
                      <a:pt x="16" y="24"/>
                    </a:cubicBezTo>
                    <a:cubicBezTo>
                      <a:pt x="18" y="27"/>
                      <a:pt x="19" y="28"/>
                      <a:pt x="22" y="29"/>
                    </a:cubicBezTo>
                    <a:cubicBezTo>
                      <a:pt x="25" y="30"/>
                      <a:pt x="27" y="33"/>
                      <a:pt x="29" y="34"/>
                    </a:cubicBezTo>
                    <a:cubicBezTo>
                      <a:pt x="31" y="36"/>
                      <a:pt x="34" y="36"/>
                      <a:pt x="37" y="37"/>
                    </a:cubicBezTo>
                    <a:cubicBezTo>
                      <a:pt x="40" y="39"/>
                      <a:pt x="41" y="42"/>
                      <a:pt x="43" y="43"/>
                    </a:cubicBezTo>
                    <a:cubicBezTo>
                      <a:pt x="45" y="44"/>
                      <a:pt x="48" y="43"/>
                      <a:pt x="51" y="43"/>
                    </a:cubicBezTo>
                    <a:cubicBezTo>
                      <a:pt x="48" y="34"/>
                      <a:pt x="42" y="29"/>
                      <a:pt x="42" y="20"/>
                    </a:cubicBezTo>
                    <a:cubicBezTo>
                      <a:pt x="41" y="24"/>
                      <a:pt x="43" y="29"/>
                      <a:pt x="38" y="29"/>
                    </a:cubicBezTo>
                    <a:cubicBezTo>
                      <a:pt x="33" y="30"/>
                      <a:pt x="28" y="28"/>
                      <a:pt x="25" y="26"/>
                    </a:cubicBezTo>
                    <a:cubicBezTo>
                      <a:pt x="21" y="22"/>
                      <a:pt x="15" y="21"/>
                      <a:pt x="12" y="16"/>
                    </a:cubicBezTo>
                    <a:cubicBezTo>
                      <a:pt x="10" y="14"/>
                      <a:pt x="9" y="11"/>
                      <a:pt x="8" y="9"/>
                    </a:cubicBezTo>
                    <a:cubicBezTo>
                      <a:pt x="6" y="8"/>
                      <a:pt x="1" y="5"/>
                      <a:pt x="3" y="3"/>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8" name="Freeform 5927"/>
              <p:cNvSpPr>
                <a:spLocks/>
              </p:cNvSpPr>
              <p:nvPr/>
            </p:nvSpPr>
            <p:spPr bwMode="auto">
              <a:xfrm>
                <a:off x="4600" y="2805"/>
                <a:ext cx="72" cy="110"/>
              </a:xfrm>
              <a:custGeom>
                <a:avLst/>
                <a:gdLst>
                  <a:gd name="T0" fmla="*/ 5 w 29"/>
                  <a:gd name="T1" fmla="*/ 35 h 41"/>
                  <a:gd name="T2" fmla="*/ 74 w 29"/>
                  <a:gd name="T3" fmla="*/ 180 h 41"/>
                  <a:gd name="T4" fmla="*/ 142 w 29"/>
                  <a:gd name="T5" fmla="*/ 231 h 41"/>
                  <a:gd name="T6" fmla="*/ 117 w 29"/>
                  <a:gd name="T7" fmla="*/ 266 h 41"/>
                  <a:gd name="T8" fmla="*/ 179 w 29"/>
                  <a:gd name="T9" fmla="*/ 239 h 41"/>
                  <a:gd name="T10" fmla="*/ 117 w 29"/>
                  <a:gd name="T11" fmla="*/ 158 h 41"/>
                  <a:gd name="T12" fmla="*/ 5 w 29"/>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41">
                    <a:moveTo>
                      <a:pt x="1" y="5"/>
                    </a:moveTo>
                    <a:cubicBezTo>
                      <a:pt x="0" y="13"/>
                      <a:pt x="6" y="22"/>
                      <a:pt x="12" y="25"/>
                    </a:cubicBezTo>
                    <a:cubicBezTo>
                      <a:pt x="16" y="27"/>
                      <a:pt x="21" y="27"/>
                      <a:pt x="23" y="32"/>
                    </a:cubicBezTo>
                    <a:cubicBezTo>
                      <a:pt x="24" y="34"/>
                      <a:pt x="24" y="41"/>
                      <a:pt x="19" y="37"/>
                    </a:cubicBezTo>
                    <a:cubicBezTo>
                      <a:pt x="25" y="39"/>
                      <a:pt x="28" y="39"/>
                      <a:pt x="29" y="33"/>
                    </a:cubicBezTo>
                    <a:cubicBezTo>
                      <a:pt x="29" y="26"/>
                      <a:pt x="24" y="24"/>
                      <a:pt x="19" y="22"/>
                    </a:cubicBezTo>
                    <a:cubicBezTo>
                      <a:pt x="12" y="19"/>
                      <a:pt x="0" y="8"/>
                      <a:pt x="1" y="0"/>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29" name="Freeform 5928"/>
              <p:cNvSpPr>
                <a:spLocks/>
              </p:cNvSpPr>
              <p:nvPr/>
            </p:nvSpPr>
            <p:spPr bwMode="auto">
              <a:xfrm>
                <a:off x="4750" y="3088"/>
                <a:ext cx="27" cy="61"/>
              </a:xfrm>
              <a:custGeom>
                <a:avLst/>
                <a:gdLst>
                  <a:gd name="T0" fmla="*/ 54 w 11"/>
                  <a:gd name="T1" fmla="*/ 50 h 23"/>
                  <a:gd name="T2" fmla="*/ 25 w 11"/>
                  <a:gd name="T3" fmla="*/ 0 h 23"/>
                  <a:gd name="T4" fmla="*/ 0 w 11"/>
                  <a:gd name="T5" fmla="*/ 42 h 23"/>
                  <a:gd name="T6" fmla="*/ 66 w 11"/>
                  <a:gd name="T7" fmla="*/ 162 h 23"/>
                  <a:gd name="T8" fmla="*/ 42 w 11"/>
                  <a:gd name="T9" fmla="*/ 111 h 23"/>
                  <a:gd name="T10" fmla="*/ 25 w 11"/>
                  <a:gd name="T11" fmla="*/ 72 h 23"/>
                  <a:gd name="T12" fmla="*/ 54 w 11"/>
                  <a:gd name="T13" fmla="*/ 50 h 23"/>
                  <a:gd name="T14" fmla="*/ 54 w 11"/>
                  <a:gd name="T15" fmla="*/ 42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23">
                    <a:moveTo>
                      <a:pt x="9" y="7"/>
                    </a:moveTo>
                    <a:cubicBezTo>
                      <a:pt x="8" y="5"/>
                      <a:pt x="7" y="1"/>
                      <a:pt x="4" y="0"/>
                    </a:cubicBezTo>
                    <a:cubicBezTo>
                      <a:pt x="1" y="0"/>
                      <a:pt x="0" y="3"/>
                      <a:pt x="0" y="6"/>
                    </a:cubicBezTo>
                    <a:cubicBezTo>
                      <a:pt x="1" y="13"/>
                      <a:pt x="9" y="16"/>
                      <a:pt x="11" y="23"/>
                    </a:cubicBezTo>
                    <a:cubicBezTo>
                      <a:pt x="10" y="21"/>
                      <a:pt x="8" y="18"/>
                      <a:pt x="7" y="16"/>
                    </a:cubicBezTo>
                    <a:cubicBezTo>
                      <a:pt x="6" y="14"/>
                      <a:pt x="4" y="12"/>
                      <a:pt x="4" y="10"/>
                    </a:cubicBezTo>
                    <a:cubicBezTo>
                      <a:pt x="3" y="7"/>
                      <a:pt x="6" y="5"/>
                      <a:pt x="9" y="7"/>
                    </a:cubicBezTo>
                    <a:cubicBezTo>
                      <a:pt x="9" y="6"/>
                      <a:pt x="9" y="6"/>
                      <a:pt x="9" y="6"/>
                    </a:cubicBezTo>
                  </a:path>
                </a:pathLst>
              </a:custGeom>
              <a:solidFill>
                <a:srgbClr val="AD365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0" name="Freeform 5929"/>
              <p:cNvSpPr>
                <a:spLocks/>
              </p:cNvSpPr>
              <p:nvPr/>
            </p:nvSpPr>
            <p:spPr bwMode="auto">
              <a:xfrm>
                <a:off x="4730" y="3141"/>
                <a:ext cx="57" cy="83"/>
              </a:xfrm>
              <a:custGeom>
                <a:avLst/>
                <a:gdLst>
                  <a:gd name="T0" fmla="*/ 141 w 23"/>
                  <a:gd name="T1" fmla="*/ 56 h 31"/>
                  <a:gd name="T2" fmla="*/ 87 w 23"/>
                  <a:gd name="T3" fmla="*/ 179 h 31"/>
                  <a:gd name="T4" fmla="*/ 0 w 23"/>
                  <a:gd name="T5" fmla="*/ 201 h 31"/>
                  <a:gd name="T6" fmla="*/ 92 w 23"/>
                  <a:gd name="T7" fmla="*/ 123 h 31"/>
                  <a:gd name="T8" fmla="*/ 99 w 23"/>
                  <a:gd name="T9" fmla="*/ 64 h 31"/>
                  <a:gd name="T10" fmla="*/ 87 w 23"/>
                  <a:gd name="T11" fmla="*/ 0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1">
                    <a:moveTo>
                      <a:pt x="23" y="8"/>
                    </a:moveTo>
                    <a:cubicBezTo>
                      <a:pt x="18" y="9"/>
                      <a:pt x="18" y="22"/>
                      <a:pt x="14" y="25"/>
                    </a:cubicBezTo>
                    <a:cubicBezTo>
                      <a:pt x="10" y="31"/>
                      <a:pt x="5" y="24"/>
                      <a:pt x="0" y="28"/>
                    </a:cubicBezTo>
                    <a:cubicBezTo>
                      <a:pt x="7" y="26"/>
                      <a:pt x="11" y="23"/>
                      <a:pt x="15" y="17"/>
                    </a:cubicBezTo>
                    <a:cubicBezTo>
                      <a:pt x="17" y="13"/>
                      <a:pt x="16" y="13"/>
                      <a:pt x="16" y="9"/>
                    </a:cubicBezTo>
                    <a:cubicBezTo>
                      <a:pt x="15" y="6"/>
                      <a:pt x="13" y="4"/>
                      <a:pt x="14" y="0"/>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1" name="Freeform 5930"/>
              <p:cNvSpPr>
                <a:spLocks/>
              </p:cNvSpPr>
              <p:nvPr/>
            </p:nvSpPr>
            <p:spPr bwMode="auto">
              <a:xfrm>
                <a:off x="4777" y="2851"/>
                <a:ext cx="63" cy="69"/>
              </a:xfrm>
              <a:custGeom>
                <a:avLst/>
                <a:gdLst>
                  <a:gd name="T0" fmla="*/ 33 w 25"/>
                  <a:gd name="T1" fmla="*/ 85 h 26"/>
                  <a:gd name="T2" fmla="*/ 96 w 25"/>
                  <a:gd name="T3" fmla="*/ 141 h 26"/>
                  <a:gd name="T4" fmla="*/ 159 w 25"/>
                  <a:gd name="T5" fmla="*/ 119 h 26"/>
                  <a:gd name="T6" fmla="*/ 76 w 25"/>
                  <a:gd name="T7" fmla="*/ 85 h 26"/>
                  <a:gd name="T8" fmla="*/ 0 w 25"/>
                  <a:gd name="T9" fmla="*/ 8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6">
                    <a:moveTo>
                      <a:pt x="5" y="12"/>
                    </a:moveTo>
                    <a:cubicBezTo>
                      <a:pt x="13" y="10"/>
                      <a:pt x="12" y="16"/>
                      <a:pt x="15" y="20"/>
                    </a:cubicBezTo>
                    <a:cubicBezTo>
                      <a:pt x="19" y="26"/>
                      <a:pt x="20" y="18"/>
                      <a:pt x="25" y="17"/>
                    </a:cubicBezTo>
                    <a:cubicBezTo>
                      <a:pt x="21" y="12"/>
                      <a:pt x="16" y="17"/>
                      <a:pt x="12" y="12"/>
                    </a:cubicBezTo>
                    <a:cubicBezTo>
                      <a:pt x="9" y="7"/>
                      <a:pt x="8" y="0"/>
                      <a:pt x="0" y="1"/>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2" name="Freeform 5931"/>
              <p:cNvSpPr>
                <a:spLocks/>
              </p:cNvSpPr>
              <p:nvPr/>
            </p:nvSpPr>
            <p:spPr bwMode="auto">
              <a:xfrm>
                <a:off x="4852" y="2701"/>
                <a:ext cx="18" cy="46"/>
              </a:xfrm>
              <a:custGeom>
                <a:avLst/>
                <a:gdLst>
                  <a:gd name="T0" fmla="*/ 13 w 7"/>
                  <a:gd name="T1" fmla="*/ 0 h 17"/>
                  <a:gd name="T2" fmla="*/ 46 w 7"/>
                  <a:gd name="T3" fmla="*/ 124 h 17"/>
                  <a:gd name="T4" fmla="*/ 0 w 7"/>
                  <a:gd name="T5" fmla="*/ 22 h 17"/>
                  <a:gd name="T6" fmla="*/ 0 60000 65536"/>
                  <a:gd name="T7" fmla="*/ 0 60000 65536"/>
                  <a:gd name="T8" fmla="*/ 0 60000 65536"/>
                </a:gdLst>
                <a:ahLst/>
                <a:cxnLst>
                  <a:cxn ang="T6">
                    <a:pos x="T0" y="T1"/>
                  </a:cxn>
                  <a:cxn ang="T7">
                    <a:pos x="T2" y="T3"/>
                  </a:cxn>
                  <a:cxn ang="T8">
                    <a:pos x="T4" y="T5"/>
                  </a:cxn>
                </a:cxnLst>
                <a:rect l="0" t="0" r="r" b="b"/>
                <a:pathLst>
                  <a:path w="7" h="17">
                    <a:moveTo>
                      <a:pt x="2" y="0"/>
                    </a:moveTo>
                    <a:cubicBezTo>
                      <a:pt x="3" y="6"/>
                      <a:pt x="7" y="12"/>
                      <a:pt x="7" y="17"/>
                    </a:cubicBezTo>
                    <a:cubicBezTo>
                      <a:pt x="1" y="17"/>
                      <a:pt x="0" y="8"/>
                      <a:pt x="0" y="3"/>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3" name="Freeform 5932"/>
              <p:cNvSpPr>
                <a:spLocks/>
              </p:cNvSpPr>
              <p:nvPr/>
            </p:nvSpPr>
            <p:spPr bwMode="auto">
              <a:xfrm>
                <a:off x="4567" y="2981"/>
                <a:ext cx="80" cy="67"/>
              </a:xfrm>
              <a:custGeom>
                <a:avLst/>
                <a:gdLst>
                  <a:gd name="T0" fmla="*/ 120 w 32"/>
                  <a:gd name="T1" fmla="*/ 29 h 25"/>
                  <a:gd name="T2" fmla="*/ 20 w 32"/>
                  <a:gd name="T3" fmla="*/ 56 h 25"/>
                  <a:gd name="T4" fmla="*/ 63 w 32"/>
                  <a:gd name="T5" fmla="*/ 94 h 25"/>
                  <a:gd name="T6" fmla="*/ 20 w 32"/>
                  <a:gd name="T7" fmla="*/ 129 h 25"/>
                  <a:gd name="T8" fmla="*/ 50 w 32"/>
                  <a:gd name="T9" fmla="*/ 172 h 25"/>
                  <a:gd name="T10" fmla="*/ 70 w 32"/>
                  <a:gd name="T11" fmla="*/ 123 h 25"/>
                  <a:gd name="T12" fmla="*/ 133 w 32"/>
                  <a:gd name="T13" fmla="*/ 102 h 25"/>
                  <a:gd name="T14" fmla="*/ 138 w 32"/>
                  <a:gd name="T15" fmla="*/ 86 h 25"/>
                  <a:gd name="T16" fmla="*/ 158 w 32"/>
                  <a:gd name="T17" fmla="*/ 86 h 25"/>
                  <a:gd name="T18" fmla="*/ 200 w 32"/>
                  <a:gd name="T19" fmla="*/ 6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25">
                    <a:moveTo>
                      <a:pt x="19" y="4"/>
                    </a:moveTo>
                    <a:cubicBezTo>
                      <a:pt x="24" y="19"/>
                      <a:pt x="4" y="0"/>
                      <a:pt x="3" y="8"/>
                    </a:cubicBezTo>
                    <a:cubicBezTo>
                      <a:pt x="3" y="10"/>
                      <a:pt x="9" y="10"/>
                      <a:pt x="10" y="13"/>
                    </a:cubicBezTo>
                    <a:cubicBezTo>
                      <a:pt x="10" y="18"/>
                      <a:pt x="5" y="15"/>
                      <a:pt x="3" y="18"/>
                    </a:cubicBezTo>
                    <a:cubicBezTo>
                      <a:pt x="0" y="23"/>
                      <a:pt x="3" y="25"/>
                      <a:pt x="8" y="24"/>
                    </a:cubicBezTo>
                    <a:cubicBezTo>
                      <a:pt x="15" y="23"/>
                      <a:pt x="8" y="21"/>
                      <a:pt x="11" y="17"/>
                    </a:cubicBezTo>
                    <a:cubicBezTo>
                      <a:pt x="12" y="15"/>
                      <a:pt x="19" y="15"/>
                      <a:pt x="21" y="14"/>
                    </a:cubicBezTo>
                    <a:cubicBezTo>
                      <a:pt x="21" y="13"/>
                      <a:pt x="21" y="13"/>
                      <a:pt x="22" y="12"/>
                    </a:cubicBezTo>
                    <a:cubicBezTo>
                      <a:pt x="23" y="11"/>
                      <a:pt x="24" y="12"/>
                      <a:pt x="25" y="12"/>
                    </a:cubicBezTo>
                    <a:cubicBezTo>
                      <a:pt x="28" y="11"/>
                      <a:pt x="30" y="12"/>
                      <a:pt x="32" y="9"/>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4" name="Freeform 5933"/>
              <p:cNvSpPr>
                <a:spLocks/>
              </p:cNvSpPr>
              <p:nvPr/>
            </p:nvSpPr>
            <p:spPr bwMode="auto">
              <a:xfrm>
                <a:off x="4727" y="2957"/>
                <a:ext cx="50" cy="59"/>
              </a:xfrm>
              <a:custGeom>
                <a:avLst/>
                <a:gdLst>
                  <a:gd name="T0" fmla="*/ 58 w 20"/>
                  <a:gd name="T1" fmla="*/ 0 h 22"/>
                  <a:gd name="T2" fmla="*/ 125 w 20"/>
                  <a:gd name="T3" fmla="*/ 145 h 22"/>
                  <a:gd name="T4" fmla="*/ 63 w 20"/>
                  <a:gd name="T5" fmla="*/ 107 h 22"/>
                  <a:gd name="T6" fmla="*/ 0 w 20"/>
                  <a:gd name="T7" fmla="*/ 43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2">
                    <a:moveTo>
                      <a:pt x="9" y="0"/>
                    </a:moveTo>
                    <a:cubicBezTo>
                      <a:pt x="5" y="6"/>
                      <a:pt x="19" y="15"/>
                      <a:pt x="20" y="20"/>
                    </a:cubicBezTo>
                    <a:cubicBezTo>
                      <a:pt x="17" y="22"/>
                      <a:pt x="12" y="18"/>
                      <a:pt x="10" y="15"/>
                    </a:cubicBezTo>
                    <a:cubicBezTo>
                      <a:pt x="8" y="10"/>
                      <a:pt x="9" y="6"/>
                      <a:pt x="0" y="6"/>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5" name="Freeform 5934"/>
              <p:cNvSpPr>
                <a:spLocks/>
              </p:cNvSpPr>
              <p:nvPr/>
            </p:nvSpPr>
            <p:spPr bwMode="auto">
              <a:xfrm>
                <a:off x="4667" y="3037"/>
                <a:ext cx="58" cy="51"/>
              </a:xfrm>
              <a:custGeom>
                <a:avLst/>
                <a:gdLst>
                  <a:gd name="T0" fmla="*/ 146 w 23"/>
                  <a:gd name="T1" fmla="*/ 0 h 19"/>
                  <a:gd name="T2" fmla="*/ 88 w 23"/>
                  <a:gd name="T3" fmla="*/ 64 h 19"/>
                  <a:gd name="T4" fmla="*/ 96 w 23"/>
                  <a:gd name="T5" fmla="*/ 123 h 19"/>
                  <a:gd name="T6" fmla="*/ 0 w 23"/>
                  <a:gd name="T7" fmla="*/ 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19">
                    <a:moveTo>
                      <a:pt x="23" y="0"/>
                    </a:moveTo>
                    <a:cubicBezTo>
                      <a:pt x="20" y="3"/>
                      <a:pt x="15" y="4"/>
                      <a:pt x="14" y="9"/>
                    </a:cubicBezTo>
                    <a:cubicBezTo>
                      <a:pt x="14" y="12"/>
                      <a:pt x="19" y="15"/>
                      <a:pt x="15" y="17"/>
                    </a:cubicBezTo>
                    <a:cubicBezTo>
                      <a:pt x="8" y="19"/>
                      <a:pt x="7" y="0"/>
                      <a:pt x="0" y="0"/>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6" name="Freeform 5935"/>
              <p:cNvSpPr>
                <a:spLocks/>
              </p:cNvSpPr>
              <p:nvPr/>
            </p:nvSpPr>
            <p:spPr bwMode="auto">
              <a:xfrm>
                <a:off x="4730" y="3195"/>
                <a:ext cx="42" cy="58"/>
              </a:xfrm>
              <a:custGeom>
                <a:avLst/>
                <a:gdLst>
                  <a:gd name="T0" fmla="*/ 67 w 17"/>
                  <a:gd name="T1" fmla="*/ 29 h 22"/>
                  <a:gd name="T2" fmla="*/ 42 w 17"/>
                  <a:gd name="T3" fmla="*/ 76 h 22"/>
                  <a:gd name="T4" fmla="*/ 30 w 17"/>
                  <a:gd name="T5" fmla="*/ 132 h 22"/>
                  <a:gd name="T6" fmla="*/ 74 w 17"/>
                  <a:gd name="T7" fmla="*/ 84 h 22"/>
                  <a:gd name="T8" fmla="*/ 104 w 17"/>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2">
                    <a:moveTo>
                      <a:pt x="11" y="4"/>
                    </a:moveTo>
                    <a:cubicBezTo>
                      <a:pt x="13" y="10"/>
                      <a:pt x="10" y="9"/>
                      <a:pt x="7" y="11"/>
                    </a:cubicBezTo>
                    <a:cubicBezTo>
                      <a:pt x="4" y="13"/>
                      <a:pt x="0" y="16"/>
                      <a:pt x="5" y="19"/>
                    </a:cubicBezTo>
                    <a:cubicBezTo>
                      <a:pt x="10" y="22"/>
                      <a:pt x="11" y="15"/>
                      <a:pt x="12" y="12"/>
                    </a:cubicBezTo>
                    <a:cubicBezTo>
                      <a:pt x="13" y="8"/>
                      <a:pt x="17" y="3"/>
                      <a:pt x="17" y="0"/>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7" name="Freeform 5936"/>
              <p:cNvSpPr>
                <a:spLocks/>
              </p:cNvSpPr>
              <p:nvPr/>
            </p:nvSpPr>
            <p:spPr bwMode="auto">
              <a:xfrm>
                <a:off x="4802" y="3240"/>
                <a:ext cx="30" cy="40"/>
              </a:xfrm>
              <a:custGeom>
                <a:avLst/>
                <a:gdLst>
                  <a:gd name="T0" fmla="*/ 20 w 12"/>
                  <a:gd name="T1" fmla="*/ 0 h 15"/>
                  <a:gd name="T2" fmla="*/ 20 w 12"/>
                  <a:gd name="T3" fmla="*/ 107 h 15"/>
                  <a:gd name="T4" fmla="*/ 75 w 12"/>
                  <a:gd name="T5" fmla="*/ 51 h 15"/>
                  <a:gd name="T6" fmla="*/ 45 w 12"/>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5">
                    <a:moveTo>
                      <a:pt x="3" y="0"/>
                    </a:moveTo>
                    <a:cubicBezTo>
                      <a:pt x="0" y="5"/>
                      <a:pt x="4" y="11"/>
                      <a:pt x="3" y="15"/>
                    </a:cubicBezTo>
                    <a:cubicBezTo>
                      <a:pt x="2" y="8"/>
                      <a:pt x="4" y="2"/>
                      <a:pt x="12" y="7"/>
                    </a:cubicBezTo>
                    <a:cubicBezTo>
                      <a:pt x="12" y="4"/>
                      <a:pt x="8" y="2"/>
                      <a:pt x="7" y="0"/>
                    </a:cubicBezTo>
                  </a:path>
                </a:pathLst>
              </a:custGeom>
              <a:solidFill>
                <a:srgbClr val="690A2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8" name="Freeform 5937"/>
              <p:cNvSpPr>
                <a:spLocks/>
              </p:cNvSpPr>
              <p:nvPr/>
            </p:nvSpPr>
            <p:spPr bwMode="auto">
              <a:xfrm>
                <a:off x="3992" y="3109"/>
                <a:ext cx="85" cy="38"/>
              </a:xfrm>
              <a:custGeom>
                <a:avLst/>
                <a:gdLst>
                  <a:gd name="T0" fmla="*/ 0 w 34"/>
                  <a:gd name="T1" fmla="*/ 0 h 14"/>
                  <a:gd name="T2" fmla="*/ 213 w 34"/>
                  <a:gd name="T3" fmla="*/ 103 h 14"/>
                  <a:gd name="T4" fmla="*/ 0 60000 65536"/>
                  <a:gd name="T5" fmla="*/ 0 60000 65536"/>
                </a:gdLst>
                <a:ahLst/>
                <a:cxnLst>
                  <a:cxn ang="T4">
                    <a:pos x="T0" y="T1"/>
                  </a:cxn>
                  <a:cxn ang="T5">
                    <a:pos x="T2" y="T3"/>
                  </a:cxn>
                </a:cxnLst>
                <a:rect l="0" t="0" r="r" b="b"/>
                <a:pathLst>
                  <a:path w="34" h="14">
                    <a:moveTo>
                      <a:pt x="0" y="0"/>
                    </a:moveTo>
                    <a:cubicBezTo>
                      <a:pt x="14" y="0"/>
                      <a:pt x="29" y="10"/>
                      <a:pt x="34" y="14"/>
                    </a:cubicBezTo>
                  </a:path>
                </a:pathLst>
              </a:custGeom>
              <a:solidFill>
                <a:srgbClr val="EDC2C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39" name="Freeform 5938"/>
              <p:cNvSpPr>
                <a:spLocks/>
              </p:cNvSpPr>
              <p:nvPr/>
            </p:nvSpPr>
            <p:spPr bwMode="auto">
              <a:xfrm>
                <a:off x="4227" y="2848"/>
                <a:ext cx="38" cy="37"/>
              </a:xfrm>
              <a:custGeom>
                <a:avLst/>
                <a:gdLst>
                  <a:gd name="T0" fmla="*/ 96 w 15"/>
                  <a:gd name="T1" fmla="*/ 0 h 14"/>
                  <a:gd name="T2" fmla="*/ 25 w 15"/>
                  <a:gd name="T3" fmla="*/ 98 h 14"/>
                  <a:gd name="T4" fmla="*/ 0 60000 65536"/>
                  <a:gd name="T5" fmla="*/ 0 60000 65536"/>
                </a:gdLst>
                <a:ahLst/>
                <a:cxnLst>
                  <a:cxn ang="T4">
                    <a:pos x="T0" y="T1"/>
                  </a:cxn>
                  <a:cxn ang="T5">
                    <a:pos x="T2" y="T3"/>
                  </a:cxn>
                </a:cxnLst>
                <a:rect l="0" t="0" r="r" b="b"/>
                <a:pathLst>
                  <a:path w="15" h="14">
                    <a:moveTo>
                      <a:pt x="15" y="0"/>
                    </a:moveTo>
                    <a:cubicBezTo>
                      <a:pt x="12" y="3"/>
                      <a:pt x="0" y="8"/>
                      <a:pt x="4" y="14"/>
                    </a:cubicBezTo>
                  </a:path>
                </a:pathLst>
              </a:custGeom>
              <a:solidFill>
                <a:srgbClr val="EDC2C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0" name="Freeform 5939"/>
              <p:cNvSpPr>
                <a:spLocks/>
              </p:cNvSpPr>
              <p:nvPr/>
            </p:nvSpPr>
            <p:spPr bwMode="auto">
              <a:xfrm>
                <a:off x="4800" y="2989"/>
                <a:ext cx="160" cy="283"/>
              </a:xfrm>
              <a:custGeom>
                <a:avLst/>
                <a:gdLst>
                  <a:gd name="T0" fmla="*/ 0 w 64"/>
                  <a:gd name="T1" fmla="*/ 0 h 106"/>
                  <a:gd name="T2" fmla="*/ 400 w 64"/>
                  <a:gd name="T3" fmla="*/ 756 h 106"/>
                  <a:gd name="T4" fmla="*/ 0 60000 65536"/>
                  <a:gd name="T5" fmla="*/ 0 60000 65536"/>
                </a:gdLst>
                <a:ahLst/>
                <a:cxnLst>
                  <a:cxn ang="T4">
                    <a:pos x="T0" y="T1"/>
                  </a:cxn>
                  <a:cxn ang="T5">
                    <a:pos x="T2" y="T3"/>
                  </a:cxn>
                </a:cxnLst>
                <a:rect l="0" t="0" r="r" b="b"/>
                <a:pathLst>
                  <a:path w="64" h="106">
                    <a:moveTo>
                      <a:pt x="0" y="0"/>
                    </a:moveTo>
                    <a:cubicBezTo>
                      <a:pt x="14" y="13"/>
                      <a:pt x="59" y="89"/>
                      <a:pt x="64" y="106"/>
                    </a:cubicBezTo>
                  </a:path>
                </a:pathLst>
              </a:custGeom>
              <a:solidFill>
                <a:srgbClr val="EDC2C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1" name="Freeform 5940"/>
              <p:cNvSpPr>
                <a:spLocks/>
              </p:cNvSpPr>
              <p:nvPr/>
            </p:nvSpPr>
            <p:spPr bwMode="auto">
              <a:xfrm>
                <a:off x="4895" y="2901"/>
                <a:ext cx="22" cy="59"/>
              </a:xfrm>
              <a:custGeom>
                <a:avLst/>
                <a:gdLst>
                  <a:gd name="T0" fmla="*/ 12 w 9"/>
                  <a:gd name="T1" fmla="*/ 0 h 22"/>
                  <a:gd name="T2" fmla="*/ 54 w 9"/>
                  <a:gd name="T3" fmla="*/ 158 h 22"/>
                  <a:gd name="T4" fmla="*/ 0 60000 65536"/>
                  <a:gd name="T5" fmla="*/ 0 60000 65536"/>
                </a:gdLst>
                <a:ahLst/>
                <a:cxnLst>
                  <a:cxn ang="T4">
                    <a:pos x="T0" y="T1"/>
                  </a:cxn>
                  <a:cxn ang="T5">
                    <a:pos x="T2" y="T3"/>
                  </a:cxn>
                </a:cxnLst>
                <a:rect l="0" t="0" r="r" b="b"/>
                <a:pathLst>
                  <a:path w="9" h="22">
                    <a:moveTo>
                      <a:pt x="2" y="0"/>
                    </a:moveTo>
                    <a:cubicBezTo>
                      <a:pt x="0" y="7"/>
                      <a:pt x="6" y="19"/>
                      <a:pt x="9" y="22"/>
                    </a:cubicBezTo>
                  </a:path>
                </a:pathLst>
              </a:custGeom>
              <a:solidFill>
                <a:srgbClr val="EDC2C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2" name="Freeform 5941"/>
              <p:cNvSpPr>
                <a:spLocks/>
              </p:cNvSpPr>
              <p:nvPr/>
            </p:nvSpPr>
            <p:spPr bwMode="auto">
              <a:xfrm>
                <a:off x="4905" y="3032"/>
                <a:ext cx="72" cy="227"/>
              </a:xfrm>
              <a:custGeom>
                <a:avLst/>
                <a:gdLst>
                  <a:gd name="T0" fmla="*/ 30 w 29"/>
                  <a:gd name="T1" fmla="*/ 77 h 85"/>
                  <a:gd name="T2" fmla="*/ 137 w 29"/>
                  <a:gd name="T3" fmla="*/ 171 h 85"/>
                  <a:gd name="T4" fmla="*/ 179 w 29"/>
                  <a:gd name="T5" fmla="*/ 299 h 85"/>
                  <a:gd name="T6" fmla="*/ 166 w 29"/>
                  <a:gd name="T7" fmla="*/ 606 h 85"/>
                  <a:gd name="T8" fmla="*/ 124 w 29"/>
                  <a:gd name="T9" fmla="*/ 291 h 85"/>
                  <a:gd name="T10" fmla="*/ 0 w 29"/>
                  <a:gd name="T11" fmla="*/ 0 h 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85">
                    <a:moveTo>
                      <a:pt x="5" y="11"/>
                    </a:moveTo>
                    <a:cubicBezTo>
                      <a:pt x="9" y="17"/>
                      <a:pt x="17" y="19"/>
                      <a:pt x="22" y="24"/>
                    </a:cubicBezTo>
                    <a:cubicBezTo>
                      <a:pt x="26" y="29"/>
                      <a:pt x="29" y="35"/>
                      <a:pt x="29" y="42"/>
                    </a:cubicBezTo>
                    <a:cubicBezTo>
                      <a:pt x="28" y="57"/>
                      <a:pt x="25" y="71"/>
                      <a:pt x="27" y="85"/>
                    </a:cubicBezTo>
                    <a:cubicBezTo>
                      <a:pt x="21" y="71"/>
                      <a:pt x="21" y="56"/>
                      <a:pt x="20" y="41"/>
                    </a:cubicBezTo>
                    <a:cubicBezTo>
                      <a:pt x="19" y="26"/>
                      <a:pt x="5" y="13"/>
                      <a:pt x="0" y="0"/>
                    </a:cubicBezTo>
                  </a:path>
                </a:pathLst>
              </a:custGeom>
              <a:solidFill>
                <a:srgbClr val="D3677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3" name="Freeform 5942"/>
              <p:cNvSpPr>
                <a:spLocks/>
              </p:cNvSpPr>
              <p:nvPr/>
            </p:nvSpPr>
            <p:spPr bwMode="auto">
              <a:xfrm>
                <a:off x="4905" y="2781"/>
                <a:ext cx="50" cy="190"/>
              </a:xfrm>
              <a:custGeom>
                <a:avLst/>
                <a:gdLst>
                  <a:gd name="T0" fmla="*/ 75 w 20"/>
                  <a:gd name="T1" fmla="*/ 128 h 71"/>
                  <a:gd name="T2" fmla="*/ 100 w 20"/>
                  <a:gd name="T3" fmla="*/ 359 h 71"/>
                  <a:gd name="T4" fmla="*/ 38 w 20"/>
                  <a:gd name="T5" fmla="*/ 487 h 71"/>
                  <a:gd name="T6" fmla="*/ 75 w 20"/>
                  <a:gd name="T7" fmla="*/ 230 h 71"/>
                  <a:gd name="T8" fmla="*/ 0 w 20"/>
                  <a:gd name="T9" fmla="*/ 0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71">
                    <a:moveTo>
                      <a:pt x="12" y="18"/>
                    </a:moveTo>
                    <a:cubicBezTo>
                      <a:pt x="14" y="28"/>
                      <a:pt x="15" y="39"/>
                      <a:pt x="16" y="50"/>
                    </a:cubicBezTo>
                    <a:cubicBezTo>
                      <a:pt x="17" y="59"/>
                      <a:pt x="20" y="71"/>
                      <a:pt x="6" y="68"/>
                    </a:cubicBezTo>
                    <a:cubicBezTo>
                      <a:pt x="14" y="58"/>
                      <a:pt x="15" y="45"/>
                      <a:pt x="12" y="32"/>
                    </a:cubicBezTo>
                    <a:cubicBezTo>
                      <a:pt x="9" y="21"/>
                      <a:pt x="6" y="9"/>
                      <a:pt x="0" y="0"/>
                    </a:cubicBezTo>
                  </a:path>
                </a:pathLst>
              </a:custGeom>
              <a:solidFill>
                <a:srgbClr val="D3677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4" name="Freeform 5943"/>
              <p:cNvSpPr>
                <a:spLocks/>
              </p:cNvSpPr>
              <p:nvPr/>
            </p:nvSpPr>
            <p:spPr bwMode="auto">
              <a:xfrm>
                <a:off x="3377" y="2285"/>
                <a:ext cx="138" cy="336"/>
              </a:xfrm>
              <a:custGeom>
                <a:avLst/>
                <a:gdLst>
                  <a:gd name="T0" fmla="*/ 346 w 55"/>
                  <a:gd name="T1" fmla="*/ 0 h 126"/>
                  <a:gd name="T2" fmla="*/ 0 w 55"/>
                  <a:gd name="T3" fmla="*/ 896 h 126"/>
                  <a:gd name="T4" fmla="*/ 346 w 55"/>
                  <a:gd name="T5" fmla="*/ 0 h 126"/>
                  <a:gd name="T6" fmla="*/ 0 60000 65536"/>
                  <a:gd name="T7" fmla="*/ 0 60000 65536"/>
                  <a:gd name="T8" fmla="*/ 0 60000 65536"/>
                </a:gdLst>
                <a:ahLst/>
                <a:cxnLst>
                  <a:cxn ang="T6">
                    <a:pos x="T0" y="T1"/>
                  </a:cxn>
                  <a:cxn ang="T7">
                    <a:pos x="T2" y="T3"/>
                  </a:cxn>
                  <a:cxn ang="T8">
                    <a:pos x="T4" y="T5"/>
                  </a:cxn>
                </a:cxnLst>
                <a:rect l="0" t="0" r="r" b="b"/>
                <a:pathLst>
                  <a:path w="55" h="126">
                    <a:moveTo>
                      <a:pt x="55" y="0"/>
                    </a:moveTo>
                    <a:cubicBezTo>
                      <a:pt x="38" y="9"/>
                      <a:pt x="0" y="49"/>
                      <a:pt x="0" y="126"/>
                    </a:cubicBezTo>
                    <a:cubicBezTo>
                      <a:pt x="2" y="110"/>
                      <a:pt x="12" y="36"/>
                      <a:pt x="5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5" name="Freeform 5944"/>
              <p:cNvSpPr>
                <a:spLocks/>
              </p:cNvSpPr>
              <p:nvPr/>
            </p:nvSpPr>
            <p:spPr bwMode="auto">
              <a:xfrm>
                <a:off x="3377" y="2232"/>
                <a:ext cx="78" cy="51"/>
              </a:xfrm>
              <a:custGeom>
                <a:avLst/>
                <a:gdLst>
                  <a:gd name="T0" fmla="*/ 58 w 31"/>
                  <a:gd name="T1" fmla="*/ 43 h 19"/>
                  <a:gd name="T2" fmla="*/ 0 w 31"/>
                  <a:gd name="T3" fmla="*/ 137 h 19"/>
                  <a:gd name="T4" fmla="*/ 63 w 31"/>
                  <a:gd name="T5" fmla="*/ 8 h 19"/>
                  <a:gd name="T6" fmla="*/ 196 w 31"/>
                  <a:gd name="T7" fmla="*/ 0 h 19"/>
                  <a:gd name="T8" fmla="*/ 58 w 31"/>
                  <a:gd name="T9" fmla="*/ 43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19">
                    <a:moveTo>
                      <a:pt x="9" y="6"/>
                    </a:moveTo>
                    <a:cubicBezTo>
                      <a:pt x="5" y="9"/>
                      <a:pt x="2" y="15"/>
                      <a:pt x="0" y="19"/>
                    </a:cubicBezTo>
                    <a:cubicBezTo>
                      <a:pt x="1" y="12"/>
                      <a:pt x="3" y="1"/>
                      <a:pt x="10" y="1"/>
                    </a:cubicBezTo>
                    <a:cubicBezTo>
                      <a:pt x="17" y="1"/>
                      <a:pt x="31" y="0"/>
                      <a:pt x="31" y="0"/>
                    </a:cubicBezTo>
                    <a:cubicBezTo>
                      <a:pt x="25" y="0"/>
                      <a:pt x="16" y="1"/>
                      <a:pt x="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6" name="Freeform 5945"/>
              <p:cNvSpPr>
                <a:spLocks/>
              </p:cNvSpPr>
              <p:nvPr/>
            </p:nvSpPr>
            <p:spPr bwMode="auto">
              <a:xfrm>
                <a:off x="3407" y="2101"/>
                <a:ext cx="78" cy="51"/>
              </a:xfrm>
              <a:custGeom>
                <a:avLst/>
                <a:gdLst>
                  <a:gd name="T0" fmla="*/ 58 w 31"/>
                  <a:gd name="T1" fmla="*/ 35 h 19"/>
                  <a:gd name="T2" fmla="*/ 0 w 31"/>
                  <a:gd name="T3" fmla="*/ 137 h 19"/>
                  <a:gd name="T4" fmla="*/ 63 w 31"/>
                  <a:gd name="T5" fmla="*/ 8 h 19"/>
                  <a:gd name="T6" fmla="*/ 196 w 31"/>
                  <a:gd name="T7" fmla="*/ 0 h 19"/>
                  <a:gd name="T8" fmla="*/ 58 w 31"/>
                  <a:gd name="T9" fmla="*/ 35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19">
                    <a:moveTo>
                      <a:pt x="9" y="5"/>
                    </a:moveTo>
                    <a:cubicBezTo>
                      <a:pt x="5" y="8"/>
                      <a:pt x="2" y="14"/>
                      <a:pt x="0" y="19"/>
                    </a:cubicBezTo>
                    <a:cubicBezTo>
                      <a:pt x="0" y="12"/>
                      <a:pt x="3" y="1"/>
                      <a:pt x="10" y="1"/>
                    </a:cubicBezTo>
                    <a:cubicBezTo>
                      <a:pt x="17" y="1"/>
                      <a:pt x="31" y="0"/>
                      <a:pt x="31" y="0"/>
                    </a:cubicBezTo>
                    <a:cubicBezTo>
                      <a:pt x="26" y="0"/>
                      <a:pt x="16" y="0"/>
                      <a:pt x="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7" name="Freeform 5946"/>
              <p:cNvSpPr>
                <a:spLocks/>
              </p:cNvSpPr>
              <p:nvPr/>
            </p:nvSpPr>
            <p:spPr bwMode="auto">
              <a:xfrm>
                <a:off x="4312" y="2675"/>
                <a:ext cx="90" cy="106"/>
              </a:xfrm>
              <a:custGeom>
                <a:avLst/>
                <a:gdLst>
                  <a:gd name="T0" fmla="*/ 0 w 36"/>
                  <a:gd name="T1" fmla="*/ 268 h 40"/>
                  <a:gd name="T2" fmla="*/ 50 w 36"/>
                  <a:gd name="T3" fmla="*/ 148 h 40"/>
                  <a:gd name="T4" fmla="*/ 158 w 36"/>
                  <a:gd name="T5" fmla="*/ 133 h 40"/>
                  <a:gd name="T6" fmla="*/ 188 w 36"/>
                  <a:gd name="T7" fmla="*/ 0 h 40"/>
                  <a:gd name="T8" fmla="*/ 213 w 36"/>
                  <a:gd name="T9" fmla="*/ 140 h 40"/>
                  <a:gd name="T10" fmla="*/ 50 w 36"/>
                  <a:gd name="T11" fmla="*/ 281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6" h="40">
                    <a:moveTo>
                      <a:pt x="0" y="38"/>
                    </a:moveTo>
                    <a:cubicBezTo>
                      <a:pt x="6" y="34"/>
                      <a:pt x="7" y="27"/>
                      <a:pt x="8" y="21"/>
                    </a:cubicBezTo>
                    <a:cubicBezTo>
                      <a:pt x="12" y="24"/>
                      <a:pt x="21" y="22"/>
                      <a:pt x="25" y="19"/>
                    </a:cubicBezTo>
                    <a:cubicBezTo>
                      <a:pt x="31" y="14"/>
                      <a:pt x="28" y="6"/>
                      <a:pt x="30" y="0"/>
                    </a:cubicBezTo>
                    <a:cubicBezTo>
                      <a:pt x="36" y="4"/>
                      <a:pt x="36" y="13"/>
                      <a:pt x="34" y="20"/>
                    </a:cubicBezTo>
                    <a:cubicBezTo>
                      <a:pt x="31" y="31"/>
                      <a:pt x="19" y="37"/>
                      <a:pt x="8" y="40"/>
                    </a:cubicBezTo>
                  </a:path>
                </a:pathLst>
              </a:custGeom>
              <a:solidFill>
                <a:srgbClr val="C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8" name="Freeform 5947"/>
              <p:cNvSpPr>
                <a:spLocks/>
              </p:cNvSpPr>
              <p:nvPr/>
            </p:nvSpPr>
            <p:spPr bwMode="auto">
              <a:xfrm>
                <a:off x="4447" y="2640"/>
                <a:ext cx="355" cy="352"/>
              </a:xfrm>
              <a:custGeom>
                <a:avLst/>
                <a:gdLst>
                  <a:gd name="T0" fmla="*/ 888 w 142"/>
                  <a:gd name="T1" fmla="*/ 747 h 132"/>
                  <a:gd name="T2" fmla="*/ 620 w 142"/>
                  <a:gd name="T3" fmla="*/ 235 h 132"/>
                  <a:gd name="T4" fmla="*/ 608 w 142"/>
                  <a:gd name="T5" fmla="*/ 243 h 132"/>
                  <a:gd name="T6" fmla="*/ 188 w 142"/>
                  <a:gd name="T7" fmla="*/ 0 h 132"/>
                  <a:gd name="T8" fmla="*/ 0 w 142"/>
                  <a:gd name="T9" fmla="*/ 136 h 132"/>
                  <a:gd name="T10" fmla="*/ 845 w 142"/>
                  <a:gd name="T11" fmla="*/ 939 h 1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2" h="132">
                    <a:moveTo>
                      <a:pt x="142" y="105"/>
                    </a:moveTo>
                    <a:cubicBezTo>
                      <a:pt x="132" y="91"/>
                      <a:pt x="98" y="44"/>
                      <a:pt x="99" y="33"/>
                    </a:cubicBezTo>
                    <a:cubicBezTo>
                      <a:pt x="99" y="34"/>
                      <a:pt x="98" y="34"/>
                      <a:pt x="97" y="34"/>
                    </a:cubicBezTo>
                    <a:cubicBezTo>
                      <a:pt x="85" y="34"/>
                      <a:pt x="45" y="19"/>
                      <a:pt x="30" y="0"/>
                    </a:cubicBezTo>
                    <a:cubicBezTo>
                      <a:pt x="25" y="19"/>
                      <a:pt x="12" y="22"/>
                      <a:pt x="0" y="19"/>
                    </a:cubicBezTo>
                    <a:cubicBezTo>
                      <a:pt x="24" y="28"/>
                      <a:pt x="95" y="68"/>
                      <a:pt x="135" y="132"/>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49" name="Freeform 5948"/>
              <p:cNvSpPr>
                <a:spLocks/>
              </p:cNvSpPr>
              <p:nvPr/>
            </p:nvSpPr>
            <p:spPr bwMode="auto">
              <a:xfrm>
                <a:off x="3355" y="1581"/>
                <a:ext cx="185" cy="232"/>
              </a:xfrm>
              <a:custGeom>
                <a:avLst/>
                <a:gdLst>
                  <a:gd name="T0" fmla="*/ 458 w 74"/>
                  <a:gd name="T1" fmla="*/ 77 h 87"/>
                  <a:gd name="T2" fmla="*/ 175 w 74"/>
                  <a:gd name="T3" fmla="*/ 0 h 87"/>
                  <a:gd name="T4" fmla="*/ 108 w 74"/>
                  <a:gd name="T5" fmla="*/ 256 h 87"/>
                  <a:gd name="T6" fmla="*/ 333 w 74"/>
                  <a:gd name="T7" fmla="*/ 328 h 87"/>
                  <a:gd name="T8" fmla="*/ 95 w 74"/>
                  <a:gd name="T9" fmla="*/ 333 h 87"/>
                  <a:gd name="T10" fmla="*/ 113 w 74"/>
                  <a:gd name="T11" fmla="*/ 605 h 87"/>
                  <a:gd name="T12" fmla="*/ 463 w 74"/>
                  <a:gd name="T13" fmla="*/ 619 h 87"/>
                  <a:gd name="T14" fmla="*/ 458 w 74"/>
                  <a:gd name="T15" fmla="*/ 77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87">
                    <a:moveTo>
                      <a:pt x="73" y="11"/>
                    </a:moveTo>
                    <a:cubicBezTo>
                      <a:pt x="53" y="7"/>
                      <a:pt x="35" y="3"/>
                      <a:pt x="28" y="0"/>
                    </a:cubicBezTo>
                    <a:cubicBezTo>
                      <a:pt x="14" y="2"/>
                      <a:pt x="7" y="26"/>
                      <a:pt x="17" y="36"/>
                    </a:cubicBezTo>
                    <a:cubicBezTo>
                      <a:pt x="27" y="39"/>
                      <a:pt x="53" y="46"/>
                      <a:pt x="53" y="46"/>
                    </a:cubicBezTo>
                    <a:cubicBezTo>
                      <a:pt x="39" y="46"/>
                      <a:pt x="22" y="47"/>
                      <a:pt x="15" y="47"/>
                    </a:cubicBezTo>
                    <a:cubicBezTo>
                      <a:pt x="2" y="51"/>
                      <a:pt x="0" y="82"/>
                      <a:pt x="18" y="85"/>
                    </a:cubicBezTo>
                    <a:cubicBezTo>
                      <a:pt x="35" y="86"/>
                      <a:pt x="56" y="87"/>
                      <a:pt x="74" y="87"/>
                    </a:cubicBezTo>
                    <a:cubicBezTo>
                      <a:pt x="73" y="61"/>
                      <a:pt x="73" y="35"/>
                      <a:pt x="73" y="11"/>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50" name="Freeform 5949"/>
              <p:cNvSpPr>
                <a:spLocks/>
              </p:cNvSpPr>
              <p:nvPr/>
            </p:nvSpPr>
            <p:spPr bwMode="auto">
              <a:xfrm>
                <a:off x="3355" y="1581"/>
                <a:ext cx="185" cy="232"/>
              </a:xfrm>
              <a:custGeom>
                <a:avLst/>
                <a:gdLst>
                  <a:gd name="T0" fmla="*/ 458 w 74"/>
                  <a:gd name="T1" fmla="*/ 77 h 87"/>
                  <a:gd name="T2" fmla="*/ 175 w 74"/>
                  <a:gd name="T3" fmla="*/ 0 h 87"/>
                  <a:gd name="T4" fmla="*/ 108 w 74"/>
                  <a:gd name="T5" fmla="*/ 256 h 87"/>
                  <a:gd name="T6" fmla="*/ 333 w 74"/>
                  <a:gd name="T7" fmla="*/ 328 h 87"/>
                  <a:gd name="T8" fmla="*/ 95 w 74"/>
                  <a:gd name="T9" fmla="*/ 333 h 87"/>
                  <a:gd name="T10" fmla="*/ 113 w 74"/>
                  <a:gd name="T11" fmla="*/ 605 h 87"/>
                  <a:gd name="T12" fmla="*/ 463 w 74"/>
                  <a:gd name="T13" fmla="*/ 619 h 87"/>
                  <a:gd name="T14" fmla="*/ 458 w 74"/>
                  <a:gd name="T15" fmla="*/ 77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87">
                    <a:moveTo>
                      <a:pt x="73" y="11"/>
                    </a:moveTo>
                    <a:cubicBezTo>
                      <a:pt x="53" y="7"/>
                      <a:pt x="35" y="3"/>
                      <a:pt x="28" y="0"/>
                    </a:cubicBezTo>
                    <a:cubicBezTo>
                      <a:pt x="14" y="2"/>
                      <a:pt x="7" y="26"/>
                      <a:pt x="17" y="36"/>
                    </a:cubicBezTo>
                    <a:cubicBezTo>
                      <a:pt x="27" y="39"/>
                      <a:pt x="53" y="46"/>
                      <a:pt x="53" y="46"/>
                    </a:cubicBezTo>
                    <a:cubicBezTo>
                      <a:pt x="39" y="46"/>
                      <a:pt x="22" y="47"/>
                      <a:pt x="15" y="47"/>
                    </a:cubicBezTo>
                    <a:cubicBezTo>
                      <a:pt x="2" y="51"/>
                      <a:pt x="0" y="82"/>
                      <a:pt x="18" y="85"/>
                    </a:cubicBezTo>
                    <a:cubicBezTo>
                      <a:pt x="35" y="86"/>
                      <a:pt x="56" y="87"/>
                      <a:pt x="74" y="87"/>
                    </a:cubicBezTo>
                    <a:cubicBezTo>
                      <a:pt x="73" y="61"/>
                      <a:pt x="73" y="35"/>
                      <a:pt x="73" y="11"/>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51" name="Oval 5950"/>
              <p:cNvSpPr>
                <a:spLocks noChangeArrowheads="1"/>
              </p:cNvSpPr>
              <p:nvPr/>
            </p:nvSpPr>
            <p:spPr bwMode="auto">
              <a:xfrm>
                <a:off x="3545" y="1459"/>
                <a:ext cx="287" cy="72"/>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ltLang="en-US">
                  <a:solidFill>
                    <a:srgbClr val="000000"/>
                  </a:solidFill>
                </a:endParaRPr>
              </a:p>
            </p:txBody>
          </p:sp>
          <p:sp>
            <p:nvSpPr>
              <p:cNvPr id="5952" name="Freeform 5951"/>
              <p:cNvSpPr>
                <a:spLocks/>
              </p:cNvSpPr>
              <p:nvPr/>
            </p:nvSpPr>
            <p:spPr bwMode="auto">
              <a:xfrm>
                <a:off x="4300" y="1293"/>
                <a:ext cx="22" cy="16"/>
              </a:xfrm>
              <a:custGeom>
                <a:avLst/>
                <a:gdLst>
                  <a:gd name="T0" fmla="*/ 0 w 9"/>
                  <a:gd name="T1" fmla="*/ 43 h 6"/>
                  <a:gd name="T2" fmla="*/ 54 w 9"/>
                  <a:gd name="T3" fmla="*/ 0 h 6"/>
                  <a:gd name="T4" fmla="*/ 0 60000 65536"/>
                  <a:gd name="T5" fmla="*/ 0 60000 65536"/>
                </a:gdLst>
                <a:ahLst/>
                <a:cxnLst>
                  <a:cxn ang="T4">
                    <a:pos x="T0" y="T1"/>
                  </a:cxn>
                  <a:cxn ang="T5">
                    <a:pos x="T2" y="T3"/>
                  </a:cxn>
                </a:cxnLst>
                <a:rect l="0" t="0" r="r" b="b"/>
                <a:pathLst>
                  <a:path w="9" h="6">
                    <a:moveTo>
                      <a:pt x="0" y="6"/>
                    </a:moveTo>
                    <a:cubicBezTo>
                      <a:pt x="2" y="6"/>
                      <a:pt x="5" y="3"/>
                      <a:pt x="9"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53" name="Freeform 5952"/>
              <p:cNvSpPr>
                <a:spLocks/>
              </p:cNvSpPr>
              <p:nvPr/>
            </p:nvSpPr>
            <p:spPr bwMode="auto">
              <a:xfrm>
                <a:off x="3475" y="2203"/>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54" name="Freeform 5953"/>
              <p:cNvSpPr>
                <a:spLocks/>
              </p:cNvSpPr>
              <p:nvPr/>
            </p:nvSpPr>
            <p:spPr bwMode="auto">
              <a:xfrm>
                <a:off x="3390" y="2093"/>
                <a:ext cx="125" cy="110"/>
              </a:xfrm>
              <a:custGeom>
                <a:avLst/>
                <a:gdLst>
                  <a:gd name="T0" fmla="*/ 70 w 50"/>
                  <a:gd name="T1" fmla="*/ 8 h 41"/>
                  <a:gd name="T2" fmla="*/ 95 w 50"/>
                  <a:gd name="T3" fmla="*/ 287 h 41"/>
                  <a:gd name="T4" fmla="*/ 213 w 50"/>
                  <a:gd name="T5" fmla="*/ 295 h 41"/>
                  <a:gd name="T6" fmla="*/ 225 w 50"/>
                  <a:gd name="T7" fmla="*/ 252 h 41"/>
                  <a:gd name="T8" fmla="*/ 225 w 50"/>
                  <a:gd name="T9" fmla="*/ 260 h 41"/>
                  <a:gd name="T10" fmla="*/ 313 w 50"/>
                  <a:gd name="T11" fmla="*/ 0 h 41"/>
                  <a:gd name="T12" fmla="*/ 70 w 50"/>
                  <a:gd name="T13" fmla="*/ 8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41">
                    <a:moveTo>
                      <a:pt x="11" y="1"/>
                    </a:moveTo>
                    <a:cubicBezTo>
                      <a:pt x="1" y="7"/>
                      <a:pt x="0" y="37"/>
                      <a:pt x="15" y="40"/>
                    </a:cubicBezTo>
                    <a:cubicBezTo>
                      <a:pt x="22" y="41"/>
                      <a:pt x="18" y="41"/>
                      <a:pt x="34" y="41"/>
                    </a:cubicBezTo>
                    <a:cubicBezTo>
                      <a:pt x="34" y="39"/>
                      <a:pt x="35" y="37"/>
                      <a:pt x="36" y="35"/>
                    </a:cubicBezTo>
                    <a:cubicBezTo>
                      <a:pt x="36" y="36"/>
                      <a:pt x="36" y="36"/>
                      <a:pt x="36" y="36"/>
                    </a:cubicBezTo>
                    <a:cubicBezTo>
                      <a:pt x="41" y="24"/>
                      <a:pt x="46" y="12"/>
                      <a:pt x="50" y="0"/>
                    </a:cubicBezTo>
                    <a:cubicBezTo>
                      <a:pt x="26" y="0"/>
                      <a:pt x="22" y="0"/>
                      <a:pt x="11" y="1"/>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55" name="Oval 5954"/>
              <p:cNvSpPr>
                <a:spLocks noChangeArrowheads="1"/>
              </p:cNvSpPr>
              <p:nvPr/>
            </p:nvSpPr>
            <p:spPr bwMode="auto">
              <a:xfrm>
                <a:off x="3595" y="1477"/>
                <a:ext cx="187" cy="35"/>
              </a:xfrm>
              <a:prstGeom prst="ellipse">
                <a:avLst/>
              </a:prstGeom>
              <a:noFill/>
              <a:ln w="7938" cap="rnd">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ltLang="en-US">
                  <a:solidFill>
                    <a:srgbClr val="000000"/>
                  </a:solidFill>
                </a:endParaRPr>
              </a:p>
            </p:txBody>
          </p:sp>
          <p:sp>
            <p:nvSpPr>
              <p:cNvPr id="5956" name="Freeform 5955"/>
              <p:cNvSpPr>
                <a:spLocks/>
              </p:cNvSpPr>
              <p:nvPr/>
            </p:nvSpPr>
            <p:spPr bwMode="auto">
              <a:xfrm>
                <a:off x="3670" y="2432"/>
                <a:ext cx="1505" cy="1280"/>
              </a:xfrm>
              <a:custGeom>
                <a:avLst/>
                <a:gdLst>
                  <a:gd name="T0" fmla="*/ 2933 w 602"/>
                  <a:gd name="T1" fmla="*/ 0 h 480"/>
                  <a:gd name="T2" fmla="*/ 3333 w 602"/>
                  <a:gd name="T3" fmla="*/ 435 h 480"/>
                  <a:gd name="T4" fmla="*/ 3645 w 602"/>
                  <a:gd name="T5" fmla="*/ 1067 h 480"/>
                  <a:gd name="T6" fmla="*/ 3700 w 602"/>
                  <a:gd name="T7" fmla="*/ 2112 h 480"/>
                  <a:gd name="T8" fmla="*/ 3475 w 602"/>
                  <a:gd name="T9" fmla="*/ 3213 h 480"/>
                  <a:gd name="T10" fmla="*/ 2500 w 602"/>
                  <a:gd name="T11" fmla="*/ 3336 h 480"/>
                  <a:gd name="T12" fmla="*/ 0 w 602"/>
                  <a:gd name="T13" fmla="*/ 2248 h 480"/>
                  <a:gd name="T14" fmla="*/ 100 w 602"/>
                  <a:gd name="T15" fmla="*/ 2147 h 480"/>
                  <a:gd name="T16" fmla="*/ 138 w 602"/>
                  <a:gd name="T17" fmla="*/ 1963 h 480"/>
                  <a:gd name="T18" fmla="*/ 138 w 602"/>
                  <a:gd name="T19" fmla="*/ 1955 h 480"/>
                  <a:gd name="T20" fmla="*/ 220 w 602"/>
                  <a:gd name="T21" fmla="*/ 2040 h 480"/>
                  <a:gd name="T22" fmla="*/ 1613 w 602"/>
                  <a:gd name="T23" fmla="*/ 3080 h 480"/>
                  <a:gd name="T24" fmla="*/ 3433 w 602"/>
                  <a:gd name="T25" fmla="*/ 3037 h 480"/>
                  <a:gd name="T26" fmla="*/ 3525 w 602"/>
                  <a:gd name="T27" fmla="*/ 2069 h 480"/>
                  <a:gd name="T28" fmla="*/ 3513 w 602"/>
                  <a:gd name="T29" fmla="*/ 1109 h 480"/>
                  <a:gd name="T30" fmla="*/ 2975 w 602"/>
                  <a:gd name="T31" fmla="*/ 107 h 4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2" h="480">
                    <a:moveTo>
                      <a:pt x="469" y="0"/>
                    </a:moveTo>
                    <a:cubicBezTo>
                      <a:pt x="482" y="7"/>
                      <a:pt x="510" y="32"/>
                      <a:pt x="533" y="61"/>
                    </a:cubicBezTo>
                    <a:cubicBezTo>
                      <a:pt x="551" y="86"/>
                      <a:pt x="570" y="110"/>
                      <a:pt x="583" y="150"/>
                    </a:cubicBezTo>
                    <a:cubicBezTo>
                      <a:pt x="602" y="203"/>
                      <a:pt x="593" y="253"/>
                      <a:pt x="592" y="297"/>
                    </a:cubicBezTo>
                    <a:cubicBezTo>
                      <a:pt x="591" y="380"/>
                      <a:pt x="588" y="424"/>
                      <a:pt x="556" y="452"/>
                    </a:cubicBezTo>
                    <a:cubicBezTo>
                      <a:pt x="524" y="480"/>
                      <a:pt x="456" y="473"/>
                      <a:pt x="400" y="469"/>
                    </a:cubicBezTo>
                    <a:cubicBezTo>
                      <a:pt x="362" y="466"/>
                      <a:pt x="148" y="471"/>
                      <a:pt x="0" y="316"/>
                    </a:cubicBezTo>
                    <a:cubicBezTo>
                      <a:pt x="0" y="316"/>
                      <a:pt x="8" y="313"/>
                      <a:pt x="16" y="302"/>
                    </a:cubicBezTo>
                    <a:cubicBezTo>
                      <a:pt x="26" y="282"/>
                      <a:pt x="22" y="276"/>
                      <a:pt x="22" y="276"/>
                    </a:cubicBezTo>
                    <a:cubicBezTo>
                      <a:pt x="22" y="276"/>
                      <a:pt x="22" y="275"/>
                      <a:pt x="22" y="275"/>
                    </a:cubicBezTo>
                    <a:cubicBezTo>
                      <a:pt x="26" y="279"/>
                      <a:pt x="33" y="282"/>
                      <a:pt x="35" y="287"/>
                    </a:cubicBezTo>
                    <a:cubicBezTo>
                      <a:pt x="62" y="337"/>
                      <a:pt x="177" y="413"/>
                      <a:pt x="258" y="433"/>
                    </a:cubicBezTo>
                    <a:cubicBezTo>
                      <a:pt x="404" y="469"/>
                      <a:pt x="522" y="453"/>
                      <a:pt x="549" y="427"/>
                    </a:cubicBezTo>
                    <a:cubicBezTo>
                      <a:pt x="565" y="412"/>
                      <a:pt x="562" y="354"/>
                      <a:pt x="564" y="291"/>
                    </a:cubicBezTo>
                    <a:cubicBezTo>
                      <a:pt x="565" y="244"/>
                      <a:pt x="576" y="194"/>
                      <a:pt x="562" y="156"/>
                    </a:cubicBezTo>
                    <a:cubicBezTo>
                      <a:pt x="546" y="110"/>
                      <a:pt x="480" y="28"/>
                      <a:pt x="476" y="15"/>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57" name="Freeform 5956"/>
              <p:cNvSpPr>
                <a:spLocks/>
              </p:cNvSpPr>
              <p:nvPr/>
            </p:nvSpPr>
            <p:spPr bwMode="auto">
              <a:xfrm>
                <a:off x="3527" y="3141"/>
                <a:ext cx="328" cy="355"/>
              </a:xfrm>
              <a:custGeom>
                <a:avLst/>
                <a:gdLst>
                  <a:gd name="T0" fmla="*/ 821 w 131"/>
                  <a:gd name="T1" fmla="*/ 798 h 133"/>
                  <a:gd name="T2" fmla="*/ 358 w 131"/>
                  <a:gd name="T3" fmla="*/ 355 h 133"/>
                  <a:gd name="T4" fmla="*/ 0 w 131"/>
                  <a:gd name="T5" fmla="*/ 0 h 133"/>
                  <a:gd name="T6" fmla="*/ 45 w 131"/>
                  <a:gd name="T7" fmla="*/ 427 h 133"/>
                  <a:gd name="T8" fmla="*/ 58 w 131"/>
                  <a:gd name="T9" fmla="*/ 841 h 133"/>
                  <a:gd name="T10" fmla="*/ 58 w 131"/>
                  <a:gd name="T11" fmla="*/ 841 h 133"/>
                  <a:gd name="T12" fmla="*/ 58 w 131"/>
                  <a:gd name="T13" fmla="*/ 849 h 133"/>
                  <a:gd name="T14" fmla="*/ 438 w 131"/>
                  <a:gd name="T15" fmla="*/ 948 h 133"/>
                  <a:gd name="T16" fmla="*/ 821 w 131"/>
                  <a:gd name="T17" fmla="*/ 849 h 133"/>
                  <a:gd name="T18" fmla="*/ 814 w 131"/>
                  <a:gd name="T19" fmla="*/ 841 h 133"/>
                  <a:gd name="T20" fmla="*/ 821 w 131"/>
                  <a:gd name="T21" fmla="*/ 841 h 133"/>
                  <a:gd name="T22" fmla="*/ 821 w 131"/>
                  <a:gd name="T23" fmla="*/ 798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133">
                    <a:moveTo>
                      <a:pt x="131" y="112"/>
                    </a:moveTo>
                    <a:cubicBezTo>
                      <a:pt x="105" y="95"/>
                      <a:pt x="80" y="74"/>
                      <a:pt x="57" y="50"/>
                    </a:cubicBezTo>
                    <a:cubicBezTo>
                      <a:pt x="35" y="56"/>
                      <a:pt x="16" y="35"/>
                      <a:pt x="0" y="0"/>
                    </a:cubicBezTo>
                    <a:cubicBezTo>
                      <a:pt x="4" y="22"/>
                      <a:pt x="7" y="43"/>
                      <a:pt x="7" y="60"/>
                    </a:cubicBezTo>
                    <a:cubicBezTo>
                      <a:pt x="7" y="73"/>
                      <a:pt x="8" y="79"/>
                      <a:pt x="9" y="118"/>
                    </a:cubicBezTo>
                    <a:cubicBezTo>
                      <a:pt x="9" y="118"/>
                      <a:pt x="9" y="118"/>
                      <a:pt x="9" y="118"/>
                    </a:cubicBezTo>
                    <a:cubicBezTo>
                      <a:pt x="9" y="119"/>
                      <a:pt x="9" y="119"/>
                      <a:pt x="9" y="119"/>
                    </a:cubicBezTo>
                    <a:cubicBezTo>
                      <a:pt x="9" y="127"/>
                      <a:pt x="36" y="133"/>
                      <a:pt x="70" y="133"/>
                    </a:cubicBezTo>
                    <a:cubicBezTo>
                      <a:pt x="104" y="133"/>
                      <a:pt x="131" y="127"/>
                      <a:pt x="131" y="119"/>
                    </a:cubicBezTo>
                    <a:cubicBezTo>
                      <a:pt x="131" y="119"/>
                      <a:pt x="131" y="119"/>
                      <a:pt x="130" y="118"/>
                    </a:cubicBezTo>
                    <a:cubicBezTo>
                      <a:pt x="131" y="118"/>
                      <a:pt x="131" y="118"/>
                      <a:pt x="131" y="118"/>
                    </a:cubicBezTo>
                    <a:lnTo>
                      <a:pt x="131" y="112"/>
                    </a:lnTo>
                    <a:close/>
                  </a:path>
                </a:pathLst>
              </a:custGeom>
              <a:noFill/>
              <a:ln w="7938" cap="rnd">
                <a:solidFill>
                  <a:srgbClr val="333333"/>
                </a:solidFill>
                <a:prstDash val="solid"/>
                <a:bevel/>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58" name="Freeform 5957"/>
              <p:cNvSpPr>
                <a:spLocks/>
              </p:cNvSpPr>
              <p:nvPr/>
            </p:nvSpPr>
            <p:spPr bwMode="auto">
              <a:xfrm>
                <a:off x="3922" y="1632"/>
                <a:ext cx="850" cy="1165"/>
              </a:xfrm>
              <a:custGeom>
                <a:avLst/>
                <a:gdLst>
                  <a:gd name="T0" fmla="*/ 1895 w 340"/>
                  <a:gd name="T1" fmla="*/ 21 h 437"/>
                  <a:gd name="T2" fmla="*/ 1808 w 340"/>
                  <a:gd name="T3" fmla="*/ 8 h 437"/>
                  <a:gd name="T4" fmla="*/ 1300 w 340"/>
                  <a:gd name="T5" fmla="*/ 13 h 437"/>
                  <a:gd name="T6" fmla="*/ 1095 w 340"/>
                  <a:gd name="T7" fmla="*/ 29 h 437"/>
                  <a:gd name="T8" fmla="*/ 1095 w 340"/>
                  <a:gd name="T9" fmla="*/ 29 h 437"/>
                  <a:gd name="T10" fmla="*/ 1050 w 340"/>
                  <a:gd name="T11" fmla="*/ 35 h 437"/>
                  <a:gd name="T12" fmla="*/ 1038 w 340"/>
                  <a:gd name="T13" fmla="*/ 35 h 437"/>
                  <a:gd name="T14" fmla="*/ 1008 w 340"/>
                  <a:gd name="T15" fmla="*/ 43 h 437"/>
                  <a:gd name="T16" fmla="*/ 995 w 340"/>
                  <a:gd name="T17" fmla="*/ 43 h 437"/>
                  <a:gd name="T18" fmla="*/ 963 w 340"/>
                  <a:gd name="T19" fmla="*/ 56 h 437"/>
                  <a:gd name="T20" fmla="*/ 958 w 340"/>
                  <a:gd name="T21" fmla="*/ 56 h 437"/>
                  <a:gd name="T22" fmla="*/ 920 w 340"/>
                  <a:gd name="T23" fmla="*/ 72 h 437"/>
                  <a:gd name="T24" fmla="*/ 908 w 340"/>
                  <a:gd name="T25" fmla="*/ 77 h 437"/>
                  <a:gd name="T26" fmla="*/ 883 w 340"/>
                  <a:gd name="T27" fmla="*/ 85 h 437"/>
                  <a:gd name="T28" fmla="*/ 863 w 340"/>
                  <a:gd name="T29" fmla="*/ 99 h 437"/>
                  <a:gd name="T30" fmla="*/ 845 w 340"/>
                  <a:gd name="T31" fmla="*/ 107 h 437"/>
                  <a:gd name="T32" fmla="*/ 833 w 340"/>
                  <a:gd name="T33" fmla="*/ 120 h 437"/>
                  <a:gd name="T34" fmla="*/ 808 w 340"/>
                  <a:gd name="T35" fmla="*/ 136 h 437"/>
                  <a:gd name="T36" fmla="*/ 783 w 340"/>
                  <a:gd name="T37" fmla="*/ 157 h 437"/>
                  <a:gd name="T38" fmla="*/ 770 w 340"/>
                  <a:gd name="T39" fmla="*/ 163 h 437"/>
                  <a:gd name="T40" fmla="*/ 745 w 340"/>
                  <a:gd name="T41" fmla="*/ 184 h 437"/>
                  <a:gd name="T42" fmla="*/ 738 w 340"/>
                  <a:gd name="T43" fmla="*/ 192 h 437"/>
                  <a:gd name="T44" fmla="*/ 713 w 340"/>
                  <a:gd name="T45" fmla="*/ 213 h 437"/>
                  <a:gd name="T46" fmla="*/ 713 w 340"/>
                  <a:gd name="T47" fmla="*/ 213 h 437"/>
                  <a:gd name="T48" fmla="*/ 638 w 340"/>
                  <a:gd name="T49" fmla="*/ 291 h 437"/>
                  <a:gd name="T50" fmla="*/ 638 w 340"/>
                  <a:gd name="T51" fmla="*/ 299 h 437"/>
                  <a:gd name="T52" fmla="*/ 233 w 340"/>
                  <a:gd name="T53" fmla="*/ 1160 h 437"/>
                  <a:gd name="T54" fmla="*/ 33 w 340"/>
                  <a:gd name="T55" fmla="*/ 2530 h 437"/>
                  <a:gd name="T56" fmla="*/ 250 w 340"/>
                  <a:gd name="T57" fmla="*/ 3092 h 437"/>
                  <a:gd name="T58" fmla="*/ 345 w 340"/>
                  <a:gd name="T59" fmla="*/ 2837 h 437"/>
                  <a:gd name="T60" fmla="*/ 425 w 340"/>
                  <a:gd name="T61" fmla="*/ 2709 h 437"/>
                  <a:gd name="T62" fmla="*/ 525 w 340"/>
                  <a:gd name="T63" fmla="*/ 2815 h 437"/>
                  <a:gd name="T64" fmla="*/ 670 w 340"/>
                  <a:gd name="T65" fmla="*/ 3071 h 437"/>
                  <a:gd name="T66" fmla="*/ 795 w 340"/>
                  <a:gd name="T67" fmla="*/ 2751 h 437"/>
                  <a:gd name="T68" fmla="*/ 800 w 340"/>
                  <a:gd name="T69" fmla="*/ 1855 h 437"/>
                  <a:gd name="T70" fmla="*/ 1363 w 340"/>
                  <a:gd name="T71" fmla="*/ 925 h 437"/>
                  <a:gd name="T72" fmla="*/ 1833 w 340"/>
                  <a:gd name="T73" fmla="*/ 888 h 437"/>
                  <a:gd name="T74" fmla="*/ 1895 w 340"/>
                  <a:gd name="T75" fmla="*/ 21 h 4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0" h="437">
                    <a:moveTo>
                      <a:pt x="303" y="3"/>
                    </a:moveTo>
                    <a:cubicBezTo>
                      <a:pt x="289" y="1"/>
                      <a:pt x="289" y="1"/>
                      <a:pt x="289" y="1"/>
                    </a:cubicBezTo>
                    <a:cubicBezTo>
                      <a:pt x="260" y="1"/>
                      <a:pt x="231" y="0"/>
                      <a:pt x="208" y="2"/>
                    </a:cubicBezTo>
                    <a:cubicBezTo>
                      <a:pt x="195" y="3"/>
                      <a:pt x="184" y="4"/>
                      <a:pt x="175" y="4"/>
                    </a:cubicBezTo>
                    <a:cubicBezTo>
                      <a:pt x="175" y="4"/>
                      <a:pt x="175" y="4"/>
                      <a:pt x="175" y="4"/>
                    </a:cubicBezTo>
                    <a:cubicBezTo>
                      <a:pt x="172" y="4"/>
                      <a:pt x="170" y="4"/>
                      <a:pt x="168" y="5"/>
                    </a:cubicBezTo>
                    <a:cubicBezTo>
                      <a:pt x="167" y="5"/>
                      <a:pt x="166" y="5"/>
                      <a:pt x="166" y="5"/>
                    </a:cubicBezTo>
                    <a:cubicBezTo>
                      <a:pt x="164" y="5"/>
                      <a:pt x="163" y="6"/>
                      <a:pt x="161" y="6"/>
                    </a:cubicBezTo>
                    <a:cubicBezTo>
                      <a:pt x="160" y="6"/>
                      <a:pt x="160" y="6"/>
                      <a:pt x="159" y="6"/>
                    </a:cubicBezTo>
                    <a:cubicBezTo>
                      <a:pt x="157" y="7"/>
                      <a:pt x="156" y="7"/>
                      <a:pt x="154" y="8"/>
                    </a:cubicBezTo>
                    <a:cubicBezTo>
                      <a:pt x="154" y="8"/>
                      <a:pt x="153" y="8"/>
                      <a:pt x="153" y="8"/>
                    </a:cubicBezTo>
                    <a:cubicBezTo>
                      <a:pt x="151" y="9"/>
                      <a:pt x="149" y="9"/>
                      <a:pt x="147" y="10"/>
                    </a:cubicBezTo>
                    <a:cubicBezTo>
                      <a:pt x="146" y="10"/>
                      <a:pt x="145" y="11"/>
                      <a:pt x="145" y="11"/>
                    </a:cubicBezTo>
                    <a:cubicBezTo>
                      <a:pt x="143" y="11"/>
                      <a:pt x="142" y="12"/>
                      <a:pt x="141" y="12"/>
                    </a:cubicBezTo>
                    <a:cubicBezTo>
                      <a:pt x="140" y="13"/>
                      <a:pt x="139" y="13"/>
                      <a:pt x="138" y="14"/>
                    </a:cubicBezTo>
                    <a:cubicBezTo>
                      <a:pt x="137" y="14"/>
                      <a:pt x="136" y="15"/>
                      <a:pt x="135" y="15"/>
                    </a:cubicBezTo>
                    <a:cubicBezTo>
                      <a:pt x="134" y="16"/>
                      <a:pt x="133" y="16"/>
                      <a:pt x="133" y="17"/>
                    </a:cubicBezTo>
                    <a:cubicBezTo>
                      <a:pt x="132" y="17"/>
                      <a:pt x="131" y="18"/>
                      <a:pt x="129" y="19"/>
                    </a:cubicBezTo>
                    <a:cubicBezTo>
                      <a:pt x="128" y="20"/>
                      <a:pt x="126" y="21"/>
                      <a:pt x="125" y="22"/>
                    </a:cubicBezTo>
                    <a:cubicBezTo>
                      <a:pt x="124" y="22"/>
                      <a:pt x="123" y="23"/>
                      <a:pt x="123" y="23"/>
                    </a:cubicBezTo>
                    <a:cubicBezTo>
                      <a:pt x="122" y="24"/>
                      <a:pt x="120" y="25"/>
                      <a:pt x="119" y="26"/>
                    </a:cubicBezTo>
                    <a:cubicBezTo>
                      <a:pt x="119" y="26"/>
                      <a:pt x="118" y="26"/>
                      <a:pt x="118" y="27"/>
                    </a:cubicBezTo>
                    <a:cubicBezTo>
                      <a:pt x="117" y="28"/>
                      <a:pt x="116" y="29"/>
                      <a:pt x="114" y="30"/>
                    </a:cubicBezTo>
                    <a:cubicBezTo>
                      <a:pt x="114" y="30"/>
                      <a:pt x="114" y="30"/>
                      <a:pt x="114" y="30"/>
                    </a:cubicBezTo>
                    <a:cubicBezTo>
                      <a:pt x="110" y="34"/>
                      <a:pt x="106" y="37"/>
                      <a:pt x="102" y="41"/>
                    </a:cubicBezTo>
                    <a:cubicBezTo>
                      <a:pt x="102" y="41"/>
                      <a:pt x="102" y="42"/>
                      <a:pt x="102" y="42"/>
                    </a:cubicBezTo>
                    <a:cubicBezTo>
                      <a:pt x="67" y="78"/>
                      <a:pt x="47" y="133"/>
                      <a:pt x="37" y="163"/>
                    </a:cubicBezTo>
                    <a:cubicBezTo>
                      <a:pt x="24" y="204"/>
                      <a:pt x="0" y="289"/>
                      <a:pt x="5" y="356"/>
                    </a:cubicBezTo>
                    <a:cubicBezTo>
                      <a:pt x="9" y="414"/>
                      <a:pt x="17" y="437"/>
                      <a:pt x="40" y="435"/>
                    </a:cubicBezTo>
                    <a:cubicBezTo>
                      <a:pt x="63" y="432"/>
                      <a:pt x="55" y="399"/>
                      <a:pt x="55" y="399"/>
                    </a:cubicBezTo>
                    <a:cubicBezTo>
                      <a:pt x="55" y="399"/>
                      <a:pt x="67" y="388"/>
                      <a:pt x="68" y="381"/>
                    </a:cubicBezTo>
                    <a:cubicBezTo>
                      <a:pt x="71" y="388"/>
                      <a:pt x="84" y="396"/>
                      <a:pt x="84" y="396"/>
                    </a:cubicBezTo>
                    <a:cubicBezTo>
                      <a:pt x="84" y="396"/>
                      <a:pt x="83" y="433"/>
                      <a:pt x="107" y="432"/>
                    </a:cubicBezTo>
                    <a:cubicBezTo>
                      <a:pt x="131" y="431"/>
                      <a:pt x="135" y="409"/>
                      <a:pt x="127" y="387"/>
                    </a:cubicBezTo>
                    <a:cubicBezTo>
                      <a:pt x="120" y="363"/>
                      <a:pt x="121" y="305"/>
                      <a:pt x="128" y="261"/>
                    </a:cubicBezTo>
                    <a:cubicBezTo>
                      <a:pt x="138" y="194"/>
                      <a:pt x="168" y="139"/>
                      <a:pt x="218" y="130"/>
                    </a:cubicBezTo>
                    <a:cubicBezTo>
                      <a:pt x="245" y="127"/>
                      <a:pt x="273" y="124"/>
                      <a:pt x="293" y="125"/>
                    </a:cubicBezTo>
                    <a:cubicBezTo>
                      <a:pt x="340" y="126"/>
                      <a:pt x="326" y="8"/>
                      <a:pt x="303" y="3"/>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59" name="Freeform 5958"/>
              <p:cNvSpPr>
                <a:spLocks/>
              </p:cNvSpPr>
              <p:nvPr/>
            </p:nvSpPr>
            <p:spPr bwMode="auto">
              <a:xfrm>
                <a:off x="3837" y="1771"/>
                <a:ext cx="288" cy="589"/>
              </a:xfrm>
              <a:custGeom>
                <a:avLst/>
                <a:gdLst>
                  <a:gd name="T0" fmla="*/ 671 w 115"/>
                  <a:gd name="T1" fmla="*/ 213 h 221"/>
                  <a:gd name="T2" fmla="*/ 684 w 115"/>
                  <a:gd name="T3" fmla="*/ 184 h 221"/>
                  <a:gd name="T4" fmla="*/ 701 w 115"/>
                  <a:gd name="T5" fmla="*/ 157 h 221"/>
                  <a:gd name="T6" fmla="*/ 714 w 115"/>
                  <a:gd name="T7" fmla="*/ 128 h 221"/>
                  <a:gd name="T8" fmla="*/ 721 w 115"/>
                  <a:gd name="T9" fmla="*/ 115 h 221"/>
                  <a:gd name="T10" fmla="*/ 576 w 115"/>
                  <a:gd name="T11" fmla="*/ 35 h 221"/>
                  <a:gd name="T12" fmla="*/ 220 w 115"/>
                  <a:gd name="T13" fmla="*/ 136 h 221"/>
                  <a:gd name="T14" fmla="*/ 38 w 115"/>
                  <a:gd name="T15" fmla="*/ 824 h 221"/>
                  <a:gd name="T16" fmla="*/ 38 w 115"/>
                  <a:gd name="T17" fmla="*/ 824 h 221"/>
                  <a:gd name="T18" fmla="*/ 63 w 115"/>
                  <a:gd name="T19" fmla="*/ 938 h 221"/>
                  <a:gd name="T20" fmla="*/ 275 w 115"/>
                  <a:gd name="T21" fmla="*/ 1570 h 221"/>
                  <a:gd name="T22" fmla="*/ 446 w 115"/>
                  <a:gd name="T23" fmla="*/ 789 h 221"/>
                  <a:gd name="T24" fmla="*/ 458 w 115"/>
                  <a:gd name="T25" fmla="*/ 746 h 221"/>
                  <a:gd name="T26" fmla="*/ 463 w 115"/>
                  <a:gd name="T27" fmla="*/ 733 h 221"/>
                  <a:gd name="T28" fmla="*/ 471 w 115"/>
                  <a:gd name="T29" fmla="*/ 704 h 221"/>
                  <a:gd name="T30" fmla="*/ 476 w 115"/>
                  <a:gd name="T31" fmla="*/ 682 h 221"/>
                  <a:gd name="T32" fmla="*/ 488 w 115"/>
                  <a:gd name="T33" fmla="*/ 653 h 221"/>
                  <a:gd name="T34" fmla="*/ 496 w 115"/>
                  <a:gd name="T35" fmla="*/ 632 h 221"/>
                  <a:gd name="T36" fmla="*/ 501 w 115"/>
                  <a:gd name="T37" fmla="*/ 605 h 221"/>
                  <a:gd name="T38" fmla="*/ 513 w 115"/>
                  <a:gd name="T39" fmla="*/ 584 h 221"/>
                  <a:gd name="T40" fmla="*/ 521 w 115"/>
                  <a:gd name="T41" fmla="*/ 554 h 221"/>
                  <a:gd name="T42" fmla="*/ 533 w 115"/>
                  <a:gd name="T43" fmla="*/ 525 h 221"/>
                  <a:gd name="T44" fmla="*/ 538 w 115"/>
                  <a:gd name="T45" fmla="*/ 498 h 221"/>
                  <a:gd name="T46" fmla="*/ 551 w 115"/>
                  <a:gd name="T47" fmla="*/ 469 h 221"/>
                  <a:gd name="T48" fmla="*/ 563 w 115"/>
                  <a:gd name="T49" fmla="*/ 440 h 221"/>
                  <a:gd name="T50" fmla="*/ 576 w 115"/>
                  <a:gd name="T51" fmla="*/ 413 h 221"/>
                  <a:gd name="T52" fmla="*/ 589 w 115"/>
                  <a:gd name="T53" fmla="*/ 384 h 221"/>
                  <a:gd name="T54" fmla="*/ 596 w 115"/>
                  <a:gd name="T55" fmla="*/ 354 h 221"/>
                  <a:gd name="T56" fmla="*/ 614 w 115"/>
                  <a:gd name="T57" fmla="*/ 328 h 221"/>
                  <a:gd name="T58" fmla="*/ 626 w 115"/>
                  <a:gd name="T59" fmla="*/ 298 h 221"/>
                  <a:gd name="T60" fmla="*/ 639 w 115"/>
                  <a:gd name="T61" fmla="*/ 269 h 221"/>
                  <a:gd name="T62" fmla="*/ 651 w 115"/>
                  <a:gd name="T63" fmla="*/ 243 h 221"/>
                  <a:gd name="T64" fmla="*/ 671 w 115"/>
                  <a:gd name="T65" fmla="*/ 213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5" h="221">
                    <a:moveTo>
                      <a:pt x="107" y="30"/>
                    </a:moveTo>
                    <a:cubicBezTo>
                      <a:pt x="107" y="28"/>
                      <a:pt x="108" y="27"/>
                      <a:pt x="109" y="26"/>
                    </a:cubicBezTo>
                    <a:cubicBezTo>
                      <a:pt x="110" y="25"/>
                      <a:pt x="111" y="23"/>
                      <a:pt x="112" y="22"/>
                    </a:cubicBezTo>
                    <a:cubicBezTo>
                      <a:pt x="112" y="20"/>
                      <a:pt x="113" y="19"/>
                      <a:pt x="114" y="18"/>
                    </a:cubicBezTo>
                    <a:cubicBezTo>
                      <a:pt x="114" y="17"/>
                      <a:pt x="115" y="17"/>
                      <a:pt x="115" y="16"/>
                    </a:cubicBezTo>
                    <a:cubicBezTo>
                      <a:pt x="109" y="11"/>
                      <a:pt x="101" y="7"/>
                      <a:pt x="92" y="5"/>
                    </a:cubicBezTo>
                    <a:cubicBezTo>
                      <a:pt x="72" y="0"/>
                      <a:pt x="50" y="6"/>
                      <a:pt x="35" y="19"/>
                    </a:cubicBezTo>
                    <a:cubicBezTo>
                      <a:pt x="10" y="41"/>
                      <a:pt x="0" y="80"/>
                      <a:pt x="6" y="116"/>
                    </a:cubicBezTo>
                    <a:cubicBezTo>
                      <a:pt x="6" y="116"/>
                      <a:pt x="6" y="116"/>
                      <a:pt x="6" y="116"/>
                    </a:cubicBezTo>
                    <a:cubicBezTo>
                      <a:pt x="7" y="121"/>
                      <a:pt x="8" y="126"/>
                      <a:pt x="10" y="132"/>
                    </a:cubicBezTo>
                    <a:cubicBezTo>
                      <a:pt x="13" y="148"/>
                      <a:pt x="28" y="187"/>
                      <a:pt x="44" y="221"/>
                    </a:cubicBezTo>
                    <a:cubicBezTo>
                      <a:pt x="51" y="177"/>
                      <a:pt x="63" y="136"/>
                      <a:pt x="71" y="111"/>
                    </a:cubicBezTo>
                    <a:cubicBezTo>
                      <a:pt x="72" y="109"/>
                      <a:pt x="72" y="107"/>
                      <a:pt x="73" y="105"/>
                    </a:cubicBezTo>
                    <a:cubicBezTo>
                      <a:pt x="73" y="104"/>
                      <a:pt x="74" y="104"/>
                      <a:pt x="74" y="103"/>
                    </a:cubicBezTo>
                    <a:cubicBezTo>
                      <a:pt x="74" y="102"/>
                      <a:pt x="75" y="100"/>
                      <a:pt x="75" y="99"/>
                    </a:cubicBezTo>
                    <a:cubicBezTo>
                      <a:pt x="76" y="98"/>
                      <a:pt x="76" y="97"/>
                      <a:pt x="76" y="96"/>
                    </a:cubicBezTo>
                    <a:cubicBezTo>
                      <a:pt x="77" y="95"/>
                      <a:pt x="77" y="93"/>
                      <a:pt x="78" y="92"/>
                    </a:cubicBezTo>
                    <a:cubicBezTo>
                      <a:pt x="78" y="91"/>
                      <a:pt x="78" y="90"/>
                      <a:pt x="79" y="89"/>
                    </a:cubicBezTo>
                    <a:cubicBezTo>
                      <a:pt x="79" y="88"/>
                      <a:pt x="80" y="86"/>
                      <a:pt x="80" y="85"/>
                    </a:cubicBezTo>
                    <a:cubicBezTo>
                      <a:pt x="81" y="84"/>
                      <a:pt x="81" y="83"/>
                      <a:pt x="82" y="82"/>
                    </a:cubicBezTo>
                    <a:cubicBezTo>
                      <a:pt x="82" y="80"/>
                      <a:pt x="83" y="79"/>
                      <a:pt x="83" y="78"/>
                    </a:cubicBezTo>
                    <a:cubicBezTo>
                      <a:pt x="84" y="76"/>
                      <a:pt x="84" y="75"/>
                      <a:pt x="85" y="74"/>
                    </a:cubicBezTo>
                    <a:cubicBezTo>
                      <a:pt x="85" y="73"/>
                      <a:pt x="86" y="71"/>
                      <a:pt x="86" y="70"/>
                    </a:cubicBezTo>
                    <a:cubicBezTo>
                      <a:pt x="87" y="69"/>
                      <a:pt x="87" y="68"/>
                      <a:pt x="88" y="66"/>
                    </a:cubicBezTo>
                    <a:cubicBezTo>
                      <a:pt x="89" y="65"/>
                      <a:pt x="89" y="63"/>
                      <a:pt x="90" y="62"/>
                    </a:cubicBezTo>
                    <a:cubicBezTo>
                      <a:pt x="90" y="61"/>
                      <a:pt x="91" y="60"/>
                      <a:pt x="92" y="58"/>
                    </a:cubicBezTo>
                    <a:cubicBezTo>
                      <a:pt x="92" y="57"/>
                      <a:pt x="93" y="55"/>
                      <a:pt x="94" y="54"/>
                    </a:cubicBezTo>
                    <a:cubicBezTo>
                      <a:pt x="94" y="53"/>
                      <a:pt x="95" y="52"/>
                      <a:pt x="95" y="50"/>
                    </a:cubicBezTo>
                    <a:cubicBezTo>
                      <a:pt x="96" y="49"/>
                      <a:pt x="97" y="47"/>
                      <a:pt x="98" y="46"/>
                    </a:cubicBezTo>
                    <a:cubicBezTo>
                      <a:pt x="98" y="45"/>
                      <a:pt x="99" y="43"/>
                      <a:pt x="100" y="42"/>
                    </a:cubicBezTo>
                    <a:cubicBezTo>
                      <a:pt x="100" y="41"/>
                      <a:pt x="101" y="39"/>
                      <a:pt x="102" y="38"/>
                    </a:cubicBezTo>
                    <a:cubicBezTo>
                      <a:pt x="103" y="37"/>
                      <a:pt x="103" y="35"/>
                      <a:pt x="104" y="34"/>
                    </a:cubicBezTo>
                    <a:cubicBezTo>
                      <a:pt x="105" y="33"/>
                      <a:pt x="106" y="31"/>
                      <a:pt x="107" y="3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0" name="Freeform 5959"/>
              <p:cNvSpPr>
                <a:spLocks/>
              </p:cNvSpPr>
              <p:nvPr/>
            </p:nvSpPr>
            <p:spPr bwMode="auto">
              <a:xfrm>
                <a:off x="3850" y="1792"/>
                <a:ext cx="265" cy="536"/>
              </a:xfrm>
              <a:custGeom>
                <a:avLst/>
                <a:gdLst>
                  <a:gd name="T0" fmla="*/ 413 w 106"/>
                  <a:gd name="T1" fmla="*/ 733 h 201"/>
                  <a:gd name="T2" fmla="*/ 663 w 106"/>
                  <a:gd name="T3" fmla="*/ 107 h 201"/>
                  <a:gd name="T4" fmla="*/ 533 w 106"/>
                  <a:gd name="T5" fmla="*/ 29 h 201"/>
                  <a:gd name="T6" fmla="*/ 233 w 106"/>
                  <a:gd name="T7" fmla="*/ 107 h 201"/>
                  <a:gd name="T8" fmla="*/ 113 w 106"/>
                  <a:gd name="T9" fmla="*/ 973 h 201"/>
                  <a:gd name="T10" fmla="*/ 258 w 106"/>
                  <a:gd name="T11" fmla="*/ 1429 h 201"/>
                  <a:gd name="T12" fmla="*/ 413 w 106"/>
                  <a:gd name="T13" fmla="*/ 733 h 20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6" h="201">
                    <a:moveTo>
                      <a:pt x="66" y="103"/>
                    </a:moveTo>
                    <a:cubicBezTo>
                      <a:pt x="73" y="81"/>
                      <a:pt x="86" y="46"/>
                      <a:pt x="106" y="15"/>
                    </a:cubicBezTo>
                    <a:cubicBezTo>
                      <a:pt x="100" y="9"/>
                      <a:pt x="92" y="5"/>
                      <a:pt x="85" y="4"/>
                    </a:cubicBezTo>
                    <a:cubicBezTo>
                      <a:pt x="68" y="0"/>
                      <a:pt x="49" y="4"/>
                      <a:pt x="37" y="15"/>
                    </a:cubicBezTo>
                    <a:cubicBezTo>
                      <a:pt x="8" y="40"/>
                      <a:pt x="0" y="99"/>
                      <a:pt x="18" y="137"/>
                    </a:cubicBezTo>
                    <a:cubicBezTo>
                      <a:pt x="24" y="154"/>
                      <a:pt x="32" y="178"/>
                      <a:pt x="41" y="201"/>
                    </a:cubicBezTo>
                    <a:cubicBezTo>
                      <a:pt x="48" y="162"/>
                      <a:pt x="59" y="126"/>
                      <a:pt x="66" y="103"/>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1" name="Freeform 5960"/>
              <p:cNvSpPr>
                <a:spLocks/>
              </p:cNvSpPr>
              <p:nvPr/>
            </p:nvSpPr>
            <p:spPr bwMode="auto">
              <a:xfrm>
                <a:off x="3445" y="1493"/>
                <a:ext cx="455" cy="838"/>
              </a:xfrm>
              <a:custGeom>
                <a:avLst/>
                <a:gdLst>
                  <a:gd name="T0" fmla="*/ 0 w 182"/>
                  <a:gd name="T1" fmla="*/ 2236 h 314"/>
                  <a:gd name="T2" fmla="*/ 613 w 182"/>
                  <a:gd name="T3" fmla="*/ 1924 h 314"/>
                  <a:gd name="T4" fmla="*/ 1138 w 182"/>
                  <a:gd name="T5" fmla="*/ 2002 h 314"/>
                  <a:gd name="T6" fmla="*/ 1133 w 182"/>
                  <a:gd name="T7" fmla="*/ 1972 h 314"/>
                  <a:gd name="T8" fmla="*/ 1125 w 182"/>
                  <a:gd name="T9" fmla="*/ 1967 h 314"/>
                  <a:gd name="T10" fmla="*/ 1113 w 182"/>
                  <a:gd name="T11" fmla="*/ 1930 h 314"/>
                  <a:gd name="T12" fmla="*/ 1113 w 182"/>
                  <a:gd name="T13" fmla="*/ 1924 h 314"/>
                  <a:gd name="T14" fmla="*/ 1088 w 182"/>
                  <a:gd name="T15" fmla="*/ 1844 h 314"/>
                  <a:gd name="T16" fmla="*/ 1083 w 182"/>
                  <a:gd name="T17" fmla="*/ 1839 h 314"/>
                  <a:gd name="T18" fmla="*/ 1075 w 182"/>
                  <a:gd name="T19" fmla="*/ 1809 h 314"/>
                  <a:gd name="T20" fmla="*/ 1075 w 182"/>
                  <a:gd name="T21" fmla="*/ 1801 h 314"/>
                  <a:gd name="T22" fmla="*/ 1063 w 182"/>
                  <a:gd name="T23" fmla="*/ 1767 h 314"/>
                  <a:gd name="T24" fmla="*/ 1063 w 182"/>
                  <a:gd name="T25" fmla="*/ 1767 h 314"/>
                  <a:gd name="T26" fmla="*/ 1058 w 182"/>
                  <a:gd name="T27" fmla="*/ 1737 h 314"/>
                  <a:gd name="T28" fmla="*/ 1058 w 182"/>
                  <a:gd name="T29" fmla="*/ 1732 h 314"/>
                  <a:gd name="T30" fmla="*/ 1050 w 182"/>
                  <a:gd name="T31" fmla="*/ 1711 h 314"/>
                  <a:gd name="T32" fmla="*/ 1050 w 182"/>
                  <a:gd name="T33" fmla="*/ 1703 h 314"/>
                  <a:gd name="T34" fmla="*/ 1045 w 182"/>
                  <a:gd name="T35" fmla="*/ 1681 h 314"/>
                  <a:gd name="T36" fmla="*/ 1033 w 182"/>
                  <a:gd name="T37" fmla="*/ 1617 h 314"/>
                  <a:gd name="T38" fmla="*/ 1025 w 182"/>
                  <a:gd name="T39" fmla="*/ 1596 h 314"/>
                  <a:gd name="T40" fmla="*/ 1020 w 182"/>
                  <a:gd name="T41" fmla="*/ 1559 h 314"/>
                  <a:gd name="T42" fmla="*/ 1013 w 182"/>
                  <a:gd name="T43" fmla="*/ 1532 h 314"/>
                  <a:gd name="T44" fmla="*/ 1013 w 182"/>
                  <a:gd name="T45" fmla="*/ 1495 h 314"/>
                  <a:gd name="T46" fmla="*/ 1008 w 182"/>
                  <a:gd name="T47" fmla="*/ 1473 h 314"/>
                  <a:gd name="T48" fmla="*/ 1000 w 182"/>
                  <a:gd name="T49" fmla="*/ 1430 h 314"/>
                  <a:gd name="T50" fmla="*/ 1000 w 182"/>
                  <a:gd name="T51" fmla="*/ 1409 h 314"/>
                  <a:gd name="T52" fmla="*/ 995 w 182"/>
                  <a:gd name="T53" fmla="*/ 1374 h 314"/>
                  <a:gd name="T54" fmla="*/ 995 w 182"/>
                  <a:gd name="T55" fmla="*/ 1353 h 314"/>
                  <a:gd name="T56" fmla="*/ 995 w 182"/>
                  <a:gd name="T57" fmla="*/ 1318 h 314"/>
                  <a:gd name="T58" fmla="*/ 988 w 182"/>
                  <a:gd name="T59" fmla="*/ 1289 h 314"/>
                  <a:gd name="T60" fmla="*/ 988 w 182"/>
                  <a:gd name="T61" fmla="*/ 1254 h 314"/>
                  <a:gd name="T62" fmla="*/ 988 w 182"/>
                  <a:gd name="T63" fmla="*/ 1233 h 314"/>
                  <a:gd name="T64" fmla="*/ 988 w 182"/>
                  <a:gd name="T65" fmla="*/ 1196 h 314"/>
                  <a:gd name="T66" fmla="*/ 988 w 182"/>
                  <a:gd name="T67" fmla="*/ 1174 h 314"/>
                  <a:gd name="T68" fmla="*/ 983 w 182"/>
                  <a:gd name="T69" fmla="*/ 1140 h 314"/>
                  <a:gd name="T70" fmla="*/ 983 w 182"/>
                  <a:gd name="T71" fmla="*/ 1126 h 314"/>
                  <a:gd name="T72" fmla="*/ 983 w 182"/>
                  <a:gd name="T73" fmla="*/ 1084 h 314"/>
                  <a:gd name="T74" fmla="*/ 983 w 182"/>
                  <a:gd name="T75" fmla="*/ 1076 h 314"/>
                  <a:gd name="T76" fmla="*/ 983 w 182"/>
                  <a:gd name="T77" fmla="*/ 1025 h 314"/>
                  <a:gd name="T78" fmla="*/ 983 w 182"/>
                  <a:gd name="T79" fmla="*/ 1025 h 314"/>
                  <a:gd name="T80" fmla="*/ 983 w 182"/>
                  <a:gd name="T81" fmla="*/ 862 h 314"/>
                  <a:gd name="T82" fmla="*/ 983 w 182"/>
                  <a:gd name="T83" fmla="*/ 854 h 314"/>
                  <a:gd name="T84" fmla="*/ 970 w 182"/>
                  <a:gd name="T85" fmla="*/ 243 h 314"/>
                  <a:gd name="T86" fmla="*/ 963 w 182"/>
                  <a:gd name="T87" fmla="*/ 21 h 314"/>
                  <a:gd name="T88" fmla="*/ 613 w 182"/>
                  <a:gd name="T89" fmla="*/ 99 h 314"/>
                  <a:gd name="T90" fmla="*/ 250 w 182"/>
                  <a:gd name="T91" fmla="*/ 0 h 314"/>
                  <a:gd name="T92" fmla="*/ 250 w 182"/>
                  <a:gd name="T93" fmla="*/ 29 h 314"/>
                  <a:gd name="T94" fmla="*/ 238 w 182"/>
                  <a:gd name="T95" fmla="*/ 222 h 314"/>
                  <a:gd name="T96" fmla="*/ 238 w 182"/>
                  <a:gd name="T97" fmla="*/ 1118 h 314"/>
                  <a:gd name="T98" fmla="*/ 88 w 182"/>
                  <a:gd name="T99" fmla="*/ 1860 h 314"/>
                  <a:gd name="T100" fmla="*/ 0 w 182"/>
                  <a:gd name="T101" fmla="*/ 2236 h 3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2" h="314">
                    <a:moveTo>
                      <a:pt x="0" y="314"/>
                    </a:moveTo>
                    <a:cubicBezTo>
                      <a:pt x="23" y="283"/>
                      <a:pt x="56" y="274"/>
                      <a:pt x="98" y="270"/>
                    </a:cubicBezTo>
                    <a:cubicBezTo>
                      <a:pt x="157" y="264"/>
                      <a:pt x="180" y="280"/>
                      <a:pt x="182" y="281"/>
                    </a:cubicBezTo>
                    <a:cubicBezTo>
                      <a:pt x="182" y="280"/>
                      <a:pt x="181" y="279"/>
                      <a:pt x="181" y="277"/>
                    </a:cubicBezTo>
                    <a:cubicBezTo>
                      <a:pt x="180" y="277"/>
                      <a:pt x="180" y="277"/>
                      <a:pt x="180" y="276"/>
                    </a:cubicBezTo>
                    <a:cubicBezTo>
                      <a:pt x="179" y="275"/>
                      <a:pt x="179" y="273"/>
                      <a:pt x="178" y="271"/>
                    </a:cubicBezTo>
                    <a:cubicBezTo>
                      <a:pt x="178" y="271"/>
                      <a:pt x="178" y="271"/>
                      <a:pt x="178" y="270"/>
                    </a:cubicBezTo>
                    <a:cubicBezTo>
                      <a:pt x="176" y="266"/>
                      <a:pt x="175" y="263"/>
                      <a:pt x="174" y="259"/>
                    </a:cubicBezTo>
                    <a:cubicBezTo>
                      <a:pt x="174" y="259"/>
                      <a:pt x="173" y="258"/>
                      <a:pt x="173" y="258"/>
                    </a:cubicBezTo>
                    <a:cubicBezTo>
                      <a:pt x="173" y="257"/>
                      <a:pt x="172" y="255"/>
                      <a:pt x="172" y="254"/>
                    </a:cubicBezTo>
                    <a:cubicBezTo>
                      <a:pt x="172" y="254"/>
                      <a:pt x="172" y="253"/>
                      <a:pt x="172" y="253"/>
                    </a:cubicBezTo>
                    <a:cubicBezTo>
                      <a:pt x="171" y="251"/>
                      <a:pt x="171" y="250"/>
                      <a:pt x="170" y="248"/>
                    </a:cubicBezTo>
                    <a:cubicBezTo>
                      <a:pt x="170" y="248"/>
                      <a:pt x="170" y="248"/>
                      <a:pt x="170" y="248"/>
                    </a:cubicBezTo>
                    <a:cubicBezTo>
                      <a:pt x="170" y="247"/>
                      <a:pt x="169" y="245"/>
                      <a:pt x="169" y="244"/>
                    </a:cubicBezTo>
                    <a:cubicBezTo>
                      <a:pt x="169" y="243"/>
                      <a:pt x="169" y="243"/>
                      <a:pt x="169" y="243"/>
                    </a:cubicBezTo>
                    <a:cubicBezTo>
                      <a:pt x="168" y="242"/>
                      <a:pt x="168" y="241"/>
                      <a:pt x="168" y="240"/>
                    </a:cubicBezTo>
                    <a:cubicBezTo>
                      <a:pt x="168" y="240"/>
                      <a:pt x="168" y="239"/>
                      <a:pt x="168" y="239"/>
                    </a:cubicBezTo>
                    <a:cubicBezTo>
                      <a:pt x="167" y="238"/>
                      <a:pt x="167" y="237"/>
                      <a:pt x="167" y="236"/>
                    </a:cubicBezTo>
                    <a:cubicBezTo>
                      <a:pt x="166" y="233"/>
                      <a:pt x="165" y="230"/>
                      <a:pt x="165" y="227"/>
                    </a:cubicBezTo>
                    <a:cubicBezTo>
                      <a:pt x="165" y="226"/>
                      <a:pt x="164" y="225"/>
                      <a:pt x="164" y="224"/>
                    </a:cubicBezTo>
                    <a:cubicBezTo>
                      <a:pt x="164" y="222"/>
                      <a:pt x="163" y="220"/>
                      <a:pt x="163" y="219"/>
                    </a:cubicBezTo>
                    <a:cubicBezTo>
                      <a:pt x="163" y="217"/>
                      <a:pt x="163" y="216"/>
                      <a:pt x="162" y="215"/>
                    </a:cubicBezTo>
                    <a:cubicBezTo>
                      <a:pt x="162" y="213"/>
                      <a:pt x="162" y="212"/>
                      <a:pt x="162" y="210"/>
                    </a:cubicBezTo>
                    <a:cubicBezTo>
                      <a:pt x="161" y="209"/>
                      <a:pt x="161" y="208"/>
                      <a:pt x="161" y="207"/>
                    </a:cubicBezTo>
                    <a:cubicBezTo>
                      <a:pt x="161" y="205"/>
                      <a:pt x="161" y="203"/>
                      <a:pt x="160" y="201"/>
                    </a:cubicBezTo>
                    <a:cubicBezTo>
                      <a:pt x="160" y="200"/>
                      <a:pt x="160" y="199"/>
                      <a:pt x="160" y="198"/>
                    </a:cubicBezTo>
                    <a:cubicBezTo>
                      <a:pt x="160" y="196"/>
                      <a:pt x="160" y="195"/>
                      <a:pt x="159" y="193"/>
                    </a:cubicBezTo>
                    <a:cubicBezTo>
                      <a:pt x="159" y="192"/>
                      <a:pt x="159" y="191"/>
                      <a:pt x="159" y="190"/>
                    </a:cubicBezTo>
                    <a:cubicBezTo>
                      <a:pt x="159" y="188"/>
                      <a:pt x="159" y="186"/>
                      <a:pt x="159" y="185"/>
                    </a:cubicBezTo>
                    <a:cubicBezTo>
                      <a:pt x="159" y="184"/>
                      <a:pt x="158" y="182"/>
                      <a:pt x="158" y="181"/>
                    </a:cubicBezTo>
                    <a:cubicBezTo>
                      <a:pt x="158" y="180"/>
                      <a:pt x="158" y="178"/>
                      <a:pt x="158" y="176"/>
                    </a:cubicBezTo>
                    <a:cubicBezTo>
                      <a:pt x="158" y="175"/>
                      <a:pt x="158" y="174"/>
                      <a:pt x="158" y="173"/>
                    </a:cubicBezTo>
                    <a:cubicBezTo>
                      <a:pt x="158" y="172"/>
                      <a:pt x="158" y="170"/>
                      <a:pt x="158" y="168"/>
                    </a:cubicBezTo>
                    <a:cubicBezTo>
                      <a:pt x="158" y="167"/>
                      <a:pt x="158" y="166"/>
                      <a:pt x="158" y="165"/>
                    </a:cubicBezTo>
                    <a:cubicBezTo>
                      <a:pt x="157" y="164"/>
                      <a:pt x="157" y="162"/>
                      <a:pt x="157" y="160"/>
                    </a:cubicBezTo>
                    <a:cubicBezTo>
                      <a:pt x="157" y="159"/>
                      <a:pt x="157" y="159"/>
                      <a:pt x="157" y="158"/>
                    </a:cubicBezTo>
                    <a:cubicBezTo>
                      <a:pt x="157" y="156"/>
                      <a:pt x="157" y="154"/>
                      <a:pt x="157" y="152"/>
                    </a:cubicBezTo>
                    <a:cubicBezTo>
                      <a:pt x="157" y="152"/>
                      <a:pt x="157" y="151"/>
                      <a:pt x="157" y="151"/>
                    </a:cubicBezTo>
                    <a:cubicBezTo>
                      <a:pt x="157" y="148"/>
                      <a:pt x="157" y="146"/>
                      <a:pt x="157" y="144"/>
                    </a:cubicBezTo>
                    <a:cubicBezTo>
                      <a:pt x="157" y="144"/>
                      <a:pt x="157" y="144"/>
                      <a:pt x="157" y="144"/>
                    </a:cubicBezTo>
                    <a:cubicBezTo>
                      <a:pt x="157" y="135"/>
                      <a:pt x="157" y="127"/>
                      <a:pt x="157" y="121"/>
                    </a:cubicBezTo>
                    <a:cubicBezTo>
                      <a:pt x="157" y="121"/>
                      <a:pt x="157" y="120"/>
                      <a:pt x="157" y="120"/>
                    </a:cubicBezTo>
                    <a:cubicBezTo>
                      <a:pt x="156" y="90"/>
                      <a:pt x="156" y="59"/>
                      <a:pt x="155" y="34"/>
                    </a:cubicBezTo>
                    <a:cubicBezTo>
                      <a:pt x="155" y="14"/>
                      <a:pt x="154" y="10"/>
                      <a:pt x="154" y="3"/>
                    </a:cubicBezTo>
                    <a:cubicBezTo>
                      <a:pt x="150" y="9"/>
                      <a:pt x="126" y="14"/>
                      <a:pt x="98" y="14"/>
                    </a:cubicBezTo>
                    <a:cubicBezTo>
                      <a:pt x="66" y="14"/>
                      <a:pt x="40" y="8"/>
                      <a:pt x="40" y="0"/>
                    </a:cubicBezTo>
                    <a:cubicBezTo>
                      <a:pt x="40" y="0"/>
                      <a:pt x="40" y="2"/>
                      <a:pt x="40" y="4"/>
                    </a:cubicBezTo>
                    <a:cubicBezTo>
                      <a:pt x="39" y="13"/>
                      <a:pt x="38" y="15"/>
                      <a:pt x="38" y="31"/>
                    </a:cubicBezTo>
                    <a:cubicBezTo>
                      <a:pt x="37" y="68"/>
                      <a:pt x="37" y="117"/>
                      <a:pt x="38" y="157"/>
                    </a:cubicBezTo>
                    <a:cubicBezTo>
                      <a:pt x="39" y="186"/>
                      <a:pt x="31" y="222"/>
                      <a:pt x="14" y="261"/>
                    </a:cubicBezTo>
                    <a:cubicBezTo>
                      <a:pt x="11" y="269"/>
                      <a:pt x="3" y="288"/>
                      <a:pt x="0" y="314"/>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2" name="Freeform 5961"/>
              <p:cNvSpPr>
                <a:spLocks noEditPoints="1"/>
              </p:cNvSpPr>
              <p:nvPr/>
            </p:nvSpPr>
            <p:spPr bwMode="auto">
              <a:xfrm>
                <a:off x="4012" y="2648"/>
                <a:ext cx="178" cy="149"/>
              </a:xfrm>
              <a:custGeom>
                <a:avLst/>
                <a:gdLst>
                  <a:gd name="T0" fmla="*/ 120 w 71"/>
                  <a:gd name="T1" fmla="*/ 128 h 56"/>
                  <a:gd name="T2" fmla="*/ 25 w 71"/>
                  <a:gd name="T3" fmla="*/ 383 h 56"/>
                  <a:gd name="T4" fmla="*/ 0 w 71"/>
                  <a:gd name="T5" fmla="*/ 383 h 56"/>
                  <a:gd name="T6" fmla="*/ 0 w 71"/>
                  <a:gd name="T7" fmla="*/ 383 h 56"/>
                  <a:gd name="T8" fmla="*/ 201 w 71"/>
                  <a:gd name="T9" fmla="*/ 0 h 56"/>
                  <a:gd name="T10" fmla="*/ 120 w 71"/>
                  <a:gd name="T11" fmla="*/ 128 h 56"/>
                  <a:gd name="T12" fmla="*/ 301 w 71"/>
                  <a:gd name="T13" fmla="*/ 106 h 56"/>
                  <a:gd name="T14" fmla="*/ 201 w 71"/>
                  <a:gd name="T15" fmla="*/ 0 h 56"/>
                  <a:gd name="T16" fmla="*/ 446 w 71"/>
                  <a:gd name="T17" fmla="*/ 362 h 56"/>
                  <a:gd name="T18" fmla="*/ 301 w 71"/>
                  <a:gd name="T19" fmla="*/ 10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56">
                    <a:moveTo>
                      <a:pt x="19" y="18"/>
                    </a:moveTo>
                    <a:cubicBezTo>
                      <a:pt x="19" y="18"/>
                      <a:pt x="27" y="51"/>
                      <a:pt x="4" y="54"/>
                    </a:cubicBezTo>
                    <a:cubicBezTo>
                      <a:pt x="2" y="54"/>
                      <a:pt x="1" y="54"/>
                      <a:pt x="0" y="54"/>
                    </a:cubicBezTo>
                    <a:cubicBezTo>
                      <a:pt x="0" y="54"/>
                      <a:pt x="0" y="54"/>
                      <a:pt x="0" y="54"/>
                    </a:cubicBezTo>
                    <a:cubicBezTo>
                      <a:pt x="17" y="56"/>
                      <a:pt x="35" y="50"/>
                      <a:pt x="32" y="0"/>
                    </a:cubicBezTo>
                    <a:cubicBezTo>
                      <a:pt x="31" y="7"/>
                      <a:pt x="19" y="18"/>
                      <a:pt x="19" y="18"/>
                    </a:cubicBezTo>
                    <a:close/>
                    <a:moveTo>
                      <a:pt x="48" y="15"/>
                    </a:moveTo>
                    <a:cubicBezTo>
                      <a:pt x="48" y="15"/>
                      <a:pt x="35" y="7"/>
                      <a:pt x="32" y="0"/>
                    </a:cubicBezTo>
                    <a:cubicBezTo>
                      <a:pt x="34" y="19"/>
                      <a:pt x="39" y="55"/>
                      <a:pt x="71" y="51"/>
                    </a:cubicBezTo>
                    <a:cubicBezTo>
                      <a:pt x="47" y="52"/>
                      <a:pt x="48" y="15"/>
                      <a:pt x="48" y="1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3" name="Freeform 5962"/>
              <p:cNvSpPr>
                <a:spLocks/>
              </p:cNvSpPr>
              <p:nvPr/>
            </p:nvSpPr>
            <p:spPr bwMode="auto">
              <a:xfrm>
                <a:off x="4075" y="1848"/>
                <a:ext cx="280" cy="240"/>
              </a:xfrm>
              <a:custGeom>
                <a:avLst/>
                <a:gdLst>
                  <a:gd name="T0" fmla="*/ 38 w 112"/>
                  <a:gd name="T1" fmla="*/ 171 h 90"/>
                  <a:gd name="T2" fmla="*/ 245 w 112"/>
                  <a:gd name="T3" fmla="*/ 51 h 90"/>
                  <a:gd name="T4" fmla="*/ 613 w 112"/>
                  <a:gd name="T5" fmla="*/ 312 h 90"/>
                  <a:gd name="T6" fmla="*/ 588 w 112"/>
                  <a:gd name="T7" fmla="*/ 611 h 90"/>
                  <a:gd name="T8" fmla="*/ 620 w 112"/>
                  <a:gd name="T9" fmla="*/ 640 h 90"/>
                  <a:gd name="T10" fmla="*/ 650 w 112"/>
                  <a:gd name="T11" fmla="*/ 291 h 90"/>
                  <a:gd name="T12" fmla="*/ 245 w 112"/>
                  <a:gd name="T13" fmla="*/ 8 h 90"/>
                  <a:gd name="T14" fmla="*/ 0 w 112"/>
                  <a:gd name="T15" fmla="*/ 157 h 90"/>
                  <a:gd name="T16" fmla="*/ 38 w 112"/>
                  <a:gd name="T17" fmla="*/ 171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2" h="90">
                    <a:moveTo>
                      <a:pt x="6" y="24"/>
                    </a:moveTo>
                    <a:cubicBezTo>
                      <a:pt x="14" y="9"/>
                      <a:pt x="28" y="6"/>
                      <a:pt x="39" y="7"/>
                    </a:cubicBezTo>
                    <a:cubicBezTo>
                      <a:pt x="62" y="7"/>
                      <a:pt x="88" y="24"/>
                      <a:pt x="98" y="44"/>
                    </a:cubicBezTo>
                    <a:cubicBezTo>
                      <a:pt x="103" y="54"/>
                      <a:pt x="106" y="70"/>
                      <a:pt x="94" y="86"/>
                    </a:cubicBezTo>
                    <a:cubicBezTo>
                      <a:pt x="99" y="90"/>
                      <a:pt x="99" y="90"/>
                      <a:pt x="99" y="90"/>
                    </a:cubicBezTo>
                    <a:cubicBezTo>
                      <a:pt x="110" y="75"/>
                      <a:pt x="112" y="58"/>
                      <a:pt x="104" y="41"/>
                    </a:cubicBezTo>
                    <a:cubicBezTo>
                      <a:pt x="92" y="19"/>
                      <a:pt x="64" y="1"/>
                      <a:pt x="39" y="1"/>
                    </a:cubicBezTo>
                    <a:cubicBezTo>
                      <a:pt x="22" y="0"/>
                      <a:pt x="8" y="8"/>
                      <a:pt x="0" y="22"/>
                    </a:cubicBezTo>
                    <a:lnTo>
                      <a:pt x="6" y="24"/>
                    </a:ln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4" name="Freeform 5963"/>
              <p:cNvSpPr>
                <a:spLocks/>
              </p:cNvSpPr>
              <p:nvPr/>
            </p:nvSpPr>
            <p:spPr bwMode="auto">
              <a:xfrm>
                <a:off x="3937" y="1864"/>
                <a:ext cx="403" cy="912"/>
              </a:xfrm>
              <a:custGeom>
                <a:avLst/>
                <a:gdLst>
                  <a:gd name="T0" fmla="*/ 726 w 161"/>
                  <a:gd name="T1" fmla="*/ 1237 h 342"/>
                  <a:gd name="T2" fmla="*/ 939 w 161"/>
                  <a:gd name="T3" fmla="*/ 568 h 342"/>
                  <a:gd name="T4" fmla="*/ 959 w 161"/>
                  <a:gd name="T5" fmla="*/ 269 h 342"/>
                  <a:gd name="T6" fmla="*/ 588 w 161"/>
                  <a:gd name="T7" fmla="*/ 8 h 342"/>
                  <a:gd name="T8" fmla="*/ 383 w 161"/>
                  <a:gd name="T9" fmla="*/ 128 h 342"/>
                  <a:gd name="T10" fmla="*/ 383 w 161"/>
                  <a:gd name="T11" fmla="*/ 128 h 342"/>
                  <a:gd name="T12" fmla="*/ 233 w 161"/>
                  <a:gd name="T13" fmla="*/ 555 h 342"/>
                  <a:gd name="T14" fmla="*/ 33 w 161"/>
                  <a:gd name="T15" fmla="*/ 1912 h 342"/>
                  <a:gd name="T16" fmla="*/ 138 w 161"/>
                  <a:gd name="T17" fmla="*/ 2411 h 342"/>
                  <a:gd name="T18" fmla="*/ 208 w 161"/>
                  <a:gd name="T19" fmla="*/ 2432 h 342"/>
                  <a:gd name="T20" fmla="*/ 258 w 161"/>
                  <a:gd name="T21" fmla="*/ 2403 h 342"/>
                  <a:gd name="T22" fmla="*/ 270 w 161"/>
                  <a:gd name="T23" fmla="*/ 2227 h 342"/>
                  <a:gd name="T24" fmla="*/ 283 w 161"/>
                  <a:gd name="T25" fmla="*/ 2184 h 342"/>
                  <a:gd name="T26" fmla="*/ 350 w 161"/>
                  <a:gd name="T27" fmla="*/ 2083 h 342"/>
                  <a:gd name="T28" fmla="*/ 383 w 161"/>
                  <a:gd name="T29" fmla="*/ 2048 h 342"/>
                  <a:gd name="T30" fmla="*/ 421 w 161"/>
                  <a:gd name="T31" fmla="*/ 2077 h 342"/>
                  <a:gd name="T32" fmla="*/ 508 w 161"/>
                  <a:gd name="T33" fmla="*/ 2163 h 342"/>
                  <a:gd name="T34" fmla="*/ 526 w 161"/>
                  <a:gd name="T35" fmla="*/ 2197 h 342"/>
                  <a:gd name="T36" fmla="*/ 571 w 161"/>
                  <a:gd name="T37" fmla="*/ 2389 h 342"/>
                  <a:gd name="T38" fmla="*/ 626 w 161"/>
                  <a:gd name="T39" fmla="*/ 2411 h 342"/>
                  <a:gd name="T40" fmla="*/ 721 w 161"/>
                  <a:gd name="T41" fmla="*/ 2360 h 342"/>
                  <a:gd name="T42" fmla="*/ 721 w 161"/>
                  <a:gd name="T43" fmla="*/ 2141 h 342"/>
                  <a:gd name="T44" fmla="*/ 726 w 161"/>
                  <a:gd name="T45" fmla="*/ 1237 h 3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1" h="342">
                    <a:moveTo>
                      <a:pt x="116" y="174"/>
                    </a:moveTo>
                    <a:cubicBezTo>
                      <a:pt x="122" y="135"/>
                      <a:pt x="133" y="103"/>
                      <a:pt x="150" y="80"/>
                    </a:cubicBezTo>
                    <a:cubicBezTo>
                      <a:pt x="161" y="63"/>
                      <a:pt x="158" y="48"/>
                      <a:pt x="153" y="38"/>
                    </a:cubicBezTo>
                    <a:cubicBezTo>
                      <a:pt x="143" y="18"/>
                      <a:pt x="117" y="1"/>
                      <a:pt x="94" y="1"/>
                    </a:cubicBezTo>
                    <a:cubicBezTo>
                      <a:pt x="83" y="0"/>
                      <a:pt x="69" y="3"/>
                      <a:pt x="61" y="18"/>
                    </a:cubicBezTo>
                    <a:cubicBezTo>
                      <a:pt x="61" y="18"/>
                      <a:pt x="61" y="18"/>
                      <a:pt x="61" y="18"/>
                    </a:cubicBezTo>
                    <a:cubicBezTo>
                      <a:pt x="50" y="39"/>
                      <a:pt x="43" y="60"/>
                      <a:pt x="37" y="78"/>
                    </a:cubicBezTo>
                    <a:cubicBezTo>
                      <a:pt x="26" y="113"/>
                      <a:pt x="0" y="201"/>
                      <a:pt x="5" y="269"/>
                    </a:cubicBezTo>
                    <a:cubicBezTo>
                      <a:pt x="7" y="296"/>
                      <a:pt x="10" y="329"/>
                      <a:pt x="22" y="339"/>
                    </a:cubicBezTo>
                    <a:cubicBezTo>
                      <a:pt x="25" y="341"/>
                      <a:pt x="28" y="342"/>
                      <a:pt x="33" y="342"/>
                    </a:cubicBezTo>
                    <a:cubicBezTo>
                      <a:pt x="37" y="341"/>
                      <a:pt x="39" y="340"/>
                      <a:pt x="41" y="338"/>
                    </a:cubicBezTo>
                    <a:cubicBezTo>
                      <a:pt x="45" y="331"/>
                      <a:pt x="44" y="318"/>
                      <a:pt x="43" y="313"/>
                    </a:cubicBezTo>
                    <a:cubicBezTo>
                      <a:pt x="42" y="311"/>
                      <a:pt x="43" y="309"/>
                      <a:pt x="45" y="307"/>
                    </a:cubicBezTo>
                    <a:cubicBezTo>
                      <a:pt x="49" y="303"/>
                      <a:pt x="55" y="296"/>
                      <a:pt x="56" y="293"/>
                    </a:cubicBezTo>
                    <a:cubicBezTo>
                      <a:pt x="56" y="291"/>
                      <a:pt x="59" y="289"/>
                      <a:pt x="61" y="288"/>
                    </a:cubicBezTo>
                    <a:cubicBezTo>
                      <a:pt x="64" y="288"/>
                      <a:pt x="66" y="290"/>
                      <a:pt x="67" y="292"/>
                    </a:cubicBezTo>
                    <a:cubicBezTo>
                      <a:pt x="69" y="295"/>
                      <a:pt x="75" y="301"/>
                      <a:pt x="81" y="304"/>
                    </a:cubicBezTo>
                    <a:cubicBezTo>
                      <a:pt x="83" y="305"/>
                      <a:pt x="84" y="307"/>
                      <a:pt x="84" y="309"/>
                    </a:cubicBezTo>
                    <a:cubicBezTo>
                      <a:pt x="84" y="315"/>
                      <a:pt x="85" y="330"/>
                      <a:pt x="91" y="336"/>
                    </a:cubicBezTo>
                    <a:cubicBezTo>
                      <a:pt x="94" y="338"/>
                      <a:pt x="96" y="339"/>
                      <a:pt x="100" y="339"/>
                    </a:cubicBezTo>
                    <a:cubicBezTo>
                      <a:pt x="107" y="339"/>
                      <a:pt x="112" y="336"/>
                      <a:pt x="115" y="332"/>
                    </a:cubicBezTo>
                    <a:cubicBezTo>
                      <a:pt x="119" y="326"/>
                      <a:pt x="119" y="315"/>
                      <a:pt x="115" y="301"/>
                    </a:cubicBezTo>
                    <a:cubicBezTo>
                      <a:pt x="107" y="275"/>
                      <a:pt x="110" y="214"/>
                      <a:pt x="116" y="174"/>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5" name="Freeform 5964"/>
              <p:cNvSpPr>
                <a:spLocks/>
              </p:cNvSpPr>
              <p:nvPr/>
            </p:nvSpPr>
            <p:spPr bwMode="auto">
              <a:xfrm>
                <a:off x="3832" y="1192"/>
                <a:ext cx="818" cy="1168"/>
              </a:xfrm>
              <a:custGeom>
                <a:avLst/>
                <a:gdLst>
                  <a:gd name="T0" fmla="*/ 470 w 327"/>
                  <a:gd name="T1" fmla="*/ 2291 h 438"/>
                  <a:gd name="T2" fmla="*/ 483 w 327"/>
                  <a:gd name="T3" fmla="*/ 2248 h 438"/>
                  <a:gd name="T4" fmla="*/ 500 w 327"/>
                  <a:gd name="T5" fmla="*/ 2197 h 438"/>
                  <a:gd name="T6" fmla="*/ 513 w 327"/>
                  <a:gd name="T7" fmla="*/ 2147 h 438"/>
                  <a:gd name="T8" fmla="*/ 533 w 327"/>
                  <a:gd name="T9" fmla="*/ 2099 h 438"/>
                  <a:gd name="T10" fmla="*/ 550 w 327"/>
                  <a:gd name="T11" fmla="*/ 2040 h 438"/>
                  <a:gd name="T12" fmla="*/ 575 w 327"/>
                  <a:gd name="T13" fmla="*/ 1984 h 438"/>
                  <a:gd name="T14" fmla="*/ 600 w 327"/>
                  <a:gd name="T15" fmla="*/ 1928 h 438"/>
                  <a:gd name="T16" fmla="*/ 625 w 327"/>
                  <a:gd name="T17" fmla="*/ 1869 h 438"/>
                  <a:gd name="T18" fmla="*/ 650 w 327"/>
                  <a:gd name="T19" fmla="*/ 1813 h 438"/>
                  <a:gd name="T20" fmla="*/ 683 w 327"/>
                  <a:gd name="T21" fmla="*/ 1757 h 438"/>
                  <a:gd name="T22" fmla="*/ 713 w 327"/>
                  <a:gd name="T23" fmla="*/ 1699 h 438"/>
                  <a:gd name="T24" fmla="*/ 745 w 327"/>
                  <a:gd name="T25" fmla="*/ 1643 h 438"/>
                  <a:gd name="T26" fmla="*/ 775 w 327"/>
                  <a:gd name="T27" fmla="*/ 1587 h 438"/>
                  <a:gd name="T28" fmla="*/ 813 w 327"/>
                  <a:gd name="T29" fmla="*/ 1536 h 438"/>
                  <a:gd name="T30" fmla="*/ 838 w 327"/>
                  <a:gd name="T31" fmla="*/ 1501 h 438"/>
                  <a:gd name="T32" fmla="*/ 1246 w 327"/>
                  <a:gd name="T33" fmla="*/ 1203 h 438"/>
                  <a:gd name="T34" fmla="*/ 1321 w 327"/>
                  <a:gd name="T35" fmla="*/ 1203 h 438"/>
                  <a:gd name="T36" fmla="*/ 1371 w 327"/>
                  <a:gd name="T37" fmla="*/ 1195 h 438"/>
                  <a:gd name="T38" fmla="*/ 1421 w 327"/>
                  <a:gd name="T39" fmla="*/ 1195 h 438"/>
                  <a:gd name="T40" fmla="*/ 1471 w 327"/>
                  <a:gd name="T41" fmla="*/ 1195 h 438"/>
                  <a:gd name="T42" fmla="*/ 1583 w 327"/>
                  <a:gd name="T43" fmla="*/ 1181 h 438"/>
                  <a:gd name="T44" fmla="*/ 1646 w 327"/>
                  <a:gd name="T45" fmla="*/ 1181 h 438"/>
                  <a:gd name="T46" fmla="*/ 1701 w 327"/>
                  <a:gd name="T47" fmla="*/ 1181 h 438"/>
                  <a:gd name="T48" fmla="*/ 1771 w 327"/>
                  <a:gd name="T49" fmla="*/ 1181 h 438"/>
                  <a:gd name="T50" fmla="*/ 1834 w 327"/>
                  <a:gd name="T51" fmla="*/ 1181 h 438"/>
                  <a:gd name="T52" fmla="*/ 1896 w 327"/>
                  <a:gd name="T53" fmla="*/ 1181 h 438"/>
                  <a:gd name="T54" fmla="*/ 1964 w 327"/>
                  <a:gd name="T55" fmla="*/ 1181 h 438"/>
                  <a:gd name="T56" fmla="*/ 1608 w 327"/>
                  <a:gd name="T57" fmla="*/ 504 h 438"/>
                  <a:gd name="T58" fmla="*/ 1513 w 327"/>
                  <a:gd name="T59" fmla="*/ 248 h 438"/>
                  <a:gd name="T60" fmla="*/ 1226 w 327"/>
                  <a:gd name="T61" fmla="*/ 277 h 438"/>
                  <a:gd name="T62" fmla="*/ 1008 w 327"/>
                  <a:gd name="T63" fmla="*/ 72 h 438"/>
                  <a:gd name="T64" fmla="*/ 775 w 327"/>
                  <a:gd name="T65" fmla="*/ 184 h 438"/>
                  <a:gd name="T66" fmla="*/ 513 w 327"/>
                  <a:gd name="T67" fmla="*/ 477 h 438"/>
                  <a:gd name="T68" fmla="*/ 13 w 327"/>
                  <a:gd name="T69" fmla="*/ 1613 h 438"/>
                  <a:gd name="T70" fmla="*/ 288 w 327"/>
                  <a:gd name="T71" fmla="*/ 3115 h 4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7" h="438">
                    <a:moveTo>
                      <a:pt x="73" y="328"/>
                    </a:moveTo>
                    <a:cubicBezTo>
                      <a:pt x="74" y="326"/>
                      <a:pt x="74" y="324"/>
                      <a:pt x="75" y="322"/>
                    </a:cubicBezTo>
                    <a:cubicBezTo>
                      <a:pt x="75" y="321"/>
                      <a:pt x="76" y="321"/>
                      <a:pt x="76" y="320"/>
                    </a:cubicBezTo>
                    <a:cubicBezTo>
                      <a:pt x="76" y="319"/>
                      <a:pt x="77" y="317"/>
                      <a:pt x="77" y="316"/>
                    </a:cubicBezTo>
                    <a:cubicBezTo>
                      <a:pt x="78" y="315"/>
                      <a:pt x="78" y="314"/>
                      <a:pt x="78" y="313"/>
                    </a:cubicBezTo>
                    <a:cubicBezTo>
                      <a:pt x="79" y="312"/>
                      <a:pt x="79" y="310"/>
                      <a:pt x="80" y="309"/>
                    </a:cubicBezTo>
                    <a:cubicBezTo>
                      <a:pt x="80" y="308"/>
                      <a:pt x="80" y="307"/>
                      <a:pt x="81" y="306"/>
                    </a:cubicBezTo>
                    <a:cubicBezTo>
                      <a:pt x="81" y="305"/>
                      <a:pt x="82" y="303"/>
                      <a:pt x="82" y="302"/>
                    </a:cubicBezTo>
                    <a:cubicBezTo>
                      <a:pt x="83" y="301"/>
                      <a:pt x="83" y="300"/>
                      <a:pt x="84" y="299"/>
                    </a:cubicBezTo>
                    <a:cubicBezTo>
                      <a:pt x="84" y="297"/>
                      <a:pt x="85" y="296"/>
                      <a:pt x="85" y="295"/>
                    </a:cubicBezTo>
                    <a:cubicBezTo>
                      <a:pt x="86" y="293"/>
                      <a:pt x="86" y="292"/>
                      <a:pt x="87" y="291"/>
                    </a:cubicBezTo>
                    <a:cubicBezTo>
                      <a:pt x="87" y="290"/>
                      <a:pt x="88" y="288"/>
                      <a:pt x="88" y="287"/>
                    </a:cubicBezTo>
                    <a:cubicBezTo>
                      <a:pt x="89" y="286"/>
                      <a:pt x="89" y="285"/>
                      <a:pt x="90" y="283"/>
                    </a:cubicBezTo>
                    <a:cubicBezTo>
                      <a:pt x="91" y="282"/>
                      <a:pt x="91" y="280"/>
                      <a:pt x="92" y="279"/>
                    </a:cubicBezTo>
                    <a:cubicBezTo>
                      <a:pt x="92" y="278"/>
                      <a:pt x="93" y="277"/>
                      <a:pt x="94" y="275"/>
                    </a:cubicBezTo>
                    <a:cubicBezTo>
                      <a:pt x="94" y="274"/>
                      <a:pt x="95" y="272"/>
                      <a:pt x="96" y="271"/>
                    </a:cubicBezTo>
                    <a:cubicBezTo>
                      <a:pt x="96" y="270"/>
                      <a:pt x="97" y="269"/>
                      <a:pt x="97" y="267"/>
                    </a:cubicBezTo>
                    <a:cubicBezTo>
                      <a:pt x="98" y="266"/>
                      <a:pt x="99" y="264"/>
                      <a:pt x="100" y="263"/>
                    </a:cubicBezTo>
                    <a:cubicBezTo>
                      <a:pt x="100" y="262"/>
                      <a:pt x="101" y="260"/>
                      <a:pt x="102" y="259"/>
                    </a:cubicBezTo>
                    <a:cubicBezTo>
                      <a:pt x="102" y="258"/>
                      <a:pt x="103" y="256"/>
                      <a:pt x="104" y="255"/>
                    </a:cubicBezTo>
                    <a:cubicBezTo>
                      <a:pt x="105" y="254"/>
                      <a:pt x="105" y="252"/>
                      <a:pt x="106" y="251"/>
                    </a:cubicBezTo>
                    <a:cubicBezTo>
                      <a:pt x="107" y="250"/>
                      <a:pt x="108" y="248"/>
                      <a:pt x="109" y="247"/>
                    </a:cubicBezTo>
                    <a:cubicBezTo>
                      <a:pt x="109" y="245"/>
                      <a:pt x="110" y="244"/>
                      <a:pt x="111" y="243"/>
                    </a:cubicBezTo>
                    <a:cubicBezTo>
                      <a:pt x="112" y="242"/>
                      <a:pt x="113" y="240"/>
                      <a:pt x="114" y="239"/>
                    </a:cubicBezTo>
                    <a:cubicBezTo>
                      <a:pt x="114" y="237"/>
                      <a:pt x="115" y="236"/>
                      <a:pt x="116" y="235"/>
                    </a:cubicBezTo>
                    <a:cubicBezTo>
                      <a:pt x="117" y="234"/>
                      <a:pt x="118" y="232"/>
                      <a:pt x="119" y="231"/>
                    </a:cubicBezTo>
                    <a:cubicBezTo>
                      <a:pt x="120" y="230"/>
                      <a:pt x="120" y="228"/>
                      <a:pt x="121" y="227"/>
                    </a:cubicBezTo>
                    <a:cubicBezTo>
                      <a:pt x="122" y="226"/>
                      <a:pt x="123" y="224"/>
                      <a:pt x="124" y="223"/>
                    </a:cubicBezTo>
                    <a:cubicBezTo>
                      <a:pt x="125" y="222"/>
                      <a:pt x="126" y="221"/>
                      <a:pt x="127" y="220"/>
                    </a:cubicBezTo>
                    <a:cubicBezTo>
                      <a:pt x="128" y="218"/>
                      <a:pt x="129" y="217"/>
                      <a:pt x="130" y="216"/>
                    </a:cubicBezTo>
                    <a:cubicBezTo>
                      <a:pt x="131" y="215"/>
                      <a:pt x="132" y="214"/>
                      <a:pt x="133" y="212"/>
                    </a:cubicBezTo>
                    <a:cubicBezTo>
                      <a:pt x="133" y="212"/>
                      <a:pt x="134" y="211"/>
                      <a:pt x="134" y="211"/>
                    </a:cubicBezTo>
                    <a:cubicBezTo>
                      <a:pt x="134" y="210"/>
                      <a:pt x="134" y="209"/>
                      <a:pt x="134" y="209"/>
                    </a:cubicBezTo>
                    <a:cubicBezTo>
                      <a:pt x="134" y="208"/>
                      <a:pt x="159" y="175"/>
                      <a:pt x="199" y="169"/>
                    </a:cubicBezTo>
                    <a:cubicBezTo>
                      <a:pt x="204" y="169"/>
                      <a:pt x="207" y="169"/>
                      <a:pt x="211" y="169"/>
                    </a:cubicBezTo>
                    <a:cubicBezTo>
                      <a:pt x="211" y="169"/>
                      <a:pt x="211" y="169"/>
                      <a:pt x="211" y="169"/>
                    </a:cubicBezTo>
                    <a:cubicBezTo>
                      <a:pt x="213" y="169"/>
                      <a:pt x="215" y="169"/>
                      <a:pt x="217" y="169"/>
                    </a:cubicBezTo>
                    <a:cubicBezTo>
                      <a:pt x="218" y="169"/>
                      <a:pt x="218" y="169"/>
                      <a:pt x="219" y="168"/>
                    </a:cubicBezTo>
                    <a:cubicBezTo>
                      <a:pt x="221" y="168"/>
                      <a:pt x="223" y="168"/>
                      <a:pt x="225" y="168"/>
                    </a:cubicBezTo>
                    <a:cubicBezTo>
                      <a:pt x="225" y="168"/>
                      <a:pt x="226" y="168"/>
                      <a:pt x="227" y="168"/>
                    </a:cubicBezTo>
                    <a:cubicBezTo>
                      <a:pt x="229" y="168"/>
                      <a:pt x="231" y="168"/>
                      <a:pt x="233" y="168"/>
                    </a:cubicBezTo>
                    <a:cubicBezTo>
                      <a:pt x="234" y="168"/>
                      <a:pt x="234" y="168"/>
                      <a:pt x="235" y="168"/>
                    </a:cubicBezTo>
                    <a:cubicBezTo>
                      <a:pt x="238" y="167"/>
                      <a:pt x="241" y="167"/>
                      <a:pt x="244" y="167"/>
                    </a:cubicBezTo>
                    <a:cubicBezTo>
                      <a:pt x="247" y="167"/>
                      <a:pt x="250" y="167"/>
                      <a:pt x="253" y="166"/>
                    </a:cubicBezTo>
                    <a:cubicBezTo>
                      <a:pt x="254" y="166"/>
                      <a:pt x="256" y="166"/>
                      <a:pt x="257" y="166"/>
                    </a:cubicBezTo>
                    <a:cubicBezTo>
                      <a:pt x="259" y="166"/>
                      <a:pt x="261" y="166"/>
                      <a:pt x="263" y="166"/>
                    </a:cubicBezTo>
                    <a:cubicBezTo>
                      <a:pt x="264" y="166"/>
                      <a:pt x="266" y="166"/>
                      <a:pt x="268" y="166"/>
                    </a:cubicBezTo>
                    <a:cubicBezTo>
                      <a:pt x="269" y="166"/>
                      <a:pt x="271" y="166"/>
                      <a:pt x="272" y="166"/>
                    </a:cubicBezTo>
                    <a:cubicBezTo>
                      <a:pt x="275" y="166"/>
                      <a:pt x="277" y="166"/>
                      <a:pt x="279" y="166"/>
                    </a:cubicBezTo>
                    <a:cubicBezTo>
                      <a:pt x="280" y="166"/>
                      <a:pt x="281" y="166"/>
                      <a:pt x="283" y="166"/>
                    </a:cubicBezTo>
                    <a:cubicBezTo>
                      <a:pt x="285" y="166"/>
                      <a:pt x="287" y="166"/>
                      <a:pt x="290" y="166"/>
                    </a:cubicBezTo>
                    <a:cubicBezTo>
                      <a:pt x="291" y="166"/>
                      <a:pt x="292" y="166"/>
                      <a:pt x="293" y="166"/>
                    </a:cubicBezTo>
                    <a:cubicBezTo>
                      <a:pt x="296" y="166"/>
                      <a:pt x="299" y="166"/>
                      <a:pt x="301" y="166"/>
                    </a:cubicBezTo>
                    <a:cubicBezTo>
                      <a:pt x="302" y="166"/>
                      <a:pt x="303" y="166"/>
                      <a:pt x="303" y="166"/>
                    </a:cubicBezTo>
                    <a:cubicBezTo>
                      <a:pt x="307" y="166"/>
                      <a:pt x="310" y="166"/>
                      <a:pt x="313" y="166"/>
                    </a:cubicBezTo>
                    <a:cubicBezTo>
                      <a:pt x="314" y="166"/>
                      <a:pt x="314" y="166"/>
                      <a:pt x="314" y="166"/>
                    </a:cubicBezTo>
                    <a:cubicBezTo>
                      <a:pt x="318" y="166"/>
                      <a:pt x="322" y="166"/>
                      <a:pt x="327" y="166"/>
                    </a:cubicBezTo>
                    <a:cubicBezTo>
                      <a:pt x="315" y="126"/>
                      <a:pt x="293" y="92"/>
                      <a:pt x="257" y="71"/>
                    </a:cubicBezTo>
                    <a:cubicBezTo>
                      <a:pt x="253" y="68"/>
                      <a:pt x="240" y="59"/>
                      <a:pt x="239" y="57"/>
                    </a:cubicBezTo>
                    <a:cubicBezTo>
                      <a:pt x="238" y="54"/>
                      <a:pt x="236" y="48"/>
                      <a:pt x="242" y="35"/>
                    </a:cubicBezTo>
                    <a:cubicBezTo>
                      <a:pt x="247" y="19"/>
                      <a:pt x="219" y="3"/>
                      <a:pt x="208" y="21"/>
                    </a:cubicBezTo>
                    <a:cubicBezTo>
                      <a:pt x="205" y="25"/>
                      <a:pt x="203" y="28"/>
                      <a:pt x="196" y="39"/>
                    </a:cubicBezTo>
                    <a:cubicBezTo>
                      <a:pt x="196" y="39"/>
                      <a:pt x="197" y="16"/>
                      <a:pt x="193" y="12"/>
                    </a:cubicBezTo>
                    <a:cubicBezTo>
                      <a:pt x="184" y="0"/>
                      <a:pt x="166" y="4"/>
                      <a:pt x="161" y="10"/>
                    </a:cubicBezTo>
                    <a:cubicBezTo>
                      <a:pt x="155" y="17"/>
                      <a:pt x="159" y="47"/>
                      <a:pt x="134" y="49"/>
                    </a:cubicBezTo>
                    <a:cubicBezTo>
                      <a:pt x="122" y="48"/>
                      <a:pt x="123" y="35"/>
                      <a:pt x="124" y="26"/>
                    </a:cubicBezTo>
                    <a:cubicBezTo>
                      <a:pt x="125" y="17"/>
                      <a:pt x="91" y="16"/>
                      <a:pt x="88" y="34"/>
                    </a:cubicBezTo>
                    <a:cubicBezTo>
                      <a:pt x="87" y="45"/>
                      <a:pt x="85" y="56"/>
                      <a:pt x="82" y="67"/>
                    </a:cubicBezTo>
                    <a:cubicBezTo>
                      <a:pt x="81" y="69"/>
                      <a:pt x="77" y="75"/>
                      <a:pt x="75" y="76"/>
                    </a:cubicBezTo>
                    <a:cubicBezTo>
                      <a:pt x="8" y="129"/>
                      <a:pt x="2" y="166"/>
                      <a:pt x="2" y="227"/>
                    </a:cubicBezTo>
                    <a:cubicBezTo>
                      <a:pt x="2" y="252"/>
                      <a:pt x="0" y="302"/>
                      <a:pt x="12" y="349"/>
                    </a:cubicBezTo>
                    <a:cubicBezTo>
                      <a:pt x="15" y="365"/>
                      <a:pt x="30" y="404"/>
                      <a:pt x="46" y="438"/>
                    </a:cubicBezTo>
                    <a:cubicBezTo>
                      <a:pt x="53" y="394"/>
                      <a:pt x="65" y="353"/>
                      <a:pt x="73" y="328"/>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6" name="Freeform 5965"/>
              <p:cNvSpPr>
                <a:spLocks/>
              </p:cNvSpPr>
              <p:nvPr/>
            </p:nvSpPr>
            <p:spPr bwMode="auto">
              <a:xfrm>
                <a:off x="4240" y="2213"/>
                <a:ext cx="290" cy="552"/>
              </a:xfrm>
              <a:custGeom>
                <a:avLst/>
                <a:gdLst>
                  <a:gd name="T0" fmla="*/ 713 w 116"/>
                  <a:gd name="T1" fmla="*/ 1075 h 207"/>
                  <a:gd name="T2" fmla="*/ 395 w 116"/>
                  <a:gd name="T3" fmla="*/ 648 h 207"/>
                  <a:gd name="T4" fmla="*/ 370 w 116"/>
                  <a:gd name="T5" fmla="*/ 627 h 207"/>
                  <a:gd name="T6" fmla="*/ 70 w 116"/>
                  <a:gd name="T7" fmla="*/ 0 h 207"/>
                  <a:gd name="T8" fmla="*/ 38 w 116"/>
                  <a:gd name="T9" fmla="*/ 115 h 207"/>
                  <a:gd name="T10" fmla="*/ 345 w 116"/>
                  <a:gd name="T11" fmla="*/ 653 h 207"/>
                  <a:gd name="T12" fmla="*/ 370 w 116"/>
                  <a:gd name="T13" fmla="*/ 683 h 207"/>
                  <a:gd name="T14" fmla="*/ 670 w 116"/>
                  <a:gd name="T15" fmla="*/ 1131 h 207"/>
                  <a:gd name="T16" fmla="*/ 608 w 116"/>
                  <a:gd name="T17" fmla="*/ 1216 h 207"/>
                  <a:gd name="T18" fmla="*/ 520 w 116"/>
                  <a:gd name="T19" fmla="*/ 1131 h 207"/>
                  <a:gd name="T20" fmla="*/ 508 w 116"/>
                  <a:gd name="T21" fmla="*/ 1123 h 207"/>
                  <a:gd name="T22" fmla="*/ 495 w 116"/>
                  <a:gd name="T23" fmla="*/ 1123 h 207"/>
                  <a:gd name="T24" fmla="*/ 363 w 116"/>
                  <a:gd name="T25" fmla="*/ 1088 h 207"/>
                  <a:gd name="T26" fmla="*/ 338 w 116"/>
                  <a:gd name="T27" fmla="*/ 1088 h 207"/>
                  <a:gd name="T28" fmla="*/ 333 w 116"/>
                  <a:gd name="T29" fmla="*/ 1109 h 207"/>
                  <a:gd name="T30" fmla="*/ 288 w 116"/>
                  <a:gd name="T31" fmla="*/ 1251 h 207"/>
                  <a:gd name="T32" fmla="*/ 208 w 116"/>
                  <a:gd name="T33" fmla="*/ 1288 h 207"/>
                  <a:gd name="T34" fmla="*/ 188 w 116"/>
                  <a:gd name="T35" fmla="*/ 1301 h 207"/>
                  <a:gd name="T36" fmla="*/ 108 w 116"/>
                  <a:gd name="T37" fmla="*/ 1416 h 207"/>
                  <a:gd name="T38" fmla="*/ 13 w 116"/>
                  <a:gd name="T39" fmla="*/ 1408 h 207"/>
                  <a:gd name="T40" fmla="*/ 0 w 116"/>
                  <a:gd name="T41" fmla="*/ 1451 h 207"/>
                  <a:gd name="T42" fmla="*/ 120 w 116"/>
                  <a:gd name="T43" fmla="*/ 1459 h 207"/>
                  <a:gd name="T44" fmla="*/ 213 w 116"/>
                  <a:gd name="T45" fmla="*/ 1331 h 207"/>
                  <a:gd name="T46" fmla="*/ 320 w 116"/>
                  <a:gd name="T47" fmla="*/ 1280 h 207"/>
                  <a:gd name="T48" fmla="*/ 375 w 116"/>
                  <a:gd name="T49" fmla="*/ 1160 h 207"/>
                  <a:gd name="T50" fmla="*/ 375 w 116"/>
                  <a:gd name="T51" fmla="*/ 1144 h 207"/>
                  <a:gd name="T52" fmla="*/ 500 w 116"/>
                  <a:gd name="T53" fmla="*/ 1165 h 207"/>
                  <a:gd name="T54" fmla="*/ 613 w 116"/>
                  <a:gd name="T55" fmla="*/ 1259 h 207"/>
                  <a:gd name="T56" fmla="*/ 708 w 116"/>
                  <a:gd name="T57" fmla="*/ 1144 h 2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16" h="207">
                    <a:moveTo>
                      <a:pt x="114" y="151"/>
                    </a:moveTo>
                    <a:cubicBezTo>
                      <a:pt x="115" y="124"/>
                      <a:pt x="80" y="105"/>
                      <a:pt x="63" y="91"/>
                    </a:cubicBezTo>
                    <a:cubicBezTo>
                      <a:pt x="59" y="88"/>
                      <a:pt x="59" y="88"/>
                      <a:pt x="59" y="88"/>
                    </a:cubicBezTo>
                    <a:cubicBezTo>
                      <a:pt x="31" y="64"/>
                      <a:pt x="13" y="41"/>
                      <a:pt x="11" y="0"/>
                    </a:cubicBezTo>
                    <a:cubicBezTo>
                      <a:pt x="9" y="5"/>
                      <a:pt x="8" y="10"/>
                      <a:pt x="6" y="16"/>
                    </a:cubicBezTo>
                    <a:cubicBezTo>
                      <a:pt x="12" y="49"/>
                      <a:pt x="29" y="71"/>
                      <a:pt x="55" y="92"/>
                    </a:cubicBezTo>
                    <a:cubicBezTo>
                      <a:pt x="59" y="96"/>
                      <a:pt x="59" y="96"/>
                      <a:pt x="59" y="96"/>
                    </a:cubicBezTo>
                    <a:cubicBezTo>
                      <a:pt x="77" y="111"/>
                      <a:pt x="116" y="130"/>
                      <a:pt x="107" y="159"/>
                    </a:cubicBezTo>
                    <a:cubicBezTo>
                      <a:pt x="105" y="166"/>
                      <a:pt x="102" y="170"/>
                      <a:pt x="97" y="171"/>
                    </a:cubicBezTo>
                    <a:cubicBezTo>
                      <a:pt x="91" y="172"/>
                      <a:pt x="87" y="165"/>
                      <a:pt x="83" y="159"/>
                    </a:cubicBezTo>
                    <a:cubicBezTo>
                      <a:pt x="82" y="158"/>
                      <a:pt x="82" y="158"/>
                      <a:pt x="81" y="158"/>
                    </a:cubicBezTo>
                    <a:cubicBezTo>
                      <a:pt x="80" y="157"/>
                      <a:pt x="79" y="158"/>
                      <a:pt x="79" y="158"/>
                    </a:cubicBezTo>
                    <a:cubicBezTo>
                      <a:pt x="75" y="161"/>
                      <a:pt x="64" y="157"/>
                      <a:pt x="58" y="153"/>
                    </a:cubicBezTo>
                    <a:cubicBezTo>
                      <a:pt x="57" y="153"/>
                      <a:pt x="55" y="153"/>
                      <a:pt x="54" y="153"/>
                    </a:cubicBezTo>
                    <a:cubicBezTo>
                      <a:pt x="54" y="154"/>
                      <a:pt x="53" y="155"/>
                      <a:pt x="53" y="156"/>
                    </a:cubicBezTo>
                    <a:cubicBezTo>
                      <a:pt x="55" y="164"/>
                      <a:pt x="49" y="173"/>
                      <a:pt x="46" y="176"/>
                    </a:cubicBezTo>
                    <a:cubicBezTo>
                      <a:pt x="43" y="180"/>
                      <a:pt x="39" y="181"/>
                      <a:pt x="33" y="181"/>
                    </a:cubicBezTo>
                    <a:cubicBezTo>
                      <a:pt x="31" y="181"/>
                      <a:pt x="30" y="182"/>
                      <a:pt x="30" y="183"/>
                    </a:cubicBezTo>
                    <a:cubicBezTo>
                      <a:pt x="27" y="189"/>
                      <a:pt x="23" y="198"/>
                      <a:pt x="17" y="199"/>
                    </a:cubicBezTo>
                    <a:cubicBezTo>
                      <a:pt x="14" y="200"/>
                      <a:pt x="6" y="200"/>
                      <a:pt x="2" y="198"/>
                    </a:cubicBezTo>
                    <a:cubicBezTo>
                      <a:pt x="1" y="200"/>
                      <a:pt x="1" y="202"/>
                      <a:pt x="0" y="204"/>
                    </a:cubicBezTo>
                    <a:cubicBezTo>
                      <a:pt x="5" y="206"/>
                      <a:pt x="15" y="207"/>
                      <a:pt x="19" y="205"/>
                    </a:cubicBezTo>
                    <a:cubicBezTo>
                      <a:pt x="32" y="201"/>
                      <a:pt x="32" y="193"/>
                      <a:pt x="34" y="187"/>
                    </a:cubicBezTo>
                    <a:cubicBezTo>
                      <a:pt x="42" y="187"/>
                      <a:pt x="47" y="184"/>
                      <a:pt x="51" y="180"/>
                    </a:cubicBezTo>
                    <a:cubicBezTo>
                      <a:pt x="53" y="177"/>
                      <a:pt x="60" y="169"/>
                      <a:pt x="60" y="163"/>
                    </a:cubicBezTo>
                    <a:cubicBezTo>
                      <a:pt x="60" y="163"/>
                      <a:pt x="60" y="162"/>
                      <a:pt x="60" y="161"/>
                    </a:cubicBezTo>
                    <a:cubicBezTo>
                      <a:pt x="66" y="163"/>
                      <a:pt x="74" y="166"/>
                      <a:pt x="80" y="164"/>
                    </a:cubicBezTo>
                    <a:cubicBezTo>
                      <a:pt x="86" y="171"/>
                      <a:pt x="90" y="178"/>
                      <a:pt x="98" y="177"/>
                    </a:cubicBezTo>
                    <a:cubicBezTo>
                      <a:pt x="105" y="176"/>
                      <a:pt x="110" y="170"/>
                      <a:pt x="113" y="161"/>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7" name="Freeform 5966"/>
              <p:cNvSpPr>
                <a:spLocks/>
              </p:cNvSpPr>
              <p:nvPr/>
            </p:nvSpPr>
            <p:spPr bwMode="auto">
              <a:xfrm>
                <a:off x="4390" y="2640"/>
                <a:ext cx="132" cy="96"/>
              </a:xfrm>
              <a:custGeom>
                <a:avLst/>
                <a:gdLst>
                  <a:gd name="T0" fmla="*/ 329 w 53"/>
                  <a:gd name="T1" fmla="*/ 8 h 36"/>
                  <a:gd name="T2" fmla="*/ 329 w 53"/>
                  <a:gd name="T3" fmla="*/ 8 h 36"/>
                  <a:gd name="T4" fmla="*/ 237 w 53"/>
                  <a:gd name="T5" fmla="*/ 120 h 36"/>
                  <a:gd name="T6" fmla="*/ 125 w 53"/>
                  <a:gd name="T7" fmla="*/ 29 h 36"/>
                  <a:gd name="T8" fmla="*/ 0 w 53"/>
                  <a:gd name="T9" fmla="*/ 8 h 36"/>
                  <a:gd name="T10" fmla="*/ 0 w 53"/>
                  <a:gd name="T11" fmla="*/ 8 h 36"/>
                  <a:gd name="T12" fmla="*/ 329 w 53"/>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6">
                    <a:moveTo>
                      <a:pt x="53" y="1"/>
                    </a:moveTo>
                    <a:cubicBezTo>
                      <a:pt x="53" y="1"/>
                      <a:pt x="53" y="1"/>
                      <a:pt x="53" y="1"/>
                    </a:cubicBezTo>
                    <a:cubicBezTo>
                      <a:pt x="50" y="10"/>
                      <a:pt x="45" y="16"/>
                      <a:pt x="38" y="17"/>
                    </a:cubicBezTo>
                    <a:cubicBezTo>
                      <a:pt x="30" y="18"/>
                      <a:pt x="26" y="11"/>
                      <a:pt x="20" y="4"/>
                    </a:cubicBezTo>
                    <a:cubicBezTo>
                      <a:pt x="14" y="6"/>
                      <a:pt x="6" y="3"/>
                      <a:pt x="0" y="1"/>
                    </a:cubicBezTo>
                    <a:cubicBezTo>
                      <a:pt x="0" y="1"/>
                      <a:pt x="0" y="1"/>
                      <a:pt x="0" y="1"/>
                    </a:cubicBezTo>
                    <a:cubicBezTo>
                      <a:pt x="7" y="15"/>
                      <a:pt x="43" y="36"/>
                      <a:pt x="53"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8" name="Freeform 5967"/>
              <p:cNvSpPr>
                <a:spLocks/>
              </p:cNvSpPr>
              <p:nvPr/>
            </p:nvSpPr>
            <p:spPr bwMode="auto">
              <a:xfrm>
                <a:off x="4222" y="2256"/>
                <a:ext cx="308" cy="491"/>
              </a:xfrm>
              <a:custGeom>
                <a:avLst/>
                <a:gdLst>
                  <a:gd name="T0" fmla="*/ 413 w 123"/>
                  <a:gd name="T1" fmla="*/ 568 h 184"/>
                  <a:gd name="T2" fmla="*/ 388 w 123"/>
                  <a:gd name="T3" fmla="*/ 542 h 184"/>
                  <a:gd name="T4" fmla="*/ 83 w 123"/>
                  <a:gd name="T5" fmla="*/ 0 h 184"/>
                  <a:gd name="T6" fmla="*/ 83 w 123"/>
                  <a:gd name="T7" fmla="*/ 0 h 184"/>
                  <a:gd name="T8" fmla="*/ 50 w 123"/>
                  <a:gd name="T9" fmla="*/ 192 h 184"/>
                  <a:gd name="T10" fmla="*/ 45 w 123"/>
                  <a:gd name="T11" fmla="*/ 1089 h 184"/>
                  <a:gd name="T12" fmla="*/ 58 w 123"/>
                  <a:gd name="T13" fmla="*/ 1297 h 184"/>
                  <a:gd name="T14" fmla="*/ 58 w 123"/>
                  <a:gd name="T15" fmla="*/ 1297 h 184"/>
                  <a:gd name="T16" fmla="*/ 150 w 123"/>
                  <a:gd name="T17" fmla="*/ 1302 h 184"/>
                  <a:gd name="T18" fmla="*/ 233 w 123"/>
                  <a:gd name="T19" fmla="*/ 1190 h 184"/>
                  <a:gd name="T20" fmla="*/ 250 w 123"/>
                  <a:gd name="T21" fmla="*/ 1174 h 184"/>
                  <a:gd name="T22" fmla="*/ 333 w 123"/>
                  <a:gd name="T23" fmla="*/ 1139 h 184"/>
                  <a:gd name="T24" fmla="*/ 376 w 123"/>
                  <a:gd name="T25" fmla="*/ 998 h 184"/>
                  <a:gd name="T26" fmla="*/ 383 w 123"/>
                  <a:gd name="T27" fmla="*/ 977 h 184"/>
                  <a:gd name="T28" fmla="*/ 408 w 123"/>
                  <a:gd name="T29" fmla="*/ 977 h 184"/>
                  <a:gd name="T30" fmla="*/ 538 w 123"/>
                  <a:gd name="T31" fmla="*/ 1011 h 184"/>
                  <a:gd name="T32" fmla="*/ 551 w 123"/>
                  <a:gd name="T33" fmla="*/ 1011 h 184"/>
                  <a:gd name="T34" fmla="*/ 563 w 123"/>
                  <a:gd name="T35" fmla="*/ 1019 h 184"/>
                  <a:gd name="T36" fmla="*/ 651 w 123"/>
                  <a:gd name="T37" fmla="*/ 1105 h 184"/>
                  <a:gd name="T38" fmla="*/ 714 w 123"/>
                  <a:gd name="T39" fmla="*/ 1019 h 184"/>
                  <a:gd name="T40" fmla="*/ 413 w 123"/>
                  <a:gd name="T41" fmla="*/ 568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3" h="184">
                    <a:moveTo>
                      <a:pt x="66" y="80"/>
                    </a:moveTo>
                    <a:cubicBezTo>
                      <a:pt x="62" y="76"/>
                      <a:pt x="62" y="76"/>
                      <a:pt x="62" y="76"/>
                    </a:cubicBezTo>
                    <a:cubicBezTo>
                      <a:pt x="36" y="55"/>
                      <a:pt x="19" y="33"/>
                      <a:pt x="13" y="0"/>
                    </a:cubicBezTo>
                    <a:cubicBezTo>
                      <a:pt x="13" y="0"/>
                      <a:pt x="13" y="0"/>
                      <a:pt x="13" y="0"/>
                    </a:cubicBezTo>
                    <a:cubicBezTo>
                      <a:pt x="11" y="9"/>
                      <a:pt x="9" y="18"/>
                      <a:pt x="8" y="27"/>
                    </a:cubicBezTo>
                    <a:cubicBezTo>
                      <a:pt x="1" y="71"/>
                      <a:pt x="0" y="129"/>
                      <a:pt x="7" y="153"/>
                    </a:cubicBezTo>
                    <a:cubicBezTo>
                      <a:pt x="10" y="163"/>
                      <a:pt x="11" y="174"/>
                      <a:pt x="9" y="182"/>
                    </a:cubicBezTo>
                    <a:cubicBezTo>
                      <a:pt x="9" y="182"/>
                      <a:pt x="9" y="182"/>
                      <a:pt x="9" y="182"/>
                    </a:cubicBezTo>
                    <a:cubicBezTo>
                      <a:pt x="13" y="184"/>
                      <a:pt x="22" y="184"/>
                      <a:pt x="24" y="183"/>
                    </a:cubicBezTo>
                    <a:cubicBezTo>
                      <a:pt x="31" y="181"/>
                      <a:pt x="34" y="173"/>
                      <a:pt x="37" y="167"/>
                    </a:cubicBezTo>
                    <a:cubicBezTo>
                      <a:pt x="37" y="166"/>
                      <a:pt x="38" y="165"/>
                      <a:pt x="40" y="165"/>
                    </a:cubicBezTo>
                    <a:cubicBezTo>
                      <a:pt x="46" y="165"/>
                      <a:pt x="50" y="164"/>
                      <a:pt x="53" y="160"/>
                    </a:cubicBezTo>
                    <a:cubicBezTo>
                      <a:pt x="56" y="157"/>
                      <a:pt x="62" y="148"/>
                      <a:pt x="60" y="140"/>
                    </a:cubicBezTo>
                    <a:cubicBezTo>
                      <a:pt x="60" y="139"/>
                      <a:pt x="61" y="138"/>
                      <a:pt x="61" y="137"/>
                    </a:cubicBezTo>
                    <a:cubicBezTo>
                      <a:pt x="62" y="137"/>
                      <a:pt x="64" y="137"/>
                      <a:pt x="65" y="137"/>
                    </a:cubicBezTo>
                    <a:cubicBezTo>
                      <a:pt x="71" y="141"/>
                      <a:pt x="82" y="145"/>
                      <a:pt x="86" y="142"/>
                    </a:cubicBezTo>
                    <a:cubicBezTo>
                      <a:pt x="86" y="142"/>
                      <a:pt x="87" y="141"/>
                      <a:pt x="88" y="142"/>
                    </a:cubicBezTo>
                    <a:cubicBezTo>
                      <a:pt x="89" y="142"/>
                      <a:pt x="89" y="142"/>
                      <a:pt x="90" y="143"/>
                    </a:cubicBezTo>
                    <a:cubicBezTo>
                      <a:pt x="94" y="149"/>
                      <a:pt x="98" y="156"/>
                      <a:pt x="104" y="155"/>
                    </a:cubicBezTo>
                    <a:cubicBezTo>
                      <a:pt x="109" y="154"/>
                      <a:pt x="112" y="150"/>
                      <a:pt x="114" y="143"/>
                    </a:cubicBezTo>
                    <a:cubicBezTo>
                      <a:pt x="123" y="114"/>
                      <a:pt x="84" y="95"/>
                      <a:pt x="66" y="8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69" name="Freeform 5968"/>
              <p:cNvSpPr>
                <a:spLocks/>
              </p:cNvSpPr>
              <p:nvPr/>
            </p:nvSpPr>
            <p:spPr bwMode="auto">
              <a:xfrm>
                <a:off x="4300" y="2592"/>
                <a:ext cx="77" cy="27"/>
              </a:xfrm>
              <a:custGeom>
                <a:avLst/>
                <a:gdLst>
                  <a:gd name="T0" fmla="*/ 0 w 31"/>
                  <a:gd name="T1" fmla="*/ 43 h 10"/>
                  <a:gd name="T2" fmla="*/ 191 w 31"/>
                  <a:gd name="T3" fmla="*/ 73 h 10"/>
                  <a:gd name="T4" fmla="*/ 0 60000 65536"/>
                  <a:gd name="T5" fmla="*/ 0 60000 65536"/>
                </a:gdLst>
                <a:ahLst/>
                <a:cxnLst>
                  <a:cxn ang="T4">
                    <a:pos x="T0" y="T1"/>
                  </a:cxn>
                  <a:cxn ang="T5">
                    <a:pos x="T2" y="T3"/>
                  </a:cxn>
                </a:cxnLst>
                <a:rect l="0" t="0" r="r" b="b"/>
                <a:pathLst>
                  <a:path w="31" h="10">
                    <a:moveTo>
                      <a:pt x="0" y="6"/>
                    </a:moveTo>
                    <a:cubicBezTo>
                      <a:pt x="14" y="0"/>
                      <a:pt x="29" y="4"/>
                      <a:pt x="31" y="1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0" name="Freeform 5969"/>
              <p:cNvSpPr>
                <a:spLocks/>
              </p:cNvSpPr>
              <p:nvPr/>
            </p:nvSpPr>
            <p:spPr bwMode="auto">
              <a:xfrm>
                <a:off x="4227" y="2645"/>
                <a:ext cx="203" cy="184"/>
              </a:xfrm>
              <a:custGeom>
                <a:avLst/>
                <a:gdLst>
                  <a:gd name="T0" fmla="*/ 409 w 81"/>
                  <a:gd name="T1" fmla="*/ 0 h 69"/>
                  <a:gd name="T2" fmla="*/ 409 w 81"/>
                  <a:gd name="T3" fmla="*/ 0 h 69"/>
                  <a:gd name="T4" fmla="*/ 409 w 81"/>
                  <a:gd name="T5" fmla="*/ 8 h 69"/>
                  <a:gd name="T6" fmla="*/ 351 w 81"/>
                  <a:gd name="T7" fmla="*/ 128 h 69"/>
                  <a:gd name="T8" fmla="*/ 246 w 81"/>
                  <a:gd name="T9" fmla="*/ 179 h 69"/>
                  <a:gd name="T10" fmla="*/ 150 w 81"/>
                  <a:gd name="T11" fmla="*/ 307 h 69"/>
                  <a:gd name="T12" fmla="*/ 33 w 81"/>
                  <a:gd name="T13" fmla="*/ 299 h 69"/>
                  <a:gd name="T14" fmla="*/ 33 w 81"/>
                  <a:gd name="T15" fmla="*/ 285 h 69"/>
                  <a:gd name="T16" fmla="*/ 0 w 81"/>
                  <a:gd name="T17" fmla="*/ 333 h 69"/>
                  <a:gd name="T18" fmla="*/ 376 w 81"/>
                  <a:gd name="T19" fmla="*/ 363 h 69"/>
                  <a:gd name="T20" fmla="*/ 409 w 81"/>
                  <a:gd name="T21" fmla="*/ 0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1" h="69">
                    <a:moveTo>
                      <a:pt x="65" y="0"/>
                    </a:moveTo>
                    <a:cubicBezTo>
                      <a:pt x="65" y="0"/>
                      <a:pt x="65" y="0"/>
                      <a:pt x="65" y="0"/>
                    </a:cubicBezTo>
                    <a:cubicBezTo>
                      <a:pt x="65" y="0"/>
                      <a:pt x="65" y="1"/>
                      <a:pt x="65" y="1"/>
                    </a:cubicBezTo>
                    <a:cubicBezTo>
                      <a:pt x="65" y="7"/>
                      <a:pt x="58" y="15"/>
                      <a:pt x="56" y="18"/>
                    </a:cubicBezTo>
                    <a:cubicBezTo>
                      <a:pt x="52" y="22"/>
                      <a:pt x="47" y="25"/>
                      <a:pt x="39" y="25"/>
                    </a:cubicBezTo>
                    <a:cubicBezTo>
                      <a:pt x="37" y="31"/>
                      <a:pt x="37" y="39"/>
                      <a:pt x="24" y="43"/>
                    </a:cubicBezTo>
                    <a:cubicBezTo>
                      <a:pt x="20" y="45"/>
                      <a:pt x="10" y="44"/>
                      <a:pt x="5" y="42"/>
                    </a:cubicBezTo>
                    <a:cubicBezTo>
                      <a:pt x="5" y="41"/>
                      <a:pt x="5" y="41"/>
                      <a:pt x="5" y="40"/>
                    </a:cubicBezTo>
                    <a:cubicBezTo>
                      <a:pt x="4" y="43"/>
                      <a:pt x="2" y="45"/>
                      <a:pt x="0" y="47"/>
                    </a:cubicBezTo>
                    <a:cubicBezTo>
                      <a:pt x="2" y="57"/>
                      <a:pt x="39" y="69"/>
                      <a:pt x="60" y="51"/>
                    </a:cubicBezTo>
                    <a:cubicBezTo>
                      <a:pt x="75" y="39"/>
                      <a:pt x="81" y="19"/>
                      <a:pt x="65"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1" name="Freeform 5970"/>
              <p:cNvSpPr>
                <a:spLocks/>
              </p:cNvSpPr>
              <p:nvPr/>
            </p:nvSpPr>
            <p:spPr bwMode="auto">
              <a:xfrm>
                <a:off x="4065" y="3155"/>
                <a:ext cx="100" cy="154"/>
              </a:xfrm>
              <a:custGeom>
                <a:avLst/>
                <a:gdLst>
                  <a:gd name="T0" fmla="*/ 25 w 40"/>
                  <a:gd name="T1" fmla="*/ 77 h 58"/>
                  <a:gd name="T2" fmla="*/ 225 w 40"/>
                  <a:gd name="T3" fmla="*/ 175 h 58"/>
                  <a:gd name="T4" fmla="*/ 133 w 40"/>
                  <a:gd name="T5" fmla="*/ 8 h 58"/>
                  <a:gd name="T6" fmla="*/ 25 w 40"/>
                  <a:gd name="T7" fmla="*/ 77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58">
                    <a:moveTo>
                      <a:pt x="4" y="11"/>
                    </a:moveTo>
                    <a:cubicBezTo>
                      <a:pt x="0" y="36"/>
                      <a:pt x="40" y="58"/>
                      <a:pt x="36" y="25"/>
                    </a:cubicBezTo>
                    <a:cubicBezTo>
                      <a:pt x="35" y="15"/>
                      <a:pt x="32" y="4"/>
                      <a:pt x="21" y="1"/>
                    </a:cubicBezTo>
                    <a:cubicBezTo>
                      <a:pt x="15" y="0"/>
                      <a:pt x="5" y="2"/>
                      <a:pt x="4" y="11"/>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2" name="Freeform 5971"/>
              <p:cNvSpPr>
                <a:spLocks/>
              </p:cNvSpPr>
              <p:nvPr/>
            </p:nvSpPr>
            <p:spPr bwMode="auto">
              <a:xfrm>
                <a:off x="4327" y="2024"/>
                <a:ext cx="533" cy="456"/>
              </a:xfrm>
              <a:custGeom>
                <a:avLst/>
                <a:gdLst>
                  <a:gd name="T0" fmla="*/ 1296 w 213"/>
                  <a:gd name="T1" fmla="*/ 1203 h 171"/>
                  <a:gd name="T2" fmla="*/ 1321 w 213"/>
                  <a:gd name="T3" fmla="*/ 1216 h 171"/>
                  <a:gd name="T4" fmla="*/ 1334 w 213"/>
                  <a:gd name="T5" fmla="*/ 1187 h 171"/>
                  <a:gd name="T6" fmla="*/ 1013 w 213"/>
                  <a:gd name="T7" fmla="*/ 704 h 171"/>
                  <a:gd name="T8" fmla="*/ 971 w 213"/>
                  <a:gd name="T9" fmla="*/ 669 h 171"/>
                  <a:gd name="T10" fmla="*/ 951 w 213"/>
                  <a:gd name="T11" fmla="*/ 648 h 171"/>
                  <a:gd name="T12" fmla="*/ 1008 w 213"/>
                  <a:gd name="T13" fmla="*/ 619 h 171"/>
                  <a:gd name="T14" fmla="*/ 1046 w 213"/>
                  <a:gd name="T15" fmla="*/ 605 h 171"/>
                  <a:gd name="T16" fmla="*/ 1151 w 213"/>
                  <a:gd name="T17" fmla="*/ 307 h 171"/>
                  <a:gd name="T18" fmla="*/ 938 w 213"/>
                  <a:gd name="T19" fmla="*/ 13 h 171"/>
                  <a:gd name="T20" fmla="*/ 813 w 213"/>
                  <a:gd name="T21" fmla="*/ 51 h 171"/>
                  <a:gd name="T22" fmla="*/ 45 w 213"/>
                  <a:gd name="T23" fmla="*/ 85 h 171"/>
                  <a:gd name="T24" fmla="*/ 0 w 213"/>
                  <a:gd name="T25" fmla="*/ 157 h 171"/>
                  <a:gd name="T26" fmla="*/ 0 w 213"/>
                  <a:gd name="T27" fmla="*/ 157 h 171"/>
                  <a:gd name="T28" fmla="*/ 826 w 213"/>
                  <a:gd name="T29" fmla="*/ 93 h 171"/>
                  <a:gd name="T30" fmla="*/ 846 w 213"/>
                  <a:gd name="T31" fmla="*/ 85 h 171"/>
                  <a:gd name="T32" fmla="*/ 933 w 213"/>
                  <a:gd name="T33" fmla="*/ 56 h 171"/>
                  <a:gd name="T34" fmla="*/ 1114 w 213"/>
                  <a:gd name="T35" fmla="*/ 307 h 171"/>
                  <a:gd name="T36" fmla="*/ 1026 w 213"/>
                  <a:gd name="T37" fmla="*/ 563 h 171"/>
                  <a:gd name="T38" fmla="*/ 1001 w 213"/>
                  <a:gd name="T39" fmla="*/ 576 h 171"/>
                  <a:gd name="T40" fmla="*/ 913 w 213"/>
                  <a:gd name="T41" fmla="*/ 640 h 171"/>
                  <a:gd name="T42" fmla="*/ 946 w 213"/>
                  <a:gd name="T43" fmla="*/ 704 h 171"/>
                  <a:gd name="T44" fmla="*/ 988 w 213"/>
                  <a:gd name="T45" fmla="*/ 739 h 171"/>
                  <a:gd name="T46" fmla="*/ 1284 w 213"/>
                  <a:gd name="T47" fmla="*/ 1165 h 1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3" h="171">
                    <a:moveTo>
                      <a:pt x="207" y="169"/>
                    </a:moveTo>
                    <a:cubicBezTo>
                      <a:pt x="208" y="171"/>
                      <a:pt x="210" y="171"/>
                      <a:pt x="211" y="171"/>
                    </a:cubicBezTo>
                    <a:cubicBezTo>
                      <a:pt x="213" y="170"/>
                      <a:pt x="213" y="168"/>
                      <a:pt x="213" y="167"/>
                    </a:cubicBezTo>
                    <a:cubicBezTo>
                      <a:pt x="192" y="122"/>
                      <a:pt x="174" y="107"/>
                      <a:pt x="162" y="99"/>
                    </a:cubicBezTo>
                    <a:cubicBezTo>
                      <a:pt x="155" y="94"/>
                      <a:pt x="155" y="94"/>
                      <a:pt x="155" y="94"/>
                    </a:cubicBezTo>
                    <a:cubicBezTo>
                      <a:pt x="153" y="92"/>
                      <a:pt x="152" y="91"/>
                      <a:pt x="152" y="91"/>
                    </a:cubicBezTo>
                    <a:cubicBezTo>
                      <a:pt x="152" y="89"/>
                      <a:pt x="159" y="87"/>
                      <a:pt x="161" y="87"/>
                    </a:cubicBezTo>
                    <a:cubicBezTo>
                      <a:pt x="167" y="85"/>
                      <a:pt x="167" y="85"/>
                      <a:pt x="167" y="85"/>
                    </a:cubicBezTo>
                    <a:cubicBezTo>
                      <a:pt x="174" y="81"/>
                      <a:pt x="187" y="78"/>
                      <a:pt x="184" y="43"/>
                    </a:cubicBezTo>
                    <a:cubicBezTo>
                      <a:pt x="181" y="10"/>
                      <a:pt x="157" y="3"/>
                      <a:pt x="150" y="2"/>
                    </a:cubicBezTo>
                    <a:cubicBezTo>
                      <a:pt x="142" y="0"/>
                      <a:pt x="134" y="3"/>
                      <a:pt x="130" y="7"/>
                    </a:cubicBezTo>
                    <a:cubicBezTo>
                      <a:pt x="112" y="6"/>
                      <a:pt x="41" y="2"/>
                      <a:pt x="7" y="12"/>
                    </a:cubicBezTo>
                    <a:cubicBezTo>
                      <a:pt x="4" y="15"/>
                      <a:pt x="2" y="18"/>
                      <a:pt x="0" y="22"/>
                    </a:cubicBezTo>
                    <a:cubicBezTo>
                      <a:pt x="0" y="22"/>
                      <a:pt x="0" y="22"/>
                      <a:pt x="0" y="22"/>
                    </a:cubicBezTo>
                    <a:cubicBezTo>
                      <a:pt x="25" y="9"/>
                      <a:pt x="107" y="12"/>
                      <a:pt x="132" y="13"/>
                    </a:cubicBezTo>
                    <a:cubicBezTo>
                      <a:pt x="133" y="14"/>
                      <a:pt x="134" y="13"/>
                      <a:pt x="135" y="12"/>
                    </a:cubicBezTo>
                    <a:cubicBezTo>
                      <a:pt x="136" y="9"/>
                      <a:pt x="142" y="7"/>
                      <a:pt x="149" y="8"/>
                    </a:cubicBezTo>
                    <a:cubicBezTo>
                      <a:pt x="155" y="9"/>
                      <a:pt x="176" y="15"/>
                      <a:pt x="178" y="43"/>
                    </a:cubicBezTo>
                    <a:cubicBezTo>
                      <a:pt x="181" y="75"/>
                      <a:pt x="167" y="78"/>
                      <a:pt x="164" y="79"/>
                    </a:cubicBezTo>
                    <a:cubicBezTo>
                      <a:pt x="160" y="81"/>
                      <a:pt x="160" y="81"/>
                      <a:pt x="160" y="81"/>
                    </a:cubicBezTo>
                    <a:cubicBezTo>
                      <a:pt x="154" y="83"/>
                      <a:pt x="147" y="85"/>
                      <a:pt x="146" y="90"/>
                    </a:cubicBezTo>
                    <a:cubicBezTo>
                      <a:pt x="146" y="94"/>
                      <a:pt x="150" y="98"/>
                      <a:pt x="151" y="99"/>
                    </a:cubicBezTo>
                    <a:cubicBezTo>
                      <a:pt x="158" y="104"/>
                      <a:pt x="158" y="104"/>
                      <a:pt x="158" y="104"/>
                    </a:cubicBezTo>
                    <a:cubicBezTo>
                      <a:pt x="169" y="111"/>
                      <a:pt x="186" y="124"/>
                      <a:pt x="205" y="164"/>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3" name="Freeform 5972"/>
              <p:cNvSpPr>
                <a:spLocks/>
              </p:cNvSpPr>
              <p:nvPr/>
            </p:nvSpPr>
            <p:spPr bwMode="auto">
              <a:xfrm>
                <a:off x="4707" y="2219"/>
                <a:ext cx="178" cy="189"/>
              </a:xfrm>
              <a:custGeom>
                <a:avLst/>
                <a:gdLst>
                  <a:gd name="T0" fmla="*/ 296 w 71"/>
                  <a:gd name="T1" fmla="*/ 35 h 71"/>
                  <a:gd name="T2" fmla="*/ 163 w 71"/>
                  <a:gd name="T3" fmla="*/ 29 h 71"/>
                  <a:gd name="T4" fmla="*/ 95 w 71"/>
                  <a:gd name="T5" fmla="*/ 85 h 71"/>
                  <a:gd name="T6" fmla="*/ 58 w 71"/>
                  <a:gd name="T7" fmla="*/ 98 h 71"/>
                  <a:gd name="T8" fmla="*/ 0 w 71"/>
                  <a:gd name="T9" fmla="*/ 128 h 71"/>
                  <a:gd name="T10" fmla="*/ 20 w 71"/>
                  <a:gd name="T11" fmla="*/ 149 h 71"/>
                  <a:gd name="T12" fmla="*/ 63 w 71"/>
                  <a:gd name="T13" fmla="*/ 184 h 71"/>
                  <a:gd name="T14" fmla="*/ 308 w 71"/>
                  <a:gd name="T15" fmla="*/ 503 h 71"/>
                  <a:gd name="T16" fmla="*/ 446 w 71"/>
                  <a:gd name="T17" fmla="*/ 375 h 71"/>
                  <a:gd name="T18" fmla="*/ 296 w 71"/>
                  <a:gd name="T19" fmla="*/ 35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71">
                    <a:moveTo>
                      <a:pt x="47" y="5"/>
                    </a:moveTo>
                    <a:cubicBezTo>
                      <a:pt x="47" y="5"/>
                      <a:pt x="41" y="0"/>
                      <a:pt x="26" y="4"/>
                    </a:cubicBezTo>
                    <a:cubicBezTo>
                      <a:pt x="22" y="9"/>
                      <a:pt x="18" y="10"/>
                      <a:pt x="15" y="12"/>
                    </a:cubicBezTo>
                    <a:cubicBezTo>
                      <a:pt x="9" y="14"/>
                      <a:pt x="9" y="14"/>
                      <a:pt x="9" y="14"/>
                    </a:cubicBezTo>
                    <a:cubicBezTo>
                      <a:pt x="7" y="14"/>
                      <a:pt x="0" y="16"/>
                      <a:pt x="0" y="18"/>
                    </a:cubicBezTo>
                    <a:cubicBezTo>
                      <a:pt x="0" y="18"/>
                      <a:pt x="1" y="19"/>
                      <a:pt x="3" y="21"/>
                    </a:cubicBezTo>
                    <a:cubicBezTo>
                      <a:pt x="10" y="26"/>
                      <a:pt x="10" y="26"/>
                      <a:pt x="10" y="26"/>
                    </a:cubicBezTo>
                    <a:cubicBezTo>
                      <a:pt x="19" y="32"/>
                      <a:pt x="34" y="43"/>
                      <a:pt x="49" y="71"/>
                    </a:cubicBezTo>
                    <a:cubicBezTo>
                      <a:pt x="56" y="69"/>
                      <a:pt x="71" y="63"/>
                      <a:pt x="71" y="53"/>
                    </a:cubicBezTo>
                    <a:cubicBezTo>
                      <a:pt x="71" y="41"/>
                      <a:pt x="60" y="9"/>
                      <a:pt x="47" y="5"/>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4" name="Freeform 5973"/>
              <p:cNvSpPr>
                <a:spLocks/>
              </p:cNvSpPr>
              <p:nvPr/>
            </p:nvSpPr>
            <p:spPr bwMode="auto">
              <a:xfrm>
                <a:off x="4335" y="1984"/>
                <a:ext cx="372" cy="85"/>
              </a:xfrm>
              <a:custGeom>
                <a:avLst/>
                <a:gdLst>
                  <a:gd name="T0" fmla="*/ 155 w 149"/>
                  <a:gd name="T1" fmla="*/ 64 h 32"/>
                  <a:gd name="T2" fmla="*/ 0 w 149"/>
                  <a:gd name="T3" fmla="*/ 226 h 32"/>
                  <a:gd name="T4" fmla="*/ 25 w 149"/>
                  <a:gd name="T5" fmla="*/ 191 h 32"/>
                  <a:gd name="T6" fmla="*/ 791 w 149"/>
                  <a:gd name="T7" fmla="*/ 154 h 32"/>
                  <a:gd name="T8" fmla="*/ 916 w 149"/>
                  <a:gd name="T9" fmla="*/ 120 h 32"/>
                  <a:gd name="T10" fmla="*/ 929 w 149"/>
                  <a:gd name="T11" fmla="*/ 120 h 32"/>
                  <a:gd name="T12" fmla="*/ 929 w 149"/>
                  <a:gd name="T13" fmla="*/ 120 h 32"/>
                  <a:gd name="T14" fmla="*/ 155 w 149"/>
                  <a:gd name="T15" fmla="*/ 64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 h="32">
                    <a:moveTo>
                      <a:pt x="25" y="9"/>
                    </a:moveTo>
                    <a:cubicBezTo>
                      <a:pt x="16" y="15"/>
                      <a:pt x="8" y="23"/>
                      <a:pt x="0" y="32"/>
                    </a:cubicBezTo>
                    <a:cubicBezTo>
                      <a:pt x="2" y="30"/>
                      <a:pt x="3" y="29"/>
                      <a:pt x="4" y="27"/>
                    </a:cubicBezTo>
                    <a:cubicBezTo>
                      <a:pt x="38" y="17"/>
                      <a:pt x="109" y="21"/>
                      <a:pt x="127" y="22"/>
                    </a:cubicBezTo>
                    <a:cubicBezTo>
                      <a:pt x="131" y="18"/>
                      <a:pt x="139" y="15"/>
                      <a:pt x="147" y="17"/>
                    </a:cubicBezTo>
                    <a:cubicBezTo>
                      <a:pt x="148" y="17"/>
                      <a:pt x="148" y="17"/>
                      <a:pt x="149" y="17"/>
                    </a:cubicBezTo>
                    <a:cubicBezTo>
                      <a:pt x="149" y="17"/>
                      <a:pt x="149" y="17"/>
                      <a:pt x="149" y="17"/>
                    </a:cubicBezTo>
                    <a:cubicBezTo>
                      <a:pt x="125" y="9"/>
                      <a:pt x="56" y="0"/>
                      <a:pt x="25" y="9"/>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5" name="Freeform 5974"/>
              <p:cNvSpPr>
                <a:spLocks/>
              </p:cNvSpPr>
              <p:nvPr/>
            </p:nvSpPr>
            <p:spPr bwMode="auto">
              <a:xfrm>
                <a:off x="3895" y="2923"/>
                <a:ext cx="460" cy="173"/>
              </a:xfrm>
              <a:custGeom>
                <a:avLst/>
                <a:gdLst>
                  <a:gd name="T0" fmla="*/ 1150 w 184"/>
                  <a:gd name="T1" fmla="*/ 460 h 65"/>
                  <a:gd name="T2" fmla="*/ 438 w 184"/>
                  <a:gd name="T3" fmla="*/ 106 h 65"/>
                  <a:gd name="T4" fmla="*/ 0 w 184"/>
                  <a:gd name="T5" fmla="*/ 0 h 65"/>
                  <a:gd name="T6" fmla="*/ 400 w 184"/>
                  <a:gd name="T7" fmla="*/ 346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4" h="65">
                    <a:moveTo>
                      <a:pt x="184" y="65"/>
                    </a:moveTo>
                    <a:cubicBezTo>
                      <a:pt x="160" y="39"/>
                      <a:pt x="103" y="21"/>
                      <a:pt x="70" y="15"/>
                    </a:cubicBezTo>
                    <a:cubicBezTo>
                      <a:pt x="32" y="8"/>
                      <a:pt x="35" y="13"/>
                      <a:pt x="0" y="0"/>
                    </a:cubicBezTo>
                    <a:cubicBezTo>
                      <a:pt x="24" y="15"/>
                      <a:pt x="42" y="21"/>
                      <a:pt x="64" y="4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6" name="Freeform 5975"/>
              <p:cNvSpPr>
                <a:spLocks/>
              </p:cNvSpPr>
              <p:nvPr/>
            </p:nvSpPr>
            <p:spPr bwMode="auto">
              <a:xfrm>
                <a:off x="3962" y="3059"/>
                <a:ext cx="188" cy="157"/>
              </a:xfrm>
              <a:custGeom>
                <a:avLst/>
                <a:gdLst>
                  <a:gd name="T0" fmla="*/ 0 w 75"/>
                  <a:gd name="T1" fmla="*/ 200 h 59"/>
                  <a:gd name="T2" fmla="*/ 25 w 75"/>
                  <a:gd name="T3" fmla="*/ 213 h 59"/>
                  <a:gd name="T4" fmla="*/ 288 w 75"/>
                  <a:gd name="T5" fmla="*/ 418 h 59"/>
                  <a:gd name="T6" fmla="*/ 283 w 75"/>
                  <a:gd name="T7" fmla="*/ 333 h 59"/>
                  <a:gd name="T8" fmla="*/ 389 w 75"/>
                  <a:gd name="T9" fmla="*/ 261 h 59"/>
                  <a:gd name="T10" fmla="*/ 464 w 75"/>
                  <a:gd name="T11" fmla="*/ 341 h 59"/>
                  <a:gd name="T12" fmla="*/ 471 w 75"/>
                  <a:gd name="T13" fmla="*/ 341 h 59"/>
                  <a:gd name="T14" fmla="*/ 233 w 75"/>
                  <a:gd name="T15" fmla="*/ 0 h 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59">
                    <a:moveTo>
                      <a:pt x="0" y="28"/>
                    </a:moveTo>
                    <a:cubicBezTo>
                      <a:pt x="1" y="29"/>
                      <a:pt x="3" y="30"/>
                      <a:pt x="4" y="30"/>
                    </a:cubicBezTo>
                    <a:cubicBezTo>
                      <a:pt x="12" y="34"/>
                      <a:pt x="32" y="46"/>
                      <a:pt x="46" y="59"/>
                    </a:cubicBezTo>
                    <a:cubicBezTo>
                      <a:pt x="45" y="55"/>
                      <a:pt x="44" y="51"/>
                      <a:pt x="45" y="47"/>
                    </a:cubicBezTo>
                    <a:cubicBezTo>
                      <a:pt x="46" y="38"/>
                      <a:pt x="56" y="36"/>
                      <a:pt x="62" y="37"/>
                    </a:cubicBezTo>
                    <a:cubicBezTo>
                      <a:pt x="69" y="39"/>
                      <a:pt x="72" y="43"/>
                      <a:pt x="74" y="48"/>
                    </a:cubicBezTo>
                    <a:cubicBezTo>
                      <a:pt x="75" y="48"/>
                      <a:pt x="75" y="48"/>
                      <a:pt x="75" y="48"/>
                    </a:cubicBezTo>
                    <a:cubicBezTo>
                      <a:pt x="70" y="29"/>
                      <a:pt x="53" y="12"/>
                      <a:pt x="37"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7" name="Freeform 5976"/>
              <p:cNvSpPr>
                <a:spLocks/>
              </p:cNvSpPr>
              <p:nvPr/>
            </p:nvSpPr>
            <p:spPr bwMode="auto">
              <a:xfrm>
                <a:off x="4015" y="3056"/>
                <a:ext cx="77" cy="83"/>
              </a:xfrm>
              <a:custGeom>
                <a:avLst/>
                <a:gdLst>
                  <a:gd name="T0" fmla="*/ 42 w 31"/>
                  <a:gd name="T1" fmla="*/ 0 h 31"/>
                  <a:gd name="T2" fmla="*/ 161 w 31"/>
                  <a:gd name="T3" fmla="*/ 209 h 31"/>
                  <a:gd name="T4" fmla="*/ 0 w 31"/>
                  <a:gd name="T5" fmla="*/ 129 h 31"/>
                  <a:gd name="T6" fmla="*/ 0 60000 65536"/>
                  <a:gd name="T7" fmla="*/ 0 60000 65536"/>
                  <a:gd name="T8" fmla="*/ 0 60000 65536"/>
                </a:gdLst>
                <a:ahLst/>
                <a:cxnLst>
                  <a:cxn ang="T6">
                    <a:pos x="T0" y="T1"/>
                  </a:cxn>
                  <a:cxn ang="T7">
                    <a:pos x="T2" y="T3"/>
                  </a:cxn>
                  <a:cxn ang="T8">
                    <a:pos x="T4" y="T5"/>
                  </a:cxn>
                </a:cxnLst>
                <a:rect l="0" t="0" r="r" b="b"/>
                <a:pathLst>
                  <a:path w="31" h="31">
                    <a:moveTo>
                      <a:pt x="7" y="0"/>
                    </a:moveTo>
                    <a:cubicBezTo>
                      <a:pt x="22" y="15"/>
                      <a:pt x="31" y="31"/>
                      <a:pt x="26" y="29"/>
                    </a:cubicBezTo>
                    <a:cubicBezTo>
                      <a:pt x="21" y="27"/>
                      <a:pt x="11" y="22"/>
                      <a:pt x="0" y="18"/>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8" name="Freeform 5977"/>
              <p:cNvSpPr>
                <a:spLocks/>
              </p:cNvSpPr>
              <p:nvPr/>
            </p:nvSpPr>
            <p:spPr bwMode="auto">
              <a:xfrm>
                <a:off x="4052" y="3056"/>
                <a:ext cx="3" cy="3"/>
              </a:xfrm>
              <a:custGeom>
                <a:avLst/>
                <a:gdLst>
                  <a:gd name="T0" fmla="*/ 9 w 1"/>
                  <a:gd name="T1" fmla="*/ 9 h 1"/>
                  <a:gd name="T2" fmla="*/ 0 w 1"/>
                  <a:gd name="T3" fmla="*/ 0 h 1"/>
                  <a:gd name="T4" fmla="*/ 0 60000 65536"/>
                  <a:gd name="T5" fmla="*/ 0 60000 65536"/>
                </a:gdLst>
                <a:ahLst/>
                <a:cxnLst>
                  <a:cxn ang="T4">
                    <a:pos x="T0" y="T1"/>
                  </a:cxn>
                  <a:cxn ang="T5">
                    <a:pos x="T2" y="T3"/>
                  </a:cxn>
                </a:cxnLst>
                <a:rect l="0" t="0" r="r" b="b"/>
                <a:pathLst>
                  <a:path w="1" h="1">
                    <a:moveTo>
                      <a:pt x="1" y="1"/>
                    </a:moveTo>
                    <a:cubicBezTo>
                      <a:pt x="1" y="1"/>
                      <a:pt x="0" y="0"/>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79" name="Freeform 5978"/>
              <p:cNvSpPr>
                <a:spLocks/>
              </p:cNvSpPr>
              <p:nvPr/>
            </p:nvSpPr>
            <p:spPr bwMode="auto">
              <a:xfrm>
                <a:off x="3725" y="3165"/>
                <a:ext cx="1" cy="3"/>
              </a:xfrm>
              <a:custGeom>
                <a:avLst/>
                <a:gdLst>
                  <a:gd name="T0" fmla="*/ 0 w 1"/>
                  <a:gd name="T1" fmla="*/ 0 h 1"/>
                  <a:gd name="T2" fmla="*/ 0 w 1"/>
                  <a:gd name="T3" fmla="*/ 9 h 1"/>
                  <a:gd name="T4" fmla="*/ 0 w 1"/>
                  <a:gd name="T5" fmla="*/ 9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0" y="1"/>
                    </a:cubicBezTo>
                    <a:cubicBezTo>
                      <a:pt x="0" y="1"/>
                      <a:pt x="0" y="1"/>
                      <a:pt x="0" y="1"/>
                    </a:cubicBezTo>
                    <a:cubicBezTo>
                      <a:pt x="0" y="1"/>
                      <a:pt x="0" y="0"/>
                      <a:pt x="0" y="0"/>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0" name="Freeform 5979"/>
              <p:cNvSpPr>
                <a:spLocks/>
              </p:cNvSpPr>
              <p:nvPr/>
            </p:nvSpPr>
            <p:spPr bwMode="auto">
              <a:xfrm>
                <a:off x="3347" y="2197"/>
                <a:ext cx="563" cy="1094"/>
              </a:xfrm>
              <a:custGeom>
                <a:avLst/>
                <a:gdLst>
                  <a:gd name="T0" fmla="*/ 596 w 225"/>
                  <a:gd name="T1" fmla="*/ 235 h 410"/>
                  <a:gd name="T2" fmla="*/ 1409 w 225"/>
                  <a:gd name="T3" fmla="*/ 184 h 410"/>
                  <a:gd name="T4" fmla="*/ 1384 w 225"/>
                  <a:gd name="T5" fmla="*/ 120 h 410"/>
                  <a:gd name="T6" fmla="*/ 858 w 225"/>
                  <a:gd name="T7" fmla="*/ 43 h 410"/>
                  <a:gd name="T8" fmla="*/ 208 w 225"/>
                  <a:gd name="T9" fmla="*/ 427 h 410"/>
                  <a:gd name="T10" fmla="*/ 38 w 225"/>
                  <a:gd name="T11" fmla="*/ 1190 h 410"/>
                  <a:gd name="T12" fmla="*/ 450 w 225"/>
                  <a:gd name="T13" fmla="*/ 2506 h 410"/>
                  <a:gd name="T14" fmla="*/ 450 w 225"/>
                  <a:gd name="T15" fmla="*/ 2522 h 410"/>
                  <a:gd name="T16" fmla="*/ 808 w 225"/>
                  <a:gd name="T17" fmla="*/ 2876 h 410"/>
                  <a:gd name="T18" fmla="*/ 908 w 225"/>
                  <a:gd name="T19" fmla="*/ 2778 h 410"/>
                  <a:gd name="T20" fmla="*/ 946 w 225"/>
                  <a:gd name="T21" fmla="*/ 2591 h 410"/>
                  <a:gd name="T22" fmla="*/ 195 w 225"/>
                  <a:gd name="T23" fmla="*/ 1246 h 410"/>
                  <a:gd name="T24" fmla="*/ 596 w 225"/>
                  <a:gd name="T25" fmla="*/ 235 h 4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5" h="410">
                    <a:moveTo>
                      <a:pt x="95" y="33"/>
                    </a:moveTo>
                    <a:cubicBezTo>
                      <a:pt x="127" y="17"/>
                      <a:pt x="197" y="14"/>
                      <a:pt x="225" y="26"/>
                    </a:cubicBezTo>
                    <a:cubicBezTo>
                      <a:pt x="223" y="23"/>
                      <a:pt x="222" y="20"/>
                      <a:pt x="221" y="17"/>
                    </a:cubicBezTo>
                    <a:cubicBezTo>
                      <a:pt x="219" y="16"/>
                      <a:pt x="196" y="0"/>
                      <a:pt x="137" y="6"/>
                    </a:cubicBezTo>
                    <a:cubicBezTo>
                      <a:pt x="91" y="10"/>
                      <a:pt x="56" y="21"/>
                      <a:pt x="33" y="60"/>
                    </a:cubicBezTo>
                    <a:cubicBezTo>
                      <a:pt x="17" y="87"/>
                      <a:pt x="10" y="113"/>
                      <a:pt x="6" y="167"/>
                    </a:cubicBezTo>
                    <a:cubicBezTo>
                      <a:pt x="0" y="247"/>
                      <a:pt x="50" y="301"/>
                      <a:pt x="72" y="352"/>
                    </a:cubicBezTo>
                    <a:cubicBezTo>
                      <a:pt x="72" y="354"/>
                      <a:pt x="72" y="354"/>
                      <a:pt x="72" y="354"/>
                    </a:cubicBezTo>
                    <a:cubicBezTo>
                      <a:pt x="88" y="389"/>
                      <a:pt x="107" y="410"/>
                      <a:pt x="129" y="404"/>
                    </a:cubicBezTo>
                    <a:cubicBezTo>
                      <a:pt x="129" y="404"/>
                      <a:pt x="137" y="401"/>
                      <a:pt x="145" y="390"/>
                    </a:cubicBezTo>
                    <a:cubicBezTo>
                      <a:pt x="155" y="370"/>
                      <a:pt x="151" y="364"/>
                      <a:pt x="151" y="364"/>
                    </a:cubicBezTo>
                    <a:cubicBezTo>
                      <a:pt x="97" y="333"/>
                      <a:pt x="36" y="249"/>
                      <a:pt x="31" y="175"/>
                    </a:cubicBezTo>
                    <a:cubicBezTo>
                      <a:pt x="29" y="91"/>
                      <a:pt x="49" y="55"/>
                      <a:pt x="95" y="33"/>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1" name="Freeform 5980"/>
              <p:cNvSpPr>
                <a:spLocks/>
              </p:cNvSpPr>
              <p:nvPr/>
            </p:nvSpPr>
            <p:spPr bwMode="auto">
              <a:xfrm>
                <a:off x="3350" y="2221"/>
                <a:ext cx="117" cy="120"/>
              </a:xfrm>
              <a:custGeom>
                <a:avLst/>
                <a:gdLst>
                  <a:gd name="T0" fmla="*/ 117 w 47"/>
                  <a:gd name="T1" fmla="*/ 307 h 45"/>
                  <a:gd name="T2" fmla="*/ 217 w 47"/>
                  <a:gd name="T3" fmla="*/ 320 h 45"/>
                  <a:gd name="T4" fmla="*/ 236 w 47"/>
                  <a:gd name="T5" fmla="*/ 299 h 45"/>
                  <a:gd name="T6" fmla="*/ 291 w 47"/>
                  <a:gd name="T7" fmla="*/ 8 h 45"/>
                  <a:gd name="T8" fmla="*/ 100 w 47"/>
                  <a:gd name="T9" fmla="*/ 13 h 45"/>
                  <a:gd name="T10" fmla="*/ 117 w 47"/>
                  <a:gd name="T11" fmla="*/ 307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45">
                    <a:moveTo>
                      <a:pt x="19" y="43"/>
                    </a:moveTo>
                    <a:cubicBezTo>
                      <a:pt x="28" y="45"/>
                      <a:pt x="22" y="45"/>
                      <a:pt x="35" y="45"/>
                    </a:cubicBezTo>
                    <a:cubicBezTo>
                      <a:pt x="36" y="44"/>
                      <a:pt x="37" y="43"/>
                      <a:pt x="38" y="42"/>
                    </a:cubicBezTo>
                    <a:cubicBezTo>
                      <a:pt x="40" y="25"/>
                      <a:pt x="43" y="12"/>
                      <a:pt x="47" y="1"/>
                    </a:cubicBezTo>
                    <a:cubicBezTo>
                      <a:pt x="27" y="0"/>
                      <a:pt x="24" y="1"/>
                      <a:pt x="16" y="2"/>
                    </a:cubicBezTo>
                    <a:cubicBezTo>
                      <a:pt x="8" y="3"/>
                      <a:pt x="0" y="39"/>
                      <a:pt x="19" y="43"/>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2" name="Freeform 5981"/>
              <p:cNvSpPr>
                <a:spLocks/>
              </p:cNvSpPr>
              <p:nvPr/>
            </p:nvSpPr>
            <p:spPr bwMode="auto">
              <a:xfrm>
                <a:off x="3597" y="3000"/>
                <a:ext cx="388" cy="93"/>
              </a:xfrm>
              <a:custGeom>
                <a:avLst/>
                <a:gdLst>
                  <a:gd name="T0" fmla="*/ 25 w 155"/>
                  <a:gd name="T1" fmla="*/ 114 h 35"/>
                  <a:gd name="T2" fmla="*/ 0 w 155"/>
                  <a:gd name="T3" fmla="*/ 77 h 35"/>
                  <a:gd name="T4" fmla="*/ 571 w 155"/>
                  <a:gd name="T5" fmla="*/ 64 h 35"/>
                  <a:gd name="T6" fmla="*/ 971 w 155"/>
                  <a:gd name="T7" fmla="*/ 2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5" h="35">
                    <a:moveTo>
                      <a:pt x="4" y="16"/>
                    </a:moveTo>
                    <a:cubicBezTo>
                      <a:pt x="3" y="14"/>
                      <a:pt x="1" y="13"/>
                      <a:pt x="0" y="11"/>
                    </a:cubicBezTo>
                    <a:cubicBezTo>
                      <a:pt x="24" y="20"/>
                      <a:pt x="67" y="18"/>
                      <a:pt x="91" y="9"/>
                    </a:cubicBezTo>
                    <a:cubicBezTo>
                      <a:pt x="113" y="0"/>
                      <a:pt x="133" y="13"/>
                      <a:pt x="155" y="35"/>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3" name="Freeform 5982"/>
              <p:cNvSpPr>
                <a:spLocks/>
              </p:cNvSpPr>
              <p:nvPr/>
            </p:nvSpPr>
            <p:spPr bwMode="auto">
              <a:xfrm>
                <a:off x="3420" y="2235"/>
                <a:ext cx="595" cy="872"/>
              </a:xfrm>
              <a:custGeom>
                <a:avLst/>
                <a:gdLst>
                  <a:gd name="T0" fmla="*/ 1488 w 238"/>
                  <a:gd name="T1" fmla="*/ 2325 h 327"/>
                  <a:gd name="T2" fmla="*/ 1000 w 238"/>
                  <a:gd name="T3" fmla="*/ 2061 h 327"/>
                  <a:gd name="T4" fmla="*/ 438 w 238"/>
                  <a:gd name="T5" fmla="*/ 2077 h 327"/>
                  <a:gd name="T6" fmla="*/ 338 w 238"/>
                  <a:gd name="T7" fmla="*/ 1971 h 327"/>
                  <a:gd name="T8" fmla="*/ 45 w 238"/>
                  <a:gd name="T9" fmla="*/ 1139 h 327"/>
                  <a:gd name="T10" fmla="*/ 425 w 238"/>
                  <a:gd name="T11" fmla="*/ 171 h 327"/>
                  <a:gd name="T12" fmla="*/ 1238 w 238"/>
                  <a:gd name="T13" fmla="*/ 141 h 327"/>
                  <a:gd name="T14" fmla="*/ 1245 w 238"/>
                  <a:gd name="T15" fmla="*/ 141 h 327"/>
                  <a:gd name="T16" fmla="*/ 1225 w 238"/>
                  <a:gd name="T17" fmla="*/ 85 h 327"/>
                  <a:gd name="T18" fmla="*/ 413 w 238"/>
                  <a:gd name="T19" fmla="*/ 136 h 327"/>
                  <a:gd name="T20" fmla="*/ 13 w 238"/>
                  <a:gd name="T21" fmla="*/ 1144 h 327"/>
                  <a:gd name="T22" fmla="*/ 450 w 238"/>
                  <a:gd name="T23" fmla="*/ 2197 h 3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8" h="327">
                    <a:moveTo>
                      <a:pt x="238" y="327"/>
                    </a:moveTo>
                    <a:cubicBezTo>
                      <a:pt x="216" y="302"/>
                      <a:pt x="190" y="278"/>
                      <a:pt x="160" y="290"/>
                    </a:cubicBezTo>
                    <a:cubicBezTo>
                      <a:pt x="136" y="299"/>
                      <a:pt x="92" y="301"/>
                      <a:pt x="70" y="292"/>
                    </a:cubicBezTo>
                    <a:cubicBezTo>
                      <a:pt x="61" y="288"/>
                      <a:pt x="57" y="280"/>
                      <a:pt x="54" y="277"/>
                    </a:cubicBezTo>
                    <a:cubicBezTo>
                      <a:pt x="29" y="242"/>
                      <a:pt x="10" y="200"/>
                      <a:pt x="7" y="160"/>
                    </a:cubicBezTo>
                    <a:cubicBezTo>
                      <a:pt x="5" y="72"/>
                      <a:pt x="29" y="43"/>
                      <a:pt x="68" y="24"/>
                    </a:cubicBezTo>
                    <a:cubicBezTo>
                      <a:pt x="97" y="11"/>
                      <a:pt x="176" y="7"/>
                      <a:pt x="198" y="20"/>
                    </a:cubicBezTo>
                    <a:cubicBezTo>
                      <a:pt x="199" y="20"/>
                      <a:pt x="199" y="20"/>
                      <a:pt x="199" y="20"/>
                    </a:cubicBezTo>
                    <a:cubicBezTo>
                      <a:pt x="198" y="18"/>
                      <a:pt x="197" y="15"/>
                      <a:pt x="196" y="12"/>
                    </a:cubicBezTo>
                    <a:cubicBezTo>
                      <a:pt x="168" y="0"/>
                      <a:pt x="98" y="3"/>
                      <a:pt x="66" y="19"/>
                    </a:cubicBezTo>
                    <a:cubicBezTo>
                      <a:pt x="20" y="41"/>
                      <a:pt x="0" y="77"/>
                      <a:pt x="2" y="161"/>
                    </a:cubicBezTo>
                    <a:cubicBezTo>
                      <a:pt x="5" y="213"/>
                      <a:pt x="36" y="269"/>
                      <a:pt x="72" y="309"/>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4" name="Freeform 5983"/>
              <p:cNvSpPr>
                <a:spLocks/>
              </p:cNvSpPr>
              <p:nvPr/>
            </p:nvSpPr>
            <p:spPr bwMode="auto">
              <a:xfrm>
                <a:off x="3610" y="3043"/>
                <a:ext cx="365" cy="125"/>
              </a:xfrm>
              <a:custGeom>
                <a:avLst/>
                <a:gdLst>
                  <a:gd name="T0" fmla="*/ 0 w 146"/>
                  <a:gd name="T1" fmla="*/ 0 h 47"/>
                  <a:gd name="T2" fmla="*/ 400 w 146"/>
                  <a:gd name="T3" fmla="*/ 197 h 47"/>
                  <a:gd name="T4" fmla="*/ 600 w 146"/>
                  <a:gd name="T5" fmla="*/ 332 h 47"/>
                  <a:gd name="T6" fmla="*/ 913 w 146"/>
                  <a:gd name="T7" fmla="*/ 255 h 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6" h="47">
                    <a:moveTo>
                      <a:pt x="0" y="0"/>
                    </a:moveTo>
                    <a:cubicBezTo>
                      <a:pt x="22" y="32"/>
                      <a:pt x="43" y="10"/>
                      <a:pt x="64" y="28"/>
                    </a:cubicBezTo>
                    <a:cubicBezTo>
                      <a:pt x="76" y="40"/>
                      <a:pt x="84" y="35"/>
                      <a:pt x="96" y="47"/>
                    </a:cubicBezTo>
                    <a:cubicBezTo>
                      <a:pt x="110" y="32"/>
                      <a:pt x="130" y="30"/>
                      <a:pt x="146" y="3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5" name="Freeform 5984"/>
              <p:cNvSpPr>
                <a:spLocks/>
              </p:cNvSpPr>
              <p:nvPr/>
            </p:nvSpPr>
            <p:spPr bwMode="auto">
              <a:xfrm>
                <a:off x="3597" y="3000"/>
                <a:ext cx="388" cy="93"/>
              </a:xfrm>
              <a:custGeom>
                <a:avLst/>
                <a:gdLst>
                  <a:gd name="T0" fmla="*/ 971 w 155"/>
                  <a:gd name="T1" fmla="*/ 247 h 35"/>
                  <a:gd name="T2" fmla="*/ 571 w 155"/>
                  <a:gd name="T3" fmla="*/ 64 h 35"/>
                  <a:gd name="T4" fmla="*/ 0 w 155"/>
                  <a:gd name="T5" fmla="*/ 77 h 35"/>
                  <a:gd name="T6" fmla="*/ 25 w 155"/>
                  <a:gd name="T7" fmla="*/ 114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5" h="35">
                    <a:moveTo>
                      <a:pt x="155" y="35"/>
                    </a:moveTo>
                    <a:cubicBezTo>
                      <a:pt x="133" y="13"/>
                      <a:pt x="112" y="0"/>
                      <a:pt x="91" y="9"/>
                    </a:cubicBezTo>
                    <a:cubicBezTo>
                      <a:pt x="67" y="18"/>
                      <a:pt x="24" y="20"/>
                      <a:pt x="0" y="11"/>
                    </a:cubicBezTo>
                    <a:cubicBezTo>
                      <a:pt x="1" y="13"/>
                      <a:pt x="3" y="14"/>
                      <a:pt x="4" y="1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6" name="Freeform 5985"/>
              <p:cNvSpPr>
                <a:spLocks/>
              </p:cNvSpPr>
              <p:nvPr/>
            </p:nvSpPr>
            <p:spPr bwMode="auto">
              <a:xfrm>
                <a:off x="4232" y="2891"/>
                <a:ext cx="55" cy="74"/>
              </a:xfrm>
              <a:custGeom>
                <a:avLst/>
                <a:gdLst>
                  <a:gd name="T0" fmla="*/ 0 w 22"/>
                  <a:gd name="T1" fmla="*/ 0 h 28"/>
                  <a:gd name="T2" fmla="*/ 88 w 22"/>
                  <a:gd name="T3" fmla="*/ 132 h 28"/>
                  <a:gd name="T4" fmla="*/ 50 w 22"/>
                  <a:gd name="T5" fmla="*/ 196 h 28"/>
                  <a:gd name="T6" fmla="*/ 0 60000 65536"/>
                  <a:gd name="T7" fmla="*/ 0 60000 65536"/>
                  <a:gd name="T8" fmla="*/ 0 60000 65536"/>
                </a:gdLst>
                <a:ahLst/>
                <a:cxnLst>
                  <a:cxn ang="T6">
                    <a:pos x="T0" y="T1"/>
                  </a:cxn>
                  <a:cxn ang="T7">
                    <a:pos x="T2" y="T3"/>
                  </a:cxn>
                  <a:cxn ang="T8">
                    <a:pos x="T4" y="T5"/>
                  </a:cxn>
                </a:cxnLst>
                <a:rect l="0" t="0" r="r" b="b"/>
                <a:pathLst>
                  <a:path w="22" h="28">
                    <a:moveTo>
                      <a:pt x="0" y="0"/>
                    </a:moveTo>
                    <a:cubicBezTo>
                      <a:pt x="6" y="8"/>
                      <a:pt x="22" y="3"/>
                      <a:pt x="14" y="19"/>
                    </a:cubicBezTo>
                    <a:cubicBezTo>
                      <a:pt x="13" y="22"/>
                      <a:pt x="10" y="25"/>
                      <a:pt x="8" y="28"/>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7" name="Freeform 5986"/>
              <p:cNvSpPr>
                <a:spLocks/>
              </p:cNvSpPr>
              <p:nvPr/>
            </p:nvSpPr>
            <p:spPr bwMode="auto">
              <a:xfrm>
                <a:off x="4227" y="2824"/>
                <a:ext cx="205" cy="344"/>
              </a:xfrm>
              <a:custGeom>
                <a:avLst/>
                <a:gdLst>
                  <a:gd name="T0" fmla="*/ 295 w 82"/>
                  <a:gd name="T1" fmla="*/ 696 h 129"/>
                  <a:gd name="T2" fmla="*/ 375 w 82"/>
                  <a:gd name="T3" fmla="*/ 755 h 129"/>
                  <a:gd name="T4" fmla="*/ 513 w 82"/>
                  <a:gd name="T5" fmla="*/ 917 h 129"/>
                  <a:gd name="T6" fmla="*/ 445 w 82"/>
                  <a:gd name="T7" fmla="*/ 584 h 129"/>
                  <a:gd name="T8" fmla="*/ 275 w 82"/>
                  <a:gd name="T9" fmla="*/ 392 h 129"/>
                  <a:gd name="T10" fmla="*/ 233 w 82"/>
                  <a:gd name="T11" fmla="*/ 213 h 129"/>
                  <a:gd name="T12" fmla="*/ 145 w 82"/>
                  <a:gd name="T13" fmla="*/ 93 h 129"/>
                  <a:gd name="T14" fmla="*/ 88 w 82"/>
                  <a:gd name="T15" fmla="*/ 0 h 129"/>
                  <a:gd name="T16" fmla="*/ 0 w 82"/>
                  <a:gd name="T17" fmla="*/ 128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129">
                    <a:moveTo>
                      <a:pt x="47" y="98"/>
                    </a:moveTo>
                    <a:cubicBezTo>
                      <a:pt x="53" y="102"/>
                      <a:pt x="59" y="105"/>
                      <a:pt x="60" y="106"/>
                    </a:cubicBezTo>
                    <a:cubicBezTo>
                      <a:pt x="68" y="112"/>
                      <a:pt x="75" y="123"/>
                      <a:pt x="82" y="129"/>
                    </a:cubicBezTo>
                    <a:cubicBezTo>
                      <a:pt x="78" y="114"/>
                      <a:pt x="80" y="99"/>
                      <a:pt x="71" y="82"/>
                    </a:cubicBezTo>
                    <a:cubicBezTo>
                      <a:pt x="65" y="72"/>
                      <a:pt x="49" y="65"/>
                      <a:pt x="44" y="55"/>
                    </a:cubicBezTo>
                    <a:cubicBezTo>
                      <a:pt x="39" y="46"/>
                      <a:pt x="40" y="38"/>
                      <a:pt x="37" y="30"/>
                    </a:cubicBezTo>
                    <a:cubicBezTo>
                      <a:pt x="34" y="24"/>
                      <a:pt x="25" y="18"/>
                      <a:pt x="23" y="13"/>
                    </a:cubicBezTo>
                    <a:cubicBezTo>
                      <a:pt x="21" y="9"/>
                      <a:pt x="18" y="4"/>
                      <a:pt x="14" y="0"/>
                    </a:cubicBezTo>
                    <a:cubicBezTo>
                      <a:pt x="13" y="9"/>
                      <a:pt x="1" y="11"/>
                      <a:pt x="0" y="18"/>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8" name="Freeform 5987"/>
              <p:cNvSpPr>
                <a:spLocks/>
              </p:cNvSpPr>
              <p:nvPr/>
            </p:nvSpPr>
            <p:spPr bwMode="auto">
              <a:xfrm>
                <a:off x="3917" y="2653"/>
                <a:ext cx="318" cy="272"/>
              </a:xfrm>
              <a:custGeom>
                <a:avLst/>
                <a:gdLst>
                  <a:gd name="T0" fmla="*/ 776 w 127"/>
                  <a:gd name="T1" fmla="*/ 584 h 102"/>
                  <a:gd name="T2" fmla="*/ 633 w 127"/>
                  <a:gd name="T3" fmla="*/ 627 h 102"/>
                  <a:gd name="T4" fmla="*/ 551 w 127"/>
                  <a:gd name="T5" fmla="*/ 661 h 102"/>
                  <a:gd name="T6" fmla="*/ 308 w 127"/>
                  <a:gd name="T7" fmla="*/ 619 h 102"/>
                  <a:gd name="T8" fmla="*/ 75 w 127"/>
                  <a:gd name="T9" fmla="*/ 136 h 102"/>
                  <a:gd name="T10" fmla="*/ 63 w 127"/>
                  <a:gd name="T11" fmla="*/ 0 h 102"/>
                  <a:gd name="T12" fmla="*/ 50 w 127"/>
                  <a:gd name="T13" fmla="*/ 35 h 102"/>
                  <a:gd name="T14" fmla="*/ 288 w 127"/>
                  <a:gd name="T15" fmla="*/ 653 h 102"/>
                  <a:gd name="T16" fmla="*/ 558 w 127"/>
                  <a:gd name="T17" fmla="*/ 704 h 102"/>
                  <a:gd name="T18" fmla="*/ 646 w 127"/>
                  <a:gd name="T19" fmla="*/ 669 h 102"/>
                  <a:gd name="T20" fmla="*/ 784 w 127"/>
                  <a:gd name="T21" fmla="*/ 632 h 102"/>
                  <a:gd name="T22" fmla="*/ 796 w 127"/>
                  <a:gd name="T23" fmla="*/ 640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7" h="102">
                    <a:moveTo>
                      <a:pt x="124" y="82"/>
                    </a:moveTo>
                    <a:cubicBezTo>
                      <a:pt x="118" y="81"/>
                      <a:pt x="109" y="84"/>
                      <a:pt x="101" y="88"/>
                    </a:cubicBezTo>
                    <a:cubicBezTo>
                      <a:pt x="96" y="90"/>
                      <a:pt x="92" y="92"/>
                      <a:pt x="88" y="93"/>
                    </a:cubicBezTo>
                    <a:cubicBezTo>
                      <a:pt x="75" y="96"/>
                      <a:pt x="60" y="94"/>
                      <a:pt x="49" y="87"/>
                    </a:cubicBezTo>
                    <a:cubicBezTo>
                      <a:pt x="29" y="75"/>
                      <a:pt x="13" y="43"/>
                      <a:pt x="12" y="19"/>
                    </a:cubicBezTo>
                    <a:cubicBezTo>
                      <a:pt x="11" y="13"/>
                      <a:pt x="10" y="7"/>
                      <a:pt x="10" y="0"/>
                    </a:cubicBezTo>
                    <a:cubicBezTo>
                      <a:pt x="9" y="2"/>
                      <a:pt x="8" y="4"/>
                      <a:pt x="8" y="5"/>
                    </a:cubicBezTo>
                    <a:cubicBezTo>
                      <a:pt x="0" y="31"/>
                      <a:pt x="20" y="77"/>
                      <a:pt x="46" y="92"/>
                    </a:cubicBezTo>
                    <a:cubicBezTo>
                      <a:pt x="58" y="99"/>
                      <a:pt x="75" y="102"/>
                      <a:pt x="89" y="99"/>
                    </a:cubicBezTo>
                    <a:cubicBezTo>
                      <a:pt x="94" y="98"/>
                      <a:pt x="98" y="96"/>
                      <a:pt x="103" y="94"/>
                    </a:cubicBezTo>
                    <a:cubicBezTo>
                      <a:pt x="111" y="90"/>
                      <a:pt x="122" y="85"/>
                      <a:pt x="125" y="89"/>
                    </a:cubicBezTo>
                    <a:cubicBezTo>
                      <a:pt x="125" y="90"/>
                      <a:pt x="126" y="90"/>
                      <a:pt x="127" y="9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89" name="Freeform 5988"/>
              <p:cNvSpPr>
                <a:spLocks/>
              </p:cNvSpPr>
              <p:nvPr/>
            </p:nvSpPr>
            <p:spPr bwMode="auto">
              <a:xfrm>
                <a:off x="3905" y="2885"/>
                <a:ext cx="105" cy="48"/>
              </a:xfrm>
              <a:custGeom>
                <a:avLst/>
                <a:gdLst>
                  <a:gd name="T0" fmla="*/ 263 w 42"/>
                  <a:gd name="T1" fmla="*/ 120 h 18"/>
                  <a:gd name="T2" fmla="*/ 0 w 42"/>
                  <a:gd name="T3" fmla="*/ 13 h 18"/>
                  <a:gd name="T4" fmla="*/ 263 w 42"/>
                  <a:gd name="T5" fmla="*/ 120 h 18"/>
                  <a:gd name="T6" fmla="*/ 0 60000 65536"/>
                  <a:gd name="T7" fmla="*/ 0 60000 65536"/>
                  <a:gd name="T8" fmla="*/ 0 60000 65536"/>
                </a:gdLst>
                <a:ahLst/>
                <a:cxnLst>
                  <a:cxn ang="T6">
                    <a:pos x="T0" y="T1"/>
                  </a:cxn>
                  <a:cxn ang="T7">
                    <a:pos x="T2" y="T3"/>
                  </a:cxn>
                  <a:cxn ang="T8">
                    <a:pos x="T4" y="T5"/>
                  </a:cxn>
                </a:cxnLst>
                <a:rect l="0" t="0" r="r" b="b"/>
                <a:pathLst>
                  <a:path w="42" h="18">
                    <a:moveTo>
                      <a:pt x="42" y="17"/>
                    </a:moveTo>
                    <a:cubicBezTo>
                      <a:pt x="18" y="18"/>
                      <a:pt x="0" y="5"/>
                      <a:pt x="0" y="2"/>
                    </a:cubicBezTo>
                    <a:cubicBezTo>
                      <a:pt x="1" y="0"/>
                      <a:pt x="31" y="11"/>
                      <a:pt x="42" y="17"/>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0" name="Freeform 5989"/>
              <p:cNvSpPr>
                <a:spLocks/>
              </p:cNvSpPr>
              <p:nvPr/>
            </p:nvSpPr>
            <p:spPr bwMode="auto">
              <a:xfrm>
                <a:off x="3912" y="2835"/>
                <a:ext cx="143" cy="101"/>
              </a:xfrm>
              <a:custGeom>
                <a:avLst/>
                <a:gdLst>
                  <a:gd name="T0" fmla="*/ 359 w 57"/>
                  <a:gd name="T1" fmla="*/ 268 h 38"/>
                  <a:gd name="T2" fmla="*/ 20 w 57"/>
                  <a:gd name="T3" fmla="*/ 29 h 38"/>
                  <a:gd name="T4" fmla="*/ 359 w 57"/>
                  <a:gd name="T5" fmla="*/ 268 h 38"/>
                  <a:gd name="T6" fmla="*/ 0 60000 65536"/>
                  <a:gd name="T7" fmla="*/ 0 60000 65536"/>
                  <a:gd name="T8" fmla="*/ 0 60000 65536"/>
                </a:gdLst>
                <a:ahLst/>
                <a:cxnLst>
                  <a:cxn ang="T6">
                    <a:pos x="T0" y="T1"/>
                  </a:cxn>
                  <a:cxn ang="T7">
                    <a:pos x="T2" y="T3"/>
                  </a:cxn>
                  <a:cxn ang="T8">
                    <a:pos x="T4" y="T5"/>
                  </a:cxn>
                </a:cxnLst>
                <a:rect l="0" t="0" r="r" b="b"/>
                <a:pathLst>
                  <a:path w="57" h="38">
                    <a:moveTo>
                      <a:pt x="57" y="38"/>
                    </a:moveTo>
                    <a:cubicBezTo>
                      <a:pt x="44" y="36"/>
                      <a:pt x="0" y="8"/>
                      <a:pt x="3" y="4"/>
                    </a:cubicBezTo>
                    <a:cubicBezTo>
                      <a:pt x="5" y="0"/>
                      <a:pt x="51" y="34"/>
                      <a:pt x="57" y="38"/>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1" name="Freeform 5990"/>
              <p:cNvSpPr>
                <a:spLocks/>
              </p:cNvSpPr>
              <p:nvPr/>
            </p:nvSpPr>
            <p:spPr bwMode="auto">
              <a:xfrm>
                <a:off x="3890" y="2947"/>
                <a:ext cx="102" cy="69"/>
              </a:xfrm>
              <a:custGeom>
                <a:avLst/>
                <a:gdLst>
                  <a:gd name="T0" fmla="*/ 0 w 41"/>
                  <a:gd name="T1" fmla="*/ 0 h 26"/>
                  <a:gd name="T2" fmla="*/ 254 w 41"/>
                  <a:gd name="T3" fmla="*/ 183 h 26"/>
                  <a:gd name="T4" fmla="*/ 0 w 41"/>
                  <a:gd name="T5" fmla="*/ 0 h 26"/>
                  <a:gd name="T6" fmla="*/ 0 60000 65536"/>
                  <a:gd name="T7" fmla="*/ 0 60000 65536"/>
                  <a:gd name="T8" fmla="*/ 0 60000 65536"/>
                </a:gdLst>
                <a:ahLst/>
                <a:cxnLst>
                  <a:cxn ang="T6">
                    <a:pos x="T0" y="T1"/>
                  </a:cxn>
                  <a:cxn ang="T7">
                    <a:pos x="T2" y="T3"/>
                  </a:cxn>
                  <a:cxn ang="T8">
                    <a:pos x="T4" y="T5"/>
                  </a:cxn>
                </a:cxnLst>
                <a:rect l="0" t="0" r="r" b="b"/>
                <a:pathLst>
                  <a:path w="41" h="26">
                    <a:moveTo>
                      <a:pt x="0" y="0"/>
                    </a:moveTo>
                    <a:cubicBezTo>
                      <a:pt x="10" y="2"/>
                      <a:pt x="34" y="22"/>
                      <a:pt x="41" y="26"/>
                    </a:cubicBezTo>
                    <a:cubicBezTo>
                      <a:pt x="21" y="23"/>
                      <a:pt x="6" y="4"/>
                      <a:pt x="0" y="0"/>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2" name="Freeform 5991"/>
              <p:cNvSpPr>
                <a:spLocks/>
              </p:cNvSpPr>
              <p:nvPr/>
            </p:nvSpPr>
            <p:spPr bwMode="auto">
              <a:xfrm>
                <a:off x="4112" y="2904"/>
                <a:ext cx="123" cy="37"/>
              </a:xfrm>
              <a:custGeom>
                <a:avLst/>
                <a:gdLst>
                  <a:gd name="T0" fmla="*/ 0 w 49"/>
                  <a:gd name="T1" fmla="*/ 98 h 14"/>
                  <a:gd name="T2" fmla="*/ 309 w 49"/>
                  <a:gd name="T3" fmla="*/ 0 h 14"/>
                  <a:gd name="T4" fmla="*/ 0 w 49"/>
                  <a:gd name="T5" fmla="*/ 98 h 14"/>
                  <a:gd name="T6" fmla="*/ 0 60000 65536"/>
                  <a:gd name="T7" fmla="*/ 0 60000 65536"/>
                  <a:gd name="T8" fmla="*/ 0 60000 65536"/>
                </a:gdLst>
                <a:ahLst/>
                <a:cxnLst>
                  <a:cxn ang="T6">
                    <a:pos x="T0" y="T1"/>
                  </a:cxn>
                  <a:cxn ang="T7">
                    <a:pos x="T2" y="T3"/>
                  </a:cxn>
                  <a:cxn ang="T8">
                    <a:pos x="T4" y="T5"/>
                  </a:cxn>
                </a:cxnLst>
                <a:rect l="0" t="0" r="r" b="b"/>
                <a:pathLst>
                  <a:path w="49" h="14">
                    <a:moveTo>
                      <a:pt x="0" y="14"/>
                    </a:moveTo>
                    <a:cubicBezTo>
                      <a:pt x="13" y="12"/>
                      <a:pt x="32" y="3"/>
                      <a:pt x="49" y="0"/>
                    </a:cubicBezTo>
                    <a:cubicBezTo>
                      <a:pt x="34" y="9"/>
                      <a:pt x="13" y="14"/>
                      <a:pt x="0" y="14"/>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3" name="Freeform 5992"/>
              <p:cNvSpPr>
                <a:spLocks/>
              </p:cNvSpPr>
              <p:nvPr/>
            </p:nvSpPr>
            <p:spPr bwMode="auto">
              <a:xfrm>
                <a:off x="4150" y="2944"/>
                <a:ext cx="110" cy="19"/>
              </a:xfrm>
              <a:custGeom>
                <a:avLst/>
                <a:gdLst>
                  <a:gd name="T0" fmla="*/ 0 w 44"/>
                  <a:gd name="T1" fmla="*/ 30 h 7"/>
                  <a:gd name="T2" fmla="*/ 275 w 44"/>
                  <a:gd name="T3" fmla="*/ 0 h 7"/>
                  <a:gd name="T4" fmla="*/ 0 w 44"/>
                  <a:gd name="T5" fmla="*/ 30 h 7"/>
                  <a:gd name="T6" fmla="*/ 0 60000 65536"/>
                  <a:gd name="T7" fmla="*/ 0 60000 65536"/>
                  <a:gd name="T8" fmla="*/ 0 60000 65536"/>
                </a:gdLst>
                <a:ahLst/>
                <a:cxnLst>
                  <a:cxn ang="T6">
                    <a:pos x="T0" y="T1"/>
                  </a:cxn>
                  <a:cxn ang="T7">
                    <a:pos x="T2" y="T3"/>
                  </a:cxn>
                  <a:cxn ang="T8">
                    <a:pos x="T4" y="T5"/>
                  </a:cxn>
                </a:cxnLst>
                <a:rect l="0" t="0" r="r" b="b"/>
                <a:pathLst>
                  <a:path w="44" h="7">
                    <a:moveTo>
                      <a:pt x="0" y="4"/>
                    </a:moveTo>
                    <a:cubicBezTo>
                      <a:pt x="12" y="3"/>
                      <a:pt x="36" y="0"/>
                      <a:pt x="44" y="0"/>
                    </a:cubicBezTo>
                    <a:cubicBezTo>
                      <a:pt x="29" y="7"/>
                      <a:pt x="10" y="4"/>
                      <a:pt x="0" y="4"/>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4" name="Freeform 5993"/>
              <p:cNvSpPr>
                <a:spLocks/>
              </p:cNvSpPr>
              <p:nvPr/>
            </p:nvSpPr>
            <p:spPr bwMode="auto">
              <a:xfrm>
                <a:off x="3732" y="2955"/>
                <a:ext cx="100" cy="42"/>
              </a:xfrm>
              <a:custGeom>
                <a:avLst/>
                <a:gdLst>
                  <a:gd name="T0" fmla="*/ 0 w 40"/>
                  <a:gd name="T1" fmla="*/ 110 h 16"/>
                  <a:gd name="T2" fmla="*/ 250 w 40"/>
                  <a:gd name="T3" fmla="*/ 29 h 16"/>
                  <a:gd name="T4" fmla="*/ 83 w 40"/>
                  <a:gd name="T5" fmla="*/ 21 h 16"/>
                  <a:gd name="T6" fmla="*/ 0 60000 65536"/>
                  <a:gd name="T7" fmla="*/ 0 60000 65536"/>
                  <a:gd name="T8" fmla="*/ 0 60000 65536"/>
                </a:gdLst>
                <a:ahLst/>
                <a:cxnLst>
                  <a:cxn ang="T6">
                    <a:pos x="T0" y="T1"/>
                  </a:cxn>
                  <a:cxn ang="T7">
                    <a:pos x="T2" y="T3"/>
                  </a:cxn>
                  <a:cxn ang="T8">
                    <a:pos x="T4" y="T5"/>
                  </a:cxn>
                </a:cxnLst>
                <a:rect l="0" t="0" r="r" b="b"/>
                <a:pathLst>
                  <a:path w="40" h="16">
                    <a:moveTo>
                      <a:pt x="0" y="16"/>
                    </a:moveTo>
                    <a:cubicBezTo>
                      <a:pt x="12" y="16"/>
                      <a:pt x="40" y="8"/>
                      <a:pt x="40" y="4"/>
                    </a:cubicBezTo>
                    <a:cubicBezTo>
                      <a:pt x="39" y="0"/>
                      <a:pt x="23" y="6"/>
                      <a:pt x="13" y="3"/>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5" name="Freeform 5994"/>
              <p:cNvSpPr>
                <a:spLocks/>
              </p:cNvSpPr>
              <p:nvPr/>
            </p:nvSpPr>
            <p:spPr bwMode="auto">
              <a:xfrm>
                <a:off x="3802" y="2904"/>
                <a:ext cx="60" cy="29"/>
              </a:xfrm>
              <a:custGeom>
                <a:avLst/>
                <a:gdLst>
                  <a:gd name="T0" fmla="*/ 0 w 24"/>
                  <a:gd name="T1" fmla="*/ 69 h 11"/>
                  <a:gd name="T2" fmla="*/ 100 w 24"/>
                  <a:gd name="T3" fmla="*/ 0 h 11"/>
                  <a:gd name="T4" fmla="*/ 0 60000 65536"/>
                  <a:gd name="T5" fmla="*/ 0 60000 65536"/>
                </a:gdLst>
                <a:ahLst/>
                <a:cxnLst>
                  <a:cxn ang="T4">
                    <a:pos x="T0" y="T1"/>
                  </a:cxn>
                  <a:cxn ang="T5">
                    <a:pos x="T2" y="T3"/>
                  </a:cxn>
                </a:cxnLst>
                <a:rect l="0" t="0" r="r" b="b"/>
                <a:pathLst>
                  <a:path w="24" h="11">
                    <a:moveTo>
                      <a:pt x="0" y="10"/>
                    </a:moveTo>
                    <a:cubicBezTo>
                      <a:pt x="6" y="11"/>
                      <a:pt x="24" y="11"/>
                      <a:pt x="16"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6" name="Freeform 5995"/>
              <p:cNvSpPr>
                <a:spLocks/>
              </p:cNvSpPr>
              <p:nvPr/>
            </p:nvSpPr>
            <p:spPr bwMode="auto">
              <a:xfrm>
                <a:off x="3852" y="2720"/>
                <a:ext cx="75" cy="152"/>
              </a:xfrm>
              <a:custGeom>
                <a:avLst/>
                <a:gdLst>
                  <a:gd name="T0" fmla="*/ 0 w 30"/>
                  <a:gd name="T1" fmla="*/ 371 h 57"/>
                  <a:gd name="T2" fmla="*/ 108 w 30"/>
                  <a:gd name="T3" fmla="*/ 248 h 57"/>
                  <a:gd name="T4" fmla="*/ 175 w 30"/>
                  <a:gd name="T5" fmla="*/ 171 h 57"/>
                  <a:gd name="T6" fmla="*/ 158 w 30"/>
                  <a:gd name="T7" fmla="*/ 0 h 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57">
                    <a:moveTo>
                      <a:pt x="0" y="52"/>
                    </a:moveTo>
                    <a:cubicBezTo>
                      <a:pt x="11" y="57"/>
                      <a:pt x="13" y="42"/>
                      <a:pt x="17" y="35"/>
                    </a:cubicBezTo>
                    <a:cubicBezTo>
                      <a:pt x="20" y="30"/>
                      <a:pt x="26" y="31"/>
                      <a:pt x="28" y="24"/>
                    </a:cubicBezTo>
                    <a:cubicBezTo>
                      <a:pt x="30" y="18"/>
                      <a:pt x="25" y="7"/>
                      <a:pt x="25" y="0"/>
                    </a:cubicBezTo>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7" name="Freeform 5996"/>
              <p:cNvSpPr>
                <a:spLocks/>
              </p:cNvSpPr>
              <p:nvPr/>
            </p:nvSpPr>
            <p:spPr bwMode="auto">
              <a:xfrm>
                <a:off x="4282" y="3240"/>
                <a:ext cx="200" cy="139"/>
              </a:xfrm>
              <a:custGeom>
                <a:avLst/>
                <a:gdLst>
                  <a:gd name="T0" fmla="*/ 400 w 80"/>
                  <a:gd name="T1" fmla="*/ 0 h 52"/>
                  <a:gd name="T2" fmla="*/ 383 w 80"/>
                  <a:gd name="T3" fmla="*/ 294 h 52"/>
                  <a:gd name="T4" fmla="*/ 0 w 80"/>
                  <a:gd name="T5" fmla="*/ 187 h 52"/>
                  <a:gd name="T6" fmla="*/ 0 60000 65536"/>
                  <a:gd name="T7" fmla="*/ 0 60000 65536"/>
                  <a:gd name="T8" fmla="*/ 0 60000 65536"/>
                </a:gdLst>
                <a:ahLst/>
                <a:cxnLst>
                  <a:cxn ang="T6">
                    <a:pos x="T0" y="T1"/>
                  </a:cxn>
                  <a:cxn ang="T7">
                    <a:pos x="T2" y="T3"/>
                  </a:cxn>
                  <a:cxn ang="T8">
                    <a:pos x="T4" y="T5"/>
                  </a:cxn>
                </a:cxnLst>
                <a:rect l="0" t="0" r="r" b="b"/>
                <a:pathLst>
                  <a:path w="80" h="52">
                    <a:moveTo>
                      <a:pt x="64" y="0"/>
                    </a:moveTo>
                    <a:cubicBezTo>
                      <a:pt x="70" y="14"/>
                      <a:pt x="80" y="33"/>
                      <a:pt x="61" y="41"/>
                    </a:cubicBezTo>
                    <a:cubicBezTo>
                      <a:pt x="35" y="52"/>
                      <a:pt x="22" y="19"/>
                      <a:pt x="0" y="26"/>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8" name="Freeform 5997"/>
              <p:cNvSpPr>
                <a:spLocks/>
              </p:cNvSpPr>
              <p:nvPr/>
            </p:nvSpPr>
            <p:spPr bwMode="auto">
              <a:xfrm>
                <a:off x="4390" y="3320"/>
                <a:ext cx="95" cy="83"/>
              </a:xfrm>
              <a:custGeom>
                <a:avLst/>
                <a:gdLst>
                  <a:gd name="T0" fmla="*/ 0 w 38"/>
                  <a:gd name="T1" fmla="*/ 158 h 31"/>
                  <a:gd name="T2" fmla="*/ 238 w 38"/>
                  <a:gd name="T3" fmla="*/ 0 h 31"/>
                  <a:gd name="T4" fmla="*/ 0 60000 65536"/>
                  <a:gd name="T5" fmla="*/ 0 60000 65536"/>
                </a:gdLst>
                <a:ahLst/>
                <a:cxnLst>
                  <a:cxn ang="T4">
                    <a:pos x="T0" y="T1"/>
                  </a:cxn>
                  <a:cxn ang="T5">
                    <a:pos x="T2" y="T3"/>
                  </a:cxn>
                </a:cxnLst>
                <a:rect l="0" t="0" r="r" b="b"/>
                <a:pathLst>
                  <a:path w="38" h="31">
                    <a:moveTo>
                      <a:pt x="0" y="22"/>
                    </a:moveTo>
                    <a:cubicBezTo>
                      <a:pt x="21" y="31"/>
                      <a:pt x="31" y="18"/>
                      <a:pt x="38" y="0"/>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999" name="Freeform 5998"/>
              <p:cNvSpPr>
                <a:spLocks/>
              </p:cNvSpPr>
              <p:nvPr/>
            </p:nvSpPr>
            <p:spPr bwMode="auto">
              <a:xfrm>
                <a:off x="4145" y="2995"/>
                <a:ext cx="225" cy="266"/>
              </a:xfrm>
              <a:custGeom>
                <a:avLst/>
                <a:gdLst>
                  <a:gd name="T0" fmla="*/ 0 w 90"/>
                  <a:gd name="T1" fmla="*/ 0 h 100"/>
                  <a:gd name="T2" fmla="*/ 225 w 90"/>
                  <a:gd name="T3" fmla="*/ 354 h 100"/>
                  <a:gd name="T4" fmla="*/ 563 w 90"/>
                  <a:gd name="T5" fmla="*/ 708 h 100"/>
                  <a:gd name="T6" fmla="*/ 0 60000 65536"/>
                  <a:gd name="T7" fmla="*/ 0 60000 65536"/>
                  <a:gd name="T8" fmla="*/ 0 60000 65536"/>
                </a:gdLst>
                <a:ahLst/>
                <a:cxnLst>
                  <a:cxn ang="T6">
                    <a:pos x="T0" y="T1"/>
                  </a:cxn>
                  <a:cxn ang="T7">
                    <a:pos x="T2" y="T3"/>
                  </a:cxn>
                  <a:cxn ang="T8">
                    <a:pos x="T4" y="T5"/>
                  </a:cxn>
                </a:cxnLst>
                <a:rect l="0" t="0" r="r" b="b"/>
                <a:pathLst>
                  <a:path w="90" h="100">
                    <a:moveTo>
                      <a:pt x="0" y="0"/>
                    </a:moveTo>
                    <a:cubicBezTo>
                      <a:pt x="16" y="15"/>
                      <a:pt x="28" y="29"/>
                      <a:pt x="36" y="50"/>
                    </a:cubicBezTo>
                    <a:cubicBezTo>
                      <a:pt x="45" y="74"/>
                      <a:pt x="63" y="95"/>
                      <a:pt x="90" y="100"/>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grpSp>
        <p:sp>
          <p:nvSpPr>
            <p:cNvPr id="5752" name="Freeform 5751"/>
            <p:cNvSpPr>
              <a:spLocks/>
            </p:cNvSpPr>
            <p:nvPr/>
          </p:nvSpPr>
          <p:spPr bwMode="auto">
            <a:xfrm>
              <a:off x="4232" y="3075"/>
              <a:ext cx="130" cy="152"/>
            </a:xfrm>
            <a:custGeom>
              <a:avLst/>
              <a:gdLst>
                <a:gd name="T0" fmla="*/ 0 w 52"/>
                <a:gd name="T1" fmla="*/ 0 h 57"/>
                <a:gd name="T2" fmla="*/ 138 w 52"/>
                <a:gd name="T3" fmla="*/ 312 h 57"/>
                <a:gd name="T4" fmla="*/ 283 w 52"/>
                <a:gd name="T5" fmla="*/ 355 h 57"/>
                <a:gd name="T6" fmla="*/ 295 w 52"/>
                <a:gd name="T7" fmla="*/ 115 h 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57">
                  <a:moveTo>
                    <a:pt x="0" y="0"/>
                  </a:moveTo>
                  <a:cubicBezTo>
                    <a:pt x="13" y="11"/>
                    <a:pt x="12" y="32"/>
                    <a:pt x="22" y="44"/>
                  </a:cubicBezTo>
                  <a:cubicBezTo>
                    <a:pt x="28" y="50"/>
                    <a:pt x="38" y="57"/>
                    <a:pt x="45" y="50"/>
                  </a:cubicBezTo>
                  <a:cubicBezTo>
                    <a:pt x="52" y="43"/>
                    <a:pt x="45" y="25"/>
                    <a:pt x="47" y="16"/>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53" name="Freeform 5752"/>
            <p:cNvSpPr>
              <a:spLocks/>
            </p:cNvSpPr>
            <p:nvPr/>
          </p:nvSpPr>
          <p:spPr bwMode="auto">
            <a:xfrm>
              <a:off x="4375" y="3168"/>
              <a:ext cx="32" cy="141"/>
            </a:xfrm>
            <a:custGeom>
              <a:avLst/>
              <a:gdLst>
                <a:gd name="T0" fmla="*/ 37 w 13"/>
                <a:gd name="T1" fmla="*/ 0 h 53"/>
                <a:gd name="T2" fmla="*/ 25 w 13"/>
                <a:gd name="T3" fmla="*/ 162 h 53"/>
                <a:gd name="T4" fmla="*/ 74 w 13"/>
                <a:gd name="T5" fmla="*/ 375 h 53"/>
                <a:gd name="T6" fmla="*/ 0 60000 65536"/>
                <a:gd name="T7" fmla="*/ 0 60000 65536"/>
                <a:gd name="T8" fmla="*/ 0 60000 65536"/>
              </a:gdLst>
              <a:ahLst/>
              <a:cxnLst>
                <a:cxn ang="T6">
                  <a:pos x="T0" y="T1"/>
                </a:cxn>
                <a:cxn ang="T7">
                  <a:pos x="T2" y="T3"/>
                </a:cxn>
                <a:cxn ang="T8">
                  <a:pos x="T4" y="T5"/>
                </a:cxn>
              </a:cxnLst>
              <a:rect l="0" t="0" r="r" b="b"/>
              <a:pathLst>
                <a:path w="13" h="53">
                  <a:moveTo>
                    <a:pt x="6" y="0"/>
                  </a:moveTo>
                  <a:cubicBezTo>
                    <a:pt x="0" y="10"/>
                    <a:pt x="0" y="13"/>
                    <a:pt x="4" y="23"/>
                  </a:cubicBezTo>
                  <a:cubicBezTo>
                    <a:pt x="10" y="36"/>
                    <a:pt x="13" y="40"/>
                    <a:pt x="12" y="53"/>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54" name="Freeform 5753"/>
            <p:cNvSpPr>
              <a:spLocks/>
            </p:cNvSpPr>
            <p:nvPr/>
          </p:nvSpPr>
          <p:spPr bwMode="auto">
            <a:xfrm>
              <a:off x="4397" y="3181"/>
              <a:ext cx="55" cy="59"/>
            </a:xfrm>
            <a:custGeom>
              <a:avLst/>
              <a:gdLst>
                <a:gd name="T0" fmla="*/ 45 w 22"/>
                <a:gd name="T1" fmla="*/ 158 h 22"/>
                <a:gd name="T2" fmla="*/ 38 w 22"/>
                <a:gd name="T3" fmla="*/ 35 h 22"/>
                <a:gd name="T4" fmla="*/ 108 w 22"/>
                <a:gd name="T5" fmla="*/ 13 h 22"/>
                <a:gd name="T6" fmla="*/ 0 60000 65536"/>
                <a:gd name="T7" fmla="*/ 0 60000 65536"/>
                <a:gd name="T8" fmla="*/ 0 60000 65536"/>
              </a:gdLst>
              <a:ahLst/>
              <a:cxnLst>
                <a:cxn ang="T6">
                  <a:pos x="T0" y="T1"/>
                </a:cxn>
                <a:cxn ang="T7">
                  <a:pos x="T2" y="T3"/>
                </a:cxn>
                <a:cxn ang="T8">
                  <a:pos x="T4" y="T5"/>
                </a:cxn>
              </a:cxnLst>
              <a:rect l="0" t="0" r="r" b="b"/>
              <a:pathLst>
                <a:path w="22" h="22">
                  <a:moveTo>
                    <a:pt x="7" y="22"/>
                  </a:moveTo>
                  <a:cubicBezTo>
                    <a:pt x="0" y="13"/>
                    <a:pt x="1" y="12"/>
                    <a:pt x="6" y="5"/>
                  </a:cubicBezTo>
                  <a:cubicBezTo>
                    <a:pt x="7" y="4"/>
                    <a:pt x="22" y="0"/>
                    <a:pt x="17" y="2"/>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55" name="Freeform 5754"/>
            <p:cNvSpPr>
              <a:spLocks/>
            </p:cNvSpPr>
            <p:nvPr/>
          </p:nvSpPr>
          <p:spPr bwMode="auto">
            <a:xfrm>
              <a:off x="4155" y="3157"/>
              <a:ext cx="137" cy="222"/>
            </a:xfrm>
            <a:custGeom>
              <a:avLst/>
              <a:gdLst>
                <a:gd name="T0" fmla="*/ 0 w 55"/>
                <a:gd name="T1" fmla="*/ 0 h 83"/>
                <a:gd name="T2" fmla="*/ 291 w 55"/>
                <a:gd name="T3" fmla="*/ 316 h 83"/>
                <a:gd name="T4" fmla="*/ 125 w 55"/>
                <a:gd name="T5" fmla="*/ 594 h 83"/>
                <a:gd name="T6" fmla="*/ 0 60000 65536"/>
                <a:gd name="T7" fmla="*/ 0 60000 65536"/>
                <a:gd name="T8" fmla="*/ 0 60000 65536"/>
              </a:gdLst>
              <a:ahLst/>
              <a:cxnLst>
                <a:cxn ang="T6">
                  <a:pos x="T0" y="T1"/>
                </a:cxn>
                <a:cxn ang="T7">
                  <a:pos x="T2" y="T3"/>
                </a:cxn>
                <a:cxn ang="T8">
                  <a:pos x="T4" y="T5"/>
                </a:cxn>
              </a:cxnLst>
              <a:rect l="0" t="0" r="r" b="b"/>
              <a:pathLst>
                <a:path w="55" h="83">
                  <a:moveTo>
                    <a:pt x="0" y="0"/>
                  </a:moveTo>
                  <a:cubicBezTo>
                    <a:pt x="13" y="12"/>
                    <a:pt x="40" y="28"/>
                    <a:pt x="47" y="44"/>
                  </a:cubicBezTo>
                  <a:cubicBezTo>
                    <a:pt x="55" y="66"/>
                    <a:pt x="37" y="76"/>
                    <a:pt x="20" y="83"/>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56" name="Freeform 5755"/>
            <p:cNvSpPr>
              <a:spLocks/>
            </p:cNvSpPr>
            <p:nvPr/>
          </p:nvSpPr>
          <p:spPr bwMode="auto">
            <a:xfrm>
              <a:off x="4175" y="3235"/>
              <a:ext cx="57" cy="114"/>
            </a:xfrm>
            <a:custGeom>
              <a:avLst/>
              <a:gdLst>
                <a:gd name="T0" fmla="*/ 42 w 23"/>
                <a:gd name="T1" fmla="*/ 0 h 43"/>
                <a:gd name="T2" fmla="*/ 0 w 23"/>
                <a:gd name="T3" fmla="*/ 302 h 43"/>
                <a:gd name="T4" fmla="*/ 0 60000 65536"/>
                <a:gd name="T5" fmla="*/ 0 60000 65536"/>
              </a:gdLst>
              <a:ahLst/>
              <a:cxnLst>
                <a:cxn ang="T4">
                  <a:pos x="T0" y="T1"/>
                </a:cxn>
                <a:cxn ang="T5">
                  <a:pos x="T2" y="T3"/>
                </a:cxn>
              </a:cxnLst>
              <a:rect l="0" t="0" r="r" b="b"/>
              <a:pathLst>
                <a:path w="23" h="43">
                  <a:moveTo>
                    <a:pt x="7" y="0"/>
                  </a:moveTo>
                  <a:cubicBezTo>
                    <a:pt x="20" y="22"/>
                    <a:pt x="23" y="33"/>
                    <a:pt x="0" y="43"/>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57" name="Freeform 5756"/>
            <p:cNvSpPr>
              <a:spLocks/>
            </p:cNvSpPr>
            <p:nvPr/>
          </p:nvSpPr>
          <p:spPr bwMode="auto">
            <a:xfrm>
              <a:off x="4152" y="3048"/>
              <a:ext cx="38" cy="85"/>
            </a:xfrm>
            <a:custGeom>
              <a:avLst/>
              <a:gdLst>
                <a:gd name="T0" fmla="*/ 0 w 15"/>
                <a:gd name="T1" fmla="*/ 0 h 32"/>
                <a:gd name="T2" fmla="*/ 96 w 15"/>
                <a:gd name="T3" fmla="*/ 149 h 32"/>
                <a:gd name="T4" fmla="*/ 33 w 15"/>
                <a:gd name="T5" fmla="*/ 175 h 32"/>
                <a:gd name="T6" fmla="*/ 0 60000 65536"/>
                <a:gd name="T7" fmla="*/ 0 60000 65536"/>
                <a:gd name="T8" fmla="*/ 0 60000 65536"/>
              </a:gdLst>
              <a:ahLst/>
              <a:cxnLst>
                <a:cxn ang="T6">
                  <a:pos x="T0" y="T1"/>
                </a:cxn>
                <a:cxn ang="T7">
                  <a:pos x="T2" y="T3"/>
                </a:cxn>
                <a:cxn ang="T8">
                  <a:pos x="T4" y="T5"/>
                </a:cxn>
              </a:cxnLst>
              <a:rect l="0" t="0" r="r" b="b"/>
              <a:pathLst>
                <a:path w="15" h="32">
                  <a:moveTo>
                    <a:pt x="0" y="0"/>
                  </a:moveTo>
                  <a:cubicBezTo>
                    <a:pt x="3" y="7"/>
                    <a:pt x="14" y="13"/>
                    <a:pt x="15" y="21"/>
                  </a:cubicBezTo>
                  <a:cubicBezTo>
                    <a:pt x="15" y="28"/>
                    <a:pt x="11" y="32"/>
                    <a:pt x="5" y="25"/>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58" name="Freeform 5757"/>
            <p:cNvSpPr>
              <a:spLocks/>
            </p:cNvSpPr>
            <p:nvPr/>
          </p:nvSpPr>
          <p:spPr bwMode="auto">
            <a:xfrm>
              <a:off x="4272" y="3339"/>
              <a:ext cx="48" cy="42"/>
            </a:xfrm>
            <a:custGeom>
              <a:avLst/>
              <a:gdLst>
                <a:gd name="T0" fmla="*/ 96 w 19"/>
                <a:gd name="T1" fmla="*/ 8 h 16"/>
                <a:gd name="T2" fmla="*/ 121 w 19"/>
                <a:gd name="T3" fmla="*/ 89 h 16"/>
                <a:gd name="T4" fmla="*/ 0 60000 65536"/>
                <a:gd name="T5" fmla="*/ 0 60000 65536"/>
              </a:gdLst>
              <a:ahLst/>
              <a:cxnLst>
                <a:cxn ang="T4">
                  <a:pos x="T0" y="T1"/>
                </a:cxn>
                <a:cxn ang="T5">
                  <a:pos x="T2" y="T3"/>
                </a:cxn>
              </a:cxnLst>
              <a:rect l="0" t="0" r="r" b="b"/>
              <a:pathLst>
                <a:path w="19" h="16">
                  <a:moveTo>
                    <a:pt x="15" y="1"/>
                  </a:moveTo>
                  <a:cubicBezTo>
                    <a:pt x="0" y="0"/>
                    <a:pt x="2" y="16"/>
                    <a:pt x="19" y="13"/>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59" name="Freeform 5758"/>
            <p:cNvSpPr>
              <a:spLocks/>
            </p:cNvSpPr>
            <p:nvPr/>
          </p:nvSpPr>
          <p:spPr bwMode="auto">
            <a:xfrm>
              <a:off x="4757" y="2461"/>
              <a:ext cx="88" cy="256"/>
            </a:xfrm>
            <a:custGeom>
              <a:avLst/>
              <a:gdLst>
                <a:gd name="T0" fmla="*/ 209 w 35"/>
                <a:gd name="T1" fmla="*/ 0 h 96"/>
                <a:gd name="T2" fmla="*/ 70 w 35"/>
                <a:gd name="T3" fmla="*/ 384 h 96"/>
                <a:gd name="T4" fmla="*/ 75 w 35"/>
                <a:gd name="T5" fmla="*/ 648 h 96"/>
                <a:gd name="T6" fmla="*/ 88 w 35"/>
                <a:gd name="T7" fmla="*/ 675 h 96"/>
                <a:gd name="T8" fmla="*/ 113 w 35"/>
                <a:gd name="T9" fmla="*/ 661 h 96"/>
                <a:gd name="T10" fmla="*/ 101 w 35"/>
                <a:gd name="T11" fmla="*/ 371 h 96"/>
                <a:gd name="T12" fmla="*/ 221 w 35"/>
                <a:gd name="T13" fmla="*/ 35 h 96"/>
                <a:gd name="T14" fmla="*/ 221 w 35"/>
                <a:gd name="T15" fmla="*/ 35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96">
                  <a:moveTo>
                    <a:pt x="33" y="0"/>
                  </a:moveTo>
                  <a:cubicBezTo>
                    <a:pt x="0" y="14"/>
                    <a:pt x="3" y="32"/>
                    <a:pt x="11" y="54"/>
                  </a:cubicBezTo>
                  <a:cubicBezTo>
                    <a:pt x="17" y="74"/>
                    <a:pt x="12" y="91"/>
                    <a:pt x="12" y="91"/>
                  </a:cubicBezTo>
                  <a:cubicBezTo>
                    <a:pt x="12" y="93"/>
                    <a:pt x="13" y="95"/>
                    <a:pt x="14" y="95"/>
                  </a:cubicBezTo>
                  <a:cubicBezTo>
                    <a:pt x="16" y="96"/>
                    <a:pt x="18" y="95"/>
                    <a:pt x="18" y="93"/>
                  </a:cubicBezTo>
                  <a:cubicBezTo>
                    <a:pt x="18" y="92"/>
                    <a:pt x="24" y="74"/>
                    <a:pt x="16" y="52"/>
                  </a:cubicBezTo>
                  <a:cubicBezTo>
                    <a:pt x="10" y="34"/>
                    <a:pt x="4" y="19"/>
                    <a:pt x="35" y="5"/>
                  </a:cubicBezTo>
                  <a:cubicBezTo>
                    <a:pt x="35" y="5"/>
                    <a:pt x="35" y="5"/>
                    <a:pt x="35" y="5"/>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0" name="Freeform 5759"/>
            <p:cNvSpPr>
              <a:spLocks/>
            </p:cNvSpPr>
            <p:nvPr/>
          </p:nvSpPr>
          <p:spPr bwMode="auto">
            <a:xfrm>
              <a:off x="4522" y="2613"/>
              <a:ext cx="175" cy="118"/>
            </a:xfrm>
            <a:custGeom>
              <a:avLst/>
              <a:gdLst>
                <a:gd name="T0" fmla="*/ 0 w 70"/>
                <a:gd name="T1" fmla="*/ 72 h 44"/>
                <a:gd name="T2" fmla="*/ 420 w 70"/>
                <a:gd name="T3" fmla="*/ 316 h 44"/>
                <a:gd name="T4" fmla="*/ 438 w 70"/>
                <a:gd name="T5" fmla="*/ 295 h 44"/>
                <a:gd name="T6" fmla="*/ 420 w 70"/>
                <a:gd name="T7" fmla="*/ 274 h 44"/>
                <a:gd name="T8" fmla="*/ 8 w 70"/>
                <a:gd name="T9" fmla="*/ 0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44">
                  <a:moveTo>
                    <a:pt x="0" y="10"/>
                  </a:moveTo>
                  <a:cubicBezTo>
                    <a:pt x="15" y="29"/>
                    <a:pt x="55" y="44"/>
                    <a:pt x="67" y="44"/>
                  </a:cubicBezTo>
                  <a:cubicBezTo>
                    <a:pt x="68" y="44"/>
                    <a:pt x="70" y="43"/>
                    <a:pt x="70" y="41"/>
                  </a:cubicBezTo>
                  <a:cubicBezTo>
                    <a:pt x="70" y="40"/>
                    <a:pt x="68" y="38"/>
                    <a:pt x="67" y="38"/>
                  </a:cubicBezTo>
                  <a:cubicBezTo>
                    <a:pt x="55" y="38"/>
                    <a:pt x="10" y="21"/>
                    <a:pt x="1"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1" name="Freeform 5760"/>
            <p:cNvSpPr>
              <a:spLocks/>
            </p:cNvSpPr>
            <p:nvPr/>
          </p:nvSpPr>
          <p:spPr bwMode="auto">
            <a:xfrm>
              <a:off x="4800" y="2920"/>
              <a:ext cx="105" cy="40"/>
            </a:xfrm>
            <a:custGeom>
              <a:avLst/>
              <a:gdLst>
                <a:gd name="T0" fmla="*/ 263 w 42"/>
                <a:gd name="T1" fmla="*/ 107 h 15"/>
                <a:gd name="T2" fmla="*/ 0 w 42"/>
                <a:gd name="T3" fmla="*/ 0 h 15"/>
                <a:gd name="T4" fmla="*/ 0 60000 65536"/>
                <a:gd name="T5" fmla="*/ 0 60000 65536"/>
              </a:gdLst>
              <a:ahLst/>
              <a:cxnLst>
                <a:cxn ang="T4">
                  <a:pos x="T0" y="T1"/>
                </a:cxn>
                <a:cxn ang="T5">
                  <a:pos x="T2" y="T3"/>
                </a:cxn>
              </a:cxnLst>
              <a:rect l="0" t="0" r="r" b="b"/>
              <a:pathLst>
                <a:path w="42" h="15">
                  <a:moveTo>
                    <a:pt x="42" y="15"/>
                  </a:moveTo>
                  <a:cubicBezTo>
                    <a:pt x="27" y="12"/>
                    <a:pt x="13" y="8"/>
                    <a:pt x="0"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2" name="Freeform 5761"/>
            <p:cNvSpPr>
              <a:spLocks/>
            </p:cNvSpPr>
            <p:nvPr/>
          </p:nvSpPr>
          <p:spPr bwMode="auto">
            <a:xfrm>
              <a:off x="4772" y="2944"/>
              <a:ext cx="215" cy="411"/>
            </a:xfrm>
            <a:custGeom>
              <a:avLst/>
              <a:gdLst>
                <a:gd name="T0" fmla="*/ 0 w 86"/>
                <a:gd name="T1" fmla="*/ 64 h 154"/>
                <a:gd name="T2" fmla="*/ 295 w 86"/>
                <a:gd name="T3" fmla="*/ 598 h 154"/>
                <a:gd name="T4" fmla="*/ 483 w 86"/>
                <a:gd name="T5" fmla="*/ 1076 h 154"/>
                <a:gd name="T6" fmla="*/ 488 w 86"/>
                <a:gd name="T7" fmla="*/ 1097 h 154"/>
                <a:gd name="T8" fmla="*/ 520 w 86"/>
                <a:gd name="T9" fmla="*/ 1033 h 154"/>
                <a:gd name="T10" fmla="*/ 513 w 86"/>
                <a:gd name="T11" fmla="*/ 726 h 154"/>
                <a:gd name="T12" fmla="*/ 525 w 86"/>
                <a:gd name="T13" fmla="*/ 478 h 154"/>
                <a:gd name="T14" fmla="*/ 320 w 86"/>
                <a:gd name="T15" fmla="*/ 115 h 154"/>
                <a:gd name="T16" fmla="*/ 458 w 86"/>
                <a:gd name="T17" fmla="*/ 51 h 1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6" h="154">
                  <a:moveTo>
                    <a:pt x="0" y="9"/>
                  </a:moveTo>
                  <a:cubicBezTo>
                    <a:pt x="12" y="28"/>
                    <a:pt x="34" y="61"/>
                    <a:pt x="47" y="84"/>
                  </a:cubicBezTo>
                  <a:cubicBezTo>
                    <a:pt x="63" y="113"/>
                    <a:pt x="76" y="136"/>
                    <a:pt x="77" y="151"/>
                  </a:cubicBezTo>
                  <a:cubicBezTo>
                    <a:pt x="78" y="154"/>
                    <a:pt x="78" y="154"/>
                    <a:pt x="78" y="154"/>
                  </a:cubicBezTo>
                  <a:cubicBezTo>
                    <a:pt x="80" y="151"/>
                    <a:pt x="82" y="148"/>
                    <a:pt x="83" y="145"/>
                  </a:cubicBezTo>
                  <a:cubicBezTo>
                    <a:pt x="85" y="131"/>
                    <a:pt x="80" y="116"/>
                    <a:pt x="82" y="102"/>
                  </a:cubicBezTo>
                  <a:cubicBezTo>
                    <a:pt x="83" y="93"/>
                    <a:pt x="86" y="75"/>
                    <a:pt x="84" y="67"/>
                  </a:cubicBezTo>
                  <a:cubicBezTo>
                    <a:pt x="80" y="51"/>
                    <a:pt x="45" y="34"/>
                    <a:pt x="51" y="16"/>
                  </a:cubicBezTo>
                  <a:cubicBezTo>
                    <a:pt x="56" y="0"/>
                    <a:pt x="70" y="16"/>
                    <a:pt x="73" y="7"/>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3" name="Freeform 5762"/>
            <p:cNvSpPr>
              <a:spLocks/>
            </p:cNvSpPr>
            <p:nvPr/>
          </p:nvSpPr>
          <p:spPr bwMode="auto">
            <a:xfrm>
              <a:off x="4872" y="2701"/>
              <a:ext cx="85" cy="286"/>
            </a:xfrm>
            <a:custGeom>
              <a:avLst/>
              <a:gdLst>
                <a:gd name="T0" fmla="*/ 25 w 34"/>
                <a:gd name="T1" fmla="*/ 556 h 107"/>
                <a:gd name="T2" fmla="*/ 50 w 34"/>
                <a:gd name="T3" fmla="*/ 644 h 107"/>
                <a:gd name="T4" fmla="*/ 100 w 34"/>
                <a:gd name="T5" fmla="*/ 714 h 107"/>
                <a:gd name="T6" fmla="*/ 208 w 34"/>
                <a:gd name="T7" fmla="*/ 671 h 107"/>
                <a:gd name="T8" fmla="*/ 138 w 34"/>
                <a:gd name="T9" fmla="*/ 243 h 107"/>
                <a:gd name="T10" fmla="*/ 20 w 34"/>
                <a:gd name="T11" fmla="*/ 72 h 107"/>
                <a:gd name="T12" fmla="*/ 0 w 34"/>
                <a:gd name="T13" fmla="*/ 0 h 107"/>
                <a:gd name="T14" fmla="*/ 58 w 34"/>
                <a:gd name="T15" fmla="*/ 222 h 107"/>
                <a:gd name="T16" fmla="*/ 58 w 34"/>
                <a:gd name="T17" fmla="*/ 337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107">
                  <a:moveTo>
                    <a:pt x="4" y="78"/>
                  </a:moveTo>
                  <a:cubicBezTo>
                    <a:pt x="4" y="82"/>
                    <a:pt x="4" y="84"/>
                    <a:pt x="8" y="90"/>
                  </a:cubicBezTo>
                  <a:cubicBezTo>
                    <a:pt x="10" y="93"/>
                    <a:pt x="13" y="97"/>
                    <a:pt x="16" y="100"/>
                  </a:cubicBezTo>
                  <a:cubicBezTo>
                    <a:pt x="23" y="97"/>
                    <a:pt x="34" y="107"/>
                    <a:pt x="33" y="94"/>
                  </a:cubicBezTo>
                  <a:cubicBezTo>
                    <a:pt x="33" y="75"/>
                    <a:pt x="26" y="47"/>
                    <a:pt x="22" y="34"/>
                  </a:cubicBezTo>
                  <a:cubicBezTo>
                    <a:pt x="19" y="26"/>
                    <a:pt x="7" y="19"/>
                    <a:pt x="3" y="10"/>
                  </a:cubicBezTo>
                  <a:cubicBezTo>
                    <a:pt x="2" y="7"/>
                    <a:pt x="1" y="3"/>
                    <a:pt x="0" y="0"/>
                  </a:cubicBezTo>
                  <a:cubicBezTo>
                    <a:pt x="2" y="14"/>
                    <a:pt x="4" y="21"/>
                    <a:pt x="9" y="31"/>
                  </a:cubicBezTo>
                  <a:cubicBezTo>
                    <a:pt x="14" y="41"/>
                    <a:pt x="12" y="42"/>
                    <a:pt x="9" y="47"/>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4" name="Freeform 5763"/>
            <p:cNvSpPr>
              <a:spLocks/>
            </p:cNvSpPr>
            <p:nvPr/>
          </p:nvSpPr>
          <p:spPr bwMode="auto">
            <a:xfrm>
              <a:off x="4505" y="2552"/>
              <a:ext cx="385" cy="363"/>
            </a:xfrm>
            <a:custGeom>
              <a:avLst/>
              <a:gdLst>
                <a:gd name="T0" fmla="*/ 0 w 154"/>
                <a:gd name="T1" fmla="*/ 0 h 136"/>
                <a:gd name="T2" fmla="*/ 50 w 154"/>
                <a:gd name="T3" fmla="*/ 171 h 136"/>
                <a:gd name="T4" fmla="*/ 50 w 154"/>
                <a:gd name="T5" fmla="*/ 163 h 136"/>
                <a:gd name="T6" fmla="*/ 463 w 154"/>
                <a:gd name="T7" fmla="*/ 435 h 136"/>
                <a:gd name="T8" fmla="*/ 483 w 154"/>
                <a:gd name="T9" fmla="*/ 456 h 136"/>
                <a:gd name="T10" fmla="*/ 475 w 154"/>
                <a:gd name="T11" fmla="*/ 470 h 136"/>
                <a:gd name="T12" fmla="*/ 538 w 154"/>
                <a:gd name="T13" fmla="*/ 627 h 136"/>
                <a:gd name="T14" fmla="*/ 963 w 154"/>
                <a:gd name="T15" fmla="*/ 969 h 1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4" h="136">
                  <a:moveTo>
                    <a:pt x="0" y="0"/>
                  </a:moveTo>
                  <a:cubicBezTo>
                    <a:pt x="5" y="7"/>
                    <a:pt x="9" y="15"/>
                    <a:pt x="8" y="24"/>
                  </a:cubicBezTo>
                  <a:cubicBezTo>
                    <a:pt x="8" y="24"/>
                    <a:pt x="8" y="24"/>
                    <a:pt x="8" y="23"/>
                  </a:cubicBezTo>
                  <a:cubicBezTo>
                    <a:pt x="17" y="44"/>
                    <a:pt x="62" y="61"/>
                    <a:pt x="74" y="61"/>
                  </a:cubicBezTo>
                  <a:cubicBezTo>
                    <a:pt x="75" y="61"/>
                    <a:pt x="77" y="63"/>
                    <a:pt x="77" y="64"/>
                  </a:cubicBezTo>
                  <a:cubicBezTo>
                    <a:pt x="77" y="65"/>
                    <a:pt x="76" y="65"/>
                    <a:pt x="76" y="66"/>
                  </a:cubicBezTo>
                  <a:cubicBezTo>
                    <a:pt x="76" y="70"/>
                    <a:pt x="80" y="78"/>
                    <a:pt x="86" y="88"/>
                  </a:cubicBezTo>
                  <a:cubicBezTo>
                    <a:pt x="102" y="99"/>
                    <a:pt x="129" y="117"/>
                    <a:pt x="154" y="136"/>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5" name="Freeform 5764"/>
            <p:cNvSpPr>
              <a:spLocks/>
            </p:cNvSpPr>
            <p:nvPr/>
          </p:nvSpPr>
          <p:spPr bwMode="auto">
            <a:xfrm>
              <a:off x="4757" y="2461"/>
              <a:ext cx="145" cy="374"/>
            </a:xfrm>
            <a:custGeom>
              <a:avLst/>
              <a:gdLst>
                <a:gd name="T0" fmla="*/ 363 w 58"/>
                <a:gd name="T1" fmla="*/ 999 h 140"/>
                <a:gd name="T2" fmla="*/ 120 w 58"/>
                <a:gd name="T3" fmla="*/ 435 h 140"/>
                <a:gd name="T4" fmla="*/ 113 w 58"/>
                <a:gd name="T5" fmla="*/ 427 h 140"/>
                <a:gd name="T6" fmla="*/ 113 w 58"/>
                <a:gd name="T7" fmla="*/ 663 h 140"/>
                <a:gd name="T8" fmla="*/ 88 w 58"/>
                <a:gd name="T9" fmla="*/ 679 h 140"/>
                <a:gd name="T10" fmla="*/ 75 w 58"/>
                <a:gd name="T11" fmla="*/ 649 h 140"/>
                <a:gd name="T12" fmla="*/ 70 w 58"/>
                <a:gd name="T13" fmla="*/ 385 h 140"/>
                <a:gd name="T14" fmla="*/ 208 w 58"/>
                <a:gd name="T15" fmla="*/ 0 h 1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8" h="140">
                  <a:moveTo>
                    <a:pt x="58" y="140"/>
                  </a:moveTo>
                  <a:cubicBezTo>
                    <a:pt x="45" y="120"/>
                    <a:pt x="24" y="84"/>
                    <a:pt x="19" y="61"/>
                  </a:cubicBezTo>
                  <a:cubicBezTo>
                    <a:pt x="19" y="60"/>
                    <a:pt x="18" y="60"/>
                    <a:pt x="18" y="60"/>
                  </a:cubicBezTo>
                  <a:cubicBezTo>
                    <a:pt x="22" y="78"/>
                    <a:pt x="18" y="92"/>
                    <a:pt x="18" y="93"/>
                  </a:cubicBezTo>
                  <a:cubicBezTo>
                    <a:pt x="18" y="95"/>
                    <a:pt x="16" y="96"/>
                    <a:pt x="14" y="95"/>
                  </a:cubicBezTo>
                  <a:cubicBezTo>
                    <a:pt x="13" y="95"/>
                    <a:pt x="12" y="93"/>
                    <a:pt x="12" y="91"/>
                  </a:cubicBezTo>
                  <a:cubicBezTo>
                    <a:pt x="12" y="91"/>
                    <a:pt x="17" y="74"/>
                    <a:pt x="11" y="54"/>
                  </a:cubicBezTo>
                  <a:cubicBezTo>
                    <a:pt x="3" y="32"/>
                    <a:pt x="0" y="14"/>
                    <a:pt x="33" y="0"/>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6" name="Freeform 5765"/>
            <p:cNvSpPr>
              <a:spLocks/>
            </p:cNvSpPr>
            <p:nvPr/>
          </p:nvSpPr>
          <p:spPr bwMode="auto">
            <a:xfrm>
              <a:off x="4717" y="2656"/>
              <a:ext cx="130" cy="157"/>
            </a:xfrm>
            <a:custGeom>
              <a:avLst/>
              <a:gdLst>
                <a:gd name="T0" fmla="*/ 50 w 52"/>
                <a:gd name="T1" fmla="*/ 29 h 59"/>
                <a:gd name="T2" fmla="*/ 325 w 52"/>
                <a:gd name="T3" fmla="*/ 418 h 59"/>
                <a:gd name="T4" fmla="*/ 50 w 52"/>
                <a:gd name="T5" fmla="*/ 29 h 59"/>
                <a:gd name="T6" fmla="*/ 0 60000 65536"/>
                <a:gd name="T7" fmla="*/ 0 60000 65536"/>
                <a:gd name="T8" fmla="*/ 0 60000 65536"/>
              </a:gdLst>
              <a:ahLst/>
              <a:cxnLst>
                <a:cxn ang="T6">
                  <a:pos x="T0" y="T1"/>
                </a:cxn>
                <a:cxn ang="T7">
                  <a:pos x="T2" y="T3"/>
                </a:cxn>
                <a:cxn ang="T8">
                  <a:pos x="T4" y="T5"/>
                </a:cxn>
              </a:cxnLst>
              <a:rect l="0" t="0" r="r" b="b"/>
              <a:pathLst>
                <a:path w="52" h="59">
                  <a:moveTo>
                    <a:pt x="8" y="4"/>
                  </a:moveTo>
                  <a:cubicBezTo>
                    <a:pt x="0" y="9"/>
                    <a:pt x="41" y="51"/>
                    <a:pt x="52" y="59"/>
                  </a:cubicBezTo>
                  <a:cubicBezTo>
                    <a:pt x="33" y="41"/>
                    <a:pt x="18" y="0"/>
                    <a:pt x="8" y="4"/>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7" name="Freeform 5766"/>
            <p:cNvSpPr>
              <a:spLocks/>
            </p:cNvSpPr>
            <p:nvPr/>
          </p:nvSpPr>
          <p:spPr bwMode="auto">
            <a:xfrm>
              <a:off x="4670" y="2656"/>
              <a:ext cx="190" cy="208"/>
            </a:xfrm>
            <a:custGeom>
              <a:avLst/>
              <a:gdLst>
                <a:gd name="T0" fmla="*/ 475 w 76"/>
                <a:gd name="T1" fmla="*/ 555 h 78"/>
                <a:gd name="T2" fmla="*/ 45 w 76"/>
                <a:gd name="T3" fmla="*/ 29 h 78"/>
                <a:gd name="T4" fmla="*/ 475 w 76"/>
                <a:gd name="T5" fmla="*/ 555 h 78"/>
                <a:gd name="T6" fmla="*/ 0 60000 65536"/>
                <a:gd name="T7" fmla="*/ 0 60000 65536"/>
                <a:gd name="T8" fmla="*/ 0 60000 65536"/>
              </a:gdLst>
              <a:ahLst/>
              <a:cxnLst>
                <a:cxn ang="T6">
                  <a:pos x="T0" y="T1"/>
                </a:cxn>
                <a:cxn ang="T7">
                  <a:pos x="T2" y="T3"/>
                </a:cxn>
                <a:cxn ang="T8">
                  <a:pos x="T4" y="T5"/>
                </a:cxn>
              </a:cxnLst>
              <a:rect l="0" t="0" r="r" b="b"/>
              <a:pathLst>
                <a:path w="76" h="78">
                  <a:moveTo>
                    <a:pt x="76" y="78"/>
                  </a:moveTo>
                  <a:cubicBezTo>
                    <a:pt x="46" y="62"/>
                    <a:pt x="0" y="9"/>
                    <a:pt x="7" y="4"/>
                  </a:cubicBezTo>
                  <a:cubicBezTo>
                    <a:pt x="12" y="0"/>
                    <a:pt x="45" y="55"/>
                    <a:pt x="76" y="78"/>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8" name="Freeform 5767"/>
            <p:cNvSpPr>
              <a:spLocks/>
            </p:cNvSpPr>
            <p:nvPr/>
          </p:nvSpPr>
          <p:spPr bwMode="auto">
            <a:xfrm>
              <a:off x="4817" y="2712"/>
              <a:ext cx="68" cy="115"/>
            </a:xfrm>
            <a:custGeom>
              <a:avLst/>
              <a:gdLst>
                <a:gd name="T0" fmla="*/ 8 w 27"/>
                <a:gd name="T1" fmla="*/ 13 h 43"/>
                <a:gd name="T2" fmla="*/ 171 w 27"/>
                <a:gd name="T3" fmla="*/ 308 h 43"/>
                <a:gd name="T4" fmla="*/ 8 w 27"/>
                <a:gd name="T5" fmla="*/ 13 h 43"/>
                <a:gd name="T6" fmla="*/ 0 60000 65536"/>
                <a:gd name="T7" fmla="*/ 0 60000 65536"/>
                <a:gd name="T8" fmla="*/ 0 60000 65536"/>
              </a:gdLst>
              <a:ahLst/>
              <a:cxnLst>
                <a:cxn ang="T6">
                  <a:pos x="T0" y="T1"/>
                </a:cxn>
                <a:cxn ang="T7">
                  <a:pos x="T2" y="T3"/>
                </a:cxn>
                <a:cxn ang="T8">
                  <a:pos x="T4" y="T5"/>
                </a:cxn>
              </a:cxnLst>
              <a:rect l="0" t="0" r="r" b="b"/>
              <a:pathLst>
                <a:path w="27" h="43">
                  <a:moveTo>
                    <a:pt x="1" y="2"/>
                  </a:moveTo>
                  <a:cubicBezTo>
                    <a:pt x="4" y="0"/>
                    <a:pt x="24" y="40"/>
                    <a:pt x="27" y="43"/>
                  </a:cubicBezTo>
                  <a:cubicBezTo>
                    <a:pt x="17" y="34"/>
                    <a:pt x="0" y="6"/>
                    <a:pt x="1"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69" name="Freeform 5768"/>
            <p:cNvSpPr>
              <a:spLocks/>
            </p:cNvSpPr>
            <p:nvPr/>
          </p:nvSpPr>
          <p:spPr bwMode="auto">
            <a:xfrm>
              <a:off x="4662" y="2739"/>
              <a:ext cx="80" cy="117"/>
            </a:xfrm>
            <a:custGeom>
              <a:avLst/>
              <a:gdLst>
                <a:gd name="T0" fmla="*/ 33 w 32"/>
                <a:gd name="T1" fmla="*/ 13 h 44"/>
                <a:gd name="T2" fmla="*/ 200 w 32"/>
                <a:gd name="T3" fmla="*/ 311 h 44"/>
                <a:gd name="T4" fmla="*/ 33 w 32"/>
                <a:gd name="T5" fmla="*/ 13 h 44"/>
                <a:gd name="T6" fmla="*/ 0 60000 65536"/>
                <a:gd name="T7" fmla="*/ 0 60000 65536"/>
                <a:gd name="T8" fmla="*/ 0 60000 65536"/>
              </a:gdLst>
              <a:ahLst/>
              <a:cxnLst>
                <a:cxn ang="T6">
                  <a:pos x="T0" y="T1"/>
                </a:cxn>
                <a:cxn ang="T7">
                  <a:pos x="T2" y="T3"/>
                </a:cxn>
                <a:cxn ang="T8">
                  <a:pos x="T4" y="T5"/>
                </a:cxn>
              </a:cxnLst>
              <a:rect l="0" t="0" r="r" b="b"/>
              <a:pathLst>
                <a:path w="32" h="44">
                  <a:moveTo>
                    <a:pt x="5" y="2"/>
                  </a:moveTo>
                  <a:cubicBezTo>
                    <a:pt x="8" y="0"/>
                    <a:pt x="23" y="31"/>
                    <a:pt x="32" y="44"/>
                  </a:cubicBezTo>
                  <a:cubicBezTo>
                    <a:pt x="19" y="32"/>
                    <a:pt x="0" y="5"/>
                    <a:pt x="5"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0" name="Freeform 5769"/>
            <p:cNvSpPr>
              <a:spLocks/>
            </p:cNvSpPr>
            <p:nvPr/>
          </p:nvSpPr>
          <p:spPr bwMode="auto">
            <a:xfrm>
              <a:off x="4645" y="2776"/>
              <a:ext cx="90" cy="112"/>
            </a:xfrm>
            <a:custGeom>
              <a:avLst/>
              <a:gdLst>
                <a:gd name="T0" fmla="*/ 8 w 36"/>
                <a:gd name="T1" fmla="*/ 35 h 42"/>
                <a:gd name="T2" fmla="*/ 225 w 36"/>
                <a:gd name="T3" fmla="*/ 299 h 42"/>
                <a:gd name="T4" fmla="*/ 8 w 36"/>
                <a:gd name="T5" fmla="*/ 35 h 42"/>
                <a:gd name="T6" fmla="*/ 0 60000 65536"/>
                <a:gd name="T7" fmla="*/ 0 60000 65536"/>
                <a:gd name="T8" fmla="*/ 0 60000 65536"/>
              </a:gdLst>
              <a:ahLst/>
              <a:cxnLst>
                <a:cxn ang="T6">
                  <a:pos x="T0" y="T1"/>
                </a:cxn>
                <a:cxn ang="T7">
                  <a:pos x="T2" y="T3"/>
                </a:cxn>
                <a:cxn ang="T8">
                  <a:pos x="T4" y="T5"/>
                </a:cxn>
              </a:cxnLst>
              <a:rect l="0" t="0" r="r" b="b"/>
              <a:pathLst>
                <a:path w="36" h="42">
                  <a:moveTo>
                    <a:pt x="1" y="5"/>
                  </a:moveTo>
                  <a:cubicBezTo>
                    <a:pt x="4" y="0"/>
                    <a:pt x="30" y="35"/>
                    <a:pt x="36" y="42"/>
                  </a:cubicBezTo>
                  <a:cubicBezTo>
                    <a:pt x="27" y="33"/>
                    <a:pt x="0" y="9"/>
                    <a:pt x="1" y="5"/>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1" name="Freeform 5770"/>
            <p:cNvSpPr>
              <a:spLocks/>
            </p:cNvSpPr>
            <p:nvPr/>
          </p:nvSpPr>
          <p:spPr bwMode="auto">
            <a:xfrm>
              <a:off x="4675" y="2573"/>
              <a:ext cx="42" cy="86"/>
            </a:xfrm>
            <a:custGeom>
              <a:avLst/>
              <a:gdLst>
                <a:gd name="T0" fmla="*/ 104 w 17"/>
                <a:gd name="T1" fmla="*/ 231 h 32"/>
                <a:gd name="T2" fmla="*/ 25 w 17"/>
                <a:gd name="T3" fmla="*/ 30 h 32"/>
                <a:gd name="T4" fmla="*/ 104 w 17"/>
                <a:gd name="T5" fmla="*/ 231 h 32"/>
                <a:gd name="T6" fmla="*/ 0 60000 65536"/>
                <a:gd name="T7" fmla="*/ 0 60000 65536"/>
                <a:gd name="T8" fmla="*/ 0 60000 65536"/>
              </a:gdLst>
              <a:ahLst/>
              <a:cxnLst>
                <a:cxn ang="T6">
                  <a:pos x="T0" y="T1"/>
                </a:cxn>
                <a:cxn ang="T7">
                  <a:pos x="T2" y="T3"/>
                </a:cxn>
                <a:cxn ang="T8">
                  <a:pos x="T4" y="T5"/>
                </a:cxn>
              </a:cxnLst>
              <a:rect l="0" t="0" r="r" b="b"/>
              <a:pathLst>
                <a:path w="17" h="32">
                  <a:moveTo>
                    <a:pt x="17" y="32"/>
                  </a:moveTo>
                  <a:cubicBezTo>
                    <a:pt x="11" y="25"/>
                    <a:pt x="8" y="0"/>
                    <a:pt x="4" y="4"/>
                  </a:cubicBezTo>
                  <a:cubicBezTo>
                    <a:pt x="0" y="8"/>
                    <a:pt x="9" y="23"/>
                    <a:pt x="17" y="3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2" name="Freeform 5771"/>
            <p:cNvSpPr>
              <a:spLocks/>
            </p:cNvSpPr>
            <p:nvPr/>
          </p:nvSpPr>
          <p:spPr bwMode="auto">
            <a:xfrm>
              <a:off x="4602" y="2723"/>
              <a:ext cx="70" cy="53"/>
            </a:xfrm>
            <a:custGeom>
              <a:avLst/>
              <a:gdLst>
                <a:gd name="T0" fmla="*/ 175 w 28"/>
                <a:gd name="T1" fmla="*/ 140 h 20"/>
                <a:gd name="T2" fmla="*/ 38 w 28"/>
                <a:gd name="T3" fmla="*/ 13 h 20"/>
                <a:gd name="T4" fmla="*/ 175 w 28"/>
                <a:gd name="T5" fmla="*/ 140 h 20"/>
                <a:gd name="T6" fmla="*/ 0 60000 65536"/>
                <a:gd name="T7" fmla="*/ 0 60000 65536"/>
                <a:gd name="T8" fmla="*/ 0 60000 65536"/>
              </a:gdLst>
              <a:ahLst/>
              <a:cxnLst>
                <a:cxn ang="T6">
                  <a:pos x="T0" y="T1"/>
                </a:cxn>
                <a:cxn ang="T7">
                  <a:pos x="T2" y="T3"/>
                </a:cxn>
                <a:cxn ang="T8">
                  <a:pos x="T4" y="T5"/>
                </a:cxn>
              </a:cxnLst>
              <a:rect l="0" t="0" r="r" b="b"/>
              <a:pathLst>
                <a:path w="28" h="20">
                  <a:moveTo>
                    <a:pt x="28" y="20"/>
                  </a:moveTo>
                  <a:cubicBezTo>
                    <a:pt x="23" y="14"/>
                    <a:pt x="11" y="0"/>
                    <a:pt x="6" y="2"/>
                  </a:cubicBezTo>
                  <a:cubicBezTo>
                    <a:pt x="0" y="2"/>
                    <a:pt x="21" y="18"/>
                    <a:pt x="28" y="20"/>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3" name="Freeform 5772"/>
            <p:cNvSpPr>
              <a:spLocks/>
            </p:cNvSpPr>
            <p:nvPr/>
          </p:nvSpPr>
          <p:spPr bwMode="auto">
            <a:xfrm>
              <a:off x="4617" y="2899"/>
              <a:ext cx="63" cy="80"/>
            </a:xfrm>
            <a:custGeom>
              <a:avLst/>
              <a:gdLst>
                <a:gd name="T0" fmla="*/ 0 w 25"/>
                <a:gd name="T1" fmla="*/ 0 h 30"/>
                <a:gd name="T2" fmla="*/ 96 w 25"/>
                <a:gd name="T3" fmla="*/ 157 h 30"/>
                <a:gd name="T4" fmla="*/ 121 w 25"/>
                <a:gd name="T5" fmla="*/ 85 h 30"/>
                <a:gd name="T6" fmla="*/ 0 60000 65536"/>
                <a:gd name="T7" fmla="*/ 0 60000 65536"/>
                <a:gd name="T8" fmla="*/ 0 60000 65536"/>
              </a:gdLst>
              <a:ahLst/>
              <a:cxnLst>
                <a:cxn ang="T6">
                  <a:pos x="T0" y="T1"/>
                </a:cxn>
                <a:cxn ang="T7">
                  <a:pos x="T2" y="T3"/>
                </a:cxn>
                <a:cxn ang="T8">
                  <a:pos x="T4" y="T5"/>
                </a:cxn>
              </a:cxnLst>
              <a:rect l="0" t="0" r="r" b="b"/>
              <a:pathLst>
                <a:path w="25" h="30">
                  <a:moveTo>
                    <a:pt x="0" y="0"/>
                  </a:moveTo>
                  <a:cubicBezTo>
                    <a:pt x="2" y="8"/>
                    <a:pt x="9" y="17"/>
                    <a:pt x="15" y="22"/>
                  </a:cubicBezTo>
                  <a:cubicBezTo>
                    <a:pt x="25" y="30"/>
                    <a:pt x="25" y="19"/>
                    <a:pt x="19" y="12"/>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4" name="Freeform 5773"/>
            <p:cNvSpPr>
              <a:spLocks/>
            </p:cNvSpPr>
            <p:nvPr/>
          </p:nvSpPr>
          <p:spPr bwMode="auto">
            <a:xfrm>
              <a:off x="4635" y="2963"/>
              <a:ext cx="60" cy="29"/>
            </a:xfrm>
            <a:custGeom>
              <a:avLst/>
              <a:gdLst>
                <a:gd name="T0" fmla="*/ 0 w 24"/>
                <a:gd name="T1" fmla="*/ 0 h 11"/>
                <a:gd name="T2" fmla="*/ 75 w 24"/>
                <a:gd name="T3" fmla="*/ 63 h 11"/>
                <a:gd name="T4" fmla="*/ 150 w 24"/>
                <a:gd name="T5" fmla="*/ 76 h 11"/>
                <a:gd name="T6" fmla="*/ 0 60000 65536"/>
                <a:gd name="T7" fmla="*/ 0 60000 65536"/>
                <a:gd name="T8" fmla="*/ 0 60000 65536"/>
              </a:gdLst>
              <a:ahLst/>
              <a:cxnLst>
                <a:cxn ang="T6">
                  <a:pos x="T0" y="T1"/>
                </a:cxn>
                <a:cxn ang="T7">
                  <a:pos x="T2" y="T3"/>
                </a:cxn>
                <a:cxn ang="T8">
                  <a:pos x="T4" y="T5"/>
                </a:cxn>
              </a:cxnLst>
              <a:rect l="0" t="0" r="r" b="b"/>
              <a:pathLst>
                <a:path w="24" h="11">
                  <a:moveTo>
                    <a:pt x="0" y="0"/>
                  </a:moveTo>
                  <a:cubicBezTo>
                    <a:pt x="1" y="4"/>
                    <a:pt x="8" y="8"/>
                    <a:pt x="12" y="9"/>
                  </a:cubicBezTo>
                  <a:cubicBezTo>
                    <a:pt x="16" y="11"/>
                    <a:pt x="21" y="7"/>
                    <a:pt x="24" y="11"/>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5" name="Freeform 5774"/>
            <p:cNvSpPr>
              <a:spLocks/>
            </p:cNvSpPr>
            <p:nvPr/>
          </p:nvSpPr>
          <p:spPr bwMode="auto">
            <a:xfrm>
              <a:off x="4697" y="2952"/>
              <a:ext cx="30" cy="24"/>
            </a:xfrm>
            <a:custGeom>
              <a:avLst/>
              <a:gdLst>
                <a:gd name="T0" fmla="*/ 0 w 12"/>
                <a:gd name="T1" fmla="*/ 21 h 9"/>
                <a:gd name="T2" fmla="*/ 33 w 12"/>
                <a:gd name="T3" fmla="*/ 64 h 9"/>
                <a:gd name="T4" fmla="*/ 38 w 12"/>
                <a:gd name="T5" fmla="*/ 0 h 9"/>
                <a:gd name="T6" fmla="*/ 0 60000 65536"/>
                <a:gd name="T7" fmla="*/ 0 60000 65536"/>
                <a:gd name="T8" fmla="*/ 0 60000 65536"/>
              </a:gdLst>
              <a:ahLst/>
              <a:cxnLst>
                <a:cxn ang="T6">
                  <a:pos x="T0" y="T1"/>
                </a:cxn>
                <a:cxn ang="T7">
                  <a:pos x="T2" y="T3"/>
                </a:cxn>
                <a:cxn ang="T8">
                  <a:pos x="T4" y="T5"/>
                </a:cxn>
              </a:cxnLst>
              <a:rect l="0" t="0" r="r" b="b"/>
              <a:pathLst>
                <a:path w="12" h="9">
                  <a:moveTo>
                    <a:pt x="0" y="3"/>
                  </a:moveTo>
                  <a:cubicBezTo>
                    <a:pt x="1" y="5"/>
                    <a:pt x="1" y="9"/>
                    <a:pt x="5" y="9"/>
                  </a:cubicBezTo>
                  <a:cubicBezTo>
                    <a:pt x="12" y="9"/>
                    <a:pt x="7" y="3"/>
                    <a:pt x="6" y="0"/>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6" name="Freeform 5775"/>
            <p:cNvSpPr>
              <a:spLocks/>
            </p:cNvSpPr>
            <p:nvPr/>
          </p:nvSpPr>
          <p:spPr bwMode="auto">
            <a:xfrm>
              <a:off x="4742" y="3008"/>
              <a:ext cx="78" cy="197"/>
            </a:xfrm>
            <a:custGeom>
              <a:avLst/>
              <a:gdLst>
                <a:gd name="T0" fmla="*/ 0 w 31"/>
                <a:gd name="T1" fmla="*/ 35 h 74"/>
                <a:gd name="T2" fmla="*/ 13 w 31"/>
                <a:gd name="T3" fmla="*/ 8 h 74"/>
                <a:gd name="T4" fmla="*/ 50 w 31"/>
                <a:gd name="T5" fmla="*/ 35 h 74"/>
                <a:gd name="T6" fmla="*/ 121 w 31"/>
                <a:gd name="T7" fmla="*/ 136 h 74"/>
                <a:gd name="T8" fmla="*/ 176 w 31"/>
                <a:gd name="T9" fmla="*/ 524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74">
                  <a:moveTo>
                    <a:pt x="0" y="5"/>
                  </a:moveTo>
                  <a:cubicBezTo>
                    <a:pt x="0" y="3"/>
                    <a:pt x="0" y="2"/>
                    <a:pt x="2" y="1"/>
                  </a:cubicBezTo>
                  <a:cubicBezTo>
                    <a:pt x="5" y="0"/>
                    <a:pt x="6" y="4"/>
                    <a:pt x="8" y="5"/>
                  </a:cubicBezTo>
                  <a:cubicBezTo>
                    <a:pt x="11" y="10"/>
                    <a:pt x="15" y="14"/>
                    <a:pt x="19" y="19"/>
                  </a:cubicBezTo>
                  <a:cubicBezTo>
                    <a:pt x="31" y="34"/>
                    <a:pt x="17" y="58"/>
                    <a:pt x="28" y="74"/>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7" name="Freeform 5776"/>
            <p:cNvSpPr>
              <a:spLocks/>
            </p:cNvSpPr>
            <p:nvPr/>
          </p:nvSpPr>
          <p:spPr bwMode="auto">
            <a:xfrm>
              <a:off x="4805" y="3221"/>
              <a:ext cx="92" cy="134"/>
            </a:xfrm>
            <a:custGeom>
              <a:avLst/>
              <a:gdLst>
                <a:gd name="T0" fmla="*/ 30 w 37"/>
                <a:gd name="T1" fmla="*/ 273 h 50"/>
                <a:gd name="T2" fmla="*/ 0 w 37"/>
                <a:gd name="T3" fmla="*/ 86 h 50"/>
                <a:gd name="T4" fmla="*/ 75 w 37"/>
                <a:gd name="T5" fmla="*/ 94 h 50"/>
                <a:gd name="T6" fmla="*/ 191 w 37"/>
                <a:gd name="T7" fmla="*/ 230 h 50"/>
                <a:gd name="T8" fmla="*/ 162 w 37"/>
                <a:gd name="T9" fmla="*/ 33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50">
                  <a:moveTo>
                    <a:pt x="5" y="38"/>
                  </a:moveTo>
                  <a:cubicBezTo>
                    <a:pt x="0" y="32"/>
                    <a:pt x="0" y="19"/>
                    <a:pt x="0" y="12"/>
                  </a:cubicBezTo>
                  <a:cubicBezTo>
                    <a:pt x="1" y="0"/>
                    <a:pt x="7" y="8"/>
                    <a:pt x="12" y="13"/>
                  </a:cubicBezTo>
                  <a:cubicBezTo>
                    <a:pt x="18" y="19"/>
                    <a:pt x="26" y="25"/>
                    <a:pt x="31" y="32"/>
                  </a:cubicBezTo>
                  <a:cubicBezTo>
                    <a:pt x="34" y="37"/>
                    <a:pt x="37" y="50"/>
                    <a:pt x="26" y="46"/>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8" name="Freeform 5777"/>
            <p:cNvSpPr>
              <a:spLocks/>
            </p:cNvSpPr>
            <p:nvPr/>
          </p:nvSpPr>
          <p:spPr bwMode="auto">
            <a:xfrm>
              <a:off x="4900" y="3312"/>
              <a:ext cx="32" cy="53"/>
            </a:xfrm>
            <a:custGeom>
              <a:avLst/>
              <a:gdLst>
                <a:gd name="T0" fmla="*/ 0 w 13"/>
                <a:gd name="T1" fmla="*/ 140 h 20"/>
                <a:gd name="T2" fmla="*/ 0 w 13"/>
                <a:gd name="T3" fmla="*/ 21 h 20"/>
                <a:gd name="T4" fmla="*/ 79 w 13"/>
                <a:gd name="T5" fmla="*/ 119 h 20"/>
                <a:gd name="T6" fmla="*/ 0 60000 65536"/>
                <a:gd name="T7" fmla="*/ 0 60000 65536"/>
                <a:gd name="T8" fmla="*/ 0 60000 65536"/>
              </a:gdLst>
              <a:ahLst/>
              <a:cxnLst>
                <a:cxn ang="T6">
                  <a:pos x="T0" y="T1"/>
                </a:cxn>
                <a:cxn ang="T7">
                  <a:pos x="T2" y="T3"/>
                </a:cxn>
                <a:cxn ang="T8">
                  <a:pos x="T4" y="T5"/>
                </a:cxn>
              </a:cxnLst>
              <a:rect l="0" t="0" r="r" b="b"/>
              <a:pathLst>
                <a:path w="13" h="20">
                  <a:moveTo>
                    <a:pt x="0" y="20"/>
                  </a:moveTo>
                  <a:cubicBezTo>
                    <a:pt x="3" y="14"/>
                    <a:pt x="1" y="10"/>
                    <a:pt x="0" y="3"/>
                  </a:cubicBezTo>
                  <a:cubicBezTo>
                    <a:pt x="7" y="0"/>
                    <a:pt x="8" y="14"/>
                    <a:pt x="13" y="17"/>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79" name="Freeform 5778"/>
            <p:cNvSpPr>
              <a:spLocks/>
            </p:cNvSpPr>
            <p:nvPr/>
          </p:nvSpPr>
          <p:spPr bwMode="auto">
            <a:xfrm>
              <a:off x="4620" y="3029"/>
              <a:ext cx="90" cy="147"/>
            </a:xfrm>
            <a:custGeom>
              <a:avLst/>
              <a:gdLst>
                <a:gd name="T0" fmla="*/ 38 w 36"/>
                <a:gd name="T1" fmla="*/ 136 h 55"/>
                <a:gd name="T2" fmla="*/ 25 w 36"/>
                <a:gd name="T3" fmla="*/ 13 h 55"/>
                <a:gd name="T4" fmla="*/ 120 w 36"/>
                <a:gd name="T5" fmla="*/ 99 h 55"/>
                <a:gd name="T6" fmla="*/ 195 w 36"/>
                <a:gd name="T7" fmla="*/ 235 h 55"/>
                <a:gd name="T8" fmla="*/ 195 w 36"/>
                <a:gd name="T9" fmla="*/ 393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55">
                  <a:moveTo>
                    <a:pt x="6" y="19"/>
                  </a:moveTo>
                  <a:cubicBezTo>
                    <a:pt x="4" y="17"/>
                    <a:pt x="0" y="4"/>
                    <a:pt x="4" y="2"/>
                  </a:cubicBezTo>
                  <a:cubicBezTo>
                    <a:pt x="9" y="0"/>
                    <a:pt x="17" y="11"/>
                    <a:pt x="19" y="14"/>
                  </a:cubicBezTo>
                  <a:cubicBezTo>
                    <a:pt x="23" y="20"/>
                    <a:pt x="28" y="26"/>
                    <a:pt x="31" y="33"/>
                  </a:cubicBezTo>
                  <a:cubicBezTo>
                    <a:pt x="33" y="38"/>
                    <a:pt x="36" y="52"/>
                    <a:pt x="31" y="55"/>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0" name="Freeform 5779"/>
            <p:cNvSpPr>
              <a:spLocks/>
            </p:cNvSpPr>
            <p:nvPr/>
          </p:nvSpPr>
          <p:spPr bwMode="auto">
            <a:xfrm>
              <a:off x="4652" y="3115"/>
              <a:ext cx="43" cy="37"/>
            </a:xfrm>
            <a:custGeom>
              <a:avLst/>
              <a:gdLst>
                <a:gd name="T0" fmla="*/ 109 w 17"/>
                <a:gd name="T1" fmla="*/ 50 h 14"/>
                <a:gd name="T2" fmla="*/ 33 w 17"/>
                <a:gd name="T3" fmla="*/ 13 h 14"/>
                <a:gd name="T4" fmla="*/ 20 w 17"/>
                <a:gd name="T5" fmla="*/ 98 h 14"/>
                <a:gd name="T6" fmla="*/ 0 60000 65536"/>
                <a:gd name="T7" fmla="*/ 0 60000 65536"/>
                <a:gd name="T8" fmla="*/ 0 60000 65536"/>
              </a:gdLst>
              <a:ahLst/>
              <a:cxnLst>
                <a:cxn ang="T6">
                  <a:pos x="T0" y="T1"/>
                </a:cxn>
                <a:cxn ang="T7">
                  <a:pos x="T2" y="T3"/>
                </a:cxn>
                <a:cxn ang="T8">
                  <a:pos x="T4" y="T5"/>
                </a:cxn>
              </a:cxnLst>
              <a:rect l="0" t="0" r="r" b="b"/>
              <a:pathLst>
                <a:path w="17" h="14">
                  <a:moveTo>
                    <a:pt x="17" y="7"/>
                  </a:moveTo>
                  <a:cubicBezTo>
                    <a:pt x="14" y="5"/>
                    <a:pt x="9" y="0"/>
                    <a:pt x="5" y="2"/>
                  </a:cubicBezTo>
                  <a:cubicBezTo>
                    <a:pt x="0" y="4"/>
                    <a:pt x="1" y="10"/>
                    <a:pt x="3" y="14"/>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1" name="Freeform 5780"/>
            <p:cNvSpPr>
              <a:spLocks/>
            </p:cNvSpPr>
            <p:nvPr/>
          </p:nvSpPr>
          <p:spPr bwMode="auto">
            <a:xfrm>
              <a:off x="4670" y="3125"/>
              <a:ext cx="10" cy="35"/>
            </a:xfrm>
            <a:custGeom>
              <a:avLst/>
              <a:gdLst>
                <a:gd name="T0" fmla="*/ 25 w 4"/>
                <a:gd name="T1" fmla="*/ 94 h 13"/>
                <a:gd name="T2" fmla="*/ 20 w 4"/>
                <a:gd name="T3" fmla="*/ 0 h 13"/>
                <a:gd name="T4" fmla="*/ 0 60000 65536"/>
                <a:gd name="T5" fmla="*/ 0 60000 65536"/>
              </a:gdLst>
              <a:ahLst/>
              <a:cxnLst>
                <a:cxn ang="T4">
                  <a:pos x="T0" y="T1"/>
                </a:cxn>
                <a:cxn ang="T5">
                  <a:pos x="T2" y="T3"/>
                </a:cxn>
              </a:cxnLst>
              <a:rect l="0" t="0" r="r" b="b"/>
              <a:pathLst>
                <a:path w="4" h="13">
                  <a:moveTo>
                    <a:pt x="4" y="13"/>
                  </a:moveTo>
                  <a:cubicBezTo>
                    <a:pt x="0" y="11"/>
                    <a:pt x="1" y="3"/>
                    <a:pt x="3" y="0"/>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2" name="Freeform 5781"/>
            <p:cNvSpPr>
              <a:spLocks/>
            </p:cNvSpPr>
            <p:nvPr/>
          </p:nvSpPr>
          <p:spPr bwMode="auto">
            <a:xfrm>
              <a:off x="4465" y="2845"/>
              <a:ext cx="142" cy="147"/>
            </a:xfrm>
            <a:custGeom>
              <a:avLst/>
              <a:gdLst>
                <a:gd name="T0" fmla="*/ 0 w 57"/>
                <a:gd name="T1" fmla="*/ 0 h 55"/>
                <a:gd name="T2" fmla="*/ 55 w 57"/>
                <a:gd name="T3" fmla="*/ 64 h 55"/>
                <a:gd name="T4" fmla="*/ 137 w 57"/>
                <a:gd name="T5" fmla="*/ 214 h 55"/>
                <a:gd name="T6" fmla="*/ 242 w 57"/>
                <a:gd name="T7" fmla="*/ 329 h 55"/>
                <a:gd name="T8" fmla="*/ 354 w 57"/>
                <a:gd name="T9" fmla="*/ 393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55">
                  <a:moveTo>
                    <a:pt x="0" y="0"/>
                  </a:moveTo>
                  <a:cubicBezTo>
                    <a:pt x="2" y="3"/>
                    <a:pt x="6" y="6"/>
                    <a:pt x="9" y="9"/>
                  </a:cubicBezTo>
                  <a:cubicBezTo>
                    <a:pt x="16" y="15"/>
                    <a:pt x="17" y="23"/>
                    <a:pt x="22" y="30"/>
                  </a:cubicBezTo>
                  <a:cubicBezTo>
                    <a:pt x="27" y="36"/>
                    <a:pt x="33" y="42"/>
                    <a:pt x="39" y="46"/>
                  </a:cubicBezTo>
                  <a:cubicBezTo>
                    <a:pt x="44" y="49"/>
                    <a:pt x="53" y="51"/>
                    <a:pt x="57" y="55"/>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3" name="Freeform 5782"/>
            <p:cNvSpPr>
              <a:spLocks/>
            </p:cNvSpPr>
            <p:nvPr/>
          </p:nvSpPr>
          <p:spPr bwMode="auto">
            <a:xfrm>
              <a:off x="4515" y="2872"/>
              <a:ext cx="100" cy="88"/>
            </a:xfrm>
            <a:custGeom>
              <a:avLst/>
              <a:gdLst>
                <a:gd name="T0" fmla="*/ 0 w 40"/>
                <a:gd name="T1" fmla="*/ 0 h 33"/>
                <a:gd name="T2" fmla="*/ 83 w 40"/>
                <a:gd name="T3" fmla="*/ 128 h 33"/>
                <a:gd name="T4" fmla="*/ 150 w 40"/>
                <a:gd name="T5" fmla="*/ 171 h 33"/>
                <a:gd name="T6" fmla="*/ 250 w 40"/>
                <a:gd name="T7" fmla="*/ 235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33">
                  <a:moveTo>
                    <a:pt x="0" y="0"/>
                  </a:moveTo>
                  <a:cubicBezTo>
                    <a:pt x="4" y="5"/>
                    <a:pt x="8" y="12"/>
                    <a:pt x="13" y="18"/>
                  </a:cubicBezTo>
                  <a:cubicBezTo>
                    <a:pt x="16" y="21"/>
                    <a:pt x="20" y="22"/>
                    <a:pt x="24" y="24"/>
                  </a:cubicBezTo>
                  <a:cubicBezTo>
                    <a:pt x="30" y="26"/>
                    <a:pt x="34" y="30"/>
                    <a:pt x="40" y="33"/>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4" name="Freeform 5783"/>
            <p:cNvSpPr>
              <a:spLocks/>
            </p:cNvSpPr>
            <p:nvPr/>
          </p:nvSpPr>
          <p:spPr bwMode="auto">
            <a:xfrm>
              <a:off x="4602" y="2813"/>
              <a:ext cx="60" cy="99"/>
            </a:xfrm>
            <a:custGeom>
              <a:avLst/>
              <a:gdLst>
                <a:gd name="T0" fmla="*/ 0 w 24"/>
                <a:gd name="T1" fmla="*/ 0 h 37"/>
                <a:gd name="T2" fmla="*/ 95 w 24"/>
                <a:gd name="T3" fmla="*/ 171 h 37"/>
                <a:gd name="T4" fmla="*/ 145 w 24"/>
                <a:gd name="T5" fmla="*/ 214 h 37"/>
                <a:gd name="T6" fmla="*/ 113 w 24"/>
                <a:gd name="T7" fmla="*/ 252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37">
                  <a:moveTo>
                    <a:pt x="0" y="0"/>
                  </a:moveTo>
                  <a:cubicBezTo>
                    <a:pt x="0" y="11"/>
                    <a:pt x="4" y="20"/>
                    <a:pt x="15" y="24"/>
                  </a:cubicBezTo>
                  <a:cubicBezTo>
                    <a:pt x="19" y="25"/>
                    <a:pt x="22" y="25"/>
                    <a:pt x="23" y="30"/>
                  </a:cubicBezTo>
                  <a:cubicBezTo>
                    <a:pt x="24" y="35"/>
                    <a:pt x="22" y="37"/>
                    <a:pt x="18" y="35"/>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5" name="Freeform 5784"/>
            <p:cNvSpPr>
              <a:spLocks/>
            </p:cNvSpPr>
            <p:nvPr/>
          </p:nvSpPr>
          <p:spPr bwMode="auto">
            <a:xfrm>
              <a:off x="4722" y="3040"/>
              <a:ext cx="45" cy="120"/>
            </a:xfrm>
            <a:custGeom>
              <a:avLst/>
              <a:gdLst>
                <a:gd name="T0" fmla="*/ 108 w 18"/>
                <a:gd name="T1" fmla="*/ 320 h 45"/>
                <a:gd name="T2" fmla="*/ 58 w 18"/>
                <a:gd name="T3" fmla="*/ 213 h 45"/>
                <a:gd name="T4" fmla="*/ 8 w 18"/>
                <a:gd name="T5" fmla="*/ 72 h 45"/>
                <a:gd name="T6" fmla="*/ 50 w 18"/>
                <a:gd name="T7" fmla="*/ 21 h 45"/>
                <a:gd name="T8" fmla="*/ 113 w 18"/>
                <a:gd name="T9" fmla="*/ 12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45">
                  <a:moveTo>
                    <a:pt x="17" y="45"/>
                  </a:moveTo>
                  <a:cubicBezTo>
                    <a:pt x="12" y="43"/>
                    <a:pt x="11" y="35"/>
                    <a:pt x="9" y="30"/>
                  </a:cubicBezTo>
                  <a:cubicBezTo>
                    <a:pt x="6" y="24"/>
                    <a:pt x="1" y="17"/>
                    <a:pt x="1" y="10"/>
                  </a:cubicBezTo>
                  <a:cubicBezTo>
                    <a:pt x="0" y="5"/>
                    <a:pt x="3" y="0"/>
                    <a:pt x="8" y="3"/>
                  </a:cubicBezTo>
                  <a:cubicBezTo>
                    <a:pt x="12" y="6"/>
                    <a:pt x="13" y="14"/>
                    <a:pt x="18" y="17"/>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6" name="Freeform 5785"/>
            <p:cNvSpPr>
              <a:spLocks/>
            </p:cNvSpPr>
            <p:nvPr/>
          </p:nvSpPr>
          <p:spPr bwMode="auto">
            <a:xfrm>
              <a:off x="4740" y="3091"/>
              <a:ext cx="17" cy="32"/>
            </a:xfrm>
            <a:custGeom>
              <a:avLst/>
              <a:gdLst>
                <a:gd name="T0" fmla="*/ 36 w 7"/>
                <a:gd name="T1" fmla="*/ 0 h 12"/>
                <a:gd name="T2" fmla="*/ 41 w 7"/>
                <a:gd name="T3" fmla="*/ 85 h 12"/>
                <a:gd name="T4" fmla="*/ 0 60000 65536"/>
                <a:gd name="T5" fmla="*/ 0 60000 65536"/>
              </a:gdLst>
              <a:ahLst/>
              <a:cxnLst>
                <a:cxn ang="T4">
                  <a:pos x="T0" y="T1"/>
                </a:cxn>
                <a:cxn ang="T5">
                  <a:pos x="T2" y="T3"/>
                </a:cxn>
              </a:cxnLst>
              <a:rect l="0" t="0" r="r" b="b"/>
              <a:pathLst>
                <a:path w="7" h="12">
                  <a:moveTo>
                    <a:pt x="6" y="0"/>
                  </a:moveTo>
                  <a:cubicBezTo>
                    <a:pt x="0" y="0"/>
                    <a:pt x="5" y="10"/>
                    <a:pt x="7" y="12"/>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7" name="Freeform 5786"/>
            <p:cNvSpPr>
              <a:spLocks/>
            </p:cNvSpPr>
            <p:nvPr/>
          </p:nvSpPr>
          <p:spPr bwMode="auto">
            <a:xfrm>
              <a:off x="4742" y="3235"/>
              <a:ext cx="45" cy="80"/>
            </a:xfrm>
            <a:custGeom>
              <a:avLst/>
              <a:gdLst>
                <a:gd name="T0" fmla="*/ 100 w 18"/>
                <a:gd name="T1" fmla="*/ 0 h 30"/>
                <a:gd name="T2" fmla="*/ 100 w 18"/>
                <a:gd name="T3" fmla="*/ 141 h 30"/>
                <a:gd name="T4" fmla="*/ 0 w 18"/>
                <a:gd name="T5" fmla="*/ 213 h 30"/>
                <a:gd name="T6" fmla="*/ 0 60000 65536"/>
                <a:gd name="T7" fmla="*/ 0 60000 65536"/>
                <a:gd name="T8" fmla="*/ 0 60000 65536"/>
              </a:gdLst>
              <a:ahLst/>
              <a:cxnLst>
                <a:cxn ang="T6">
                  <a:pos x="T0" y="T1"/>
                </a:cxn>
                <a:cxn ang="T7">
                  <a:pos x="T2" y="T3"/>
                </a:cxn>
                <a:cxn ang="T8">
                  <a:pos x="T4" y="T5"/>
                </a:cxn>
              </a:cxnLst>
              <a:rect l="0" t="0" r="r" b="b"/>
              <a:pathLst>
                <a:path w="18" h="30">
                  <a:moveTo>
                    <a:pt x="16" y="0"/>
                  </a:moveTo>
                  <a:cubicBezTo>
                    <a:pt x="16" y="6"/>
                    <a:pt x="18" y="14"/>
                    <a:pt x="16" y="20"/>
                  </a:cubicBezTo>
                  <a:cubicBezTo>
                    <a:pt x="14" y="29"/>
                    <a:pt x="8" y="29"/>
                    <a:pt x="0" y="30"/>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8" name="Freeform 5787"/>
            <p:cNvSpPr>
              <a:spLocks/>
            </p:cNvSpPr>
            <p:nvPr/>
          </p:nvSpPr>
          <p:spPr bwMode="auto">
            <a:xfrm>
              <a:off x="4345" y="3221"/>
              <a:ext cx="17" cy="19"/>
            </a:xfrm>
            <a:custGeom>
              <a:avLst/>
              <a:gdLst>
                <a:gd name="T0" fmla="*/ 29 w 7"/>
                <a:gd name="T1" fmla="*/ 0 h 7"/>
                <a:gd name="T2" fmla="*/ 41 w 7"/>
                <a:gd name="T3" fmla="*/ 52 h 7"/>
                <a:gd name="T4" fmla="*/ 0 60000 65536"/>
                <a:gd name="T5" fmla="*/ 0 60000 65536"/>
              </a:gdLst>
              <a:ahLst/>
              <a:cxnLst>
                <a:cxn ang="T4">
                  <a:pos x="T0" y="T1"/>
                </a:cxn>
                <a:cxn ang="T5">
                  <a:pos x="T2" y="T3"/>
                </a:cxn>
              </a:cxnLst>
              <a:rect l="0" t="0" r="r" b="b"/>
              <a:pathLst>
                <a:path w="7" h="7">
                  <a:moveTo>
                    <a:pt x="5" y="0"/>
                  </a:moveTo>
                  <a:cubicBezTo>
                    <a:pt x="0" y="1"/>
                    <a:pt x="2" y="7"/>
                    <a:pt x="7" y="7"/>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89" name="Freeform 5788"/>
            <p:cNvSpPr>
              <a:spLocks/>
            </p:cNvSpPr>
            <p:nvPr/>
          </p:nvSpPr>
          <p:spPr bwMode="auto">
            <a:xfrm>
              <a:off x="4470" y="3363"/>
              <a:ext cx="20" cy="48"/>
            </a:xfrm>
            <a:custGeom>
              <a:avLst/>
              <a:gdLst>
                <a:gd name="T0" fmla="*/ 50 w 8"/>
                <a:gd name="T1" fmla="*/ 29 h 18"/>
                <a:gd name="T2" fmla="*/ 8 w 8"/>
                <a:gd name="T3" fmla="*/ 128 h 18"/>
                <a:gd name="T4" fmla="*/ 0 60000 65536"/>
                <a:gd name="T5" fmla="*/ 0 60000 65536"/>
              </a:gdLst>
              <a:ahLst/>
              <a:cxnLst>
                <a:cxn ang="T4">
                  <a:pos x="T0" y="T1"/>
                </a:cxn>
                <a:cxn ang="T5">
                  <a:pos x="T2" y="T3"/>
                </a:cxn>
              </a:cxnLst>
              <a:rect l="0" t="0" r="r" b="b"/>
              <a:pathLst>
                <a:path w="8" h="18">
                  <a:moveTo>
                    <a:pt x="8" y="4"/>
                  </a:moveTo>
                  <a:cubicBezTo>
                    <a:pt x="1" y="0"/>
                    <a:pt x="0" y="14"/>
                    <a:pt x="1" y="18"/>
                  </a:cubicBezTo>
                </a:path>
              </a:pathLst>
            </a:custGeom>
            <a:noFill/>
            <a:ln w="7938" cap="rnd">
              <a:solidFill>
                <a:srgbClr val="DE929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0" name="Freeform 5789"/>
            <p:cNvSpPr>
              <a:spLocks/>
            </p:cNvSpPr>
            <p:nvPr/>
          </p:nvSpPr>
          <p:spPr bwMode="auto">
            <a:xfrm>
              <a:off x="4320" y="2715"/>
              <a:ext cx="47" cy="48"/>
            </a:xfrm>
            <a:custGeom>
              <a:avLst/>
              <a:gdLst>
                <a:gd name="T0" fmla="*/ 116 w 19"/>
                <a:gd name="T1" fmla="*/ 21 h 18"/>
                <a:gd name="T2" fmla="*/ 17 w 19"/>
                <a:gd name="T3" fmla="*/ 0 h 18"/>
                <a:gd name="T4" fmla="*/ 0 w 19"/>
                <a:gd name="T5" fmla="*/ 128 h 18"/>
                <a:gd name="T6" fmla="*/ 0 60000 65536"/>
                <a:gd name="T7" fmla="*/ 0 60000 65536"/>
                <a:gd name="T8" fmla="*/ 0 60000 65536"/>
              </a:gdLst>
              <a:ahLst/>
              <a:cxnLst>
                <a:cxn ang="T6">
                  <a:pos x="T0" y="T1"/>
                </a:cxn>
                <a:cxn ang="T7">
                  <a:pos x="T2" y="T3"/>
                </a:cxn>
                <a:cxn ang="T8">
                  <a:pos x="T4" y="T5"/>
                </a:cxn>
              </a:cxnLst>
              <a:rect l="0" t="0" r="r" b="b"/>
              <a:pathLst>
                <a:path w="19" h="18">
                  <a:moveTo>
                    <a:pt x="19" y="3"/>
                  </a:moveTo>
                  <a:cubicBezTo>
                    <a:pt x="14" y="6"/>
                    <a:pt x="5" y="6"/>
                    <a:pt x="3" y="0"/>
                  </a:cubicBezTo>
                  <a:cubicBezTo>
                    <a:pt x="4" y="1"/>
                    <a:pt x="6" y="8"/>
                    <a:pt x="0" y="18"/>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1" name="Freeform 5790"/>
            <p:cNvSpPr>
              <a:spLocks/>
            </p:cNvSpPr>
            <p:nvPr/>
          </p:nvSpPr>
          <p:spPr bwMode="auto">
            <a:xfrm>
              <a:off x="3600" y="2472"/>
              <a:ext cx="1510" cy="1211"/>
            </a:xfrm>
            <a:custGeom>
              <a:avLst/>
              <a:gdLst>
                <a:gd name="T0" fmla="*/ 0 w 604"/>
                <a:gd name="T1" fmla="*/ 1566 h 454"/>
                <a:gd name="T2" fmla="*/ 313 w 604"/>
                <a:gd name="T3" fmla="*/ 1857 h 454"/>
                <a:gd name="T4" fmla="*/ 313 w 604"/>
                <a:gd name="T5" fmla="*/ 1851 h 454"/>
                <a:gd name="T6" fmla="*/ 395 w 604"/>
                <a:gd name="T7" fmla="*/ 1937 h 454"/>
                <a:gd name="T8" fmla="*/ 1788 w 604"/>
                <a:gd name="T9" fmla="*/ 2974 h 454"/>
                <a:gd name="T10" fmla="*/ 3608 w 604"/>
                <a:gd name="T11" fmla="*/ 2931 h 454"/>
                <a:gd name="T12" fmla="*/ 3700 w 604"/>
                <a:gd name="T13" fmla="*/ 1979 h 454"/>
                <a:gd name="T14" fmla="*/ 3688 w 604"/>
                <a:gd name="T15" fmla="*/ 1003 h 454"/>
                <a:gd name="T16" fmla="*/ 3150 w 604"/>
                <a:gd name="T17" fmla="*/ 0 h 454"/>
                <a:gd name="T18" fmla="*/ 3175 w 604"/>
                <a:gd name="T19" fmla="*/ 456 h 454"/>
                <a:gd name="T20" fmla="*/ 3200 w 604"/>
                <a:gd name="T21" fmla="*/ 683 h 454"/>
                <a:gd name="T22" fmla="*/ 3320 w 604"/>
                <a:gd name="T23" fmla="*/ 854 h 454"/>
                <a:gd name="T24" fmla="*/ 3388 w 604"/>
                <a:gd name="T25" fmla="*/ 1280 h 454"/>
                <a:gd name="T26" fmla="*/ 3250 w 604"/>
                <a:gd name="T27" fmla="*/ 1374 h 454"/>
                <a:gd name="T28" fmla="*/ 3458 w 604"/>
                <a:gd name="T29" fmla="*/ 1736 h 454"/>
                <a:gd name="T30" fmla="*/ 3445 w 604"/>
                <a:gd name="T31" fmla="*/ 1985 h 454"/>
                <a:gd name="T32" fmla="*/ 3450 w 604"/>
                <a:gd name="T33" fmla="*/ 2291 h 454"/>
                <a:gd name="T34" fmla="*/ 3375 w 604"/>
                <a:gd name="T35" fmla="*/ 2441 h 454"/>
                <a:gd name="T36" fmla="*/ 3138 w 604"/>
                <a:gd name="T37" fmla="*/ 2633 h 454"/>
                <a:gd name="T38" fmla="*/ 2938 w 604"/>
                <a:gd name="T39" fmla="*/ 2419 h 454"/>
                <a:gd name="T40" fmla="*/ 2788 w 604"/>
                <a:gd name="T41" fmla="*/ 2321 h 454"/>
                <a:gd name="T42" fmla="*/ 2650 w 604"/>
                <a:gd name="T43" fmla="*/ 2035 h 454"/>
                <a:gd name="T44" fmla="*/ 2488 w 604"/>
                <a:gd name="T45" fmla="*/ 1750 h 454"/>
                <a:gd name="T46" fmla="*/ 2313 w 604"/>
                <a:gd name="T47" fmla="*/ 1379 h 454"/>
                <a:gd name="T48" fmla="*/ 2075 w 604"/>
                <a:gd name="T49" fmla="*/ 1166 h 454"/>
                <a:gd name="T50" fmla="*/ 1883 w 604"/>
                <a:gd name="T51" fmla="*/ 1038 h 454"/>
                <a:gd name="T52" fmla="*/ 1575 w 604"/>
                <a:gd name="T53" fmla="*/ 824 h 454"/>
                <a:gd name="T54" fmla="*/ 1713 w 604"/>
                <a:gd name="T55" fmla="*/ 1032 h 454"/>
                <a:gd name="T56" fmla="*/ 1800 w 604"/>
                <a:gd name="T57" fmla="*/ 1152 h 454"/>
                <a:gd name="T58" fmla="*/ 1845 w 604"/>
                <a:gd name="T59" fmla="*/ 1331 h 454"/>
                <a:gd name="T60" fmla="*/ 2013 w 604"/>
                <a:gd name="T61" fmla="*/ 1523 h 454"/>
                <a:gd name="T62" fmla="*/ 2088 w 604"/>
                <a:gd name="T63" fmla="*/ 1865 h 454"/>
                <a:gd name="T64" fmla="*/ 2263 w 604"/>
                <a:gd name="T65" fmla="*/ 2091 h 454"/>
                <a:gd name="T66" fmla="*/ 2295 w 604"/>
                <a:gd name="T67" fmla="*/ 2270 h 454"/>
                <a:gd name="T68" fmla="*/ 2450 w 604"/>
                <a:gd name="T69" fmla="*/ 2406 h 454"/>
                <a:gd name="T70" fmla="*/ 2470 w 604"/>
                <a:gd name="T71" fmla="*/ 2577 h 454"/>
                <a:gd name="T72" fmla="*/ 2238 w 604"/>
                <a:gd name="T73" fmla="*/ 2646 h 454"/>
                <a:gd name="T74" fmla="*/ 1938 w 604"/>
                <a:gd name="T75" fmla="*/ 2534 h 454"/>
                <a:gd name="T76" fmla="*/ 1638 w 604"/>
                <a:gd name="T77" fmla="*/ 2462 h 454"/>
                <a:gd name="T78" fmla="*/ 1420 w 604"/>
                <a:gd name="T79" fmla="*/ 2342 h 454"/>
                <a:gd name="T80" fmla="*/ 1270 w 604"/>
                <a:gd name="T81" fmla="*/ 2214 h 454"/>
                <a:gd name="T82" fmla="*/ 1063 w 604"/>
                <a:gd name="T83" fmla="*/ 2091 h 454"/>
                <a:gd name="T84" fmla="*/ 913 w 604"/>
                <a:gd name="T85" fmla="*/ 1979 h 454"/>
                <a:gd name="T86" fmla="*/ 625 w 604"/>
                <a:gd name="T87" fmla="*/ 1857 h 454"/>
                <a:gd name="T88" fmla="*/ 425 w 604"/>
                <a:gd name="T89" fmla="*/ 1723 h 454"/>
                <a:gd name="T90" fmla="*/ 25 w 604"/>
                <a:gd name="T91" fmla="*/ 1523 h 4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4" h="454">
                  <a:moveTo>
                    <a:pt x="0" y="220"/>
                  </a:moveTo>
                  <a:cubicBezTo>
                    <a:pt x="16" y="237"/>
                    <a:pt x="33" y="251"/>
                    <a:pt x="50" y="261"/>
                  </a:cubicBezTo>
                  <a:cubicBezTo>
                    <a:pt x="50" y="261"/>
                    <a:pt x="50" y="260"/>
                    <a:pt x="50" y="260"/>
                  </a:cubicBezTo>
                  <a:cubicBezTo>
                    <a:pt x="54" y="264"/>
                    <a:pt x="61" y="267"/>
                    <a:pt x="63" y="272"/>
                  </a:cubicBezTo>
                  <a:cubicBezTo>
                    <a:pt x="90" y="322"/>
                    <a:pt x="205" y="398"/>
                    <a:pt x="286" y="418"/>
                  </a:cubicBezTo>
                  <a:cubicBezTo>
                    <a:pt x="432" y="454"/>
                    <a:pt x="550" y="438"/>
                    <a:pt x="577" y="412"/>
                  </a:cubicBezTo>
                  <a:cubicBezTo>
                    <a:pt x="593" y="397"/>
                    <a:pt x="590" y="341"/>
                    <a:pt x="592" y="278"/>
                  </a:cubicBezTo>
                  <a:cubicBezTo>
                    <a:pt x="593" y="231"/>
                    <a:pt x="604" y="180"/>
                    <a:pt x="590" y="141"/>
                  </a:cubicBezTo>
                  <a:cubicBezTo>
                    <a:pt x="574" y="96"/>
                    <a:pt x="511" y="16"/>
                    <a:pt x="504" y="0"/>
                  </a:cubicBezTo>
                  <a:cubicBezTo>
                    <a:pt x="496" y="21"/>
                    <a:pt x="504" y="43"/>
                    <a:pt x="508" y="64"/>
                  </a:cubicBezTo>
                  <a:cubicBezTo>
                    <a:pt x="509" y="76"/>
                    <a:pt x="507" y="85"/>
                    <a:pt x="512" y="96"/>
                  </a:cubicBezTo>
                  <a:cubicBezTo>
                    <a:pt x="516" y="105"/>
                    <a:pt x="528" y="112"/>
                    <a:pt x="531" y="120"/>
                  </a:cubicBezTo>
                  <a:cubicBezTo>
                    <a:pt x="535" y="133"/>
                    <a:pt x="542" y="161"/>
                    <a:pt x="542" y="180"/>
                  </a:cubicBezTo>
                  <a:cubicBezTo>
                    <a:pt x="543" y="197"/>
                    <a:pt x="526" y="175"/>
                    <a:pt x="520" y="193"/>
                  </a:cubicBezTo>
                  <a:cubicBezTo>
                    <a:pt x="514" y="211"/>
                    <a:pt x="549" y="228"/>
                    <a:pt x="553" y="244"/>
                  </a:cubicBezTo>
                  <a:cubicBezTo>
                    <a:pt x="555" y="252"/>
                    <a:pt x="552" y="270"/>
                    <a:pt x="551" y="279"/>
                  </a:cubicBezTo>
                  <a:cubicBezTo>
                    <a:pt x="549" y="293"/>
                    <a:pt x="554" y="308"/>
                    <a:pt x="552" y="322"/>
                  </a:cubicBezTo>
                  <a:cubicBezTo>
                    <a:pt x="550" y="329"/>
                    <a:pt x="542" y="336"/>
                    <a:pt x="540" y="343"/>
                  </a:cubicBezTo>
                  <a:cubicBezTo>
                    <a:pt x="529" y="376"/>
                    <a:pt x="528" y="375"/>
                    <a:pt x="502" y="370"/>
                  </a:cubicBezTo>
                  <a:cubicBezTo>
                    <a:pt x="487" y="368"/>
                    <a:pt x="479" y="349"/>
                    <a:pt x="470" y="340"/>
                  </a:cubicBezTo>
                  <a:cubicBezTo>
                    <a:pt x="461" y="331"/>
                    <a:pt x="453" y="334"/>
                    <a:pt x="446" y="326"/>
                  </a:cubicBezTo>
                  <a:cubicBezTo>
                    <a:pt x="438" y="317"/>
                    <a:pt x="430" y="297"/>
                    <a:pt x="424" y="286"/>
                  </a:cubicBezTo>
                  <a:cubicBezTo>
                    <a:pt x="421" y="282"/>
                    <a:pt x="401" y="251"/>
                    <a:pt x="398" y="246"/>
                  </a:cubicBezTo>
                  <a:cubicBezTo>
                    <a:pt x="395" y="241"/>
                    <a:pt x="380" y="203"/>
                    <a:pt x="370" y="194"/>
                  </a:cubicBezTo>
                  <a:cubicBezTo>
                    <a:pt x="363" y="188"/>
                    <a:pt x="336" y="168"/>
                    <a:pt x="332" y="164"/>
                  </a:cubicBezTo>
                  <a:cubicBezTo>
                    <a:pt x="325" y="159"/>
                    <a:pt x="310" y="153"/>
                    <a:pt x="301" y="146"/>
                  </a:cubicBezTo>
                  <a:cubicBezTo>
                    <a:pt x="288" y="137"/>
                    <a:pt x="263" y="124"/>
                    <a:pt x="252" y="116"/>
                  </a:cubicBezTo>
                  <a:cubicBezTo>
                    <a:pt x="256" y="123"/>
                    <a:pt x="270" y="136"/>
                    <a:pt x="274" y="145"/>
                  </a:cubicBezTo>
                  <a:cubicBezTo>
                    <a:pt x="276" y="150"/>
                    <a:pt x="285" y="156"/>
                    <a:pt x="288" y="162"/>
                  </a:cubicBezTo>
                  <a:cubicBezTo>
                    <a:pt x="291" y="170"/>
                    <a:pt x="290" y="178"/>
                    <a:pt x="295" y="187"/>
                  </a:cubicBezTo>
                  <a:cubicBezTo>
                    <a:pt x="300" y="197"/>
                    <a:pt x="316" y="204"/>
                    <a:pt x="322" y="214"/>
                  </a:cubicBezTo>
                  <a:cubicBezTo>
                    <a:pt x="331" y="231"/>
                    <a:pt x="329" y="247"/>
                    <a:pt x="334" y="262"/>
                  </a:cubicBezTo>
                  <a:cubicBezTo>
                    <a:pt x="338" y="275"/>
                    <a:pt x="358" y="287"/>
                    <a:pt x="362" y="294"/>
                  </a:cubicBezTo>
                  <a:cubicBezTo>
                    <a:pt x="364" y="298"/>
                    <a:pt x="361" y="309"/>
                    <a:pt x="367" y="319"/>
                  </a:cubicBezTo>
                  <a:cubicBezTo>
                    <a:pt x="372" y="326"/>
                    <a:pt x="387" y="331"/>
                    <a:pt x="392" y="338"/>
                  </a:cubicBezTo>
                  <a:cubicBezTo>
                    <a:pt x="397" y="347"/>
                    <a:pt x="393" y="358"/>
                    <a:pt x="395" y="362"/>
                  </a:cubicBezTo>
                  <a:cubicBezTo>
                    <a:pt x="404" y="376"/>
                    <a:pt x="375" y="380"/>
                    <a:pt x="358" y="372"/>
                  </a:cubicBezTo>
                  <a:cubicBezTo>
                    <a:pt x="342" y="365"/>
                    <a:pt x="326" y="362"/>
                    <a:pt x="310" y="356"/>
                  </a:cubicBezTo>
                  <a:cubicBezTo>
                    <a:pt x="295" y="351"/>
                    <a:pt x="279" y="350"/>
                    <a:pt x="262" y="346"/>
                  </a:cubicBezTo>
                  <a:cubicBezTo>
                    <a:pt x="235" y="339"/>
                    <a:pt x="249" y="342"/>
                    <a:pt x="227" y="329"/>
                  </a:cubicBezTo>
                  <a:cubicBezTo>
                    <a:pt x="222" y="326"/>
                    <a:pt x="213" y="319"/>
                    <a:pt x="203" y="311"/>
                  </a:cubicBezTo>
                  <a:cubicBezTo>
                    <a:pt x="194" y="304"/>
                    <a:pt x="179" y="303"/>
                    <a:pt x="170" y="294"/>
                  </a:cubicBezTo>
                  <a:cubicBezTo>
                    <a:pt x="162" y="287"/>
                    <a:pt x="152" y="284"/>
                    <a:pt x="146" y="278"/>
                  </a:cubicBezTo>
                  <a:cubicBezTo>
                    <a:pt x="128" y="262"/>
                    <a:pt x="108" y="269"/>
                    <a:pt x="100" y="261"/>
                  </a:cubicBezTo>
                  <a:cubicBezTo>
                    <a:pt x="88" y="249"/>
                    <a:pt x="80" y="254"/>
                    <a:pt x="68" y="242"/>
                  </a:cubicBezTo>
                  <a:cubicBezTo>
                    <a:pt x="47" y="224"/>
                    <a:pt x="26" y="246"/>
                    <a:pt x="4" y="214"/>
                  </a:cubicBezTo>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2" name="Freeform 5791"/>
            <p:cNvSpPr>
              <a:spLocks/>
            </p:cNvSpPr>
            <p:nvPr/>
          </p:nvSpPr>
          <p:spPr bwMode="auto">
            <a:xfrm>
              <a:off x="3905" y="2723"/>
              <a:ext cx="17" cy="16"/>
            </a:xfrm>
            <a:custGeom>
              <a:avLst/>
              <a:gdLst>
                <a:gd name="T0" fmla="*/ 36 w 7"/>
                <a:gd name="T1" fmla="*/ 0 h 6"/>
                <a:gd name="T2" fmla="*/ 0 w 7"/>
                <a:gd name="T3" fmla="*/ 8 h 6"/>
                <a:gd name="T4" fmla="*/ 41 w 7"/>
                <a:gd name="T5" fmla="*/ 13 h 6"/>
                <a:gd name="T6" fmla="*/ 5 w 7"/>
                <a:gd name="T7" fmla="*/ 4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
                  <a:moveTo>
                    <a:pt x="6" y="0"/>
                  </a:moveTo>
                  <a:cubicBezTo>
                    <a:pt x="4" y="0"/>
                    <a:pt x="2" y="0"/>
                    <a:pt x="0" y="1"/>
                  </a:cubicBezTo>
                  <a:cubicBezTo>
                    <a:pt x="2" y="4"/>
                    <a:pt x="4" y="2"/>
                    <a:pt x="7" y="2"/>
                  </a:cubicBezTo>
                  <a:cubicBezTo>
                    <a:pt x="7" y="5"/>
                    <a:pt x="4" y="6"/>
                    <a:pt x="1" y="6"/>
                  </a:cubicBezTo>
                </a:path>
              </a:pathLst>
            </a:custGeom>
            <a:noFill/>
            <a:ln w="7938" cap="flat">
              <a:solidFill>
                <a:srgbClr val="EBF8F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3" name="Freeform 5792"/>
            <p:cNvSpPr>
              <a:spLocks/>
            </p:cNvSpPr>
            <p:nvPr/>
          </p:nvSpPr>
          <p:spPr bwMode="auto">
            <a:xfrm>
              <a:off x="3852" y="2853"/>
              <a:ext cx="5" cy="19"/>
            </a:xfrm>
            <a:custGeom>
              <a:avLst/>
              <a:gdLst>
                <a:gd name="T0" fmla="*/ 13 w 2"/>
                <a:gd name="T1" fmla="*/ 0 h 7"/>
                <a:gd name="T2" fmla="*/ 0 w 2"/>
                <a:gd name="T3" fmla="*/ 52 h 7"/>
                <a:gd name="T4" fmla="*/ 0 60000 65536"/>
                <a:gd name="T5" fmla="*/ 0 60000 65536"/>
              </a:gdLst>
              <a:ahLst/>
              <a:cxnLst>
                <a:cxn ang="T4">
                  <a:pos x="T0" y="T1"/>
                </a:cxn>
                <a:cxn ang="T5">
                  <a:pos x="T2" y="T3"/>
                </a:cxn>
              </a:cxnLst>
              <a:rect l="0" t="0" r="r" b="b"/>
              <a:pathLst>
                <a:path w="2" h="7">
                  <a:moveTo>
                    <a:pt x="2" y="0"/>
                  </a:moveTo>
                  <a:cubicBezTo>
                    <a:pt x="1" y="2"/>
                    <a:pt x="1" y="5"/>
                    <a:pt x="0" y="7"/>
                  </a:cubicBezTo>
                </a:path>
              </a:pathLst>
            </a:custGeom>
            <a:noFill/>
            <a:ln w="7938" cap="flat">
              <a:solidFill>
                <a:srgbClr val="EBF8F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4" name="Freeform 5793"/>
            <p:cNvSpPr>
              <a:spLocks/>
            </p:cNvSpPr>
            <p:nvPr/>
          </p:nvSpPr>
          <p:spPr bwMode="auto">
            <a:xfrm>
              <a:off x="3805" y="2920"/>
              <a:ext cx="10" cy="19"/>
            </a:xfrm>
            <a:custGeom>
              <a:avLst/>
              <a:gdLst>
                <a:gd name="T0" fmla="*/ 0 w 4"/>
                <a:gd name="T1" fmla="*/ 14 h 7"/>
                <a:gd name="T2" fmla="*/ 0 w 4"/>
                <a:gd name="T3" fmla="*/ 52 h 7"/>
                <a:gd name="T4" fmla="*/ 25 w 4"/>
                <a:gd name="T5" fmla="*/ 0 h 7"/>
                <a:gd name="T6" fmla="*/ 0 60000 65536"/>
                <a:gd name="T7" fmla="*/ 0 60000 65536"/>
                <a:gd name="T8" fmla="*/ 0 60000 65536"/>
              </a:gdLst>
              <a:ahLst/>
              <a:cxnLst>
                <a:cxn ang="T6">
                  <a:pos x="T0" y="T1"/>
                </a:cxn>
                <a:cxn ang="T7">
                  <a:pos x="T2" y="T3"/>
                </a:cxn>
                <a:cxn ang="T8">
                  <a:pos x="T4" y="T5"/>
                </a:cxn>
              </a:cxnLst>
              <a:rect l="0" t="0" r="r" b="b"/>
              <a:pathLst>
                <a:path w="4" h="7">
                  <a:moveTo>
                    <a:pt x="0" y="2"/>
                  </a:moveTo>
                  <a:cubicBezTo>
                    <a:pt x="0" y="4"/>
                    <a:pt x="0" y="5"/>
                    <a:pt x="0" y="7"/>
                  </a:cubicBezTo>
                  <a:cubicBezTo>
                    <a:pt x="4" y="7"/>
                    <a:pt x="3" y="2"/>
                    <a:pt x="4" y="0"/>
                  </a:cubicBezTo>
                </a:path>
              </a:pathLst>
            </a:custGeom>
            <a:noFill/>
            <a:ln w="7938" cap="flat">
              <a:solidFill>
                <a:srgbClr val="EBF8F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5" name="Freeform 5794"/>
            <p:cNvSpPr>
              <a:spLocks/>
            </p:cNvSpPr>
            <p:nvPr/>
          </p:nvSpPr>
          <p:spPr bwMode="auto">
            <a:xfrm>
              <a:off x="3765" y="2955"/>
              <a:ext cx="12" cy="16"/>
            </a:xfrm>
            <a:custGeom>
              <a:avLst/>
              <a:gdLst>
                <a:gd name="T0" fmla="*/ 0 w 5"/>
                <a:gd name="T1" fmla="*/ 35 h 6"/>
                <a:gd name="T2" fmla="*/ 12 w 5"/>
                <a:gd name="T3" fmla="*/ 8 h 6"/>
                <a:gd name="T4" fmla="*/ 24 w 5"/>
                <a:gd name="T5" fmla="*/ 43 h 6"/>
                <a:gd name="T6" fmla="*/ 0 60000 65536"/>
                <a:gd name="T7" fmla="*/ 0 60000 65536"/>
                <a:gd name="T8" fmla="*/ 0 60000 65536"/>
              </a:gdLst>
              <a:ahLst/>
              <a:cxnLst>
                <a:cxn ang="T6">
                  <a:pos x="T0" y="T1"/>
                </a:cxn>
                <a:cxn ang="T7">
                  <a:pos x="T2" y="T3"/>
                </a:cxn>
                <a:cxn ang="T8">
                  <a:pos x="T4" y="T5"/>
                </a:cxn>
              </a:cxnLst>
              <a:rect l="0" t="0" r="r" b="b"/>
              <a:pathLst>
                <a:path w="5" h="6">
                  <a:moveTo>
                    <a:pt x="0" y="5"/>
                  </a:moveTo>
                  <a:cubicBezTo>
                    <a:pt x="1" y="4"/>
                    <a:pt x="1" y="2"/>
                    <a:pt x="2" y="1"/>
                  </a:cubicBezTo>
                  <a:cubicBezTo>
                    <a:pt x="4" y="0"/>
                    <a:pt x="5" y="5"/>
                    <a:pt x="4" y="6"/>
                  </a:cubicBezTo>
                </a:path>
              </a:pathLst>
            </a:custGeom>
            <a:noFill/>
            <a:ln w="7938" cap="flat">
              <a:solidFill>
                <a:srgbClr val="EBF8F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6" name="Freeform 5795"/>
            <p:cNvSpPr>
              <a:spLocks/>
            </p:cNvSpPr>
            <p:nvPr/>
          </p:nvSpPr>
          <p:spPr bwMode="auto">
            <a:xfrm>
              <a:off x="3737" y="2992"/>
              <a:ext cx="3" cy="11"/>
            </a:xfrm>
            <a:custGeom>
              <a:avLst/>
              <a:gdLst>
                <a:gd name="T0" fmla="*/ 9 w 1"/>
                <a:gd name="T1" fmla="*/ 0 h 4"/>
                <a:gd name="T2" fmla="*/ 0 w 1"/>
                <a:gd name="T3" fmla="*/ 30 h 4"/>
                <a:gd name="T4" fmla="*/ 0 60000 65536"/>
                <a:gd name="T5" fmla="*/ 0 60000 65536"/>
              </a:gdLst>
              <a:ahLst/>
              <a:cxnLst>
                <a:cxn ang="T4">
                  <a:pos x="T0" y="T1"/>
                </a:cxn>
                <a:cxn ang="T5">
                  <a:pos x="T2" y="T3"/>
                </a:cxn>
              </a:cxnLst>
              <a:rect l="0" t="0" r="r" b="b"/>
              <a:pathLst>
                <a:path w="1" h="4">
                  <a:moveTo>
                    <a:pt x="1" y="0"/>
                  </a:moveTo>
                  <a:cubicBezTo>
                    <a:pt x="0" y="1"/>
                    <a:pt x="0" y="3"/>
                    <a:pt x="0" y="4"/>
                  </a:cubicBezTo>
                </a:path>
              </a:pathLst>
            </a:custGeom>
            <a:noFill/>
            <a:ln w="7938" cap="flat">
              <a:solidFill>
                <a:srgbClr val="EBF8F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7" name="Freeform 5796"/>
            <p:cNvSpPr>
              <a:spLocks/>
            </p:cNvSpPr>
            <p:nvPr/>
          </p:nvSpPr>
          <p:spPr bwMode="auto">
            <a:xfrm>
              <a:off x="4577" y="2552"/>
              <a:ext cx="23" cy="19"/>
            </a:xfrm>
            <a:custGeom>
              <a:avLst/>
              <a:gdLst>
                <a:gd name="T0" fmla="*/ 33 w 9"/>
                <a:gd name="T1" fmla="*/ 43 h 7"/>
                <a:gd name="T2" fmla="*/ 20 w 9"/>
                <a:gd name="T3" fmla="*/ 0 h 7"/>
                <a:gd name="T4" fmla="*/ 33 w 9"/>
                <a:gd name="T5" fmla="*/ 43 h 7"/>
                <a:gd name="T6" fmla="*/ 0 60000 65536"/>
                <a:gd name="T7" fmla="*/ 0 60000 65536"/>
                <a:gd name="T8" fmla="*/ 0 60000 65536"/>
              </a:gdLst>
              <a:ahLst/>
              <a:cxnLst>
                <a:cxn ang="T6">
                  <a:pos x="T0" y="T1"/>
                </a:cxn>
                <a:cxn ang="T7">
                  <a:pos x="T2" y="T3"/>
                </a:cxn>
                <a:cxn ang="T8">
                  <a:pos x="T4" y="T5"/>
                </a:cxn>
              </a:cxnLst>
              <a:rect l="0" t="0" r="r" b="b"/>
              <a:pathLst>
                <a:path w="9" h="7">
                  <a:moveTo>
                    <a:pt x="5" y="6"/>
                  </a:moveTo>
                  <a:cubicBezTo>
                    <a:pt x="1" y="6"/>
                    <a:pt x="0" y="1"/>
                    <a:pt x="3" y="0"/>
                  </a:cubicBezTo>
                  <a:cubicBezTo>
                    <a:pt x="7" y="0"/>
                    <a:pt x="9" y="7"/>
                    <a:pt x="5" y="6"/>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8" name="Freeform 5797"/>
            <p:cNvSpPr>
              <a:spLocks/>
            </p:cNvSpPr>
            <p:nvPr/>
          </p:nvSpPr>
          <p:spPr bwMode="auto">
            <a:xfrm>
              <a:off x="4722" y="2507"/>
              <a:ext cx="23" cy="13"/>
            </a:xfrm>
            <a:custGeom>
              <a:avLst/>
              <a:gdLst>
                <a:gd name="T0" fmla="*/ 26 w 9"/>
                <a:gd name="T1" fmla="*/ 0 h 5"/>
                <a:gd name="T2" fmla="*/ 20 w 9"/>
                <a:gd name="T3" fmla="*/ 26 h 5"/>
                <a:gd name="T4" fmla="*/ 26 w 9"/>
                <a:gd name="T5" fmla="*/ 0 h 5"/>
                <a:gd name="T6" fmla="*/ 0 60000 65536"/>
                <a:gd name="T7" fmla="*/ 0 60000 65536"/>
                <a:gd name="T8" fmla="*/ 0 60000 65536"/>
              </a:gdLst>
              <a:ahLst/>
              <a:cxnLst>
                <a:cxn ang="T6">
                  <a:pos x="T0" y="T1"/>
                </a:cxn>
                <a:cxn ang="T7">
                  <a:pos x="T2" y="T3"/>
                </a:cxn>
                <a:cxn ang="T8">
                  <a:pos x="T4" y="T5"/>
                </a:cxn>
              </a:cxnLst>
              <a:rect l="0" t="0" r="r" b="b"/>
              <a:pathLst>
                <a:path w="9" h="5">
                  <a:moveTo>
                    <a:pt x="4" y="0"/>
                  </a:moveTo>
                  <a:cubicBezTo>
                    <a:pt x="9" y="0"/>
                    <a:pt x="6" y="5"/>
                    <a:pt x="3" y="4"/>
                  </a:cubicBezTo>
                  <a:cubicBezTo>
                    <a:pt x="0" y="4"/>
                    <a:pt x="1" y="3"/>
                    <a:pt x="4" y="0"/>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799" name="Freeform 5798"/>
            <p:cNvSpPr>
              <a:spLocks/>
            </p:cNvSpPr>
            <p:nvPr/>
          </p:nvSpPr>
          <p:spPr bwMode="auto">
            <a:xfrm>
              <a:off x="4640" y="2533"/>
              <a:ext cx="27" cy="16"/>
            </a:xfrm>
            <a:custGeom>
              <a:avLst/>
              <a:gdLst>
                <a:gd name="T0" fmla="*/ 54 w 11"/>
                <a:gd name="T1" fmla="*/ 13 h 6"/>
                <a:gd name="T2" fmla="*/ 5 w 11"/>
                <a:gd name="T3" fmla="*/ 29 h 6"/>
                <a:gd name="T4" fmla="*/ 29 w 11"/>
                <a:gd name="T5" fmla="*/ 0 h 6"/>
                <a:gd name="T6" fmla="*/ 54 w 11"/>
                <a:gd name="T7" fmla="*/ 1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6">
                  <a:moveTo>
                    <a:pt x="9" y="2"/>
                  </a:moveTo>
                  <a:cubicBezTo>
                    <a:pt x="8" y="5"/>
                    <a:pt x="1" y="6"/>
                    <a:pt x="1" y="4"/>
                  </a:cubicBezTo>
                  <a:cubicBezTo>
                    <a:pt x="0" y="2"/>
                    <a:pt x="2" y="1"/>
                    <a:pt x="5" y="0"/>
                  </a:cubicBezTo>
                  <a:cubicBezTo>
                    <a:pt x="8" y="0"/>
                    <a:pt x="11" y="0"/>
                    <a:pt x="9" y="2"/>
                  </a:cubicBezTo>
                  <a:close/>
                </a:path>
              </a:pathLst>
            </a:custGeom>
            <a:noFill/>
            <a:ln w="3175"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grpSp>
      <p:sp>
        <p:nvSpPr>
          <p:cNvPr id="4525" name="Isosceles Triangle 4524"/>
          <p:cNvSpPr/>
          <p:nvPr/>
        </p:nvSpPr>
        <p:spPr>
          <a:xfrm rot="5400000">
            <a:off x="3505200" y="2819400"/>
            <a:ext cx="381000" cy="990600"/>
          </a:xfrm>
          <a:prstGeom prst="triangle">
            <a:avLst>
              <a:gd name="adj" fmla="val 49100"/>
            </a:avLst>
          </a:prstGeom>
          <a:gradFill flip="none" rotWithShape="1">
            <a:gsLst>
              <a:gs pos="0">
                <a:srgbClr val="FFEAC1">
                  <a:shade val="30000"/>
                  <a:satMod val="115000"/>
                </a:srgbClr>
              </a:gs>
              <a:gs pos="50000">
                <a:srgbClr val="FFEAC1">
                  <a:shade val="67500"/>
                  <a:satMod val="115000"/>
                </a:srgbClr>
              </a:gs>
              <a:gs pos="100000">
                <a:srgbClr val="FFEAC1">
                  <a:shade val="100000"/>
                  <a:satMod val="11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grpSp>
        <p:nvGrpSpPr>
          <p:cNvPr id="4526" name="Group 4525"/>
          <p:cNvGrpSpPr>
            <a:grpSpLocks noChangeAspect="1"/>
          </p:cNvGrpSpPr>
          <p:nvPr/>
        </p:nvGrpSpPr>
        <p:grpSpPr bwMode="auto">
          <a:xfrm>
            <a:off x="3124200" y="3124200"/>
            <a:ext cx="205740" cy="457200"/>
            <a:chOff x="672" y="1084"/>
            <a:chExt cx="1303" cy="2341"/>
          </a:xfrm>
        </p:grpSpPr>
        <p:sp>
          <p:nvSpPr>
            <p:cNvPr id="5604" name="Freeform 5603"/>
            <p:cNvSpPr>
              <a:spLocks/>
            </p:cNvSpPr>
            <p:nvPr/>
          </p:nvSpPr>
          <p:spPr bwMode="auto">
            <a:xfrm>
              <a:off x="672" y="1084"/>
              <a:ext cx="1283" cy="2048"/>
            </a:xfrm>
            <a:custGeom>
              <a:avLst/>
              <a:gdLst>
                <a:gd name="T0" fmla="*/ 2734 w 513"/>
                <a:gd name="T1" fmla="*/ 3371 h 819"/>
                <a:gd name="T2" fmla="*/ 2839 w 513"/>
                <a:gd name="T3" fmla="*/ 4146 h 819"/>
                <a:gd name="T4" fmla="*/ 2238 w 513"/>
                <a:gd name="T5" fmla="*/ 4871 h 819"/>
                <a:gd name="T6" fmla="*/ 1163 w 513"/>
                <a:gd name="T7" fmla="*/ 4784 h 819"/>
                <a:gd name="T8" fmla="*/ 525 w 513"/>
                <a:gd name="T9" fmla="*/ 4276 h 819"/>
                <a:gd name="T10" fmla="*/ 233 w 513"/>
                <a:gd name="T11" fmla="*/ 3613 h 819"/>
                <a:gd name="T12" fmla="*/ 20 w 513"/>
                <a:gd name="T13" fmla="*/ 2888 h 819"/>
                <a:gd name="T14" fmla="*/ 75 w 513"/>
                <a:gd name="T15" fmla="*/ 2208 h 819"/>
                <a:gd name="T16" fmla="*/ 233 w 513"/>
                <a:gd name="T17" fmla="*/ 1583 h 819"/>
                <a:gd name="T18" fmla="*/ 613 w 513"/>
                <a:gd name="T19" fmla="*/ 963 h 819"/>
                <a:gd name="T20" fmla="*/ 1088 w 513"/>
                <a:gd name="T21" fmla="*/ 408 h 819"/>
                <a:gd name="T22" fmla="*/ 2301 w 513"/>
                <a:gd name="T23" fmla="*/ 108 h 819"/>
                <a:gd name="T24" fmla="*/ 3209 w 513"/>
                <a:gd name="T25" fmla="*/ 1188 h 819"/>
                <a:gd name="T26" fmla="*/ 2926 w 513"/>
                <a:gd name="T27" fmla="*/ 2020 h 819"/>
                <a:gd name="T28" fmla="*/ 2734 w 513"/>
                <a:gd name="T29" fmla="*/ 2346 h 819"/>
                <a:gd name="T30" fmla="*/ 2664 w 513"/>
                <a:gd name="T31" fmla="*/ 2688 h 819"/>
                <a:gd name="T32" fmla="*/ 2664 w 513"/>
                <a:gd name="T33" fmla="*/ 3088 h 819"/>
                <a:gd name="T34" fmla="*/ 2734 w 513"/>
                <a:gd name="T35" fmla="*/ 3371 h 8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3" h="819">
                  <a:moveTo>
                    <a:pt x="437" y="539"/>
                  </a:moveTo>
                  <a:cubicBezTo>
                    <a:pt x="457" y="575"/>
                    <a:pt x="476" y="624"/>
                    <a:pt x="454" y="663"/>
                  </a:cubicBezTo>
                  <a:cubicBezTo>
                    <a:pt x="432" y="703"/>
                    <a:pt x="421" y="739"/>
                    <a:pt x="358" y="779"/>
                  </a:cubicBezTo>
                  <a:cubicBezTo>
                    <a:pt x="295" y="819"/>
                    <a:pt x="221" y="791"/>
                    <a:pt x="186" y="765"/>
                  </a:cubicBezTo>
                  <a:cubicBezTo>
                    <a:pt x="150" y="738"/>
                    <a:pt x="121" y="728"/>
                    <a:pt x="84" y="684"/>
                  </a:cubicBezTo>
                  <a:cubicBezTo>
                    <a:pt x="48" y="641"/>
                    <a:pt x="51" y="633"/>
                    <a:pt x="37" y="578"/>
                  </a:cubicBezTo>
                  <a:cubicBezTo>
                    <a:pt x="22" y="522"/>
                    <a:pt x="6" y="522"/>
                    <a:pt x="3" y="462"/>
                  </a:cubicBezTo>
                  <a:cubicBezTo>
                    <a:pt x="0" y="401"/>
                    <a:pt x="4" y="390"/>
                    <a:pt x="12" y="353"/>
                  </a:cubicBezTo>
                  <a:cubicBezTo>
                    <a:pt x="20" y="315"/>
                    <a:pt x="28" y="287"/>
                    <a:pt x="37" y="253"/>
                  </a:cubicBezTo>
                  <a:cubicBezTo>
                    <a:pt x="45" y="219"/>
                    <a:pt x="79" y="178"/>
                    <a:pt x="98" y="154"/>
                  </a:cubicBezTo>
                  <a:cubicBezTo>
                    <a:pt x="117" y="129"/>
                    <a:pt x="118" y="113"/>
                    <a:pt x="174" y="65"/>
                  </a:cubicBezTo>
                  <a:cubicBezTo>
                    <a:pt x="230" y="17"/>
                    <a:pt x="298" y="0"/>
                    <a:pt x="368" y="17"/>
                  </a:cubicBezTo>
                  <a:cubicBezTo>
                    <a:pt x="424" y="35"/>
                    <a:pt x="513" y="114"/>
                    <a:pt x="513" y="190"/>
                  </a:cubicBezTo>
                  <a:cubicBezTo>
                    <a:pt x="513" y="266"/>
                    <a:pt x="493" y="298"/>
                    <a:pt x="468" y="323"/>
                  </a:cubicBezTo>
                  <a:cubicBezTo>
                    <a:pt x="444" y="347"/>
                    <a:pt x="443" y="346"/>
                    <a:pt x="437" y="375"/>
                  </a:cubicBezTo>
                  <a:cubicBezTo>
                    <a:pt x="431" y="404"/>
                    <a:pt x="425" y="412"/>
                    <a:pt x="426" y="430"/>
                  </a:cubicBezTo>
                  <a:cubicBezTo>
                    <a:pt x="427" y="448"/>
                    <a:pt x="435" y="470"/>
                    <a:pt x="426" y="494"/>
                  </a:cubicBezTo>
                  <a:cubicBezTo>
                    <a:pt x="417" y="517"/>
                    <a:pt x="427" y="519"/>
                    <a:pt x="437" y="539"/>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05" name="Freeform 5604"/>
            <p:cNvSpPr>
              <a:spLocks/>
            </p:cNvSpPr>
            <p:nvPr/>
          </p:nvSpPr>
          <p:spPr bwMode="auto">
            <a:xfrm>
              <a:off x="1715" y="1937"/>
              <a:ext cx="260" cy="1460"/>
            </a:xfrm>
            <a:custGeom>
              <a:avLst/>
              <a:gdLst>
                <a:gd name="T0" fmla="*/ 595 w 104"/>
                <a:gd name="T1" fmla="*/ 1308 h 584"/>
                <a:gd name="T2" fmla="*/ 395 w 104"/>
                <a:gd name="T3" fmla="*/ 570 h 584"/>
                <a:gd name="T4" fmla="*/ 208 w 104"/>
                <a:gd name="T5" fmla="*/ 0 h 584"/>
                <a:gd name="T6" fmla="*/ 125 w 104"/>
                <a:gd name="T7" fmla="*/ 213 h 584"/>
                <a:gd name="T8" fmla="*/ 58 w 104"/>
                <a:gd name="T9" fmla="*/ 558 h 584"/>
                <a:gd name="T10" fmla="*/ 58 w 104"/>
                <a:gd name="T11" fmla="*/ 958 h 584"/>
                <a:gd name="T12" fmla="*/ 125 w 104"/>
                <a:gd name="T13" fmla="*/ 1238 h 584"/>
                <a:gd name="T14" fmla="*/ 250 w 104"/>
                <a:gd name="T15" fmla="*/ 1520 h 584"/>
                <a:gd name="T16" fmla="*/ 388 w 104"/>
                <a:gd name="T17" fmla="*/ 2025 h 584"/>
                <a:gd name="T18" fmla="*/ 358 w 104"/>
                <a:gd name="T19" fmla="*/ 2650 h 584"/>
                <a:gd name="T20" fmla="*/ 458 w 104"/>
                <a:gd name="T21" fmla="*/ 3208 h 584"/>
                <a:gd name="T22" fmla="*/ 433 w 104"/>
                <a:gd name="T23" fmla="*/ 3650 h 584"/>
                <a:gd name="T24" fmla="*/ 570 w 104"/>
                <a:gd name="T25" fmla="*/ 3650 h 584"/>
                <a:gd name="T26" fmla="*/ 520 w 104"/>
                <a:gd name="T27" fmla="*/ 2933 h 584"/>
                <a:gd name="T28" fmla="*/ 588 w 104"/>
                <a:gd name="T29" fmla="*/ 2150 h 584"/>
                <a:gd name="T30" fmla="*/ 595 w 104"/>
                <a:gd name="T31" fmla="*/ 1308 h 5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4" h="584">
                  <a:moveTo>
                    <a:pt x="95" y="209"/>
                  </a:moveTo>
                  <a:cubicBezTo>
                    <a:pt x="81" y="127"/>
                    <a:pt x="72" y="130"/>
                    <a:pt x="63" y="91"/>
                  </a:cubicBezTo>
                  <a:cubicBezTo>
                    <a:pt x="54" y="51"/>
                    <a:pt x="52" y="12"/>
                    <a:pt x="33" y="0"/>
                  </a:cubicBezTo>
                  <a:cubicBezTo>
                    <a:pt x="26" y="9"/>
                    <a:pt x="24" y="15"/>
                    <a:pt x="20" y="34"/>
                  </a:cubicBezTo>
                  <a:cubicBezTo>
                    <a:pt x="14" y="63"/>
                    <a:pt x="8" y="71"/>
                    <a:pt x="9" y="89"/>
                  </a:cubicBezTo>
                  <a:cubicBezTo>
                    <a:pt x="10" y="107"/>
                    <a:pt x="18" y="129"/>
                    <a:pt x="9" y="153"/>
                  </a:cubicBezTo>
                  <a:cubicBezTo>
                    <a:pt x="0" y="176"/>
                    <a:pt x="10" y="178"/>
                    <a:pt x="20" y="198"/>
                  </a:cubicBezTo>
                  <a:cubicBezTo>
                    <a:pt x="27" y="211"/>
                    <a:pt x="35" y="227"/>
                    <a:pt x="40" y="243"/>
                  </a:cubicBezTo>
                  <a:cubicBezTo>
                    <a:pt x="59" y="263"/>
                    <a:pt x="63" y="305"/>
                    <a:pt x="62" y="324"/>
                  </a:cubicBezTo>
                  <a:cubicBezTo>
                    <a:pt x="61" y="343"/>
                    <a:pt x="59" y="378"/>
                    <a:pt x="57" y="424"/>
                  </a:cubicBezTo>
                  <a:cubicBezTo>
                    <a:pt x="55" y="470"/>
                    <a:pt x="71" y="482"/>
                    <a:pt x="73" y="513"/>
                  </a:cubicBezTo>
                  <a:cubicBezTo>
                    <a:pt x="75" y="544"/>
                    <a:pt x="74" y="556"/>
                    <a:pt x="69" y="584"/>
                  </a:cubicBezTo>
                  <a:cubicBezTo>
                    <a:pt x="91" y="584"/>
                    <a:pt x="91" y="584"/>
                    <a:pt x="91" y="584"/>
                  </a:cubicBezTo>
                  <a:cubicBezTo>
                    <a:pt x="96" y="561"/>
                    <a:pt x="91" y="520"/>
                    <a:pt x="83" y="469"/>
                  </a:cubicBezTo>
                  <a:cubicBezTo>
                    <a:pt x="75" y="417"/>
                    <a:pt x="84" y="402"/>
                    <a:pt x="94" y="344"/>
                  </a:cubicBezTo>
                  <a:cubicBezTo>
                    <a:pt x="104" y="286"/>
                    <a:pt x="100" y="241"/>
                    <a:pt x="95" y="209"/>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06" name="Freeform 5605"/>
            <p:cNvSpPr>
              <a:spLocks/>
            </p:cNvSpPr>
            <p:nvPr/>
          </p:nvSpPr>
          <p:spPr bwMode="auto">
            <a:xfrm>
              <a:off x="822" y="1197"/>
              <a:ext cx="1073" cy="1842"/>
            </a:xfrm>
            <a:custGeom>
              <a:avLst/>
              <a:gdLst>
                <a:gd name="T0" fmla="*/ 1926 w 429"/>
                <a:gd name="T1" fmla="*/ 0 h 737"/>
                <a:gd name="T2" fmla="*/ 2284 w 429"/>
                <a:gd name="T3" fmla="*/ 200 h 737"/>
                <a:gd name="T4" fmla="*/ 2489 w 429"/>
                <a:gd name="T5" fmla="*/ 537 h 737"/>
                <a:gd name="T6" fmla="*/ 2659 w 429"/>
                <a:gd name="T7" fmla="*/ 930 h 737"/>
                <a:gd name="T8" fmla="*/ 2601 w 429"/>
                <a:gd name="T9" fmla="*/ 1342 h 737"/>
                <a:gd name="T10" fmla="*/ 2426 w 429"/>
                <a:gd name="T11" fmla="*/ 1675 h 737"/>
                <a:gd name="T12" fmla="*/ 2138 w 429"/>
                <a:gd name="T13" fmla="*/ 1837 h 737"/>
                <a:gd name="T14" fmla="*/ 1876 w 429"/>
                <a:gd name="T15" fmla="*/ 2104 h 737"/>
                <a:gd name="T16" fmla="*/ 1846 w 429"/>
                <a:gd name="T17" fmla="*/ 2499 h 737"/>
                <a:gd name="T18" fmla="*/ 2264 w 429"/>
                <a:gd name="T19" fmla="*/ 3224 h 737"/>
                <a:gd name="T20" fmla="*/ 2426 w 429"/>
                <a:gd name="T21" fmla="*/ 3604 h 737"/>
                <a:gd name="T22" fmla="*/ 2271 w 429"/>
                <a:gd name="T23" fmla="*/ 3999 h 737"/>
                <a:gd name="T24" fmla="*/ 1746 w 429"/>
                <a:gd name="T25" fmla="*/ 4536 h 737"/>
                <a:gd name="T26" fmla="*/ 1346 w 429"/>
                <a:gd name="T27" fmla="*/ 4586 h 737"/>
                <a:gd name="T28" fmla="*/ 983 w 429"/>
                <a:gd name="T29" fmla="*/ 4441 h 737"/>
                <a:gd name="T30" fmla="*/ 275 w 429"/>
                <a:gd name="T31" fmla="*/ 4024 h 737"/>
                <a:gd name="T32" fmla="*/ 0 w 429"/>
                <a:gd name="T33" fmla="*/ 3354 h 737"/>
                <a:gd name="T34" fmla="*/ 95 w 429"/>
                <a:gd name="T35" fmla="*/ 3542 h 737"/>
                <a:gd name="T36" fmla="*/ 225 w 429"/>
                <a:gd name="T37" fmla="*/ 3741 h 737"/>
                <a:gd name="T38" fmla="*/ 650 w 429"/>
                <a:gd name="T39" fmla="*/ 4066 h 737"/>
                <a:gd name="T40" fmla="*/ 925 w 429"/>
                <a:gd name="T41" fmla="*/ 4266 h 737"/>
                <a:gd name="T42" fmla="*/ 1326 w 429"/>
                <a:gd name="T43" fmla="*/ 4304 h 737"/>
                <a:gd name="T44" fmla="*/ 2033 w 429"/>
                <a:gd name="T45" fmla="*/ 4011 h 737"/>
                <a:gd name="T46" fmla="*/ 2133 w 429"/>
                <a:gd name="T47" fmla="*/ 3542 h 737"/>
                <a:gd name="T48" fmla="*/ 1971 w 429"/>
                <a:gd name="T49" fmla="*/ 3137 h 737"/>
                <a:gd name="T50" fmla="*/ 1796 w 429"/>
                <a:gd name="T51" fmla="*/ 2937 h 737"/>
                <a:gd name="T52" fmla="*/ 1551 w 429"/>
                <a:gd name="T53" fmla="*/ 2767 h 737"/>
                <a:gd name="T54" fmla="*/ 1496 w 429"/>
                <a:gd name="T55" fmla="*/ 2237 h 737"/>
                <a:gd name="T56" fmla="*/ 1621 w 429"/>
                <a:gd name="T57" fmla="*/ 1767 h 737"/>
                <a:gd name="T58" fmla="*/ 2046 w 429"/>
                <a:gd name="T59" fmla="*/ 1475 h 737"/>
                <a:gd name="T60" fmla="*/ 2309 w 429"/>
                <a:gd name="T61" fmla="*/ 1075 h 737"/>
                <a:gd name="T62" fmla="*/ 2271 w 429"/>
                <a:gd name="T63" fmla="*/ 580 h 737"/>
                <a:gd name="T64" fmla="*/ 2171 w 429"/>
                <a:gd name="T65" fmla="*/ 275 h 737"/>
                <a:gd name="T66" fmla="*/ 2008 w 429"/>
                <a:gd name="T67" fmla="*/ 50 h 7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29" h="737">
                  <a:moveTo>
                    <a:pt x="308" y="0"/>
                  </a:moveTo>
                  <a:cubicBezTo>
                    <a:pt x="328" y="8"/>
                    <a:pt x="349" y="15"/>
                    <a:pt x="365" y="32"/>
                  </a:cubicBezTo>
                  <a:cubicBezTo>
                    <a:pt x="380" y="47"/>
                    <a:pt x="388" y="68"/>
                    <a:pt x="398" y="86"/>
                  </a:cubicBezTo>
                  <a:cubicBezTo>
                    <a:pt x="410" y="105"/>
                    <a:pt x="422" y="127"/>
                    <a:pt x="425" y="149"/>
                  </a:cubicBezTo>
                  <a:cubicBezTo>
                    <a:pt x="429" y="170"/>
                    <a:pt x="423" y="195"/>
                    <a:pt x="416" y="215"/>
                  </a:cubicBezTo>
                  <a:cubicBezTo>
                    <a:pt x="411" y="233"/>
                    <a:pt x="404" y="256"/>
                    <a:pt x="388" y="268"/>
                  </a:cubicBezTo>
                  <a:cubicBezTo>
                    <a:pt x="373" y="281"/>
                    <a:pt x="357" y="281"/>
                    <a:pt x="342" y="294"/>
                  </a:cubicBezTo>
                  <a:cubicBezTo>
                    <a:pt x="327" y="308"/>
                    <a:pt x="311" y="320"/>
                    <a:pt x="300" y="337"/>
                  </a:cubicBezTo>
                  <a:cubicBezTo>
                    <a:pt x="288" y="358"/>
                    <a:pt x="290" y="377"/>
                    <a:pt x="295" y="400"/>
                  </a:cubicBezTo>
                  <a:cubicBezTo>
                    <a:pt x="304" y="445"/>
                    <a:pt x="339" y="478"/>
                    <a:pt x="362" y="516"/>
                  </a:cubicBezTo>
                  <a:cubicBezTo>
                    <a:pt x="373" y="534"/>
                    <a:pt x="386" y="557"/>
                    <a:pt x="388" y="577"/>
                  </a:cubicBezTo>
                  <a:cubicBezTo>
                    <a:pt x="390" y="599"/>
                    <a:pt x="373" y="621"/>
                    <a:pt x="363" y="640"/>
                  </a:cubicBezTo>
                  <a:cubicBezTo>
                    <a:pt x="343" y="678"/>
                    <a:pt x="319" y="708"/>
                    <a:pt x="279" y="726"/>
                  </a:cubicBezTo>
                  <a:cubicBezTo>
                    <a:pt x="259" y="734"/>
                    <a:pt x="237" y="737"/>
                    <a:pt x="215" y="734"/>
                  </a:cubicBezTo>
                  <a:cubicBezTo>
                    <a:pt x="193" y="732"/>
                    <a:pt x="178" y="719"/>
                    <a:pt x="157" y="711"/>
                  </a:cubicBezTo>
                  <a:cubicBezTo>
                    <a:pt x="117" y="694"/>
                    <a:pt x="80" y="669"/>
                    <a:pt x="44" y="644"/>
                  </a:cubicBezTo>
                  <a:cubicBezTo>
                    <a:pt x="9" y="619"/>
                    <a:pt x="7" y="576"/>
                    <a:pt x="0" y="537"/>
                  </a:cubicBezTo>
                  <a:cubicBezTo>
                    <a:pt x="10" y="539"/>
                    <a:pt x="12" y="558"/>
                    <a:pt x="15" y="567"/>
                  </a:cubicBezTo>
                  <a:cubicBezTo>
                    <a:pt x="20" y="579"/>
                    <a:pt x="26" y="590"/>
                    <a:pt x="36" y="599"/>
                  </a:cubicBezTo>
                  <a:cubicBezTo>
                    <a:pt x="58" y="617"/>
                    <a:pt x="80" y="635"/>
                    <a:pt x="104" y="651"/>
                  </a:cubicBezTo>
                  <a:cubicBezTo>
                    <a:pt x="120" y="661"/>
                    <a:pt x="131" y="675"/>
                    <a:pt x="148" y="683"/>
                  </a:cubicBezTo>
                  <a:cubicBezTo>
                    <a:pt x="170" y="692"/>
                    <a:pt x="189" y="693"/>
                    <a:pt x="212" y="689"/>
                  </a:cubicBezTo>
                  <a:cubicBezTo>
                    <a:pt x="252" y="683"/>
                    <a:pt x="296" y="672"/>
                    <a:pt x="325" y="642"/>
                  </a:cubicBezTo>
                  <a:cubicBezTo>
                    <a:pt x="345" y="621"/>
                    <a:pt x="348" y="593"/>
                    <a:pt x="341" y="567"/>
                  </a:cubicBezTo>
                  <a:cubicBezTo>
                    <a:pt x="334" y="540"/>
                    <a:pt x="334" y="522"/>
                    <a:pt x="315" y="502"/>
                  </a:cubicBezTo>
                  <a:cubicBezTo>
                    <a:pt x="305" y="491"/>
                    <a:pt x="297" y="481"/>
                    <a:pt x="287" y="470"/>
                  </a:cubicBezTo>
                  <a:cubicBezTo>
                    <a:pt x="277" y="459"/>
                    <a:pt x="256" y="456"/>
                    <a:pt x="248" y="443"/>
                  </a:cubicBezTo>
                  <a:cubicBezTo>
                    <a:pt x="233" y="417"/>
                    <a:pt x="240" y="386"/>
                    <a:pt x="239" y="358"/>
                  </a:cubicBezTo>
                  <a:cubicBezTo>
                    <a:pt x="237" y="325"/>
                    <a:pt x="235" y="310"/>
                    <a:pt x="259" y="283"/>
                  </a:cubicBezTo>
                  <a:cubicBezTo>
                    <a:pt x="278" y="261"/>
                    <a:pt x="301" y="248"/>
                    <a:pt x="327" y="236"/>
                  </a:cubicBezTo>
                  <a:cubicBezTo>
                    <a:pt x="352" y="224"/>
                    <a:pt x="365" y="200"/>
                    <a:pt x="369" y="172"/>
                  </a:cubicBezTo>
                  <a:cubicBezTo>
                    <a:pt x="373" y="145"/>
                    <a:pt x="363" y="120"/>
                    <a:pt x="363" y="93"/>
                  </a:cubicBezTo>
                  <a:cubicBezTo>
                    <a:pt x="362" y="74"/>
                    <a:pt x="355" y="61"/>
                    <a:pt x="347" y="44"/>
                  </a:cubicBezTo>
                  <a:cubicBezTo>
                    <a:pt x="342" y="33"/>
                    <a:pt x="336" y="8"/>
                    <a:pt x="321" y="8"/>
                  </a:cubicBezTo>
                </a:path>
              </a:pathLst>
            </a:custGeom>
            <a:solidFill>
              <a:srgbClr val="AA68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07" name="Freeform 5606"/>
            <p:cNvSpPr>
              <a:spLocks/>
            </p:cNvSpPr>
            <p:nvPr/>
          </p:nvSpPr>
          <p:spPr bwMode="auto">
            <a:xfrm>
              <a:off x="1590" y="1977"/>
              <a:ext cx="182" cy="355"/>
            </a:xfrm>
            <a:custGeom>
              <a:avLst/>
              <a:gdLst>
                <a:gd name="T0" fmla="*/ 199 w 73"/>
                <a:gd name="T1" fmla="*/ 120 h 142"/>
                <a:gd name="T2" fmla="*/ 454 w 73"/>
                <a:gd name="T3" fmla="*/ 0 h 142"/>
                <a:gd name="T4" fmla="*/ 342 w 73"/>
                <a:gd name="T5" fmla="*/ 170 h 142"/>
                <a:gd name="T6" fmla="*/ 312 w 73"/>
                <a:gd name="T7" fmla="*/ 395 h 142"/>
                <a:gd name="T8" fmla="*/ 292 w 73"/>
                <a:gd name="T9" fmla="*/ 888 h 142"/>
                <a:gd name="T10" fmla="*/ 117 w 73"/>
                <a:gd name="T11" fmla="*/ 395 h 142"/>
                <a:gd name="T12" fmla="*/ 199 w 73"/>
                <a:gd name="T13" fmla="*/ 600 h 142"/>
                <a:gd name="T14" fmla="*/ 237 w 73"/>
                <a:gd name="T15" fmla="*/ 338 h 142"/>
                <a:gd name="T16" fmla="*/ 229 w 73"/>
                <a:gd name="T17" fmla="*/ 100 h 1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3" h="142">
                  <a:moveTo>
                    <a:pt x="32" y="19"/>
                  </a:moveTo>
                  <a:cubicBezTo>
                    <a:pt x="41" y="9"/>
                    <a:pt x="59" y="0"/>
                    <a:pt x="73" y="0"/>
                  </a:cubicBezTo>
                  <a:cubicBezTo>
                    <a:pt x="71" y="9"/>
                    <a:pt x="59" y="17"/>
                    <a:pt x="55" y="27"/>
                  </a:cubicBezTo>
                  <a:cubicBezTo>
                    <a:pt x="50" y="38"/>
                    <a:pt x="50" y="50"/>
                    <a:pt x="50" y="63"/>
                  </a:cubicBezTo>
                  <a:cubicBezTo>
                    <a:pt x="52" y="89"/>
                    <a:pt x="57" y="117"/>
                    <a:pt x="47" y="142"/>
                  </a:cubicBezTo>
                  <a:cubicBezTo>
                    <a:pt x="33" y="126"/>
                    <a:pt x="0" y="85"/>
                    <a:pt x="19" y="63"/>
                  </a:cubicBezTo>
                  <a:cubicBezTo>
                    <a:pt x="21" y="74"/>
                    <a:pt x="21" y="89"/>
                    <a:pt x="32" y="96"/>
                  </a:cubicBezTo>
                  <a:cubicBezTo>
                    <a:pt x="46" y="87"/>
                    <a:pt x="36" y="67"/>
                    <a:pt x="38" y="54"/>
                  </a:cubicBezTo>
                  <a:cubicBezTo>
                    <a:pt x="40" y="39"/>
                    <a:pt x="57" y="25"/>
                    <a:pt x="37" y="16"/>
                  </a:cubicBezTo>
                </a:path>
              </a:pathLst>
            </a:custGeom>
            <a:solidFill>
              <a:srgbClr val="AA68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08" name="Freeform 5607"/>
            <p:cNvSpPr>
              <a:spLocks/>
            </p:cNvSpPr>
            <p:nvPr/>
          </p:nvSpPr>
          <p:spPr bwMode="auto">
            <a:xfrm>
              <a:off x="677" y="1139"/>
              <a:ext cx="1223" cy="1328"/>
            </a:xfrm>
            <a:custGeom>
              <a:avLst/>
              <a:gdLst>
                <a:gd name="T0" fmla="*/ 1546 w 489"/>
                <a:gd name="T1" fmla="*/ 50 h 531"/>
                <a:gd name="T2" fmla="*/ 525 w 489"/>
                <a:gd name="T3" fmla="*/ 1013 h 531"/>
                <a:gd name="T4" fmla="*/ 313 w 489"/>
                <a:gd name="T5" fmla="*/ 1325 h 531"/>
                <a:gd name="T6" fmla="*/ 213 w 489"/>
                <a:gd name="T7" fmla="*/ 1676 h 531"/>
                <a:gd name="T8" fmla="*/ 45 w 489"/>
                <a:gd name="T9" fmla="*/ 2426 h 531"/>
                <a:gd name="T10" fmla="*/ 38 w 489"/>
                <a:gd name="T11" fmla="*/ 2889 h 531"/>
                <a:gd name="T12" fmla="*/ 208 w 489"/>
                <a:gd name="T13" fmla="*/ 3321 h 531"/>
                <a:gd name="T14" fmla="*/ 133 w 489"/>
                <a:gd name="T15" fmla="*/ 2964 h 531"/>
                <a:gd name="T16" fmla="*/ 145 w 489"/>
                <a:gd name="T17" fmla="*/ 2664 h 531"/>
                <a:gd name="T18" fmla="*/ 325 w 489"/>
                <a:gd name="T19" fmla="*/ 2121 h 531"/>
                <a:gd name="T20" fmla="*/ 663 w 489"/>
                <a:gd name="T21" fmla="*/ 1588 h 531"/>
                <a:gd name="T22" fmla="*/ 1113 w 489"/>
                <a:gd name="T23" fmla="*/ 958 h 531"/>
                <a:gd name="T24" fmla="*/ 1721 w 489"/>
                <a:gd name="T25" fmla="*/ 445 h 531"/>
                <a:gd name="T26" fmla="*/ 2208 w 489"/>
                <a:gd name="T27" fmla="*/ 370 h 531"/>
                <a:gd name="T28" fmla="*/ 2601 w 489"/>
                <a:gd name="T29" fmla="*/ 695 h 531"/>
                <a:gd name="T30" fmla="*/ 2696 w 489"/>
                <a:gd name="T31" fmla="*/ 1288 h 531"/>
                <a:gd name="T32" fmla="*/ 2308 w 489"/>
                <a:gd name="T33" fmla="*/ 1696 h 531"/>
                <a:gd name="T34" fmla="*/ 3021 w 489"/>
                <a:gd name="T35" fmla="*/ 1038 h 531"/>
                <a:gd name="T36" fmla="*/ 2751 w 489"/>
                <a:gd name="T37" fmla="*/ 375 h 531"/>
                <a:gd name="T38" fmla="*/ 2408 w 489"/>
                <a:gd name="T39" fmla="*/ 75 h 531"/>
                <a:gd name="T40" fmla="*/ 2008 w 489"/>
                <a:gd name="T41" fmla="*/ 0 h 531"/>
                <a:gd name="T42" fmla="*/ 1808 w 489"/>
                <a:gd name="T43" fmla="*/ 0 h 531"/>
                <a:gd name="T44" fmla="*/ 1596 w 489"/>
                <a:gd name="T45" fmla="*/ 38 h 53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89" h="531">
                  <a:moveTo>
                    <a:pt x="247" y="8"/>
                  </a:moveTo>
                  <a:cubicBezTo>
                    <a:pt x="171" y="30"/>
                    <a:pt x="131" y="105"/>
                    <a:pt x="84" y="162"/>
                  </a:cubicBezTo>
                  <a:cubicBezTo>
                    <a:pt x="72" y="176"/>
                    <a:pt x="55" y="195"/>
                    <a:pt x="50" y="212"/>
                  </a:cubicBezTo>
                  <a:cubicBezTo>
                    <a:pt x="45" y="231"/>
                    <a:pt x="40" y="250"/>
                    <a:pt x="34" y="268"/>
                  </a:cubicBezTo>
                  <a:cubicBezTo>
                    <a:pt x="22" y="306"/>
                    <a:pt x="11" y="348"/>
                    <a:pt x="7" y="388"/>
                  </a:cubicBezTo>
                  <a:cubicBezTo>
                    <a:pt x="5" y="414"/>
                    <a:pt x="0" y="436"/>
                    <a:pt x="6" y="462"/>
                  </a:cubicBezTo>
                  <a:cubicBezTo>
                    <a:pt x="11" y="485"/>
                    <a:pt x="26" y="507"/>
                    <a:pt x="33" y="531"/>
                  </a:cubicBezTo>
                  <a:cubicBezTo>
                    <a:pt x="30" y="511"/>
                    <a:pt x="23" y="493"/>
                    <a:pt x="21" y="474"/>
                  </a:cubicBezTo>
                  <a:cubicBezTo>
                    <a:pt x="18" y="457"/>
                    <a:pt x="23" y="442"/>
                    <a:pt x="23" y="426"/>
                  </a:cubicBezTo>
                  <a:cubicBezTo>
                    <a:pt x="25" y="392"/>
                    <a:pt x="32" y="367"/>
                    <a:pt x="52" y="339"/>
                  </a:cubicBezTo>
                  <a:cubicBezTo>
                    <a:pt x="70" y="312"/>
                    <a:pt x="93" y="284"/>
                    <a:pt x="106" y="254"/>
                  </a:cubicBezTo>
                  <a:cubicBezTo>
                    <a:pt x="124" y="213"/>
                    <a:pt x="146" y="184"/>
                    <a:pt x="178" y="153"/>
                  </a:cubicBezTo>
                  <a:cubicBezTo>
                    <a:pt x="208" y="125"/>
                    <a:pt x="234" y="85"/>
                    <a:pt x="275" y="71"/>
                  </a:cubicBezTo>
                  <a:cubicBezTo>
                    <a:pt x="298" y="63"/>
                    <a:pt x="329" y="53"/>
                    <a:pt x="353" y="59"/>
                  </a:cubicBezTo>
                  <a:cubicBezTo>
                    <a:pt x="379" y="66"/>
                    <a:pt x="406" y="87"/>
                    <a:pt x="416" y="111"/>
                  </a:cubicBezTo>
                  <a:cubicBezTo>
                    <a:pt x="426" y="135"/>
                    <a:pt x="434" y="179"/>
                    <a:pt x="431" y="206"/>
                  </a:cubicBezTo>
                  <a:cubicBezTo>
                    <a:pt x="429" y="233"/>
                    <a:pt x="393" y="255"/>
                    <a:pt x="369" y="271"/>
                  </a:cubicBezTo>
                  <a:cubicBezTo>
                    <a:pt x="444" y="264"/>
                    <a:pt x="489" y="229"/>
                    <a:pt x="483" y="166"/>
                  </a:cubicBezTo>
                  <a:cubicBezTo>
                    <a:pt x="478" y="102"/>
                    <a:pt x="451" y="78"/>
                    <a:pt x="440" y="60"/>
                  </a:cubicBezTo>
                  <a:cubicBezTo>
                    <a:pt x="428" y="41"/>
                    <a:pt x="405" y="23"/>
                    <a:pt x="385" y="12"/>
                  </a:cubicBezTo>
                  <a:cubicBezTo>
                    <a:pt x="364" y="0"/>
                    <a:pt x="344" y="0"/>
                    <a:pt x="321" y="0"/>
                  </a:cubicBezTo>
                  <a:cubicBezTo>
                    <a:pt x="310" y="0"/>
                    <a:pt x="299" y="0"/>
                    <a:pt x="289" y="0"/>
                  </a:cubicBezTo>
                  <a:cubicBezTo>
                    <a:pt x="277" y="0"/>
                    <a:pt x="267" y="4"/>
                    <a:pt x="255" y="6"/>
                  </a:cubicBezTo>
                </a:path>
              </a:pathLst>
            </a:custGeom>
            <a:solidFill>
              <a:srgbClr val="AA68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09" name="Freeform 5608"/>
            <p:cNvSpPr>
              <a:spLocks/>
            </p:cNvSpPr>
            <p:nvPr/>
          </p:nvSpPr>
          <p:spPr bwMode="auto">
            <a:xfrm>
              <a:off x="702" y="1119"/>
              <a:ext cx="1215" cy="998"/>
            </a:xfrm>
            <a:custGeom>
              <a:avLst/>
              <a:gdLst>
                <a:gd name="T0" fmla="*/ 300 w 486"/>
                <a:gd name="T1" fmla="*/ 1301 h 399"/>
                <a:gd name="T2" fmla="*/ 200 w 486"/>
                <a:gd name="T3" fmla="*/ 1588 h 399"/>
                <a:gd name="T4" fmla="*/ 108 w 486"/>
                <a:gd name="T5" fmla="*/ 1871 h 399"/>
                <a:gd name="T6" fmla="*/ 0 w 486"/>
                <a:gd name="T7" fmla="*/ 2496 h 399"/>
                <a:gd name="T8" fmla="*/ 213 w 486"/>
                <a:gd name="T9" fmla="*/ 1871 h 399"/>
                <a:gd name="T10" fmla="*/ 458 w 486"/>
                <a:gd name="T11" fmla="*/ 1521 h 399"/>
                <a:gd name="T12" fmla="*/ 650 w 486"/>
                <a:gd name="T13" fmla="*/ 1163 h 399"/>
                <a:gd name="T14" fmla="*/ 938 w 486"/>
                <a:gd name="T15" fmla="*/ 845 h 399"/>
                <a:gd name="T16" fmla="*/ 1250 w 486"/>
                <a:gd name="T17" fmla="*/ 470 h 399"/>
                <a:gd name="T18" fmla="*/ 1675 w 486"/>
                <a:gd name="T19" fmla="*/ 270 h 399"/>
                <a:gd name="T20" fmla="*/ 2570 w 486"/>
                <a:gd name="T21" fmla="*/ 500 h 399"/>
                <a:gd name="T22" fmla="*/ 2870 w 486"/>
                <a:gd name="T23" fmla="*/ 1276 h 399"/>
                <a:gd name="T24" fmla="*/ 2788 w 486"/>
                <a:gd name="T25" fmla="*/ 1676 h 399"/>
                <a:gd name="T26" fmla="*/ 2700 w 486"/>
                <a:gd name="T27" fmla="*/ 1851 h 399"/>
                <a:gd name="T28" fmla="*/ 2508 w 486"/>
                <a:gd name="T29" fmla="*/ 1983 h 399"/>
                <a:gd name="T30" fmla="*/ 3000 w 486"/>
                <a:gd name="T31" fmla="*/ 1388 h 399"/>
                <a:gd name="T32" fmla="*/ 2838 w 486"/>
                <a:gd name="T33" fmla="*/ 588 h 399"/>
                <a:gd name="T34" fmla="*/ 2295 w 486"/>
                <a:gd name="T35" fmla="*/ 108 h 399"/>
                <a:gd name="T36" fmla="*/ 1483 w 486"/>
                <a:gd name="T37" fmla="*/ 88 h 399"/>
                <a:gd name="T38" fmla="*/ 838 w 486"/>
                <a:gd name="T39" fmla="*/ 545 h 399"/>
                <a:gd name="T40" fmla="*/ 563 w 486"/>
                <a:gd name="T41" fmla="*/ 925 h 399"/>
                <a:gd name="T42" fmla="*/ 420 w 486"/>
                <a:gd name="T43" fmla="*/ 1126 h 399"/>
                <a:gd name="T44" fmla="*/ 275 w 486"/>
                <a:gd name="T45" fmla="*/ 1321 h 399"/>
                <a:gd name="T46" fmla="*/ 258 w 486"/>
                <a:gd name="T47" fmla="*/ 1351 h 3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6" h="399">
                  <a:moveTo>
                    <a:pt x="48" y="208"/>
                  </a:moveTo>
                  <a:cubicBezTo>
                    <a:pt x="38" y="217"/>
                    <a:pt x="37" y="241"/>
                    <a:pt x="32" y="254"/>
                  </a:cubicBezTo>
                  <a:cubicBezTo>
                    <a:pt x="27" y="269"/>
                    <a:pt x="22" y="284"/>
                    <a:pt x="17" y="299"/>
                  </a:cubicBezTo>
                  <a:cubicBezTo>
                    <a:pt x="8" y="332"/>
                    <a:pt x="1" y="362"/>
                    <a:pt x="0" y="399"/>
                  </a:cubicBezTo>
                  <a:cubicBezTo>
                    <a:pt x="11" y="365"/>
                    <a:pt x="14" y="328"/>
                    <a:pt x="34" y="299"/>
                  </a:cubicBezTo>
                  <a:cubicBezTo>
                    <a:pt x="48" y="279"/>
                    <a:pt x="67" y="267"/>
                    <a:pt x="73" y="243"/>
                  </a:cubicBezTo>
                  <a:cubicBezTo>
                    <a:pt x="80" y="219"/>
                    <a:pt x="87" y="206"/>
                    <a:pt x="104" y="186"/>
                  </a:cubicBezTo>
                  <a:cubicBezTo>
                    <a:pt x="118" y="167"/>
                    <a:pt x="135" y="153"/>
                    <a:pt x="150" y="135"/>
                  </a:cubicBezTo>
                  <a:cubicBezTo>
                    <a:pt x="167" y="115"/>
                    <a:pt x="181" y="93"/>
                    <a:pt x="200" y="75"/>
                  </a:cubicBezTo>
                  <a:cubicBezTo>
                    <a:pt x="218" y="57"/>
                    <a:pt x="243" y="48"/>
                    <a:pt x="268" y="43"/>
                  </a:cubicBezTo>
                  <a:cubicBezTo>
                    <a:pt x="322" y="33"/>
                    <a:pt x="373" y="34"/>
                    <a:pt x="411" y="80"/>
                  </a:cubicBezTo>
                  <a:cubicBezTo>
                    <a:pt x="442" y="118"/>
                    <a:pt x="456" y="156"/>
                    <a:pt x="459" y="204"/>
                  </a:cubicBezTo>
                  <a:cubicBezTo>
                    <a:pt x="460" y="227"/>
                    <a:pt x="456" y="248"/>
                    <a:pt x="446" y="268"/>
                  </a:cubicBezTo>
                  <a:cubicBezTo>
                    <a:pt x="442" y="277"/>
                    <a:pt x="439" y="290"/>
                    <a:pt x="432" y="296"/>
                  </a:cubicBezTo>
                  <a:cubicBezTo>
                    <a:pt x="425" y="303"/>
                    <a:pt x="409" y="312"/>
                    <a:pt x="401" y="317"/>
                  </a:cubicBezTo>
                  <a:cubicBezTo>
                    <a:pt x="446" y="333"/>
                    <a:pt x="476" y="253"/>
                    <a:pt x="480" y="222"/>
                  </a:cubicBezTo>
                  <a:cubicBezTo>
                    <a:pt x="486" y="175"/>
                    <a:pt x="484" y="131"/>
                    <a:pt x="454" y="94"/>
                  </a:cubicBezTo>
                  <a:cubicBezTo>
                    <a:pt x="427" y="61"/>
                    <a:pt x="406" y="34"/>
                    <a:pt x="367" y="17"/>
                  </a:cubicBezTo>
                  <a:cubicBezTo>
                    <a:pt x="325" y="0"/>
                    <a:pt x="279" y="3"/>
                    <a:pt x="237" y="14"/>
                  </a:cubicBezTo>
                  <a:cubicBezTo>
                    <a:pt x="194" y="25"/>
                    <a:pt x="163" y="54"/>
                    <a:pt x="134" y="87"/>
                  </a:cubicBezTo>
                  <a:cubicBezTo>
                    <a:pt x="117" y="106"/>
                    <a:pt x="106" y="129"/>
                    <a:pt x="90" y="148"/>
                  </a:cubicBezTo>
                  <a:cubicBezTo>
                    <a:pt x="83" y="158"/>
                    <a:pt x="76" y="171"/>
                    <a:pt x="67" y="180"/>
                  </a:cubicBezTo>
                  <a:cubicBezTo>
                    <a:pt x="56" y="191"/>
                    <a:pt x="49" y="196"/>
                    <a:pt x="44" y="211"/>
                  </a:cubicBezTo>
                  <a:cubicBezTo>
                    <a:pt x="43" y="213"/>
                    <a:pt x="42" y="215"/>
                    <a:pt x="41" y="216"/>
                  </a:cubicBezTo>
                </a:path>
              </a:pathLst>
            </a:custGeom>
            <a:solidFill>
              <a:srgbClr val="A45D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0" name="Freeform 5609"/>
            <p:cNvSpPr>
              <a:spLocks/>
            </p:cNvSpPr>
            <p:nvPr/>
          </p:nvSpPr>
          <p:spPr bwMode="auto">
            <a:xfrm>
              <a:off x="1667" y="1972"/>
              <a:ext cx="98" cy="402"/>
            </a:xfrm>
            <a:custGeom>
              <a:avLst/>
              <a:gdLst>
                <a:gd name="T0" fmla="*/ 108 w 39"/>
                <a:gd name="T1" fmla="*/ 42 h 161"/>
                <a:gd name="T2" fmla="*/ 239 w 39"/>
                <a:gd name="T3" fmla="*/ 5 h 161"/>
                <a:gd name="T4" fmla="*/ 138 w 39"/>
                <a:gd name="T5" fmla="*/ 262 h 161"/>
                <a:gd name="T6" fmla="*/ 146 w 39"/>
                <a:gd name="T7" fmla="*/ 554 h 161"/>
                <a:gd name="T8" fmla="*/ 126 w 39"/>
                <a:gd name="T9" fmla="*/ 849 h 161"/>
                <a:gd name="T10" fmla="*/ 0 w 39"/>
                <a:gd name="T11" fmla="*/ 729 h 161"/>
                <a:gd name="T12" fmla="*/ 108 w 39"/>
                <a:gd name="T13" fmla="*/ 674 h 161"/>
                <a:gd name="T14" fmla="*/ 88 w 39"/>
                <a:gd name="T15" fmla="*/ 442 h 161"/>
                <a:gd name="T16" fmla="*/ 101 w 39"/>
                <a:gd name="T17" fmla="*/ 230 h 161"/>
                <a:gd name="T18" fmla="*/ 101 w 39"/>
                <a:gd name="T19" fmla="*/ 5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161">
                  <a:moveTo>
                    <a:pt x="17" y="7"/>
                  </a:moveTo>
                  <a:cubicBezTo>
                    <a:pt x="23" y="5"/>
                    <a:pt x="31" y="0"/>
                    <a:pt x="38" y="1"/>
                  </a:cubicBezTo>
                  <a:cubicBezTo>
                    <a:pt x="39" y="14"/>
                    <a:pt x="24" y="29"/>
                    <a:pt x="22" y="42"/>
                  </a:cubicBezTo>
                  <a:cubicBezTo>
                    <a:pt x="19" y="57"/>
                    <a:pt x="21" y="74"/>
                    <a:pt x="23" y="89"/>
                  </a:cubicBezTo>
                  <a:cubicBezTo>
                    <a:pt x="25" y="104"/>
                    <a:pt x="22" y="121"/>
                    <a:pt x="20" y="136"/>
                  </a:cubicBezTo>
                  <a:cubicBezTo>
                    <a:pt x="16" y="161"/>
                    <a:pt x="4" y="125"/>
                    <a:pt x="0" y="117"/>
                  </a:cubicBezTo>
                  <a:cubicBezTo>
                    <a:pt x="10" y="131"/>
                    <a:pt x="17" y="120"/>
                    <a:pt x="17" y="108"/>
                  </a:cubicBezTo>
                  <a:cubicBezTo>
                    <a:pt x="17" y="96"/>
                    <a:pt x="17" y="82"/>
                    <a:pt x="14" y="71"/>
                  </a:cubicBezTo>
                  <a:cubicBezTo>
                    <a:pt x="11" y="59"/>
                    <a:pt x="11" y="49"/>
                    <a:pt x="16" y="37"/>
                  </a:cubicBezTo>
                  <a:cubicBezTo>
                    <a:pt x="19" y="28"/>
                    <a:pt x="34" y="11"/>
                    <a:pt x="16" y="8"/>
                  </a:cubicBezTo>
                </a:path>
              </a:pathLst>
            </a:custGeom>
            <a:solidFill>
              <a:srgbClr val="A45D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1" name="Freeform 5610"/>
            <p:cNvSpPr>
              <a:spLocks/>
            </p:cNvSpPr>
            <p:nvPr/>
          </p:nvSpPr>
          <p:spPr bwMode="auto">
            <a:xfrm>
              <a:off x="942" y="1962"/>
              <a:ext cx="868" cy="1082"/>
            </a:xfrm>
            <a:custGeom>
              <a:avLst/>
              <a:gdLst>
                <a:gd name="T0" fmla="*/ 1571 w 347"/>
                <a:gd name="T1" fmla="*/ 600 h 433"/>
                <a:gd name="T2" fmla="*/ 1759 w 347"/>
                <a:gd name="T3" fmla="*/ 912 h 433"/>
                <a:gd name="T4" fmla="*/ 1959 w 347"/>
                <a:gd name="T5" fmla="*/ 1237 h 433"/>
                <a:gd name="T6" fmla="*/ 2109 w 347"/>
                <a:gd name="T7" fmla="*/ 1779 h 433"/>
                <a:gd name="T8" fmla="*/ 1351 w 347"/>
                <a:gd name="T9" fmla="*/ 2649 h 433"/>
                <a:gd name="T10" fmla="*/ 763 w 347"/>
                <a:gd name="T11" fmla="*/ 2604 h 433"/>
                <a:gd name="T12" fmla="*/ 450 w 347"/>
                <a:gd name="T13" fmla="*/ 2411 h 433"/>
                <a:gd name="T14" fmla="*/ 125 w 347"/>
                <a:gd name="T15" fmla="*/ 2229 h 433"/>
                <a:gd name="T16" fmla="*/ 0 w 347"/>
                <a:gd name="T17" fmla="*/ 2124 h 433"/>
                <a:gd name="T18" fmla="*/ 358 w 347"/>
                <a:gd name="T19" fmla="*/ 2304 h 433"/>
                <a:gd name="T20" fmla="*/ 700 w 347"/>
                <a:gd name="T21" fmla="*/ 2486 h 433"/>
                <a:gd name="T22" fmla="*/ 1138 w 347"/>
                <a:gd name="T23" fmla="*/ 2504 h 433"/>
                <a:gd name="T24" fmla="*/ 1571 w 347"/>
                <a:gd name="T25" fmla="*/ 2404 h 433"/>
                <a:gd name="T26" fmla="*/ 1864 w 347"/>
                <a:gd name="T27" fmla="*/ 2079 h 433"/>
                <a:gd name="T28" fmla="*/ 2026 w 347"/>
                <a:gd name="T29" fmla="*/ 1729 h 433"/>
                <a:gd name="T30" fmla="*/ 1971 w 347"/>
                <a:gd name="T31" fmla="*/ 1424 h 433"/>
                <a:gd name="T32" fmla="*/ 1746 w 347"/>
                <a:gd name="T33" fmla="*/ 1117 h 433"/>
                <a:gd name="T34" fmla="*/ 1613 w 347"/>
                <a:gd name="T35" fmla="*/ 880 h 433"/>
                <a:gd name="T36" fmla="*/ 1463 w 347"/>
                <a:gd name="T37" fmla="*/ 600 h 433"/>
                <a:gd name="T38" fmla="*/ 1533 w 347"/>
                <a:gd name="T39" fmla="*/ 125 h 433"/>
                <a:gd name="T40" fmla="*/ 1771 w 347"/>
                <a:gd name="T41" fmla="*/ 0 h 433"/>
                <a:gd name="T42" fmla="*/ 1576 w 347"/>
                <a:gd name="T43" fmla="*/ 255 h 433"/>
                <a:gd name="T44" fmla="*/ 1551 w 347"/>
                <a:gd name="T45" fmla="*/ 437 h 433"/>
                <a:gd name="T46" fmla="*/ 1571 w 347"/>
                <a:gd name="T47" fmla="*/ 600 h 4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47" h="433">
                  <a:moveTo>
                    <a:pt x="251" y="96"/>
                  </a:moveTo>
                  <a:cubicBezTo>
                    <a:pt x="255" y="114"/>
                    <a:pt x="270" y="131"/>
                    <a:pt x="281" y="146"/>
                  </a:cubicBezTo>
                  <a:cubicBezTo>
                    <a:pt x="293" y="163"/>
                    <a:pt x="303" y="180"/>
                    <a:pt x="313" y="198"/>
                  </a:cubicBezTo>
                  <a:cubicBezTo>
                    <a:pt x="328" y="225"/>
                    <a:pt x="347" y="253"/>
                    <a:pt x="337" y="285"/>
                  </a:cubicBezTo>
                  <a:cubicBezTo>
                    <a:pt x="318" y="343"/>
                    <a:pt x="280" y="409"/>
                    <a:pt x="216" y="424"/>
                  </a:cubicBezTo>
                  <a:cubicBezTo>
                    <a:pt x="186" y="431"/>
                    <a:pt x="149" y="433"/>
                    <a:pt x="122" y="417"/>
                  </a:cubicBezTo>
                  <a:cubicBezTo>
                    <a:pt x="105" y="407"/>
                    <a:pt x="89" y="396"/>
                    <a:pt x="72" y="386"/>
                  </a:cubicBezTo>
                  <a:cubicBezTo>
                    <a:pt x="55" y="376"/>
                    <a:pt x="36" y="368"/>
                    <a:pt x="20" y="357"/>
                  </a:cubicBezTo>
                  <a:cubicBezTo>
                    <a:pt x="13" y="352"/>
                    <a:pt x="5" y="347"/>
                    <a:pt x="0" y="340"/>
                  </a:cubicBezTo>
                  <a:cubicBezTo>
                    <a:pt x="21" y="345"/>
                    <a:pt x="37" y="361"/>
                    <a:pt x="57" y="369"/>
                  </a:cubicBezTo>
                  <a:cubicBezTo>
                    <a:pt x="77" y="376"/>
                    <a:pt x="92" y="391"/>
                    <a:pt x="112" y="398"/>
                  </a:cubicBezTo>
                  <a:cubicBezTo>
                    <a:pt x="135" y="405"/>
                    <a:pt x="159" y="403"/>
                    <a:pt x="182" y="401"/>
                  </a:cubicBezTo>
                  <a:cubicBezTo>
                    <a:pt x="205" y="399"/>
                    <a:pt x="229" y="395"/>
                    <a:pt x="251" y="385"/>
                  </a:cubicBezTo>
                  <a:cubicBezTo>
                    <a:pt x="272" y="375"/>
                    <a:pt x="286" y="352"/>
                    <a:pt x="298" y="333"/>
                  </a:cubicBezTo>
                  <a:cubicBezTo>
                    <a:pt x="310" y="315"/>
                    <a:pt x="322" y="299"/>
                    <a:pt x="324" y="277"/>
                  </a:cubicBezTo>
                  <a:cubicBezTo>
                    <a:pt x="325" y="262"/>
                    <a:pt x="322" y="241"/>
                    <a:pt x="315" y="228"/>
                  </a:cubicBezTo>
                  <a:cubicBezTo>
                    <a:pt x="305" y="210"/>
                    <a:pt x="289" y="197"/>
                    <a:pt x="279" y="179"/>
                  </a:cubicBezTo>
                  <a:cubicBezTo>
                    <a:pt x="271" y="166"/>
                    <a:pt x="267" y="153"/>
                    <a:pt x="258" y="141"/>
                  </a:cubicBezTo>
                  <a:cubicBezTo>
                    <a:pt x="248" y="128"/>
                    <a:pt x="236" y="113"/>
                    <a:pt x="234" y="96"/>
                  </a:cubicBezTo>
                  <a:cubicBezTo>
                    <a:pt x="231" y="74"/>
                    <a:pt x="235" y="39"/>
                    <a:pt x="245" y="20"/>
                  </a:cubicBezTo>
                  <a:cubicBezTo>
                    <a:pt x="252" y="7"/>
                    <a:pt x="267" y="0"/>
                    <a:pt x="283" y="0"/>
                  </a:cubicBezTo>
                  <a:cubicBezTo>
                    <a:pt x="263" y="4"/>
                    <a:pt x="256" y="24"/>
                    <a:pt x="252" y="41"/>
                  </a:cubicBezTo>
                  <a:cubicBezTo>
                    <a:pt x="250" y="50"/>
                    <a:pt x="248" y="60"/>
                    <a:pt x="248" y="70"/>
                  </a:cubicBezTo>
                  <a:cubicBezTo>
                    <a:pt x="249" y="77"/>
                    <a:pt x="252" y="88"/>
                    <a:pt x="251" y="96"/>
                  </a:cubicBezTo>
                </a:path>
              </a:pathLst>
            </a:custGeom>
            <a:solidFill>
              <a:srgbClr val="A45D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2" name="Freeform 5611"/>
            <p:cNvSpPr>
              <a:spLocks/>
            </p:cNvSpPr>
            <p:nvPr/>
          </p:nvSpPr>
          <p:spPr bwMode="auto">
            <a:xfrm>
              <a:off x="1542" y="1949"/>
              <a:ext cx="195" cy="393"/>
            </a:xfrm>
            <a:custGeom>
              <a:avLst/>
              <a:gdLst>
                <a:gd name="T0" fmla="*/ 45 w 78"/>
                <a:gd name="T1" fmla="*/ 308 h 157"/>
                <a:gd name="T2" fmla="*/ 75 w 78"/>
                <a:gd name="T3" fmla="*/ 701 h 157"/>
                <a:gd name="T4" fmla="*/ 188 w 78"/>
                <a:gd name="T5" fmla="*/ 884 h 157"/>
                <a:gd name="T6" fmla="*/ 275 w 78"/>
                <a:gd name="T7" fmla="*/ 921 h 157"/>
                <a:gd name="T8" fmla="*/ 338 w 78"/>
                <a:gd name="T9" fmla="*/ 984 h 157"/>
                <a:gd name="T10" fmla="*/ 158 w 78"/>
                <a:gd name="T11" fmla="*/ 638 h 157"/>
                <a:gd name="T12" fmla="*/ 158 w 78"/>
                <a:gd name="T13" fmla="*/ 245 h 157"/>
                <a:gd name="T14" fmla="*/ 488 w 78"/>
                <a:gd name="T15" fmla="*/ 0 h 157"/>
                <a:gd name="T16" fmla="*/ 175 w 78"/>
                <a:gd name="T17" fmla="*/ 88 h 157"/>
                <a:gd name="T18" fmla="*/ 83 w 78"/>
                <a:gd name="T19" fmla="*/ 208 h 1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 h="157">
                  <a:moveTo>
                    <a:pt x="7" y="49"/>
                  </a:moveTo>
                  <a:cubicBezTo>
                    <a:pt x="0" y="68"/>
                    <a:pt x="6" y="93"/>
                    <a:pt x="12" y="112"/>
                  </a:cubicBezTo>
                  <a:cubicBezTo>
                    <a:pt x="15" y="121"/>
                    <a:pt x="22" y="134"/>
                    <a:pt x="30" y="141"/>
                  </a:cubicBezTo>
                  <a:cubicBezTo>
                    <a:pt x="34" y="144"/>
                    <a:pt x="39" y="144"/>
                    <a:pt x="44" y="147"/>
                  </a:cubicBezTo>
                  <a:cubicBezTo>
                    <a:pt x="48" y="149"/>
                    <a:pt x="52" y="154"/>
                    <a:pt x="54" y="157"/>
                  </a:cubicBezTo>
                  <a:cubicBezTo>
                    <a:pt x="49" y="137"/>
                    <a:pt x="33" y="122"/>
                    <a:pt x="25" y="102"/>
                  </a:cubicBezTo>
                  <a:cubicBezTo>
                    <a:pt x="17" y="82"/>
                    <a:pt x="18" y="59"/>
                    <a:pt x="25" y="39"/>
                  </a:cubicBezTo>
                  <a:cubicBezTo>
                    <a:pt x="31" y="23"/>
                    <a:pt x="65" y="9"/>
                    <a:pt x="78" y="0"/>
                  </a:cubicBezTo>
                  <a:cubicBezTo>
                    <a:pt x="69" y="0"/>
                    <a:pt x="35" y="7"/>
                    <a:pt x="28" y="14"/>
                  </a:cubicBezTo>
                  <a:cubicBezTo>
                    <a:pt x="24" y="17"/>
                    <a:pt x="12" y="26"/>
                    <a:pt x="13" y="33"/>
                  </a:cubicBezTo>
                </a:path>
              </a:pathLst>
            </a:custGeom>
            <a:solidFill>
              <a:srgbClr val="99585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3" name="Freeform 5612"/>
            <p:cNvSpPr>
              <a:spLocks/>
            </p:cNvSpPr>
            <p:nvPr/>
          </p:nvSpPr>
          <p:spPr bwMode="auto">
            <a:xfrm>
              <a:off x="1310" y="1134"/>
              <a:ext cx="637" cy="953"/>
            </a:xfrm>
            <a:custGeom>
              <a:avLst/>
              <a:gdLst>
                <a:gd name="T0" fmla="*/ 679 w 255"/>
                <a:gd name="T1" fmla="*/ 2384 h 381"/>
                <a:gd name="T2" fmla="*/ 1104 w 255"/>
                <a:gd name="T3" fmla="*/ 1984 h 381"/>
                <a:gd name="T4" fmla="*/ 1466 w 255"/>
                <a:gd name="T5" fmla="*/ 1583 h 381"/>
                <a:gd name="T6" fmla="*/ 1316 w 255"/>
                <a:gd name="T7" fmla="*/ 483 h 381"/>
                <a:gd name="T8" fmla="*/ 330 w 255"/>
                <a:gd name="T9" fmla="*/ 0 h 381"/>
                <a:gd name="T10" fmla="*/ 0 w 255"/>
                <a:gd name="T11" fmla="*/ 38 h 381"/>
                <a:gd name="T12" fmla="*/ 480 w 255"/>
                <a:gd name="T13" fmla="*/ 63 h 381"/>
                <a:gd name="T14" fmla="*/ 837 w 255"/>
                <a:gd name="T15" fmla="*/ 183 h 381"/>
                <a:gd name="T16" fmla="*/ 1087 w 255"/>
                <a:gd name="T17" fmla="*/ 383 h 381"/>
                <a:gd name="T18" fmla="*/ 1329 w 255"/>
                <a:gd name="T19" fmla="*/ 683 h 381"/>
                <a:gd name="T20" fmla="*/ 1411 w 255"/>
                <a:gd name="T21" fmla="*/ 1008 h 381"/>
                <a:gd name="T22" fmla="*/ 1436 w 255"/>
                <a:gd name="T23" fmla="*/ 1358 h 381"/>
                <a:gd name="T24" fmla="*/ 1112 w 255"/>
                <a:gd name="T25" fmla="*/ 1858 h 381"/>
                <a:gd name="T26" fmla="*/ 617 w 255"/>
                <a:gd name="T27" fmla="*/ 2376 h 3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5" h="381">
                  <a:moveTo>
                    <a:pt x="109" y="381"/>
                  </a:moveTo>
                  <a:cubicBezTo>
                    <a:pt x="113" y="346"/>
                    <a:pt x="152" y="327"/>
                    <a:pt x="177" y="317"/>
                  </a:cubicBezTo>
                  <a:cubicBezTo>
                    <a:pt x="205" y="305"/>
                    <a:pt x="225" y="281"/>
                    <a:pt x="235" y="253"/>
                  </a:cubicBezTo>
                  <a:cubicBezTo>
                    <a:pt x="255" y="194"/>
                    <a:pt x="253" y="127"/>
                    <a:pt x="211" y="77"/>
                  </a:cubicBezTo>
                  <a:cubicBezTo>
                    <a:pt x="170" y="28"/>
                    <a:pt x="116" y="0"/>
                    <a:pt x="53" y="0"/>
                  </a:cubicBezTo>
                  <a:cubicBezTo>
                    <a:pt x="34" y="0"/>
                    <a:pt x="18" y="4"/>
                    <a:pt x="0" y="6"/>
                  </a:cubicBezTo>
                  <a:cubicBezTo>
                    <a:pt x="22" y="16"/>
                    <a:pt x="54" y="6"/>
                    <a:pt x="77" y="10"/>
                  </a:cubicBezTo>
                  <a:cubicBezTo>
                    <a:pt x="97" y="14"/>
                    <a:pt x="115" y="23"/>
                    <a:pt x="134" y="29"/>
                  </a:cubicBezTo>
                  <a:cubicBezTo>
                    <a:pt x="152" y="34"/>
                    <a:pt x="162" y="47"/>
                    <a:pt x="174" y="61"/>
                  </a:cubicBezTo>
                  <a:cubicBezTo>
                    <a:pt x="188" y="76"/>
                    <a:pt x="203" y="91"/>
                    <a:pt x="213" y="109"/>
                  </a:cubicBezTo>
                  <a:cubicBezTo>
                    <a:pt x="222" y="126"/>
                    <a:pt x="224" y="143"/>
                    <a:pt x="226" y="161"/>
                  </a:cubicBezTo>
                  <a:cubicBezTo>
                    <a:pt x="228" y="180"/>
                    <a:pt x="233" y="198"/>
                    <a:pt x="230" y="217"/>
                  </a:cubicBezTo>
                  <a:cubicBezTo>
                    <a:pt x="225" y="248"/>
                    <a:pt x="206" y="282"/>
                    <a:pt x="178" y="297"/>
                  </a:cubicBezTo>
                  <a:cubicBezTo>
                    <a:pt x="141" y="317"/>
                    <a:pt x="109" y="335"/>
                    <a:pt x="99" y="380"/>
                  </a:cubicBezTo>
                </a:path>
              </a:pathLst>
            </a:custGeom>
            <a:solidFill>
              <a:srgbClr val="99585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4" name="Freeform 5613"/>
            <p:cNvSpPr>
              <a:spLocks/>
            </p:cNvSpPr>
            <p:nvPr/>
          </p:nvSpPr>
          <p:spPr bwMode="auto">
            <a:xfrm>
              <a:off x="707" y="1209"/>
              <a:ext cx="495" cy="795"/>
            </a:xfrm>
            <a:custGeom>
              <a:avLst/>
              <a:gdLst>
                <a:gd name="T0" fmla="*/ 675 w 198"/>
                <a:gd name="T1" fmla="*/ 550 h 318"/>
                <a:gd name="T2" fmla="*/ 320 w 198"/>
                <a:gd name="T3" fmla="*/ 1008 h 318"/>
                <a:gd name="T4" fmla="*/ 195 w 198"/>
                <a:gd name="T5" fmla="*/ 1258 h 318"/>
                <a:gd name="T6" fmla="*/ 133 w 198"/>
                <a:gd name="T7" fmla="*/ 1525 h 318"/>
                <a:gd name="T8" fmla="*/ 58 w 198"/>
                <a:gd name="T9" fmla="*/ 1745 h 318"/>
                <a:gd name="T10" fmla="*/ 0 w 198"/>
                <a:gd name="T11" fmla="*/ 1988 h 318"/>
                <a:gd name="T12" fmla="*/ 288 w 198"/>
                <a:gd name="T13" fmla="*/ 1275 h 318"/>
                <a:gd name="T14" fmla="*/ 483 w 198"/>
                <a:gd name="T15" fmla="*/ 950 h 318"/>
                <a:gd name="T16" fmla="*/ 750 w 198"/>
                <a:gd name="T17" fmla="*/ 663 h 318"/>
                <a:gd name="T18" fmla="*/ 1238 w 198"/>
                <a:gd name="T19" fmla="*/ 0 h 318"/>
                <a:gd name="T20" fmla="*/ 720 w 198"/>
                <a:gd name="T21" fmla="*/ 450 h 3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8" h="318">
                  <a:moveTo>
                    <a:pt x="108" y="88"/>
                  </a:moveTo>
                  <a:cubicBezTo>
                    <a:pt x="92" y="113"/>
                    <a:pt x="68" y="136"/>
                    <a:pt x="51" y="161"/>
                  </a:cubicBezTo>
                  <a:cubicBezTo>
                    <a:pt x="43" y="174"/>
                    <a:pt x="35" y="185"/>
                    <a:pt x="31" y="201"/>
                  </a:cubicBezTo>
                  <a:cubicBezTo>
                    <a:pt x="27" y="215"/>
                    <a:pt x="24" y="229"/>
                    <a:pt x="21" y="244"/>
                  </a:cubicBezTo>
                  <a:cubicBezTo>
                    <a:pt x="18" y="256"/>
                    <a:pt x="12" y="267"/>
                    <a:pt x="9" y="279"/>
                  </a:cubicBezTo>
                  <a:cubicBezTo>
                    <a:pt x="5" y="292"/>
                    <a:pt x="6" y="305"/>
                    <a:pt x="0" y="318"/>
                  </a:cubicBezTo>
                  <a:cubicBezTo>
                    <a:pt x="18" y="281"/>
                    <a:pt x="29" y="241"/>
                    <a:pt x="46" y="204"/>
                  </a:cubicBezTo>
                  <a:cubicBezTo>
                    <a:pt x="54" y="186"/>
                    <a:pt x="64" y="168"/>
                    <a:pt x="77" y="152"/>
                  </a:cubicBezTo>
                  <a:cubicBezTo>
                    <a:pt x="90" y="136"/>
                    <a:pt x="108" y="124"/>
                    <a:pt x="120" y="106"/>
                  </a:cubicBezTo>
                  <a:cubicBezTo>
                    <a:pt x="142" y="72"/>
                    <a:pt x="165" y="24"/>
                    <a:pt x="198" y="0"/>
                  </a:cubicBezTo>
                  <a:cubicBezTo>
                    <a:pt x="167" y="8"/>
                    <a:pt x="136" y="49"/>
                    <a:pt x="115" y="72"/>
                  </a:cubicBezTo>
                </a:path>
              </a:pathLst>
            </a:custGeom>
            <a:solidFill>
              <a:srgbClr val="99585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5" name="Freeform 5614"/>
            <p:cNvSpPr>
              <a:spLocks/>
            </p:cNvSpPr>
            <p:nvPr/>
          </p:nvSpPr>
          <p:spPr bwMode="auto">
            <a:xfrm>
              <a:off x="970" y="2149"/>
              <a:ext cx="842" cy="945"/>
            </a:xfrm>
            <a:custGeom>
              <a:avLst/>
              <a:gdLst>
                <a:gd name="T0" fmla="*/ 0 w 337"/>
                <a:gd name="T1" fmla="*/ 1713 h 378"/>
                <a:gd name="T2" fmla="*/ 417 w 337"/>
                <a:gd name="T3" fmla="*/ 2045 h 378"/>
                <a:gd name="T4" fmla="*/ 924 w 337"/>
                <a:gd name="T5" fmla="*/ 2270 h 378"/>
                <a:gd name="T6" fmla="*/ 1891 w 337"/>
                <a:gd name="T7" fmla="*/ 1738 h 378"/>
                <a:gd name="T8" fmla="*/ 2086 w 337"/>
                <a:gd name="T9" fmla="*/ 1163 h 378"/>
                <a:gd name="T10" fmla="*/ 1874 w 337"/>
                <a:gd name="T11" fmla="*/ 633 h 378"/>
                <a:gd name="T12" fmla="*/ 1637 w 337"/>
                <a:gd name="T13" fmla="*/ 325 h 378"/>
                <a:gd name="T14" fmla="*/ 1542 w 337"/>
                <a:gd name="T15" fmla="*/ 188 h 378"/>
                <a:gd name="T16" fmla="*/ 1487 w 337"/>
                <a:gd name="T17" fmla="*/ 0 h 378"/>
                <a:gd name="T18" fmla="*/ 1679 w 337"/>
                <a:gd name="T19" fmla="*/ 583 h 378"/>
                <a:gd name="T20" fmla="*/ 2004 w 337"/>
                <a:gd name="T21" fmla="*/ 1125 h 378"/>
                <a:gd name="T22" fmla="*/ 1804 w 337"/>
                <a:gd name="T23" fmla="*/ 1700 h 378"/>
                <a:gd name="T24" fmla="*/ 1392 w 337"/>
                <a:gd name="T25" fmla="*/ 2088 h 378"/>
                <a:gd name="T26" fmla="*/ 775 w 337"/>
                <a:gd name="T27" fmla="*/ 2125 h 378"/>
                <a:gd name="T28" fmla="*/ 500 w 337"/>
                <a:gd name="T29" fmla="*/ 2020 h 378"/>
                <a:gd name="T30" fmla="*/ 237 w 337"/>
                <a:gd name="T31" fmla="*/ 1870 h 378"/>
                <a:gd name="T32" fmla="*/ 67 w 337"/>
                <a:gd name="T33" fmla="*/ 1763 h 3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7" h="378">
                  <a:moveTo>
                    <a:pt x="0" y="274"/>
                  </a:moveTo>
                  <a:cubicBezTo>
                    <a:pt x="17" y="296"/>
                    <a:pt x="45" y="311"/>
                    <a:pt x="67" y="327"/>
                  </a:cubicBezTo>
                  <a:cubicBezTo>
                    <a:pt x="93" y="345"/>
                    <a:pt x="118" y="356"/>
                    <a:pt x="148" y="363"/>
                  </a:cubicBezTo>
                  <a:cubicBezTo>
                    <a:pt x="211" y="378"/>
                    <a:pt x="269" y="327"/>
                    <a:pt x="303" y="278"/>
                  </a:cubicBezTo>
                  <a:cubicBezTo>
                    <a:pt x="322" y="251"/>
                    <a:pt x="337" y="219"/>
                    <a:pt x="334" y="186"/>
                  </a:cubicBezTo>
                  <a:cubicBezTo>
                    <a:pt x="331" y="156"/>
                    <a:pt x="318" y="126"/>
                    <a:pt x="300" y="101"/>
                  </a:cubicBezTo>
                  <a:cubicBezTo>
                    <a:pt x="287" y="83"/>
                    <a:pt x="275" y="68"/>
                    <a:pt x="262" y="52"/>
                  </a:cubicBezTo>
                  <a:cubicBezTo>
                    <a:pt x="255" y="44"/>
                    <a:pt x="251" y="40"/>
                    <a:pt x="247" y="30"/>
                  </a:cubicBezTo>
                  <a:cubicBezTo>
                    <a:pt x="243" y="21"/>
                    <a:pt x="243" y="8"/>
                    <a:pt x="238" y="0"/>
                  </a:cubicBezTo>
                  <a:cubicBezTo>
                    <a:pt x="233" y="32"/>
                    <a:pt x="250" y="67"/>
                    <a:pt x="269" y="93"/>
                  </a:cubicBezTo>
                  <a:cubicBezTo>
                    <a:pt x="290" y="121"/>
                    <a:pt x="316" y="144"/>
                    <a:pt x="321" y="180"/>
                  </a:cubicBezTo>
                  <a:cubicBezTo>
                    <a:pt x="326" y="214"/>
                    <a:pt x="306" y="244"/>
                    <a:pt x="289" y="272"/>
                  </a:cubicBezTo>
                  <a:cubicBezTo>
                    <a:pt x="274" y="296"/>
                    <a:pt x="249" y="322"/>
                    <a:pt x="223" y="334"/>
                  </a:cubicBezTo>
                  <a:cubicBezTo>
                    <a:pt x="192" y="348"/>
                    <a:pt x="155" y="349"/>
                    <a:pt x="124" y="340"/>
                  </a:cubicBezTo>
                  <a:cubicBezTo>
                    <a:pt x="108" y="335"/>
                    <a:pt x="94" y="331"/>
                    <a:pt x="80" y="323"/>
                  </a:cubicBezTo>
                  <a:cubicBezTo>
                    <a:pt x="66" y="314"/>
                    <a:pt x="53" y="306"/>
                    <a:pt x="38" y="299"/>
                  </a:cubicBezTo>
                  <a:cubicBezTo>
                    <a:pt x="29" y="295"/>
                    <a:pt x="18" y="290"/>
                    <a:pt x="11" y="282"/>
                  </a:cubicBezTo>
                </a:path>
              </a:pathLst>
            </a:custGeom>
            <a:solidFill>
              <a:srgbClr val="99585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6" name="Freeform 5615"/>
            <p:cNvSpPr>
              <a:spLocks/>
            </p:cNvSpPr>
            <p:nvPr/>
          </p:nvSpPr>
          <p:spPr bwMode="auto">
            <a:xfrm>
              <a:off x="809" y="1324"/>
              <a:ext cx="903" cy="1553"/>
            </a:xfrm>
            <a:custGeom>
              <a:avLst/>
              <a:gdLst>
                <a:gd name="T0" fmla="*/ 1338 w 361"/>
                <a:gd name="T1" fmla="*/ 163 h 621"/>
                <a:gd name="T2" fmla="*/ 971 w 361"/>
                <a:gd name="T3" fmla="*/ 545 h 621"/>
                <a:gd name="T4" fmla="*/ 713 w 361"/>
                <a:gd name="T5" fmla="*/ 813 h 621"/>
                <a:gd name="T6" fmla="*/ 288 w 361"/>
                <a:gd name="T7" fmla="*/ 1450 h 621"/>
                <a:gd name="T8" fmla="*/ 33 w 361"/>
                <a:gd name="T9" fmla="*/ 2458 h 621"/>
                <a:gd name="T10" fmla="*/ 158 w 361"/>
                <a:gd name="T11" fmla="*/ 2883 h 621"/>
                <a:gd name="T12" fmla="*/ 288 w 361"/>
                <a:gd name="T13" fmla="*/ 3201 h 621"/>
                <a:gd name="T14" fmla="*/ 613 w 361"/>
                <a:gd name="T15" fmla="*/ 3521 h 621"/>
                <a:gd name="T16" fmla="*/ 1008 w 361"/>
                <a:gd name="T17" fmla="*/ 3721 h 621"/>
                <a:gd name="T18" fmla="*/ 1884 w 361"/>
                <a:gd name="T19" fmla="*/ 3539 h 621"/>
                <a:gd name="T20" fmla="*/ 1763 w 361"/>
                <a:gd name="T21" fmla="*/ 2796 h 621"/>
                <a:gd name="T22" fmla="*/ 1246 w 361"/>
                <a:gd name="T23" fmla="*/ 2246 h 621"/>
                <a:gd name="T24" fmla="*/ 1458 w 361"/>
                <a:gd name="T25" fmla="*/ 1108 h 621"/>
                <a:gd name="T26" fmla="*/ 1939 w 361"/>
                <a:gd name="T27" fmla="*/ 983 h 621"/>
                <a:gd name="T28" fmla="*/ 2214 w 361"/>
                <a:gd name="T29" fmla="*/ 625 h 621"/>
                <a:gd name="T30" fmla="*/ 2001 w 361"/>
                <a:gd name="T31" fmla="*/ 95 h 621"/>
                <a:gd name="T32" fmla="*/ 1688 w 361"/>
                <a:gd name="T33" fmla="*/ 20 h 621"/>
                <a:gd name="T34" fmla="*/ 1396 w 361"/>
                <a:gd name="T35" fmla="*/ 125 h 6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1" h="621">
                  <a:moveTo>
                    <a:pt x="214" y="26"/>
                  </a:moveTo>
                  <a:cubicBezTo>
                    <a:pt x="195" y="37"/>
                    <a:pt x="172" y="72"/>
                    <a:pt x="155" y="87"/>
                  </a:cubicBezTo>
                  <a:cubicBezTo>
                    <a:pt x="139" y="100"/>
                    <a:pt x="126" y="113"/>
                    <a:pt x="114" y="130"/>
                  </a:cubicBezTo>
                  <a:cubicBezTo>
                    <a:pt x="91" y="161"/>
                    <a:pt x="63" y="196"/>
                    <a:pt x="46" y="232"/>
                  </a:cubicBezTo>
                  <a:cubicBezTo>
                    <a:pt x="23" y="279"/>
                    <a:pt x="0" y="338"/>
                    <a:pt x="5" y="393"/>
                  </a:cubicBezTo>
                  <a:cubicBezTo>
                    <a:pt x="7" y="416"/>
                    <a:pt x="16" y="439"/>
                    <a:pt x="25" y="461"/>
                  </a:cubicBezTo>
                  <a:cubicBezTo>
                    <a:pt x="31" y="478"/>
                    <a:pt x="36" y="497"/>
                    <a:pt x="46" y="512"/>
                  </a:cubicBezTo>
                  <a:cubicBezTo>
                    <a:pt x="58" y="530"/>
                    <a:pt x="83" y="547"/>
                    <a:pt x="98" y="563"/>
                  </a:cubicBezTo>
                  <a:cubicBezTo>
                    <a:pt x="113" y="579"/>
                    <a:pt x="143" y="584"/>
                    <a:pt x="161" y="595"/>
                  </a:cubicBezTo>
                  <a:cubicBezTo>
                    <a:pt x="201" y="621"/>
                    <a:pt x="278" y="603"/>
                    <a:pt x="301" y="566"/>
                  </a:cubicBezTo>
                  <a:cubicBezTo>
                    <a:pt x="322" y="531"/>
                    <a:pt x="303" y="475"/>
                    <a:pt x="282" y="447"/>
                  </a:cubicBezTo>
                  <a:cubicBezTo>
                    <a:pt x="255" y="411"/>
                    <a:pt x="207" y="405"/>
                    <a:pt x="199" y="359"/>
                  </a:cubicBezTo>
                  <a:cubicBezTo>
                    <a:pt x="190" y="305"/>
                    <a:pt x="190" y="210"/>
                    <a:pt x="233" y="177"/>
                  </a:cubicBezTo>
                  <a:cubicBezTo>
                    <a:pt x="252" y="162"/>
                    <a:pt x="289" y="170"/>
                    <a:pt x="310" y="157"/>
                  </a:cubicBezTo>
                  <a:cubicBezTo>
                    <a:pt x="327" y="146"/>
                    <a:pt x="350" y="120"/>
                    <a:pt x="354" y="100"/>
                  </a:cubicBezTo>
                  <a:cubicBezTo>
                    <a:pt x="361" y="68"/>
                    <a:pt x="343" y="29"/>
                    <a:pt x="320" y="15"/>
                  </a:cubicBezTo>
                  <a:cubicBezTo>
                    <a:pt x="309" y="8"/>
                    <a:pt x="283" y="0"/>
                    <a:pt x="270" y="3"/>
                  </a:cubicBezTo>
                  <a:cubicBezTo>
                    <a:pt x="259" y="5"/>
                    <a:pt x="230" y="11"/>
                    <a:pt x="223" y="20"/>
                  </a:cubicBezTo>
                </a:path>
              </a:pathLst>
            </a:custGeom>
            <a:solidFill>
              <a:srgbClr val="B37A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7" name="Freeform 5616"/>
            <p:cNvSpPr>
              <a:spLocks/>
            </p:cNvSpPr>
            <p:nvPr/>
          </p:nvSpPr>
          <p:spPr bwMode="auto">
            <a:xfrm>
              <a:off x="905" y="1397"/>
              <a:ext cx="732" cy="1375"/>
            </a:xfrm>
            <a:custGeom>
              <a:avLst/>
              <a:gdLst>
                <a:gd name="T0" fmla="*/ 1741 w 293"/>
                <a:gd name="T1" fmla="*/ 195 h 550"/>
                <a:gd name="T2" fmla="*/ 1579 w 293"/>
                <a:gd name="T3" fmla="*/ 70 h 550"/>
                <a:gd name="T4" fmla="*/ 1479 w 293"/>
                <a:gd name="T5" fmla="*/ 38 h 550"/>
                <a:gd name="T6" fmla="*/ 1187 w 293"/>
                <a:gd name="T7" fmla="*/ 100 h 550"/>
                <a:gd name="T8" fmla="*/ 1017 w 293"/>
                <a:gd name="T9" fmla="*/ 183 h 550"/>
                <a:gd name="T10" fmla="*/ 937 w 293"/>
                <a:gd name="T11" fmla="*/ 320 h 550"/>
                <a:gd name="T12" fmla="*/ 817 w 293"/>
                <a:gd name="T13" fmla="*/ 463 h 550"/>
                <a:gd name="T14" fmla="*/ 675 w 293"/>
                <a:gd name="T15" fmla="*/ 575 h 550"/>
                <a:gd name="T16" fmla="*/ 550 w 293"/>
                <a:gd name="T17" fmla="*/ 738 h 550"/>
                <a:gd name="T18" fmla="*/ 425 w 293"/>
                <a:gd name="T19" fmla="*/ 870 h 550"/>
                <a:gd name="T20" fmla="*/ 312 w 293"/>
                <a:gd name="T21" fmla="*/ 995 h 550"/>
                <a:gd name="T22" fmla="*/ 155 w 293"/>
                <a:gd name="T23" fmla="*/ 1283 h 550"/>
                <a:gd name="T24" fmla="*/ 75 w 293"/>
                <a:gd name="T25" fmla="*/ 1595 h 550"/>
                <a:gd name="T26" fmla="*/ 17 w 293"/>
                <a:gd name="T27" fmla="*/ 1825 h 550"/>
                <a:gd name="T28" fmla="*/ 75 w 293"/>
                <a:gd name="T29" fmla="*/ 2008 h 550"/>
                <a:gd name="T30" fmla="*/ 37 w 293"/>
                <a:gd name="T31" fmla="*/ 2175 h 550"/>
                <a:gd name="T32" fmla="*/ 150 w 293"/>
                <a:gd name="T33" fmla="*/ 2600 h 550"/>
                <a:gd name="T34" fmla="*/ 180 w 293"/>
                <a:gd name="T35" fmla="*/ 2733 h 550"/>
                <a:gd name="T36" fmla="*/ 312 w 293"/>
                <a:gd name="T37" fmla="*/ 2925 h 550"/>
                <a:gd name="T38" fmla="*/ 505 w 293"/>
                <a:gd name="T39" fmla="*/ 3145 h 550"/>
                <a:gd name="T40" fmla="*/ 667 w 293"/>
                <a:gd name="T41" fmla="*/ 3333 h 550"/>
                <a:gd name="T42" fmla="*/ 862 w 293"/>
                <a:gd name="T43" fmla="*/ 3358 h 550"/>
                <a:gd name="T44" fmla="*/ 1129 w 293"/>
                <a:gd name="T45" fmla="*/ 3420 h 550"/>
                <a:gd name="T46" fmla="*/ 1392 w 293"/>
                <a:gd name="T47" fmla="*/ 3288 h 550"/>
                <a:gd name="T48" fmla="*/ 1454 w 293"/>
                <a:gd name="T49" fmla="*/ 3175 h 550"/>
                <a:gd name="T50" fmla="*/ 1479 w 293"/>
                <a:gd name="T51" fmla="*/ 2925 h 550"/>
                <a:gd name="T52" fmla="*/ 1304 w 293"/>
                <a:gd name="T53" fmla="*/ 2770 h 550"/>
                <a:gd name="T54" fmla="*/ 1117 w 293"/>
                <a:gd name="T55" fmla="*/ 2700 h 550"/>
                <a:gd name="T56" fmla="*/ 817 w 293"/>
                <a:gd name="T57" fmla="*/ 2638 h 550"/>
                <a:gd name="T58" fmla="*/ 705 w 293"/>
                <a:gd name="T59" fmla="*/ 2583 h 550"/>
                <a:gd name="T60" fmla="*/ 612 w 293"/>
                <a:gd name="T61" fmla="*/ 2483 h 550"/>
                <a:gd name="T62" fmla="*/ 525 w 293"/>
                <a:gd name="T63" fmla="*/ 2300 h 550"/>
                <a:gd name="T64" fmla="*/ 517 w 293"/>
                <a:gd name="T65" fmla="*/ 2200 h 550"/>
                <a:gd name="T66" fmla="*/ 530 w 293"/>
                <a:gd name="T67" fmla="*/ 1970 h 550"/>
                <a:gd name="T68" fmla="*/ 487 w 293"/>
                <a:gd name="T69" fmla="*/ 1775 h 550"/>
                <a:gd name="T70" fmla="*/ 550 w 293"/>
                <a:gd name="T71" fmla="*/ 1570 h 550"/>
                <a:gd name="T72" fmla="*/ 562 w 293"/>
                <a:gd name="T73" fmla="*/ 1408 h 550"/>
                <a:gd name="T74" fmla="*/ 655 w 293"/>
                <a:gd name="T75" fmla="*/ 1225 h 550"/>
                <a:gd name="T76" fmla="*/ 725 w 293"/>
                <a:gd name="T77" fmla="*/ 1038 h 550"/>
                <a:gd name="T78" fmla="*/ 812 w 293"/>
                <a:gd name="T79" fmla="*/ 900 h 550"/>
                <a:gd name="T80" fmla="*/ 879 w 293"/>
                <a:gd name="T81" fmla="*/ 883 h 550"/>
                <a:gd name="T82" fmla="*/ 967 w 293"/>
                <a:gd name="T83" fmla="*/ 813 h 550"/>
                <a:gd name="T84" fmla="*/ 1124 w 293"/>
                <a:gd name="T85" fmla="*/ 695 h 550"/>
                <a:gd name="T86" fmla="*/ 1242 w 293"/>
                <a:gd name="T87" fmla="*/ 683 h 550"/>
                <a:gd name="T88" fmla="*/ 1317 w 293"/>
                <a:gd name="T89" fmla="*/ 713 h 550"/>
                <a:gd name="T90" fmla="*/ 1442 w 293"/>
                <a:gd name="T91" fmla="*/ 708 h 550"/>
                <a:gd name="T92" fmla="*/ 1579 w 293"/>
                <a:gd name="T93" fmla="*/ 658 h 550"/>
                <a:gd name="T94" fmla="*/ 1736 w 293"/>
                <a:gd name="T95" fmla="*/ 545 h 550"/>
                <a:gd name="T96" fmla="*/ 1799 w 293"/>
                <a:gd name="T97" fmla="*/ 508 h 550"/>
                <a:gd name="T98" fmla="*/ 1791 w 293"/>
                <a:gd name="T99" fmla="*/ 283 h 55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93" h="550">
                  <a:moveTo>
                    <a:pt x="287" y="45"/>
                  </a:moveTo>
                  <a:cubicBezTo>
                    <a:pt x="286" y="43"/>
                    <a:pt x="285" y="41"/>
                    <a:pt x="283" y="39"/>
                  </a:cubicBezTo>
                  <a:cubicBezTo>
                    <a:pt x="287" y="35"/>
                    <a:pt x="280" y="35"/>
                    <a:pt x="281" y="30"/>
                  </a:cubicBezTo>
                  <a:cubicBezTo>
                    <a:pt x="281" y="31"/>
                    <a:pt x="280" y="31"/>
                    <a:pt x="279" y="31"/>
                  </a:cubicBezTo>
                  <a:cubicBezTo>
                    <a:pt x="271" y="28"/>
                    <a:pt x="282" y="16"/>
                    <a:pt x="272" y="19"/>
                  </a:cubicBezTo>
                  <a:cubicBezTo>
                    <a:pt x="273" y="18"/>
                    <a:pt x="270" y="13"/>
                    <a:pt x="268" y="11"/>
                  </a:cubicBezTo>
                  <a:cubicBezTo>
                    <a:pt x="267" y="8"/>
                    <a:pt x="264" y="5"/>
                    <a:pt x="261" y="7"/>
                  </a:cubicBezTo>
                  <a:cubicBezTo>
                    <a:pt x="263" y="18"/>
                    <a:pt x="257" y="8"/>
                    <a:pt x="253" y="11"/>
                  </a:cubicBezTo>
                  <a:cubicBezTo>
                    <a:pt x="253" y="10"/>
                    <a:pt x="251" y="9"/>
                    <a:pt x="251" y="8"/>
                  </a:cubicBezTo>
                  <a:cubicBezTo>
                    <a:pt x="248" y="8"/>
                    <a:pt x="246" y="7"/>
                    <a:pt x="244" y="6"/>
                  </a:cubicBezTo>
                  <a:cubicBezTo>
                    <a:pt x="244" y="7"/>
                    <a:pt x="243" y="8"/>
                    <a:pt x="243" y="8"/>
                  </a:cubicBezTo>
                  <a:cubicBezTo>
                    <a:pt x="241" y="9"/>
                    <a:pt x="238" y="8"/>
                    <a:pt x="237" y="6"/>
                  </a:cubicBezTo>
                  <a:cubicBezTo>
                    <a:pt x="234" y="7"/>
                    <a:pt x="222" y="0"/>
                    <a:pt x="222" y="7"/>
                  </a:cubicBezTo>
                  <a:cubicBezTo>
                    <a:pt x="217" y="9"/>
                    <a:pt x="212" y="12"/>
                    <a:pt x="207" y="13"/>
                  </a:cubicBezTo>
                  <a:cubicBezTo>
                    <a:pt x="204" y="14"/>
                    <a:pt x="201" y="13"/>
                    <a:pt x="198" y="13"/>
                  </a:cubicBezTo>
                  <a:cubicBezTo>
                    <a:pt x="195" y="13"/>
                    <a:pt x="193" y="15"/>
                    <a:pt x="190" y="16"/>
                  </a:cubicBezTo>
                  <a:cubicBezTo>
                    <a:pt x="187" y="18"/>
                    <a:pt x="186" y="18"/>
                    <a:pt x="183" y="18"/>
                  </a:cubicBezTo>
                  <a:cubicBezTo>
                    <a:pt x="182" y="19"/>
                    <a:pt x="180" y="18"/>
                    <a:pt x="178" y="19"/>
                  </a:cubicBezTo>
                  <a:cubicBezTo>
                    <a:pt x="176" y="20"/>
                    <a:pt x="178" y="20"/>
                    <a:pt x="176" y="22"/>
                  </a:cubicBezTo>
                  <a:cubicBezTo>
                    <a:pt x="173" y="25"/>
                    <a:pt x="166" y="26"/>
                    <a:pt x="163" y="29"/>
                  </a:cubicBezTo>
                  <a:cubicBezTo>
                    <a:pt x="168" y="32"/>
                    <a:pt x="163" y="33"/>
                    <a:pt x="161" y="34"/>
                  </a:cubicBezTo>
                  <a:cubicBezTo>
                    <a:pt x="160" y="35"/>
                    <a:pt x="155" y="34"/>
                    <a:pt x="158" y="38"/>
                  </a:cubicBezTo>
                  <a:cubicBezTo>
                    <a:pt x="153" y="41"/>
                    <a:pt x="155" y="43"/>
                    <a:pt x="153" y="47"/>
                  </a:cubicBezTo>
                  <a:cubicBezTo>
                    <a:pt x="153" y="47"/>
                    <a:pt x="151" y="51"/>
                    <a:pt x="150" y="51"/>
                  </a:cubicBezTo>
                  <a:cubicBezTo>
                    <a:pt x="150" y="51"/>
                    <a:pt x="151" y="52"/>
                    <a:pt x="151" y="53"/>
                  </a:cubicBezTo>
                  <a:cubicBezTo>
                    <a:pt x="150" y="54"/>
                    <a:pt x="148" y="54"/>
                    <a:pt x="147" y="55"/>
                  </a:cubicBezTo>
                  <a:cubicBezTo>
                    <a:pt x="142" y="60"/>
                    <a:pt x="140" y="67"/>
                    <a:pt x="135" y="72"/>
                  </a:cubicBezTo>
                  <a:cubicBezTo>
                    <a:pt x="133" y="73"/>
                    <a:pt x="132" y="73"/>
                    <a:pt x="131" y="74"/>
                  </a:cubicBezTo>
                  <a:cubicBezTo>
                    <a:pt x="129" y="76"/>
                    <a:pt x="129" y="77"/>
                    <a:pt x="127" y="78"/>
                  </a:cubicBezTo>
                  <a:cubicBezTo>
                    <a:pt x="126" y="79"/>
                    <a:pt x="124" y="79"/>
                    <a:pt x="122" y="81"/>
                  </a:cubicBezTo>
                  <a:cubicBezTo>
                    <a:pt x="121" y="83"/>
                    <a:pt x="121" y="85"/>
                    <a:pt x="120" y="86"/>
                  </a:cubicBezTo>
                  <a:cubicBezTo>
                    <a:pt x="117" y="89"/>
                    <a:pt x="112" y="88"/>
                    <a:pt x="108" y="92"/>
                  </a:cubicBezTo>
                  <a:cubicBezTo>
                    <a:pt x="106" y="95"/>
                    <a:pt x="106" y="99"/>
                    <a:pt x="105" y="101"/>
                  </a:cubicBezTo>
                  <a:cubicBezTo>
                    <a:pt x="103" y="104"/>
                    <a:pt x="99" y="104"/>
                    <a:pt x="97" y="107"/>
                  </a:cubicBezTo>
                  <a:cubicBezTo>
                    <a:pt x="95" y="109"/>
                    <a:pt x="94" y="111"/>
                    <a:pt x="92" y="113"/>
                  </a:cubicBezTo>
                  <a:cubicBezTo>
                    <a:pt x="90" y="115"/>
                    <a:pt x="89" y="115"/>
                    <a:pt x="88" y="118"/>
                  </a:cubicBezTo>
                  <a:cubicBezTo>
                    <a:pt x="88" y="117"/>
                    <a:pt x="88" y="117"/>
                    <a:pt x="88" y="117"/>
                  </a:cubicBezTo>
                  <a:cubicBezTo>
                    <a:pt x="84" y="121"/>
                    <a:pt x="82" y="126"/>
                    <a:pt x="77" y="129"/>
                  </a:cubicBezTo>
                  <a:cubicBezTo>
                    <a:pt x="75" y="130"/>
                    <a:pt x="73" y="130"/>
                    <a:pt x="71" y="132"/>
                  </a:cubicBezTo>
                  <a:cubicBezTo>
                    <a:pt x="69" y="134"/>
                    <a:pt x="70" y="137"/>
                    <a:pt x="68" y="139"/>
                  </a:cubicBezTo>
                  <a:cubicBezTo>
                    <a:pt x="66" y="140"/>
                    <a:pt x="63" y="139"/>
                    <a:pt x="62" y="141"/>
                  </a:cubicBezTo>
                  <a:cubicBezTo>
                    <a:pt x="59" y="143"/>
                    <a:pt x="60" y="145"/>
                    <a:pt x="59" y="148"/>
                  </a:cubicBezTo>
                  <a:cubicBezTo>
                    <a:pt x="58" y="152"/>
                    <a:pt x="59" y="151"/>
                    <a:pt x="56" y="154"/>
                  </a:cubicBezTo>
                  <a:cubicBezTo>
                    <a:pt x="55" y="156"/>
                    <a:pt x="52" y="156"/>
                    <a:pt x="50" y="159"/>
                  </a:cubicBezTo>
                  <a:cubicBezTo>
                    <a:pt x="45" y="166"/>
                    <a:pt x="43" y="177"/>
                    <a:pt x="38" y="185"/>
                  </a:cubicBezTo>
                  <a:cubicBezTo>
                    <a:pt x="36" y="190"/>
                    <a:pt x="31" y="192"/>
                    <a:pt x="29" y="196"/>
                  </a:cubicBezTo>
                  <a:cubicBezTo>
                    <a:pt x="28" y="197"/>
                    <a:pt x="28" y="202"/>
                    <a:pt x="27" y="203"/>
                  </a:cubicBezTo>
                  <a:cubicBezTo>
                    <a:pt x="27" y="204"/>
                    <a:pt x="25" y="204"/>
                    <a:pt x="25" y="205"/>
                  </a:cubicBezTo>
                  <a:cubicBezTo>
                    <a:pt x="25" y="207"/>
                    <a:pt x="26" y="208"/>
                    <a:pt x="26" y="210"/>
                  </a:cubicBezTo>
                  <a:cubicBezTo>
                    <a:pt x="26" y="218"/>
                    <a:pt x="21" y="226"/>
                    <a:pt x="16" y="233"/>
                  </a:cubicBezTo>
                  <a:cubicBezTo>
                    <a:pt x="19" y="238"/>
                    <a:pt x="13" y="239"/>
                    <a:pt x="12" y="243"/>
                  </a:cubicBezTo>
                  <a:cubicBezTo>
                    <a:pt x="10" y="249"/>
                    <a:pt x="15" y="250"/>
                    <a:pt x="12" y="255"/>
                  </a:cubicBezTo>
                  <a:cubicBezTo>
                    <a:pt x="9" y="260"/>
                    <a:pt x="4" y="262"/>
                    <a:pt x="4" y="267"/>
                  </a:cubicBezTo>
                  <a:cubicBezTo>
                    <a:pt x="3" y="272"/>
                    <a:pt x="6" y="275"/>
                    <a:pt x="5" y="280"/>
                  </a:cubicBezTo>
                  <a:cubicBezTo>
                    <a:pt x="4" y="282"/>
                    <a:pt x="1" y="284"/>
                    <a:pt x="1" y="287"/>
                  </a:cubicBezTo>
                  <a:cubicBezTo>
                    <a:pt x="1" y="290"/>
                    <a:pt x="3" y="290"/>
                    <a:pt x="3" y="292"/>
                  </a:cubicBezTo>
                  <a:cubicBezTo>
                    <a:pt x="4" y="298"/>
                    <a:pt x="3" y="299"/>
                    <a:pt x="1" y="305"/>
                  </a:cubicBezTo>
                  <a:cubicBezTo>
                    <a:pt x="0" y="309"/>
                    <a:pt x="0" y="312"/>
                    <a:pt x="3" y="316"/>
                  </a:cubicBezTo>
                  <a:cubicBezTo>
                    <a:pt x="5" y="318"/>
                    <a:pt x="9" y="319"/>
                    <a:pt x="12" y="320"/>
                  </a:cubicBezTo>
                  <a:cubicBezTo>
                    <a:pt x="12" y="321"/>
                    <a:pt x="12" y="321"/>
                    <a:pt x="12" y="321"/>
                  </a:cubicBezTo>
                  <a:cubicBezTo>
                    <a:pt x="12" y="322"/>
                    <a:pt x="12" y="322"/>
                    <a:pt x="12" y="322"/>
                  </a:cubicBezTo>
                  <a:cubicBezTo>
                    <a:pt x="12" y="325"/>
                    <a:pt x="9" y="325"/>
                    <a:pt x="8" y="329"/>
                  </a:cubicBezTo>
                  <a:cubicBezTo>
                    <a:pt x="6" y="333"/>
                    <a:pt x="9" y="334"/>
                    <a:pt x="9" y="338"/>
                  </a:cubicBezTo>
                  <a:cubicBezTo>
                    <a:pt x="10" y="342"/>
                    <a:pt x="6" y="344"/>
                    <a:pt x="6" y="348"/>
                  </a:cubicBezTo>
                  <a:cubicBezTo>
                    <a:pt x="7" y="351"/>
                    <a:pt x="10" y="352"/>
                    <a:pt x="10" y="357"/>
                  </a:cubicBezTo>
                  <a:cubicBezTo>
                    <a:pt x="10" y="363"/>
                    <a:pt x="4" y="368"/>
                    <a:pt x="8" y="374"/>
                  </a:cubicBezTo>
                  <a:cubicBezTo>
                    <a:pt x="10" y="379"/>
                    <a:pt x="19" y="384"/>
                    <a:pt x="14" y="389"/>
                  </a:cubicBezTo>
                  <a:cubicBezTo>
                    <a:pt x="20" y="398"/>
                    <a:pt x="29" y="403"/>
                    <a:pt x="24" y="416"/>
                  </a:cubicBezTo>
                  <a:cubicBezTo>
                    <a:pt x="26" y="416"/>
                    <a:pt x="27" y="418"/>
                    <a:pt x="28" y="419"/>
                  </a:cubicBezTo>
                  <a:cubicBezTo>
                    <a:pt x="27" y="423"/>
                    <a:pt x="26" y="424"/>
                    <a:pt x="27" y="428"/>
                  </a:cubicBezTo>
                  <a:cubicBezTo>
                    <a:pt x="27" y="429"/>
                    <a:pt x="29" y="430"/>
                    <a:pt x="30" y="432"/>
                  </a:cubicBezTo>
                  <a:cubicBezTo>
                    <a:pt x="30" y="433"/>
                    <a:pt x="29" y="436"/>
                    <a:pt x="29" y="437"/>
                  </a:cubicBezTo>
                  <a:cubicBezTo>
                    <a:pt x="29" y="438"/>
                    <a:pt x="35" y="450"/>
                    <a:pt x="36" y="451"/>
                  </a:cubicBezTo>
                  <a:cubicBezTo>
                    <a:pt x="38" y="453"/>
                    <a:pt x="42" y="450"/>
                    <a:pt x="44" y="452"/>
                  </a:cubicBezTo>
                  <a:cubicBezTo>
                    <a:pt x="47" y="454"/>
                    <a:pt x="46" y="457"/>
                    <a:pt x="47" y="461"/>
                  </a:cubicBezTo>
                  <a:cubicBezTo>
                    <a:pt x="48" y="465"/>
                    <a:pt x="49" y="466"/>
                    <a:pt x="50" y="468"/>
                  </a:cubicBezTo>
                  <a:cubicBezTo>
                    <a:pt x="52" y="472"/>
                    <a:pt x="54" y="471"/>
                    <a:pt x="54" y="476"/>
                  </a:cubicBezTo>
                  <a:cubicBezTo>
                    <a:pt x="60" y="476"/>
                    <a:pt x="64" y="485"/>
                    <a:pt x="70" y="488"/>
                  </a:cubicBezTo>
                  <a:cubicBezTo>
                    <a:pt x="74" y="490"/>
                    <a:pt x="76" y="490"/>
                    <a:pt x="78" y="495"/>
                  </a:cubicBezTo>
                  <a:cubicBezTo>
                    <a:pt x="79" y="500"/>
                    <a:pt x="76" y="500"/>
                    <a:pt x="81" y="503"/>
                  </a:cubicBezTo>
                  <a:cubicBezTo>
                    <a:pt x="86" y="507"/>
                    <a:pt x="95" y="510"/>
                    <a:pt x="91" y="519"/>
                  </a:cubicBezTo>
                  <a:cubicBezTo>
                    <a:pt x="89" y="522"/>
                    <a:pt x="83" y="522"/>
                    <a:pt x="90" y="526"/>
                  </a:cubicBezTo>
                  <a:cubicBezTo>
                    <a:pt x="93" y="528"/>
                    <a:pt x="98" y="524"/>
                    <a:pt x="100" y="529"/>
                  </a:cubicBezTo>
                  <a:cubicBezTo>
                    <a:pt x="103" y="528"/>
                    <a:pt x="109" y="528"/>
                    <a:pt x="107" y="533"/>
                  </a:cubicBezTo>
                  <a:cubicBezTo>
                    <a:pt x="110" y="535"/>
                    <a:pt x="118" y="531"/>
                    <a:pt x="123" y="532"/>
                  </a:cubicBezTo>
                  <a:cubicBezTo>
                    <a:pt x="125" y="533"/>
                    <a:pt x="125" y="532"/>
                    <a:pt x="127" y="533"/>
                  </a:cubicBezTo>
                  <a:cubicBezTo>
                    <a:pt x="128" y="534"/>
                    <a:pt x="127" y="537"/>
                    <a:pt x="128" y="538"/>
                  </a:cubicBezTo>
                  <a:cubicBezTo>
                    <a:pt x="131" y="539"/>
                    <a:pt x="135" y="536"/>
                    <a:pt x="138" y="537"/>
                  </a:cubicBezTo>
                  <a:cubicBezTo>
                    <a:pt x="140" y="544"/>
                    <a:pt x="145" y="541"/>
                    <a:pt x="150" y="543"/>
                  </a:cubicBezTo>
                  <a:cubicBezTo>
                    <a:pt x="153" y="545"/>
                    <a:pt x="153" y="548"/>
                    <a:pt x="156" y="549"/>
                  </a:cubicBezTo>
                  <a:cubicBezTo>
                    <a:pt x="159" y="549"/>
                    <a:pt x="162" y="548"/>
                    <a:pt x="165" y="547"/>
                  </a:cubicBezTo>
                  <a:cubicBezTo>
                    <a:pt x="170" y="546"/>
                    <a:pt x="176" y="546"/>
                    <a:pt x="181" y="547"/>
                  </a:cubicBezTo>
                  <a:cubicBezTo>
                    <a:pt x="188" y="548"/>
                    <a:pt x="187" y="550"/>
                    <a:pt x="194" y="544"/>
                  </a:cubicBezTo>
                  <a:cubicBezTo>
                    <a:pt x="199" y="540"/>
                    <a:pt x="201" y="542"/>
                    <a:pt x="206" y="540"/>
                  </a:cubicBezTo>
                  <a:cubicBezTo>
                    <a:pt x="209" y="539"/>
                    <a:pt x="214" y="534"/>
                    <a:pt x="216" y="530"/>
                  </a:cubicBezTo>
                  <a:cubicBezTo>
                    <a:pt x="219" y="530"/>
                    <a:pt x="221" y="532"/>
                    <a:pt x="223" y="526"/>
                  </a:cubicBezTo>
                  <a:cubicBezTo>
                    <a:pt x="223" y="525"/>
                    <a:pt x="222" y="523"/>
                    <a:pt x="223" y="521"/>
                  </a:cubicBezTo>
                  <a:cubicBezTo>
                    <a:pt x="223" y="520"/>
                    <a:pt x="225" y="520"/>
                    <a:pt x="226" y="519"/>
                  </a:cubicBezTo>
                  <a:cubicBezTo>
                    <a:pt x="226" y="517"/>
                    <a:pt x="226" y="513"/>
                    <a:pt x="227" y="511"/>
                  </a:cubicBezTo>
                  <a:cubicBezTo>
                    <a:pt x="229" y="508"/>
                    <a:pt x="231" y="510"/>
                    <a:pt x="233" y="508"/>
                  </a:cubicBezTo>
                  <a:cubicBezTo>
                    <a:pt x="236" y="505"/>
                    <a:pt x="233" y="506"/>
                    <a:pt x="233" y="502"/>
                  </a:cubicBezTo>
                  <a:cubicBezTo>
                    <a:pt x="233" y="498"/>
                    <a:pt x="235" y="491"/>
                    <a:pt x="241" y="493"/>
                  </a:cubicBezTo>
                  <a:cubicBezTo>
                    <a:pt x="239" y="490"/>
                    <a:pt x="236" y="483"/>
                    <a:pt x="235" y="480"/>
                  </a:cubicBezTo>
                  <a:cubicBezTo>
                    <a:pt x="233" y="474"/>
                    <a:pt x="236" y="473"/>
                    <a:pt x="237" y="468"/>
                  </a:cubicBezTo>
                  <a:cubicBezTo>
                    <a:pt x="237" y="461"/>
                    <a:pt x="233" y="463"/>
                    <a:pt x="229" y="459"/>
                  </a:cubicBezTo>
                  <a:cubicBezTo>
                    <a:pt x="228" y="457"/>
                    <a:pt x="230" y="456"/>
                    <a:pt x="228" y="453"/>
                  </a:cubicBezTo>
                  <a:cubicBezTo>
                    <a:pt x="226" y="452"/>
                    <a:pt x="223" y="453"/>
                    <a:pt x="222" y="451"/>
                  </a:cubicBezTo>
                  <a:cubicBezTo>
                    <a:pt x="229" y="443"/>
                    <a:pt x="212" y="444"/>
                    <a:pt x="209" y="443"/>
                  </a:cubicBezTo>
                  <a:cubicBezTo>
                    <a:pt x="208" y="443"/>
                    <a:pt x="207" y="442"/>
                    <a:pt x="206" y="442"/>
                  </a:cubicBezTo>
                  <a:cubicBezTo>
                    <a:pt x="205" y="440"/>
                    <a:pt x="204" y="439"/>
                    <a:pt x="202" y="437"/>
                  </a:cubicBezTo>
                  <a:cubicBezTo>
                    <a:pt x="200" y="435"/>
                    <a:pt x="196" y="437"/>
                    <a:pt x="196" y="432"/>
                  </a:cubicBezTo>
                  <a:cubicBezTo>
                    <a:pt x="190" y="432"/>
                    <a:pt x="179" y="423"/>
                    <a:pt x="179" y="432"/>
                  </a:cubicBezTo>
                  <a:cubicBezTo>
                    <a:pt x="172" y="431"/>
                    <a:pt x="164" y="430"/>
                    <a:pt x="157" y="428"/>
                  </a:cubicBezTo>
                  <a:cubicBezTo>
                    <a:pt x="155" y="427"/>
                    <a:pt x="152" y="426"/>
                    <a:pt x="150" y="425"/>
                  </a:cubicBezTo>
                  <a:cubicBezTo>
                    <a:pt x="152" y="419"/>
                    <a:pt x="142" y="416"/>
                    <a:pt x="143" y="423"/>
                  </a:cubicBezTo>
                  <a:cubicBezTo>
                    <a:pt x="139" y="424"/>
                    <a:pt x="135" y="423"/>
                    <a:pt x="131" y="422"/>
                  </a:cubicBezTo>
                  <a:cubicBezTo>
                    <a:pt x="132" y="419"/>
                    <a:pt x="133" y="416"/>
                    <a:pt x="130" y="413"/>
                  </a:cubicBezTo>
                  <a:cubicBezTo>
                    <a:pt x="128" y="415"/>
                    <a:pt x="124" y="415"/>
                    <a:pt x="121" y="412"/>
                  </a:cubicBezTo>
                  <a:cubicBezTo>
                    <a:pt x="127" y="407"/>
                    <a:pt x="122" y="402"/>
                    <a:pt x="115" y="405"/>
                  </a:cubicBezTo>
                  <a:cubicBezTo>
                    <a:pt x="117" y="408"/>
                    <a:pt x="117" y="413"/>
                    <a:pt x="113" y="413"/>
                  </a:cubicBezTo>
                  <a:cubicBezTo>
                    <a:pt x="112" y="413"/>
                    <a:pt x="112" y="413"/>
                    <a:pt x="112" y="413"/>
                  </a:cubicBezTo>
                  <a:cubicBezTo>
                    <a:pt x="111" y="412"/>
                    <a:pt x="109" y="410"/>
                    <a:pt x="108" y="409"/>
                  </a:cubicBezTo>
                  <a:cubicBezTo>
                    <a:pt x="107" y="408"/>
                    <a:pt x="107" y="407"/>
                    <a:pt x="106" y="405"/>
                  </a:cubicBezTo>
                  <a:cubicBezTo>
                    <a:pt x="104" y="402"/>
                    <a:pt x="100" y="400"/>
                    <a:pt x="98" y="397"/>
                  </a:cubicBezTo>
                  <a:cubicBezTo>
                    <a:pt x="96" y="393"/>
                    <a:pt x="99" y="389"/>
                    <a:pt x="93" y="389"/>
                  </a:cubicBezTo>
                  <a:cubicBezTo>
                    <a:pt x="94" y="384"/>
                    <a:pt x="90" y="385"/>
                    <a:pt x="90" y="383"/>
                  </a:cubicBezTo>
                  <a:cubicBezTo>
                    <a:pt x="89" y="380"/>
                    <a:pt x="90" y="378"/>
                    <a:pt x="90" y="375"/>
                  </a:cubicBezTo>
                  <a:cubicBezTo>
                    <a:pt x="86" y="375"/>
                    <a:pt x="84" y="372"/>
                    <a:pt x="84" y="368"/>
                  </a:cubicBezTo>
                  <a:cubicBezTo>
                    <a:pt x="92" y="368"/>
                    <a:pt x="89" y="359"/>
                    <a:pt x="88" y="354"/>
                  </a:cubicBezTo>
                  <a:cubicBezTo>
                    <a:pt x="87" y="354"/>
                    <a:pt x="87" y="354"/>
                    <a:pt x="86" y="355"/>
                  </a:cubicBezTo>
                  <a:cubicBezTo>
                    <a:pt x="85" y="354"/>
                    <a:pt x="86" y="353"/>
                    <a:pt x="86" y="353"/>
                  </a:cubicBezTo>
                  <a:cubicBezTo>
                    <a:pt x="85" y="353"/>
                    <a:pt x="84" y="353"/>
                    <a:pt x="83" y="352"/>
                  </a:cubicBezTo>
                  <a:cubicBezTo>
                    <a:pt x="85" y="347"/>
                    <a:pt x="82" y="346"/>
                    <a:pt x="82" y="343"/>
                  </a:cubicBezTo>
                  <a:cubicBezTo>
                    <a:pt x="81" y="339"/>
                    <a:pt x="83" y="337"/>
                    <a:pt x="83" y="333"/>
                  </a:cubicBezTo>
                  <a:cubicBezTo>
                    <a:pt x="83" y="328"/>
                    <a:pt x="82" y="328"/>
                    <a:pt x="84" y="324"/>
                  </a:cubicBezTo>
                  <a:cubicBezTo>
                    <a:pt x="85" y="321"/>
                    <a:pt x="88" y="318"/>
                    <a:pt x="85" y="315"/>
                  </a:cubicBezTo>
                  <a:cubicBezTo>
                    <a:pt x="81" y="319"/>
                    <a:pt x="77" y="316"/>
                    <a:pt x="76" y="311"/>
                  </a:cubicBezTo>
                  <a:cubicBezTo>
                    <a:pt x="76" y="308"/>
                    <a:pt x="79" y="304"/>
                    <a:pt x="80" y="300"/>
                  </a:cubicBezTo>
                  <a:cubicBezTo>
                    <a:pt x="81" y="297"/>
                    <a:pt x="82" y="292"/>
                    <a:pt x="82" y="288"/>
                  </a:cubicBezTo>
                  <a:cubicBezTo>
                    <a:pt x="81" y="287"/>
                    <a:pt x="79" y="286"/>
                    <a:pt x="78" y="284"/>
                  </a:cubicBezTo>
                  <a:cubicBezTo>
                    <a:pt x="78" y="282"/>
                    <a:pt x="80" y="281"/>
                    <a:pt x="80" y="279"/>
                  </a:cubicBezTo>
                  <a:cubicBezTo>
                    <a:pt x="79" y="275"/>
                    <a:pt x="76" y="272"/>
                    <a:pt x="79" y="268"/>
                  </a:cubicBezTo>
                  <a:cubicBezTo>
                    <a:pt x="81" y="265"/>
                    <a:pt x="87" y="267"/>
                    <a:pt x="88" y="260"/>
                  </a:cubicBezTo>
                  <a:cubicBezTo>
                    <a:pt x="89" y="255"/>
                    <a:pt x="85" y="256"/>
                    <a:pt x="88" y="251"/>
                  </a:cubicBezTo>
                  <a:cubicBezTo>
                    <a:pt x="90" y="246"/>
                    <a:pt x="94" y="247"/>
                    <a:pt x="91" y="242"/>
                  </a:cubicBezTo>
                  <a:cubicBezTo>
                    <a:pt x="88" y="237"/>
                    <a:pt x="83" y="237"/>
                    <a:pt x="86" y="230"/>
                  </a:cubicBezTo>
                  <a:cubicBezTo>
                    <a:pt x="87" y="229"/>
                    <a:pt x="89" y="229"/>
                    <a:pt x="89" y="228"/>
                  </a:cubicBezTo>
                  <a:cubicBezTo>
                    <a:pt x="89" y="228"/>
                    <a:pt x="90" y="225"/>
                    <a:pt x="90" y="225"/>
                  </a:cubicBezTo>
                  <a:cubicBezTo>
                    <a:pt x="90" y="224"/>
                    <a:pt x="92" y="221"/>
                    <a:pt x="93" y="220"/>
                  </a:cubicBezTo>
                  <a:cubicBezTo>
                    <a:pt x="95" y="215"/>
                    <a:pt x="95" y="211"/>
                    <a:pt x="98" y="207"/>
                  </a:cubicBezTo>
                  <a:cubicBezTo>
                    <a:pt x="100" y="205"/>
                    <a:pt x="103" y="205"/>
                    <a:pt x="104" y="203"/>
                  </a:cubicBezTo>
                  <a:cubicBezTo>
                    <a:pt x="106" y="200"/>
                    <a:pt x="104" y="198"/>
                    <a:pt x="105" y="196"/>
                  </a:cubicBezTo>
                  <a:cubicBezTo>
                    <a:pt x="106" y="192"/>
                    <a:pt x="109" y="190"/>
                    <a:pt x="110" y="185"/>
                  </a:cubicBezTo>
                  <a:cubicBezTo>
                    <a:pt x="111" y="182"/>
                    <a:pt x="110" y="182"/>
                    <a:pt x="112" y="179"/>
                  </a:cubicBezTo>
                  <a:cubicBezTo>
                    <a:pt x="113" y="176"/>
                    <a:pt x="116" y="177"/>
                    <a:pt x="117" y="173"/>
                  </a:cubicBezTo>
                  <a:cubicBezTo>
                    <a:pt x="118" y="171"/>
                    <a:pt x="116" y="168"/>
                    <a:pt x="116" y="166"/>
                  </a:cubicBezTo>
                  <a:cubicBezTo>
                    <a:pt x="117" y="165"/>
                    <a:pt x="118" y="164"/>
                    <a:pt x="118" y="163"/>
                  </a:cubicBezTo>
                  <a:cubicBezTo>
                    <a:pt x="120" y="162"/>
                    <a:pt x="122" y="161"/>
                    <a:pt x="123" y="160"/>
                  </a:cubicBezTo>
                  <a:cubicBezTo>
                    <a:pt x="126" y="157"/>
                    <a:pt x="126" y="154"/>
                    <a:pt x="126" y="151"/>
                  </a:cubicBezTo>
                  <a:cubicBezTo>
                    <a:pt x="128" y="149"/>
                    <a:pt x="129" y="147"/>
                    <a:pt x="130" y="144"/>
                  </a:cubicBezTo>
                  <a:cubicBezTo>
                    <a:pt x="130" y="144"/>
                    <a:pt x="131" y="144"/>
                    <a:pt x="131" y="144"/>
                  </a:cubicBezTo>
                  <a:cubicBezTo>
                    <a:pt x="131" y="146"/>
                    <a:pt x="132" y="147"/>
                    <a:pt x="134" y="147"/>
                  </a:cubicBezTo>
                  <a:cubicBezTo>
                    <a:pt x="138" y="147"/>
                    <a:pt x="135" y="144"/>
                    <a:pt x="136" y="143"/>
                  </a:cubicBezTo>
                  <a:cubicBezTo>
                    <a:pt x="136" y="141"/>
                    <a:pt x="140" y="135"/>
                    <a:pt x="141" y="141"/>
                  </a:cubicBezTo>
                  <a:cubicBezTo>
                    <a:pt x="144" y="139"/>
                    <a:pt x="149" y="143"/>
                    <a:pt x="149" y="137"/>
                  </a:cubicBezTo>
                  <a:cubicBezTo>
                    <a:pt x="149" y="133"/>
                    <a:pt x="144" y="133"/>
                    <a:pt x="150" y="129"/>
                  </a:cubicBezTo>
                  <a:cubicBezTo>
                    <a:pt x="151" y="128"/>
                    <a:pt x="152" y="128"/>
                    <a:pt x="153" y="128"/>
                  </a:cubicBezTo>
                  <a:cubicBezTo>
                    <a:pt x="154" y="129"/>
                    <a:pt x="155" y="129"/>
                    <a:pt x="155" y="130"/>
                  </a:cubicBezTo>
                  <a:cubicBezTo>
                    <a:pt x="159" y="128"/>
                    <a:pt x="157" y="125"/>
                    <a:pt x="159" y="123"/>
                  </a:cubicBezTo>
                  <a:cubicBezTo>
                    <a:pt x="161" y="121"/>
                    <a:pt x="163" y="122"/>
                    <a:pt x="165" y="120"/>
                  </a:cubicBezTo>
                  <a:cubicBezTo>
                    <a:pt x="169" y="117"/>
                    <a:pt x="167" y="111"/>
                    <a:pt x="174" y="111"/>
                  </a:cubicBezTo>
                  <a:cubicBezTo>
                    <a:pt x="174" y="116"/>
                    <a:pt x="178" y="113"/>
                    <a:pt x="180" y="111"/>
                  </a:cubicBezTo>
                  <a:cubicBezTo>
                    <a:pt x="182" y="108"/>
                    <a:pt x="180" y="106"/>
                    <a:pt x="185" y="105"/>
                  </a:cubicBezTo>
                  <a:cubicBezTo>
                    <a:pt x="186" y="106"/>
                    <a:pt x="186" y="106"/>
                    <a:pt x="187" y="107"/>
                  </a:cubicBezTo>
                  <a:cubicBezTo>
                    <a:pt x="189" y="107"/>
                    <a:pt x="191" y="105"/>
                    <a:pt x="193" y="105"/>
                  </a:cubicBezTo>
                  <a:cubicBezTo>
                    <a:pt x="196" y="106"/>
                    <a:pt x="197" y="108"/>
                    <a:pt x="199" y="109"/>
                  </a:cubicBezTo>
                  <a:cubicBezTo>
                    <a:pt x="199" y="109"/>
                    <a:pt x="199" y="111"/>
                    <a:pt x="199" y="112"/>
                  </a:cubicBezTo>
                  <a:cubicBezTo>
                    <a:pt x="200" y="113"/>
                    <a:pt x="202" y="113"/>
                    <a:pt x="204" y="113"/>
                  </a:cubicBezTo>
                  <a:cubicBezTo>
                    <a:pt x="204" y="111"/>
                    <a:pt x="205" y="110"/>
                    <a:pt x="205" y="109"/>
                  </a:cubicBezTo>
                  <a:cubicBezTo>
                    <a:pt x="208" y="108"/>
                    <a:pt x="211" y="111"/>
                    <a:pt x="211" y="114"/>
                  </a:cubicBezTo>
                  <a:cubicBezTo>
                    <a:pt x="214" y="114"/>
                    <a:pt x="217" y="114"/>
                    <a:pt x="219" y="116"/>
                  </a:cubicBezTo>
                  <a:cubicBezTo>
                    <a:pt x="221" y="114"/>
                    <a:pt x="221" y="111"/>
                    <a:pt x="223" y="110"/>
                  </a:cubicBezTo>
                  <a:cubicBezTo>
                    <a:pt x="225" y="109"/>
                    <a:pt x="228" y="110"/>
                    <a:pt x="230" y="111"/>
                  </a:cubicBezTo>
                  <a:cubicBezTo>
                    <a:pt x="230" y="112"/>
                    <a:pt x="231" y="113"/>
                    <a:pt x="231" y="113"/>
                  </a:cubicBezTo>
                  <a:cubicBezTo>
                    <a:pt x="234" y="114"/>
                    <a:pt x="236" y="114"/>
                    <a:pt x="239" y="115"/>
                  </a:cubicBezTo>
                  <a:cubicBezTo>
                    <a:pt x="239" y="112"/>
                    <a:pt x="241" y="110"/>
                    <a:pt x="244" y="108"/>
                  </a:cubicBezTo>
                  <a:cubicBezTo>
                    <a:pt x="246" y="108"/>
                    <a:pt x="247" y="108"/>
                    <a:pt x="249" y="108"/>
                  </a:cubicBezTo>
                  <a:cubicBezTo>
                    <a:pt x="251" y="107"/>
                    <a:pt x="252" y="105"/>
                    <a:pt x="253" y="105"/>
                  </a:cubicBezTo>
                  <a:cubicBezTo>
                    <a:pt x="258" y="104"/>
                    <a:pt x="258" y="107"/>
                    <a:pt x="262" y="104"/>
                  </a:cubicBezTo>
                  <a:cubicBezTo>
                    <a:pt x="264" y="102"/>
                    <a:pt x="265" y="99"/>
                    <a:pt x="267" y="97"/>
                  </a:cubicBezTo>
                  <a:cubicBezTo>
                    <a:pt x="269" y="95"/>
                    <a:pt x="272" y="96"/>
                    <a:pt x="274" y="94"/>
                  </a:cubicBezTo>
                  <a:cubicBezTo>
                    <a:pt x="277" y="92"/>
                    <a:pt x="275" y="89"/>
                    <a:pt x="278" y="87"/>
                  </a:cubicBezTo>
                  <a:cubicBezTo>
                    <a:pt x="280" y="85"/>
                    <a:pt x="281" y="87"/>
                    <a:pt x="282" y="86"/>
                  </a:cubicBezTo>
                  <a:cubicBezTo>
                    <a:pt x="284" y="86"/>
                    <a:pt x="284" y="85"/>
                    <a:pt x="285" y="84"/>
                  </a:cubicBezTo>
                  <a:cubicBezTo>
                    <a:pt x="285" y="85"/>
                    <a:pt x="285" y="82"/>
                    <a:pt x="285" y="82"/>
                  </a:cubicBezTo>
                  <a:cubicBezTo>
                    <a:pt x="286" y="82"/>
                    <a:pt x="287" y="82"/>
                    <a:pt x="288" y="81"/>
                  </a:cubicBezTo>
                  <a:cubicBezTo>
                    <a:pt x="289" y="80"/>
                    <a:pt x="290" y="80"/>
                    <a:pt x="291" y="78"/>
                  </a:cubicBezTo>
                  <a:cubicBezTo>
                    <a:pt x="287" y="74"/>
                    <a:pt x="288" y="64"/>
                    <a:pt x="288" y="58"/>
                  </a:cubicBezTo>
                  <a:cubicBezTo>
                    <a:pt x="288" y="53"/>
                    <a:pt x="289" y="53"/>
                    <a:pt x="291" y="48"/>
                  </a:cubicBezTo>
                  <a:cubicBezTo>
                    <a:pt x="293" y="44"/>
                    <a:pt x="288" y="43"/>
                    <a:pt x="287" y="45"/>
                  </a:cubicBezTo>
                </a:path>
              </a:pathLst>
            </a:custGeom>
            <a:solidFill>
              <a:srgbClr val="B67E7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8" name="Freeform 5617"/>
            <p:cNvSpPr>
              <a:spLocks/>
            </p:cNvSpPr>
            <p:nvPr/>
          </p:nvSpPr>
          <p:spPr bwMode="auto">
            <a:xfrm>
              <a:off x="967" y="1449"/>
              <a:ext cx="618" cy="1208"/>
            </a:xfrm>
            <a:custGeom>
              <a:avLst/>
              <a:gdLst>
                <a:gd name="T0" fmla="*/ 1426 w 247"/>
                <a:gd name="T1" fmla="*/ 70 h 483"/>
                <a:gd name="T2" fmla="*/ 1359 w 247"/>
                <a:gd name="T3" fmla="*/ 45 h 483"/>
                <a:gd name="T4" fmla="*/ 1321 w 247"/>
                <a:gd name="T5" fmla="*/ 8 h 483"/>
                <a:gd name="T6" fmla="*/ 1176 w 247"/>
                <a:gd name="T7" fmla="*/ 13 h 483"/>
                <a:gd name="T8" fmla="*/ 1133 w 247"/>
                <a:gd name="T9" fmla="*/ 58 h 483"/>
                <a:gd name="T10" fmla="*/ 1021 w 247"/>
                <a:gd name="T11" fmla="*/ 58 h 483"/>
                <a:gd name="T12" fmla="*/ 926 w 247"/>
                <a:gd name="T13" fmla="*/ 145 h 483"/>
                <a:gd name="T14" fmla="*/ 871 w 247"/>
                <a:gd name="T15" fmla="*/ 200 h 483"/>
                <a:gd name="T16" fmla="*/ 726 w 247"/>
                <a:gd name="T17" fmla="*/ 363 h 483"/>
                <a:gd name="T18" fmla="*/ 595 w 247"/>
                <a:gd name="T19" fmla="*/ 475 h 483"/>
                <a:gd name="T20" fmla="*/ 488 w 247"/>
                <a:gd name="T21" fmla="*/ 620 h 483"/>
                <a:gd name="T22" fmla="*/ 420 w 247"/>
                <a:gd name="T23" fmla="*/ 725 h 483"/>
                <a:gd name="T24" fmla="*/ 333 w 247"/>
                <a:gd name="T25" fmla="*/ 808 h 483"/>
                <a:gd name="T26" fmla="*/ 263 w 247"/>
                <a:gd name="T27" fmla="*/ 883 h 483"/>
                <a:gd name="T28" fmla="*/ 245 w 247"/>
                <a:gd name="T29" fmla="*/ 983 h 483"/>
                <a:gd name="T30" fmla="*/ 188 w 247"/>
                <a:gd name="T31" fmla="*/ 1063 h 483"/>
                <a:gd name="T32" fmla="*/ 163 w 247"/>
                <a:gd name="T33" fmla="*/ 1213 h 483"/>
                <a:gd name="T34" fmla="*/ 100 w 247"/>
                <a:gd name="T35" fmla="*/ 1308 h 483"/>
                <a:gd name="T36" fmla="*/ 63 w 247"/>
                <a:gd name="T37" fmla="*/ 1433 h 483"/>
                <a:gd name="T38" fmla="*/ 38 w 247"/>
                <a:gd name="T39" fmla="*/ 1601 h 483"/>
                <a:gd name="T40" fmla="*/ 25 w 247"/>
                <a:gd name="T41" fmla="*/ 1776 h 483"/>
                <a:gd name="T42" fmla="*/ 25 w 247"/>
                <a:gd name="T43" fmla="*/ 1938 h 483"/>
                <a:gd name="T44" fmla="*/ 8 w 247"/>
                <a:gd name="T45" fmla="*/ 2063 h 483"/>
                <a:gd name="T46" fmla="*/ 75 w 247"/>
                <a:gd name="T47" fmla="*/ 2283 h 483"/>
                <a:gd name="T48" fmla="*/ 108 w 247"/>
                <a:gd name="T49" fmla="*/ 2426 h 483"/>
                <a:gd name="T50" fmla="*/ 175 w 247"/>
                <a:gd name="T51" fmla="*/ 2626 h 483"/>
                <a:gd name="T52" fmla="*/ 220 w 247"/>
                <a:gd name="T53" fmla="*/ 2696 h 483"/>
                <a:gd name="T54" fmla="*/ 275 w 247"/>
                <a:gd name="T55" fmla="*/ 2759 h 483"/>
                <a:gd name="T56" fmla="*/ 370 w 247"/>
                <a:gd name="T57" fmla="*/ 2851 h 483"/>
                <a:gd name="T58" fmla="*/ 500 w 247"/>
                <a:gd name="T59" fmla="*/ 2926 h 483"/>
                <a:gd name="T60" fmla="*/ 626 w 247"/>
                <a:gd name="T61" fmla="*/ 3014 h 483"/>
                <a:gd name="T62" fmla="*/ 646 w 247"/>
                <a:gd name="T63" fmla="*/ 2984 h 483"/>
                <a:gd name="T64" fmla="*/ 595 w 247"/>
                <a:gd name="T65" fmla="*/ 2876 h 483"/>
                <a:gd name="T66" fmla="*/ 375 w 247"/>
                <a:gd name="T67" fmla="*/ 2639 h 483"/>
                <a:gd name="T68" fmla="*/ 300 w 247"/>
                <a:gd name="T69" fmla="*/ 2434 h 483"/>
                <a:gd name="T70" fmla="*/ 283 w 247"/>
                <a:gd name="T71" fmla="*/ 2296 h 483"/>
                <a:gd name="T72" fmla="*/ 233 w 247"/>
                <a:gd name="T73" fmla="*/ 2201 h 483"/>
                <a:gd name="T74" fmla="*/ 195 w 247"/>
                <a:gd name="T75" fmla="*/ 2063 h 483"/>
                <a:gd name="T76" fmla="*/ 183 w 247"/>
                <a:gd name="T77" fmla="*/ 1933 h 483"/>
                <a:gd name="T78" fmla="*/ 183 w 247"/>
                <a:gd name="T79" fmla="*/ 1776 h 483"/>
                <a:gd name="T80" fmla="*/ 208 w 247"/>
                <a:gd name="T81" fmla="*/ 1488 h 483"/>
                <a:gd name="T82" fmla="*/ 275 w 247"/>
                <a:gd name="T83" fmla="*/ 1376 h 483"/>
                <a:gd name="T84" fmla="*/ 295 w 247"/>
                <a:gd name="T85" fmla="*/ 1238 h 483"/>
                <a:gd name="T86" fmla="*/ 320 w 247"/>
                <a:gd name="T87" fmla="*/ 1070 h 483"/>
                <a:gd name="T88" fmla="*/ 320 w 247"/>
                <a:gd name="T89" fmla="*/ 1063 h 483"/>
                <a:gd name="T90" fmla="*/ 370 w 247"/>
                <a:gd name="T91" fmla="*/ 945 h 483"/>
                <a:gd name="T92" fmla="*/ 483 w 247"/>
                <a:gd name="T93" fmla="*/ 820 h 483"/>
                <a:gd name="T94" fmla="*/ 538 w 247"/>
                <a:gd name="T95" fmla="*/ 733 h 483"/>
                <a:gd name="T96" fmla="*/ 588 w 247"/>
                <a:gd name="T97" fmla="*/ 675 h 483"/>
                <a:gd name="T98" fmla="*/ 638 w 247"/>
                <a:gd name="T99" fmla="*/ 600 h 483"/>
                <a:gd name="T100" fmla="*/ 738 w 247"/>
                <a:gd name="T101" fmla="*/ 533 h 483"/>
                <a:gd name="T102" fmla="*/ 851 w 247"/>
                <a:gd name="T103" fmla="*/ 388 h 483"/>
                <a:gd name="T104" fmla="*/ 908 w 247"/>
                <a:gd name="T105" fmla="*/ 325 h 483"/>
                <a:gd name="T106" fmla="*/ 908 w 247"/>
                <a:gd name="T107" fmla="*/ 370 h 483"/>
                <a:gd name="T108" fmla="*/ 971 w 247"/>
                <a:gd name="T109" fmla="*/ 325 h 483"/>
                <a:gd name="T110" fmla="*/ 1088 w 247"/>
                <a:gd name="T111" fmla="*/ 275 h 483"/>
                <a:gd name="T112" fmla="*/ 1158 w 247"/>
                <a:gd name="T113" fmla="*/ 270 h 483"/>
                <a:gd name="T114" fmla="*/ 1289 w 247"/>
                <a:gd name="T115" fmla="*/ 270 h 483"/>
                <a:gd name="T116" fmla="*/ 1451 w 247"/>
                <a:gd name="T117" fmla="*/ 250 h 483"/>
                <a:gd name="T118" fmla="*/ 1534 w 247"/>
                <a:gd name="T119" fmla="*/ 150 h 4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7" h="483">
                  <a:moveTo>
                    <a:pt x="245" y="24"/>
                  </a:moveTo>
                  <a:cubicBezTo>
                    <a:pt x="242" y="20"/>
                    <a:pt x="236" y="22"/>
                    <a:pt x="234" y="18"/>
                  </a:cubicBezTo>
                  <a:cubicBezTo>
                    <a:pt x="240" y="15"/>
                    <a:pt x="232" y="11"/>
                    <a:pt x="228" y="11"/>
                  </a:cubicBezTo>
                  <a:cubicBezTo>
                    <a:pt x="226" y="11"/>
                    <a:pt x="225" y="12"/>
                    <a:pt x="223" y="11"/>
                  </a:cubicBezTo>
                  <a:cubicBezTo>
                    <a:pt x="222" y="10"/>
                    <a:pt x="223" y="8"/>
                    <a:pt x="222" y="8"/>
                  </a:cubicBezTo>
                  <a:cubicBezTo>
                    <a:pt x="221" y="7"/>
                    <a:pt x="219" y="7"/>
                    <a:pt x="217" y="7"/>
                  </a:cubicBezTo>
                  <a:cubicBezTo>
                    <a:pt x="216" y="6"/>
                    <a:pt x="215" y="8"/>
                    <a:pt x="214" y="6"/>
                  </a:cubicBezTo>
                  <a:cubicBezTo>
                    <a:pt x="213" y="5"/>
                    <a:pt x="216" y="3"/>
                    <a:pt x="216" y="3"/>
                  </a:cubicBezTo>
                  <a:cubicBezTo>
                    <a:pt x="215" y="0"/>
                    <a:pt x="214" y="1"/>
                    <a:pt x="211" y="1"/>
                  </a:cubicBezTo>
                  <a:cubicBezTo>
                    <a:pt x="209" y="2"/>
                    <a:pt x="206" y="4"/>
                    <a:pt x="204" y="4"/>
                  </a:cubicBezTo>
                  <a:cubicBezTo>
                    <a:pt x="202" y="5"/>
                    <a:pt x="199" y="3"/>
                    <a:pt x="197" y="3"/>
                  </a:cubicBezTo>
                  <a:cubicBezTo>
                    <a:pt x="194" y="6"/>
                    <a:pt x="187" y="9"/>
                    <a:pt x="188" y="2"/>
                  </a:cubicBezTo>
                  <a:cubicBezTo>
                    <a:pt x="187" y="2"/>
                    <a:pt x="186" y="2"/>
                    <a:pt x="185" y="2"/>
                  </a:cubicBezTo>
                  <a:cubicBezTo>
                    <a:pt x="186" y="1"/>
                    <a:pt x="186" y="1"/>
                    <a:pt x="186" y="1"/>
                  </a:cubicBezTo>
                  <a:cubicBezTo>
                    <a:pt x="178" y="0"/>
                    <a:pt x="184" y="6"/>
                    <a:pt x="181" y="9"/>
                  </a:cubicBezTo>
                  <a:cubicBezTo>
                    <a:pt x="177" y="12"/>
                    <a:pt x="171" y="8"/>
                    <a:pt x="168" y="10"/>
                  </a:cubicBezTo>
                  <a:cubicBezTo>
                    <a:pt x="168" y="10"/>
                    <a:pt x="169" y="9"/>
                    <a:pt x="169" y="9"/>
                  </a:cubicBezTo>
                  <a:cubicBezTo>
                    <a:pt x="167" y="8"/>
                    <a:pt x="165" y="8"/>
                    <a:pt x="163" y="9"/>
                  </a:cubicBezTo>
                  <a:cubicBezTo>
                    <a:pt x="166" y="14"/>
                    <a:pt x="159" y="17"/>
                    <a:pt x="155" y="17"/>
                  </a:cubicBezTo>
                  <a:cubicBezTo>
                    <a:pt x="155" y="16"/>
                    <a:pt x="154" y="15"/>
                    <a:pt x="154" y="14"/>
                  </a:cubicBezTo>
                  <a:cubicBezTo>
                    <a:pt x="149" y="13"/>
                    <a:pt x="150" y="20"/>
                    <a:pt x="148" y="23"/>
                  </a:cubicBezTo>
                  <a:cubicBezTo>
                    <a:pt x="147" y="23"/>
                    <a:pt x="148" y="22"/>
                    <a:pt x="147" y="22"/>
                  </a:cubicBezTo>
                  <a:cubicBezTo>
                    <a:pt x="142" y="23"/>
                    <a:pt x="145" y="31"/>
                    <a:pt x="140" y="33"/>
                  </a:cubicBezTo>
                  <a:cubicBezTo>
                    <a:pt x="140" y="33"/>
                    <a:pt x="140" y="32"/>
                    <a:pt x="139" y="32"/>
                  </a:cubicBezTo>
                  <a:cubicBezTo>
                    <a:pt x="133" y="34"/>
                    <a:pt x="135" y="38"/>
                    <a:pt x="133" y="43"/>
                  </a:cubicBezTo>
                  <a:cubicBezTo>
                    <a:pt x="127" y="39"/>
                    <a:pt x="129" y="47"/>
                    <a:pt x="126" y="50"/>
                  </a:cubicBezTo>
                  <a:cubicBezTo>
                    <a:pt x="123" y="53"/>
                    <a:pt x="119" y="55"/>
                    <a:pt x="116" y="58"/>
                  </a:cubicBezTo>
                  <a:cubicBezTo>
                    <a:pt x="113" y="62"/>
                    <a:pt x="101" y="77"/>
                    <a:pt x="97" y="72"/>
                  </a:cubicBezTo>
                  <a:cubicBezTo>
                    <a:pt x="96" y="73"/>
                    <a:pt x="96" y="75"/>
                    <a:pt x="96" y="77"/>
                  </a:cubicBezTo>
                  <a:cubicBezTo>
                    <a:pt x="95" y="77"/>
                    <a:pt x="95" y="77"/>
                    <a:pt x="95" y="76"/>
                  </a:cubicBezTo>
                  <a:cubicBezTo>
                    <a:pt x="94" y="80"/>
                    <a:pt x="94" y="84"/>
                    <a:pt x="90" y="86"/>
                  </a:cubicBezTo>
                  <a:cubicBezTo>
                    <a:pt x="88" y="87"/>
                    <a:pt x="83" y="86"/>
                    <a:pt x="81" y="89"/>
                  </a:cubicBezTo>
                  <a:cubicBezTo>
                    <a:pt x="78" y="91"/>
                    <a:pt x="80" y="96"/>
                    <a:pt x="78" y="99"/>
                  </a:cubicBezTo>
                  <a:cubicBezTo>
                    <a:pt x="76" y="101"/>
                    <a:pt x="73" y="102"/>
                    <a:pt x="74" y="106"/>
                  </a:cubicBezTo>
                  <a:cubicBezTo>
                    <a:pt x="73" y="106"/>
                    <a:pt x="72" y="106"/>
                    <a:pt x="71" y="106"/>
                  </a:cubicBezTo>
                  <a:cubicBezTo>
                    <a:pt x="70" y="111"/>
                    <a:pt x="69" y="112"/>
                    <a:pt x="67" y="116"/>
                  </a:cubicBezTo>
                  <a:cubicBezTo>
                    <a:pt x="66" y="118"/>
                    <a:pt x="67" y="119"/>
                    <a:pt x="64" y="121"/>
                  </a:cubicBezTo>
                  <a:cubicBezTo>
                    <a:pt x="63" y="121"/>
                    <a:pt x="61" y="122"/>
                    <a:pt x="60" y="122"/>
                  </a:cubicBezTo>
                  <a:cubicBezTo>
                    <a:pt x="55" y="124"/>
                    <a:pt x="55" y="126"/>
                    <a:pt x="53" y="129"/>
                  </a:cubicBezTo>
                  <a:cubicBezTo>
                    <a:pt x="52" y="133"/>
                    <a:pt x="50" y="134"/>
                    <a:pt x="50" y="138"/>
                  </a:cubicBezTo>
                  <a:cubicBezTo>
                    <a:pt x="48" y="138"/>
                    <a:pt x="48" y="139"/>
                    <a:pt x="47" y="140"/>
                  </a:cubicBezTo>
                  <a:cubicBezTo>
                    <a:pt x="50" y="143"/>
                    <a:pt x="44" y="145"/>
                    <a:pt x="42" y="141"/>
                  </a:cubicBezTo>
                  <a:cubicBezTo>
                    <a:pt x="38" y="144"/>
                    <a:pt x="43" y="146"/>
                    <a:pt x="43" y="149"/>
                  </a:cubicBezTo>
                  <a:cubicBezTo>
                    <a:pt x="43" y="153"/>
                    <a:pt x="40" y="150"/>
                    <a:pt x="38" y="153"/>
                  </a:cubicBezTo>
                  <a:cubicBezTo>
                    <a:pt x="39" y="154"/>
                    <a:pt x="39" y="156"/>
                    <a:pt x="39" y="157"/>
                  </a:cubicBezTo>
                  <a:cubicBezTo>
                    <a:pt x="37" y="158"/>
                    <a:pt x="39" y="161"/>
                    <a:pt x="37" y="162"/>
                  </a:cubicBezTo>
                  <a:cubicBezTo>
                    <a:pt x="34" y="163"/>
                    <a:pt x="34" y="159"/>
                    <a:pt x="32" y="160"/>
                  </a:cubicBezTo>
                  <a:cubicBezTo>
                    <a:pt x="28" y="163"/>
                    <a:pt x="34" y="171"/>
                    <a:pt x="30" y="170"/>
                  </a:cubicBezTo>
                  <a:cubicBezTo>
                    <a:pt x="28" y="175"/>
                    <a:pt x="29" y="179"/>
                    <a:pt x="29" y="183"/>
                  </a:cubicBezTo>
                  <a:cubicBezTo>
                    <a:pt x="30" y="184"/>
                    <a:pt x="31" y="185"/>
                    <a:pt x="31" y="188"/>
                  </a:cubicBezTo>
                  <a:cubicBezTo>
                    <a:pt x="26" y="194"/>
                    <a:pt x="26" y="194"/>
                    <a:pt x="26" y="194"/>
                  </a:cubicBezTo>
                  <a:cubicBezTo>
                    <a:pt x="24" y="194"/>
                    <a:pt x="19" y="195"/>
                    <a:pt x="18" y="197"/>
                  </a:cubicBezTo>
                  <a:cubicBezTo>
                    <a:pt x="16" y="200"/>
                    <a:pt x="20" y="201"/>
                    <a:pt x="20" y="204"/>
                  </a:cubicBezTo>
                  <a:cubicBezTo>
                    <a:pt x="20" y="206"/>
                    <a:pt x="17" y="207"/>
                    <a:pt x="16" y="209"/>
                  </a:cubicBezTo>
                  <a:cubicBezTo>
                    <a:pt x="15" y="212"/>
                    <a:pt x="18" y="213"/>
                    <a:pt x="16" y="216"/>
                  </a:cubicBezTo>
                  <a:cubicBezTo>
                    <a:pt x="15" y="219"/>
                    <a:pt x="12" y="218"/>
                    <a:pt x="11" y="221"/>
                  </a:cubicBezTo>
                  <a:cubicBezTo>
                    <a:pt x="10" y="222"/>
                    <a:pt x="11" y="227"/>
                    <a:pt x="10" y="229"/>
                  </a:cubicBezTo>
                  <a:cubicBezTo>
                    <a:pt x="10" y="230"/>
                    <a:pt x="8" y="232"/>
                    <a:pt x="7" y="234"/>
                  </a:cubicBezTo>
                  <a:cubicBezTo>
                    <a:pt x="7" y="235"/>
                    <a:pt x="9" y="239"/>
                    <a:pt x="9" y="242"/>
                  </a:cubicBezTo>
                  <a:cubicBezTo>
                    <a:pt x="9" y="245"/>
                    <a:pt x="8" y="253"/>
                    <a:pt x="6" y="256"/>
                  </a:cubicBezTo>
                  <a:cubicBezTo>
                    <a:pt x="5" y="259"/>
                    <a:pt x="2" y="260"/>
                    <a:pt x="1" y="262"/>
                  </a:cubicBezTo>
                  <a:cubicBezTo>
                    <a:pt x="0" y="266"/>
                    <a:pt x="1" y="265"/>
                    <a:pt x="2" y="268"/>
                  </a:cubicBezTo>
                  <a:cubicBezTo>
                    <a:pt x="3" y="274"/>
                    <a:pt x="4" y="279"/>
                    <a:pt x="4" y="284"/>
                  </a:cubicBezTo>
                  <a:cubicBezTo>
                    <a:pt x="4" y="290"/>
                    <a:pt x="1" y="293"/>
                    <a:pt x="1" y="298"/>
                  </a:cubicBezTo>
                  <a:cubicBezTo>
                    <a:pt x="1" y="297"/>
                    <a:pt x="2" y="304"/>
                    <a:pt x="2" y="304"/>
                  </a:cubicBezTo>
                  <a:cubicBezTo>
                    <a:pt x="2" y="304"/>
                    <a:pt x="4" y="309"/>
                    <a:pt x="4" y="310"/>
                  </a:cubicBezTo>
                  <a:cubicBezTo>
                    <a:pt x="4" y="312"/>
                    <a:pt x="2" y="314"/>
                    <a:pt x="1" y="316"/>
                  </a:cubicBezTo>
                  <a:cubicBezTo>
                    <a:pt x="1" y="320"/>
                    <a:pt x="4" y="321"/>
                    <a:pt x="4" y="324"/>
                  </a:cubicBezTo>
                  <a:cubicBezTo>
                    <a:pt x="4" y="326"/>
                    <a:pt x="2" y="327"/>
                    <a:pt x="1" y="330"/>
                  </a:cubicBezTo>
                  <a:cubicBezTo>
                    <a:pt x="1" y="334"/>
                    <a:pt x="2" y="332"/>
                    <a:pt x="3" y="335"/>
                  </a:cubicBezTo>
                  <a:cubicBezTo>
                    <a:pt x="6" y="340"/>
                    <a:pt x="7" y="344"/>
                    <a:pt x="7" y="349"/>
                  </a:cubicBezTo>
                  <a:cubicBezTo>
                    <a:pt x="8" y="355"/>
                    <a:pt x="11" y="359"/>
                    <a:pt x="12" y="365"/>
                  </a:cubicBezTo>
                  <a:cubicBezTo>
                    <a:pt x="13" y="370"/>
                    <a:pt x="13" y="374"/>
                    <a:pt x="15" y="378"/>
                  </a:cubicBezTo>
                  <a:cubicBezTo>
                    <a:pt x="16" y="380"/>
                    <a:pt x="18" y="382"/>
                    <a:pt x="18" y="384"/>
                  </a:cubicBezTo>
                  <a:cubicBezTo>
                    <a:pt x="18" y="386"/>
                    <a:pt x="16" y="387"/>
                    <a:pt x="17" y="388"/>
                  </a:cubicBezTo>
                  <a:cubicBezTo>
                    <a:pt x="17" y="390"/>
                    <a:pt x="19" y="390"/>
                    <a:pt x="19" y="391"/>
                  </a:cubicBezTo>
                  <a:cubicBezTo>
                    <a:pt x="20" y="396"/>
                    <a:pt x="21" y="401"/>
                    <a:pt x="22" y="406"/>
                  </a:cubicBezTo>
                  <a:cubicBezTo>
                    <a:pt x="24" y="412"/>
                    <a:pt x="28" y="414"/>
                    <a:pt x="28" y="420"/>
                  </a:cubicBezTo>
                  <a:cubicBezTo>
                    <a:pt x="28" y="422"/>
                    <a:pt x="26" y="428"/>
                    <a:pt x="28" y="429"/>
                  </a:cubicBezTo>
                  <a:cubicBezTo>
                    <a:pt x="31" y="431"/>
                    <a:pt x="33" y="427"/>
                    <a:pt x="34" y="425"/>
                  </a:cubicBezTo>
                  <a:cubicBezTo>
                    <a:pt x="37" y="426"/>
                    <a:pt x="37" y="429"/>
                    <a:pt x="35" y="431"/>
                  </a:cubicBezTo>
                  <a:cubicBezTo>
                    <a:pt x="36" y="431"/>
                    <a:pt x="37" y="431"/>
                    <a:pt x="39" y="431"/>
                  </a:cubicBezTo>
                  <a:cubicBezTo>
                    <a:pt x="39" y="433"/>
                    <a:pt x="38" y="437"/>
                    <a:pt x="39" y="438"/>
                  </a:cubicBezTo>
                  <a:cubicBezTo>
                    <a:pt x="40" y="440"/>
                    <a:pt x="43" y="439"/>
                    <a:pt x="44" y="441"/>
                  </a:cubicBezTo>
                  <a:cubicBezTo>
                    <a:pt x="45" y="442"/>
                    <a:pt x="44" y="446"/>
                    <a:pt x="45" y="447"/>
                  </a:cubicBezTo>
                  <a:cubicBezTo>
                    <a:pt x="48" y="449"/>
                    <a:pt x="49" y="447"/>
                    <a:pt x="52" y="448"/>
                  </a:cubicBezTo>
                  <a:cubicBezTo>
                    <a:pt x="59" y="450"/>
                    <a:pt x="54" y="452"/>
                    <a:pt x="59" y="456"/>
                  </a:cubicBezTo>
                  <a:cubicBezTo>
                    <a:pt x="61" y="458"/>
                    <a:pt x="64" y="456"/>
                    <a:pt x="66" y="458"/>
                  </a:cubicBezTo>
                  <a:cubicBezTo>
                    <a:pt x="69" y="460"/>
                    <a:pt x="67" y="462"/>
                    <a:pt x="69" y="464"/>
                  </a:cubicBezTo>
                  <a:cubicBezTo>
                    <a:pt x="72" y="467"/>
                    <a:pt x="76" y="465"/>
                    <a:pt x="80" y="468"/>
                  </a:cubicBezTo>
                  <a:cubicBezTo>
                    <a:pt x="82" y="470"/>
                    <a:pt x="81" y="473"/>
                    <a:pt x="83" y="474"/>
                  </a:cubicBezTo>
                  <a:cubicBezTo>
                    <a:pt x="85" y="476"/>
                    <a:pt x="88" y="475"/>
                    <a:pt x="90" y="476"/>
                  </a:cubicBezTo>
                  <a:cubicBezTo>
                    <a:pt x="94" y="477"/>
                    <a:pt x="95" y="481"/>
                    <a:pt x="100" y="482"/>
                  </a:cubicBezTo>
                  <a:cubicBezTo>
                    <a:pt x="105" y="483"/>
                    <a:pt x="108" y="480"/>
                    <a:pt x="113" y="479"/>
                  </a:cubicBezTo>
                  <a:cubicBezTo>
                    <a:pt x="112" y="477"/>
                    <a:pt x="110" y="475"/>
                    <a:pt x="108" y="474"/>
                  </a:cubicBezTo>
                  <a:cubicBezTo>
                    <a:pt x="107" y="475"/>
                    <a:pt x="104" y="476"/>
                    <a:pt x="103" y="477"/>
                  </a:cubicBezTo>
                  <a:cubicBezTo>
                    <a:pt x="102" y="472"/>
                    <a:pt x="97" y="476"/>
                    <a:pt x="95" y="472"/>
                  </a:cubicBezTo>
                  <a:cubicBezTo>
                    <a:pt x="92" y="466"/>
                    <a:pt x="97" y="467"/>
                    <a:pt x="99" y="462"/>
                  </a:cubicBezTo>
                  <a:cubicBezTo>
                    <a:pt x="98" y="462"/>
                    <a:pt x="97" y="460"/>
                    <a:pt x="95" y="460"/>
                  </a:cubicBezTo>
                  <a:cubicBezTo>
                    <a:pt x="98" y="454"/>
                    <a:pt x="71" y="457"/>
                    <a:pt x="80" y="445"/>
                  </a:cubicBezTo>
                  <a:cubicBezTo>
                    <a:pt x="71" y="447"/>
                    <a:pt x="76" y="433"/>
                    <a:pt x="74" y="430"/>
                  </a:cubicBezTo>
                  <a:cubicBezTo>
                    <a:pt x="72" y="427"/>
                    <a:pt x="57" y="431"/>
                    <a:pt x="60" y="422"/>
                  </a:cubicBezTo>
                  <a:cubicBezTo>
                    <a:pt x="53" y="421"/>
                    <a:pt x="64" y="410"/>
                    <a:pt x="54" y="410"/>
                  </a:cubicBezTo>
                  <a:cubicBezTo>
                    <a:pt x="55" y="409"/>
                    <a:pt x="56" y="407"/>
                    <a:pt x="57" y="406"/>
                  </a:cubicBezTo>
                  <a:cubicBezTo>
                    <a:pt x="52" y="406"/>
                    <a:pt x="38" y="391"/>
                    <a:pt x="48" y="389"/>
                  </a:cubicBezTo>
                  <a:cubicBezTo>
                    <a:pt x="48" y="385"/>
                    <a:pt x="43" y="384"/>
                    <a:pt x="42" y="380"/>
                  </a:cubicBezTo>
                  <a:cubicBezTo>
                    <a:pt x="41" y="377"/>
                    <a:pt x="45" y="374"/>
                    <a:pt x="39" y="374"/>
                  </a:cubicBezTo>
                  <a:cubicBezTo>
                    <a:pt x="39" y="369"/>
                    <a:pt x="44" y="370"/>
                    <a:pt x="45" y="367"/>
                  </a:cubicBezTo>
                  <a:cubicBezTo>
                    <a:pt x="45" y="366"/>
                    <a:pt x="41" y="360"/>
                    <a:pt x="40" y="359"/>
                  </a:cubicBezTo>
                  <a:cubicBezTo>
                    <a:pt x="40" y="359"/>
                    <a:pt x="42" y="356"/>
                    <a:pt x="41" y="355"/>
                  </a:cubicBezTo>
                  <a:cubicBezTo>
                    <a:pt x="41" y="354"/>
                    <a:pt x="38" y="353"/>
                    <a:pt x="37" y="352"/>
                  </a:cubicBezTo>
                  <a:cubicBezTo>
                    <a:pt x="35" y="349"/>
                    <a:pt x="35" y="346"/>
                    <a:pt x="31" y="343"/>
                  </a:cubicBezTo>
                  <a:cubicBezTo>
                    <a:pt x="34" y="338"/>
                    <a:pt x="27" y="336"/>
                    <a:pt x="28" y="330"/>
                  </a:cubicBezTo>
                  <a:cubicBezTo>
                    <a:pt x="29" y="330"/>
                    <a:pt x="30" y="330"/>
                    <a:pt x="31" y="330"/>
                  </a:cubicBezTo>
                  <a:cubicBezTo>
                    <a:pt x="31" y="325"/>
                    <a:pt x="30" y="322"/>
                    <a:pt x="26" y="318"/>
                  </a:cubicBezTo>
                  <a:cubicBezTo>
                    <a:pt x="29" y="317"/>
                    <a:pt x="31" y="316"/>
                    <a:pt x="33" y="315"/>
                  </a:cubicBezTo>
                  <a:cubicBezTo>
                    <a:pt x="32" y="313"/>
                    <a:pt x="30" y="311"/>
                    <a:pt x="29" y="309"/>
                  </a:cubicBezTo>
                  <a:cubicBezTo>
                    <a:pt x="33" y="307"/>
                    <a:pt x="31" y="301"/>
                    <a:pt x="32" y="297"/>
                  </a:cubicBezTo>
                  <a:cubicBezTo>
                    <a:pt x="32" y="295"/>
                    <a:pt x="34" y="294"/>
                    <a:pt x="33" y="291"/>
                  </a:cubicBezTo>
                  <a:cubicBezTo>
                    <a:pt x="33" y="288"/>
                    <a:pt x="30" y="287"/>
                    <a:pt x="29" y="284"/>
                  </a:cubicBezTo>
                  <a:cubicBezTo>
                    <a:pt x="28" y="278"/>
                    <a:pt x="32" y="274"/>
                    <a:pt x="31" y="269"/>
                  </a:cubicBezTo>
                  <a:cubicBezTo>
                    <a:pt x="31" y="265"/>
                    <a:pt x="25" y="260"/>
                    <a:pt x="34" y="259"/>
                  </a:cubicBezTo>
                  <a:cubicBezTo>
                    <a:pt x="35" y="251"/>
                    <a:pt x="30" y="246"/>
                    <a:pt x="33" y="238"/>
                  </a:cubicBezTo>
                  <a:cubicBezTo>
                    <a:pt x="38" y="237"/>
                    <a:pt x="35" y="233"/>
                    <a:pt x="33" y="230"/>
                  </a:cubicBezTo>
                  <a:cubicBezTo>
                    <a:pt x="39" y="227"/>
                    <a:pt x="35" y="223"/>
                    <a:pt x="39" y="221"/>
                  </a:cubicBezTo>
                  <a:cubicBezTo>
                    <a:pt x="40" y="222"/>
                    <a:pt x="43" y="222"/>
                    <a:pt x="44" y="220"/>
                  </a:cubicBezTo>
                  <a:cubicBezTo>
                    <a:pt x="45" y="217"/>
                    <a:pt x="40" y="217"/>
                    <a:pt x="40" y="215"/>
                  </a:cubicBezTo>
                  <a:cubicBezTo>
                    <a:pt x="40" y="211"/>
                    <a:pt x="44" y="207"/>
                    <a:pt x="45" y="204"/>
                  </a:cubicBezTo>
                  <a:cubicBezTo>
                    <a:pt x="46" y="202"/>
                    <a:pt x="47" y="200"/>
                    <a:pt x="47" y="198"/>
                  </a:cubicBezTo>
                  <a:cubicBezTo>
                    <a:pt x="47" y="196"/>
                    <a:pt x="45" y="193"/>
                    <a:pt x="45" y="191"/>
                  </a:cubicBezTo>
                  <a:cubicBezTo>
                    <a:pt x="46" y="186"/>
                    <a:pt x="51" y="187"/>
                    <a:pt x="51" y="182"/>
                  </a:cubicBezTo>
                  <a:cubicBezTo>
                    <a:pt x="51" y="176"/>
                    <a:pt x="46" y="177"/>
                    <a:pt x="51" y="171"/>
                  </a:cubicBezTo>
                  <a:cubicBezTo>
                    <a:pt x="51" y="170"/>
                    <a:pt x="51" y="170"/>
                    <a:pt x="51" y="170"/>
                  </a:cubicBezTo>
                  <a:cubicBezTo>
                    <a:pt x="51" y="170"/>
                    <a:pt x="51" y="170"/>
                    <a:pt x="51" y="170"/>
                  </a:cubicBezTo>
                  <a:cubicBezTo>
                    <a:pt x="51" y="170"/>
                    <a:pt x="51" y="170"/>
                    <a:pt x="51" y="170"/>
                  </a:cubicBezTo>
                  <a:cubicBezTo>
                    <a:pt x="53" y="167"/>
                    <a:pt x="57" y="164"/>
                    <a:pt x="54" y="162"/>
                  </a:cubicBezTo>
                  <a:cubicBezTo>
                    <a:pt x="55" y="160"/>
                    <a:pt x="58" y="161"/>
                    <a:pt x="59" y="158"/>
                  </a:cubicBezTo>
                  <a:cubicBezTo>
                    <a:pt x="60" y="156"/>
                    <a:pt x="58" y="154"/>
                    <a:pt x="59" y="151"/>
                  </a:cubicBezTo>
                  <a:cubicBezTo>
                    <a:pt x="61" y="149"/>
                    <a:pt x="63" y="149"/>
                    <a:pt x="64" y="148"/>
                  </a:cubicBezTo>
                  <a:cubicBezTo>
                    <a:pt x="69" y="144"/>
                    <a:pt x="74" y="144"/>
                    <a:pt x="75" y="138"/>
                  </a:cubicBezTo>
                  <a:cubicBezTo>
                    <a:pt x="76" y="136"/>
                    <a:pt x="76" y="134"/>
                    <a:pt x="77" y="131"/>
                  </a:cubicBezTo>
                  <a:cubicBezTo>
                    <a:pt x="78" y="129"/>
                    <a:pt x="80" y="129"/>
                    <a:pt x="79" y="126"/>
                  </a:cubicBezTo>
                  <a:cubicBezTo>
                    <a:pt x="81" y="126"/>
                    <a:pt x="83" y="125"/>
                    <a:pt x="84" y="123"/>
                  </a:cubicBezTo>
                  <a:cubicBezTo>
                    <a:pt x="79" y="121"/>
                    <a:pt x="82" y="117"/>
                    <a:pt x="86" y="117"/>
                  </a:cubicBezTo>
                  <a:cubicBezTo>
                    <a:pt x="85" y="120"/>
                    <a:pt x="89" y="123"/>
                    <a:pt x="91" y="120"/>
                  </a:cubicBezTo>
                  <a:cubicBezTo>
                    <a:pt x="93" y="117"/>
                    <a:pt x="90" y="114"/>
                    <a:pt x="91" y="111"/>
                  </a:cubicBezTo>
                  <a:cubicBezTo>
                    <a:pt x="92" y="110"/>
                    <a:pt x="94" y="109"/>
                    <a:pt x="94" y="108"/>
                  </a:cubicBezTo>
                  <a:cubicBezTo>
                    <a:pt x="95" y="106"/>
                    <a:pt x="95" y="105"/>
                    <a:pt x="96" y="103"/>
                  </a:cubicBezTo>
                  <a:cubicBezTo>
                    <a:pt x="97" y="102"/>
                    <a:pt x="99" y="102"/>
                    <a:pt x="100" y="100"/>
                  </a:cubicBezTo>
                  <a:cubicBezTo>
                    <a:pt x="101" y="99"/>
                    <a:pt x="100" y="98"/>
                    <a:pt x="102" y="96"/>
                  </a:cubicBezTo>
                  <a:cubicBezTo>
                    <a:pt x="105" y="94"/>
                    <a:pt x="109" y="96"/>
                    <a:pt x="112" y="92"/>
                  </a:cubicBezTo>
                  <a:cubicBezTo>
                    <a:pt x="114" y="91"/>
                    <a:pt x="114" y="89"/>
                    <a:pt x="115" y="87"/>
                  </a:cubicBezTo>
                  <a:cubicBezTo>
                    <a:pt x="116" y="86"/>
                    <a:pt x="118" y="86"/>
                    <a:pt x="118" y="85"/>
                  </a:cubicBezTo>
                  <a:cubicBezTo>
                    <a:pt x="121" y="81"/>
                    <a:pt x="121" y="78"/>
                    <a:pt x="126" y="76"/>
                  </a:cubicBezTo>
                  <a:cubicBezTo>
                    <a:pt x="131" y="73"/>
                    <a:pt x="130" y="74"/>
                    <a:pt x="131" y="68"/>
                  </a:cubicBezTo>
                  <a:cubicBezTo>
                    <a:pt x="137" y="70"/>
                    <a:pt x="135" y="66"/>
                    <a:pt x="136" y="62"/>
                  </a:cubicBezTo>
                  <a:cubicBezTo>
                    <a:pt x="137" y="58"/>
                    <a:pt x="139" y="56"/>
                    <a:pt x="144" y="55"/>
                  </a:cubicBezTo>
                  <a:cubicBezTo>
                    <a:pt x="141" y="54"/>
                    <a:pt x="141" y="54"/>
                    <a:pt x="141" y="54"/>
                  </a:cubicBezTo>
                  <a:cubicBezTo>
                    <a:pt x="143" y="53"/>
                    <a:pt x="144" y="53"/>
                    <a:pt x="145" y="52"/>
                  </a:cubicBezTo>
                  <a:cubicBezTo>
                    <a:pt x="144" y="53"/>
                    <a:pt x="144" y="55"/>
                    <a:pt x="144" y="56"/>
                  </a:cubicBezTo>
                  <a:cubicBezTo>
                    <a:pt x="145" y="57"/>
                    <a:pt x="145" y="57"/>
                    <a:pt x="145" y="57"/>
                  </a:cubicBezTo>
                  <a:cubicBezTo>
                    <a:pt x="144" y="57"/>
                    <a:pt x="144" y="58"/>
                    <a:pt x="145" y="59"/>
                  </a:cubicBezTo>
                  <a:cubicBezTo>
                    <a:pt x="148" y="58"/>
                    <a:pt x="147" y="56"/>
                    <a:pt x="149" y="54"/>
                  </a:cubicBezTo>
                  <a:cubicBezTo>
                    <a:pt x="151" y="53"/>
                    <a:pt x="152" y="52"/>
                    <a:pt x="155" y="51"/>
                  </a:cubicBezTo>
                  <a:cubicBezTo>
                    <a:pt x="155" y="52"/>
                    <a:pt x="155" y="52"/>
                    <a:pt x="155" y="52"/>
                  </a:cubicBezTo>
                  <a:cubicBezTo>
                    <a:pt x="156" y="53"/>
                    <a:pt x="158" y="52"/>
                    <a:pt x="160" y="51"/>
                  </a:cubicBezTo>
                  <a:cubicBezTo>
                    <a:pt x="159" y="56"/>
                    <a:pt x="164" y="53"/>
                    <a:pt x="165" y="50"/>
                  </a:cubicBezTo>
                  <a:cubicBezTo>
                    <a:pt x="170" y="51"/>
                    <a:pt x="172" y="48"/>
                    <a:pt x="174" y="44"/>
                  </a:cubicBezTo>
                  <a:cubicBezTo>
                    <a:pt x="177" y="39"/>
                    <a:pt x="177" y="40"/>
                    <a:pt x="180" y="44"/>
                  </a:cubicBezTo>
                  <a:cubicBezTo>
                    <a:pt x="181" y="44"/>
                    <a:pt x="182" y="41"/>
                    <a:pt x="182" y="40"/>
                  </a:cubicBezTo>
                  <a:cubicBezTo>
                    <a:pt x="185" y="39"/>
                    <a:pt x="186" y="40"/>
                    <a:pt x="185" y="43"/>
                  </a:cubicBezTo>
                  <a:cubicBezTo>
                    <a:pt x="189" y="38"/>
                    <a:pt x="189" y="47"/>
                    <a:pt x="192" y="48"/>
                  </a:cubicBezTo>
                  <a:cubicBezTo>
                    <a:pt x="196" y="49"/>
                    <a:pt x="202" y="45"/>
                    <a:pt x="199" y="41"/>
                  </a:cubicBezTo>
                  <a:cubicBezTo>
                    <a:pt x="202" y="40"/>
                    <a:pt x="205" y="40"/>
                    <a:pt x="206" y="43"/>
                  </a:cubicBezTo>
                  <a:cubicBezTo>
                    <a:pt x="208" y="43"/>
                    <a:pt x="210" y="42"/>
                    <a:pt x="212" y="43"/>
                  </a:cubicBezTo>
                  <a:cubicBezTo>
                    <a:pt x="211" y="46"/>
                    <a:pt x="225" y="47"/>
                    <a:pt x="222" y="40"/>
                  </a:cubicBezTo>
                  <a:cubicBezTo>
                    <a:pt x="226" y="38"/>
                    <a:pt x="228" y="44"/>
                    <a:pt x="232" y="40"/>
                  </a:cubicBezTo>
                  <a:cubicBezTo>
                    <a:pt x="237" y="45"/>
                    <a:pt x="244" y="36"/>
                    <a:pt x="239" y="32"/>
                  </a:cubicBezTo>
                  <a:cubicBezTo>
                    <a:pt x="239" y="32"/>
                    <a:pt x="239" y="32"/>
                    <a:pt x="239" y="32"/>
                  </a:cubicBezTo>
                  <a:cubicBezTo>
                    <a:pt x="242" y="30"/>
                    <a:pt x="247" y="28"/>
                    <a:pt x="245" y="24"/>
                  </a:cubicBezTo>
                </a:path>
              </a:pathLst>
            </a:custGeom>
            <a:solidFill>
              <a:srgbClr val="BA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19" name="Freeform 5618"/>
            <p:cNvSpPr>
              <a:spLocks/>
            </p:cNvSpPr>
            <p:nvPr/>
          </p:nvSpPr>
          <p:spPr bwMode="auto">
            <a:xfrm>
              <a:off x="1640" y="2037"/>
              <a:ext cx="57" cy="165"/>
            </a:xfrm>
            <a:custGeom>
              <a:avLst/>
              <a:gdLst>
                <a:gd name="T0" fmla="*/ 79 w 23"/>
                <a:gd name="T1" fmla="*/ 25 h 66"/>
                <a:gd name="T2" fmla="*/ 5 w 23"/>
                <a:gd name="T3" fmla="*/ 200 h 66"/>
                <a:gd name="T4" fmla="*/ 55 w 23"/>
                <a:gd name="T5" fmla="*/ 375 h 66"/>
                <a:gd name="T6" fmla="*/ 67 w 23"/>
                <a:gd name="T7" fmla="*/ 175 h 66"/>
                <a:gd name="T8" fmla="*/ 104 w 23"/>
                <a:gd name="T9" fmla="*/ 0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66">
                  <a:moveTo>
                    <a:pt x="13" y="4"/>
                  </a:moveTo>
                  <a:cubicBezTo>
                    <a:pt x="5" y="9"/>
                    <a:pt x="2" y="23"/>
                    <a:pt x="1" y="32"/>
                  </a:cubicBezTo>
                  <a:cubicBezTo>
                    <a:pt x="1" y="36"/>
                    <a:pt x="0" y="66"/>
                    <a:pt x="9" y="60"/>
                  </a:cubicBezTo>
                  <a:cubicBezTo>
                    <a:pt x="10" y="60"/>
                    <a:pt x="10" y="32"/>
                    <a:pt x="11" y="28"/>
                  </a:cubicBezTo>
                  <a:cubicBezTo>
                    <a:pt x="13" y="21"/>
                    <a:pt x="23" y="1"/>
                    <a:pt x="17" y="0"/>
                  </a:cubicBezTo>
                </a:path>
              </a:pathLst>
            </a:custGeom>
            <a:solidFill>
              <a:srgbClr val="B37A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0" name="Freeform 5619"/>
            <p:cNvSpPr>
              <a:spLocks/>
            </p:cNvSpPr>
            <p:nvPr/>
          </p:nvSpPr>
          <p:spPr bwMode="auto">
            <a:xfrm>
              <a:off x="1370" y="1489"/>
              <a:ext cx="165" cy="60"/>
            </a:xfrm>
            <a:custGeom>
              <a:avLst/>
              <a:gdLst>
                <a:gd name="T0" fmla="*/ 88 w 66"/>
                <a:gd name="T1" fmla="*/ 100 h 24"/>
                <a:gd name="T2" fmla="*/ 158 w 66"/>
                <a:gd name="T3" fmla="*/ 108 h 24"/>
                <a:gd name="T4" fmla="*/ 208 w 66"/>
                <a:gd name="T5" fmla="*/ 88 h 24"/>
                <a:gd name="T6" fmla="*/ 238 w 66"/>
                <a:gd name="T7" fmla="*/ 75 h 24"/>
                <a:gd name="T8" fmla="*/ 270 w 66"/>
                <a:gd name="T9" fmla="*/ 88 h 24"/>
                <a:gd name="T10" fmla="*/ 395 w 66"/>
                <a:gd name="T11" fmla="*/ 88 h 24"/>
                <a:gd name="T12" fmla="*/ 400 w 66"/>
                <a:gd name="T13" fmla="*/ 33 h 24"/>
                <a:gd name="T14" fmla="*/ 358 w 66"/>
                <a:gd name="T15" fmla="*/ 25 h 24"/>
                <a:gd name="T16" fmla="*/ 338 w 66"/>
                <a:gd name="T17" fmla="*/ 13 h 24"/>
                <a:gd name="T18" fmla="*/ 300 w 66"/>
                <a:gd name="T19" fmla="*/ 25 h 24"/>
                <a:gd name="T20" fmla="*/ 258 w 66"/>
                <a:gd name="T21" fmla="*/ 8 h 24"/>
                <a:gd name="T22" fmla="*/ 195 w 66"/>
                <a:gd name="T23" fmla="*/ 20 h 24"/>
                <a:gd name="T24" fmla="*/ 138 w 66"/>
                <a:gd name="T25" fmla="*/ 58 h 24"/>
                <a:gd name="T26" fmla="*/ 95 w 66"/>
                <a:gd name="T27" fmla="*/ 100 h 24"/>
                <a:gd name="T28" fmla="*/ 38 w 66"/>
                <a:gd name="T29" fmla="*/ 108 h 24"/>
                <a:gd name="T30" fmla="*/ 0 w 66"/>
                <a:gd name="T31" fmla="*/ 150 h 24"/>
                <a:gd name="T32" fmla="*/ 58 w 66"/>
                <a:gd name="T33" fmla="*/ 125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4">
                  <a:moveTo>
                    <a:pt x="14" y="16"/>
                  </a:moveTo>
                  <a:cubicBezTo>
                    <a:pt x="14" y="19"/>
                    <a:pt x="21" y="12"/>
                    <a:pt x="25" y="17"/>
                  </a:cubicBezTo>
                  <a:cubicBezTo>
                    <a:pt x="26" y="12"/>
                    <a:pt x="30" y="14"/>
                    <a:pt x="33" y="14"/>
                  </a:cubicBezTo>
                  <a:cubicBezTo>
                    <a:pt x="34" y="14"/>
                    <a:pt x="36" y="12"/>
                    <a:pt x="38" y="12"/>
                  </a:cubicBezTo>
                  <a:cubicBezTo>
                    <a:pt x="39" y="12"/>
                    <a:pt x="41" y="14"/>
                    <a:pt x="43" y="14"/>
                  </a:cubicBezTo>
                  <a:cubicBezTo>
                    <a:pt x="48" y="14"/>
                    <a:pt x="56" y="10"/>
                    <a:pt x="63" y="14"/>
                  </a:cubicBezTo>
                  <a:cubicBezTo>
                    <a:pt x="66" y="12"/>
                    <a:pt x="66" y="8"/>
                    <a:pt x="64" y="5"/>
                  </a:cubicBezTo>
                  <a:cubicBezTo>
                    <a:pt x="61" y="8"/>
                    <a:pt x="60" y="5"/>
                    <a:pt x="57" y="4"/>
                  </a:cubicBezTo>
                  <a:cubicBezTo>
                    <a:pt x="56" y="3"/>
                    <a:pt x="55" y="2"/>
                    <a:pt x="54" y="2"/>
                  </a:cubicBezTo>
                  <a:cubicBezTo>
                    <a:pt x="51" y="1"/>
                    <a:pt x="51" y="4"/>
                    <a:pt x="48" y="4"/>
                  </a:cubicBezTo>
                  <a:cubicBezTo>
                    <a:pt x="45" y="4"/>
                    <a:pt x="44" y="2"/>
                    <a:pt x="41" y="1"/>
                  </a:cubicBezTo>
                  <a:cubicBezTo>
                    <a:pt x="37" y="0"/>
                    <a:pt x="35" y="2"/>
                    <a:pt x="31" y="3"/>
                  </a:cubicBezTo>
                  <a:cubicBezTo>
                    <a:pt x="28" y="5"/>
                    <a:pt x="25" y="7"/>
                    <a:pt x="22" y="9"/>
                  </a:cubicBezTo>
                  <a:cubicBezTo>
                    <a:pt x="19" y="11"/>
                    <a:pt x="18" y="15"/>
                    <a:pt x="15" y="16"/>
                  </a:cubicBezTo>
                  <a:cubicBezTo>
                    <a:pt x="12" y="18"/>
                    <a:pt x="9" y="15"/>
                    <a:pt x="6" y="17"/>
                  </a:cubicBezTo>
                  <a:cubicBezTo>
                    <a:pt x="3" y="19"/>
                    <a:pt x="2" y="22"/>
                    <a:pt x="0" y="24"/>
                  </a:cubicBezTo>
                  <a:cubicBezTo>
                    <a:pt x="3" y="23"/>
                    <a:pt x="6" y="21"/>
                    <a:pt x="9" y="20"/>
                  </a:cubicBezTo>
                </a:path>
              </a:pathLst>
            </a:custGeom>
            <a:solidFill>
              <a:srgbClr val="C59B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1" name="Freeform 5620"/>
            <p:cNvSpPr>
              <a:spLocks/>
            </p:cNvSpPr>
            <p:nvPr/>
          </p:nvSpPr>
          <p:spPr bwMode="auto">
            <a:xfrm>
              <a:off x="1407" y="1492"/>
              <a:ext cx="128" cy="45"/>
            </a:xfrm>
            <a:custGeom>
              <a:avLst/>
              <a:gdLst>
                <a:gd name="T0" fmla="*/ 25 w 51"/>
                <a:gd name="T1" fmla="*/ 75 h 18"/>
                <a:gd name="T2" fmla="*/ 321 w 51"/>
                <a:gd name="T3" fmla="*/ 63 h 18"/>
                <a:gd name="T4" fmla="*/ 0 w 51"/>
                <a:gd name="T5" fmla="*/ 113 h 18"/>
                <a:gd name="T6" fmla="*/ 0 60000 65536"/>
                <a:gd name="T7" fmla="*/ 0 60000 65536"/>
                <a:gd name="T8" fmla="*/ 0 60000 65536"/>
              </a:gdLst>
              <a:ahLst/>
              <a:cxnLst>
                <a:cxn ang="T6">
                  <a:pos x="T0" y="T1"/>
                </a:cxn>
                <a:cxn ang="T7">
                  <a:pos x="T2" y="T3"/>
                </a:cxn>
                <a:cxn ang="T8">
                  <a:pos x="T4" y="T5"/>
                </a:cxn>
              </a:cxnLst>
              <a:rect l="0" t="0" r="r" b="b"/>
              <a:pathLst>
                <a:path w="51" h="18">
                  <a:moveTo>
                    <a:pt x="4" y="12"/>
                  </a:moveTo>
                  <a:cubicBezTo>
                    <a:pt x="14" y="5"/>
                    <a:pt x="41" y="0"/>
                    <a:pt x="51" y="10"/>
                  </a:cubicBezTo>
                  <a:cubicBezTo>
                    <a:pt x="41" y="6"/>
                    <a:pt x="6" y="9"/>
                    <a:pt x="0" y="18"/>
                  </a:cubicBezTo>
                </a:path>
              </a:pathLst>
            </a:custGeom>
            <a:solidFill>
              <a:srgbClr val="C59B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2" name="Freeform 5621"/>
            <p:cNvSpPr>
              <a:spLocks/>
            </p:cNvSpPr>
            <p:nvPr/>
          </p:nvSpPr>
          <p:spPr bwMode="auto">
            <a:xfrm>
              <a:off x="992" y="2122"/>
              <a:ext cx="53" cy="320"/>
            </a:xfrm>
            <a:custGeom>
              <a:avLst/>
              <a:gdLst>
                <a:gd name="T0" fmla="*/ 33 w 21"/>
                <a:gd name="T1" fmla="*/ 170 h 128"/>
                <a:gd name="T2" fmla="*/ 38 w 21"/>
                <a:gd name="T3" fmla="*/ 483 h 128"/>
                <a:gd name="T4" fmla="*/ 134 w 21"/>
                <a:gd name="T5" fmla="*/ 800 h 128"/>
                <a:gd name="T6" fmla="*/ 96 w 21"/>
                <a:gd name="T7" fmla="*/ 583 h 128"/>
                <a:gd name="T8" fmla="*/ 45 w 21"/>
                <a:gd name="T9" fmla="*/ 388 h 128"/>
                <a:gd name="T10" fmla="*/ 50 w 21"/>
                <a:gd name="T11" fmla="*/ 0 h 128"/>
                <a:gd name="T12" fmla="*/ 13 w 21"/>
                <a:gd name="T13" fmla="*/ 150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28">
                  <a:moveTo>
                    <a:pt x="5" y="27"/>
                  </a:moveTo>
                  <a:cubicBezTo>
                    <a:pt x="0" y="41"/>
                    <a:pt x="3" y="63"/>
                    <a:pt x="6" y="77"/>
                  </a:cubicBezTo>
                  <a:cubicBezTo>
                    <a:pt x="9" y="94"/>
                    <a:pt x="14" y="112"/>
                    <a:pt x="21" y="128"/>
                  </a:cubicBezTo>
                  <a:cubicBezTo>
                    <a:pt x="17" y="117"/>
                    <a:pt x="17" y="104"/>
                    <a:pt x="15" y="93"/>
                  </a:cubicBezTo>
                  <a:cubicBezTo>
                    <a:pt x="13" y="83"/>
                    <a:pt x="9" y="72"/>
                    <a:pt x="7" y="62"/>
                  </a:cubicBezTo>
                  <a:cubicBezTo>
                    <a:pt x="4" y="42"/>
                    <a:pt x="10" y="20"/>
                    <a:pt x="8" y="0"/>
                  </a:cubicBezTo>
                  <a:cubicBezTo>
                    <a:pt x="1" y="5"/>
                    <a:pt x="2" y="16"/>
                    <a:pt x="2" y="24"/>
                  </a:cubicBezTo>
                </a:path>
              </a:pathLst>
            </a:custGeom>
            <a:solidFill>
              <a:srgbClr val="C59B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3" name="Freeform 5622"/>
            <p:cNvSpPr>
              <a:spLocks/>
            </p:cNvSpPr>
            <p:nvPr/>
          </p:nvSpPr>
          <p:spPr bwMode="auto">
            <a:xfrm>
              <a:off x="980" y="2097"/>
              <a:ext cx="135" cy="445"/>
            </a:xfrm>
            <a:custGeom>
              <a:avLst/>
              <a:gdLst>
                <a:gd name="T0" fmla="*/ 88 w 54"/>
                <a:gd name="T1" fmla="*/ 0 h 178"/>
                <a:gd name="T2" fmla="*/ 100 w 54"/>
                <a:gd name="T3" fmla="*/ 38 h 178"/>
                <a:gd name="T4" fmla="*/ 95 w 54"/>
                <a:gd name="T5" fmla="*/ 83 h 178"/>
                <a:gd name="T6" fmla="*/ 100 w 54"/>
                <a:gd name="T7" fmla="*/ 120 h 178"/>
                <a:gd name="T8" fmla="*/ 95 w 54"/>
                <a:gd name="T9" fmla="*/ 163 h 178"/>
                <a:gd name="T10" fmla="*/ 100 w 54"/>
                <a:gd name="T11" fmla="*/ 208 h 178"/>
                <a:gd name="T12" fmla="*/ 95 w 54"/>
                <a:gd name="T13" fmla="*/ 258 h 178"/>
                <a:gd name="T14" fmla="*/ 113 w 54"/>
                <a:gd name="T15" fmla="*/ 283 h 178"/>
                <a:gd name="T16" fmla="*/ 108 w 54"/>
                <a:gd name="T17" fmla="*/ 325 h 178"/>
                <a:gd name="T18" fmla="*/ 113 w 54"/>
                <a:gd name="T19" fmla="*/ 363 h 178"/>
                <a:gd name="T20" fmla="*/ 100 w 54"/>
                <a:gd name="T21" fmla="*/ 408 h 178"/>
                <a:gd name="T22" fmla="*/ 120 w 54"/>
                <a:gd name="T23" fmla="*/ 445 h 178"/>
                <a:gd name="T24" fmla="*/ 120 w 54"/>
                <a:gd name="T25" fmla="*/ 495 h 178"/>
                <a:gd name="T26" fmla="*/ 133 w 54"/>
                <a:gd name="T27" fmla="*/ 533 h 178"/>
                <a:gd name="T28" fmla="*/ 125 w 54"/>
                <a:gd name="T29" fmla="*/ 583 h 178"/>
                <a:gd name="T30" fmla="*/ 158 w 54"/>
                <a:gd name="T31" fmla="*/ 663 h 178"/>
                <a:gd name="T32" fmla="*/ 175 w 54"/>
                <a:gd name="T33" fmla="*/ 720 h 178"/>
                <a:gd name="T34" fmla="*/ 175 w 54"/>
                <a:gd name="T35" fmla="*/ 788 h 178"/>
                <a:gd name="T36" fmla="*/ 208 w 54"/>
                <a:gd name="T37" fmla="*/ 850 h 178"/>
                <a:gd name="T38" fmla="*/ 220 w 54"/>
                <a:gd name="T39" fmla="*/ 908 h 178"/>
                <a:gd name="T40" fmla="*/ 263 w 54"/>
                <a:gd name="T41" fmla="*/ 1020 h 178"/>
                <a:gd name="T42" fmla="*/ 338 w 54"/>
                <a:gd name="T43" fmla="*/ 1113 h 178"/>
                <a:gd name="T44" fmla="*/ 263 w 54"/>
                <a:gd name="T45" fmla="*/ 1070 h 178"/>
                <a:gd name="T46" fmla="*/ 220 w 54"/>
                <a:gd name="T47" fmla="*/ 1000 h 178"/>
                <a:gd name="T48" fmla="*/ 158 w 54"/>
                <a:gd name="T49" fmla="*/ 938 h 178"/>
                <a:gd name="T50" fmla="*/ 125 w 54"/>
                <a:gd name="T51" fmla="*/ 838 h 178"/>
                <a:gd name="T52" fmla="*/ 120 w 54"/>
                <a:gd name="T53" fmla="*/ 750 h 178"/>
                <a:gd name="T54" fmla="*/ 88 w 54"/>
                <a:gd name="T55" fmla="*/ 683 h 178"/>
                <a:gd name="T56" fmla="*/ 95 w 54"/>
                <a:gd name="T57" fmla="*/ 620 h 178"/>
                <a:gd name="T58" fmla="*/ 63 w 54"/>
                <a:gd name="T59" fmla="*/ 570 h 178"/>
                <a:gd name="T60" fmla="*/ 63 w 54"/>
                <a:gd name="T61" fmla="*/ 513 h 178"/>
                <a:gd name="T62" fmla="*/ 33 w 54"/>
                <a:gd name="T63" fmla="*/ 475 h 178"/>
                <a:gd name="T64" fmla="*/ 13 w 54"/>
                <a:gd name="T65" fmla="*/ 375 h 178"/>
                <a:gd name="T66" fmla="*/ 25 w 54"/>
                <a:gd name="T67" fmla="*/ 320 h 178"/>
                <a:gd name="T68" fmla="*/ 8 w 54"/>
                <a:gd name="T69" fmla="*/ 275 h 178"/>
                <a:gd name="T70" fmla="*/ 25 w 54"/>
                <a:gd name="T71" fmla="*/ 233 h 178"/>
                <a:gd name="T72" fmla="*/ 20 w 54"/>
                <a:gd name="T73" fmla="*/ 183 h 178"/>
                <a:gd name="T74" fmla="*/ 38 w 54"/>
                <a:gd name="T75" fmla="*/ 163 h 178"/>
                <a:gd name="T76" fmla="*/ 33 w 54"/>
                <a:gd name="T77" fmla="*/ 133 h 178"/>
                <a:gd name="T78" fmla="*/ 50 w 54"/>
                <a:gd name="T79" fmla="*/ 83 h 17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4" h="178">
                  <a:moveTo>
                    <a:pt x="14" y="0"/>
                  </a:moveTo>
                  <a:cubicBezTo>
                    <a:pt x="13" y="3"/>
                    <a:pt x="16" y="3"/>
                    <a:pt x="16" y="6"/>
                  </a:cubicBezTo>
                  <a:cubicBezTo>
                    <a:pt x="16" y="8"/>
                    <a:pt x="15" y="11"/>
                    <a:pt x="15" y="13"/>
                  </a:cubicBezTo>
                  <a:cubicBezTo>
                    <a:pt x="15" y="14"/>
                    <a:pt x="16" y="17"/>
                    <a:pt x="16" y="19"/>
                  </a:cubicBezTo>
                  <a:cubicBezTo>
                    <a:pt x="16" y="21"/>
                    <a:pt x="15" y="23"/>
                    <a:pt x="15" y="26"/>
                  </a:cubicBezTo>
                  <a:cubicBezTo>
                    <a:pt x="15" y="28"/>
                    <a:pt x="16" y="30"/>
                    <a:pt x="16" y="33"/>
                  </a:cubicBezTo>
                  <a:cubicBezTo>
                    <a:pt x="16" y="35"/>
                    <a:pt x="14" y="38"/>
                    <a:pt x="15" y="41"/>
                  </a:cubicBezTo>
                  <a:cubicBezTo>
                    <a:pt x="15" y="43"/>
                    <a:pt x="18" y="43"/>
                    <a:pt x="18" y="45"/>
                  </a:cubicBezTo>
                  <a:cubicBezTo>
                    <a:pt x="19" y="48"/>
                    <a:pt x="17" y="50"/>
                    <a:pt x="17" y="52"/>
                  </a:cubicBezTo>
                  <a:cubicBezTo>
                    <a:pt x="17" y="55"/>
                    <a:pt x="19" y="56"/>
                    <a:pt x="18" y="58"/>
                  </a:cubicBezTo>
                  <a:cubicBezTo>
                    <a:pt x="18" y="61"/>
                    <a:pt x="16" y="63"/>
                    <a:pt x="16" y="65"/>
                  </a:cubicBezTo>
                  <a:cubicBezTo>
                    <a:pt x="16" y="67"/>
                    <a:pt x="18" y="69"/>
                    <a:pt x="19" y="71"/>
                  </a:cubicBezTo>
                  <a:cubicBezTo>
                    <a:pt x="20" y="74"/>
                    <a:pt x="19" y="76"/>
                    <a:pt x="19" y="79"/>
                  </a:cubicBezTo>
                  <a:cubicBezTo>
                    <a:pt x="19" y="81"/>
                    <a:pt x="21" y="83"/>
                    <a:pt x="21" y="85"/>
                  </a:cubicBezTo>
                  <a:cubicBezTo>
                    <a:pt x="21" y="88"/>
                    <a:pt x="20" y="90"/>
                    <a:pt x="20" y="93"/>
                  </a:cubicBezTo>
                  <a:cubicBezTo>
                    <a:pt x="20" y="97"/>
                    <a:pt x="23" y="103"/>
                    <a:pt x="25" y="106"/>
                  </a:cubicBezTo>
                  <a:cubicBezTo>
                    <a:pt x="26" y="109"/>
                    <a:pt x="28" y="112"/>
                    <a:pt x="28" y="115"/>
                  </a:cubicBezTo>
                  <a:cubicBezTo>
                    <a:pt x="29" y="119"/>
                    <a:pt x="27" y="122"/>
                    <a:pt x="28" y="126"/>
                  </a:cubicBezTo>
                  <a:cubicBezTo>
                    <a:pt x="28" y="130"/>
                    <a:pt x="32" y="132"/>
                    <a:pt x="33" y="136"/>
                  </a:cubicBezTo>
                  <a:cubicBezTo>
                    <a:pt x="34" y="139"/>
                    <a:pt x="34" y="142"/>
                    <a:pt x="35" y="145"/>
                  </a:cubicBezTo>
                  <a:cubicBezTo>
                    <a:pt x="37" y="152"/>
                    <a:pt x="37" y="158"/>
                    <a:pt x="42" y="163"/>
                  </a:cubicBezTo>
                  <a:cubicBezTo>
                    <a:pt x="46" y="167"/>
                    <a:pt x="54" y="171"/>
                    <a:pt x="54" y="178"/>
                  </a:cubicBezTo>
                  <a:cubicBezTo>
                    <a:pt x="50" y="174"/>
                    <a:pt x="46" y="174"/>
                    <a:pt x="42" y="171"/>
                  </a:cubicBezTo>
                  <a:cubicBezTo>
                    <a:pt x="38" y="167"/>
                    <a:pt x="40" y="162"/>
                    <a:pt x="35" y="160"/>
                  </a:cubicBezTo>
                  <a:cubicBezTo>
                    <a:pt x="29" y="157"/>
                    <a:pt x="26" y="157"/>
                    <a:pt x="25" y="150"/>
                  </a:cubicBezTo>
                  <a:cubicBezTo>
                    <a:pt x="23" y="144"/>
                    <a:pt x="23" y="139"/>
                    <a:pt x="20" y="134"/>
                  </a:cubicBezTo>
                  <a:cubicBezTo>
                    <a:pt x="18" y="130"/>
                    <a:pt x="20" y="124"/>
                    <a:pt x="19" y="120"/>
                  </a:cubicBezTo>
                  <a:cubicBezTo>
                    <a:pt x="18" y="116"/>
                    <a:pt x="14" y="113"/>
                    <a:pt x="14" y="109"/>
                  </a:cubicBezTo>
                  <a:cubicBezTo>
                    <a:pt x="14" y="106"/>
                    <a:pt x="15" y="102"/>
                    <a:pt x="15" y="99"/>
                  </a:cubicBezTo>
                  <a:cubicBezTo>
                    <a:pt x="14" y="96"/>
                    <a:pt x="10" y="93"/>
                    <a:pt x="10" y="91"/>
                  </a:cubicBezTo>
                  <a:cubicBezTo>
                    <a:pt x="9" y="89"/>
                    <a:pt x="11" y="84"/>
                    <a:pt x="10" y="82"/>
                  </a:cubicBezTo>
                  <a:cubicBezTo>
                    <a:pt x="10" y="80"/>
                    <a:pt x="6" y="78"/>
                    <a:pt x="5" y="76"/>
                  </a:cubicBezTo>
                  <a:cubicBezTo>
                    <a:pt x="3" y="71"/>
                    <a:pt x="1" y="66"/>
                    <a:pt x="2" y="60"/>
                  </a:cubicBezTo>
                  <a:cubicBezTo>
                    <a:pt x="3" y="57"/>
                    <a:pt x="5" y="55"/>
                    <a:pt x="4" y="51"/>
                  </a:cubicBezTo>
                  <a:cubicBezTo>
                    <a:pt x="3" y="47"/>
                    <a:pt x="0" y="48"/>
                    <a:pt x="1" y="44"/>
                  </a:cubicBezTo>
                  <a:cubicBezTo>
                    <a:pt x="3" y="40"/>
                    <a:pt x="5" y="43"/>
                    <a:pt x="4" y="37"/>
                  </a:cubicBezTo>
                  <a:cubicBezTo>
                    <a:pt x="4" y="33"/>
                    <a:pt x="1" y="33"/>
                    <a:pt x="3" y="29"/>
                  </a:cubicBezTo>
                  <a:cubicBezTo>
                    <a:pt x="3" y="27"/>
                    <a:pt x="6" y="27"/>
                    <a:pt x="6" y="26"/>
                  </a:cubicBezTo>
                  <a:cubicBezTo>
                    <a:pt x="6" y="24"/>
                    <a:pt x="4" y="23"/>
                    <a:pt x="5" y="21"/>
                  </a:cubicBezTo>
                  <a:cubicBezTo>
                    <a:pt x="5" y="17"/>
                    <a:pt x="6" y="16"/>
                    <a:pt x="8" y="13"/>
                  </a:cubicBezTo>
                </a:path>
              </a:pathLst>
            </a:custGeom>
            <a:solidFill>
              <a:srgbClr val="C59B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4" name="Freeform 5623"/>
            <p:cNvSpPr>
              <a:spLocks/>
            </p:cNvSpPr>
            <p:nvPr/>
          </p:nvSpPr>
          <p:spPr bwMode="auto">
            <a:xfrm>
              <a:off x="1005" y="2057"/>
              <a:ext cx="20" cy="35"/>
            </a:xfrm>
            <a:custGeom>
              <a:avLst/>
              <a:gdLst>
                <a:gd name="T0" fmla="*/ 20 w 8"/>
                <a:gd name="T1" fmla="*/ 25 h 14"/>
                <a:gd name="T2" fmla="*/ 20 w 8"/>
                <a:gd name="T3" fmla="*/ 88 h 14"/>
                <a:gd name="T4" fmla="*/ 50 w 8"/>
                <a:gd name="T5" fmla="*/ 0 h 14"/>
                <a:gd name="T6" fmla="*/ 0 60000 65536"/>
                <a:gd name="T7" fmla="*/ 0 60000 65536"/>
                <a:gd name="T8" fmla="*/ 0 60000 65536"/>
              </a:gdLst>
              <a:ahLst/>
              <a:cxnLst>
                <a:cxn ang="T6">
                  <a:pos x="T0" y="T1"/>
                </a:cxn>
                <a:cxn ang="T7">
                  <a:pos x="T2" y="T3"/>
                </a:cxn>
                <a:cxn ang="T8">
                  <a:pos x="T4" y="T5"/>
                </a:cxn>
              </a:cxnLst>
              <a:rect l="0" t="0" r="r" b="b"/>
              <a:pathLst>
                <a:path w="8" h="14">
                  <a:moveTo>
                    <a:pt x="3" y="4"/>
                  </a:moveTo>
                  <a:cubicBezTo>
                    <a:pt x="2" y="8"/>
                    <a:pt x="0" y="11"/>
                    <a:pt x="3" y="14"/>
                  </a:cubicBezTo>
                  <a:cubicBezTo>
                    <a:pt x="8" y="10"/>
                    <a:pt x="8" y="4"/>
                    <a:pt x="8" y="0"/>
                  </a:cubicBezTo>
                </a:path>
              </a:pathLst>
            </a:custGeom>
            <a:solidFill>
              <a:srgbClr val="C59B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5" name="Freeform 5624"/>
            <p:cNvSpPr>
              <a:spLocks/>
            </p:cNvSpPr>
            <p:nvPr/>
          </p:nvSpPr>
          <p:spPr bwMode="auto">
            <a:xfrm>
              <a:off x="1052" y="2469"/>
              <a:ext cx="20" cy="23"/>
            </a:xfrm>
            <a:custGeom>
              <a:avLst/>
              <a:gdLst>
                <a:gd name="T0" fmla="*/ 13 w 8"/>
                <a:gd name="T1" fmla="*/ 13 h 9"/>
                <a:gd name="T2" fmla="*/ 50 w 8"/>
                <a:gd name="T3" fmla="*/ 59 h 9"/>
                <a:gd name="T4" fmla="*/ 25 w 8"/>
                <a:gd name="T5" fmla="*/ 0 h 9"/>
                <a:gd name="T6" fmla="*/ 0 60000 65536"/>
                <a:gd name="T7" fmla="*/ 0 60000 65536"/>
                <a:gd name="T8" fmla="*/ 0 60000 65536"/>
              </a:gdLst>
              <a:ahLst/>
              <a:cxnLst>
                <a:cxn ang="T6">
                  <a:pos x="T0" y="T1"/>
                </a:cxn>
                <a:cxn ang="T7">
                  <a:pos x="T2" y="T3"/>
                </a:cxn>
                <a:cxn ang="T8">
                  <a:pos x="T4" y="T5"/>
                </a:cxn>
              </a:cxnLst>
              <a:rect l="0" t="0" r="r" b="b"/>
              <a:pathLst>
                <a:path w="8" h="9">
                  <a:moveTo>
                    <a:pt x="2" y="2"/>
                  </a:moveTo>
                  <a:cubicBezTo>
                    <a:pt x="0" y="5"/>
                    <a:pt x="3" y="9"/>
                    <a:pt x="8" y="9"/>
                  </a:cubicBezTo>
                  <a:cubicBezTo>
                    <a:pt x="8" y="5"/>
                    <a:pt x="7" y="2"/>
                    <a:pt x="4" y="0"/>
                  </a:cubicBezTo>
                </a:path>
              </a:pathLst>
            </a:custGeom>
            <a:solidFill>
              <a:srgbClr val="C59B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6" name="Freeform 5625"/>
            <p:cNvSpPr>
              <a:spLocks/>
            </p:cNvSpPr>
            <p:nvPr/>
          </p:nvSpPr>
          <p:spPr bwMode="auto">
            <a:xfrm>
              <a:off x="1467" y="1499"/>
              <a:ext cx="23" cy="10"/>
            </a:xfrm>
            <a:custGeom>
              <a:avLst/>
              <a:gdLst>
                <a:gd name="T0" fmla="*/ 0 w 9"/>
                <a:gd name="T1" fmla="*/ 8 h 4"/>
                <a:gd name="T2" fmla="*/ 0 w 9"/>
                <a:gd name="T3" fmla="*/ 25 h 4"/>
                <a:gd name="T4" fmla="*/ 51 w 9"/>
                <a:gd name="T5" fmla="*/ 20 h 4"/>
                <a:gd name="T6" fmla="*/ 51 w 9"/>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4">
                  <a:moveTo>
                    <a:pt x="0" y="1"/>
                  </a:moveTo>
                  <a:cubicBezTo>
                    <a:pt x="0" y="2"/>
                    <a:pt x="0" y="3"/>
                    <a:pt x="0" y="4"/>
                  </a:cubicBezTo>
                  <a:cubicBezTo>
                    <a:pt x="2" y="4"/>
                    <a:pt x="6" y="4"/>
                    <a:pt x="8" y="3"/>
                  </a:cubicBezTo>
                  <a:cubicBezTo>
                    <a:pt x="9" y="1"/>
                    <a:pt x="8" y="1"/>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7" name="Freeform 5626"/>
            <p:cNvSpPr>
              <a:spLocks/>
            </p:cNvSpPr>
            <p:nvPr/>
          </p:nvSpPr>
          <p:spPr bwMode="auto">
            <a:xfrm>
              <a:off x="1505" y="1509"/>
              <a:ext cx="7" cy="5"/>
            </a:xfrm>
            <a:custGeom>
              <a:avLst/>
              <a:gdLst>
                <a:gd name="T0" fmla="*/ 0 w 3"/>
                <a:gd name="T1" fmla="*/ 0 h 2"/>
                <a:gd name="T2" fmla="*/ 16 w 3"/>
                <a:gd name="T3" fmla="*/ 0 h 2"/>
                <a:gd name="T4" fmla="*/ 0 60000 65536"/>
                <a:gd name="T5" fmla="*/ 0 60000 65536"/>
              </a:gdLst>
              <a:ahLst/>
              <a:cxnLst>
                <a:cxn ang="T4">
                  <a:pos x="T0" y="T1"/>
                </a:cxn>
                <a:cxn ang="T5">
                  <a:pos x="T2" y="T3"/>
                </a:cxn>
              </a:cxnLst>
              <a:rect l="0" t="0" r="r" b="b"/>
              <a:pathLst>
                <a:path w="3" h="2">
                  <a:moveTo>
                    <a:pt x="0" y="0"/>
                  </a:moveTo>
                  <a:cubicBezTo>
                    <a:pt x="1" y="2"/>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8" name="Freeform 5627"/>
            <p:cNvSpPr>
              <a:spLocks/>
            </p:cNvSpPr>
            <p:nvPr/>
          </p:nvSpPr>
          <p:spPr bwMode="auto">
            <a:xfrm>
              <a:off x="1595" y="1564"/>
              <a:ext cx="337" cy="520"/>
            </a:xfrm>
            <a:custGeom>
              <a:avLst/>
              <a:gdLst>
                <a:gd name="T0" fmla="*/ 824 w 135"/>
                <a:gd name="T1" fmla="*/ 0 h 208"/>
                <a:gd name="T2" fmla="*/ 791 w 135"/>
                <a:gd name="T3" fmla="*/ 475 h 208"/>
                <a:gd name="T4" fmla="*/ 537 w 135"/>
                <a:gd name="T5" fmla="*/ 870 h 208"/>
                <a:gd name="T6" fmla="*/ 237 w 135"/>
                <a:gd name="T7" fmla="*/ 1058 h 208"/>
                <a:gd name="T8" fmla="*/ 0 w 135"/>
                <a:gd name="T9" fmla="*/ 1288 h 208"/>
                <a:gd name="T10" fmla="*/ 0 w 135"/>
                <a:gd name="T11" fmla="*/ 1295 h 208"/>
                <a:gd name="T12" fmla="*/ 217 w 135"/>
                <a:gd name="T13" fmla="*/ 983 h 208"/>
                <a:gd name="T14" fmla="*/ 554 w 135"/>
                <a:gd name="T15" fmla="*/ 738 h 208"/>
                <a:gd name="T16" fmla="*/ 711 w 135"/>
                <a:gd name="T17" fmla="*/ 508 h 208"/>
                <a:gd name="T18" fmla="*/ 811 w 135"/>
                <a:gd name="T19" fmla="*/ 270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5" h="208">
                  <a:moveTo>
                    <a:pt x="132" y="0"/>
                  </a:moveTo>
                  <a:cubicBezTo>
                    <a:pt x="135" y="26"/>
                    <a:pt x="134" y="52"/>
                    <a:pt x="127" y="76"/>
                  </a:cubicBezTo>
                  <a:cubicBezTo>
                    <a:pt x="120" y="98"/>
                    <a:pt x="103" y="122"/>
                    <a:pt x="86" y="139"/>
                  </a:cubicBezTo>
                  <a:cubicBezTo>
                    <a:pt x="72" y="152"/>
                    <a:pt x="58" y="161"/>
                    <a:pt x="38" y="169"/>
                  </a:cubicBezTo>
                  <a:cubicBezTo>
                    <a:pt x="18" y="176"/>
                    <a:pt x="9" y="184"/>
                    <a:pt x="0" y="206"/>
                  </a:cubicBezTo>
                  <a:cubicBezTo>
                    <a:pt x="0" y="208"/>
                    <a:pt x="1" y="205"/>
                    <a:pt x="0" y="207"/>
                  </a:cubicBezTo>
                  <a:cubicBezTo>
                    <a:pt x="7" y="179"/>
                    <a:pt x="12" y="169"/>
                    <a:pt x="35" y="157"/>
                  </a:cubicBezTo>
                  <a:cubicBezTo>
                    <a:pt x="53" y="147"/>
                    <a:pt x="75" y="133"/>
                    <a:pt x="89" y="118"/>
                  </a:cubicBezTo>
                  <a:cubicBezTo>
                    <a:pt x="100" y="107"/>
                    <a:pt x="108" y="95"/>
                    <a:pt x="114" y="81"/>
                  </a:cubicBezTo>
                  <a:cubicBezTo>
                    <a:pt x="120" y="69"/>
                    <a:pt x="126" y="61"/>
                    <a:pt x="130" y="43"/>
                  </a:cubicBezTo>
                </a:path>
              </a:pathLst>
            </a:custGeom>
            <a:solidFill>
              <a:srgbClr val="8A464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29" name="Freeform 5628"/>
            <p:cNvSpPr>
              <a:spLocks/>
            </p:cNvSpPr>
            <p:nvPr/>
          </p:nvSpPr>
          <p:spPr bwMode="auto">
            <a:xfrm>
              <a:off x="1602" y="2202"/>
              <a:ext cx="218" cy="605"/>
            </a:xfrm>
            <a:custGeom>
              <a:avLst/>
              <a:gdLst>
                <a:gd name="T0" fmla="*/ 0 w 87"/>
                <a:gd name="T1" fmla="*/ 0 h 242"/>
                <a:gd name="T2" fmla="*/ 221 w 87"/>
                <a:gd name="T3" fmla="*/ 338 h 242"/>
                <a:gd name="T4" fmla="*/ 421 w 87"/>
                <a:gd name="T5" fmla="*/ 663 h 242"/>
                <a:gd name="T6" fmla="*/ 534 w 87"/>
                <a:gd name="T7" fmla="*/ 1008 h 242"/>
                <a:gd name="T8" fmla="*/ 426 w 87"/>
                <a:gd name="T9" fmla="*/ 1433 h 242"/>
                <a:gd name="T10" fmla="*/ 383 w 87"/>
                <a:gd name="T11" fmla="*/ 1513 h 242"/>
                <a:gd name="T12" fmla="*/ 439 w 87"/>
                <a:gd name="T13" fmla="*/ 1245 h 242"/>
                <a:gd name="T14" fmla="*/ 459 w 87"/>
                <a:gd name="T15" fmla="*/ 988 h 242"/>
                <a:gd name="T16" fmla="*/ 296 w 87"/>
                <a:gd name="T17" fmla="*/ 595 h 242"/>
                <a:gd name="T18" fmla="*/ 145 w 87"/>
                <a:gd name="T19" fmla="*/ 295 h 242"/>
                <a:gd name="T20" fmla="*/ 20 w 87"/>
                <a:gd name="T21" fmla="*/ 8 h 2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7" h="242">
                  <a:moveTo>
                    <a:pt x="0" y="0"/>
                  </a:moveTo>
                  <a:cubicBezTo>
                    <a:pt x="5" y="21"/>
                    <a:pt x="23" y="35"/>
                    <a:pt x="35" y="54"/>
                  </a:cubicBezTo>
                  <a:cubicBezTo>
                    <a:pt x="45" y="70"/>
                    <a:pt x="59" y="88"/>
                    <a:pt x="67" y="106"/>
                  </a:cubicBezTo>
                  <a:cubicBezTo>
                    <a:pt x="75" y="126"/>
                    <a:pt x="83" y="140"/>
                    <a:pt x="85" y="161"/>
                  </a:cubicBezTo>
                  <a:cubicBezTo>
                    <a:pt x="87" y="183"/>
                    <a:pt x="77" y="209"/>
                    <a:pt x="68" y="229"/>
                  </a:cubicBezTo>
                  <a:cubicBezTo>
                    <a:pt x="66" y="233"/>
                    <a:pt x="64" y="238"/>
                    <a:pt x="61" y="242"/>
                  </a:cubicBezTo>
                  <a:cubicBezTo>
                    <a:pt x="60" y="229"/>
                    <a:pt x="67" y="212"/>
                    <a:pt x="70" y="199"/>
                  </a:cubicBezTo>
                  <a:cubicBezTo>
                    <a:pt x="73" y="187"/>
                    <a:pt x="75" y="171"/>
                    <a:pt x="73" y="158"/>
                  </a:cubicBezTo>
                  <a:cubicBezTo>
                    <a:pt x="70" y="136"/>
                    <a:pt x="56" y="116"/>
                    <a:pt x="47" y="95"/>
                  </a:cubicBezTo>
                  <a:cubicBezTo>
                    <a:pt x="40" y="79"/>
                    <a:pt x="31" y="63"/>
                    <a:pt x="23" y="47"/>
                  </a:cubicBezTo>
                  <a:cubicBezTo>
                    <a:pt x="16" y="34"/>
                    <a:pt x="0" y="17"/>
                    <a:pt x="3" y="1"/>
                  </a:cubicBezTo>
                </a:path>
              </a:pathLst>
            </a:custGeom>
            <a:solidFill>
              <a:srgbClr val="8A464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0" name="Freeform 5629"/>
            <p:cNvSpPr>
              <a:spLocks/>
            </p:cNvSpPr>
            <p:nvPr/>
          </p:nvSpPr>
          <p:spPr bwMode="auto">
            <a:xfrm>
              <a:off x="1695" y="1974"/>
              <a:ext cx="75" cy="360"/>
            </a:xfrm>
            <a:custGeom>
              <a:avLst/>
              <a:gdLst>
                <a:gd name="T0" fmla="*/ 0 w 30"/>
                <a:gd name="T1" fmla="*/ 833 h 144"/>
                <a:gd name="T2" fmla="*/ 63 w 30"/>
                <a:gd name="T3" fmla="*/ 895 h 144"/>
                <a:gd name="T4" fmla="*/ 88 w 30"/>
                <a:gd name="T5" fmla="*/ 808 h 144"/>
                <a:gd name="T6" fmla="*/ 100 w 30"/>
                <a:gd name="T7" fmla="*/ 613 h 144"/>
                <a:gd name="T8" fmla="*/ 125 w 30"/>
                <a:gd name="T9" fmla="*/ 225 h 144"/>
                <a:gd name="T10" fmla="*/ 175 w 30"/>
                <a:gd name="T11" fmla="*/ 0 h 144"/>
                <a:gd name="T12" fmla="*/ 133 w 30"/>
                <a:gd name="T13" fmla="*/ 100 h 144"/>
                <a:gd name="T14" fmla="*/ 83 w 30"/>
                <a:gd name="T15" fmla="*/ 213 h 144"/>
                <a:gd name="T16" fmla="*/ 63 w 30"/>
                <a:gd name="T17" fmla="*/ 413 h 144"/>
                <a:gd name="T18" fmla="*/ 13 w 30"/>
                <a:gd name="T19" fmla="*/ 808 h 144"/>
                <a:gd name="T20" fmla="*/ 0 w 30"/>
                <a:gd name="T21" fmla="*/ 820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144">
                  <a:moveTo>
                    <a:pt x="0" y="133"/>
                  </a:moveTo>
                  <a:cubicBezTo>
                    <a:pt x="1" y="135"/>
                    <a:pt x="7" y="144"/>
                    <a:pt x="10" y="143"/>
                  </a:cubicBezTo>
                  <a:cubicBezTo>
                    <a:pt x="14" y="142"/>
                    <a:pt x="14" y="132"/>
                    <a:pt x="14" y="129"/>
                  </a:cubicBezTo>
                  <a:cubicBezTo>
                    <a:pt x="17" y="119"/>
                    <a:pt x="17" y="109"/>
                    <a:pt x="16" y="98"/>
                  </a:cubicBezTo>
                  <a:cubicBezTo>
                    <a:pt x="13" y="77"/>
                    <a:pt x="13" y="56"/>
                    <a:pt x="20" y="36"/>
                  </a:cubicBezTo>
                  <a:cubicBezTo>
                    <a:pt x="23" y="25"/>
                    <a:pt x="30" y="12"/>
                    <a:pt x="28" y="0"/>
                  </a:cubicBezTo>
                  <a:cubicBezTo>
                    <a:pt x="26" y="6"/>
                    <a:pt x="23" y="10"/>
                    <a:pt x="21" y="16"/>
                  </a:cubicBezTo>
                  <a:cubicBezTo>
                    <a:pt x="19" y="22"/>
                    <a:pt x="16" y="29"/>
                    <a:pt x="13" y="34"/>
                  </a:cubicBezTo>
                  <a:cubicBezTo>
                    <a:pt x="7" y="46"/>
                    <a:pt x="9" y="53"/>
                    <a:pt x="10" y="66"/>
                  </a:cubicBezTo>
                  <a:cubicBezTo>
                    <a:pt x="12" y="83"/>
                    <a:pt x="17" y="117"/>
                    <a:pt x="2" y="129"/>
                  </a:cubicBezTo>
                  <a:cubicBezTo>
                    <a:pt x="2" y="130"/>
                    <a:pt x="1" y="130"/>
                    <a:pt x="0" y="131"/>
                  </a:cubicBezTo>
                </a:path>
              </a:pathLst>
            </a:custGeom>
            <a:solidFill>
              <a:srgbClr val="99585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1" name="Freeform 5630"/>
            <p:cNvSpPr>
              <a:spLocks/>
            </p:cNvSpPr>
            <p:nvPr/>
          </p:nvSpPr>
          <p:spPr bwMode="auto">
            <a:xfrm>
              <a:off x="1677" y="2227"/>
              <a:ext cx="65" cy="100"/>
            </a:xfrm>
            <a:custGeom>
              <a:avLst/>
              <a:gdLst>
                <a:gd name="T0" fmla="*/ 0 w 26"/>
                <a:gd name="T1" fmla="*/ 125 h 40"/>
                <a:gd name="T2" fmla="*/ 95 w 26"/>
                <a:gd name="T3" fmla="*/ 250 h 40"/>
                <a:gd name="T4" fmla="*/ 145 w 26"/>
                <a:gd name="T5" fmla="*/ 0 h 40"/>
                <a:gd name="T6" fmla="*/ 113 w 26"/>
                <a:gd name="T7" fmla="*/ 138 h 40"/>
                <a:gd name="T8" fmla="*/ 20 w 26"/>
                <a:gd name="T9" fmla="*/ 13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40">
                  <a:moveTo>
                    <a:pt x="0" y="20"/>
                  </a:moveTo>
                  <a:cubicBezTo>
                    <a:pt x="6" y="26"/>
                    <a:pt x="9" y="35"/>
                    <a:pt x="15" y="40"/>
                  </a:cubicBezTo>
                  <a:cubicBezTo>
                    <a:pt x="23" y="35"/>
                    <a:pt x="26" y="8"/>
                    <a:pt x="23" y="0"/>
                  </a:cubicBezTo>
                  <a:cubicBezTo>
                    <a:pt x="20" y="5"/>
                    <a:pt x="22" y="16"/>
                    <a:pt x="18" y="22"/>
                  </a:cubicBezTo>
                  <a:cubicBezTo>
                    <a:pt x="14" y="28"/>
                    <a:pt x="5" y="27"/>
                    <a:pt x="3" y="21"/>
                  </a:cubicBezTo>
                </a:path>
              </a:pathLst>
            </a:custGeom>
            <a:solidFill>
              <a:srgbClr val="8F4E4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2" name="Freeform 5631"/>
            <p:cNvSpPr>
              <a:spLocks/>
            </p:cNvSpPr>
            <p:nvPr/>
          </p:nvSpPr>
          <p:spPr bwMode="auto">
            <a:xfrm>
              <a:off x="1710" y="1967"/>
              <a:ext cx="57" cy="87"/>
            </a:xfrm>
            <a:custGeom>
              <a:avLst/>
              <a:gdLst>
                <a:gd name="T0" fmla="*/ 0 w 23"/>
                <a:gd name="T1" fmla="*/ 42 h 35"/>
                <a:gd name="T2" fmla="*/ 141 w 23"/>
                <a:gd name="T3" fmla="*/ 0 h 35"/>
                <a:gd name="T4" fmla="*/ 79 w 23"/>
                <a:gd name="T5" fmla="*/ 216 h 35"/>
                <a:gd name="T6" fmla="*/ 99 w 23"/>
                <a:gd name="T7" fmla="*/ 99 h 35"/>
                <a:gd name="T8" fmla="*/ 0 w 23"/>
                <a:gd name="T9" fmla="*/ 5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5">
                  <a:moveTo>
                    <a:pt x="0" y="7"/>
                  </a:moveTo>
                  <a:cubicBezTo>
                    <a:pt x="8" y="5"/>
                    <a:pt x="16" y="1"/>
                    <a:pt x="23" y="0"/>
                  </a:cubicBezTo>
                  <a:cubicBezTo>
                    <a:pt x="21" y="10"/>
                    <a:pt x="20" y="27"/>
                    <a:pt x="13" y="35"/>
                  </a:cubicBezTo>
                  <a:cubicBezTo>
                    <a:pt x="15" y="30"/>
                    <a:pt x="17" y="21"/>
                    <a:pt x="16" y="16"/>
                  </a:cubicBezTo>
                  <a:cubicBezTo>
                    <a:pt x="14" y="11"/>
                    <a:pt x="6" y="6"/>
                    <a:pt x="0" y="9"/>
                  </a:cubicBezTo>
                </a:path>
              </a:pathLst>
            </a:custGeom>
            <a:solidFill>
              <a:srgbClr val="8F4E4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3" name="Freeform 5632"/>
            <p:cNvSpPr>
              <a:spLocks/>
            </p:cNvSpPr>
            <p:nvPr/>
          </p:nvSpPr>
          <p:spPr bwMode="auto">
            <a:xfrm>
              <a:off x="1597" y="2004"/>
              <a:ext cx="93" cy="218"/>
            </a:xfrm>
            <a:custGeom>
              <a:avLst/>
              <a:gdLst>
                <a:gd name="T0" fmla="*/ 196 w 37"/>
                <a:gd name="T1" fmla="*/ 0 h 87"/>
                <a:gd name="T2" fmla="*/ 45 w 37"/>
                <a:gd name="T3" fmla="*/ 138 h 87"/>
                <a:gd name="T4" fmla="*/ 75 w 37"/>
                <a:gd name="T5" fmla="*/ 351 h 87"/>
                <a:gd name="T6" fmla="*/ 189 w 37"/>
                <a:gd name="T7" fmla="*/ 464 h 87"/>
                <a:gd name="T8" fmla="*/ 176 w 37"/>
                <a:gd name="T9" fmla="*/ 346 h 87"/>
                <a:gd name="T10" fmla="*/ 176 w 37"/>
                <a:gd name="T11" fmla="*/ 226 h 87"/>
                <a:gd name="T12" fmla="*/ 226 w 37"/>
                <a:gd name="T13" fmla="*/ 120 h 87"/>
                <a:gd name="T14" fmla="*/ 196 w 37"/>
                <a:gd name="T15" fmla="*/ 8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87">
                  <a:moveTo>
                    <a:pt x="31" y="0"/>
                  </a:moveTo>
                  <a:cubicBezTo>
                    <a:pt x="21" y="2"/>
                    <a:pt x="11" y="13"/>
                    <a:pt x="7" y="22"/>
                  </a:cubicBezTo>
                  <a:cubicBezTo>
                    <a:pt x="0" y="36"/>
                    <a:pt x="5" y="44"/>
                    <a:pt x="12" y="56"/>
                  </a:cubicBezTo>
                  <a:cubicBezTo>
                    <a:pt x="15" y="61"/>
                    <a:pt x="24" y="87"/>
                    <a:pt x="30" y="74"/>
                  </a:cubicBezTo>
                  <a:cubicBezTo>
                    <a:pt x="32" y="69"/>
                    <a:pt x="29" y="60"/>
                    <a:pt x="28" y="55"/>
                  </a:cubicBezTo>
                  <a:cubicBezTo>
                    <a:pt x="27" y="49"/>
                    <a:pt x="26" y="42"/>
                    <a:pt x="28" y="36"/>
                  </a:cubicBezTo>
                  <a:cubicBezTo>
                    <a:pt x="30" y="30"/>
                    <a:pt x="36" y="24"/>
                    <a:pt x="36" y="19"/>
                  </a:cubicBezTo>
                  <a:cubicBezTo>
                    <a:pt x="37" y="11"/>
                    <a:pt x="28" y="11"/>
                    <a:pt x="31" y="1"/>
                  </a:cubicBezTo>
                </a:path>
              </a:pathLst>
            </a:custGeom>
            <a:solidFill>
              <a:srgbClr val="B37A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4" name="Freeform 5633"/>
            <p:cNvSpPr>
              <a:spLocks/>
            </p:cNvSpPr>
            <p:nvPr/>
          </p:nvSpPr>
          <p:spPr bwMode="auto">
            <a:xfrm>
              <a:off x="1617" y="2002"/>
              <a:ext cx="88" cy="160"/>
            </a:xfrm>
            <a:custGeom>
              <a:avLst/>
              <a:gdLst>
                <a:gd name="T0" fmla="*/ 113 w 35"/>
                <a:gd name="T1" fmla="*/ 83 h 64"/>
                <a:gd name="T2" fmla="*/ 83 w 35"/>
                <a:gd name="T3" fmla="*/ 400 h 64"/>
                <a:gd name="T4" fmla="*/ 133 w 35"/>
                <a:gd name="T5" fmla="*/ 138 h 64"/>
                <a:gd name="T6" fmla="*/ 221 w 35"/>
                <a:gd name="T7" fmla="*/ 58 h 64"/>
                <a:gd name="T8" fmla="*/ 113 w 35"/>
                <a:gd name="T9" fmla="*/ 7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64">
                  <a:moveTo>
                    <a:pt x="18" y="13"/>
                  </a:moveTo>
                  <a:cubicBezTo>
                    <a:pt x="2" y="16"/>
                    <a:pt x="0" y="58"/>
                    <a:pt x="13" y="64"/>
                  </a:cubicBezTo>
                  <a:cubicBezTo>
                    <a:pt x="18" y="49"/>
                    <a:pt x="11" y="35"/>
                    <a:pt x="21" y="22"/>
                  </a:cubicBezTo>
                  <a:cubicBezTo>
                    <a:pt x="23" y="19"/>
                    <a:pt x="35" y="12"/>
                    <a:pt x="35" y="9"/>
                  </a:cubicBezTo>
                  <a:cubicBezTo>
                    <a:pt x="34" y="0"/>
                    <a:pt x="20" y="10"/>
                    <a:pt x="18" y="12"/>
                  </a:cubicBezTo>
                </a:path>
              </a:pathLst>
            </a:custGeom>
            <a:solidFill>
              <a:srgbClr val="BA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5" name="Freeform 5634"/>
            <p:cNvSpPr>
              <a:spLocks/>
            </p:cNvSpPr>
            <p:nvPr/>
          </p:nvSpPr>
          <p:spPr bwMode="auto">
            <a:xfrm>
              <a:off x="1625" y="2037"/>
              <a:ext cx="50" cy="87"/>
            </a:xfrm>
            <a:custGeom>
              <a:avLst/>
              <a:gdLst>
                <a:gd name="T0" fmla="*/ 95 w 20"/>
                <a:gd name="T1" fmla="*/ 0 h 35"/>
                <a:gd name="T2" fmla="*/ 25 w 20"/>
                <a:gd name="T3" fmla="*/ 216 h 35"/>
                <a:gd name="T4" fmla="*/ 50 w 20"/>
                <a:gd name="T5" fmla="*/ 92 h 35"/>
                <a:gd name="T6" fmla="*/ 120 w 20"/>
                <a:gd name="T7" fmla="*/ 0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35">
                  <a:moveTo>
                    <a:pt x="15" y="0"/>
                  </a:moveTo>
                  <a:cubicBezTo>
                    <a:pt x="0" y="7"/>
                    <a:pt x="4" y="22"/>
                    <a:pt x="4" y="35"/>
                  </a:cubicBezTo>
                  <a:cubicBezTo>
                    <a:pt x="6" y="30"/>
                    <a:pt x="6" y="21"/>
                    <a:pt x="8" y="15"/>
                  </a:cubicBezTo>
                  <a:cubicBezTo>
                    <a:pt x="10" y="11"/>
                    <a:pt x="20" y="1"/>
                    <a:pt x="19" y="0"/>
                  </a:cubicBezTo>
                </a:path>
              </a:pathLst>
            </a:custGeom>
            <a:solidFill>
              <a:srgbClr val="C59B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6" name="Freeform 5635"/>
            <p:cNvSpPr>
              <a:spLocks/>
            </p:cNvSpPr>
            <p:nvPr/>
          </p:nvSpPr>
          <p:spPr bwMode="auto">
            <a:xfrm>
              <a:off x="1677" y="2017"/>
              <a:ext cx="10" cy="12"/>
            </a:xfrm>
            <a:custGeom>
              <a:avLst/>
              <a:gdLst>
                <a:gd name="T0" fmla="*/ 20 w 4"/>
                <a:gd name="T1" fmla="*/ 17 h 5"/>
                <a:gd name="T2" fmla="*/ 8 w 4"/>
                <a:gd name="T3" fmla="*/ 29 h 5"/>
                <a:gd name="T4" fmla="*/ 25 w 4"/>
                <a:gd name="T5" fmla="*/ 12 h 5"/>
                <a:gd name="T6" fmla="*/ 0 w 4"/>
                <a:gd name="T7" fmla="*/ 2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3" y="3"/>
                  </a:moveTo>
                  <a:cubicBezTo>
                    <a:pt x="2" y="4"/>
                    <a:pt x="1" y="3"/>
                    <a:pt x="1" y="5"/>
                  </a:cubicBezTo>
                  <a:cubicBezTo>
                    <a:pt x="3" y="4"/>
                    <a:pt x="3" y="3"/>
                    <a:pt x="4" y="2"/>
                  </a:cubicBezTo>
                  <a:cubicBezTo>
                    <a:pt x="2" y="0"/>
                    <a:pt x="0" y="2"/>
                    <a:pt x="0" y="5"/>
                  </a:cubicBezTo>
                </a:path>
              </a:pathLst>
            </a:custGeom>
            <a:solidFill>
              <a:srgbClr val="C59B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7" name="Freeform 5636"/>
            <p:cNvSpPr>
              <a:spLocks/>
            </p:cNvSpPr>
            <p:nvPr/>
          </p:nvSpPr>
          <p:spPr bwMode="auto">
            <a:xfrm>
              <a:off x="1635" y="2129"/>
              <a:ext cx="7" cy="10"/>
            </a:xfrm>
            <a:custGeom>
              <a:avLst/>
              <a:gdLst>
                <a:gd name="T0" fmla="*/ 0 w 3"/>
                <a:gd name="T1" fmla="*/ 25 h 4"/>
                <a:gd name="T2" fmla="*/ 16 w 3"/>
                <a:gd name="T3" fmla="*/ 8 h 4"/>
                <a:gd name="T4" fmla="*/ 12 w 3"/>
                <a:gd name="T5" fmla="*/ 0 h 4"/>
                <a:gd name="T6" fmla="*/ 12 w 3"/>
                <a:gd name="T7" fmla="*/ 13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4"/>
                  </a:moveTo>
                  <a:cubicBezTo>
                    <a:pt x="2" y="4"/>
                    <a:pt x="3" y="3"/>
                    <a:pt x="3" y="1"/>
                  </a:cubicBezTo>
                  <a:cubicBezTo>
                    <a:pt x="3" y="0"/>
                    <a:pt x="2" y="0"/>
                    <a:pt x="2" y="0"/>
                  </a:cubicBezTo>
                  <a:cubicBezTo>
                    <a:pt x="0" y="1"/>
                    <a:pt x="2" y="1"/>
                    <a:pt x="2" y="2"/>
                  </a:cubicBezTo>
                </a:path>
              </a:pathLst>
            </a:custGeom>
            <a:solidFill>
              <a:srgbClr val="C59B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8" name="Freeform 5637"/>
            <p:cNvSpPr>
              <a:spLocks/>
            </p:cNvSpPr>
            <p:nvPr/>
          </p:nvSpPr>
          <p:spPr bwMode="auto">
            <a:xfrm>
              <a:off x="1637" y="2049"/>
              <a:ext cx="23" cy="33"/>
            </a:xfrm>
            <a:custGeom>
              <a:avLst/>
              <a:gdLst>
                <a:gd name="T0" fmla="*/ 26 w 9"/>
                <a:gd name="T1" fmla="*/ 25 h 13"/>
                <a:gd name="T2" fmla="*/ 0 w 9"/>
                <a:gd name="T3" fmla="*/ 84 h 13"/>
                <a:gd name="T4" fmla="*/ 59 w 9"/>
                <a:gd name="T5" fmla="*/ 8 h 13"/>
                <a:gd name="T6" fmla="*/ 51 w 9"/>
                <a:gd name="T7" fmla="*/ 0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13">
                  <a:moveTo>
                    <a:pt x="4" y="4"/>
                  </a:moveTo>
                  <a:cubicBezTo>
                    <a:pt x="2" y="6"/>
                    <a:pt x="0" y="10"/>
                    <a:pt x="0" y="13"/>
                  </a:cubicBezTo>
                  <a:cubicBezTo>
                    <a:pt x="4" y="10"/>
                    <a:pt x="4" y="4"/>
                    <a:pt x="9" y="1"/>
                  </a:cubicBezTo>
                  <a:cubicBezTo>
                    <a:pt x="9" y="1"/>
                    <a:pt x="7"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39" name="Freeform 5638"/>
            <p:cNvSpPr>
              <a:spLocks/>
            </p:cNvSpPr>
            <p:nvPr/>
          </p:nvSpPr>
          <p:spPr bwMode="auto">
            <a:xfrm>
              <a:off x="1635" y="2099"/>
              <a:ext cx="7" cy="5"/>
            </a:xfrm>
            <a:custGeom>
              <a:avLst/>
              <a:gdLst>
                <a:gd name="T0" fmla="*/ 0 w 3"/>
                <a:gd name="T1" fmla="*/ 13 h 2"/>
                <a:gd name="T2" fmla="*/ 16 w 3"/>
                <a:gd name="T3" fmla="*/ 8 h 2"/>
                <a:gd name="T4" fmla="*/ 12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2"/>
                  </a:moveTo>
                  <a:cubicBezTo>
                    <a:pt x="2" y="2"/>
                    <a:pt x="3" y="2"/>
                    <a:pt x="3" y="1"/>
                  </a:cubicBezTo>
                  <a:cubicBezTo>
                    <a:pt x="3" y="1"/>
                    <a:pt x="2"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0" name="Freeform 5639"/>
            <p:cNvSpPr>
              <a:spLocks/>
            </p:cNvSpPr>
            <p:nvPr/>
          </p:nvSpPr>
          <p:spPr bwMode="auto">
            <a:xfrm>
              <a:off x="1677" y="2027"/>
              <a:ext cx="8" cy="7"/>
            </a:xfrm>
            <a:custGeom>
              <a:avLst/>
              <a:gdLst>
                <a:gd name="T0" fmla="*/ 0 w 3"/>
                <a:gd name="T1" fmla="*/ 12 h 3"/>
                <a:gd name="T2" fmla="*/ 21 w 3"/>
                <a:gd name="T3" fmla="*/ 5 h 3"/>
                <a:gd name="T4" fmla="*/ 8 w 3"/>
                <a:gd name="T5" fmla="*/ 5 h 3"/>
                <a:gd name="T6" fmla="*/ 0 60000 65536"/>
                <a:gd name="T7" fmla="*/ 0 60000 65536"/>
                <a:gd name="T8" fmla="*/ 0 60000 65536"/>
              </a:gdLst>
              <a:ahLst/>
              <a:cxnLst>
                <a:cxn ang="T6">
                  <a:pos x="T0" y="T1"/>
                </a:cxn>
                <a:cxn ang="T7">
                  <a:pos x="T2" y="T3"/>
                </a:cxn>
                <a:cxn ang="T8">
                  <a:pos x="T4" y="T5"/>
                </a:cxn>
              </a:cxnLst>
              <a:rect l="0" t="0" r="r" b="b"/>
              <a:pathLst>
                <a:path w="3" h="3">
                  <a:moveTo>
                    <a:pt x="0" y="2"/>
                  </a:moveTo>
                  <a:cubicBezTo>
                    <a:pt x="0" y="2"/>
                    <a:pt x="1" y="3"/>
                    <a:pt x="3" y="1"/>
                  </a:cubicBezTo>
                  <a:cubicBezTo>
                    <a:pt x="3" y="1"/>
                    <a:pt x="1" y="0"/>
                    <a:pt x="1"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1" name="Freeform 5640"/>
            <p:cNvSpPr>
              <a:spLocks/>
            </p:cNvSpPr>
            <p:nvPr/>
          </p:nvSpPr>
          <p:spPr bwMode="auto">
            <a:xfrm>
              <a:off x="1735" y="1964"/>
              <a:ext cx="207" cy="835"/>
            </a:xfrm>
            <a:custGeom>
              <a:avLst/>
              <a:gdLst>
                <a:gd name="T0" fmla="*/ 155 w 83"/>
                <a:gd name="T1" fmla="*/ 33 h 334"/>
                <a:gd name="T2" fmla="*/ 62 w 83"/>
                <a:gd name="T3" fmla="*/ 370 h 334"/>
                <a:gd name="T4" fmla="*/ 67 w 83"/>
                <a:gd name="T5" fmla="*/ 558 h 334"/>
                <a:gd name="T6" fmla="*/ 75 w 83"/>
                <a:gd name="T7" fmla="*/ 763 h 334"/>
                <a:gd name="T8" fmla="*/ 55 w 83"/>
                <a:gd name="T9" fmla="*/ 875 h 334"/>
                <a:gd name="T10" fmla="*/ 12 w 83"/>
                <a:gd name="T11" fmla="*/ 975 h 334"/>
                <a:gd name="T12" fmla="*/ 125 w 83"/>
                <a:gd name="T13" fmla="*/ 813 h 334"/>
                <a:gd name="T14" fmla="*/ 180 w 83"/>
                <a:gd name="T15" fmla="*/ 713 h 334"/>
                <a:gd name="T16" fmla="*/ 354 w 83"/>
                <a:gd name="T17" fmla="*/ 1000 h 334"/>
                <a:gd name="T18" fmla="*/ 454 w 83"/>
                <a:gd name="T19" fmla="*/ 1433 h 334"/>
                <a:gd name="T20" fmla="*/ 491 w 83"/>
                <a:gd name="T21" fmla="*/ 1775 h 334"/>
                <a:gd name="T22" fmla="*/ 461 w 83"/>
                <a:gd name="T23" fmla="*/ 2088 h 334"/>
                <a:gd name="T24" fmla="*/ 511 w 83"/>
                <a:gd name="T25" fmla="*/ 1750 h 334"/>
                <a:gd name="T26" fmla="*/ 504 w 83"/>
                <a:gd name="T27" fmla="*/ 1500 h 334"/>
                <a:gd name="T28" fmla="*/ 499 w 83"/>
                <a:gd name="T29" fmla="*/ 1270 h 334"/>
                <a:gd name="T30" fmla="*/ 461 w 83"/>
                <a:gd name="T31" fmla="*/ 1008 h 334"/>
                <a:gd name="T32" fmla="*/ 317 w 83"/>
                <a:gd name="T33" fmla="*/ 550 h 334"/>
                <a:gd name="T34" fmla="*/ 229 w 83"/>
                <a:gd name="T35" fmla="*/ 100 h 334"/>
                <a:gd name="T36" fmla="*/ 162 w 83"/>
                <a:gd name="T37" fmla="*/ 0 h 3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3" h="334">
                  <a:moveTo>
                    <a:pt x="25" y="5"/>
                  </a:moveTo>
                  <a:cubicBezTo>
                    <a:pt x="12" y="20"/>
                    <a:pt x="16" y="42"/>
                    <a:pt x="10" y="59"/>
                  </a:cubicBezTo>
                  <a:cubicBezTo>
                    <a:pt x="7" y="70"/>
                    <a:pt x="9" y="78"/>
                    <a:pt x="11" y="89"/>
                  </a:cubicBezTo>
                  <a:cubicBezTo>
                    <a:pt x="13" y="99"/>
                    <a:pt x="13" y="111"/>
                    <a:pt x="12" y="122"/>
                  </a:cubicBezTo>
                  <a:cubicBezTo>
                    <a:pt x="12" y="128"/>
                    <a:pt x="11" y="134"/>
                    <a:pt x="9" y="140"/>
                  </a:cubicBezTo>
                  <a:cubicBezTo>
                    <a:pt x="7" y="145"/>
                    <a:pt x="0" y="150"/>
                    <a:pt x="2" y="156"/>
                  </a:cubicBezTo>
                  <a:cubicBezTo>
                    <a:pt x="10" y="147"/>
                    <a:pt x="18" y="143"/>
                    <a:pt x="20" y="130"/>
                  </a:cubicBezTo>
                  <a:cubicBezTo>
                    <a:pt x="20" y="122"/>
                    <a:pt x="21" y="119"/>
                    <a:pt x="29" y="114"/>
                  </a:cubicBezTo>
                  <a:cubicBezTo>
                    <a:pt x="40" y="106"/>
                    <a:pt x="54" y="150"/>
                    <a:pt x="57" y="160"/>
                  </a:cubicBezTo>
                  <a:cubicBezTo>
                    <a:pt x="65" y="187"/>
                    <a:pt x="70" y="201"/>
                    <a:pt x="73" y="229"/>
                  </a:cubicBezTo>
                  <a:cubicBezTo>
                    <a:pt x="75" y="248"/>
                    <a:pt x="82" y="265"/>
                    <a:pt x="79" y="284"/>
                  </a:cubicBezTo>
                  <a:cubicBezTo>
                    <a:pt x="77" y="298"/>
                    <a:pt x="77" y="314"/>
                    <a:pt x="74" y="334"/>
                  </a:cubicBezTo>
                  <a:cubicBezTo>
                    <a:pt x="79" y="318"/>
                    <a:pt x="82" y="297"/>
                    <a:pt x="82" y="280"/>
                  </a:cubicBezTo>
                  <a:cubicBezTo>
                    <a:pt x="83" y="267"/>
                    <a:pt x="82" y="253"/>
                    <a:pt x="81" y="240"/>
                  </a:cubicBezTo>
                  <a:cubicBezTo>
                    <a:pt x="80" y="228"/>
                    <a:pt x="80" y="215"/>
                    <a:pt x="80" y="203"/>
                  </a:cubicBezTo>
                  <a:cubicBezTo>
                    <a:pt x="80" y="188"/>
                    <a:pt x="78" y="175"/>
                    <a:pt x="74" y="161"/>
                  </a:cubicBezTo>
                  <a:cubicBezTo>
                    <a:pt x="67" y="136"/>
                    <a:pt x="59" y="113"/>
                    <a:pt x="51" y="88"/>
                  </a:cubicBezTo>
                  <a:cubicBezTo>
                    <a:pt x="43" y="64"/>
                    <a:pt x="42" y="41"/>
                    <a:pt x="37" y="16"/>
                  </a:cubicBezTo>
                  <a:cubicBezTo>
                    <a:pt x="36" y="11"/>
                    <a:pt x="31" y="3"/>
                    <a:pt x="26" y="0"/>
                  </a:cubicBezTo>
                </a:path>
              </a:pathLst>
            </a:custGeom>
            <a:solidFill>
              <a:srgbClr val="D29D6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2" name="Freeform 5641"/>
            <p:cNvSpPr>
              <a:spLocks/>
            </p:cNvSpPr>
            <p:nvPr/>
          </p:nvSpPr>
          <p:spPr bwMode="auto">
            <a:xfrm>
              <a:off x="1882" y="2434"/>
              <a:ext cx="78" cy="750"/>
            </a:xfrm>
            <a:custGeom>
              <a:avLst/>
              <a:gdLst>
                <a:gd name="T0" fmla="*/ 126 w 31"/>
                <a:gd name="T1" fmla="*/ 0 h 300"/>
                <a:gd name="T2" fmla="*/ 146 w 31"/>
                <a:gd name="T3" fmla="*/ 813 h 300"/>
                <a:gd name="T4" fmla="*/ 45 w 31"/>
                <a:gd name="T5" fmla="*/ 1438 h 300"/>
                <a:gd name="T6" fmla="*/ 108 w 31"/>
                <a:gd name="T7" fmla="*/ 1875 h 300"/>
                <a:gd name="T8" fmla="*/ 8 w 31"/>
                <a:gd name="T9" fmla="*/ 1425 h 300"/>
                <a:gd name="T10" fmla="*/ 121 w 31"/>
                <a:gd name="T11" fmla="*/ 713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300">
                  <a:moveTo>
                    <a:pt x="20" y="0"/>
                  </a:moveTo>
                  <a:cubicBezTo>
                    <a:pt x="25" y="30"/>
                    <a:pt x="31" y="90"/>
                    <a:pt x="23" y="130"/>
                  </a:cubicBezTo>
                  <a:cubicBezTo>
                    <a:pt x="15" y="170"/>
                    <a:pt x="7" y="204"/>
                    <a:pt x="7" y="230"/>
                  </a:cubicBezTo>
                  <a:cubicBezTo>
                    <a:pt x="7" y="257"/>
                    <a:pt x="15" y="281"/>
                    <a:pt x="17" y="300"/>
                  </a:cubicBezTo>
                  <a:cubicBezTo>
                    <a:pt x="9" y="271"/>
                    <a:pt x="0" y="246"/>
                    <a:pt x="1" y="228"/>
                  </a:cubicBezTo>
                  <a:cubicBezTo>
                    <a:pt x="1" y="210"/>
                    <a:pt x="13" y="152"/>
                    <a:pt x="19" y="114"/>
                  </a:cubicBezTo>
                </a:path>
              </a:pathLst>
            </a:custGeom>
            <a:solidFill>
              <a:srgbClr val="D29D6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3" name="Freeform 5642"/>
            <p:cNvSpPr>
              <a:spLocks/>
            </p:cNvSpPr>
            <p:nvPr/>
          </p:nvSpPr>
          <p:spPr bwMode="auto">
            <a:xfrm>
              <a:off x="1767" y="2397"/>
              <a:ext cx="148" cy="542"/>
            </a:xfrm>
            <a:custGeom>
              <a:avLst/>
              <a:gdLst>
                <a:gd name="T0" fmla="*/ 0 w 59"/>
                <a:gd name="T1" fmla="*/ 0 h 217"/>
                <a:gd name="T2" fmla="*/ 145 w 59"/>
                <a:gd name="T3" fmla="*/ 325 h 217"/>
                <a:gd name="T4" fmla="*/ 288 w 59"/>
                <a:gd name="T5" fmla="*/ 767 h 217"/>
                <a:gd name="T6" fmla="*/ 258 w 59"/>
                <a:gd name="T7" fmla="*/ 1354 h 217"/>
                <a:gd name="T8" fmla="*/ 326 w 59"/>
                <a:gd name="T9" fmla="*/ 480 h 217"/>
                <a:gd name="T10" fmla="*/ 176 w 59"/>
                <a:gd name="T11" fmla="*/ 217 h 217"/>
                <a:gd name="T12" fmla="*/ 0 w 59"/>
                <a:gd name="T13" fmla="*/ 0 h 2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217">
                  <a:moveTo>
                    <a:pt x="0" y="0"/>
                  </a:moveTo>
                  <a:cubicBezTo>
                    <a:pt x="6" y="15"/>
                    <a:pt x="20" y="41"/>
                    <a:pt x="23" y="52"/>
                  </a:cubicBezTo>
                  <a:cubicBezTo>
                    <a:pt x="25" y="63"/>
                    <a:pt x="46" y="75"/>
                    <a:pt x="46" y="123"/>
                  </a:cubicBezTo>
                  <a:cubicBezTo>
                    <a:pt x="46" y="171"/>
                    <a:pt x="41" y="205"/>
                    <a:pt x="41" y="217"/>
                  </a:cubicBezTo>
                  <a:cubicBezTo>
                    <a:pt x="48" y="185"/>
                    <a:pt x="59" y="111"/>
                    <a:pt x="52" y="77"/>
                  </a:cubicBezTo>
                  <a:cubicBezTo>
                    <a:pt x="45" y="44"/>
                    <a:pt x="35" y="54"/>
                    <a:pt x="28" y="35"/>
                  </a:cubicBezTo>
                  <a:cubicBezTo>
                    <a:pt x="21" y="17"/>
                    <a:pt x="5" y="9"/>
                    <a:pt x="0" y="0"/>
                  </a:cubicBezTo>
                </a:path>
              </a:pathLst>
            </a:custGeom>
            <a:solidFill>
              <a:srgbClr val="D29D6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4" name="Freeform 5643"/>
            <p:cNvSpPr>
              <a:spLocks/>
            </p:cNvSpPr>
            <p:nvPr/>
          </p:nvSpPr>
          <p:spPr bwMode="auto">
            <a:xfrm>
              <a:off x="1755" y="1954"/>
              <a:ext cx="177" cy="473"/>
            </a:xfrm>
            <a:custGeom>
              <a:avLst/>
              <a:gdLst>
                <a:gd name="T0" fmla="*/ 5 w 71"/>
                <a:gd name="T1" fmla="*/ 521 h 189"/>
                <a:gd name="T2" fmla="*/ 12 w 71"/>
                <a:gd name="T3" fmla="*/ 370 h 189"/>
                <a:gd name="T4" fmla="*/ 42 w 71"/>
                <a:gd name="T5" fmla="*/ 220 h 189"/>
                <a:gd name="T6" fmla="*/ 80 w 71"/>
                <a:gd name="T7" fmla="*/ 70 h 189"/>
                <a:gd name="T8" fmla="*/ 162 w 71"/>
                <a:gd name="T9" fmla="*/ 108 h 189"/>
                <a:gd name="T10" fmla="*/ 224 w 71"/>
                <a:gd name="T11" fmla="*/ 395 h 189"/>
                <a:gd name="T12" fmla="*/ 324 w 71"/>
                <a:gd name="T13" fmla="*/ 713 h 189"/>
                <a:gd name="T14" fmla="*/ 374 w 71"/>
                <a:gd name="T15" fmla="*/ 901 h 189"/>
                <a:gd name="T16" fmla="*/ 441 w 71"/>
                <a:gd name="T17" fmla="*/ 1184 h 189"/>
                <a:gd name="T18" fmla="*/ 391 w 71"/>
                <a:gd name="T19" fmla="*/ 1009 h 189"/>
                <a:gd name="T20" fmla="*/ 324 w 71"/>
                <a:gd name="T21" fmla="*/ 833 h 189"/>
                <a:gd name="T22" fmla="*/ 179 w 71"/>
                <a:gd name="T23" fmla="*/ 375 h 189"/>
                <a:gd name="T24" fmla="*/ 67 w 71"/>
                <a:gd name="T25" fmla="*/ 270 h 189"/>
                <a:gd name="T26" fmla="*/ 55 w 71"/>
                <a:gd name="T27" fmla="*/ 363 h 189"/>
                <a:gd name="T28" fmla="*/ 17 w 71"/>
                <a:gd name="T29" fmla="*/ 470 h 18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1" h="189">
                  <a:moveTo>
                    <a:pt x="1" y="83"/>
                  </a:moveTo>
                  <a:cubicBezTo>
                    <a:pt x="0" y="75"/>
                    <a:pt x="0" y="67"/>
                    <a:pt x="2" y="59"/>
                  </a:cubicBezTo>
                  <a:cubicBezTo>
                    <a:pt x="5" y="51"/>
                    <a:pt x="5" y="43"/>
                    <a:pt x="7" y="35"/>
                  </a:cubicBezTo>
                  <a:cubicBezTo>
                    <a:pt x="9" y="27"/>
                    <a:pt x="10" y="19"/>
                    <a:pt x="13" y="11"/>
                  </a:cubicBezTo>
                  <a:cubicBezTo>
                    <a:pt x="18" y="0"/>
                    <a:pt x="24" y="10"/>
                    <a:pt x="26" y="17"/>
                  </a:cubicBezTo>
                  <a:cubicBezTo>
                    <a:pt x="30" y="33"/>
                    <a:pt x="34" y="47"/>
                    <a:pt x="36" y="63"/>
                  </a:cubicBezTo>
                  <a:cubicBezTo>
                    <a:pt x="38" y="79"/>
                    <a:pt x="45" y="99"/>
                    <a:pt x="52" y="114"/>
                  </a:cubicBezTo>
                  <a:cubicBezTo>
                    <a:pt x="57" y="124"/>
                    <a:pt x="57" y="133"/>
                    <a:pt x="60" y="144"/>
                  </a:cubicBezTo>
                  <a:cubicBezTo>
                    <a:pt x="65" y="159"/>
                    <a:pt x="69" y="174"/>
                    <a:pt x="71" y="189"/>
                  </a:cubicBezTo>
                  <a:cubicBezTo>
                    <a:pt x="66" y="180"/>
                    <a:pt x="66" y="170"/>
                    <a:pt x="63" y="161"/>
                  </a:cubicBezTo>
                  <a:cubicBezTo>
                    <a:pt x="61" y="151"/>
                    <a:pt x="56" y="143"/>
                    <a:pt x="52" y="133"/>
                  </a:cubicBezTo>
                  <a:cubicBezTo>
                    <a:pt x="41" y="110"/>
                    <a:pt x="38" y="84"/>
                    <a:pt x="29" y="60"/>
                  </a:cubicBezTo>
                  <a:cubicBezTo>
                    <a:pt x="26" y="54"/>
                    <a:pt x="18" y="27"/>
                    <a:pt x="11" y="43"/>
                  </a:cubicBezTo>
                  <a:cubicBezTo>
                    <a:pt x="10" y="48"/>
                    <a:pt x="10" y="53"/>
                    <a:pt x="9" y="58"/>
                  </a:cubicBezTo>
                  <a:cubicBezTo>
                    <a:pt x="7" y="64"/>
                    <a:pt x="3" y="69"/>
                    <a:pt x="3" y="75"/>
                  </a:cubicBezTo>
                </a:path>
              </a:pathLst>
            </a:custGeom>
            <a:solidFill>
              <a:srgbClr val="BD885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5" name="Freeform 5644"/>
            <p:cNvSpPr>
              <a:spLocks/>
            </p:cNvSpPr>
            <p:nvPr/>
          </p:nvSpPr>
          <p:spPr bwMode="auto">
            <a:xfrm>
              <a:off x="1885" y="2282"/>
              <a:ext cx="80" cy="732"/>
            </a:xfrm>
            <a:custGeom>
              <a:avLst/>
              <a:gdLst>
                <a:gd name="T0" fmla="*/ 38 w 32"/>
                <a:gd name="T1" fmla="*/ 1829 h 293"/>
                <a:gd name="T2" fmla="*/ 163 w 32"/>
                <a:gd name="T3" fmla="*/ 962 h 293"/>
                <a:gd name="T4" fmla="*/ 25 w 32"/>
                <a:gd name="T5" fmla="*/ 0 h 293"/>
                <a:gd name="T6" fmla="*/ 0 w 32"/>
                <a:gd name="T7" fmla="*/ 12 h 293"/>
                <a:gd name="T8" fmla="*/ 138 w 32"/>
                <a:gd name="T9" fmla="*/ 974 h 293"/>
                <a:gd name="T10" fmla="*/ 38 w 32"/>
                <a:gd name="T11" fmla="*/ 1816 h 2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293">
                  <a:moveTo>
                    <a:pt x="6" y="293"/>
                  </a:moveTo>
                  <a:cubicBezTo>
                    <a:pt x="6" y="273"/>
                    <a:pt x="20" y="222"/>
                    <a:pt x="26" y="154"/>
                  </a:cubicBezTo>
                  <a:cubicBezTo>
                    <a:pt x="32" y="107"/>
                    <a:pt x="15" y="24"/>
                    <a:pt x="4" y="0"/>
                  </a:cubicBezTo>
                  <a:cubicBezTo>
                    <a:pt x="0" y="2"/>
                    <a:pt x="0" y="2"/>
                    <a:pt x="0" y="2"/>
                  </a:cubicBezTo>
                  <a:cubicBezTo>
                    <a:pt x="10" y="31"/>
                    <a:pt x="29" y="109"/>
                    <a:pt x="22" y="156"/>
                  </a:cubicBezTo>
                  <a:cubicBezTo>
                    <a:pt x="15" y="204"/>
                    <a:pt x="4" y="275"/>
                    <a:pt x="6" y="291"/>
                  </a:cubicBezTo>
                </a:path>
              </a:pathLst>
            </a:custGeom>
            <a:solidFill>
              <a:srgbClr val="BD885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6" name="Freeform 5645"/>
            <p:cNvSpPr>
              <a:spLocks/>
            </p:cNvSpPr>
            <p:nvPr/>
          </p:nvSpPr>
          <p:spPr bwMode="auto">
            <a:xfrm>
              <a:off x="1360" y="1304"/>
              <a:ext cx="357" cy="473"/>
            </a:xfrm>
            <a:custGeom>
              <a:avLst/>
              <a:gdLst>
                <a:gd name="T0" fmla="*/ 92 w 143"/>
                <a:gd name="T1" fmla="*/ 1184 h 189"/>
                <a:gd name="T2" fmla="*/ 225 w 143"/>
                <a:gd name="T3" fmla="*/ 1139 h 189"/>
                <a:gd name="T4" fmla="*/ 305 w 143"/>
                <a:gd name="T5" fmla="*/ 1114 h 189"/>
                <a:gd name="T6" fmla="*/ 399 w 143"/>
                <a:gd name="T7" fmla="*/ 1114 h 189"/>
                <a:gd name="T8" fmla="*/ 487 w 143"/>
                <a:gd name="T9" fmla="*/ 1096 h 189"/>
                <a:gd name="T10" fmla="*/ 529 w 143"/>
                <a:gd name="T11" fmla="*/ 1089 h 189"/>
                <a:gd name="T12" fmla="*/ 612 w 143"/>
                <a:gd name="T13" fmla="*/ 1039 h 189"/>
                <a:gd name="T14" fmla="*/ 674 w 143"/>
                <a:gd name="T15" fmla="*/ 989 h 189"/>
                <a:gd name="T16" fmla="*/ 692 w 143"/>
                <a:gd name="T17" fmla="*/ 951 h 189"/>
                <a:gd name="T18" fmla="*/ 754 w 143"/>
                <a:gd name="T19" fmla="*/ 908 h 189"/>
                <a:gd name="T20" fmla="*/ 836 w 143"/>
                <a:gd name="T21" fmla="*/ 783 h 189"/>
                <a:gd name="T22" fmla="*/ 879 w 143"/>
                <a:gd name="T23" fmla="*/ 676 h 189"/>
                <a:gd name="T24" fmla="*/ 866 w 143"/>
                <a:gd name="T25" fmla="*/ 613 h 189"/>
                <a:gd name="T26" fmla="*/ 874 w 143"/>
                <a:gd name="T27" fmla="*/ 513 h 189"/>
                <a:gd name="T28" fmla="*/ 854 w 143"/>
                <a:gd name="T29" fmla="*/ 400 h 189"/>
                <a:gd name="T30" fmla="*/ 799 w 143"/>
                <a:gd name="T31" fmla="*/ 275 h 189"/>
                <a:gd name="T32" fmla="*/ 766 w 143"/>
                <a:gd name="T33" fmla="*/ 225 h 189"/>
                <a:gd name="T34" fmla="*/ 724 w 143"/>
                <a:gd name="T35" fmla="*/ 150 h 189"/>
                <a:gd name="T36" fmla="*/ 617 w 143"/>
                <a:gd name="T37" fmla="*/ 75 h 189"/>
                <a:gd name="T38" fmla="*/ 449 w 143"/>
                <a:gd name="T39" fmla="*/ 0 h 189"/>
                <a:gd name="T40" fmla="*/ 404 w 143"/>
                <a:gd name="T41" fmla="*/ 25 h 189"/>
                <a:gd name="T42" fmla="*/ 374 w 143"/>
                <a:gd name="T43" fmla="*/ 20 h 189"/>
                <a:gd name="T44" fmla="*/ 267 w 143"/>
                <a:gd name="T45" fmla="*/ 38 h 189"/>
                <a:gd name="T46" fmla="*/ 242 w 143"/>
                <a:gd name="T47" fmla="*/ 38 h 189"/>
                <a:gd name="T48" fmla="*/ 225 w 143"/>
                <a:gd name="T49" fmla="*/ 50 h 189"/>
                <a:gd name="T50" fmla="*/ 130 w 143"/>
                <a:gd name="T51" fmla="*/ 75 h 189"/>
                <a:gd name="T52" fmla="*/ 37 w 143"/>
                <a:gd name="T53" fmla="*/ 125 h 189"/>
                <a:gd name="T54" fmla="*/ 25 w 143"/>
                <a:gd name="T55" fmla="*/ 158 h 189"/>
                <a:gd name="T56" fmla="*/ 342 w 143"/>
                <a:gd name="T57" fmla="*/ 145 h 189"/>
                <a:gd name="T58" fmla="*/ 704 w 143"/>
                <a:gd name="T59" fmla="*/ 313 h 189"/>
                <a:gd name="T60" fmla="*/ 637 w 143"/>
                <a:gd name="T61" fmla="*/ 908 h 189"/>
                <a:gd name="T62" fmla="*/ 0 w 143"/>
                <a:gd name="T63" fmla="*/ 1146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3" h="189">
                  <a:moveTo>
                    <a:pt x="6" y="185"/>
                  </a:moveTo>
                  <a:cubicBezTo>
                    <a:pt x="10" y="186"/>
                    <a:pt x="16" y="180"/>
                    <a:pt x="15" y="189"/>
                  </a:cubicBezTo>
                  <a:cubicBezTo>
                    <a:pt x="20" y="187"/>
                    <a:pt x="21" y="180"/>
                    <a:pt x="26" y="184"/>
                  </a:cubicBezTo>
                  <a:cubicBezTo>
                    <a:pt x="29" y="182"/>
                    <a:pt x="32" y="180"/>
                    <a:pt x="36" y="182"/>
                  </a:cubicBezTo>
                  <a:cubicBezTo>
                    <a:pt x="38" y="177"/>
                    <a:pt x="41" y="180"/>
                    <a:pt x="45" y="180"/>
                  </a:cubicBezTo>
                  <a:cubicBezTo>
                    <a:pt x="47" y="179"/>
                    <a:pt x="48" y="178"/>
                    <a:pt x="49" y="178"/>
                  </a:cubicBezTo>
                  <a:cubicBezTo>
                    <a:pt x="52" y="178"/>
                    <a:pt x="54" y="179"/>
                    <a:pt x="56" y="179"/>
                  </a:cubicBezTo>
                  <a:cubicBezTo>
                    <a:pt x="58" y="176"/>
                    <a:pt x="61" y="178"/>
                    <a:pt x="64" y="178"/>
                  </a:cubicBezTo>
                  <a:cubicBezTo>
                    <a:pt x="68" y="179"/>
                    <a:pt x="70" y="177"/>
                    <a:pt x="73" y="176"/>
                  </a:cubicBezTo>
                  <a:cubicBezTo>
                    <a:pt x="75" y="175"/>
                    <a:pt x="76" y="174"/>
                    <a:pt x="78" y="175"/>
                  </a:cubicBezTo>
                  <a:cubicBezTo>
                    <a:pt x="79" y="176"/>
                    <a:pt x="79" y="179"/>
                    <a:pt x="80" y="179"/>
                  </a:cubicBezTo>
                  <a:cubicBezTo>
                    <a:pt x="83" y="181"/>
                    <a:pt x="87" y="178"/>
                    <a:pt x="85" y="174"/>
                  </a:cubicBezTo>
                  <a:cubicBezTo>
                    <a:pt x="89" y="172"/>
                    <a:pt x="92" y="173"/>
                    <a:pt x="95" y="171"/>
                  </a:cubicBezTo>
                  <a:cubicBezTo>
                    <a:pt x="97" y="170"/>
                    <a:pt x="96" y="168"/>
                    <a:pt x="98" y="166"/>
                  </a:cubicBezTo>
                  <a:cubicBezTo>
                    <a:pt x="99" y="165"/>
                    <a:pt x="101" y="165"/>
                    <a:pt x="102" y="165"/>
                  </a:cubicBezTo>
                  <a:cubicBezTo>
                    <a:pt x="104" y="162"/>
                    <a:pt x="106" y="160"/>
                    <a:pt x="108" y="158"/>
                  </a:cubicBezTo>
                  <a:cubicBezTo>
                    <a:pt x="109" y="157"/>
                    <a:pt x="111" y="157"/>
                    <a:pt x="112" y="155"/>
                  </a:cubicBezTo>
                  <a:cubicBezTo>
                    <a:pt x="113" y="154"/>
                    <a:pt x="110" y="154"/>
                    <a:pt x="111" y="152"/>
                  </a:cubicBezTo>
                  <a:cubicBezTo>
                    <a:pt x="113" y="148"/>
                    <a:pt x="118" y="152"/>
                    <a:pt x="120" y="151"/>
                  </a:cubicBezTo>
                  <a:cubicBezTo>
                    <a:pt x="126" y="150"/>
                    <a:pt x="122" y="148"/>
                    <a:pt x="121" y="145"/>
                  </a:cubicBezTo>
                  <a:cubicBezTo>
                    <a:pt x="121" y="142"/>
                    <a:pt x="127" y="133"/>
                    <a:pt x="130" y="131"/>
                  </a:cubicBezTo>
                  <a:cubicBezTo>
                    <a:pt x="133" y="128"/>
                    <a:pt x="134" y="131"/>
                    <a:pt x="134" y="125"/>
                  </a:cubicBezTo>
                  <a:cubicBezTo>
                    <a:pt x="135" y="122"/>
                    <a:pt x="135" y="117"/>
                    <a:pt x="139" y="118"/>
                  </a:cubicBezTo>
                  <a:cubicBezTo>
                    <a:pt x="135" y="116"/>
                    <a:pt x="140" y="111"/>
                    <a:pt x="141" y="108"/>
                  </a:cubicBezTo>
                  <a:cubicBezTo>
                    <a:pt x="142" y="107"/>
                    <a:pt x="143" y="104"/>
                    <a:pt x="142" y="102"/>
                  </a:cubicBezTo>
                  <a:cubicBezTo>
                    <a:pt x="142" y="100"/>
                    <a:pt x="139" y="100"/>
                    <a:pt x="139" y="98"/>
                  </a:cubicBezTo>
                  <a:cubicBezTo>
                    <a:pt x="138" y="94"/>
                    <a:pt x="143" y="91"/>
                    <a:pt x="143" y="87"/>
                  </a:cubicBezTo>
                  <a:cubicBezTo>
                    <a:pt x="143" y="84"/>
                    <a:pt x="141" y="84"/>
                    <a:pt x="140" y="82"/>
                  </a:cubicBezTo>
                  <a:cubicBezTo>
                    <a:pt x="140" y="81"/>
                    <a:pt x="140" y="78"/>
                    <a:pt x="140" y="76"/>
                  </a:cubicBezTo>
                  <a:cubicBezTo>
                    <a:pt x="140" y="72"/>
                    <a:pt x="138" y="69"/>
                    <a:pt x="137" y="64"/>
                  </a:cubicBezTo>
                  <a:cubicBezTo>
                    <a:pt x="137" y="60"/>
                    <a:pt x="140" y="57"/>
                    <a:pt x="136" y="53"/>
                  </a:cubicBezTo>
                  <a:cubicBezTo>
                    <a:pt x="133" y="49"/>
                    <a:pt x="130" y="50"/>
                    <a:pt x="128" y="44"/>
                  </a:cubicBezTo>
                  <a:cubicBezTo>
                    <a:pt x="127" y="39"/>
                    <a:pt x="127" y="39"/>
                    <a:pt x="123" y="36"/>
                  </a:cubicBezTo>
                  <a:cubicBezTo>
                    <a:pt x="123" y="36"/>
                    <a:pt x="123" y="36"/>
                    <a:pt x="123" y="36"/>
                  </a:cubicBezTo>
                  <a:cubicBezTo>
                    <a:pt x="122" y="32"/>
                    <a:pt x="118" y="32"/>
                    <a:pt x="116" y="29"/>
                  </a:cubicBezTo>
                  <a:cubicBezTo>
                    <a:pt x="115" y="27"/>
                    <a:pt x="117" y="26"/>
                    <a:pt x="116" y="24"/>
                  </a:cubicBezTo>
                  <a:cubicBezTo>
                    <a:pt x="115" y="21"/>
                    <a:pt x="114" y="22"/>
                    <a:pt x="112" y="21"/>
                  </a:cubicBezTo>
                  <a:cubicBezTo>
                    <a:pt x="106" y="17"/>
                    <a:pt x="107" y="11"/>
                    <a:pt x="99" y="12"/>
                  </a:cubicBezTo>
                  <a:cubicBezTo>
                    <a:pt x="91" y="12"/>
                    <a:pt x="85" y="8"/>
                    <a:pt x="78" y="3"/>
                  </a:cubicBezTo>
                  <a:cubicBezTo>
                    <a:pt x="76" y="2"/>
                    <a:pt x="75" y="0"/>
                    <a:pt x="72" y="0"/>
                  </a:cubicBezTo>
                  <a:cubicBezTo>
                    <a:pt x="69" y="0"/>
                    <a:pt x="71" y="1"/>
                    <a:pt x="69" y="2"/>
                  </a:cubicBezTo>
                  <a:cubicBezTo>
                    <a:pt x="67" y="3"/>
                    <a:pt x="68" y="4"/>
                    <a:pt x="65" y="4"/>
                  </a:cubicBezTo>
                  <a:cubicBezTo>
                    <a:pt x="64" y="5"/>
                    <a:pt x="62" y="4"/>
                    <a:pt x="60" y="4"/>
                  </a:cubicBezTo>
                  <a:cubicBezTo>
                    <a:pt x="60" y="3"/>
                    <a:pt x="60" y="3"/>
                    <a:pt x="60" y="3"/>
                  </a:cubicBezTo>
                  <a:cubicBezTo>
                    <a:pt x="57" y="2"/>
                    <a:pt x="53" y="3"/>
                    <a:pt x="54" y="6"/>
                  </a:cubicBezTo>
                  <a:cubicBezTo>
                    <a:pt x="52" y="8"/>
                    <a:pt x="45" y="9"/>
                    <a:pt x="43" y="6"/>
                  </a:cubicBezTo>
                  <a:cubicBezTo>
                    <a:pt x="44" y="5"/>
                    <a:pt x="43" y="5"/>
                    <a:pt x="44" y="4"/>
                  </a:cubicBezTo>
                  <a:cubicBezTo>
                    <a:pt x="42" y="4"/>
                    <a:pt x="40" y="5"/>
                    <a:pt x="39" y="6"/>
                  </a:cubicBezTo>
                  <a:cubicBezTo>
                    <a:pt x="40" y="7"/>
                    <a:pt x="40" y="8"/>
                    <a:pt x="41" y="8"/>
                  </a:cubicBezTo>
                  <a:cubicBezTo>
                    <a:pt x="39" y="11"/>
                    <a:pt x="38" y="8"/>
                    <a:pt x="36" y="8"/>
                  </a:cubicBezTo>
                  <a:cubicBezTo>
                    <a:pt x="34" y="9"/>
                    <a:pt x="34" y="10"/>
                    <a:pt x="32" y="10"/>
                  </a:cubicBezTo>
                  <a:cubicBezTo>
                    <a:pt x="28" y="11"/>
                    <a:pt x="25" y="11"/>
                    <a:pt x="21" y="12"/>
                  </a:cubicBezTo>
                  <a:cubicBezTo>
                    <a:pt x="18" y="13"/>
                    <a:pt x="11" y="13"/>
                    <a:pt x="8" y="16"/>
                  </a:cubicBezTo>
                  <a:cubicBezTo>
                    <a:pt x="6" y="18"/>
                    <a:pt x="7" y="18"/>
                    <a:pt x="6" y="20"/>
                  </a:cubicBezTo>
                  <a:cubicBezTo>
                    <a:pt x="6" y="21"/>
                    <a:pt x="6" y="22"/>
                    <a:pt x="6" y="23"/>
                  </a:cubicBezTo>
                  <a:cubicBezTo>
                    <a:pt x="6" y="24"/>
                    <a:pt x="4" y="24"/>
                    <a:pt x="4" y="25"/>
                  </a:cubicBezTo>
                  <a:cubicBezTo>
                    <a:pt x="1" y="33"/>
                    <a:pt x="10" y="28"/>
                    <a:pt x="15" y="27"/>
                  </a:cubicBezTo>
                  <a:cubicBezTo>
                    <a:pt x="28" y="24"/>
                    <a:pt x="42" y="22"/>
                    <a:pt x="55" y="23"/>
                  </a:cubicBezTo>
                  <a:cubicBezTo>
                    <a:pt x="68" y="24"/>
                    <a:pt x="83" y="24"/>
                    <a:pt x="95" y="30"/>
                  </a:cubicBezTo>
                  <a:cubicBezTo>
                    <a:pt x="103" y="33"/>
                    <a:pt x="109" y="43"/>
                    <a:pt x="113" y="50"/>
                  </a:cubicBezTo>
                  <a:cubicBezTo>
                    <a:pt x="124" y="67"/>
                    <a:pt x="127" y="86"/>
                    <a:pt x="122" y="105"/>
                  </a:cubicBezTo>
                  <a:cubicBezTo>
                    <a:pt x="119" y="119"/>
                    <a:pt x="114" y="137"/>
                    <a:pt x="102" y="145"/>
                  </a:cubicBezTo>
                  <a:cubicBezTo>
                    <a:pt x="85" y="155"/>
                    <a:pt x="65" y="161"/>
                    <a:pt x="46" y="166"/>
                  </a:cubicBezTo>
                  <a:cubicBezTo>
                    <a:pt x="31" y="169"/>
                    <a:pt x="12" y="172"/>
                    <a:pt x="0" y="183"/>
                  </a:cubicBezTo>
                </a:path>
              </a:pathLst>
            </a:custGeom>
            <a:solidFill>
              <a:srgbClr val="B37A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7" name="Freeform 5646"/>
            <p:cNvSpPr>
              <a:spLocks/>
            </p:cNvSpPr>
            <p:nvPr/>
          </p:nvSpPr>
          <p:spPr bwMode="auto">
            <a:xfrm>
              <a:off x="1094" y="1159"/>
              <a:ext cx="581" cy="885"/>
            </a:xfrm>
            <a:custGeom>
              <a:avLst/>
              <a:gdLst>
                <a:gd name="T0" fmla="*/ 1372 w 232"/>
                <a:gd name="T1" fmla="*/ 8 h 354"/>
                <a:gd name="T2" fmla="*/ 1297 w 232"/>
                <a:gd name="T3" fmla="*/ 70 h 354"/>
                <a:gd name="T4" fmla="*/ 1217 w 232"/>
                <a:gd name="T5" fmla="*/ 113 h 354"/>
                <a:gd name="T6" fmla="*/ 1197 w 232"/>
                <a:gd name="T7" fmla="*/ 163 h 354"/>
                <a:gd name="T8" fmla="*/ 1180 w 232"/>
                <a:gd name="T9" fmla="*/ 188 h 354"/>
                <a:gd name="T10" fmla="*/ 1122 w 232"/>
                <a:gd name="T11" fmla="*/ 275 h 354"/>
                <a:gd name="T12" fmla="*/ 1022 w 232"/>
                <a:gd name="T13" fmla="*/ 350 h 354"/>
                <a:gd name="T14" fmla="*/ 1009 w 232"/>
                <a:gd name="T15" fmla="*/ 375 h 354"/>
                <a:gd name="T16" fmla="*/ 929 w 232"/>
                <a:gd name="T17" fmla="*/ 445 h 354"/>
                <a:gd name="T18" fmla="*/ 866 w 232"/>
                <a:gd name="T19" fmla="*/ 508 h 354"/>
                <a:gd name="T20" fmla="*/ 846 w 232"/>
                <a:gd name="T21" fmla="*/ 538 h 354"/>
                <a:gd name="T22" fmla="*/ 821 w 232"/>
                <a:gd name="T23" fmla="*/ 595 h 354"/>
                <a:gd name="T24" fmla="*/ 759 w 232"/>
                <a:gd name="T25" fmla="*/ 645 h 354"/>
                <a:gd name="T26" fmla="*/ 689 w 232"/>
                <a:gd name="T27" fmla="*/ 725 h 354"/>
                <a:gd name="T28" fmla="*/ 584 w 232"/>
                <a:gd name="T29" fmla="*/ 858 h 354"/>
                <a:gd name="T30" fmla="*/ 483 w 232"/>
                <a:gd name="T31" fmla="*/ 995 h 354"/>
                <a:gd name="T32" fmla="*/ 496 w 232"/>
                <a:gd name="T33" fmla="*/ 1033 h 354"/>
                <a:gd name="T34" fmla="*/ 463 w 232"/>
                <a:gd name="T35" fmla="*/ 1088 h 354"/>
                <a:gd name="T36" fmla="*/ 438 w 232"/>
                <a:gd name="T37" fmla="*/ 1138 h 354"/>
                <a:gd name="T38" fmla="*/ 383 w 232"/>
                <a:gd name="T39" fmla="*/ 1183 h 354"/>
                <a:gd name="T40" fmla="*/ 263 w 232"/>
                <a:gd name="T41" fmla="*/ 1383 h 354"/>
                <a:gd name="T42" fmla="*/ 175 w 232"/>
                <a:gd name="T43" fmla="*/ 1538 h 354"/>
                <a:gd name="T44" fmla="*/ 75 w 232"/>
                <a:gd name="T45" fmla="*/ 1670 h 354"/>
                <a:gd name="T46" fmla="*/ 63 w 232"/>
                <a:gd name="T47" fmla="*/ 1808 h 354"/>
                <a:gd name="T48" fmla="*/ 13 w 232"/>
                <a:gd name="T49" fmla="*/ 1908 h 354"/>
                <a:gd name="T50" fmla="*/ 0 w 232"/>
                <a:gd name="T51" fmla="*/ 1950 h 354"/>
                <a:gd name="T52" fmla="*/ 25 w 232"/>
                <a:gd name="T53" fmla="*/ 1970 h 354"/>
                <a:gd name="T54" fmla="*/ 25 w 232"/>
                <a:gd name="T55" fmla="*/ 2025 h 354"/>
                <a:gd name="T56" fmla="*/ 58 w 232"/>
                <a:gd name="T57" fmla="*/ 2145 h 354"/>
                <a:gd name="T58" fmla="*/ 195 w 232"/>
                <a:gd name="T59" fmla="*/ 2088 h 354"/>
                <a:gd name="T60" fmla="*/ 301 w 232"/>
                <a:gd name="T61" fmla="*/ 1600 h 354"/>
                <a:gd name="T62" fmla="*/ 488 w 232"/>
                <a:gd name="T63" fmla="*/ 1195 h 354"/>
                <a:gd name="T64" fmla="*/ 984 w 232"/>
                <a:gd name="T65" fmla="*/ 558 h 354"/>
                <a:gd name="T66" fmla="*/ 1422 w 232"/>
                <a:gd name="T67" fmla="*/ 120 h 3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2" h="354">
                  <a:moveTo>
                    <a:pt x="232" y="1"/>
                  </a:moveTo>
                  <a:cubicBezTo>
                    <a:pt x="228" y="3"/>
                    <a:pt x="224" y="0"/>
                    <a:pt x="219" y="1"/>
                  </a:cubicBezTo>
                  <a:cubicBezTo>
                    <a:pt x="215" y="3"/>
                    <a:pt x="216" y="7"/>
                    <a:pt x="212" y="9"/>
                  </a:cubicBezTo>
                  <a:cubicBezTo>
                    <a:pt x="210" y="10"/>
                    <a:pt x="208" y="10"/>
                    <a:pt x="207" y="11"/>
                  </a:cubicBezTo>
                  <a:cubicBezTo>
                    <a:pt x="205" y="13"/>
                    <a:pt x="205" y="15"/>
                    <a:pt x="204" y="16"/>
                  </a:cubicBezTo>
                  <a:cubicBezTo>
                    <a:pt x="201" y="21"/>
                    <a:pt x="198" y="19"/>
                    <a:pt x="194" y="18"/>
                  </a:cubicBezTo>
                  <a:cubicBezTo>
                    <a:pt x="190" y="20"/>
                    <a:pt x="193" y="22"/>
                    <a:pt x="195" y="23"/>
                  </a:cubicBezTo>
                  <a:cubicBezTo>
                    <a:pt x="194" y="24"/>
                    <a:pt x="192" y="25"/>
                    <a:pt x="191" y="26"/>
                  </a:cubicBezTo>
                  <a:cubicBezTo>
                    <a:pt x="191" y="27"/>
                    <a:pt x="192" y="27"/>
                    <a:pt x="192" y="28"/>
                  </a:cubicBezTo>
                  <a:cubicBezTo>
                    <a:pt x="191" y="30"/>
                    <a:pt x="189" y="30"/>
                    <a:pt x="188" y="30"/>
                  </a:cubicBezTo>
                  <a:cubicBezTo>
                    <a:pt x="188" y="35"/>
                    <a:pt x="186" y="34"/>
                    <a:pt x="184" y="37"/>
                  </a:cubicBezTo>
                  <a:cubicBezTo>
                    <a:pt x="181" y="40"/>
                    <a:pt x="183" y="41"/>
                    <a:pt x="179" y="44"/>
                  </a:cubicBezTo>
                  <a:cubicBezTo>
                    <a:pt x="173" y="47"/>
                    <a:pt x="164" y="44"/>
                    <a:pt x="168" y="53"/>
                  </a:cubicBezTo>
                  <a:cubicBezTo>
                    <a:pt x="166" y="54"/>
                    <a:pt x="164" y="55"/>
                    <a:pt x="163" y="56"/>
                  </a:cubicBezTo>
                  <a:cubicBezTo>
                    <a:pt x="165" y="57"/>
                    <a:pt x="164" y="57"/>
                    <a:pt x="166" y="58"/>
                  </a:cubicBezTo>
                  <a:cubicBezTo>
                    <a:pt x="164" y="60"/>
                    <a:pt x="163" y="60"/>
                    <a:pt x="161" y="60"/>
                  </a:cubicBezTo>
                  <a:cubicBezTo>
                    <a:pt x="165" y="67"/>
                    <a:pt x="147" y="61"/>
                    <a:pt x="153" y="70"/>
                  </a:cubicBezTo>
                  <a:cubicBezTo>
                    <a:pt x="152" y="70"/>
                    <a:pt x="149" y="71"/>
                    <a:pt x="148" y="71"/>
                  </a:cubicBezTo>
                  <a:cubicBezTo>
                    <a:pt x="146" y="73"/>
                    <a:pt x="148" y="75"/>
                    <a:pt x="148" y="76"/>
                  </a:cubicBezTo>
                  <a:cubicBezTo>
                    <a:pt x="146" y="79"/>
                    <a:pt x="140" y="80"/>
                    <a:pt x="138" y="81"/>
                  </a:cubicBezTo>
                  <a:cubicBezTo>
                    <a:pt x="139" y="81"/>
                    <a:pt x="140" y="83"/>
                    <a:pt x="140" y="83"/>
                  </a:cubicBezTo>
                  <a:cubicBezTo>
                    <a:pt x="139" y="84"/>
                    <a:pt x="137" y="85"/>
                    <a:pt x="135" y="86"/>
                  </a:cubicBezTo>
                  <a:cubicBezTo>
                    <a:pt x="131" y="89"/>
                    <a:pt x="134" y="88"/>
                    <a:pt x="134" y="91"/>
                  </a:cubicBezTo>
                  <a:cubicBezTo>
                    <a:pt x="133" y="94"/>
                    <a:pt x="134" y="92"/>
                    <a:pt x="131" y="95"/>
                  </a:cubicBezTo>
                  <a:cubicBezTo>
                    <a:pt x="129" y="96"/>
                    <a:pt x="126" y="96"/>
                    <a:pt x="124" y="98"/>
                  </a:cubicBezTo>
                  <a:cubicBezTo>
                    <a:pt x="123" y="99"/>
                    <a:pt x="123" y="102"/>
                    <a:pt x="121" y="103"/>
                  </a:cubicBezTo>
                  <a:cubicBezTo>
                    <a:pt x="119" y="105"/>
                    <a:pt x="117" y="105"/>
                    <a:pt x="115" y="106"/>
                  </a:cubicBezTo>
                  <a:cubicBezTo>
                    <a:pt x="110" y="108"/>
                    <a:pt x="109" y="111"/>
                    <a:pt x="110" y="116"/>
                  </a:cubicBezTo>
                  <a:cubicBezTo>
                    <a:pt x="103" y="117"/>
                    <a:pt x="104" y="124"/>
                    <a:pt x="101" y="128"/>
                  </a:cubicBezTo>
                  <a:cubicBezTo>
                    <a:pt x="95" y="126"/>
                    <a:pt x="91" y="132"/>
                    <a:pt x="93" y="137"/>
                  </a:cubicBezTo>
                  <a:cubicBezTo>
                    <a:pt x="85" y="139"/>
                    <a:pt x="85" y="148"/>
                    <a:pt x="80" y="155"/>
                  </a:cubicBezTo>
                  <a:cubicBezTo>
                    <a:pt x="80" y="156"/>
                    <a:pt x="78" y="158"/>
                    <a:pt x="77" y="159"/>
                  </a:cubicBezTo>
                  <a:cubicBezTo>
                    <a:pt x="77" y="160"/>
                    <a:pt x="76" y="161"/>
                    <a:pt x="76" y="162"/>
                  </a:cubicBezTo>
                  <a:cubicBezTo>
                    <a:pt x="76" y="163"/>
                    <a:pt x="79" y="164"/>
                    <a:pt x="79" y="165"/>
                  </a:cubicBezTo>
                  <a:cubicBezTo>
                    <a:pt x="78" y="167"/>
                    <a:pt x="76" y="168"/>
                    <a:pt x="75" y="169"/>
                  </a:cubicBezTo>
                  <a:cubicBezTo>
                    <a:pt x="74" y="171"/>
                    <a:pt x="76" y="172"/>
                    <a:pt x="74" y="174"/>
                  </a:cubicBezTo>
                  <a:cubicBezTo>
                    <a:pt x="73" y="175"/>
                    <a:pt x="71" y="174"/>
                    <a:pt x="70" y="176"/>
                  </a:cubicBezTo>
                  <a:cubicBezTo>
                    <a:pt x="69" y="178"/>
                    <a:pt x="71" y="180"/>
                    <a:pt x="70" y="182"/>
                  </a:cubicBezTo>
                  <a:cubicBezTo>
                    <a:pt x="69" y="183"/>
                    <a:pt x="66" y="183"/>
                    <a:pt x="65" y="184"/>
                  </a:cubicBezTo>
                  <a:cubicBezTo>
                    <a:pt x="63" y="185"/>
                    <a:pt x="62" y="188"/>
                    <a:pt x="61" y="189"/>
                  </a:cubicBezTo>
                  <a:cubicBezTo>
                    <a:pt x="57" y="197"/>
                    <a:pt x="55" y="204"/>
                    <a:pt x="50" y="211"/>
                  </a:cubicBezTo>
                  <a:cubicBezTo>
                    <a:pt x="48" y="215"/>
                    <a:pt x="45" y="218"/>
                    <a:pt x="42" y="221"/>
                  </a:cubicBezTo>
                  <a:cubicBezTo>
                    <a:pt x="39" y="224"/>
                    <a:pt x="36" y="226"/>
                    <a:pt x="37" y="230"/>
                  </a:cubicBezTo>
                  <a:cubicBezTo>
                    <a:pt x="29" y="231"/>
                    <a:pt x="31" y="242"/>
                    <a:pt x="28" y="246"/>
                  </a:cubicBezTo>
                  <a:cubicBezTo>
                    <a:pt x="25" y="251"/>
                    <a:pt x="15" y="252"/>
                    <a:pt x="19" y="260"/>
                  </a:cubicBezTo>
                  <a:cubicBezTo>
                    <a:pt x="16" y="262"/>
                    <a:pt x="14" y="264"/>
                    <a:pt x="12" y="267"/>
                  </a:cubicBezTo>
                  <a:cubicBezTo>
                    <a:pt x="9" y="272"/>
                    <a:pt x="12" y="273"/>
                    <a:pt x="12" y="277"/>
                  </a:cubicBezTo>
                  <a:cubicBezTo>
                    <a:pt x="13" y="281"/>
                    <a:pt x="4" y="288"/>
                    <a:pt x="10" y="289"/>
                  </a:cubicBezTo>
                  <a:cubicBezTo>
                    <a:pt x="7" y="293"/>
                    <a:pt x="3" y="293"/>
                    <a:pt x="7" y="297"/>
                  </a:cubicBezTo>
                  <a:cubicBezTo>
                    <a:pt x="1" y="296"/>
                    <a:pt x="2" y="301"/>
                    <a:pt x="2" y="305"/>
                  </a:cubicBezTo>
                  <a:cubicBezTo>
                    <a:pt x="2" y="307"/>
                    <a:pt x="2" y="309"/>
                    <a:pt x="1" y="310"/>
                  </a:cubicBezTo>
                  <a:cubicBezTo>
                    <a:pt x="1" y="311"/>
                    <a:pt x="0" y="312"/>
                    <a:pt x="0" y="312"/>
                  </a:cubicBezTo>
                  <a:cubicBezTo>
                    <a:pt x="0" y="314"/>
                    <a:pt x="1" y="314"/>
                    <a:pt x="1" y="314"/>
                  </a:cubicBezTo>
                  <a:cubicBezTo>
                    <a:pt x="1" y="314"/>
                    <a:pt x="3" y="315"/>
                    <a:pt x="4" y="315"/>
                  </a:cubicBezTo>
                  <a:cubicBezTo>
                    <a:pt x="4" y="316"/>
                    <a:pt x="3" y="317"/>
                    <a:pt x="3" y="318"/>
                  </a:cubicBezTo>
                  <a:cubicBezTo>
                    <a:pt x="3" y="319"/>
                    <a:pt x="4" y="322"/>
                    <a:pt x="4" y="324"/>
                  </a:cubicBezTo>
                  <a:cubicBezTo>
                    <a:pt x="5" y="327"/>
                    <a:pt x="2" y="331"/>
                    <a:pt x="2" y="334"/>
                  </a:cubicBezTo>
                  <a:cubicBezTo>
                    <a:pt x="3" y="338"/>
                    <a:pt x="7" y="339"/>
                    <a:pt x="9" y="343"/>
                  </a:cubicBezTo>
                  <a:cubicBezTo>
                    <a:pt x="10" y="347"/>
                    <a:pt x="9" y="352"/>
                    <a:pt x="15" y="353"/>
                  </a:cubicBezTo>
                  <a:cubicBezTo>
                    <a:pt x="23" y="354"/>
                    <a:pt x="30" y="340"/>
                    <a:pt x="31" y="334"/>
                  </a:cubicBezTo>
                  <a:cubicBezTo>
                    <a:pt x="31" y="320"/>
                    <a:pt x="30" y="308"/>
                    <a:pt x="33" y="294"/>
                  </a:cubicBezTo>
                  <a:cubicBezTo>
                    <a:pt x="37" y="281"/>
                    <a:pt x="43" y="269"/>
                    <a:pt x="48" y="256"/>
                  </a:cubicBezTo>
                  <a:cubicBezTo>
                    <a:pt x="52" y="246"/>
                    <a:pt x="58" y="237"/>
                    <a:pt x="63" y="227"/>
                  </a:cubicBezTo>
                  <a:cubicBezTo>
                    <a:pt x="68" y="215"/>
                    <a:pt x="71" y="202"/>
                    <a:pt x="78" y="191"/>
                  </a:cubicBezTo>
                  <a:cubicBezTo>
                    <a:pt x="86" y="178"/>
                    <a:pt x="96" y="168"/>
                    <a:pt x="105" y="156"/>
                  </a:cubicBezTo>
                  <a:cubicBezTo>
                    <a:pt x="123" y="134"/>
                    <a:pt x="139" y="111"/>
                    <a:pt x="157" y="89"/>
                  </a:cubicBezTo>
                  <a:cubicBezTo>
                    <a:pt x="167" y="77"/>
                    <a:pt x="177" y="63"/>
                    <a:pt x="188" y="52"/>
                  </a:cubicBezTo>
                  <a:cubicBezTo>
                    <a:pt x="200" y="41"/>
                    <a:pt x="216" y="32"/>
                    <a:pt x="227" y="19"/>
                  </a:cubicBezTo>
                </a:path>
              </a:pathLst>
            </a:custGeom>
            <a:solidFill>
              <a:srgbClr val="B37A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8" name="Freeform 5647"/>
            <p:cNvSpPr>
              <a:spLocks/>
            </p:cNvSpPr>
            <p:nvPr/>
          </p:nvSpPr>
          <p:spPr bwMode="auto">
            <a:xfrm>
              <a:off x="797" y="2224"/>
              <a:ext cx="285" cy="528"/>
            </a:xfrm>
            <a:custGeom>
              <a:avLst/>
              <a:gdLst>
                <a:gd name="T0" fmla="*/ 33 w 114"/>
                <a:gd name="T1" fmla="*/ 0 h 211"/>
                <a:gd name="T2" fmla="*/ 8 w 114"/>
                <a:gd name="T3" fmla="*/ 63 h 211"/>
                <a:gd name="T4" fmla="*/ 20 w 114"/>
                <a:gd name="T5" fmla="*/ 88 h 211"/>
                <a:gd name="T6" fmla="*/ 13 w 114"/>
                <a:gd name="T7" fmla="*/ 133 h 211"/>
                <a:gd name="T8" fmla="*/ 33 w 114"/>
                <a:gd name="T9" fmla="*/ 188 h 211"/>
                <a:gd name="T10" fmla="*/ 0 w 114"/>
                <a:gd name="T11" fmla="*/ 258 h 211"/>
                <a:gd name="T12" fmla="*/ 25 w 114"/>
                <a:gd name="T13" fmla="*/ 320 h 211"/>
                <a:gd name="T14" fmla="*/ 20 w 114"/>
                <a:gd name="T15" fmla="*/ 358 h 211"/>
                <a:gd name="T16" fmla="*/ 45 w 114"/>
                <a:gd name="T17" fmla="*/ 388 h 211"/>
                <a:gd name="T18" fmla="*/ 75 w 114"/>
                <a:gd name="T19" fmla="*/ 500 h 211"/>
                <a:gd name="T20" fmla="*/ 70 w 114"/>
                <a:gd name="T21" fmla="*/ 571 h 211"/>
                <a:gd name="T22" fmla="*/ 95 w 114"/>
                <a:gd name="T23" fmla="*/ 546 h 211"/>
                <a:gd name="T24" fmla="*/ 88 w 114"/>
                <a:gd name="T25" fmla="*/ 588 h 211"/>
                <a:gd name="T26" fmla="*/ 108 w 114"/>
                <a:gd name="T27" fmla="*/ 613 h 211"/>
                <a:gd name="T28" fmla="*/ 95 w 114"/>
                <a:gd name="T29" fmla="*/ 633 h 211"/>
                <a:gd name="T30" fmla="*/ 108 w 114"/>
                <a:gd name="T31" fmla="*/ 646 h 211"/>
                <a:gd name="T32" fmla="*/ 120 w 114"/>
                <a:gd name="T33" fmla="*/ 658 h 211"/>
                <a:gd name="T34" fmla="*/ 120 w 114"/>
                <a:gd name="T35" fmla="*/ 676 h 211"/>
                <a:gd name="T36" fmla="*/ 125 w 114"/>
                <a:gd name="T37" fmla="*/ 721 h 211"/>
                <a:gd name="T38" fmla="*/ 113 w 114"/>
                <a:gd name="T39" fmla="*/ 751 h 211"/>
                <a:gd name="T40" fmla="*/ 145 w 114"/>
                <a:gd name="T41" fmla="*/ 751 h 211"/>
                <a:gd name="T42" fmla="*/ 170 w 114"/>
                <a:gd name="T43" fmla="*/ 751 h 211"/>
                <a:gd name="T44" fmla="*/ 170 w 114"/>
                <a:gd name="T45" fmla="*/ 788 h 211"/>
                <a:gd name="T46" fmla="*/ 183 w 114"/>
                <a:gd name="T47" fmla="*/ 846 h 211"/>
                <a:gd name="T48" fmla="*/ 200 w 114"/>
                <a:gd name="T49" fmla="*/ 901 h 211"/>
                <a:gd name="T50" fmla="*/ 258 w 114"/>
                <a:gd name="T51" fmla="*/ 933 h 211"/>
                <a:gd name="T52" fmla="*/ 258 w 114"/>
                <a:gd name="T53" fmla="*/ 963 h 211"/>
                <a:gd name="T54" fmla="*/ 270 w 114"/>
                <a:gd name="T55" fmla="*/ 988 h 211"/>
                <a:gd name="T56" fmla="*/ 283 w 114"/>
                <a:gd name="T57" fmla="*/ 1013 h 211"/>
                <a:gd name="T58" fmla="*/ 288 w 114"/>
                <a:gd name="T59" fmla="*/ 1038 h 211"/>
                <a:gd name="T60" fmla="*/ 388 w 114"/>
                <a:gd name="T61" fmla="*/ 1109 h 211"/>
                <a:gd name="T62" fmla="*/ 370 w 114"/>
                <a:gd name="T63" fmla="*/ 1164 h 211"/>
                <a:gd name="T64" fmla="*/ 420 w 114"/>
                <a:gd name="T65" fmla="*/ 1171 h 211"/>
                <a:gd name="T66" fmla="*/ 450 w 114"/>
                <a:gd name="T67" fmla="*/ 1226 h 211"/>
                <a:gd name="T68" fmla="*/ 470 w 114"/>
                <a:gd name="T69" fmla="*/ 1221 h 211"/>
                <a:gd name="T70" fmla="*/ 608 w 114"/>
                <a:gd name="T71" fmla="*/ 1264 h 211"/>
                <a:gd name="T72" fmla="*/ 638 w 114"/>
                <a:gd name="T73" fmla="*/ 1314 h 211"/>
                <a:gd name="T74" fmla="*/ 713 w 114"/>
                <a:gd name="T75" fmla="*/ 1284 h 211"/>
                <a:gd name="T76" fmla="*/ 638 w 114"/>
                <a:gd name="T77" fmla="*/ 1184 h 211"/>
                <a:gd name="T78" fmla="*/ 495 w 114"/>
                <a:gd name="T79" fmla="*/ 946 h 211"/>
                <a:gd name="T80" fmla="*/ 288 w 114"/>
                <a:gd name="T81" fmla="*/ 621 h 211"/>
                <a:gd name="T82" fmla="*/ 133 w 114"/>
                <a:gd name="T83" fmla="*/ 108 h 2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4" h="211">
                  <a:moveTo>
                    <a:pt x="5" y="0"/>
                  </a:moveTo>
                  <a:cubicBezTo>
                    <a:pt x="5" y="1"/>
                    <a:pt x="1" y="7"/>
                    <a:pt x="1" y="10"/>
                  </a:cubicBezTo>
                  <a:cubicBezTo>
                    <a:pt x="1" y="12"/>
                    <a:pt x="3" y="12"/>
                    <a:pt x="3" y="14"/>
                  </a:cubicBezTo>
                  <a:cubicBezTo>
                    <a:pt x="4" y="17"/>
                    <a:pt x="2" y="19"/>
                    <a:pt x="2" y="21"/>
                  </a:cubicBezTo>
                  <a:cubicBezTo>
                    <a:pt x="2" y="24"/>
                    <a:pt x="6" y="26"/>
                    <a:pt x="5" y="30"/>
                  </a:cubicBezTo>
                  <a:cubicBezTo>
                    <a:pt x="4" y="34"/>
                    <a:pt x="0" y="37"/>
                    <a:pt x="0" y="41"/>
                  </a:cubicBezTo>
                  <a:cubicBezTo>
                    <a:pt x="0" y="45"/>
                    <a:pt x="4" y="48"/>
                    <a:pt x="4" y="51"/>
                  </a:cubicBezTo>
                  <a:cubicBezTo>
                    <a:pt x="5" y="53"/>
                    <a:pt x="3" y="55"/>
                    <a:pt x="3" y="57"/>
                  </a:cubicBezTo>
                  <a:cubicBezTo>
                    <a:pt x="4" y="60"/>
                    <a:pt x="5" y="59"/>
                    <a:pt x="7" y="62"/>
                  </a:cubicBezTo>
                  <a:cubicBezTo>
                    <a:pt x="10" y="67"/>
                    <a:pt x="14" y="74"/>
                    <a:pt x="12" y="80"/>
                  </a:cubicBezTo>
                  <a:cubicBezTo>
                    <a:pt x="11" y="83"/>
                    <a:pt x="4" y="92"/>
                    <a:pt x="11" y="91"/>
                  </a:cubicBezTo>
                  <a:cubicBezTo>
                    <a:pt x="13" y="90"/>
                    <a:pt x="12" y="85"/>
                    <a:pt x="15" y="87"/>
                  </a:cubicBezTo>
                  <a:cubicBezTo>
                    <a:pt x="18" y="89"/>
                    <a:pt x="15" y="92"/>
                    <a:pt x="14" y="94"/>
                  </a:cubicBezTo>
                  <a:cubicBezTo>
                    <a:pt x="15" y="95"/>
                    <a:pt x="17" y="96"/>
                    <a:pt x="17" y="98"/>
                  </a:cubicBezTo>
                  <a:cubicBezTo>
                    <a:pt x="17" y="99"/>
                    <a:pt x="15" y="100"/>
                    <a:pt x="15" y="101"/>
                  </a:cubicBezTo>
                  <a:cubicBezTo>
                    <a:pt x="15" y="102"/>
                    <a:pt x="17" y="102"/>
                    <a:pt x="17" y="103"/>
                  </a:cubicBezTo>
                  <a:cubicBezTo>
                    <a:pt x="17" y="104"/>
                    <a:pt x="19" y="104"/>
                    <a:pt x="19" y="105"/>
                  </a:cubicBezTo>
                  <a:cubicBezTo>
                    <a:pt x="20" y="106"/>
                    <a:pt x="19" y="107"/>
                    <a:pt x="19" y="108"/>
                  </a:cubicBezTo>
                  <a:cubicBezTo>
                    <a:pt x="20" y="111"/>
                    <a:pt x="20" y="112"/>
                    <a:pt x="20" y="115"/>
                  </a:cubicBezTo>
                  <a:cubicBezTo>
                    <a:pt x="19" y="117"/>
                    <a:pt x="16" y="118"/>
                    <a:pt x="18" y="120"/>
                  </a:cubicBezTo>
                  <a:cubicBezTo>
                    <a:pt x="20" y="123"/>
                    <a:pt x="21" y="120"/>
                    <a:pt x="23" y="120"/>
                  </a:cubicBezTo>
                  <a:cubicBezTo>
                    <a:pt x="25" y="120"/>
                    <a:pt x="25" y="116"/>
                    <a:pt x="27" y="120"/>
                  </a:cubicBezTo>
                  <a:cubicBezTo>
                    <a:pt x="28" y="122"/>
                    <a:pt x="27" y="124"/>
                    <a:pt x="27" y="126"/>
                  </a:cubicBezTo>
                  <a:cubicBezTo>
                    <a:pt x="33" y="125"/>
                    <a:pt x="30" y="132"/>
                    <a:pt x="29" y="135"/>
                  </a:cubicBezTo>
                  <a:cubicBezTo>
                    <a:pt x="34" y="136"/>
                    <a:pt x="30" y="142"/>
                    <a:pt x="32" y="144"/>
                  </a:cubicBezTo>
                  <a:cubicBezTo>
                    <a:pt x="35" y="148"/>
                    <a:pt x="39" y="143"/>
                    <a:pt x="41" y="149"/>
                  </a:cubicBezTo>
                  <a:cubicBezTo>
                    <a:pt x="42" y="151"/>
                    <a:pt x="41" y="153"/>
                    <a:pt x="41" y="154"/>
                  </a:cubicBezTo>
                  <a:cubicBezTo>
                    <a:pt x="42" y="157"/>
                    <a:pt x="43" y="156"/>
                    <a:pt x="43" y="158"/>
                  </a:cubicBezTo>
                  <a:cubicBezTo>
                    <a:pt x="44" y="160"/>
                    <a:pt x="45" y="160"/>
                    <a:pt x="45" y="162"/>
                  </a:cubicBezTo>
                  <a:cubicBezTo>
                    <a:pt x="46" y="164"/>
                    <a:pt x="45" y="164"/>
                    <a:pt x="46" y="166"/>
                  </a:cubicBezTo>
                  <a:cubicBezTo>
                    <a:pt x="49" y="172"/>
                    <a:pt x="60" y="172"/>
                    <a:pt x="62" y="177"/>
                  </a:cubicBezTo>
                  <a:cubicBezTo>
                    <a:pt x="65" y="182"/>
                    <a:pt x="59" y="183"/>
                    <a:pt x="59" y="186"/>
                  </a:cubicBezTo>
                  <a:cubicBezTo>
                    <a:pt x="59" y="191"/>
                    <a:pt x="65" y="189"/>
                    <a:pt x="67" y="187"/>
                  </a:cubicBezTo>
                  <a:cubicBezTo>
                    <a:pt x="71" y="189"/>
                    <a:pt x="71" y="192"/>
                    <a:pt x="72" y="196"/>
                  </a:cubicBezTo>
                  <a:cubicBezTo>
                    <a:pt x="73" y="195"/>
                    <a:pt x="74" y="196"/>
                    <a:pt x="75" y="195"/>
                  </a:cubicBezTo>
                  <a:cubicBezTo>
                    <a:pt x="77" y="204"/>
                    <a:pt x="93" y="195"/>
                    <a:pt x="97" y="202"/>
                  </a:cubicBezTo>
                  <a:cubicBezTo>
                    <a:pt x="99" y="205"/>
                    <a:pt x="98" y="209"/>
                    <a:pt x="102" y="210"/>
                  </a:cubicBezTo>
                  <a:cubicBezTo>
                    <a:pt x="106" y="211"/>
                    <a:pt x="114" y="209"/>
                    <a:pt x="114" y="205"/>
                  </a:cubicBezTo>
                  <a:cubicBezTo>
                    <a:pt x="114" y="201"/>
                    <a:pt x="104" y="192"/>
                    <a:pt x="102" y="189"/>
                  </a:cubicBezTo>
                  <a:cubicBezTo>
                    <a:pt x="93" y="177"/>
                    <a:pt x="87" y="163"/>
                    <a:pt x="79" y="151"/>
                  </a:cubicBezTo>
                  <a:cubicBezTo>
                    <a:pt x="67" y="134"/>
                    <a:pt x="55" y="118"/>
                    <a:pt x="46" y="99"/>
                  </a:cubicBezTo>
                  <a:cubicBezTo>
                    <a:pt x="35" y="73"/>
                    <a:pt x="27" y="45"/>
                    <a:pt x="21" y="17"/>
                  </a:cubicBezTo>
                </a:path>
              </a:pathLst>
            </a:custGeom>
            <a:solidFill>
              <a:srgbClr val="B37A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49" name="Freeform 5648"/>
            <p:cNvSpPr>
              <a:spLocks/>
            </p:cNvSpPr>
            <p:nvPr/>
          </p:nvSpPr>
          <p:spPr bwMode="auto">
            <a:xfrm>
              <a:off x="1092" y="2547"/>
              <a:ext cx="535" cy="335"/>
            </a:xfrm>
            <a:custGeom>
              <a:avLst/>
              <a:gdLst>
                <a:gd name="T0" fmla="*/ 0 w 214"/>
                <a:gd name="T1" fmla="*/ 538 h 134"/>
                <a:gd name="T2" fmla="*/ 50 w 214"/>
                <a:gd name="T3" fmla="*/ 595 h 134"/>
                <a:gd name="T4" fmla="*/ 100 w 214"/>
                <a:gd name="T5" fmla="*/ 645 h 134"/>
                <a:gd name="T6" fmla="*/ 150 w 214"/>
                <a:gd name="T7" fmla="*/ 625 h 134"/>
                <a:gd name="T8" fmla="*/ 183 w 214"/>
                <a:gd name="T9" fmla="*/ 683 h 134"/>
                <a:gd name="T10" fmla="*/ 200 w 214"/>
                <a:gd name="T11" fmla="*/ 658 h 134"/>
                <a:gd name="T12" fmla="*/ 233 w 214"/>
                <a:gd name="T13" fmla="*/ 695 h 134"/>
                <a:gd name="T14" fmla="*/ 270 w 214"/>
                <a:gd name="T15" fmla="*/ 720 h 134"/>
                <a:gd name="T16" fmla="*/ 308 w 214"/>
                <a:gd name="T17" fmla="*/ 775 h 134"/>
                <a:gd name="T18" fmla="*/ 370 w 214"/>
                <a:gd name="T19" fmla="*/ 820 h 134"/>
                <a:gd name="T20" fmla="*/ 445 w 214"/>
                <a:gd name="T21" fmla="*/ 795 h 134"/>
                <a:gd name="T22" fmla="*/ 458 w 214"/>
                <a:gd name="T23" fmla="*/ 813 h 134"/>
                <a:gd name="T24" fmla="*/ 500 w 214"/>
                <a:gd name="T25" fmla="*/ 833 h 134"/>
                <a:gd name="T26" fmla="*/ 563 w 214"/>
                <a:gd name="T27" fmla="*/ 820 h 134"/>
                <a:gd name="T28" fmla="*/ 670 w 214"/>
                <a:gd name="T29" fmla="*/ 775 h 134"/>
                <a:gd name="T30" fmla="*/ 825 w 214"/>
                <a:gd name="T31" fmla="*/ 758 h 134"/>
                <a:gd name="T32" fmla="*/ 913 w 214"/>
                <a:gd name="T33" fmla="*/ 750 h 134"/>
                <a:gd name="T34" fmla="*/ 963 w 214"/>
                <a:gd name="T35" fmla="*/ 745 h 134"/>
                <a:gd name="T36" fmla="*/ 1008 w 214"/>
                <a:gd name="T37" fmla="*/ 720 h 134"/>
                <a:gd name="T38" fmla="*/ 1063 w 214"/>
                <a:gd name="T39" fmla="*/ 658 h 134"/>
                <a:gd name="T40" fmla="*/ 1125 w 214"/>
                <a:gd name="T41" fmla="*/ 613 h 134"/>
                <a:gd name="T42" fmla="*/ 1163 w 214"/>
                <a:gd name="T43" fmla="*/ 625 h 134"/>
                <a:gd name="T44" fmla="*/ 1200 w 214"/>
                <a:gd name="T45" fmla="*/ 550 h 134"/>
                <a:gd name="T46" fmla="*/ 1233 w 214"/>
                <a:gd name="T47" fmla="*/ 463 h 134"/>
                <a:gd name="T48" fmla="*/ 1270 w 214"/>
                <a:gd name="T49" fmla="*/ 408 h 134"/>
                <a:gd name="T50" fmla="*/ 1308 w 214"/>
                <a:gd name="T51" fmla="*/ 308 h 134"/>
                <a:gd name="T52" fmla="*/ 1308 w 214"/>
                <a:gd name="T53" fmla="*/ 250 h 134"/>
                <a:gd name="T54" fmla="*/ 1300 w 214"/>
                <a:gd name="T55" fmla="*/ 208 h 134"/>
                <a:gd name="T56" fmla="*/ 1308 w 214"/>
                <a:gd name="T57" fmla="*/ 158 h 134"/>
                <a:gd name="T58" fmla="*/ 1275 w 214"/>
                <a:gd name="T59" fmla="*/ 33 h 134"/>
                <a:gd name="T60" fmla="*/ 1195 w 214"/>
                <a:gd name="T61" fmla="*/ 8 h 134"/>
                <a:gd name="T62" fmla="*/ 1088 w 214"/>
                <a:gd name="T63" fmla="*/ 413 h 134"/>
                <a:gd name="T64" fmla="*/ 395 w 214"/>
                <a:gd name="T65" fmla="*/ 625 h 1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4" h="134">
                  <a:moveTo>
                    <a:pt x="0" y="78"/>
                  </a:moveTo>
                  <a:cubicBezTo>
                    <a:pt x="3" y="82"/>
                    <a:pt x="0" y="83"/>
                    <a:pt x="0" y="86"/>
                  </a:cubicBezTo>
                  <a:cubicBezTo>
                    <a:pt x="1" y="89"/>
                    <a:pt x="4" y="89"/>
                    <a:pt x="7" y="88"/>
                  </a:cubicBezTo>
                  <a:cubicBezTo>
                    <a:pt x="7" y="90"/>
                    <a:pt x="7" y="93"/>
                    <a:pt x="8" y="95"/>
                  </a:cubicBezTo>
                  <a:cubicBezTo>
                    <a:pt x="10" y="94"/>
                    <a:pt x="17" y="94"/>
                    <a:pt x="18" y="98"/>
                  </a:cubicBezTo>
                  <a:cubicBezTo>
                    <a:pt x="18" y="100"/>
                    <a:pt x="15" y="101"/>
                    <a:pt x="16" y="103"/>
                  </a:cubicBezTo>
                  <a:cubicBezTo>
                    <a:pt x="17" y="104"/>
                    <a:pt x="20" y="103"/>
                    <a:pt x="22" y="103"/>
                  </a:cubicBezTo>
                  <a:cubicBezTo>
                    <a:pt x="22" y="102"/>
                    <a:pt x="22" y="99"/>
                    <a:pt x="24" y="100"/>
                  </a:cubicBezTo>
                  <a:cubicBezTo>
                    <a:pt x="26" y="101"/>
                    <a:pt x="25" y="104"/>
                    <a:pt x="26" y="105"/>
                  </a:cubicBezTo>
                  <a:cubicBezTo>
                    <a:pt x="25" y="104"/>
                    <a:pt x="31" y="109"/>
                    <a:pt x="29" y="109"/>
                  </a:cubicBezTo>
                  <a:cubicBezTo>
                    <a:pt x="31" y="109"/>
                    <a:pt x="33" y="107"/>
                    <a:pt x="33" y="106"/>
                  </a:cubicBezTo>
                  <a:cubicBezTo>
                    <a:pt x="33" y="106"/>
                    <a:pt x="33" y="105"/>
                    <a:pt x="32" y="105"/>
                  </a:cubicBezTo>
                  <a:cubicBezTo>
                    <a:pt x="35" y="102"/>
                    <a:pt x="36" y="106"/>
                    <a:pt x="37" y="108"/>
                  </a:cubicBezTo>
                  <a:cubicBezTo>
                    <a:pt x="37" y="109"/>
                    <a:pt x="36" y="110"/>
                    <a:pt x="37" y="111"/>
                  </a:cubicBezTo>
                  <a:cubicBezTo>
                    <a:pt x="37" y="113"/>
                    <a:pt x="39" y="112"/>
                    <a:pt x="40" y="113"/>
                  </a:cubicBezTo>
                  <a:cubicBezTo>
                    <a:pt x="41" y="114"/>
                    <a:pt x="42" y="113"/>
                    <a:pt x="43" y="115"/>
                  </a:cubicBezTo>
                  <a:cubicBezTo>
                    <a:pt x="44" y="116"/>
                    <a:pt x="44" y="118"/>
                    <a:pt x="44" y="119"/>
                  </a:cubicBezTo>
                  <a:cubicBezTo>
                    <a:pt x="46" y="122"/>
                    <a:pt x="46" y="123"/>
                    <a:pt x="49" y="124"/>
                  </a:cubicBezTo>
                  <a:cubicBezTo>
                    <a:pt x="53" y="125"/>
                    <a:pt x="52" y="122"/>
                    <a:pt x="55" y="125"/>
                  </a:cubicBezTo>
                  <a:cubicBezTo>
                    <a:pt x="58" y="126"/>
                    <a:pt x="57" y="130"/>
                    <a:pt x="59" y="131"/>
                  </a:cubicBezTo>
                  <a:cubicBezTo>
                    <a:pt x="60" y="133"/>
                    <a:pt x="64" y="134"/>
                    <a:pt x="66" y="133"/>
                  </a:cubicBezTo>
                  <a:cubicBezTo>
                    <a:pt x="69" y="132"/>
                    <a:pt x="68" y="128"/>
                    <a:pt x="71" y="127"/>
                  </a:cubicBezTo>
                  <a:cubicBezTo>
                    <a:pt x="71" y="128"/>
                    <a:pt x="72" y="130"/>
                    <a:pt x="72" y="130"/>
                  </a:cubicBezTo>
                  <a:cubicBezTo>
                    <a:pt x="72" y="131"/>
                    <a:pt x="72" y="130"/>
                    <a:pt x="73" y="130"/>
                  </a:cubicBezTo>
                  <a:cubicBezTo>
                    <a:pt x="73" y="131"/>
                    <a:pt x="73" y="132"/>
                    <a:pt x="74" y="132"/>
                  </a:cubicBezTo>
                  <a:cubicBezTo>
                    <a:pt x="76" y="132"/>
                    <a:pt x="78" y="133"/>
                    <a:pt x="80" y="133"/>
                  </a:cubicBezTo>
                  <a:cubicBezTo>
                    <a:pt x="77" y="127"/>
                    <a:pt x="86" y="128"/>
                    <a:pt x="86" y="132"/>
                  </a:cubicBezTo>
                  <a:cubicBezTo>
                    <a:pt x="88" y="133"/>
                    <a:pt x="89" y="132"/>
                    <a:pt x="90" y="131"/>
                  </a:cubicBezTo>
                  <a:cubicBezTo>
                    <a:pt x="88" y="125"/>
                    <a:pt x="93" y="129"/>
                    <a:pt x="95" y="131"/>
                  </a:cubicBezTo>
                  <a:cubicBezTo>
                    <a:pt x="100" y="128"/>
                    <a:pt x="101" y="123"/>
                    <a:pt x="107" y="124"/>
                  </a:cubicBezTo>
                  <a:cubicBezTo>
                    <a:pt x="112" y="125"/>
                    <a:pt x="115" y="128"/>
                    <a:pt x="120" y="127"/>
                  </a:cubicBezTo>
                  <a:cubicBezTo>
                    <a:pt x="125" y="126"/>
                    <a:pt x="128" y="122"/>
                    <a:pt x="132" y="121"/>
                  </a:cubicBezTo>
                  <a:cubicBezTo>
                    <a:pt x="136" y="121"/>
                    <a:pt x="144" y="125"/>
                    <a:pt x="143" y="118"/>
                  </a:cubicBezTo>
                  <a:cubicBezTo>
                    <a:pt x="144" y="119"/>
                    <a:pt x="146" y="119"/>
                    <a:pt x="146" y="120"/>
                  </a:cubicBezTo>
                  <a:cubicBezTo>
                    <a:pt x="148" y="119"/>
                    <a:pt x="150" y="119"/>
                    <a:pt x="151" y="118"/>
                  </a:cubicBezTo>
                  <a:cubicBezTo>
                    <a:pt x="151" y="118"/>
                    <a:pt x="152" y="120"/>
                    <a:pt x="154" y="119"/>
                  </a:cubicBezTo>
                  <a:cubicBezTo>
                    <a:pt x="155" y="119"/>
                    <a:pt x="153" y="117"/>
                    <a:pt x="155" y="116"/>
                  </a:cubicBezTo>
                  <a:cubicBezTo>
                    <a:pt x="157" y="115"/>
                    <a:pt x="159" y="116"/>
                    <a:pt x="161" y="115"/>
                  </a:cubicBezTo>
                  <a:cubicBezTo>
                    <a:pt x="163" y="114"/>
                    <a:pt x="164" y="112"/>
                    <a:pt x="165" y="110"/>
                  </a:cubicBezTo>
                  <a:cubicBezTo>
                    <a:pt x="166" y="109"/>
                    <a:pt x="168" y="106"/>
                    <a:pt x="170" y="105"/>
                  </a:cubicBezTo>
                  <a:cubicBezTo>
                    <a:pt x="173" y="104"/>
                    <a:pt x="174" y="106"/>
                    <a:pt x="177" y="106"/>
                  </a:cubicBezTo>
                  <a:cubicBezTo>
                    <a:pt x="180" y="106"/>
                    <a:pt x="184" y="101"/>
                    <a:pt x="180" y="98"/>
                  </a:cubicBezTo>
                  <a:cubicBezTo>
                    <a:pt x="181" y="97"/>
                    <a:pt x="182" y="97"/>
                    <a:pt x="183" y="97"/>
                  </a:cubicBezTo>
                  <a:cubicBezTo>
                    <a:pt x="184" y="98"/>
                    <a:pt x="185" y="99"/>
                    <a:pt x="186" y="100"/>
                  </a:cubicBezTo>
                  <a:cubicBezTo>
                    <a:pt x="185" y="96"/>
                    <a:pt x="188" y="95"/>
                    <a:pt x="191" y="97"/>
                  </a:cubicBezTo>
                  <a:cubicBezTo>
                    <a:pt x="190" y="94"/>
                    <a:pt x="191" y="91"/>
                    <a:pt x="192" y="88"/>
                  </a:cubicBezTo>
                  <a:cubicBezTo>
                    <a:pt x="193" y="83"/>
                    <a:pt x="194" y="84"/>
                    <a:pt x="197" y="81"/>
                  </a:cubicBezTo>
                  <a:cubicBezTo>
                    <a:pt x="202" y="77"/>
                    <a:pt x="197" y="78"/>
                    <a:pt x="197" y="74"/>
                  </a:cubicBezTo>
                  <a:cubicBezTo>
                    <a:pt x="198" y="71"/>
                    <a:pt x="203" y="71"/>
                    <a:pt x="205" y="68"/>
                  </a:cubicBezTo>
                  <a:cubicBezTo>
                    <a:pt x="204" y="68"/>
                    <a:pt x="203" y="66"/>
                    <a:pt x="203" y="65"/>
                  </a:cubicBezTo>
                  <a:cubicBezTo>
                    <a:pt x="206" y="62"/>
                    <a:pt x="206" y="59"/>
                    <a:pt x="207" y="55"/>
                  </a:cubicBezTo>
                  <a:cubicBezTo>
                    <a:pt x="208" y="53"/>
                    <a:pt x="209" y="51"/>
                    <a:pt x="209" y="49"/>
                  </a:cubicBezTo>
                  <a:cubicBezTo>
                    <a:pt x="209" y="47"/>
                    <a:pt x="207" y="47"/>
                    <a:pt x="207" y="44"/>
                  </a:cubicBezTo>
                  <a:cubicBezTo>
                    <a:pt x="207" y="42"/>
                    <a:pt x="209" y="42"/>
                    <a:pt x="209" y="40"/>
                  </a:cubicBezTo>
                  <a:cubicBezTo>
                    <a:pt x="210" y="37"/>
                    <a:pt x="210" y="38"/>
                    <a:pt x="209" y="35"/>
                  </a:cubicBezTo>
                  <a:cubicBezTo>
                    <a:pt x="209" y="34"/>
                    <a:pt x="208" y="34"/>
                    <a:pt x="208" y="33"/>
                  </a:cubicBezTo>
                  <a:cubicBezTo>
                    <a:pt x="208" y="32"/>
                    <a:pt x="209" y="31"/>
                    <a:pt x="209" y="30"/>
                  </a:cubicBezTo>
                  <a:cubicBezTo>
                    <a:pt x="209" y="28"/>
                    <a:pt x="211" y="27"/>
                    <a:pt x="209" y="25"/>
                  </a:cubicBezTo>
                  <a:cubicBezTo>
                    <a:pt x="214" y="23"/>
                    <a:pt x="211" y="15"/>
                    <a:pt x="205" y="17"/>
                  </a:cubicBezTo>
                  <a:cubicBezTo>
                    <a:pt x="206" y="12"/>
                    <a:pt x="201" y="9"/>
                    <a:pt x="204" y="5"/>
                  </a:cubicBezTo>
                  <a:cubicBezTo>
                    <a:pt x="203" y="5"/>
                    <a:pt x="201" y="4"/>
                    <a:pt x="200" y="4"/>
                  </a:cubicBezTo>
                  <a:cubicBezTo>
                    <a:pt x="200" y="0"/>
                    <a:pt x="195" y="1"/>
                    <a:pt x="191" y="1"/>
                  </a:cubicBezTo>
                  <a:cubicBezTo>
                    <a:pt x="185" y="1"/>
                    <a:pt x="187" y="2"/>
                    <a:pt x="188" y="8"/>
                  </a:cubicBezTo>
                  <a:cubicBezTo>
                    <a:pt x="193" y="26"/>
                    <a:pt x="185" y="52"/>
                    <a:pt x="174" y="66"/>
                  </a:cubicBezTo>
                  <a:cubicBezTo>
                    <a:pt x="158" y="85"/>
                    <a:pt x="131" y="98"/>
                    <a:pt x="107" y="103"/>
                  </a:cubicBezTo>
                  <a:cubicBezTo>
                    <a:pt x="92" y="106"/>
                    <a:pt x="78" y="104"/>
                    <a:pt x="63" y="100"/>
                  </a:cubicBezTo>
                  <a:cubicBezTo>
                    <a:pt x="48" y="97"/>
                    <a:pt x="32" y="87"/>
                    <a:pt x="16" y="87"/>
                  </a:cubicBezTo>
                </a:path>
              </a:pathLst>
            </a:custGeom>
            <a:solidFill>
              <a:srgbClr val="B37A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0" name="Freeform 5649"/>
            <p:cNvSpPr>
              <a:spLocks/>
            </p:cNvSpPr>
            <p:nvPr/>
          </p:nvSpPr>
          <p:spPr bwMode="auto">
            <a:xfrm>
              <a:off x="1225" y="1727"/>
              <a:ext cx="352" cy="850"/>
            </a:xfrm>
            <a:custGeom>
              <a:avLst/>
              <a:gdLst>
                <a:gd name="T0" fmla="*/ 479 w 141"/>
                <a:gd name="T1" fmla="*/ 108 h 340"/>
                <a:gd name="T2" fmla="*/ 442 w 141"/>
                <a:gd name="T3" fmla="*/ 163 h 340"/>
                <a:gd name="T4" fmla="*/ 374 w 141"/>
                <a:gd name="T5" fmla="*/ 275 h 340"/>
                <a:gd name="T6" fmla="*/ 312 w 141"/>
                <a:gd name="T7" fmla="*/ 320 h 340"/>
                <a:gd name="T8" fmla="*/ 300 w 141"/>
                <a:gd name="T9" fmla="*/ 383 h 340"/>
                <a:gd name="T10" fmla="*/ 292 w 141"/>
                <a:gd name="T11" fmla="*/ 438 h 340"/>
                <a:gd name="T12" fmla="*/ 262 w 141"/>
                <a:gd name="T13" fmla="*/ 508 h 340"/>
                <a:gd name="T14" fmla="*/ 267 w 141"/>
                <a:gd name="T15" fmla="*/ 570 h 340"/>
                <a:gd name="T16" fmla="*/ 250 w 141"/>
                <a:gd name="T17" fmla="*/ 613 h 340"/>
                <a:gd name="T18" fmla="*/ 237 w 141"/>
                <a:gd name="T19" fmla="*/ 695 h 340"/>
                <a:gd name="T20" fmla="*/ 237 w 141"/>
                <a:gd name="T21" fmla="*/ 770 h 340"/>
                <a:gd name="T22" fmla="*/ 225 w 141"/>
                <a:gd name="T23" fmla="*/ 863 h 340"/>
                <a:gd name="T24" fmla="*/ 217 w 141"/>
                <a:gd name="T25" fmla="*/ 925 h 340"/>
                <a:gd name="T26" fmla="*/ 212 w 141"/>
                <a:gd name="T27" fmla="*/ 988 h 340"/>
                <a:gd name="T28" fmla="*/ 250 w 141"/>
                <a:gd name="T29" fmla="*/ 1075 h 340"/>
                <a:gd name="T30" fmla="*/ 255 w 141"/>
                <a:gd name="T31" fmla="*/ 1133 h 340"/>
                <a:gd name="T32" fmla="*/ 287 w 141"/>
                <a:gd name="T33" fmla="*/ 1308 h 340"/>
                <a:gd name="T34" fmla="*/ 305 w 141"/>
                <a:gd name="T35" fmla="*/ 1358 h 340"/>
                <a:gd name="T36" fmla="*/ 337 w 141"/>
                <a:gd name="T37" fmla="*/ 1420 h 340"/>
                <a:gd name="T38" fmla="*/ 350 w 141"/>
                <a:gd name="T39" fmla="*/ 1450 h 340"/>
                <a:gd name="T40" fmla="*/ 387 w 141"/>
                <a:gd name="T41" fmla="*/ 1445 h 340"/>
                <a:gd name="T42" fmla="*/ 424 w 141"/>
                <a:gd name="T43" fmla="*/ 1475 h 340"/>
                <a:gd name="T44" fmla="*/ 529 w 141"/>
                <a:gd name="T45" fmla="*/ 1583 h 340"/>
                <a:gd name="T46" fmla="*/ 649 w 141"/>
                <a:gd name="T47" fmla="*/ 1633 h 340"/>
                <a:gd name="T48" fmla="*/ 674 w 141"/>
                <a:gd name="T49" fmla="*/ 1683 h 340"/>
                <a:gd name="T50" fmla="*/ 749 w 141"/>
                <a:gd name="T51" fmla="*/ 1783 h 340"/>
                <a:gd name="T52" fmla="*/ 779 w 141"/>
                <a:gd name="T53" fmla="*/ 1825 h 340"/>
                <a:gd name="T54" fmla="*/ 816 w 141"/>
                <a:gd name="T55" fmla="*/ 1888 h 340"/>
                <a:gd name="T56" fmla="*/ 849 w 141"/>
                <a:gd name="T57" fmla="*/ 2108 h 340"/>
                <a:gd name="T58" fmla="*/ 629 w 141"/>
                <a:gd name="T59" fmla="*/ 1800 h 340"/>
                <a:gd name="T60" fmla="*/ 105 w 141"/>
                <a:gd name="T61" fmla="*/ 1275 h 340"/>
                <a:gd name="T62" fmla="*/ 62 w 141"/>
                <a:gd name="T63" fmla="*/ 500 h 340"/>
                <a:gd name="T64" fmla="*/ 412 w 141"/>
                <a:gd name="T65" fmla="*/ 0 h 3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1" h="340">
                  <a:moveTo>
                    <a:pt x="86" y="13"/>
                  </a:moveTo>
                  <a:cubicBezTo>
                    <a:pt x="82" y="11"/>
                    <a:pt x="78" y="13"/>
                    <a:pt x="77" y="17"/>
                  </a:cubicBezTo>
                  <a:cubicBezTo>
                    <a:pt x="76" y="20"/>
                    <a:pt x="78" y="22"/>
                    <a:pt x="76" y="24"/>
                  </a:cubicBezTo>
                  <a:cubicBezTo>
                    <a:pt x="75" y="25"/>
                    <a:pt x="72" y="24"/>
                    <a:pt x="71" y="26"/>
                  </a:cubicBezTo>
                  <a:cubicBezTo>
                    <a:pt x="68" y="29"/>
                    <a:pt x="72" y="34"/>
                    <a:pt x="67" y="37"/>
                  </a:cubicBezTo>
                  <a:cubicBezTo>
                    <a:pt x="64" y="40"/>
                    <a:pt x="58" y="38"/>
                    <a:pt x="60" y="44"/>
                  </a:cubicBezTo>
                  <a:cubicBezTo>
                    <a:pt x="56" y="45"/>
                    <a:pt x="59" y="49"/>
                    <a:pt x="55" y="51"/>
                  </a:cubicBezTo>
                  <a:cubicBezTo>
                    <a:pt x="54" y="51"/>
                    <a:pt x="52" y="49"/>
                    <a:pt x="50" y="51"/>
                  </a:cubicBezTo>
                  <a:cubicBezTo>
                    <a:pt x="49" y="54"/>
                    <a:pt x="52" y="55"/>
                    <a:pt x="52" y="56"/>
                  </a:cubicBezTo>
                  <a:cubicBezTo>
                    <a:pt x="51" y="58"/>
                    <a:pt x="49" y="59"/>
                    <a:pt x="48" y="61"/>
                  </a:cubicBezTo>
                  <a:cubicBezTo>
                    <a:pt x="48" y="62"/>
                    <a:pt x="50" y="64"/>
                    <a:pt x="49" y="66"/>
                  </a:cubicBezTo>
                  <a:cubicBezTo>
                    <a:pt x="49" y="67"/>
                    <a:pt x="48" y="68"/>
                    <a:pt x="47" y="70"/>
                  </a:cubicBezTo>
                  <a:cubicBezTo>
                    <a:pt x="47" y="72"/>
                    <a:pt x="49" y="74"/>
                    <a:pt x="48" y="76"/>
                  </a:cubicBezTo>
                  <a:cubicBezTo>
                    <a:pt x="48" y="82"/>
                    <a:pt x="45" y="77"/>
                    <a:pt x="42" y="81"/>
                  </a:cubicBezTo>
                  <a:cubicBezTo>
                    <a:pt x="39" y="85"/>
                    <a:pt x="48" y="84"/>
                    <a:pt x="50" y="85"/>
                  </a:cubicBezTo>
                  <a:cubicBezTo>
                    <a:pt x="55" y="91"/>
                    <a:pt x="44" y="90"/>
                    <a:pt x="43" y="91"/>
                  </a:cubicBezTo>
                  <a:cubicBezTo>
                    <a:pt x="41" y="94"/>
                    <a:pt x="45" y="94"/>
                    <a:pt x="44" y="95"/>
                  </a:cubicBezTo>
                  <a:cubicBezTo>
                    <a:pt x="43" y="98"/>
                    <a:pt x="42" y="97"/>
                    <a:pt x="40" y="98"/>
                  </a:cubicBezTo>
                  <a:cubicBezTo>
                    <a:pt x="39" y="100"/>
                    <a:pt x="38" y="102"/>
                    <a:pt x="39" y="104"/>
                  </a:cubicBezTo>
                  <a:cubicBezTo>
                    <a:pt x="36" y="105"/>
                    <a:pt x="34" y="111"/>
                    <a:pt x="38" y="111"/>
                  </a:cubicBezTo>
                  <a:cubicBezTo>
                    <a:pt x="37" y="114"/>
                    <a:pt x="35" y="114"/>
                    <a:pt x="35" y="118"/>
                  </a:cubicBezTo>
                  <a:cubicBezTo>
                    <a:pt x="36" y="120"/>
                    <a:pt x="38" y="121"/>
                    <a:pt x="38" y="123"/>
                  </a:cubicBezTo>
                  <a:cubicBezTo>
                    <a:pt x="37" y="125"/>
                    <a:pt x="35" y="127"/>
                    <a:pt x="35" y="128"/>
                  </a:cubicBezTo>
                  <a:cubicBezTo>
                    <a:pt x="34" y="132"/>
                    <a:pt x="36" y="135"/>
                    <a:pt x="36" y="138"/>
                  </a:cubicBezTo>
                  <a:cubicBezTo>
                    <a:pt x="36" y="140"/>
                    <a:pt x="34" y="141"/>
                    <a:pt x="34" y="143"/>
                  </a:cubicBezTo>
                  <a:cubicBezTo>
                    <a:pt x="34" y="145"/>
                    <a:pt x="35" y="147"/>
                    <a:pt x="35" y="148"/>
                  </a:cubicBezTo>
                  <a:cubicBezTo>
                    <a:pt x="31" y="150"/>
                    <a:pt x="28" y="150"/>
                    <a:pt x="31" y="155"/>
                  </a:cubicBezTo>
                  <a:cubicBezTo>
                    <a:pt x="32" y="157"/>
                    <a:pt x="33" y="156"/>
                    <a:pt x="34" y="158"/>
                  </a:cubicBezTo>
                  <a:cubicBezTo>
                    <a:pt x="35" y="161"/>
                    <a:pt x="33" y="162"/>
                    <a:pt x="34" y="164"/>
                  </a:cubicBezTo>
                  <a:cubicBezTo>
                    <a:pt x="35" y="167"/>
                    <a:pt x="41" y="167"/>
                    <a:pt x="40" y="172"/>
                  </a:cubicBezTo>
                  <a:cubicBezTo>
                    <a:pt x="40" y="175"/>
                    <a:pt x="37" y="174"/>
                    <a:pt x="37" y="177"/>
                  </a:cubicBezTo>
                  <a:cubicBezTo>
                    <a:pt x="37" y="180"/>
                    <a:pt x="39" y="179"/>
                    <a:pt x="41" y="181"/>
                  </a:cubicBezTo>
                  <a:cubicBezTo>
                    <a:pt x="44" y="187"/>
                    <a:pt x="38" y="196"/>
                    <a:pt x="39" y="203"/>
                  </a:cubicBezTo>
                  <a:cubicBezTo>
                    <a:pt x="40" y="208"/>
                    <a:pt x="43" y="208"/>
                    <a:pt x="46" y="209"/>
                  </a:cubicBezTo>
                  <a:cubicBezTo>
                    <a:pt x="48" y="210"/>
                    <a:pt x="49" y="209"/>
                    <a:pt x="50" y="212"/>
                  </a:cubicBezTo>
                  <a:cubicBezTo>
                    <a:pt x="51" y="214"/>
                    <a:pt x="48" y="216"/>
                    <a:pt x="49" y="217"/>
                  </a:cubicBezTo>
                  <a:cubicBezTo>
                    <a:pt x="50" y="220"/>
                    <a:pt x="52" y="219"/>
                    <a:pt x="53" y="220"/>
                  </a:cubicBezTo>
                  <a:cubicBezTo>
                    <a:pt x="54" y="221"/>
                    <a:pt x="53" y="225"/>
                    <a:pt x="54" y="227"/>
                  </a:cubicBezTo>
                  <a:cubicBezTo>
                    <a:pt x="54" y="228"/>
                    <a:pt x="55" y="227"/>
                    <a:pt x="56" y="228"/>
                  </a:cubicBezTo>
                  <a:cubicBezTo>
                    <a:pt x="56" y="229"/>
                    <a:pt x="56" y="231"/>
                    <a:pt x="56" y="232"/>
                  </a:cubicBezTo>
                  <a:cubicBezTo>
                    <a:pt x="58" y="234"/>
                    <a:pt x="59" y="235"/>
                    <a:pt x="61" y="235"/>
                  </a:cubicBezTo>
                  <a:cubicBezTo>
                    <a:pt x="61" y="234"/>
                    <a:pt x="62" y="232"/>
                    <a:pt x="62" y="231"/>
                  </a:cubicBezTo>
                  <a:cubicBezTo>
                    <a:pt x="64" y="231"/>
                    <a:pt x="65" y="233"/>
                    <a:pt x="63" y="235"/>
                  </a:cubicBezTo>
                  <a:cubicBezTo>
                    <a:pt x="65" y="239"/>
                    <a:pt x="66" y="235"/>
                    <a:pt x="68" y="236"/>
                  </a:cubicBezTo>
                  <a:cubicBezTo>
                    <a:pt x="69" y="236"/>
                    <a:pt x="73" y="237"/>
                    <a:pt x="70" y="239"/>
                  </a:cubicBezTo>
                  <a:cubicBezTo>
                    <a:pt x="68" y="245"/>
                    <a:pt x="82" y="249"/>
                    <a:pt x="85" y="253"/>
                  </a:cubicBezTo>
                  <a:cubicBezTo>
                    <a:pt x="88" y="256"/>
                    <a:pt x="88" y="260"/>
                    <a:pt x="93" y="261"/>
                  </a:cubicBezTo>
                  <a:cubicBezTo>
                    <a:pt x="97" y="261"/>
                    <a:pt x="101" y="257"/>
                    <a:pt x="104" y="261"/>
                  </a:cubicBezTo>
                  <a:cubicBezTo>
                    <a:pt x="105" y="263"/>
                    <a:pt x="103" y="265"/>
                    <a:pt x="104" y="267"/>
                  </a:cubicBezTo>
                  <a:cubicBezTo>
                    <a:pt x="105" y="269"/>
                    <a:pt x="106" y="267"/>
                    <a:pt x="108" y="269"/>
                  </a:cubicBezTo>
                  <a:cubicBezTo>
                    <a:pt x="110" y="272"/>
                    <a:pt x="110" y="275"/>
                    <a:pt x="114" y="277"/>
                  </a:cubicBezTo>
                  <a:cubicBezTo>
                    <a:pt x="118" y="280"/>
                    <a:pt x="119" y="280"/>
                    <a:pt x="120" y="285"/>
                  </a:cubicBezTo>
                  <a:cubicBezTo>
                    <a:pt x="120" y="287"/>
                    <a:pt x="119" y="288"/>
                    <a:pt x="121" y="290"/>
                  </a:cubicBezTo>
                  <a:cubicBezTo>
                    <a:pt x="122" y="291"/>
                    <a:pt x="124" y="291"/>
                    <a:pt x="125" y="292"/>
                  </a:cubicBezTo>
                  <a:cubicBezTo>
                    <a:pt x="127" y="294"/>
                    <a:pt x="126" y="295"/>
                    <a:pt x="126" y="297"/>
                  </a:cubicBezTo>
                  <a:cubicBezTo>
                    <a:pt x="127" y="299"/>
                    <a:pt x="130" y="300"/>
                    <a:pt x="131" y="302"/>
                  </a:cubicBezTo>
                  <a:cubicBezTo>
                    <a:pt x="133" y="305"/>
                    <a:pt x="135" y="309"/>
                    <a:pt x="136" y="313"/>
                  </a:cubicBezTo>
                  <a:cubicBezTo>
                    <a:pt x="137" y="317"/>
                    <a:pt x="141" y="334"/>
                    <a:pt x="136" y="337"/>
                  </a:cubicBezTo>
                  <a:cubicBezTo>
                    <a:pt x="130" y="340"/>
                    <a:pt x="127" y="325"/>
                    <a:pt x="126" y="322"/>
                  </a:cubicBezTo>
                  <a:cubicBezTo>
                    <a:pt x="121" y="308"/>
                    <a:pt x="112" y="298"/>
                    <a:pt x="101" y="288"/>
                  </a:cubicBezTo>
                  <a:cubicBezTo>
                    <a:pt x="87" y="276"/>
                    <a:pt x="71" y="266"/>
                    <a:pt x="57" y="254"/>
                  </a:cubicBezTo>
                  <a:cubicBezTo>
                    <a:pt x="40" y="240"/>
                    <a:pt x="27" y="224"/>
                    <a:pt x="17" y="204"/>
                  </a:cubicBezTo>
                  <a:cubicBezTo>
                    <a:pt x="8" y="185"/>
                    <a:pt x="6" y="164"/>
                    <a:pt x="3" y="144"/>
                  </a:cubicBezTo>
                  <a:cubicBezTo>
                    <a:pt x="0" y="124"/>
                    <a:pt x="4" y="99"/>
                    <a:pt x="10" y="80"/>
                  </a:cubicBezTo>
                  <a:cubicBezTo>
                    <a:pt x="18" y="55"/>
                    <a:pt x="33" y="35"/>
                    <a:pt x="46" y="13"/>
                  </a:cubicBezTo>
                  <a:cubicBezTo>
                    <a:pt x="51" y="7"/>
                    <a:pt x="58" y="0"/>
                    <a:pt x="66" y="0"/>
                  </a:cubicBezTo>
                </a:path>
              </a:pathLst>
            </a:custGeom>
            <a:solidFill>
              <a:srgbClr val="B37A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1" name="Freeform 5650"/>
            <p:cNvSpPr>
              <a:spLocks/>
            </p:cNvSpPr>
            <p:nvPr/>
          </p:nvSpPr>
          <p:spPr bwMode="auto">
            <a:xfrm>
              <a:off x="1447" y="1354"/>
              <a:ext cx="323" cy="545"/>
            </a:xfrm>
            <a:custGeom>
              <a:avLst/>
              <a:gdLst>
                <a:gd name="T0" fmla="*/ 100 w 129"/>
                <a:gd name="T1" fmla="*/ 1363 h 218"/>
                <a:gd name="T2" fmla="*/ 145 w 129"/>
                <a:gd name="T3" fmla="*/ 1320 h 218"/>
                <a:gd name="T4" fmla="*/ 175 w 129"/>
                <a:gd name="T5" fmla="*/ 1313 h 218"/>
                <a:gd name="T6" fmla="*/ 195 w 129"/>
                <a:gd name="T7" fmla="*/ 1283 h 218"/>
                <a:gd name="T8" fmla="*/ 238 w 129"/>
                <a:gd name="T9" fmla="*/ 1238 h 218"/>
                <a:gd name="T10" fmla="*/ 295 w 129"/>
                <a:gd name="T11" fmla="*/ 1233 h 218"/>
                <a:gd name="T12" fmla="*/ 308 w 129"/>
                <a:gd name="T13" fmla="*/ 1208 h 218"/>
                <a:gd name="T14" fmla="*/ 338 w 129"/>
                <a:gd name="T15" fmla="*/ 1208 h 218"/>
                <a:gd name="T16" fmla="*/ 371 w 129"/>
                <a:gd name="T17" fmla="*/ 1195 h 218"/>
                <a:gd name="T18" fmla="*/ 396 w 129"/>
                <a:gd name="T19" fmla="*/ 1200 h 218"/>
                <a:gd name="T20" fmla="*/ 451 w 129"/>
                <a:gd name="T21" fmla="*/ 1163 h 218"/>
                <a:gd name="T22" fmla="*/ 508 w 129"/>
                <a:gd name="T23" fmla="*/ 1133 h 218"/>
                <a:gd name="T24" fmla="*/ 551 w 129"/>
                <a:gd name="T25" fmla="*/ 1113 h 218"/>
                <a:gd name="T26" fmla="*/ 613 w 129"/>
                <a:gd name="T27" fmla="*/ 1095 h 218"/>
                <a:gd name="T28" fmla="*/ 613 w 129"/>
                <a:gd name="T29" fmla="*/ 1063 h 218"/>
                <a:gd name="T30" fmla="*/ 626 w 129"/>
                <a:gd name="T31" fmla="*/ 1038 h 218"/>
                <a:gd name="T32" fmla="*/ 671 w 129"/>
                <a:gd name="T33" fmla="*/ 1008 h 218"/>
                <a:gd name="T34" fmla="*/ 684 w 129"/>
                <a:gd name="T35" fmla="*/ 983 h 218"/>
                <a:gd name="T36" fmla="*/ 709 w 129"/>
                <a:gd name="T37" fmla="*/ 958 h 218"/>
                <a:gd name="T38" fmla="*/ 714 w 129"/>
                <a:gd name="T39" fmla="*/ 925 h 218"/>
                <a:gd name="T40" fmla="*/ 739 w 129"/>
                <a:gd name="T41" fmla="*/ 900 h 218"/>
                <a:gd name="T42" fmla="*/ 746 w 129"/>
                <a:gd name="T43" fmla="*/ 838 h 218"/>
                <a:gd name="T44" fmla="*/ 764 w 129"/>
                <a:gd name="T45" fmla="*/ 820 h 218"/>
                <a:gd name="T46" fmla="*/ 759 w 129"/>
                <a:gd name="T47" fmla="*/ 788 h 218"/>
                <a:gd name="T48" fmla="*/ 784 w 129"/>
                <a:gd name="T49" fmla="*/ 713 h 218"/>
                <a:gd name="T50" fmla="*/ 789 w 129"/>
                <a:gd name="T51" fmla="*/ 638 h 218"/>
                <a:gd name="T52" fmla="*/ 801 w 129"/>
                <a:gd name="T53" fmla="*/ 563 h 218"/>
                <a:gd name="T54" fmla="*/ 789 w 129"/>
                <a:gd name="T55" fmla="*/ 495 h 218"/>
                <a:gd name="T56" fmla="*/ 801 w 129"/>
                <a:gd name="T57" fmla="*/ 483 h 218"/>
                <a:gd name="T58" fmla="*/ 796 w 129"/>
                <a:gd name="T59" fmla="*/ 470 h 218"/>
                <a:gd name="T60" fmla="*/ 784 w 129"/>
                <a:gd name="T61" fmla="*/ 433 h 218"/>
                <a:gd name="T62" fmla="*/ 789 w 129"/>
                <a:gd name="T63" fmla="*/ 400 h 218"/>
                <a:gd name="T64" fmla="*/ 764 w 129"/>
                <a:gd name="T65" fmla="*/ 375 h 218"/>
                <a:gd name="T66" fmla="*/ 771 w 129"/>
                <a:gd name="T67" fmla="*/ 345 h 218"/>
                <a:gd name="T68" fmla="*/ 751 w 129"/>
                <a:gd name="T69" fmla="*/ 320 h 218"/>
                <a:gd name="T70" fmla="*/ 734 w 129"/>
                <a:gd name="T71" fmla="*/ 245 h 218"/>
                <a:gd name="T72" fmla="*/ 689 w 129"/>
                <a:gd name="T73" fmla="*/ 120 h 218"/>
                <a:gd name="T74" fmla="*/ 676 w 129"/>
                <a:gd name="T75" fmla="*/ 88 h 218"/>
                <a:gd name="T76" fmla="*/ 646 w 129"/>
                <a:gd name="T77" fmla="*/ 70 h 218"/>
                <a:gd name="T78" fmla="*/ 633 w 129"/>
                <a:gd name="T79" fmla="*/ 38 h 218"/>
                <a:gd name="T80" fmla="*/ 596 w 129"/>
                <a:gd name="T81" fmla="*/ 25 h 218"/>
                <a:gd name="T82" fmla="*/ 563 w 129"/>
                <a:gd name="T83" fmla="*/ 0 h 218"/>
                <a:gd name="T84" fmla="*/ 633 w 129"/>
                <a:gd name="T85" fmla="*/ 83 h 218"/>
                <a:gd name="T86" fmla="*/ 659 w 129"/>
                <a:gd name="T87" fmla="*/ 195 h 218"/>
                <a:gd name="T88" fmla="*/ 714 w 129"/>
                <a:gd name="T89" fmla="*/ 513 h 218"/>
                <a:gd name="T90" fmla="*/ 701 w 129"/>
                <a:gd name="T91" fmla="*/ 708 h 218"/>
                <a:gd name="T92" fmla="*/ 633 w 129"/>
                <a:gd name="T93" fmla="*/ 870 h 218"/>
                <a:gd name="T94" fmla="*/ 463 w 129"/>
                <a:gd name="T95" fmla="*/ 1020 h 218"/>
                <a:gd name="T96" fmla="*/ 288 w 129"/>
                <a:gd name="T97" fmla="*/ 1133 h 218"/>
                <a:gd name="T98" fmla="*/ 95 w 129"/>
                <a:gd name="T99" fmla="*/ 1275 h 218"/>
                <a:gd name="T100" fmla="*/ 0 w 129"/>
                <a:gd name="T101" fmla="*/ 1363 h 2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9" h="218">
                  <a:moveTo>
                    <a:pt x="16" y="218"/>
                  </a:moveTo>
                  <a:cubicBezTo>
                    <a:pt x="16" y="215"/>
                    <a:pt x="20" y="212"/>
                    <a:pt x="23" y="211"/>
                  </a:cubicBezTo>
                  <a:cubicBezTo>
                    <a:pt x="25" y="210"/>
                    <a:pt x="26" y="212"/>
                    <a:pt x="28" y="210"/>
                  </a:cubicBezTo>
                  <a:cubicBezTo>
                    <a:pt x="29" y="209"/>
                    <a:pt x="30" y="206"/>
                    <a:pt x="31" y="205"/>
                  </a:cubicBezTo>
                  <a:cubicBezTo>
                    <a:pt x="32" y="203"/>
                    <a:pt x="35" y="200"/>
                    <a:pt x="38" y="198"/>
                  </a:cubicBezTo>
                  <a:cubicBezTo>
                    <a:pt x="42" y="195"/>
                    <a:pt x="43" y="199"/>
                    <a:pt x="47" y="197"/>
                  </a:cubicBezTo>
                  <a:cubicBezTo>
                    <a:pt x="48" y="197"/>
                    <a:pt x="48" y="194"/>
                    <a:pt x="49" y="193"/>
                  </a:cubicBezTo>
                  <a:cubicBezTo>
                    <a:pt x="52" y="192"/>
                    <a:pt x="52" y="193"/>
                    <a:pt x="54" y="193"/>
                  </a:cubicBezTo>
                  <a:cubicBezTo>
                    <a:pt x="55" y="192"/>
                    <a:pt x="58" y="191"/>
                    <a:pt x="59" y="191"/>
                  </a:cubicBezTo>
                  <a:cubicBezTo>
                    <a:pt x="60" y="191"/>
                    <a:pt x="62" y="193"/>
                    <a:pt x="63" y="192"/>
                  </a:cubicBezTo>
                  <a:cubicBezTo>
                    <a:pt x="69" y="192"/>
                    <a:pt x="69" y="189"/>
                    <a:pt x="72" y="186"/>
                  </a:cubicBezTo>
                  <a:cubicBezTo>
                    <a:pt x="74" y="183"/>
                    <a:pt x="78" y="182"/>
                    <a:pt x="81" y="181"/>
                  </a:cubicBezTo>
                  <a:cubicBezTo>
                    <a:pt x="83" y="180"/>
                    <a:pt x="85" y="178"/>
                    <a:pt x="88" y="178"/>
                  </a:cubicBezTo>
                  <a:cubicBezTo>
                    <a:pt x="92" y="177"/>
                    <a:pt x="96" y="179"/>
                    <a:pt x="98" y="175"/>
                  </a:cubicBezTo>
                  <a:cubicBezTo>
                    <a:pt x="99" y="174"/>
                    <a:pt x="98" y="171"/>
                    <a:pt x="98" y="170"/>
                  </a:cubicBezTo>
                  <a:cubicBezTo>
                    <a:pt x="98" y="168"/>
                    <a:pt x="99" y="168"/>
                    <a:pt x="100" y="166"/>
                  </a:cubicBezTo>
                  <a:cubicBezTo>
                    <a:pt x="101" y="163"/>
                    <a:pt x="103" y="159"/>
                    <a:pt x="107" y="161"/>
                  </a:cubicBezTo>
                  <a:cubicBezTo>
                    <a:pt x="108" y="160"/>
                    <a:pt x="108" y="158"/>
                    <a:pt x="109" y="157"/>
                  </a:cubicBezTo>
                  <a:cubicBezTo>
                    <a:pt x="111" y="155"/>
                    <a:pt x="112" y="156"/>
                    <a:pt x="113" y="153"/>
                  </a:cubicBezTo>
                  <a:cubicBezTo>
                    <a:pt x="114" y="152"/>
                    <a:pt x="113" y="150"/>
                    <a:pt x="114" y="148"/>
                  </a:cubicBezTo>
                  <a:cubicBezTo>
                    <a:pt x="115" y="146"/>
                    <a:pt x="117" y="146"/>
                    <a:pt x="118" y="144"/>
                  </a:cubicBezTo>
                  <a:cubicBezTo>
                    <a:pt x="121" y="141"/>
                    <a:pt x="118" y="138"/>
                    <a:pt x="119" y="134"/>
                  </a:cubicBezTo>
                  <a:cubicBezTo>
                    <a:pt x="120" y="133"/>
                    <a:pt x="122" y="132"/>
                    <a:pt x="122" y="131"/>
                  </a:cubicBezTo>
                  <a:cubicBezTo>
                    <a:pt x="123" y="129"/>
                    <a:pt x="121" y="128"/>
                    <a:pt x="121" y="126"/>
                  </a:cubicBezTo>
                  <a:cubicBezTo>
                    <a:pt x="121" y="122"/>
                    <a:pt x="125" y="119"/>
                    <a:pt x="125" y="114"/>
                  </a:cubicBezTo>
                  <a:cubicBezTo>
                    <a:pt x="125" y="110"/>
                    <a:pt x="126" y="106"/>
                    <a:pt x="126" y="102"/>
                  </a:cubicBezTo>
                  <a:cubicBezTo>
                    <a:pt x="127" y="99"/>
                    <a:pt x="129" y="94"/>
                    <a:pt x="128" y="90"/>
                  </a:cubicBezTo>
                  <a:cubicBezTo>
                    <a:pt x="128" y="86"/>
                    <a:pt x="126" y="84"/>
                    <a:pt x="126" y="79"/>
                  </a:cubicBezTo>
                  <a:cubicBezTo>
                    <a:pt x="126" y="78"/>
                    <a:pt x="128" y="78"/>
                    <a:pt x="128" y="77"/>
                  </a:cubicBezTo>
                  <a:cubicBezTo>
                    <a:pt x="128" y="76"/>
                    <a:pt x="127" y="76"/>
                    <a:pt x="127" y="75"/>
                  </a:cubicBezTo>
                  <a:cubicBezTo>
                    <a:pt x="127" y="73"/>
                    <a:pt x="126" y="72"/>
                    <a:pt x="125" y="69"/>
                  </a:cubicBezTo>
                  <a:cubicBezTo>
                    <a:pt x="125" y="68"/>
                    <a:pt x="127" y="65"/>
                    <a:pt x="126" y="64"/>
                  </a:cubicBezTo>
                  <a:cubicBezTo>
                    <a:pt x="125" y="62"/>
                    <a:pt x="123" y="63"/>
                    <a:pt x="122" y="60"/>
                  </a:cubicBezTo>
                  <a:cubicBezTo>
                    <a:pt x="122" y="59"/>
                    <a:pt x="124" y="57"/>
                    <a:pt x="123" y="55"/>
                  </a:cubicBezTo>
                  <a:cubicBezTo>
                    <a:pt x="123" y="53"/>
                    <a:pt x="121" y="52"/>
                    <a:pt x="120" y="51"/>
                  </a:cubicBezTo>
                  <a:cubicBezTo>
                    <a:pt x="118" y="47"/>
                    <a:pt x="119" y="44"/>
                    <a:pt x="117" y="39"/>
                  </a:cubicBezTo>
                  <a:cubicBezTo>
                    <a:pt x="116" y="32"/>
                    <a:pt x="112" y="26"/>
                    <a:pt x="110" y="19"/>
                  </a:cubicBezTo>
                  <a:cubicBezTo>
                    <a:pt x="109" y="18"/>
                    <a:pt x="109" y="15"/>
                    <a:pt x="108" y="14"/>
                  </a:cubicBezTo>
                  <a:cubicBezTo>
                    <a:pt x="107" y="11"/>
                    <a:pt x="105" y="12"/>
                    <a:pt x="103" y="11"/>
                  </a:cubicBezTo>
                  <a:cubicBezTo>
                    <a:pt x="101" y="9"/>
                    <a:pt x="103" y="8"/>
                    <a:pt x="101" y="6"/>
                  </a:cubicBezTo>
                  <a:cubicBezTo>
                    <a:pt x="100" y="5"/>
                    <a:pt x="97" y="5"/>
                    <a:pt x="95" y="4"/>
                  </a:cubicBezTo>
                  <a:cubicBezTo>
                    <a:pt x="93" y="3"/>
                    <a:pt x="91" y="1"/>
                    <a:pt x="90" y="0"/>
                  </a:cubicBezTo>
                  <a:cubicBezTo>
                    <a:pt x="92" y="5"/>
                    <a:pt x="98" y="8"/>
                    <a:pt x="101" y="13"/>
                  </a:cubicBezTo>
                  <a:cubicBezTo>
                    <a:pt x="104" y="19"/>
                    <a:pt x="104" y="25"/>
                    <a:pt x="105" y="31"/>
                  </a:cubicBezTo>
                  <a:cubicBezTo>
                    <a:pt x="108" y="48"/>
                    <a:pt x="113" y="65"/>
                    <a:pt x="114" y="82"/>
                  </a:cubicBezTo>
                  <a:cubicBezTo>
                    <a:pt x="115" y="92"/>
                    <a:pt x="113" y="103"/>
                    <a:pt x="112" y="113"/>
                  </a:cubicBezTo>
                  <a:cubicBezTo>
                    <a:pt x="111" y="123"/>
                    <a:pt x="108" y="132"/>
                    <a:pt x="101" y="139"/>
                  </a:cubicBezTo>
                  <a:cubicBezTo>
                    <a:pt x="94" y="148"/>
                    <a:pt x="83" y="155"/>
                    <a:pt x="74" y="163"/>
                  </a:cubicBezTo>
                  <a:cubicBezTo>
                    <a:pt x="65" y="171"/>
                    <a:pt x="57" y="176"/>
                    <a:pt x="46" y="181"/>
                  </a:cubicBezTo>
                  <a:cubicBezTo>
                    <a:pt x="35" y="187"/>
                    <a:pt x="25" y="195"/>
                    <a:pt x="15" y="204"/>
                  </a:cubicBezTo>
                  <a:cubicBezTo>
                    <a:pt x="11" y="208"/>
                    <a:pt x="3" y="213"/>
                    <a:pt x="0" y="218"/>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2" name="Freeform 5651"/>
            <p:cNvSpPr>
              <a:spLocks/>
            </p:cNvSpPr>
            <p:nvPr/>
          </p:nvSpPr>
          <p:spPr bwMode="auto">
            <a:xfrm>
              <a:off x="1360" y="1844"/>
              <a:ext cx="150" cy="518"/>
            </a:xfrm>
            <a:custGeom>
              <a:avLst/>
              <a:gdLst>
                <a:gd name="T0" fmla="*/ 295 w 60"/>
                <a:gd name="T1" fmla="*/ 125 h 207"/>
                <a:gd name="T2" fmla="*/ 270 w 60"/>
                <a:gd name="T3" fmla="*/ 175 h 207"/>
                <a:gd name="T4" fmla="*/ 250 w 60"/>
                <a:gd name="T5" fmla="*/ 208 h 207"/>
                <a:gd name="T6" fmla="*/ 263 w 60"/>
                <a:gd name="T7" fmla="*/ 225 h 207"/>
                <a:gd name="T8" fmla="*/ 245 w 60"/>
                <a:gd name="T9" fmla="*/ 250 h 207"/>
                <a:gd name="T10" fmla="*/ 225 w 60"/>
                <a:gd name="T11" fmla="*/ 258 h 207"/>
                <a:gd name="T12" fmla="*/ 233 w 60"/>
                <a:gd name="T13" fmla="*/ 283 h 207"/>
                <a:gd name="T14" fmla="*/ 200 w 60"/>
                <a:gd name="T15" fmla="*/ 333 h 207"/>
                <a:gd name="T16" fmla="*/ 195 w 60"/>
                <a:gd name="T17" fmla="*/ 388 h 207"/>
                <a:gd name="T18" fmla="*/ 200 w 60"/>
                <a:gd name="T19" fmla="*/ 413 h 207"/>
                <a:gd name="T20" fmla="*/ 175 w 60"/>
                <a:gd name="T21" fmla="*/ 433 h 207"/>
                <a:gd name="T22" fmla="*/ 158 w 60"/>
                <a:gd name="T23" fmla="*/ 475 h 207"/>
                <a:gd name="T24" fmla="*/ 163 w 60"/>
                <a:gd name="T25" fmla="*/ 526 h 207"/>
                <a:gd name="T26" fmla="*/ 170 w 60"/>
                <a:gd name="T27" fmla="*/ 551 h 207"/>
                <a:gd name="T28" fmla="*/ 158 w 60"/>
                <a:gd name="T29" fmla="*/ 583 h 207"/>
                <a:gd name="T30" fmla="*/ 170 w 60"/>
                <a:gd name="T31" fmla="*/ 646 h 207"/>
                <a:gd name="T32" fmla="*/ 158 w 60"/>
                <a:gd name="T33" fmla="*/ 671 h 207"/>
                <a:gd name="T34" fmla="*/ 170 w 60"/>
                <a:gd name="T35" fmla="*/ 701 h 207"/>
                <a:gd name="T36" fmla="*/ 170 w 60"/>
                <a:gd name="T37" fmla="*/ 763 h 207"/>
                <a:gd name="T38" fmla="*/ 163 w 60"/>
                <a:gd name="T39" fmla="*/ 821 h 207"/>
                <a:gd name="T40" fmla="*/ 175 w 60"/>
                <a:gd name="T41" fmla="*/ 871 h 207"/>
                <a:gd name="T42" fmla="*/ 175 w 60"/>
                <a:gd name="T43" fmla="*/ 921 h 207"/>
                <a:gd name="T44" fmla="*/ 183 w 60"/>
                <a:gd name="T45" fmla="*/ 1039 h 207"/>
                <a:gd name="T46" fmla="*/ 200 w 60"/>
                <a:gd name="T47" fmla="*/ 1096 h 207"/>
                <a:gd name="T48" fmla="*/ 225 w 60"/>
                <a:gd name="T49" fmla="*/ 1089 h 207"/>
                <a:gd name="T50" fmla="*/ 200 w 60"/>
                <a:gd name="T51" fmla="*/ 1126 h 207"/>
                <a:gd name="T52" fmla="*/ 233 w 60"/>
                <a:gd name="T53" fmla="*/ 1139 h 207"/>
                <a:gd name="T54" fmla="*/ 250 w 60"/>
                <a:gd name="T55" fmla="*/ 1164 h 207"/>
                <a:gd name="T56" fmla="*/ 270 w 60"/>
                <a:gd name="T57" fmla="*/ 1184 h 207"/>
                <a:gd name="T58" fmla="*/ 313 w 60"/>
                <a:gd name="T59" fmla="*/ 1214 h 207"/>
                <a:gd name="T60" fmla="*/ 325 w 60"/>
                <a:gd name="T61" fmla="*/ 1226 h 207"/>
                <a:gd name="T62" fmla="*/ 363 w 60"/>
                <a:gd name="T63" fmla="*/ 1234 h 207"/>
                <a:gd name="T64" fmla="*/ 363 w 60"/>
                <a:gd name="T65" fmla="*/ 1284 h 207"/>
                <a:gd name="T66" fmla="*/ 258 w 60"/>
                <a:gd name="T67" fmla="*/ 1246 h 207"/>
                <a:gd name="T68" fmla="*/ 45 w 60"/>
                <a:gd name="T69" fmla="*/ 751 h 207"/>
                <a:gd name="T70" fmla="*/ 250 w 60"/>
                <a:gd name="T71" fmla="*/ 0 h 20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 h="207">
                  <a:moveTo>
                    <a:pt x="47" y="20"/>
                  </a:moveTo>
                  <a:cubicBezTo>
                    <a:pt x="44" y="23"/>
                    <a:pt x="44" y="25"/>
                    <a:pt x="43" y="28"/>
                  </a:cubicBezTo>
                  <a:cubicBezTo>
                    <a:pt x="43" y="31"/>
                    <a:pt x="44" y="32"/>
                    <a:pt x="40" y="33"/>
                  </a:cubicBezTo>
                  <a:cubicBezTo>
                    <a:pt x="41" y="34"/>
                    <a:pt x="41" y="35"/>
                    <a:pt x="42" y="36"/>
                  </a:cubicBezTo>
                  <a:cubicBezTo>
                    <a:pt x="39" y="35"/>
                    <a:pt x="38" y="38"/>
                    <a:pt x="39" y="40"/>
                  </a:cubicBezTo>
                  <a:cubicBezTo>
                    <a:pt x="38" y="40"/>
                    <a:pt x="37" y="41"/>
                    <a:pt x="36" y="41"/>
                  </a:cubicBezTo>
                  <a:cubicBezTo>
                    <a:pt x="37" y="43"/>
                    <a:pt x="37" y="44"/>
                    <a:pt x="37" y="45"/>
                  </a:cubicBezTo>
                  <a:cubicBezTo>
                    <a:pt x="36" y="48"/>
                    <a:pt x="34" y="50"/>
                    <a:pt x="32" y="53"/>
                  </a:cubicBezTo>
                  <a:cubicBezTo>
                    <a:pt x="29" y="57"/>
                    <a:pt x="29" y="57"/>
                    <a:pt x="31" y="62"/>
                  </a:cubicBezTo>
                  <a:cubicBezTo>
                    <a:pt x="31" y="63"/>
                    <a:pt x="33" y="64"/>
                    <a:pt x="32" y="66"/>
                  </a:cubicBezTo>
                  <a:cubicBezTo>
                    <a:pt x="32" y="68"/>
                    <a:pt x="29" y="67"/>
                    <a:pt x="28" y="69"/>
                  </a:cubicBezTo>
                  <a:cubicBezTo>
                    <a:pt x="26" y="72"/>
                    <a:pt x="31" y="74"/>
                    <a:pt x="25" y="76"/>
                  </a:cubicBezTo>
                  <a:cubicBezTo>
                    <a:pt x="30" y="79"/>
                    <a:pt x="26" y="80"/>
                    <a:pt x="26" y="84"/>
                  </a:cubicBezTo>
                  <a:cubicBezTo>
                    <a:pt x="26" y="85"/>
                    <a:pt x="27" y="87"/>
                    <a:pt x="27" y="88"/>
                  </a:cubicBezTo>
                  <a:cubicBezTo>
                    <a:pt x="27" y="90"/>
                    <a:pt x="25" y="92"/>
                    <a:pt x="25" y="93"/>
                  </a:cubicBezTo>
                  <a:cubicBezTo>
                    <a:pt x="25" y="96"/>
                    <a:pt x="27" y="100"/>
                    <a:pt x="27" y="103"/>
                  </a:cubicBezTo>
                  <a:cubicBezTo>
                    <a:pt x="26" y="104"/>
                    <a:pt x="25" y="105"/>
                    <a:pt x="25" y="107"/>
                  </a:cubicBezTo>
                  <a:cubicBezTo>
                    <a:pt x="26" y="109"/>
                    <a:pt x="27" y="110"/>
                    <a:pt x="27" y="112"/>
                  </a:cubicBezTo>
                  <a:cubicBezTo>
                    <a:pt x="27" y="116"/>
                    <a:pt x="26" y="118"/>
                    <a:pt x="27" y="122"/>
                  </a:cubicBezTo>
                  <a:cubicBezTo>
                    <a:pt x="29" y="127"/>
                    <a:pt x="28" y="126"/>
                    <a:pt x="26" y="131"/>
                  </a:cubicBezTo>
                  <a:cubicBezTo>
                    <a:pt x="25" y="137"/>
                    <a:pt x="28" y="135"/>
                    <a:pt x="28" y="139"/>
                  </a:cubicBezTo>
                  <a:cubicBezTo>
                    <a:pt x="28" y="142"/>
                    <a:pt x="23" y="146"/>
                    <a:pt x="28" y="147"/>
                  </a:cubicBezTo>
                  <a:cubicBezTo>
                    <a:pt x="24" y="153"/>
                    <a:pt x="30" y="159"/>
                    <a:pt x="29" y="166"/>
                  </a:cubicBezTo>
                  <a:cubicBezTo>
                    <a:pt x="29" y="171"/>
                    <a:pt x="27" y="173"/>
                    <a:pt x="32" y="175"/>
                  </a:cubicBezTo>
                  <a:cubicBezTo>
                    <a:pt x="33" y="175"/>
                    <a:pt x="35" y="172"/>
                    <a:pt x="36" y="174"/>
                  </a:cubicBezTo>
                  <a:cubicBezTo>
                    <a:pt x="37" y="176"/>
                    <a:pt x="33" y="179"/>
                    <a:pt x="32" y="180"/>
                  </a:cubicBezTo>
                  <a:cubicBezTo>
                    <a:pt x="34" y="181"/>
                    <a:pt x="35" y="182"/>
                    <a:pt x="37" y="182"/>
                  </a:cubicBezTo>
                  <a:cubicBezTo>
                    <a:pt x="35" y="185"/>
                    <a:pt x="37" y="187"/>
                    <a:pt x="40" y="186"/>
                  </a:cubicBezTo>
                  <a:cubicBezTo>
                    <a:pt x="40" y="188"/>
                    <a:pt x="41" y="189"/>
                    <a:pt x="43" y="189"/>
                  </a:cubicBezTo>
                  <a:cubicBezTo>
                    <a:pt x="44" y="192"/>
                    <a:pt x="47" y="193"/>
                    <a:pt x="50" y="194"/>
                  </a:cubicBezTo>
                  <a:cubicBezTo>
                    <a:pt x="51" y="194"/>
                    <a:pt x="51" y="196"/>
                    <a:pt x="52" y="196"/>
                  </a:cubicBezTo>
                  <a:cubicBezTo>
                    <a:pt x="54" y="197"/>
                    <a:pt x="56" y="195"/>
                    <a:pt x="58" y="197"/>
                  </a:cubicBezTo>
                  <a:cubicBezTo>
                    <a:pt x="60" y="198"/>
                    <a:pt x="60" y="203"/>
                    <a:pt x="58" y="205"/>
                  </a:cubicBezTo>
                  <a:cubicBezTo>
                    <a:pt x="54" y="207"/>
                    <a:pt x="44" y="201"/>
                    <a:pt x="41" y="199"/>
                  </a:cubicBezTo>
                  <a:cubicBezTo>
                    <a:pt x="17" y="181"/>
                    <a:pt x="12" y="148"/>
                    <a:pt x="7" y="120"/>
                  </a:cubicBezTo>
                  <a:cubicBezTo>
                    <a:pt x="0" y="77"/>
                    <a:pt x="14" y="34"/>
                    <a:pt x="40" y="0"/>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3" name="Freeform 5652"/>
            <p:cNvSpPr>
              <a:spLocks/>
            </p:cNvSpPr>
            <p:nvPr/>
          </p:nvSpPr>
          <p:spPr bwMode="auto">
            <a:xfrm>
              <a:off x="1520" y="2364"/>
              <a:ext cx="182" cy="403"/>
            </a:xfrm>
            <a:custGeom>
              <a:avLst/>
              <a:gdLst>
                <a:gd name="T0" fmla="*/ 0 w 73"/>
                <a:gd name="T1" fmla="*/ 13 h 161"/>
                <a:gd name="T2" fmla="*/ 42 w 73"/>
                <a:gd name="T3" fmla="*/ 0 h 161"/>
                <a:gd name="T4" fmla="*/ 75 w 73"/>
                <a:gd name="T5" fmla="*/ 38 h 161"/>
                <a:gd name="T6" fmla="*/ 105 w 73"/>
                <a:gd name="T7" fmla="*/ 33 h 161"/>
                <a:gd name="T8" fmla="*/ 125 w 73"/>
                <a:gd name="T9" fmla="*/ 95 h 161"/>
                <a:gd name="T10" fmla="*/ 155 w 73"/>
                <a:gd name="T11" fmla="*/ 108 h 161"/>
                <a:gd name="T12" fmla="*/ 167 w 73"/>
                <a:gd name="T13" fmla="*/ 145 h 161"/>
                <a:gd name="T14" fmla="*/ 187 w 73"/>
                <a:gd name="T15" fmla="*/ 170 h 161"/>
                <a:gd name="T16" fmla="*/ 217 w 73"/>
                <a:gd name="T17" fmla="*/ 175 h 161"/>
                <a:gd name="T18" fmla="*/ 237 w 73"/>
                <a:gd name="T19" fmla="*/ 233 h 161"/>
                <a:gd name="T20" fmla="*/ 267 w 73"/>
                <a:gd name="T21" fmla="*/ 250 h 161"/>
                <a:gd name="T22" fmla="*/ 279 w 73"/>
                <a:gd name="T23" fmla="*/ 283 h 161"/>
                <a:gd name="T24" fmla="*/ 304 w 73"/>
                <a:gd name="T25" fmla="*/ 308 h 161"/>
                <a:gd name="T26" fmla="*/ 312 w 73"/>
                <a:gd name="T27" fmla="*/ 333 h 161"/>
                <a:gd name="T28" fmla="*/ 342 w 73"/>
                <a:gd name="T29" fmla="*/ 383 h 161"/>
                <a:gd name="T30" fmla="*/ 354 w 73"/>
                <a:gd name="T31" fmla="*/ 451 h 161"/>
                <a:gd name="T32" fmla="*/ 379 w 73"/>
                <a:gd name="T33" fmla="*/ 471 h 161"/>
                <a:gd name="T34" fmla="*/ 374 w 73"/>
                <a:gd name="T35" fmla="*/ 508 h 161"/>
                <a:gd name="T36" fmla="*/ 391 w 73"/>
                <a:gd name="T37" fmla="*/ 533 h 161"/>
                <a:gd name="T38" fmla="*/ 404 w 73"/>
                <a:gd name="T39" fmla="*/ 571 h 161"/>
                <a:gd name="T40" fmla="*/ 424 w 73"/>
                <a:gd name="T41" fmla="*/ 596 h 161"/>
                <a:gd name="T42" fmla="*/ 416 w 73"/>
                <a:gd name="T43" fmla="*/ 638 h 161"/>
                <a:gd name="T44" fmla="*/ 454 w 73"/>
                <a:gd name="T45" fmla="*/ 663 h 161"/>
                <a:gd name="T46" fmla="*/ 449 w 73"/>
                <a:gd name="T47" fmla="*/ 708 h 161"/>
                <a:gd name="T48" fmla="*/ 429 w 73"/>
                <a:gd name="T49" fmla="*/ 701 h 161"/>
                <a:gd name="T50" fmla="*/ 436 w 73"/>
                <a:gd name="T51" fmla="*/ 726 h 161"/>
                <a:gd name="T52" fmla="*/ 424 w 73"/>
                <a:gd name="T53" fmla="*/ 746 h 161"/>
                <a:gd name="T54" fmla="*/ 436 w 73"/>
                <a:gd name="T55" fmla="*/ 758 h 161"/>
                <a:gd name="T56" fmla="*/ 424 w 73"/>
                <a:gd name="T57" fmla="*/ 788 h 161"/>
                <a:gd name="T58" fmla="*/ 424 w 73"/>
                <a:gd name="T59" fmla="*/ 826 h 161"/>
                <a:gd name="T60" fmla="*/ 416 w 73"/>
                <a:gd name="T61" fmla="*/ 839 h 161"/>
                <a:gd name="T62" fmla="*/ 424 w 73"/>
                <a:gd name="T63" fmla="*/ 859 h 161"/>
                <a:gd name="T64" fmla="*/ 416 w 73"/>
                <a:gd name="T65" fmla="*/ 896 h 161"/>
                <a:gd name="T66" fmla="*/ 399 w 73"/>
                <a:gd name="T67" fmla="*/ 921 h 161"/>
                <a:gd name="T68" fmla="*/ 399 w 73"/>
                <a:gd name="T69" fmla="*/ 959 h 161"/>
                <a:gd name="T70" fmla="*/ 324 w 73"/>
                <a:gd name="T71" fmla="*/ 1009 h 161"/>
                <a:gd name="T72" fmla="*/ 354 w 73"/>
                <a:gd name="T73" fmla="*/ 864 h 161"/>
                <a:gd name="T74" fmla="*/ 337 w 73"/>
                <a:gd name="T75" fmla="*/ 576 h 161"/>
                <a:gd name="T76" fmla="*/ 242 w 73"/>
                <a:gd name="T77" fmla="*/ 383 h 161"/>
                <a:gd name="T78" fmla="*/ 162 w 73"/>
                <a:gd name="T79" fmla="*/ 145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3" h="161">
                  <a:moveTo>
                    <a:pt x="0" y="2"/>
                  </a:moveTo>
                  <a:cubicBezTo>
                    <a:pt x="0" y="2"/>
                    <a:pt x="5" y="0"/>
                    <a:pt x="7" y="0"/>
                  </a:cubicBezTo>
                  <a:cubicBezTo>
                    <a:pt x="12" y="1"/>
                    <a:pt x="10" y="2"/>
                    <a:pt x="12" y="6"/>
                  </a:cubicBezTo>
                  <a:cubicBezTo>
                    <a:pt x="13" y="6"/>
                    <a:pt x="15" y="6"/>
                    <a:pt x="17" y="5"/>
                  </a:cubicBezTo>
                  <a:cubicBezTo>
                    <a:pt x="17" y="10"/>
                    <a:pt x="17" y="12"/>
                    <a:pt x="20" y="15"/>
                  </a:cubicBezTo>
                  <a:cubicBezTo>
                    <a:pt x="22" y="16"/>
                    <a:pt x="24" y="16"/>
                    <a:pt x="25" y="17"/>
                  </a:cubicBezTo>
                  <a:cubicBezTo>
                    <a:pt x="26" y="19"/>
                    <a:pt x="26" y="22"/>
                    <a:pt x="27" y="23"/>
                  </a:cubicBezTo>
                  <a:cubicBezTo>
                    <a:pt x="27" y="24"/>
                    <a:pt x="29" y="27"/>
                    <a:pt x="30" y="27"/>
                  </a:cubicBezTo>
                  <a:cubicBezTo>
                    <a:pt x="31" y="28"/>
                    <a:pt x="34" y="27"/>
                    <a:pt x="35" y="28"/>
                  </a:cubicBezTo>
                  <a:cubicBezTo>
                    <a:pt x="38" y="31"/>
                    <a:pt x="35" y="34"/>
                    <a:pt x="38" y="37"/>
                  </a:cubicBezTo>
                  <a:cubicBezTo>
                    <a:pt x="40" y="39"/>
                    <a:pt x="42" y="39"/>
                    <a:pt x="43" y="40"/>
                  </a:cubicBezTo>
                  <a:cubicBezTo>
                    <a:pt x="45" y="42"/>
                    <a:pt x="44" y="43"/>
                    <a:pt x="45" y="45"/>
                  </a:cubicBezTo>
                  <a:cubicBezTo>
                    <a:pt x="46" y="47"/>
                    <a:pt x="48" y="47"/>
                    <a:pt x="49" y="49"/>
                  </a:cubicBezTo>
                  <a:cubicBezTo>
                    <a:pt x="50" y="50"/>
                    <a:pt x="49" y="52"/>
                    <a:pt x="50" y="53"/>
                  </a:cubicBezTo>
                  <a:cubicBezTo>
                    <a:pt x="53" y="57"/>
                    <a:pt x="55" y="57"/>
                    <a:pt x="55" y="61"/>
                  </a:cubicBezTo>
                  <a:cubicBezTo>
                    <a:pt x="56" y="66"/>
                    <a:pt x="53" y="68"/>
                    <a:pt x="57" y="72"/>
                  </a:cubicBezTo>
                  <a:cubicBezTo>
                    <a:pt x="59" y="74"/>
                    <a:pt x="60" y="73"/>
                    <a:pt x="61" y="75"/>
                  </a:cubicBezTo>
                  <a:cubicBezTo>
                    <a:pt x="62" y="77"/>
                    <a:pt x="60" y="79"/>
                    <a:pt x="60" y="81"/>
                  </a:cubicBezTo>
                  <a:cubicBezTo>
                    <a:pt x="60" y="84"/>
                    <a:pt x="60" y="82"/>
                    <a:pt x="63" y="85"/>
                  </a:cubicBezTo>
                  <a:cubicBezTo>
                    <a:pt x="64" y="87"/>
                    <a:pt x="64" y="89"/>
                    <a:pt x="65" y="91"/>
                  </a:cubicBezTo>
                  <a:cubicBezTo>
                    <a:pt x="67" y="94"/>
                    <a:pt x="68" y="92"/>
                    <a:pt x="68" y="95"/>
                  </a:cubicBezTo>
                  <a:cubicBezTo>
                    <a:pt x="68" y="98"/>
                    <a:pt x="65" y="98"/>
                    <a:pt x="67" y="102"/>
                  </a:cubicBezTo>
                  <a:cubicBezTo>
                    <a:pt x="68" y="104"/>
                    <a:pt x="71" y="103"/>
                    <a:pt x="73" y="106"/>
                  </a:cubicBezTo>
                  <a:cubicBezTo>
                    <a:pt x="73" y="108"/>
                    <a:pt x="73" y="111"/>
                    <a:pt x="72" y="113"/>
                  </a:cubicBezTo>
                  <a:cubicBezTo>
                    <a:pt x="71" y="112"/>
                    <a:pt x="70" y="112"/>
                    <a:pt x="69" y="112"/>
                  </a:cubicBezTo>
                  <a:cubicBezTo>
                    <a:pt x="68" y="114"/>
                    <a:pt x="69" y="115"/>
                    <a:pt x="70" y="116"/>
                  </a:cubicBezTo>
                  <a:cubicBezTo>
                    <a:pt x="68" y="117"/>
                    <a:pt x="69" y="118"/>
                    <a:pt x="68" y="119"/>
                  </a:cubicBezTo>
                  <a:cubicBezTo>
                    <a:pt x="69" y="119"/>
                    <a:pt x="69" y="121"/>
                    <a:pt x="70" y="121"/>
                  </a:cubicBezTo>
                  <a:cubicBezTo>
                    <a:pt x="68" y="123"/>
                    <a:pt x="68" y="124"/>
                    <a:pt x="68" y="126"/>
                  </a:cubicBezTo>
                  <a:cubicBezTo>
                    <a:pt x="68" y="128"/>
                    <a:pt x="69" y="130"/>
                    <a:pt x="68" y="132"/>
                  </a:cubicBezTo>
                  <a:cubicBezTo>
                    <a:pt x="68" y="133"/>
                    <a:pt x="67" y="134"/>
                    <a:pt x="67" y="134"/>
                  </a:cubicBezTo>
                  <a:cubicBezTo>
                    <a:pt x="67" y="136"/>
                    <a:pt x="68" y="136"/>
                    <a:pt x="68" y="137"/>
                  </a:cubicBezTo>
                  <a:cubicBezTo>
                    <a:pt x="69" y="141"/>
                    <a:pt x="70" y="139"/>
                    <a:pt x="67" y="143"/>
                  </a:cubicBezTo>
                  <a:cubicBezTo>
                    <a:pt x="66" y="144"/>
                    <a:pt x="65" y="144"/>
                    <a:pt x="64" y="147"/>
                  </a:cubicBezTo>
                  <a:cubicBezTo>
                    <a:pt x="63" y="149"/>
                    <a:pt x="65" y="151"/>
                    <a:pt x="64" y="153"/>
                  </a:cubicBezTo>
                  <a:cubicBezTo>
                    <a:pt x="62" y="156"/>
                    <a:pt x="55" y="158"/>
                    <a:pt x="52" y="161"/>
                  </a:cubicBezTo>
                  <a:cubicBezTo>
                    <a:pt x="56" y="155"/>
                    <a:pt x="56" y="146"/>
                    <a:pt x="57" y="138"/>
                  </a:cubicBezTo>
                  <a:cubicBezTo>
                    <a:pt x="58" y="123"/>
                    <a:pt x="59" y="107"/>
                    <a:pt x="54" y="92"/>
                  </a:cubicBezTo>
                  <a:cubicBezTo>
                    <a:pt x="51" y="79"/>
                    <a:pt x="43" y="73"/>
                    <a:pt x="39" y="61"/>
                  </a:cubicBezTo>
                  <a:cubicBezTo>
                    <a:pt x="36" y="50"/>
                    <a:pt x="34" y="31"/>
                    <a:pt x="26" y="23"/>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4" name="Freeform 5653"/>
            <p:cNvSpPr>
              <a:spLocks/>
            </p:cNvSpPr>
            <p:nvPr/>
          </p:nvSpPr>
          <p:spPr bwMode="auto">
            <a:xfrm>
              <a:off x="1240" y="2732"/>
              <a:ext cx="437" cy="215"/>
            </a:xfrm>
            <a:custGeom>
              <a:avLst/>
              <a:gdLst>
                <a:gd name="T0" fmla="*/ 0 w 175"/>
                <a:gd name="T1" fmla="*/ 458 h 86"/>
                <a:gd name="T2" fmla="*/ 100 w 175"/>
                <a:gd name="T3" fmla="*/ 488 h 86"/>
                <a:gd name="T4" fmla="*/ 137 w 175"/>
                <a:gd name="T5" fmla="*/ 513 h 86"/>
                <a:gd name="T6" fmla="*/ 175 w 175"/>
                <a:gd name="T7" fmla="*/ 508 h 86"/>
                <a:gd name="T8" fmla="*/ 205 w 175"/>
                <a:gd name="T9" fmla="*/ 533 h 86"/>
                <a:gd name="T10" fmla="*/ 250 w 175"/>
                <a:gd name="T11" fmla="*/ 533 h 86"/>
                <a:gd name="T12" fmla="*/ 292 w 175"/>
                <a:gd name="T13" fmla="*/ 520 h 86"/>
                <a:gd name="T14" fmla="*/ 330 w 175"/>
                <a:gd name="T15" fmla="*/ 488 h 86"/>
                <a:gd name="T16" fmla="*/ 337 w 175"/>
                <a:gd name="T17" fmla="*/ 508 h 86"/>
                <a:gd name="T18" fmla="*/ 362 w 175"/>
                <a:gd name="T19" fmla="*/ 508 h 86"/>
                <a:gd name="T20" fmla="*/ 400 w 175"/>
                <a:gd name="T21" fmla="*/ 513 h 86"/>
                <a:gd name="T22" fmla="*/ 442 w 175"/>
                <a:gd name="T23" fmla="*/ 520 h 86"/>
                <a:gd name="T24" fmla="*/ 462 w 175"/>
                <a:gd name="T25" fmla="*/ 513 h 86"/>
                <a:gd name="T26" fmla="*/ 512 w 175"/>
                <a:gd name="T27" fmla="*/ 483 h 86"/>
                <a:gd name="T28" fmla="*/ 549 w 175"/>
                <a:gd name="T29" fmla="*/ 483 h 86"/>
                <a:gd name="T30" fmla="*/ 579 w 175"/>
                <a:gd name="T31" fmla="*/ 495 h 86"/>
                <a:gd name="T32" fmla="*/ 604 w 175"/>
                <a:gd name="T33" fmla="*/ 458 h 86"/>
                <a:gd name="T34" fmla="*/ 649 w 175"/>
                <a:gd name="T35" fmla="*/ 438 h 86"/>
                <a:gd name="T36" fmla="*/ 692 w 175"/>
                <a:gd name="T37" fmla="*/ 438 h 86"/>
                <a:gd name="T38" fmla="*/ 712 w 175"/>
                <a:gd name="T39" fmla="*/ 420 h 86"/>
                <a:gd name="T40" fmla="*/ 737 w 175"/>
                <a:gd name="T41" fmla="*/ 400 h 86"/>
                <a:gd name="T42" fmla="*/ 774 w 175"/>
                <a:gd name="T43" fmla="*/ 388 h 86"/>
                <a:gd name="T44" fmla="*/ 829 w 175"/>
                <a:gd name="T45" fmla="*/ 358 h 86"/>
                <a:gd name="T46" fmla="*/ 916 w 175"/>
                <a:gd name="T47" fmla="*/ 295 h 86"/>
                <a:gd name="T48" fmla="*/ 961 w 175"/>
                <a:gd name="T49" fmla="*/ 263 h 86"/>
                <a:gd name="T50" fmla="*/ 986 w 175"/>
                <a:gd name="T51" fmla="*/ 213 h 86"/>
                <a:gd name="T52" fmla="*/ 1024 w 175"/>
                <a:gd name="T53" fmla="*/ 175 h 86"/>
                <a:gd name="T54" fmla="*/ 1049 w 175"/>
                <a:gd name="T55" fmla="*/ 125 h 86"/>
                <a:gd name="T56" fmla="*/ 1086 w 175"/>
                <a:gd name="T57" fmla="*/ 0 h 86"/>
                <a:gd name="T58" fmla="*/ 979 w 175"/>
                <a:gd name="T59" fmla="*/ 75 h 86"/>
                <a:gd name="T60" fmla="*/ 804 w 175"/>
                <a:gd name="T61" fmla="*/ 233 h 86"/>
                <a:gd name="T62" fmla="*/ 342 w 175"/>
                <a:gd name="T63" fmla="*/ 383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5" h="86">
                  <a:moveTo>
                    <a:pt x="0" y="73"/>
                  </a:moveTo>
                  <a:cubicBezTo>
                    <a:pt x="3" y="78"/>
                    <a:pt x="12" y="76"/>
                    <a:pt x="16" y="78"/>
                  </a:cubicBezTo>
                  <a:cubicBezTo>
                    <a:pt x="19" y="79"/>
                    <a:pt x="20" y="80"/>
                    <a:pt x="22" y="82"/>
                  </a:cubicBezTo>
                  <a:cubicBezTo>
                    <a:pt x="26" y="85"/>
                    <a:pt x="24" y="82"/>
                    <a:pt x="28" y="81"/>
                  </a:cubicBezTo>
                  <a:cubicBezTo>
                    <a:pt x="33" y="81"/>
                    <a:pt x="30" y="83"/>
                    <a:pt x="33" y="85"/>
                  </a:cubicBezTo>
                  <a:cubicBezTo>
                    <a:pt x="35" y="86"/>
                    <a:pt x="38" y="85"/>
                    <a:pt x="40" y="85"/>
                  </a:cubicBezTo>
                  <a:cubicBezTo>
                    <a:pt x="44" y="84"/>
                    <a:pt x="44" y="86"/>
                    <a:pt x="47" y="83"/>
                  </a:cubicBezTo>
                  <a:cubicBezTo>
                    <a:pt x="49" y="82"/>
                    <a:pt x="50" y="79"/>
                    <a:pt x="53" y="78"/>
                  </a:cubicBezTo>
                  <a:cubicBezTo>
                    <a:pt x="53" y="79"/>
                    <a:pt x="54" y="80"/>
                    <a:pt x="54" y="81"/>
                  </a:cubicBezTo>
                  <a:cubicBezTo>
                    <a:pt x="56" y="81"/>
                    <a:pt x="57" y="81"/>
                    <a:pt x="58" y="81"/>
                  </a:cubicBezTo>
                  <a:cubicBezTo>
                    <a:pt x="60" y="77"/>
                    <a:pt x="63" y="79"/>
                    <a:pt x="64" y="82"/>
                  </a:cubicBezTo>
                  <a:cubicBezTo>
                    <a:pt x="66" y="82"/>
                    <a:pt x="69" y="84"/>
                    <a:pt x="71" y="83"/>
                  </a:cubicBezTo>
                  <a:cubicBezTo>
                    <a:pt x="70" y="79"/>
                    <a:pt x="75" y="77"/>
                    <a:pt x="74" y="82"/>
                  </a:cubicBezTo>
                  <a:cubicBezTo>
                    <a:pt x="79" y="81"/>
                    <a:pt x="84" y="85"/>
                    <a:pt x="82" y="77"/>
                  </a:cubicBezTo>
                  <a:cubicBezTo>
                    <a:pt x="84" y="77"/>
                    <a:pt x="86" y="77"/>
                    <a:pt x="88" y="77"/>
                  </a:cubicBezTo>
                  <a:cubicBezTo>
                    <a:pt x="87" y="81"/>
                    <a:pt x="91" y="80"/>
                    <a:pt x="93" y="79"/>
                  </a:cubicBezTo>
                  <a:cubicBezTo>
                    <a:pt x="96" y="77"/>
                    <a:pt x="95" y="75"/>
                    <a:pt x="97" y="73"/>
                  </a:cubicBezTo>
                  <a:cubicBezTo>
                    <a:pt x="99" y="71"/>
                    <a:pt x="102" y="70"/>
                    <a:pt x="104" y="70"/>
                  </a:cubicBezTo>
                  <a:cubicBezTo>
                    <a:pt x="107" y="69"/>
                    <a:pt x="109" y="71"/>
                    <a:pt x="111" y="70"/>
                  </a:cubicBezTo>
                  <a:cubicBezTo>
                    <a:pt x="113" y="70"/>
                    <a:pt x="113" y="68"/>
                    <a:pt x="114" y="67"/>
                  </a:cubicBezTo>
                  <a:cubicBezTo>
                    <a:pt x="115" y="66"/>
                    <a:pt x="117" y="65"/>
                    <a:pt x="118" y="64"/>
                  </a:cubicBezTo>
                  <a:cubicBezTo>
                    <a:pt x="122" y="62"/>
                    <a:pt x="119" y="61"/>
                    <a:pt x="124" y="62"/>
                  </a:cubicBezTo>
                  <a:cubicBezTo>
                    <a:pt x="131" y="63"/>
                    <a:pt x="134" y="65"/>
                    <a:pt x="133" y="57"/>
                  </a:cubicBezTo>
                  <a:cubicBezTo>
                    <a:pt x="137" y="56"/>
                    <a:pt x="144" y="50"/>
                    <a:pt x="147" y="47"/>
                  </a:cubicBezTo>
                  <a:cubicBezTo>
                    <a:pt x="149" y="46"/>
                    <a:pt x="153" y="44"/>
                    <a:pt x="154" y="42"/>
                  </a:cubicBezTo>
                  <a:cubicBezTo>
                    <a:pt x="156" y="40"/>
                    <a:pt x="156" y="36"/>
                    <a:pt x="158" y="34"/>
                  </a:cubicBezTo>
                  <a:cubicBezTo>
                    <a:pt x="160" y="31"/>
                    <a:pt x="162" y="30"/>
                    <a:pt x="164" y="28"/>
                  </a:cubicBezTo>
                  <a:cubicBezTo>
                    <a:pt x="168" y="25"/>
                    <a:pt x="167" y="24"/>
                    <a:pt x="168" y="20"/>
                  </a:cubicBezTo>
                  <a:cubicBezTo>
                    <a:pt x="170" y="14"/>
                    <a:pt x="175" y="7"/>
                    <a:pt x="174" y="0"/>
                  </a:cubicBezTo>
                  <a:cubicBezTo>
                    <a:pt x="169" y="1"/>
                    <a:pt x="161" y="9"/>
                    <a:pt x="157" y="12"/>
                  </a:cubicBezTo>
                  <a:cubicBezTo>
                    <a:pt x="148" y="20"/>
                    <a:pt x="139" y="29"/>
                    <a:pt x="129" y="37"/>
                  </a:cubicBezTo>
                  <a:cubicBezTo>
                    <a:pt x="107" y="53"/>
                    <a:pt x="82" y="56"/>
                    <a:pt x="55" y="61"/>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5" name="Freeform 5654"/>
            <p:cNvSpPr>
              <a:spLocks/>
            </p:cNvSpPr>
            <p:nvPr/>
          </p:nvSpPr>
          <p:spPr bwMode="auto">
            <a:xfrm>
              <a:off x="1372" y="2162"/>
              <a:ext cx="165" cy="237"/>
            </a:xfrm>
            <a:custGeom>
              <a:avLst/>
              <a:gdLst>
                <a:gd name="T0" fmla="*/ 133 w 66"/>
                <a:gd name="T1" fmla="*/ 0 h 95"/>
                <a:gd name="T2" fmla="*/ 150 w 66"/>
                <a:gd name="T3" fmla="*/ 175 h 95"/>
                <a:gd name="T4" fmla="*/ 200 w 66"/>
                <a:gd name="T5" fmla="*/ 217 h 95"/>
                <a:gd name="T6" fmla="*/ 238 w 66"/>
                <a:gd name="T7" fmla="*/ 274 h 95"/>
                <a:gd name="T8" fmla="*/ 225 w 66"/>
                <a:gd name="T9" fmla="*/ 324 h 95"/>
                <a:gd name="T10" fmla="*/ 270 w 66"/>
                <a:gd name="T11" fmla="*/ 317 h 95"/>
                <a:gd name="T12" fmla="*/ 288 w 66"/>
                <a:gd name="T13" fmla="*/ 379 h 95"/>
                <a:gd name="T14" fmla="*/ 345 w 66"/>
                <a:gd name="T15" fmla="*/ 404 h 95"/>
                <a:gd name="T16" fmla="*/ 413 w 66"/>
                <a:gd name="T17" fmla="*/ 524 h 95"/>
                <a:gd name="T18" fmla="*/ 233 w 66"/>
                <a:gd name="T19" fmla="*/ 449 h 95"/>
                <a:gd name="T20" fmla="*/ 58 w 66"/>
                <a:gd name="T21" fmla="*/ 42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6" h="95">
                  <a:moveTo>
                    <a:pt x="21" y="0"/>
                  </a:moveTo>
                  <a:cubicBezTo>
                    <a:pt x="21" y="7"/>
                    <a:pt x="18" y="21"/>
                    <a:pt x="24" y="28"/>
                  </a:cubicBezTo>
                  <a:cubicBezTo>
                    <a:pt x="29" y="33"/>
                    <a:pt x="30" y="29"/>
                    <a:pt x="32" y="35"/>
                  </a:cubicBezTo>
                  <a:cubicBezTo>
                    <a:pt x="34" y="38"/>
                    <a:pt x="28" y="45"/>
                    <a:pt x="38" y="44"/>
                  </a:cubicBezTo>
                  <a:cubicBezTo>
                    <a:pt x="36" y="47"/>
                    <a:pt x="37" y="49"/>
                    <a:pt x="36" y="52"/>
                  </a:cubicBezTo>
                  <a:cubicBezTo>
                    <a:pt x="38" y="51"/>
                    <a:pt x="41" y="52"/>
                    <a:pt x="43" y="51"/>
                  </a:cubicBezTo>
                  <a:cubicBezTo>
                    <a:pt x="43" y="54"/>
                    <a:pt x="44" y="59"/>
                    <a:pt x="46" y="61"/>
                  </a:cubicBezTo>
                  <a:cubicBezTo>
                    <a:pt x="49" y="65"/>
                    <a:pt x="52" y="63"/>
                    <a:pt x="55" y="65"/>
                  </a:cubicBezTo>
                  <a:cubicBezTo>
                    <a:pt x="62" y="70"/>
                    <a:pt x="62" y="76"/>
                    <a:pt x="66" y="84"/>
                  </a:cubicBezTo>
                  <a:cubicBezTo>
                    <a:pt x="57" y="95"/>
                    <a:pt x="43" y="78"/>
                    <a:pt x="37" y="72"/>
                  </a:cubicBezTo>
                  <a:cubicBezTo>
                    <a:pt x="20" y="55"/>
                    <a:pt x="0" y="34"/>
                    <a:pt x="9" y="7"/>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6" name="Freeform 5655"/>
            <p:cNvSpPr>
              <a:spLocks/>
            </p:cNvSpPr>
            <p:nvPr/>
          </p:nvSpPr>
          <p:spPr bwMode="auto">
            <a:xfrm>
              <a:off x="1422" y="1727"/>
              <a:ext cx="278" cy="340"/>
            </a:xfrm>
            <a:custGeom>
              <a:avLst/>
              <a:gdLst>
                <a:gd name="T0" fmla="*/ 0 w 111"/>
                <a:gd name="T1" fmla="*/ 850 h 136"/>
                <a:gd name="T2" fmla="*/ 120 w 111"/>
                <a:gd name="T3" fmla="*/ 595 h 136"/>
                <a:gd name="T4" fmla="*/ 195 w 111"/>
                <a:gd name="T5" fmla="*/ 483 h 136"/>
                <a:gd name="T6" fmla="*/ 220 w 111"/>
                <a:gd name="T7" fmla="*/ 513 h 136"/>
                <a:gd name="T8" fmla="*/ 275 w 111"/>
                <a:gd name="T9" fmla="*/ 438 h 136"/>
                <a:gd name="T10" fmla="*/ 275 w 111"/>
                <a:gd name="T11" fmla="*/ 458 h 136"/>
                <a:gd name="T12" fmla="*/ 326 w 111"/>
                <a:gd name="T13" fmla="*/ 413 h 136"/>
                <a:gd name="T14" fmla="*/ 346 w 111"/>
                <a:gd name="T15" fmla="*/ 438 h 136"/>
                <a:gd name="T16" fmla="*/ 338 w 111"/>
                <a:gd name="T17" fmla="*/ 370 h 136"/>
                <a:gd name="T18" fmla="*/ 438 w 111"/>
                <a:gd name="T19" fmla="*/ 308 h 136"/>
                <a:gd name="T20" fmla="*/ 589 w 111"/>
                <a:gd name="T21" fmla="*/ 220 h 136"/>
                <a:gd name="T22" fmla="*/ 684 w 111"/>
                <a:gd name="T23" fmla="*/ 183 h 136"/>
                <a:gd name="T24" fmla="*/ 689 w 111"/>
                <a:gd name="T25" fmla="*/ 83 h 136"/>
                <a:gd name="T26" fmla="*/ 301 w 111"/>
                <a:gd name="T27" fmla="*/ 208 h 136"/>
                <a:gd name="T28" fmla="*/ 75 w 111"/>
                <a:gd name="T29" fmla="*/ 345 h 136"/>
                <a:gd name="T30" fmla="*/ 8 w 111"/>
                <a:gd name="T31" fmla="*/ 475 h 1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1" h="136">
                  <a:moveTo>
                    <a:pt x="0" y="136"/>
                  </a:moveTo>
                  <a:cubicBezTo>
                    <a:pt x="2" y="125"/>
                    <a:pt x="5" y="99"/>
                    <a:pt x="19" y="95"/>
                  </a:cubicBezTo>
                  <a:cubicBezTo>
                    <a:pt x="26" y="103"/>
                    <a:pt x="28" y="83"/>
                    <a:pt x="31" y="77"/>
                  </a:cubicBezTo>
                  <a:cubicBezTo>
                    <a:pt x="32" y="79"/>
                    <a:pt x="34" y="79"/>
                    <a:pt x="35" y="82"/>
                  </a:cubicBezTo>
                  <a:cubicBezTo>
                    <a:pt x="43" y="80"/>
                    <a:pt x="37" y="70"/>
                    <a:pt x="44" y="70"/>
                  </a:cubicBezTo>
                  <a:cubicBezTo>
                    <a:pt x="44" y="71"/>
                    <a:pt x="44" y="72"/>
                    <a:pt x="44" y="73"/>
                  </a:cubicBezTo>
                  <a:cubicBezTo>
                    <a:pt x="47" y="71"/>
                    <a:pt x="49" y="68"/>
                    <a:pt x="52" y="66"/>
                  </a:cubicBezTo>
                  <a:cubicBezTo>
                    <a:pt x="53" y="68"/>
                    <a:pt x="54" y="68"/>
                    <a:pt x="55" y="70"/>
                  </a:cubicBezTo>
                  <a:cubicBezTo>
                    <a:pt x="61" y="67"/>
                    <a:pt x="59" y="61"/>
                    <a:pt x="54" y="59"/>
                  </a:cubicBezTo>
                  <a:cubicBezTo>
                    <a:pt x="58" y="51"/>
                    <a:pt x="67" y="57"/>
                    <a:pt x="70" y="49"/>
                  </a:cubicBezTo>
                  <a:cubicBezTo>
                    <a:pt x="81" y="53"/>
                    <a:pt x="85" y="38"/>
                    <a:pt x="94" y="35"/>
                  </a:cubicBezTo>
                  <a:cubicBezTo>
                    <a:pt x="100" y="32"/>
                    <a:pt x="105" y="36"/>
                    <a:pt x="109" y="29"/>
                  </a:cubicBezTo>
                  <a:cubicBezTo>
                    <a:pt x="111" y="25"/>
                    <a:pt x="109" y="17"/>
                    <a:pt x="110" y="13"/>
                  </a:cubicBezTo>
                  <a:cubicBezTo>
                    <a:pt x="92" y="0"/>
                    <a:pt x="62" y="25"/>
                    <a:pt x="48" y="33"/>
                  </a:cubicBezTo>
                  <a:cubicBezTo>
                    <a:pt x="36" y="40"/>
                    <a:pt x="23" y="47"/>
                    <a:pt x="12" y="55"/>
                  </a:cubicBezTo>
                  <a:cubicBezTo>
                    <a:pt x="4" y="61"/>
                    <a:pt x="4" y="66"/>
                    <a:pt x="1" y="76"/>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7" name="Freeform 5656"/>
            <p:cNvSpPr>
              <a:spLocks/>
            </p:cNvSpPr>
            <p:nvPr/>
          </p:nvSpPr>
          <p:spPr bwMode="auto">
            <a:xfrm>
              <a:off x="1322" y="1684"/>
              <a:ext cx="258" cy="243"/>
            </a:xfrm>
            <a:custGeom>
              <a:avLst/>
              <a:gdLst>
                <a:gd name="T0" fmla="*/ 38 w 103"/>
                <a:gd name="T1" fmla="*/ 609 h 97"/>
                <a:gd name="T2" fmla="*/ 113 w 103"/>
                <a:gd name="T3" fmla="*/ 476 h 97"/>
                <a:gd name="T4" fmla="*/ 183 w 103"/>
                <a:gd name="T5" fmla="*/ 446 h 97"/>
                <a:gd name="T6" fmla="*/ 238 w 103"/>
                <a:gd name="T7" fmla="*/ 388 h 97"/>
                <a:gd name="T8" fmla="*/ 250 w 103"/>
                <a:gd name="T9" fmla="*/ 401 h 97"/>
                <a:gd name="T10" fmla="*/ 271 w 103"/>
                <a:gd name="T11" fmla="*/ 351 h 97"/>
                <a:gd name="T12" fmla="*/ 326 w 103"/>
                <a:gd name="T13" fmla="*/ 388 h 97"/>
                <a:gd name="T14" fmla="*/ 338 w 103"/>
                <a:gd name="T15" fmla="*/ 333 h 97"/>
                <a:gd name="T16" fmla="*/ 413 w 103"/>
                <a:gd name="T17" fmla="*/ 276 h 97"/>
                <a:gd name="T18" fmla="*/ 496 w 103"/>
                <a:gd name="T19" fmla="*/ 238 h 97"/>
                <a:gd name="T20" fmla="*/ 564 w 103"/>
                <a:gd name="T21" fmla="*/ 170 h 97"/>
                <a:gd name="T22" fmla="*/ 639 w 103"/>
                <a:gd name="T23" fmla="*/ 125 h 97"/>
                <a:gd name="T24" fmla="*/ 301 w 103"/>
                <a:gd name="T25" fmla="*/ 113 h 97"/>
                <a:gd name="T26" fmla="*/ 0 w 103"/>
                <a:gd name="T27" fmla="*/ 396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3" h="97">
                  <a:moveTo>
                    <a:pt x="6" y="97"/>
                  </a:moveTo>
                  <a:cubicBezTo>
                    <a:pt x="0" y="91"/>
                    <a:pt x="12" y="79"/>
                    <a:pt x="18" y="76"/>
                  </a:cubicBezTo>
                  <a:cubicBezTo>
                    <a:pt x="24" y="73"/>
                    <a:pt x="24" y="76"/>
                    <a:pt x="29" y="71"/>
                  </a:cubicBezTo>
                  <a:cubicBezTo>
                    <a:pt x="32" y="67"/>
                    <a:pt x="31" y="63"/>
                    <a:pt x="38" y="62"/>
                  </a:cubicBezTo>
                  <a:cubicBezTo>
                    <a:pt x="38" y="62"/>
                    <a:pt x="39" y="63"/>
                    <a:pt x="40" y="64"/>
                  </a:cubicBezTo>
                  <a:cubicBezTo>
                    <a:pt x="41" y="61"/>
                    <a:pt x="43" y="59"/>
                    <a:pt x="43" y="56"/>
                  </a:cubicBezTo>
                  <a:cubicBezTo>
                    <a:pt x="49" y="55"/>
                    <a:pt x="49" y="62"/>
                    <a:pt x="52" y="62"/>
                  </a:cubicBezTo>
                  <a:cubicBezTo>
                    <a:pt x="57" y="61"/>
                    <a:pt x="57" y="56"/>
                    <a:pt x="54" y="53"/>
                  </a:cubicBezTo>
                  <a:cubicBezTo>
                    <a:pt x="58" y="50"/>
                    <a:pt x="62" y="47"/>
                    <a:pt x="66" y="44"/>
                  </a:cubicBezTo>
                  <a:cubicBezTo>
                    <a:pt x="70" y="42"/>
                    <a:pt x="76" y="40"/>
                    <a:pt x="79" y="38"/>
                  </a:cubicBezTo>
                  <a:cubicBezTo>
                    <a:pt x="85" y="33"/>
                    <a:pt x="83" y="30"/>
                    <a:pt x="90" y="27"/>
                  </a:cubicBezTo>
                  <a:cubicBezTo>
                    <a:pt x="96" y="25"/>
                    <a:pt x="102" y="29"/>
                    <a:pt x="102" y="20"/>
                  </a:cubicBezTo>
                  <a:cubicBezTo>
                    <a:pt x="103" y="0"/>
                    <a:pt x="55" y="15"/>
                    <a:pt x="48" y="18"/>
                  </a:cubicBezTo>
                  <a:cubicBezTo>
                    <a:pt x="26" y="27"/>
                    <a:pt x="14" y="47"/>
                    <a:pt x="0" y="63"/>
                  </a:cubicBezTo>
                </a:path>
              </a:pathLst>
            </a:custGeom>
            <a:solidFill>
              <a:srgbClr val="B37A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8" name="Freeform 5657"/>
            <p:cNvSpPr>
              <a:spLocks/>
            </p:cNvSpPr>
            <p:nvPr/>
          </p:nvSpPr>
          <p:spPr bwMode="auto">
            <a:xfrm>
              <a:off x="997" y="2179"/>
              <a:ext cx="23" cy="130"/>
            </a:xfrm>
            <a:custGeom>
              <a:avLst/>
              <a:gdLst>
                <a:gd name="T0" fmla="*/ 13 w 9"/>
                <a:gd name="T1" fmla="*/ 88 h 52"/>
                <a:gd name="T2" fmla="*/ 0 w 9"/>
                <a:gd name="T3" fmla="*/ 183 h 52"/>
                <a:gd name="T4" fmla="*/ 33 w 9"/>
                <a:gd name="T5" fmla="*/ 250 h 52"/>
                <a:gd name="T6" fmla="*/ 59 w 9"/>
                <a:gd name="T7" fmla="*/ 325 h 52"/>
                <a:gd name="T8" fmla="*/ 33 w 9"/>
                <a:gd name="T9" fmla="*/ 250 h 52"/>
                <a:gd name="T10" fmla="*/ 33 w 9"/>
                <a:gd name="T11" fmla="*/ 163 h 52"/>
                <a:gd name="T12" fmla="*/ 33 w 9"/>
                <a:gd name="T13" fmla="*/ 83 h 52"/>
                <a:gd name="T14" fmla="*/ 13 w 9"/>
                <a:gd name="T15" fmla="*/ 45 h 52"/>
                <a:gd name="T16" fmla="*/ 26 w 9"/>
                <a:gd name="T17" fmla="*/ 0 h 52"/>
                <a:gd name="T18" fmla="*/ 20 w 9"/>
                <a:gd name="T19" fmla="*/ 63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52">
                  <a:moveTo>
                    <a:pt x="2" y="14"/>
                  </a:moveTo>
                  <a:cubicBezTo>
                    <a:pt x="0" y="18"/>
                    <a:pt x="1" y="24"/>
                    <a:pt x="0" y="29"/>
                  </a:cubicBezTo>
                  <a:cubicBezTo>
                    <a:pt x="2" y="30"/>
                    <a:pt x="4" y="38"/>
                    <a:pt x="5" y="40"/>
                  </a:cubicBezTo>
                  <a:cubicBezTo>
                    <a:pt x="6" y="46"/>
                    <a:pt x="4" y="48"/>
                    <a:pt x="9" y="52"/>
                  </a:cubicBezTo>
                  <a:cubicBezTo>
                    <a:pt x="9" y="47"/>
                    <a:pt x="5" y="45"/>
                    <a:pt x="5" y="40"/>
                  </a:cubicBezTo>
                  <a:cubicBezTo>
                    <a:pt x="4" y="36"/>
                    <a:pt x="5" y="31"/>
                    <a:pt x="5" y="26"/>
                  </a:cubicBezTo>
                  <a:cubicBezTo>
                    <a:pt x="5" y="22"/>
                    <a:pt x="6" y="17"/>
                    <a:pt x="5" y="13"/>
                  </a:cubicBezTo>
                  <a:cubicBezTo>
                    <a:pt x="5" y="11"/>
                    <a:pt x="2" y="9"/>
                    <a:pt x="2" y="7"/>
                  </a:cubicBezTo>
                  <a:cubicBezTo>
                    <a:pt x="2" y="5"/>
                    <a:pt x="3" y="1"/>
                    <a:pt x="4" y="0"/>
                  </a:cubicBezTo>
                  <a:cubicBezTo>
                    <a:pt x="2" y="2"/>
                    <a:pt x="3" y="6"/>
                    <a:pt x="3"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59" name="Freeform 5658"/>
            <p:cNvSpPr>
              <a:spLocks/>
            </p:cNvSpPr>
            <p:nvPr/>
          </p:nvSpPr>
          <p:spPr bwMode="auto">
            <a:xfrm>
              <a:off x="1022" y="2334"/>
              <a:ext cx="10" cy="28"/>
            </a:xfrm>
            <a:custGeom>
              <a:avLst/>
              <a:gdLst>
                <a:gd name="T0" fmla="*/ 0 w 4"/>
                <a:gd name="T1" fmla="*/ 0 h 11"/>
                <a:gd name="T2" fmla="*/ 0 w 4"/>
                <a:gd name="T3" fmla="*/ 38 h 11"/>
                <a:gd name="T4" fmla="*/ 25 w 4"/>
                <a:gd name="T5" fmla="*/ 71 h 11"/>
                <a:gd name="T6" fmla="*/ 0 60000 65536"/>
                <a:gd name="T7" fmla="*/ 0 60000 65536"/>
                <a:gd name="T8" fmla="*/ 0 60000 65536"/>
              </a:gdLst>
              <a:ahLst/>
              <a:cxnLst>
                <a:cxn ang="T6">
                  <a:pos x="T0" y="T1"/>
                </a:cxn>
                <a:cxn ang="T7">
                  <a:pos x="T2" y="T3"/>
                </a:cxn>
                <a:cxn ang="T8">
                  <a:pos x="T4" y="T5"/>
                </a:cxn>
              </a:cxnLst>
              <a:rect l="0" t="0" r="r" b="b"/>
              <a:pathLst>
                <a:path w="4" h="11">
                  <a:moveTo>
                    <a:pt x="0" y="0"/>
                  </a:moveTo>
                  <a:cubicBezTo>
                    <a:pt x="1" y="2"/>
                    <a:pt x="0" y="4"/>
                    <a:pt x="0" y="6"/>
                  </a:cubicBezTo>
                  <a:cubicBezTo>
                    <a:pt x="1" y="8"/>
                    <a:pt x="3" y="9"/>
                    <a:pt x="4"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0" name="Freeform 5659"/>
            <p:cNvSpPr>
              <a:spLocks/>
            </p:cNvSpPr>
            <p:nvPr/>
          </p:nvSpPr>
          <p:spPr bwMode="auto">
            <a:xfrm>
              <a:off x="1430" y="1499"/>
              <a:ext cx="22" cy="18"/>
            </a:xfrm>
            <a:custGeom>
              <a:avLst/>
              <a:gdLst>
                <a:gd name="T0" fmla="*/ 0 w 9"/>
                <a:gd name="T1" fmla="*/ 46 h 7"/>
                <a:gd name="T2" fmla="*/ 54 w 9"/>
                <a:gd name="T3" fmla="*/ 21 h 7"/>
                <a:gd name="T4" fmla="*/ 0 60000 65536"/>
                <a:gd name="T5" fmla="*/ 0 60000 65536"/>
              </a:gdLst>
              <a:ahLst/>
              <a:cxnLst>
                <a:cxn ang="T4">
                  <a:pos x="T0" y="T1"/>
                </a:cxn>
                <a:cxn ang="T5">
                  <a:pos x="T2" y="T3"/>
                </a:cxn>
              </a:cxnLst>
              <a:rect l="0" t="0" r="r" b="b"/>
              <a:pathLst>
                <a:path w="9" h="7">
                  <a:moveTo>
                    <a:pt x="0" y="7"/>
                  </a:moveTo>
                  <a:cubicBezTo>
                    <a:pt x="3" y="5"/>
                    <a:pt x="6" y="0"/>
                    <a:pt x="9"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1" name="Freeform 5660"/>
            <p:cNvSpPr>
              <a:spLocks/>
            </p:cNvSpPr>
            <p:nvPr/>
          </p:nvSpPr>
          <p:spPr bwMode="auto">
            <a:xfrm>
              <a:off x="1082" y="1267"/>
              <a:ext cx="615" cy="297"/>
            </a:xfrm>
            <a:custGeom>
              <a:avLst/>
              <a:gdLst>
                <a:gd name="T0" fmla="*/ 0 w 246"/>
                <a:gd name="T1" fmla="*/ 741 h 119"/>
                <a:gd name="T2" fmla="*/ 20 w 246"/>
                <a:gd name="T3" fmla="*/ 686 h 119"/>
                <a:gd name="T4" fmla="*/ 45 w 246"/>
                <a:gd name="T5" fmla="*/ 666 h 119"/>
                <a:gd name="T6" fmla="*/ 45 w 246"/>
                <a:gd name="T7" fmla="*/ 636 h 119"/>
                <a:gd name="T8" fmla="*/ 133 w 246"/>
                <a:gd name="T9" fmla="*/ 562 h 119"/>
                <a:gd name="T10" fmla="*/ 158 w 246"/>
                <a:gd name="T11" fmla="*/ 517 h 119"/>
                <a:gd name="T12" fmla="*/ 195 w 246"/>
                <a:gd name="T13" fmla="*/ 462 h 119"/>
                <a:gd name="T14" fmla="*/ 220 w 246"/>
                <a:gd name="T15" fmla="*/ 424 h 119"/>
                <a:gd name="T16" fmla="*/ 258 w 246"/>
                <a:gd name="T17" fmla="*/ 379 h 119"/>
                <a:gd name="T18" fmla="*/ 313 w 246"/>
                <a:gd name="T19" fmla="*/ 349 h 119"/>
                <a:gd name="T20" fmla="*/ 370 w 246"/>
                <a:gd name="T21" fmla="*/ 304 h 119"/>
                <a:gd name="T22" fmla="*/ 458 w 246"/>
                <a:gd name="T23" fmla="*/ 212 h 119"/>
                <a:gd name="T24" fmla="*/ 495 w 246"/>
                <a:gd name="T25" fmla="*/ 130 h 119"/>
                <a:gd name="T26" fmla="*/ 583 w 246"/>
                <a:gd name="T27" fmla="*/ 125 h 119"/>
                <a:gd name="T28" fmla="*/ 658 w 246"/>
                <a:gd name="T29" fmla="*/ 92 h 119"/>
                <a:gd name="T30" fmla="*/ 745 w 246"/>
                <a:gd name="T31" fmla="*/ 67 h 119"/>
                <a:gd name="T32" fmla="*/ 850 w 246"/>
                <a:gd name="T33" fmla="*/ 30 h 119"/>
                <a:gd name="T34" fmla="*/ 958 w 246"/>
                <a:gd name="T35" fmla="*/ 17 h 119"/>
                <a:gd name="T36" fmla="*/ 1020 w 246"/>
                <a:gd name="T37" fmla="*/ 17 h 119"/>
                <a:gd name="T38" fmla="*/ 1075 w 246"/>
                <a:gd name="T39" fmla="*/ 0 h 119"/>
                <a:gd name="T40" fmla="*/ 1195 w 246"/>
                <a:gd name="T41" fmla="*/ 12 h 119"/>
                <a:gd name="T42" fmla="*/ 1295 w 246"/>
                <a:gd name="T43" fmla="*/ 42 h 119"/>
                <a:gd name="T44" fmla="*/ 1350 w 246"/>
                <a:gd name="T45" fmla="*/ 100 h 119"/>
                <a:gd name="T46" fmla="*/ 1420 w 246"/>
                <a:gd name="T47" fmla="*/ 142 h 119"/>
                <a:gd name="T48" fmla="*/ 1533 w 246"/>
                <a:gd name="T49" fmla="*/ 280 h 119"/>
                <a:gd name="T50" fmla="*/ 1450 w 246"/>
                <a:gd name="T51" fmla="*/ 205 h 119"/>
                <a:gd name="T52" fmla="*/ 1358 w 246"/>
                <a:gd name="T53" fmla="*/ 150 h 119"/>
                <a:gd name="T54" fmla="*/ 1133 w 246"/>
                <a:gd name="T55" fmla="*/ 75 h 119"/>
                <a:gd name="T56" fmla="*/ 895 w 246"/>
                <a:gd name="T57" fmla="*/ 92 h 119"/>
                <a:gd name="T58" fmla="*/ 645 w 246"/>
                <a:gd name="T59" fmla="*/ 212 h 119"/>
                <a:gd name="T60" fmla="*/ 520 w 246"/>
                <a:gd name="T61" fmla="*/ 292 h 119"/>
                <a:gd name="T62" fmla="*/ 395 w 246"/>
                <a:gd name="T63" fmla="*/ 367 h 119"/>
                <a:gd name="T64" fmla="*/ 100 w 246"/>
                <a:gd name="T65" fmla="*/ 674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119">
                  <a:moveTo>
                    <a:pt x="0" y="119"/>
                  </a:moveTo>
                  <a:cubicBezTo>
                    <a:pt x="1" y="116"/>
                    <a:pt x="1" y="113"/>
                    <a:pt x="3" y="110"/>
                  </a:cubicBezTo>
                  <a:cubicBezTo>
                    <a:pt x="3" y="109"/>
                    <a:pt x="6" y="109"/>
                    <a:pt x="7" y="107"/>
                  </a:cubicBezTo>
                  <a:cubicBezTo>
                    <a:pt x="8" y="106"/>
                    <a:pt x="6" y="103"/>
                    <a:pt x="7" y="102"/>
                  </a:cubicBezTo>
                  <a:cubicBezTo>
                    <a:pt x="11" y="97"/>
                    <a:pt x="18" y="97"/>
                    <a:pt x="21" y="90"/>
                  </a:cubicBezTo>
                  <a:cubicBezTo>
                    <a:pt x="23" y="86"/>
                    <a:pt x="22" y="86"/>
                    <a:pt x="25" y="83"/>
                  </a:cubicBezTo>
                  <a:cubicBezTo>
                    <a:pt x="29" y="79"/>
                    <a:pt x="29" y="79"/>
                    <a:pt x="31" y="74"/>
                  </a:cubicBezTo>
                  <a:cubicBezTo>
                    <a:pt x="32" y="68"/>
                    <a:pt x="30" y="71"/>
                    <a:pt x="35" y="68"/>
                  </a:cubicBezTo>
                  <a:cubicBezTo>
                    <a:pt x="39" y="66"/>
                    <a:pt x="42" y="67"/>
                    <a:pt x="41" y="61"/>
                  </a:cubicBezTo>
                  <a:cubicBezTo>
                    <a:pt x="45" y="61"/>
                    <a:pt x="48" y="58"/>
                    <a:pt x="50" y="56"/>
                  </a:cubicBezTo>
                  <a:cubicBezTo>
                    <a:pt x="53" y="54"/>
                    <a:pt x="56" y="52"/>
                    <a:pt x="59" y="49"/>
                  </a:cubicBezTo>
                  <a:cubicBezTo>
                    <a:pt x="64" y="45"/>
                    <a:pt x="66" y="34"/>
                    <a:pt x="73" y="34"/>
                  </a:cubicBezTo>
                  <a:cubicBezTo>
                    <a:pt x="75" y="30"/>
                    <a:pt x="76" y="24"/>
                    <a:pt x="79" y="21"/>
                  </a:cubicBezTo>
                  <a:cubicBezTo>
                    <a:pt x="84" y="16"/>
                    <a:pt x="87" y="22"/>
                    <a:pt x="93" y="20"/>
                  </a:cubicBezTo>
                  <a:cubicBezTo>
                    <a:pt x="98" y="19"/>
                    <a:pt x="99" y="15"/>
                    <a:pt x="105" y="15"/>
                  </a:cubicBezTo>
                  <a:cubicBezTo>
                    <a:pt x="109" y="14"/>
                    <a:pt x="116" y="16"/>
                    <a:pt x="119" y="11"/>
                  </a:cubicBezTo>
                  <a:cubicBezTo>
                    <a:pt x="123" y="14"/>
                    <a:pt x="131" y="7"/>
                    <a:pt x="136" y="5"/>
                  </a:cubicBezTo>
                  <a:cubicBezTo>
                    <a:pt x="142" y="4"/>
                    <a:pt x="147" y="3"/>
                    <a:pt x="153" y="3"/>
                  </a:cubicBezTo>
                  <a:cubicBezTo>
                    <a:pt x="156" y="2"/>
                    <a:pt x="159" y="3"/>
                    <a:pt x="163" y="3"/>
                  </a:cubicBezTo>
                  <a:cubicBezTo>
                    <a:pt x="166" y="3"/>
                    <a:pt x="169" y="1"/>
                    <a:pt x="172" y="0"/>
                  </a:cubicBezTo>
                  <a:cubicBezTo>
                    <a:pt x="176" y="0"/>
                    <a:pt x="187" y="1"/>
                    <a:pt x="191" y="2"/>
                  </a:cubicBezTo>
                  <a:cubicBezTo>
                    <a:pt x="192" y="9"/>
                    <a:pt x="202" y="7"/>
                    <a:pt x="207" y="7"/>
                  </a:cubicBezTo>
                  <a:cubicBezTo>
                    <a:pt x="208" y="11"/>
                    <a:pt x="214" y="14"/>
                    <a:pt x="216" y="16"/>
                  </a:cubicBezTo>
                  <a:cubicBezTo>
                    <a:pt x="220" y="19"/>
                    <a:pt x="223" y="21"/>
                    <a:pt x="227" y="23"/>
                  </a:cubicBezTo>
                  <a:cubicBezTo>
                    <a:pt x="235" y="26"/>
                    <a:pt x="246" y="35"/>
                    <a:pt x="245" y="45"/>
                  </a:cubicBezTo>
                  <a:cubicBezTo>
                    <a:pt x="239" y="47"/>
                    <a:pt x="236" y="37"/>
                    <a:pt x="232" y="33"/>
                  </a:cubicBezTo>
                  <a:cubicBezTo>
                    <a:pt x="227" y="29"/>
                    <a:pt x="222" y="27"/>
                    <a:pt x="217" y="24"/>
                  </a:cubicBezTo>
                  <a:cubicBezTo>
                    <a:pt x="206" y="18"/>
                    <a:pt x="194" y="12"/>
                    <a:pt x="181" y="12"/>
                  </a:cubicBezTo>
                  <a:cubicBezTo>
                    <a:pt x="169" y="12"/>
                    <a:pt x="155" y="12"/>
                    <a:pt x="143" y="15"/>
                  </a:cubicBezTo>
                  <a:cubicBezTo>
                    <a:pt x="129" y="17"/>
                    <a:pt x="115" y="26"/>
                    <a:pt x="103" y="34"/>
                  </a:cubicBezTo>
                  <a:cubicBezTo>
                    <a:pt x="96" y="38"/>
                    <a:pt x="90" y="43"/>
                    <a:pt x="83" y="47"/>
                  </a:cubicBezTo>
                  <a:cubicBezTo>
                    <a:pt x="76" y="51"/>
                    <a:pt x="69" y="54"/>
                    <a:pt x="63" y="59"/>
                  </a:cubicBezTo>
                  <a:cubicBezTo>
                    <a:pt x="45" y="73"/>
                    <a:pt x="37" y="97"/>
                    <a:pt x="16" y="108"/>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2" name="Freeform 5661"/>
            <p:cNvSpPr>
              <a:spLocks/>
            </p:cNvSpPr>
            <p:nvPr/>
          </p:nvSpPr>
          <p:spPr bwMode="auto">
            <a:xfrm>
              <a:off x="704" y="1587"/>
              <a:ext cx="361" cy="822"/>
            </a:xfrm>
            <a:custGeom>
              <a:avLst/>
              <a:gdLst>
                <a:gd name="T0" fmla="*/ 892 w 144"/>
                <a:gd name="T1" fmla="*/ 0 h 329"/>
                <a:gd name="T2" fmla="*/ 810 w 144"/>
                <a:gd name="T3" fmla="*/ 42 h 329"/>
                <a:gd name="T4" fmla="*/ 772 w 144"/>
                <a:gd name="T5" fmla="*/ 117 h 329"/>
                <a:gd name="T6" fmla="*/ 679 w 144"/>
                <a:gd name="T7" fmla="*/ 255 h 329"/>
                <a:gd name="T8" fmla="*/ 634 w 144"/>
                <a:gd name="T9" fmla="*/ 325 h 329"/>
                <a:gd name="T10" fmla="*/ 617 w 144"/>
                <a:gd name="T11" fmla="*/ 362 h 329"/>
                <a:gd name="T12" fmla="*/ 584 w 144"/>
                <a:gd name="T13" fmla="*/ 405 h 329"/>
                <a:gd name="T14" fmla="*/ 554 w 144"/>
                <a:gd name="T15" fmla="*/ 480 h 329"/>
                <a:gd name="T16" fmla="*/ 521 w 144"/>
                <a:gd name="T17" fmla="*/ 512 h 329"/>
                <a:gd name="T18" fmla="*/ 521 w 144"/>
                <a:gd name="T19" fmla="*/ 555 h 329"/>
                <a:gd name="T20" fmla="*/ 479 w 144"/>
                <a:gd name="T21" fmla="*/ 592 h 329"/>
                <a:gd name="T22" fmla="*/ 454 w 144"/>
                <a:gd name="T23" fmla="*/ 612 h 329"/>
                <a:gd name="T24" fmla="*/ 466 w 144"/>
                <a:gd name="T25" fmla="*/ 642 h 329"/>
                <a:gd name="T26" fmla="*/ 409 w 144"/>
                <a:gd name="T27" fmla="*/ 725 h 329"/>
                <a:gd name="T28" fmla="*/ 371 w 144"/>
                <a:gd name="T29" fmla="*/ 792 h 329"/>
                <a:gd name="T30" fmla="*/ 313 w 144"/>
                <a:gd name="T31" fmla="*/ 849 h 329"/>
                <a:gd name="T32" fmla="*/ 251 w 144"/>
                <a:gd name="T33" fmla="*/ 917 h 329"/>
                <a:gd name="T34" fmla="*/ 201 w 144"/>
                <a:gd name="T35" fmla="*/ 974 h 329"/>
                <a:gd name="T36" fmla="*/ 226 w 144"/>
                <a:gd name="T37" fmla="*/ 1004 h 329"/>
                <a:gd name="T38" fmla="*/ 201 w 144"/>
                <a:gd name="T39" fmla="*/ 1037 h 329"/>
                <a:gd name="T40" fmla="*/ 145 w 144"/>
                <a:gd name="T41" fmla="*/ 1104 h 329"/>
                <a:gd name="T42" fmla="*/ 113 w 144"/>
                <a:gd name="T43" fmla="*/ 1187 h 329"/>
                <a:gd name="T44" fmla="*/ 70 w 144"/>
                <a:gd name="T45" fmla="*/ 1267 h 329"/>
                <a:gd name="T46" fmla="*/ 75 w 144"/>
                <a:gd name="T47" fmla="*/ 1304 h 329"/>
                <a:gd name="T48" fmla="*/ 63 w 144"/>
                <a:gd name="T49" fmla="*/ 1354 h 329"/>
                <a:gd name="T50" fmla="*/ 63 w 144"/>
                <a:gd name="T51" fmla="*/ 1399 h 329"/>
                <a:gd name="T52" fmla="*/ 33 w 144"/>
                <a:gd name="T53" fmla="*/ 1429 h 329"/>
                <a:gd name="T54" fmla="*/ 45 w 144"/>
                <a:gd name="T55" fmla="*/ 1474 h 329"/>
                <a:gd name="T56" fmla="*/ 13 w 144"/>
                <a:gd name="T57" fmla="*/ 1517 h 329"/>
                <a:gd name="T58" fmla="*/ 25 w 144"/>
                <a:gd name="T59" fmla="*/ 1604 h 329"/>
                <a:gd name="T60" fmla="*/ 25 w 144"/>
                <a:gd name="T61" fmla="*/ 1704 h 329"/>
                <a:gd name="T62" fmla="*/ 63 w 144"/>
                <a:gd name="T63" fmla="*/ 1741 h 329"/>
                <a:gd name="T64" fmla="*/ 38 w 144"/>
                <a:gd name="T65" fmla="*/ 1791 h 329"/>
                <a:gd name="T66" fmla="*/ 63 w 144"/>
                <a:gd name="T67" fmla="*/ 1899 h 329"/>
                <a:gd name="T68" fmla="*/ 100 w 144"/>
                <a:gd name="T69" fmla="*/ 2036 h 329"/>
                <a:gd name="T70" fmla="*/ 108 w 144"/>
                <a:gd name="T71" fmla="*/ 2054 h 329"/>
                <a:gd name="T72" fmla="*/ 70 w 144"/>
                <a:gd name="T73" fmla="*/ 1841 h 329"/>
                <a:gd name="T74" fmla="*/ 88 w 144"/>
                <a:gd name="T75" fmla="*/ 1537 h 329"/>
                <a:gd name="T76" fmla="*/ 183 w 144"/>
                <a:gd name="T77" fmla="*/ 1192 h 329"/>
                <a:gd name="T78" fmla="*/ 479 w 144"/>
                <a:gd name="T79" fmla="*/ 717 h 329"/>
                <a:gd name="T80" fmla="*/ 579 w 144"/>
                <a:gd name="T81" fmla="*/ 562 h 329"/>
                <a:gd name="T82" fmla="*/ 667 w 144"/>
                <a:gd name="T83" fmla="*/ 412 h 329"/>
                <a:gd name="T84" fmla="*/ 792 w 144"/>
                <a:gd name="T85" fmla="*/ 242 h 329"/>
                <a:gd name="T86" fmla="*/ 905 w 144"/>
                <a:gd name="T87" fmla="*/ 50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4" h="329">
                  <a:moveTo>
                    <a:pt x="142" y="0"/>
                  </a:moveTo>
                  <a:cubicBezTo>
                    <a:pt x="138" y="2"/>
                    <a:pt x="133" y="4"/>
                    <a:pt x="129" y="7"/>
                  </a:cubicBezTo>
                  <a:cubicBezTo>
                    <a:pt x="125" y="10"/>
                    <a:pt x="125" y="14"/>
                    <a:pt x="123" y="19"/>
                  </a:cubicBezTo>
                  <a:cubicBezTo>
                    <a:pt x="119" y="26"/>
                    <a:pt x="115" y="34"/>
                    <a:pt x="108" y="41"/>
                  </a:cubicBezTo>
                  <a:cubicBezTo>
                    <a:pt x="105" y="46"/>
                    <a:pt x="103" y="47"/>
                    <a:pt x="101" y="52"/>
                  </a:cubicBezTo>
                  <a:cubicBezTo>
                    <a:pt x="100" y="55"/>
                    <a:pt x="100" y="56"/>
                    <a:pt x="98" y="58"/>
                  </a:cubicBezTo>
                  <a:cubicBezTo>
                    <a:pt x="96" y="61"/>
                    <a:pt x="94" y="62"/>
                    <a:pt x="93" y="65"/>
                  </a:cubicBezTo>
                  <a:cubicBezTo>
                    <a:pt x="91" y="69"/>
                    <a:pt x="91" y="73"/>
                    <a:pt x="88" y="77"/>
                  </a:cubicBezTo>
                  <a:cubicBezTo>
                    <a:pt x="87" y="79"/>
                    <a:pt x="84" y="80"/>
                    <a:pt x="83" y="82"/>
                  </a:cubicBezTo>
                  <a:cubicBezTo>
                    <a:pt x="82" y="84"/>
                    <a:pt x="84" y="87"/>
                    <a:pt x="83" y="89"/>
                  </a:cubicBezTo>
                  <a:cubicBezTo>
                    <a:pt x="82" y="92"/>
                    <a:pt x="79" y="93"/>
                    <a:pt x="76" y="95"/>
                  </a:cubicBezTo>
                  <a:cubicBezTo>
                    <a:pt x="75" y="96"/>
                    <a:pt x="73" y="96"/>
                    <a:pt x="72" y="98"/>
                  </a:cubicBezTo>
                  <a:cubicBezTo>
                    <a:pt x="72" y="99"/>
                    <a:pt x="74" y="101"/>
                    <a:pt x="74" y="103"/>
                  </a:cubicBezTo>
                  <a:cubicBezTo>
                    <a:pt x="71" y="109"/>
                    <a:pt x="64" y="106"/>
                    <a:pt x="65" y="116"/>
                  </a:cubicBezTo>
                  <a:cubicBezTo>
                    <a:pt x="62" y="117"/>
                    <a:pt x="61" y="124"/>
                    <a:pt x="59" y="127"/>
                  </a:cubicBezTo>
                  <a:cubicBezTo>
                    <a:pt x="57" y="130"/>
                    <a:pt x="54" y="133"/>
                    <a:pt x="50" y="136"/>
                  </a:cubicBezTo>
                  <a:cubicBezTo>
                    <a:pt x="46" y="140"/>
                    <a:pt x="43" y="144"/>
                    <a:pt x="40" y="147"/>
                  </a:cubicBezTo>
                  <a:cubicBezTo>
                    <a:pt x="36" y="152"/>
                    <a:pt x="31" y="150"/>
                    <a:pt x="32" y="156"/>
                  </a:cubicBezTo>
                  <a:cubicBezTo>
                    <a:pt x="33" y="159"/>
                    <a:pt x="36" y="158"/>
                    <a:pt x="36" y="161"/>
                  </a:cubicBezTo>
                  <a:cubicBezTo>
                    <a:pt x="36" y="164"/>
                    <a:pt x="33" y="164"/>
                    <a:pt x="32" y="166"/>
                  </a:cubicBezTo>
                  <a:cubicBezTo>
                    <a:pt x="29" y="170"/>
                    <a:pt x="25" y="172"/>
                    <a:pt x="23" y="177"/>
                  </a:cubicBezTo>
                  <a:cubicBezTo>
                    <a:pt x="21" y="181"/>
                    <a:pt x="21" y="185"/>
                    <a:pt x="18" y="190"/>
                  </a:cubicBezTo>
                  <a:cubicBezTo>
                    <a:pt x="15" y="194"/>
                    <a:pt x="11" y="198"/>
                    <a:pt x="11" y="203"/>
                  </a:cubicBezTo>
                  <a:cubicBezTo>
                    <a:pt x="11" y="205"/>
                    <a:pt x="13" y="207"/>
                    <a:pt x="12" y="209"/>
                  </a:cubicBezTo>
                  <a:cubicBezTo>
                    <a:pt x="12" y="212"/>
                    <a:pt x="10" y="215"/>
                    <a:pt x="10" y="217"/>
                  </a:cubicBezTo>
                  <a:cubicBezTo>
                    <a:pt x="9" y="219"/>
                    <a:pt x="10" y="222"/>
                    <a:pt x="10" y="224"/>
                  </a:cubicBezTo>
                  <a:cubicBezTo>
                    <a:pt x="9" y="226"/>
                    <a:pt x="6" y="226"/>
                    <a:pt x="5" y="229"/>
                  </a:cubicBezTo>
                  <a:cubicBezTo>
                    <a:pt x="4" y="231"/>
                    <a:pt x="7" y="233"/>
                    <a:pt x="7" y="236"/>
                  </a:cubicBezTo>
                  <a:cubicBezTo>
                    <a:pt x="7" y="238"/>
                    <a:pt x="3" y="241"/>
                    <a:pt x="2" y="243"/>
                  </a:cubicBezTo>
                  <a:cubicBezTo>
                    <a:pt x="0" y="249"/>
                    <a:pt x="3" y="251"/>
                    <a:pt x="4" y="257"/>
                  </a:cubicBezTo>
                  <a:cubicBezTo>
                    <a:pt x="4" y="262"/>
                    <a:pt x="2" y="268"/>
                    <a:pt x="4" y="273"/>
                  </a:cubicBezTo>
                  <a:cubicBezTo>
                    <a:pt x="6" y="276"/>
                    <a:pt x="9" y="277"/>
                    <a:pt x="10" y="279"/>
                  </a:cubicBezTo>
                  <a:cubicBezTo>
                    <a:pt x="10" y="282"/>
                    <a:pt x="6" y="285"/>
                    <a:pt x="6" y="287"/>
                  </a:cubicBezTo>
                  <a:cubicBezTo>
                    <a:pt x="4" y="293"/>
                    <a:pt x="8" y="298"/>
                    <a:pt x="10" y="304"/>
                  </a:cubicBezTo>
                  <a:cubicBezTo>
                    <a:pt x="12" y="311"/>
                    <a:pt x="13" y="319"/>
                    <a:pt x="16" y="326"/>
                  </a:cubicBezTo>
                  <a:cubicBezTo>
                    <a:pt x="16" y="327"/>
                    <a:pt x="16" y="328"/>
                    <a:pt x="17" y="329"/>
                  </a:cubicBezTo>
                  <a:cubicBezTo>
                    <a:pt x="18" y="318"/>
                    <a:pt x="13" y="306"/>
                    <a:pt x="11" y="295"/>
                  </a:cubicBezTo>
                  <a:cubicBezTo>
                    <a:pt x="7" y="278"/>
                    <a:pt x="11" y="263"/>
                    <a:pt x="14" y="246"/>
                  </a:cubicBezTo>
                  <a:cubicBezTo>
                    <a:pt x="17" y="228"/>
                    <a:pt x="21" y="208"/>
                    <a:pt x="29" y="191"/>
                  </a:cubicBezTo>
                  <a:cubicBezTo>
                    <a:pt x="41" y="164"/>
                    <a:pt x="60" y="141"/>
                    <a:pt x="76" y="115"/>
                  </a:cubicBezTo>
                  <a:cubicBezTo>
                    <a:pt x="81" y="107"/>
                    <a:pt x="87" y="99"/>
                    <a:pt x="92" y="90"/>
                  </a:cubicBezTo>
                  <a:cubicBezTo>
                    <a:pt x="97" y="82"/>
                    <a:pt x="100" y="74"/>
                    <a:pt x="106" y="66"/>
                  </a:cubicBezTo>
                  <a:cubicBezTo>
                    <a:pt x="113" y="57"/>
                    <a:pt x="120" y="49"/>
                    <a:pt x="126" y="39"/>
                  </a:cubicBezTo>
                  <a:cubicBezTo>
                    <a:pt x="131" y="29"/>
                    <a:pt x="135" y="15"/>
                    <a:pt x="144" y="8"/>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3" name="Freeform 5662"/>
            <p:cNvSpPr>
              <a:spLocks/>
            </p:cNvSpPr>
            <p:nvPr/>
          </p:nvSpPr>
          <p:spPr bwMode="auto">
            <a:xfrm>
              <a:off x="809" y="2529"/>
              <a:ext cx="433" cy="393"/>
            </a:xfrm>
            <a:custGeom>
              <a:avLst/>
              <a:gdLst>
                <a:gd name="T0" fmla="*/ 25 w 173"/>
                <a:gd name="T1" fmla="*/ 25 h 157"/>
                <a:gd name="T2" fmla="*/ 13 w 173"/>
                <a:gd name="T3" fmla="*/ 33 h 157"/>
                <a:gd name="T4" fmla="*/ 70 w 173"/>
                <a:gd name="T5" fmla="*/ 238 h 157"/>
                <a:gd name="T6" fmla="*/ 108 w 173"/>
                <a:gd name="T7" fmla="*/ 333 h 157"/>
                <a:gd name="T8" fmla="*/ 163 w 173"/>
                <a:gd name="T9" fmla="*/ 413 h 157"/>
                <a:gd name="T10" fmla="*/ 175 w 173"/>
                <a:gd name="T11" fmla="*/ 458 h 157"/>
                <a:gd name="T12" fmla="*/ 195 w 173"/>
                <a:gd name="T13" fmla="*/ 463 h 157"/>
                <a:gd name="T14" fmla="*/ 213 w 173"/>
                <a:gd name="T15" fmla="*/ 476 h 157"/>
                <a:gd name="T16" fmla="*/ 213 w 173"/>
                <a:gd name="T17" fmla="*/ 496 h 157"/>
                <a:gd name="T18" fmla="*/ 238 w 173"/>
                <a:gd name="T19" fmla="*/ 501 h 157"/>
                <a:gd name="T20" fmla="*/ 270 w 173"/>
                <a:gd name="T21" fmla="*/ 526 h 157"/>
                <a:gd name="T22" fmla="*/ 333 w 173"/>
                <a:gd name="T23" fmla="*/ 583 h 157"/>
                <a:gd name="T24" fmla="*/ 413 w 173"/>
                <a:gd name="T25" fmla="*/ 613 h 157"/>
                <a:gd name="T26" fmla="*/ 446 w 173"/>
                <a:gd name="T27" fmla="*/ 663 h 157"/>
                <a:gd name="T28" fmla="*/ 513 w 173"/>
                <a:gd name="T29" fmla="*/ 683 h 157"/>
                <a:gd name="T30" fmla="*/ 558 w 173"/>
                <a:gd name="T31" fmla="*/ 733 h 157"/>
                <a:gd name="T32" fmla="*/ 621 w 173"/>
                <a:gd name="T33" fmla="*/ 758 h 157"/>
                <a:gd name="T34" fmla="*/ 713 w 173"/>
                <a:gd name="T35" fmla="*/ 826 h 157"/>
                <a:gd name="T36" fmla="*/ 826 w 173"/>
                <a:gd name="T37" fmla="*/ 859 h 157"/>
                <a:gd name="T38" fmla="*/ 871 w 173"/>
                <a:gd name="T39" fmla="*/ 901 h 157"/>
                <a:gd name="T40" fmla="*/ 914 w 173"/>
                <a:gd name="T41" fmla="*/ 914 h 157"/>
                <a:gd name="T42" fmla="*/ 934 w 173"/>
                <a:gd name="T43" fmla="*/ 946 h 157"/>
                <a:gd name="T44" fmla="*/ 971 w 173"/>
                <a:gd name="T45" fmla="*/ 951 h 157"/>
                <a:gd name="T46" fmla="*/ 1001 w 173"/>
                <a:gd name="T47" fmla="*/ 976 h 157"/>
                <a:gd name="T48" fmla="*/ 1084 w 173"/>
                <a:gd name="T49" fmla="*/ 951 h 157"/>
                <a:gd name="T50" fmla="*/ 838 w 173"/>
                <a:gd name="T51" fmla="*/ 801 h 157"/>
                <a:gd name="T52" fmla="*/ 576 w 173"/>
                <a:gd name="T53" fmla="*/ 588 h 157"/>
                <a:gd name="T54" fmla="*/ 275 w 173"/>
                <a:gd name="T55" fmla="*/ 370 h 157"/>
                <a:gd name="T56" fmla="*/ 150 w 173"/>
                <a:gd name="T57" fmla="*/ 250 h 157"/>
                <a:gd name="T58" fmla="*/ 100 w 173"/>
                <a:gd name="T59" fmla="*/ 33 h 157"/>
                <a:gd name="T60" fmla="*/ 0 w 173"/>
                <a:gd name="T61" fmla="*/ 8 h 15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3" h="157">
                  <a:moveTo>
                    <a:pt x="4" y="4"/>
                  </a:moveTo>
                  <a:cubicBezTo>
                    <a:pt x="3" y="4"/>
                    <a:pt x="3" y="4"/>
                    <a:pt x="2" y="5"/>
                  </a:cubicBezTo>
                  <a:cubicBezTo>
                    <a:pt x="9" y="14"/>
                    <a:pt x="8" y="27"/>
                    <a:pt x="11" y="38"/>
                  </a:cubicBezTo>
                  <a:cubicBezTo>
                    <a:pt x="12" y="42"/>
                    <a:pt x="15" y="48"/>
                    <a:pt x="17" y="53"/>
                  </a:cubicBezTo>
                  <a:cubicBezTo>
                    <a:pt x="20" y="58"/>
                    <a:pt x="24" y="60"/>
                    <a:pt x="26" y="66"/>
                  </a:cubicBezTo>
                  <a:cubicBezTo>
                    <a:pt x="26" y="69"/>
                    <a:pt x="25" y="70"/>
                    <a:pt x="28" y="73"/>
                  </a:cubicBezTo>
                  <a:cubicBezTo>
                    <a:pt x="28" y="73"/>
                    <a:pt x="31" y="73"/>
                    <a:pt x="31" y="74"/>
                  </a:cubicBezTo>
                  <a:cubicBezTo>
                    <a:pt x="31" y="74"/>
                    <a:pt x="34" y="76"/>
                    <a:pt x="34" y="76"/>
                  </a:cubicBezTo>
                  <a:cubicBezTo>
                    <a:pt x="34" y="77"/>
                    <a:pt x="34" y="79"/>
                    <a:pt x="34" y="79"/>
                  </a:cubicBezTo>
                  <a:cubicBezTo>
                    <a:pt x="36" y="80"/>
                    <a:pt x="37" y="80"/>
                    <a:pt x="38" y="80"/>
                  </a:cubicBezTo>
                  <a:cubicBezTo>
                    <a:pt x="39" y="81"/>
                    <a:pt x="41" y="83"/>
                    <a:pt x="43" y="84"/>
                  </a:cubicBezTo>
                  <a:cubicBezTo>
                    <a:pt x="48" y="86"/>
                    <a:pt x="49" y="89"/>
                    <a:pt x="53" y="93"/>
                  </a:cubicBezTo>
                  <a:cubicBezTo>
                    <a:pt x="57" y="96"/>
                    <a:pt x="62" y="95"/>
                    <a:pt x="66" y="98"/>
                  </a:cubicBezTo>
                  <a:cubicBezTo>
                    <a:pt x="68" y="100"/>
                    <a:pt x="68" y="104"/>
                    <a:pt x="71" y="106"/>
                  </a:cubicBezTo>
                  <a:cubicBezTo>
                    <a:pt x="74" y="107"/>
                    <a:pt x="79" y="106"/>
                    <a:pt x="82" y="109"/>
                  </a:cubicBezTo>
                  <a:cubicBezTo>
                    <a:pt x="85" y="112"/>
                    <a:pt x="85" y="115"/>
                    <a:pt x="89" y="117"/>
                  </a:cubicBezTo>
                  <a:cubicBezTo>
                    <a:pt x="92" y="118"/>
                    <a:pt x="96" y="119"/>
                    <a:pt x="99" y="121"/>
                  </a:cubicBezTo>
                  <a:cubicBezTo>
                    <a:pt x="105" y="124"/>
                    <a:pt x="109" y="128"/>
                    <a:pt x="114" y="132"/>
                  </a:cubicBezTo>
                  <a:cubicBezTo>
                    <a:pt x="121" y="138"/>
                    <a:pt x="123" y="140"/>
                    <a:pt x="132" y="137"/>
                  </a:cubicBezTo>
                  <a:cubicBezTo>
                    <a:pt x="136" y="141"/>
                    <a:pt x="133" y="142"/>
                    <a:pt x="139" y="144"/>
                  </a:cubicBezTo>
                  <a:cubicBezTo>
                    <a:pt x="141" y="145"/>
                    <a:pt x="144" y="145"/>
                    <a:pt x="146" y="146"/>
                  </a:cubicBezTo>
                  <a:cubicBezTo>
                    <a:pt x="147" y="147"/>
                    <a:pt x="147" y="150"/>
                    <a:pt x="149" y="151"/>
                  </a:cubicBezTo>
                  <a:cubicBezTo>
                    <a:pt x="152" y="153"/>
                    <a:pt x="153" y="152"/>
                    <a:pt x="155" y="152"/>
                  </a:cubicBezTo>
                  <a:cubicBezTo>
                    <a:pt x="157" y="153"/>
                    <a:pt x="159" y="155"/>
                    <a:pt x="160" y="156"/>
                  </a:cubicBezTo>
                  <a:cubicBezTo>
                    <a:pt x="164" y="157"/>
                    <a:pt x="170" y="156"/>
                    <a:pt x="173" y="152"/>
                  </a:cubicBezTo>
                  <a:cubicBezTo>
                    <a:pt x="159" y="148"/>
                    <a:pt x="144" y="137"/>
                    <a:pt x="134" y="128"/>
                  </a:cubicBezTo>
                  <a:cubicBezTo>
                    <a:pt x="120" y="116"/>
                    <a:pt x="107" y="104"/>
                    <a:pt x="92" y="94"/>
                  </a:cubicBezTo>
                  <a:cubicBezTo>
                    <a:pt x="76" y="83"/>
                    <a:pt x="60" y="71"/>
                    <a:pt x="44" y="59"/>
                  </a:cubicBezTo>
                  <a:cubicBezTo>
                    <a:pt x="37" y="53"/>
                    <a:pt x="30" y="48"/>
                    <a:pt x="24" y="40"/>
                  </a:cubicBezTo>
                  <a:cubicBezTo>
                    <a:pt x="18" y="32"/>
                    <a:pt x="21" y="14"/>
                    <a:pt x="16" y="5"/>
                  </a:cubicBezTo>
                  <a:cubicBezTo>
                    <a:pt x="13" y="0"/>
                    <a:pt x="2" y="6"/>
                    <a:pt x="0" y="1"/>
                  </a:cubicBezTo>
                </a:path>
              </a:pathLst>
            </a:custGeom>
            <a:solidFill>
              <a:srgbClr val="B0756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4" name="Freeform 5663"/>
            <p:cNvSpPr>
              <a:spLocks/>
            </p:cNvSpPr>
            <p:nvPr/>
          </p:nvSpPr>
          <p:spPr bwMode="auto">
            <a:xfrm>
              <a:off x="1770" y="1377"/>
              <a:ext cx="102" cy="457"/>
            </a:xfrm>
            <a:custGeom>
              <a:avLst/>
              <a:gdLst>
                <a:gd name="T0" fmla="*/ 0 w 41"/>
                <a:gd name="T1" fmla="*/ 0 h 183"/>
                <a:gd name="T2" fmla="*/ 55 w 41"/>
                <a:gd name="T3" fmla="*/ 55 h 183"/>
                <a:gd name="T4" fmla="*/ 75 w 41"/>
                <a:gd name="T5" fmla="*/ 105 h 183"/>
                <a:gd name="T6" fmla="*/ 80 w 41"/>
                <a:gd name="T7" fmla="*/ 142 h 183"/>
                <a:gd name="T8" fmla="*/ 162 w 41"/>
                <a:gd name="T9" fmla="*/ 312 h 183"/>
                <a:gd name="T10" fmla="*/ 162 w 41"/>
                <a:gd name="T11" fmla="*/ 355 h 183"/>
                <a:gd name="T12" fmla="*/ 174 w 41"/>
                <a:gd name="T13" fmla="*/ 405 h 183"/>
                <a:gd name="T14" fmla="*/ 192 w 41"/>
                <a:gd name="T15" fmla="*/ 504 h 183"/>
                <a:gd name="T16" fmla="*/ 236 w 41"/>
                <a:gd name="T17" fmla="*/ 662 h 183"/>
                <a:gd name="T18" fmla="*/ 216 w 41"/>
                <a:gd name="T19" fmla="*/ 717 h 183"/>
                <a:gd name="T20" fmla="*/ 199 w 41"/>
                <a:gd name="T21" fmla="*/ 787 h 183"/>
                <a:gd name="T22" fmla="*/ 211 w 41"/>
                <a:gd name="T23" fmla="*/ 854 h 183"/>
                <a:gd name="T24" fmla="*/ 192 w 41"/>
                <a:gd name="T25" fmla="*/ 916 h 183"/>
                <a:gd name="T26" fmla="*/ 124 w 41"/>
                <a:gd name="T27" fmla="*/ 1024 h 183"/>
                <a:gd name="T28" fmla="*/ 62 w 41"/>
                <a:gd name="T29" fmla="*/ 1141 h 183"/>
                <a:gd name="T30" fmla="*/ 100 w 41"/>
                <a:gd name="T31" fmla="*/ 1049 h 183"/>
                <a:gd name="T32" fmla="*/ 149 w 41"/>
                <a:gd name="T33" fmla="*/ 817 h 183"/>
                <a:gd name="T34" fmla="*/ 112 w 41"/>
                <a:gd name="T35" fmla="*/ 325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183">
                  <a:moveTo>
                    <a:pt x="0" y="0"/>
                  </a:moveTo>
                  <a:cubicBezTo>
                    <a:pt x="5" y="4"/>
                    <a:pt x="6" y="2"/>
                    <a:pt x="9" y="9"/>
                  </a:cubicBezTo>
                  <a:cubicBezTo>
                    <a:pt x="10" y="12"/>
                    <a:pt x="11" y="14"/>
                    <a:pt x="12" y="17"/>
                  </a:cubicBezTo>
                  <a:cubicBezTo>
                    <a:pt x="12" y="19"/>
                    <a:pt x="12" y="21"/>
                    <a:pt x="13" y="23"/>
                  </a:cubicBezTo>
                  <a:cubicBezTo>
                    <a:pt x="16" y="33"/>
                    <a:pt x="24" y="40"/>
                    <a:pt x="26" y="50"/>
                  </a:cubicBezTo>
                  <a:cubicBezTo>
                    <a:pt x="27" y="53"/>
                    <a:pt x="25" y="55"/>
                    <a:pt x="26" y="57"/>
                  </a:cubicBezTo>
                  <a:cubicBezTo>
                    <a:pt x="26" y="61"/>
                    <a:pt x="27" y="61"/>
                    <a:pt x="28" y="65"/>
                  </a:cubicBezTo>
                  <a:cubicBezTo>
                    <a:pt x="30" y="70"/>
                    <a:pt x="30" y="75"/>
                    <a:pt x="31" y="81"/>
                  </a:cubicBezTo>
                  <a:cubicBezTo>
                    <a:pt x="33" y="89"/>
                    <a:pt x="41" y="97"/>
                    <a:pt x="38" y="106"/>
                  </a:cubicBezTo>
                  <a:cubicBezTo>
                    <a:pt x="36" y="110"/>
                    <a:pt x="35" y="110"/>
                    <a:pt x="35" y="115"/>
                  </a:cubicBezTo>
                  <a:cubicBezTo>
                    <a:pt x="35" y="119"/>
                    <a:pt x="33" y="122"/>
                    <a:pt x="32" y="126"/>
                  </a:cubicBezTo>
                  <a:cubicBezTo>
                    <a:pt x="32" y="130"/>
                    <a:pt x="34" y="133"/>
                    <a:pt x="34" y="137"/>
                  </a:cubicBezTo>
                  <a:cubicBezTo>
                    <a:pt x="34" y="139"/>
                    <a:pt x="32" y="144"/>
                    <a:pt x="31" y="147"/>
                  </a:cubicBezTo>
                  <a:cubicBezTo>
                    <a:pt x="29" y="154"/>
                    <a:pt x="22" y="157"/>
                    <a:pt x="20" y="164"/>
                  </a:cubicBezTo>
                  <a:cubicBezTo>
                    <a:pt x="18" y="171"/>
                    <a:pt x="19" y="179"/>
                    <a:pt x="10" y="183"/>
                  </a:cubicBezTo>
                  <a:cubicBezTo>
                    <a:pt x="12" y="178"/>
                    <a:pt x="14" y="173"/>
                    <a:pt x="16" y="168"/>
                  </a:cubicBezTo>
                  <a:cubicBezTo>
                    <a:pt x="22" y="156"/>
                    <a:pt x="23" y="143"/>
                    <a:pt x="24" y="131"/>
                  </a:cubicBezTo>
                  <a:cubicBezTo>
                    <a:pt x="27" y="104"/>
                    <a:pt x="20" y="78"/>
                    <a:pt x="18" y="52"/>
                  </a:cubicBezTo>
                </a:path>
              </a:pathLst>
            </a:custGeom>
            <a:solidFill>
              <a:srgbClr val="AA68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5" name="Freeform 5664"/>
            <p:cNvSpPr>
              <a:spLocks/>
            </p:cNvSpPr>
            <p:nvPr/>
          </p:nvSpPr>
          <p:spPr bwMode="auto">
            <a:xfrm>
              <a:off x="1025" y="1194"/>
              <a:ext cx="740" cy="315"/>
            </a:xfrm>
            <a:custGeom>
              <a:avLst/>
              <a:gdLst>
                <a:gd name="T0" fmla="*/ 0 w 296"/>
                <a:gd name="T1" fmla="*/ 788 h 126"/>
                <a:gd name="T2" fmla="*/ 38 w 296"/>
                <a:gd name="T3" fmla="*/ 725 h 126"/>
                <a:gd name="T4" fmla="*/ 150 w 296"/>
                <a:gd name="T5" fmla="*/ 588 h 126"/>
                <a:gd name="T6" fmla="*/ 183 w 296"/>
                <a:gd name="T7" fmla="*/ 570 h 126"/>
                <a:gd name="T8" fmla="*/ 183 w 296"/>
                <a:gd name="T9" fmla="*/ 533 h 126"/>
                <a:gd name="T10" fmla="*/ 200 w 296"/>
                <a:gd name="T11" fmla="*/ 500 h 126"/>
                <a:gd name="T12" fmla="*/ 220 w 296"/>
                <a:gd name="T13" fmla="*/ 483 h 126"/>
                <a:gd name="T14" fmla="*/ 295 w 296"/>
                <a:gd name="T15" fmla="*/ 395 h 126"/>
                <a:gd name="T16" fmla="*/ 375 w 296"/>
                <a:gd name="T17" fmla="*/ 288 h 126"/>
                <a:gd name="T18" fmla="*/ 375 w 296"/>
                <a:gd name="T19" fmla="*/ 225 h 126"/>
                <a:gd name="T20" fmla="*/ 413 w 296"/>
                <a:gd name="T21" fmla="*/ 220 h 126"/>
                <a:gd name="T22" fmla="*/ 433 w 296"/>
                <a:gd name="T23" fmla="*/ 195 h 126"/>
                <a:gd name="T24" fmla="*/ 475 w 296"/>
                <a:gd name="T25" fmla="*/ 150 h 126"/>
                <a:gd name="T26" fmla="*/ 513 w 296"/>
                <a:gd name="T27" fmla="*/ 120 h 126"/>
                <a:gd name="T28" fmla="*/ 563 w 296"/>
                <a:gd name="T29" fmla="*/ 108 h 126"/>
                <a:gd name="T30" fmla="*/ 633 w 296"/>
                <a:gd name="T31" fmla="*/ 95 h 126"/>
                <a:gd name="T32" fmla="*/ 700 w 296"/>
                <a:gd name="T33" fmla="*/ 75 h 126"/>
                <a:gd name="T34" fmla="*/ 733 w 296"/>
                <a:gd name="T35" fmla="*/ 63 h 126"/>
                <a:gd name="T36" fmla="*/ 770 w 296"/>
                <a:gd name="T37" fmla="*/ 50 h 126"/>
                <a:gd name="T38" fmla="*/ 820 w 296"/>
                <a:gd name="T39" fmla="*/ 50 h 126"/>
                <a:gd name="T40" fmla="*/ 870 w 296"/>
                <a:gd name="T41" fmla="*/ 58 h 126"/>
                <a:gd name="T42" fmla="*/ 938 w 296"/>
                <a:gd name="T43" fmla="*/ 8 h 126"/>
                <a:gd name="T44" fmla="*/ 1000 w 296"/>
                <a:gd name="T45" fmla="*/ 33 h 126"/>
                <a:gd name="T46" fmla="*/ 1120 w 296"/>
                <a:gd name="T47" fmla="*/ 20 h 126"/>
                <a:gd name="T48" fmla="*/ 1188 w 296"/>
                <a:gd name="T49" fmla="*/ 38 h 126"/>
                <a:gd name="T50" fmla="*/ 1245 w 296"/>
                <a:gd name="T51" fmla="*/ 13 h 126"/>
                <a:gd name="T52" fmla="*/ 1320 w 296"/>
                <a:gd name="T53" fmla="*/ 45 h 126"/>
                <a:gd name="T54" fmla="*/ 1400 w 296"/>
                <a:gd name="T55" fmla="*/ 63 h 126"/>
                <a:gd name="T56" fmla="*/ 1570 w 296"/>
                <a:gd name="T57" fmla="*/ 113 h 126"/>
                <a:gd name="T58" fmla="*/ 1633 w 296"/>
                <a:gd name="T59" fmla="*/ 170 h 126"/>
                <a:gd name="T60" fmla="*/ 1700 w 296"/>
                <a:gd name="T61" fmla="*/ 213 h 126"/>
                <a:gd name="T62" fmla="*/ 1713 w 296"/>
                <a:gd name="T63" fmla="*/ 250 h 126"/>
                <a:gd name="T64" fmla="*/ 1763 w 296"/>
                <a:gd name="T65" fmla="*/ 275 h 126"/>
                <a:gd name="T66" fmla="*/ 1775 w 296"/>
                <a:gd name="T67" fmla="*/ 313 h 126"/>
                <a:gd name="T68" fmla="*/ 1813 w 296"/>
                <a:gd name="T69" fmla="*/ 338 h 126"/>
                <a:gd name="T70" fmla="*/ 1838 w 296"/>
                <a:gd name="T71" fmla="*/ 475 h 126"/>
                <a:gd name="T72" fmla="*/ 1758 w 296"/>
                <a:gd name="T73" fmla="*/ 375 h 126"/>
                <a:gd name="T74" fmla="*/ 1583 w 296"/>
                <a:gd name="T75" fmla="*/ 245 h 126"/>
                <a:gd name="T76" fmla="*/ 1345 w 296"/>
                <a:gd name="T77" fmla="*/ 108 h 126"/>
                <a:gd name="T78" fmla="*/ 1083 w 296"/>
                <a:gd name="T79" fmla="*/ 95 h 126"/>
                <a:gd name="T80" fmla="*/ 825 w 296"/>
                <a:gd name="T81" fmla="*/ 163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6" h="126">
                  <a:moveTo>
                    <a:pt x="0" y="126"/>
                  </a:moveTo>
                  <a:cubicBezTo>
                    <a:pt x="3" y="125"/>
                    <a:pt x="5" y="120"/>
                    <a:pt x="6" y="116"/>
                  </a:cubicBezTo>
                  <a:cubicBezTo>
                    <a:pt x="15" y="114"/>
                    <a:pt x="17" y="99"/>
                    <a:pt x="24" y="94"/>
                  </a:cubicBezTo>
                  <a:cubicBezTo>
                    <a:pt x="24" y="94"/>
                    <a:pt x="29" y="92"/>
                    <a:pt x="29" y="91"/>
                  </a:cubicBezTo>
                  <a:cubicBezTo>
                    <a:pt x="32" y="87"/>
                    <a:pt x="29" y="88"/>
                    <a:pt x="29" y="85"/>
                  </a:cubicBezTo>
                  <a:cubicBezTo>
                    <a:pt x="30" y="82"/>
                    <a:pt x="29" y="83"/>
                    <a:pt x="32" y="80"/>
                  </a:cubicBezTo>
                  <a:cubicBezTo>
                    <a:pt x="32" y="79"/>
                    <a:pt x="37" y="83"/>
                    <a:pt x="35" y="77"/>
                  </a:cubicBezTo>
                  <a:cubicBezTo>
                    <a:pt x="41" y="75"/>
                    <a:pt x="45" y="68"/>
                    <a:pt x="47" y="63"/>
                  </a:cubicBezTo>
                  <a:cubicBezTo>
                    <a:pt x="51" y="57"/>
                    <a:pt x="60" y="52"/>
                    <a:pt x="60" y="46"/>
                  </a:cubicBezTo>
                  <a:cubicBezTo>
                    <a:pt x="61" y="42"/>
                    <a:pt x="57" y="39"/>
                    <a:pt x="60" y="36"/>
                  </a:cubicBezTo>
                  <a:cubicBezTo>
                    <a:pt x="61" y="35"/>
                    <a:pt x="65" y="36"/>
                    <a:pt x="66" y="35"/>
                  </a:cubicBezTo>
                  <a:cubicBezTo>
                    <a:pt x="67" y="34"/>
                    <a:pt x="68" y="32"/>
                    <a:pt x="69" y="31"/>
                  </a:cubicBezTo>
                  <a:cubicBezTo>
                    <a:pt x="73" y="28"/>
                    <a:pt x="73" y="29"/>
                    <a:pt x="76" y="24"/>
                  </a:cubicBezTo>
                  <a:cubicBezTo>
                    <a:pt x="77" y="21"/>
                    <a:pt x="77" y="18"/>
                    <a:pt x="82" y="19"/>
                  </a:cubicBezTo>
                  <a:cubicBezTo>
                    <a:pt x="84" y="22"/>
                    <a:pt x="88" y="19"/>
                    <a:pt x="90" y="17"/>
                  </a:cubicBezTo>
                  <a:cubicBezTo>
                    <a:pt x="93" y="19"/>
                    <a:pt x="98" y="17"/>
                    <a:pt x="101" y="15"/>
                  </a:cubicBezTo>
                  <a:cubicBezTo>
                    <a:pt x="105" y="16"/>
                    <a:pt x="109" y="14"/>
                    <a:pt x="112" y="12"/>
                  </a:cubicBezTo>
                  <a:cubicBezTo>
                    <a:pt x="114" y="12"/>
                    <a:pt x="115" y="10"/>
                    <a:pt x="117" y="10"/>
                  </a:cubicBezTo>
                  <a:cubicBezTo>
                    <a:pt x="119" y="9"/>
                    <a:pt x="121" y="9"/>
                    <a:pt x="123" y="8"/>
                  </a:cubicBezTo>
                  <a:cubicBezTo>
                    <a:pt x="126" y="10"/>
                    <a:pt x="128" y="8"/>
                    <a:pt x="131" y="8"/>
                  </a:cubicBezTo>
                  <a:cubicBezTo>
                    <a:pt x="133" y="8"/>
                    <a:pt x="136" y="10"/>
                    <a:pt x="139" y="9"/>
                  </a:cubicBezTo>
                  <a:cubicBezTo>
                    <a:pt x="144" y="8"/>
                    <a:pt x="144" y="0"/>
                    <a:pt x="150" y="1"/>
                  </a:cubicBezTo>
                  <a:cubicBezTo>
                    <a:pt x="150" y="6"/>
                    <a:pt x="157" y="10"/>
                    <a:pt x="160" y="5"/>
                  </a:cubicBezTo>
                  <a:cubicBezTo>
                    <a:pt x="165" y="9"/>
                    <a:pt x="173" y="3"/>
                    <a:pt x="179" y="3"/>
                  </a:cubicBezTo>
                  <a:cubicBezTo>
                    <a:pt x="184" y="3"/>
                    <a:pt x="186" y="5"/>
                    <a:pt x="190" y="6"/>
                  </a:cubicBezTo>
                  <a:cubicBezTo>
                    <a:pt x="193" y="6"/>
                    <a:pt x="196" y="3"/>
                    <a:pt x="199" y="2"/>
                  </a:cubicBezTo>
                  <a:cubicBezTo>
                    <a:pt x="202" y="4"/>
                    <a:pt x="207" y="6"/>
                    <a:pt x="211" y="7"/>
                  </a:cubicBezTo>
                  <a:cubicBezTo>
                    <a:pt x="216" y="8"/>
                    <a:pt x="220" y="9"/>
                    <a:pt x="224" y="10"/>
                  </a:cubicBezTo>
                  <a:cubicBezTo>
                    <a:pt x="233" y="11"/>
                    <a:pt x="243" y="13"/>
                    <a:pt x="251" y="18"/>
                  </a:cubicBezTo>
                  <a:cubicBezTo>
                    <a:pt x="255" y="21"/>
                    <a:pt x="257" y="23"/>
                    <a:pt x="261" y="27"/>
                  </a:cubicBezTo>
                  <a:cubicBezTo>
                    <a:pt x="264" y="31"/>
                    <a:pt x="269" y="31"/>
                    <a:pt x="272" y="34"/>
                  </a:cubicBezTo>
                  <a:cubicBezTo>
                    <a:pt x="274" y="36"/>
                    <a:pt x="273" y="39"/>
                    <a:pt x="274" y="40"/>
                  </a:cubicBezTo>
                  <a:cubicBezTo>
                    <a:pt x="276" y="42"/>
                    <a:pt x="280" y="42"/>
                    <a:pt x="282" y="44"/>
                  </a:cubicBezTo>
                  <a:cubicBezTo>
                    <a:pt x="284" y="46"/>
                    <a:pt x="283" y="47"/>
                    <a:pt x="284" y="50"/>
                  </a:cubicBezTo>
                  <a:cubicBezTo>
                    <a:pt x="286" y="52"/>
                    <a:pt x="288" y="53"/>
                    <a:pt x="290" y="54"/>
                  </a:cubicBezTo>
                  <a:cubicBezTo>
                    <a:pt x="296" y="60"/>
                    <a:pt x="294" y="68"/>
                    <a:pt x="294" y="76"/>
                  </a:cubicBezTo>
                  <a:cubicBezTo>
                    <a:pt x="289" y="71"/>
                    <a:pt x="286" y="64"/>
                    <a:pt x="281" y="60"/>
                  </a:cubicBezTo>
                  <a:cubicBezTo>
                    <a:pt x="273" y="52"/>
                    <a:pt x="262" y="45"/>
                    <a:pt x="253" y="39"/>
                  </a:cubicBezTo>
                  <a:cubicBezTo>
                    <a:pt x="242" y="31"/>
                    <a:pt x="228" y="20"/>
                    <a:pt x="215" y="17"/>
                  </a:cubicBezTo>
                  <a:cubicBezTo>
                    <a:pt x="202" y="14"/>
                    <a:pt x="186" y="14"/>
                    <a:pt x="173" y="15"/>
                  </a:cubicBezTo>
                  <a:cubicBezTo>
                    <a:pt x="160" y="15"/>
                    <a:pt x="143" y="16"/>
                    <a:pt x="132" y="26"/>
                  </a:cubicBezTo>
                </a:path>
              </a:pathLst>
            </a:custGeom>
            <a:solidFill>
              <a:srgbClr val="AA68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6" name="Freeform 5665"/>
            <p:cNvSpPr>
              <a:spLocks/>
            </p:cNvSpPr>
            <p:nvPr/>
          </p:nvSpPr>
          <p:spPr bwMode="auto">
            <a:xfrm>
              <a:off x="794" y="1534"/>
              <a:ext cx="221" cy="333"/>
            </a:xfrm>
            <a:custGeom>
              <a:avLst/>
              <a:gdLst>
                <a:gd name="T0" fmla="*/ 555 w 88"/>
                <a:gd name="T1" fmla="*/ 0 h 133"/>
                <a:gd name="T2" fmla="*/ 397 w 88"/>
                <a:gd name="T3" fmla="*/ 95 h 133"/>
                <a:gd name="T4" fmla="*/ 384 w 88"/>
                <a:gd name="T5" fmla="*/ 133 h 133"/>
                <a:gd name="T6" fmla="*/ 354 w 88"/>
                <a:gd name="T7" fmla="*/ 163 h 133"/>
                <a:gd name="T8" fmla="*/ 347 w 88"/>
                <a:gd name="T9" fmla="*/ 183 h 133"/>
                <a:gd name="T10" fmla="*/ 329 w 88"/>
                <a:gd name="T11" fmla="*/ 195 h 133"/>
                <a:gd name="T12" fmla="*/ 309 w 88"/>
                <a:gd name="T13" fmla="*/ 238 h 133"/>
                <a:gd name="T14" fmla="*/ 246 w 88"/>
                <a:gd name="T15" fmla="*/ 300 h 133"/>
                <a:gd name="T16" fmla="*/ 226 w 88"/>
                <a:gd name="T17" fmla="*/ 401 h 133"/>
                <a:gd name="T18" fmla="*/ 183 w 88"/>
                <a:gd name="T19" fmla="*/ 476 h 133"/>
                <a:gd name="T20" fmla="*/ 171 w 88"/>
                <a:gd name="T21" fmla="*/ 521 h 133"/>
                <a:gd name="T22" fmla="*/ 176 w 88"/>
                <a:gd name="T23" fmla="*/ 546 h 133"/>
                <a:gd name="T24" fmla="*/ 151 w 88"/>
                <a:gd name="T25" fmla="*/ 563 h 133"/>
                <a:gd name="T26" fmla="*/ 126 w 88"/>
                <a:gd name="T27" fmla="*/ 621 h 133"/>
                <a:gd name="T28" fmla="*/ 83 w 88"/>
                <a:gd name="T29" fmla="*/ 676 h 133"/>
                <a:gd name="T30" fmla="*/ 20 w 88"/>
                <a:gd name="T31" fmla="*/ 739 h 133"/>
                <a:gd name="T32" fmla="*/ 0 w 88"/>
                <a:gd name="T33" fmla="*/ 834 h 133"/>
                <a:gd name="T34" fmla="*/ 183 w 88"/>
                <a:gd name="T35" fmla="*/ 671 h 133"/>
                <a:gd name="T36" fmla="*/ 259 w 88"/>
                <a:gd name="T37" fmla="*/ 526 h 133"/>
                <a:gd name="T38" fmla="*/ 372 w 88"/>
                <a:gd name="T39" fmla="*/ 333 h 1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8" h="133">
                  <a:moveTo>
                    <a:pt x="88" y="0"/>
                  </a:moveTo>
                  <a:cubicBezTo>
                    <a:pt x="82" y="3"/>
                    <a:pt x="67" y="9"/>
                    <a:pt x="63" y="15"/>
                  </a:cubicBezTo>
                  <a:cubicBezTo>
                    <a:pt x="62" y="17"/>
                    <a:pt x="62" y="19"/>
                    <a:pt x="61" y="21"/>
                  </a:cubicBezTo>
                  <a:cubicBezTo>
                    <a:pt x="60" y="23"/>
                    <a:pt x="57" y="24"/>
                    <a:pt x="56" y="26"/>
                  </a:cubicBezTo>
                  <a:cubicBezTo>
                    <a:pt x="55" y="26"/>
                    <a:pt x="56" y="28"/>
                    <a:pt x="55" y="29"/>
                  </a:cubicBezTo>
                  <a:cubicBezTo>
                    <a:pt x="55" y="30"/>
                    <a:pt x="53" y="30"/>
                    <a:pt x="52" y="31"/>
                  </a:cubicBezTo>
                  <a:cubicBezTo>
                    <a:pt x="51" y="33"/>
                    <a:pt x="50" y="36"/>
                    <a:pt x="49" y="38"/>
                  </a:cubicBezTo>
                  <a:cubicBezTo>
                    <a:pt x="46" y="42"/>
                    <a:pt x="41" y="42"/>
                    <a:pt x="39" y="48"/>
                  </a:cubicBezTo>
                  <a:cubicBezTo>
                    <a:pt x="37" y="53"/>
                    <a:pt x="38" y="58"/>
                    <a:pt x="36" y="64"/>
                  </a:cubicBezTo>
                  <a:cubicBezTo>
                    <a:pt x="35" y="69"/>
                    <a:pt x="32" y="71"/>
                    <a:pt x="29" y="76"/>
                  </a:cubicBezTo>
                  <a:cubicBezTo>
                    <a:pt x="28" y="78"/>
                    <a:pt x="28" y="80"/>
                    <a:pt x="27" y="83"/>
                  </a:cubicBezTo>
                  <a:cubicBezTo>
                    <a:pt x="27" y="84"/>
                    <a:pt x="28" y="86"/>
                    <a:pt x="28" y="87"/>
                  </a:cubicBezTo>
                  <a:cubicBezTo>
                    <a:pt x="27" y="88"/>
                    <a:pt x="25" y="88"/>
                    <a:pt x="24" y="90"/>
                  </a:cubicBezTo>
                  <a:cubicBezTo>
                    <a:pt x="22" y="94"/>
                    <a:pt x="23" y="95"/>
                    <a:pt x="20" y="99"/>
                  </a:cubicBezTo>
                  <a:cubicBezTo>
                    <a:pt x="18" y="102"/>
                    <a:pt x="16" y="106"/>
                    <a:pt x="13" y="108"/>
                  </a:cubicBezTo>
                  <a:cubicBezTo>
                    <a:pt x="9" y="112"/>
                    <a:pt x="6" y="113"/>
                    <a:pt x="3" y="118"/>
                  </a:cubicBezTo>
                  <a:cubicBezTo>
                    <a:pt x="1" y="123"/>
                    <a:pt x="0" y="128"/>
                    <a:pt x="0" y="133"/>
                  </a:cubicBezTo>
                  <a:cubicBezTo>
                    <a:pt x="6" y="120"/>
                    <a:pt x="19" y="116"/>
                    <a:pt x="29" y="107"/>
                  </a:cubicBezTo>
                  <a:cubicBezTo>
                    <a:pt x="36" y="101"/>
                    <a:pt x="38" y="93"/>
                    <a:pt x="41" y="84"/>
                  </a:cubicBezTo>
                  <a:cubicBezTo>
                    <a:pt x="45" y="72"/>
                    <a:pt x="51" y="62"/>
                    <a:pt x="59" y="53"/>
                  </a:cubicBezTo>
                </a:path>
              </a:pathLst>
            </a:custGeom>
            <a:solidFill>
              <a:srgbClr val="AA68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7" name="Freeform 5666"/>
            <p:cNvSpPr>
              <a:spLocks/>
            </p:cNvSpPr>
            <p:nvPr/>
          </p:nvSpPr>
          <p:spPr bwMode="auto">
            <a:xfrm>
              <a:off x="1200" y="2887"/>
              <a:ext cx="412" cy="107"/>
            </a:xfrm>
            <a:custGeom>
              <a:avLst/>
              <a:gdLst>
                <a:gd name="T0" fmla="*/ 0 w 165"/>
                <a:gd name="T1" fmla="*/ 129 h 43"/>
                <a:gd name="T2" fmla="*/ 87 w 165"/>
                <a:gd name="T3" fmla="*/ 192 h 43"/>
                <a:gd name="T4" fmla="*/ 150 w 165"/>
                <a:gd name="T5" fmla="*/ 212 h 43"/>
                <a:gd name="T6" fmla="*/ 237 w 165"/>
                <a:gd name="T7" fmla="*/ 224 h 43"/>
                <a:gd name="T8" fmla="*/ 280 w 165"/>
                <a:gd name="T9" fmla="*/ 224 h 43"/>
                <a:gd name="T10" fmla="*/ 317 w 165"/>
                <a:gd name="T11" fmla="*/ 254 h 43"/>
                <a:gd name="T12" fmla="*/ 400 w 165"/>
                <a:gd name="T13" fmla="*/ 266 h 43"/>
                <a:gd name="T14" fmla="*/ 474 w 165"/>
                <a:gd name="T15" fmla="*/ 249 h 43"/>
                <a:gd name="T16" fmla="*/ 562 w 165"/>
                <a:gd name="T17" fmla="*/ 229 h 43"/>
                <a:gd name="T18" fmla="*/ 649 w 165"/>
                <a:gd name="T19" fmla="*/ 199 h 43"/>
                <a:gd name="T20" fmla="*/ 699 w 165"/>
                <a:gd name="T21" fmla="*/ 204 h 43"/>
                <a:gd name="T22" fmla="*/ 742 w 165"/>
                <a:gd name="T23" fmla="*/ 192 h 43"/>
                <a:gd name="T24" fmla="*/ 849 w 165"/>
                <a:gd name="T25" fmla="*/ 167 h 43"/>
                <a:gd name="T26" fmla="*/ 1029 w 165"/>
                <a:gd name="T27" fmla="*/ 0 h 43"/>
                <a:gd name="T28" fmla="*/ 874 w 165"/>
                <a:gd name="T29" fmla="*/ 92 h 43"/>
                <a:gd name="T30" fmla="*/ 749 w 165"/>
                <a:gd name="T31" fmla="*/ 137 h 43"/>
                <a:gd name="T32" fmla="*/ 437 w 165"/>
                <a:gd name="T33" fmla="*/ 167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5" h="43">
                  <a:moveTo>
                    <a:pt x="0" y="21"/>
                  </a:moveTo>
                  <a:cubicBezTo>
                    <a:pt x="3" y="22"/>
                    <a:pt x="10" y="28"/>
                    <a:pt x="14" y="31"/>
                  </a:cubicBezTo>
                  <a:cubicBezTo>
                    <a:pt x="19" y="36"/>
                    <a:pt x="18" y="34"/>
                    <a:pt x="24" y="34"/>
                  </a:cubicBezTo>
                  <a:cubicBezTo>
                    <a:pt x="29" y="34"/>
                    <a:pt x="34" y="35"/>
                    <a:pt x="38" y="36"/>
                  </a:cubicBezTo>
                  <a:cubicBezTo>
                    <a:pt x="42" y="36"/>
                    <a:pt x="42" y="35"/>
                    <a:pt x="45" y="36"/>
                  </a:cubicBezTo>
                  <a:cubicBezTo>
                    <a:pt x="48" y="38"/>
                    <a:pt x="49" y="40"/>
                    <a:pt x="51" y="41"/>
                  </a:cubicBezTo>
                  <a:cubicBezTo>
                    <a:pt x="55" y="43"/>
                    <a:pt x="59" y="43"/>
                    <a:pt x="64" y="43"/>
                  </a:cubicBezTo>
                  <a:cubicBezTo>
                    <a:pt x="70" y="43"/>
                    <a:pt x="71" y="42"/>
                    <a:pt x="76" y="40"/>
                  </a:cubicBezTo>
                  <a:cubicBezTo>
                    <a:pt x="80" y="38"/>
                    <a:pt x="85" y="39"/>
                    <a:pt x="90" y="37"/>
                  </a:cubicBezTo>
                  <a:cubicBezTo>
                    <a:pt x="95" y="36"/>
                    <a:pt x="100" y="32"/>
                    <a:pt x="104" y="32"/>
                  </a:cubicBezTo>
                  <a:cubicBezTo>
                    <a:pt x="107" y="32"/>
                    <a:pt x="109" y="33"/>
                    <a:pt x="112" y="33"/>
                  </a:cubicBezTo>
                  <a:cubicBezTo>
                    <a:pt x="113" y="33"/>
                    <a:pt x="117" y="32"/>
                    <a:pt x="119" y="31"/>
                  </a:cubicBezTo>
                  <a:cubicBezTo>
                    <a:pt x="125" y="30"/>
                    <a:pt x="130" y="29"/>
                    <a:pt x="136" y="27"/>
                  </a:cubicBezTo>
                  <a:cubicBezTo>
                    <a:pt x="150" y="22"/>
                    <a:pt x="158" y="11"/>
                    <a:pt x="165" y="0"/>
                  </a:cubicBezTo>
                  <a:cubicBezTo>
                    <a:pt x="156" y="3"/>
                    <a:pt x="149" y="11"/>
                    <a:pt x="140" y="15"/>
                  </a:cubicBezTo>
                  <a:cubicBezTo>
                    <a:pt x="134" y="18"/>
                    <a:pt x="126" y="20"/>
                    <a:pt x="120" y="22"/>
                  </a:cubicBezTo>
                  <a:cubicBezTo>
                    <a:pt x="103" y="26"/>
                    <a:pt x="87" y="29"/>
                    <a:pt x="70" y="27"/>
                  </a:cubicBezTo>
                </a:path>
              </a:pathLst>
            </a:custGeom>
            <a:solidFill>
              <a:srgbClr val="AA68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8" name="Freeform 5667"/>
            <p:cNvSpPr>
              <a:spLocks/>
            </p:cNvSpPr>
            <p:nvPr/>
          </p:nvSpPr>
          <p:spPr bwMode="auto">
            <a:xfrm>
              <a:off x="1502" y="1989"/>
              <a:ext cx="78" cy="253"/>
            </a:xfrm>
            <a:custGeom>
              <a:avLst/>
              <a:gdLst>
                <a:gd name="T0" fmla="*/ 196 w 31"/>
                <a:gd name="T1" fmla="*/ 0 h 101"/>
                <a:gd name="T2" fmla="*/ 75 w 31"/>
                <a:gd name="T3" fmla="*/ 120 h 101"/>
                <a:gd name="T4" fmla="*/ 50 w 31"/>
                <a:gd name="T5" fmla="*/ 213 h 101"/>
                <a:gd name="T6" fmla="*/ 33 w 31"/>
                <a:gd name="T7" fmla="*/ 301 h 101"/>
                <a:gd name="T8" fmla="*/ 8 w 31"/>
                <a:gd name="T9" fmla="*/ 388 h 101"/>
                <a:gd name="T10" fmla="*/ 25 w 31"/>
                <a:gd name="T11" fmla="*/ 426 h 101"/>
                <a:gd name="T12" fmla="*/ 20 w 31"/>
                <a:gd name="T13" fmla="*/ 476 h 101"/>
                <a:gd name="T14" fmla="*/ 45 w 31"/>
                <a:gd name="T15" fmla="*/ 509 h 101"/>
                <a:gd name="T16" fmla="*/ 58 w 31"/>
                <a:gd name="T17" fmla="*/ 564 h 101"/>
                <a:gd name="T18" fmla="*/ 126 w 31"/>
                <a:gd name="T19" fmla="*/ 621 h 101"/>
                <a:gd name="T20" fmla="*/ 126 w 31"/>
                <a:gd name="T21" fmla="*/ 626 h 101"/>
                <a:gd name="T22" fmla="*/ 83 w 31"/>
                <a:gd name="T23" fmla="*/ 426 h 101"/>
                <a:gd name="T24" fmla="*/ 75 w 31"/>
                <a:gd name="T25" fmla="*/ 321 h 101"/>
                <a:gd name="T26" fmla="*/ 113 w 31"/>
                <a:gd name="T27" fmla="*/ 145 h 10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 h="101">
                  <a:moveTo>
                    <a:pt x="31" y="0"/>
                  </a:moveTo>
                  <a:cubicBezTo>
                    <a:pt x="22" y="1"/>
                    <a:pt x="17" y="13"/>
                    <a:pt x="12" y="19"/>
                  </a:cubicBezTo>
                  <a:cubicBezTo>
                    <a:pt x="10" y="24"/>
                    <a:pt x="10" y="28"/>
                    <a:pt x="8" y="34"/>
                  </a:cubicBezTo>
                  <a:cubicBezTo>
                    <a:pt x="5" y="40"/>
                    <a:pt x="6" y="42"/>
                    <a:pt x="5" y="48"/>
                  </a:cubicBezTo>
                  <a:cubicBezTo>
                    <a:pt x="4" y="54"/>
                    <a:pt x="0" y="56"/>
                    <a:pt x="1" y="62"/>
                  </a:cubicBezTo>
                  <a:cubicBezTo>
                    <a:pt x="2" y="64"/>
                    <a:pt x="4" y="66"/>
                    <a:pt x="4" y="68"/>
                  </a:cubicBezTo>
                  <a:cubicBezTo>
                    <a:pt x="5" y="70"/>
                    <a:pt x="3" y="74"/>
                    <a:pt x="3" y="76"/>
                  </a:cubicBezTo>
                  <a:cubicBezTo>
                    <a:pt x="4" y="79"/>
                    <a:pt x="6" y="79"/>
                    <a:pt x="7" y="81"/>
                  </a:cubicBezTo>
                  <a:cubicBezTo>
                    <a:pt x="9" y="84"/>
                    <a:pt x="9" y="86"/>
                    <a:pt x="9" y="90"/>
                  </a:cubicBezTo>
                  <a:cubicBezTo>
                    <a:pt x="10" y="93"/>
                    <a:pt x="14" y="101"/>
                    <a:pt x="20" y="99"/>
                  </a:cubicBezTo>
                  <a:cubicBezTo>
                    <a:pt x="20" y="100"/>
                    <a:pt x="20" y="100"/>
                    <a:pt x="20" y="100"/>
                  </a:cubicBezTo>
                  <a:cubicBezTo>
                    <a:pt x="12" y="97"/>
                    <a:pt x="14" y="75"/>
                    <a:pt x="13" y="68"/>
                  </a:cubicBezTo>
                  <a:cubicBezTo>
                    <a:pt x="12" y="62"/>
                    <a:pt x="11" y="57"/>
                    <a:pt x="12" y="51"/>
                  </a:cubicBezTo>
                  <a:cubicBezTo>
                    <a:pt x="13" y="43"/>
                    <a:pt x="15" y="31"/>
                    <a:pt x="18" y="23"/>
                  </a:cubicBezTo>
                </a:path>
              </a:pathLst>
            </a:custGeom>
            <a:solidFill>
              <a:srgbClr val="A45D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69" name="Freeform 5668"/>
            <p:cNvSpPr>
              <a:spLocks/>
            </p:cNvSpPr>
            <p:nvPr/>
          </p:nvSpPr>
          <p:spPr bwMode="auto">
            <a:xfrm>
              <a:off x="1537" y="1977"/>
              <a:ext cx="78" cy="290"/>
            </a:xfrm>
            <a:custGeom>
              <a:avLst/>
              <a:gdLst>
                <a:gd name="T0" fmla="*/ 196 w 31"/>
                <a:gd name="T1" fmla="*/ 0 h 116"/>
                <a:gd name="T2" fmla="*/ 121 w 31"/>
                <a:gd name="T3" fmla="*/ 50 h 116"/>
                <a:gd name="T4" fmla="*/ 63 w 31"/>
                <a:gd name="T5" fmla="*/ 133 h 116"/>
                <a:gd name="T6" fmla="*/ 45 w 31"/>
                <a:gd name="T7" fmla="*/ 170 h 116"/>
                <a:gd name="T8" fmla="*/ 38 w 31"/>
                <a:gd name="T9" fmla="*/ 208 h 116"/>
                <a:gd name="T10" fmla="*/ 25 w 31"/>
                <a:gd name="T11" fmla="*/ 245 h 116"/>
                <a:gd name="T12" fmla="*/ 8 w 31"/>
                <a:gd name="T13" fmla="*/ 283 h 116"/>
                <a:gd name="T14" fmla="*/ 13 w 31"/>
                <a:gd name="T15" fmla="*/ 313 h 116"/>
                <a:gd name="T16" fmla="*/ 0 w 31"/>
                <a:gd name="T17" fmla="*/ 338 h 116"/>
                <a:gd name="T18" fmla="*/ 8 w 31"/>
                <a:gd name="T19" fmla="*/ 400 h 116"/>
                <a:gd name="T20" fmla="*/ 13 w 31"/>
                <a:gd name="T21" fmla="*/ 463 h 116"/>
                <a:gd name="T22" fmla="*/ 38 w 31"/>
                <a:gd name="T23" fmla="*/ 538 h 116"/>
                <a:gd name="T24" fmla="*/ 63 w 31"/>
                <a:gd name="T25" fmla="*/ 608 h 116"/>
                <a:gd name="T26" fmla="*/ 96 w 31"/>
                <a:gd name="T27" fmla="*/ 645 h 116"/>
                <a:gd name="T28" fmla="*/ 113 w 31"/>
                <a:gd name="T29" fmla="*/ 688 h 116"/>
                <a:gd name="T30" fmla="*/ 113 w 31"/>
                <a:gd name="T31" fmla="*/ 625 h 116"/>
                <a:gd name="T32" fmla="*/ 88 w 31"/>
                <a:gd name="T33" fmla="*/ 250 h 1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16">
                  <a:moveTo>
                    <a:pt x="31" y="0"/>
                  </a:moveTo>
                  <a:cubicBezTo>
                    <a:pt x="27" y="3"/>
                    <a:pt x="23" y="4"/>
                    <a:pt x="19" y="8"/>
                  </a:cubicBezTo>
                  <a:cubicBezTo>
                    <a:pt x="16" y="12"/>
                    <a:pt x="13" y="17"/>
                    <a:pt x="10" y="21"/>
                  </a:cubicBezTo>
                  <a:cubicBezTo>
                    <a:pt x="7" y="24"/>
                    <a:pt x="7" y="24"/>
                    <a:pt x="7" y="27"/>
                  </a:cubicBezTo>
                  <a:cubicBezTo>
                    <a:pt x="7" y="30"/>
                    <a:pt x="7" y="31"/>
                    <a:pt x="6" y="33"/>
                  </a:cubicBezTo>
                  <a:cubicBezTo>
                    <a:pt x="4" y="36"/>
                    <a:pt x="4" y="37"/>
                    <a:pt x="4" y="39"/>
                  </a:cubicBezTo>
                  <a:cubicBezTo>
                    <a:pt x="3" y="42"/>
                    <a:pt x="5" y="44"/>
                    <a:pt x="1" y="45"/>
                  </a:cubicBezTo>
                  <a:cubicBezTo>
                    <a:pt x="1" y="47"/>
                    <a:pt x="2" y="48"/>
                    <a:pt x="2" y="50"/>
                  </a:cubicBezTo>
                  <a:cubicBezTo>
                    <a:pt x="2" y="52"/>
                    <a:pt x="0" y="53"/>
                    <a:pt x="0" y="54"/>
                  </a:cubicBezTo>
                  <a:cubicBezTo>
                    <a:pt x="0" y="57"/>
                    <a:pt x="2" y="60"/>
                    <a:pt x="1" y="64"/>
                  </a:cubicBezTo>
                  <a:cubicBezTo>
                    <a:pt x="0" y="69"/>
                    <a:pt x="0" y="69"/>
                    <a:pt x="2" y="74"/>
                  </a:cubicBezTo>
                  <a:cubicBezTo>
                    <a:pt x="3" y="78"/>
                    <a:pt x="5" y="82"/>
                    <a:pt x="6" y="86"/>
                  </a:cubicBezTo>
                  <a:cubicBezTo>
                    <a:pt x="7" y="90"/>
                    <a:pt x="8" y="94"/>
                    <a:pt x="10" y="97"/>
                  </a:cubicBezTo>
                  <a:cubicBezTo>
                    <a:pt x="12" y="99"/>
                    <a:pt x="14" y="101"/>
                    <a:pt x="15" y="103"/>
                  </a:cubicBezTo>
                  <a:cubicBezTo>
                    <a:pt x="17" y="105"/>
                    <a:pt x="17" y="107"/>
                    <a:pt x="18" y="110"/>
                  </a:cubicBezTo>
                  <a:cubicBezTo>
                    <a:pt x="22" y="116"/>
                    <a:pt x="19" y="102"/>
                    <a:pt x="18" y="100"/>
                  </a:cubicBezTo>
                  <a:cubicBezTo>
                    <a:pt x="13" y="80"/>
                    <a:pt x="3" y="59"/>
                    <a:pt x="14" y="40"/>
                  </a:cubicBezTo>
                </a:path>
              </a:pathLst>
            </a:custGeom>
            <a:solidFill>
              <a:srgbClr val="99585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0" name="Freeform 5669"/>
            <p:cNvSpPr>
              <a:spLocks/>
            </p:cNvSpPr>
            <p:nvPr/>
          </p:nvSpPr>
          <p:spPr bwMode="auto">
            <a:xfrm>
              <a:off x="1772" y="2269"/>
              <a:ext cx="150" cy="650"/>
            </a:xfrm>
            <a:custGeom>
              <a:avLst/>
              <a:gdLst>
                <a:gd name="T0" fmla="*/ 75 w 60"/>
                <a:gd name="T1" fmla="*/ 38 h 260"/>
                <a:gd name="T2" fmla="*/ 8 w 60"/>
                <a:gd name="T3" fmla="*/ 225 h 260"/>
                <a:gd name="T4" fmla="*/ 100 w 60"/>
                <a:gd name="T5" fmla="*/ 388 h 260"/>
                <a:gd name="T6" fmla="*/ 188 w 60"/>
                <a:gd name="T7" fmla="*/ 558 h 260"/>
                <a:gd name="T8" fmla="*/ 283 w 60"/>
                <a:gd name="T9" fmla="*/ 650 h 260"/>
                <a:gd name="T10" fmla="*/ 350 w 60"/>
                <a:gd name="T11" fmla="*/ 1058 h 260"/>
                <a:gd name="T12" fmla="*/ 338 w 60"/>
                <a:gd name="T13" fmla="*/ 1245 h 260"/>
                <a:gd name="T14" fmla="*/ 288 w 60"/>
                <a:gd name="T15" fmla="*/ 1625 h 260"/>
                <a:gd name="T16" fmla="*/ 370 w 60"/>
                <a:gd name="T17" fmla="*/ 1183 h 260"/>
                <a:gd name="T18" fmla="*/ 375 w 60"/>
                <a:gd name="T19" fmla="*/ 945 h 260"/>
                <a:gd name="T20" fmla="*/ 325 w 60"/>
                <a:gd name="T21" fmla="*/ 550 h 260"/>
                <a:gd name="T22" fmla="*/ 283 w 60"/>
                <a:gd name="T23" fmla="*/ 413 h 260"/>
                <a:gd name="T24" fmla="*/ 245 w 60"/>
                <a:gd name="T25" fmla="*/ 250 h 260"/>
                <a:gd name="T26" fmla="*/ 183 w 60"/>
                <a:gd name="T27" fmla="*/ 100 h 260"/>
                <a:gd name="T28" fmla="*/ 150 w 60"/>
                <a:gd name="T29" fmla="*/ 33 h 260"/>
                <a:gd name="T30" fmla="*/ 95 w 60"/>
                <a:gd name="T31" fmla="*/ 25 h 2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260">
                  <a:moveTo>
                    <a:pt x="12" y="6"/>
                  </a:moveTo>
                  <a:cubicBezTo>
                    <a:pt x="6" y="14"/>
                    <a:pt x="0" y="26"/>
                    <a:pt x="1" y="36"/>
                  </a:cubicBezTo>
                  <a:cubicBezTo>
                    <a:pt x="1" y="45"/>
                    <a:pt x="11" y="54"/>
                    <a:pt x="16" y="62"/>
                  </a:cubicBezTo>
                  <a:cubicBezTo>
                    <a:pt x="22" y="71"/>
                    <a:pt x="25" y="81"/>
                    <a:pt x="30" y="89"/>
                  </a:cubicBezTo>
                  <a:cubicBezTo>
                    <a:pt x="36" y="97"/>
                    <a:pt x="39" y="96"/>
                    <a:pt x="45" y="104"/>
                  </a:cubicBezTo>
                  <a:cubicBezTo>
                    <a:pt x="57" y="121"/>
                    <a:pt x="55" y="147"/>
                    <a:pt x="56" y="169"/>
                  </a:cubicBezTo>
                  <a:cubicBezTo>
                    <a:pt x="57" y="179"/>
                    <a:pt x="56" y="189"/>
                    <a:pt x="54" y="199"/>
                  </a:cubicBezTo>
                  <a:cubicBezTo>
                    <a:pt x="52" y="209"/>
                    <a:pt x="46" y="249"/>
                    <a:pt x="46" y="260"/>
                  </a:cubicBezTo>
                  <a:cubicBezTo>
                    <a:pt x="50" y="245"/>
                    <a:pt x="57" y="202"/>
                    <a:pt x="59" y="189"/>
                  </a:cubicBezTo>
                  <a:cubicBezTo>
                    <a:pt x="60" y="176"/>
                    <a:pt x="60" y="164"/>
                    <a:pt x="60" y="151"/>
                  </a:cubicBezTo>
                  <a:cubicBezTo>
                    <a:pt x="60" y="128"/>
                    <a:pt x="57" y="110"/>
                    <a:pt x="52" y="88"/>
                  </a:cubicBezTo>
                  <a:cubicBezTo>
                    <a:pt x="50" y="81"/>
                    <a:pt x="47" y="74"/>
                    <a:pt x="45" y="66"/>
                  </a:cubicBezTo>
                  <a:cubicBezTo>
                    <a:pt x="42" y="58"/>
                    <a:pt x="41" y="49"/>
                    <a:pt x="39" y="40"/>
                  </a:cubicBezTo>
                  <a:cubicBezTo>
                    <a:pt x="36" y="32"/>
                    <a:pt x="32" y="24"/>
                    <a:pt x="29" y="16"/>
                  </a:cubicBezTo>
                  <a:cubicBezTo>
                    <a:pt x="28" y="12"/>
                    <a:pt x="27" y="9"/>
                    <a:pt x="24" y="5"/>
                  </a:cubicBezTo>
                  <a:cubicBezTo>
                    <a:pt x="22" y="3"/>
                    <a:pt x="16" y="0"/>
                    <a:pt x="15" y="4"/>
                  </a:cubicBezTo>
                </a:path>
              </a:pathLst>
            </a:custGeom>
            <a:solidFill>
              <a:srgbClr val="E7B68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1" name="Freeform 5670"/>
            <p:cNvSpPr>
              <a:spLocks/>
            </p:cNvSpPr>
            <p:nvPr/>
          </p:nvSpPr>
          <p:spPr bwMode="auto">
            <a:xfrm>
              <a:off x="1780" y="2322"/>
              <a:ext cx="115" cy="205"/>
            </a:xfrm>
            <a:custGeom>
              <a:avLst/>
              <a:gdLst>
                <a:gd name="T0" fmla="*/ 88 w 46"/>
                <a:gd name="T1" fmla="*/ 0 h 82"/>
                <a:gd name="T2" fmla="*/ 175 w 46"/>
                <a:gd name="T3" fmla="*/ 263 h 82"/>
                <a:gd name="T4" fmla="*/ 213 w 46"/>
                <a:gd name="T5" fmla="*/ 395 h 82"/>
                <a:gd name="T6" fmla="*/ 288 w 46"/>
                <a:gd name="T7" fmla="*/ 513 h 82"/>
                <a:gd name="T8" fmla="*/ 200 w 46"/>
                <a:gd name="T9" fmla="*/ 238 h 82"/>
                <a:gd name="T10" fmla="*/ 133 w 46"/>
                <a:gd name="T11" fmla="*/ 138 h 82"/>
                <a:gd name="T12" fmla="*/ 125 w 46"/>
                <a:gd name="T13" fmla="*/ 70 h 82"/>
                <a:gd name="T14" fmla="*/ 100 w 46"/>
                <a:gd name="T15" fmla="*/ 13 h 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82">
                  <a:moveTo>
                    <a:pt x="14" y="0"/>
                  </a:moveTo>
                  <a:cubicBezTo>
                    <a:pt x="0" y="15"/>
                    <a:pt x="25" y="27"/>
                    <a:pt x="28" y="42"/>
                  </a:cubicBezTo>
                  <a:cubicBezTo>
                    <a:pt x="29" y="50"/>
                    <a:pt x="29" y="56"/>
                    <a:pt x="34" y="63"/>
                  </a:cubicBezTo>
                  <a:cubicBezTo>
                    <a:pt x="38" y="70"/>
                    <a:pt x="42" y="75"/>
                    <a:pt x="46" y="82"/>
                  </a:cubicBezTo>
                  <a:cubicBezTo>
                    <a:pt x="36" y="69"/>
                    <a:pt x="38" y="51"/>
                    <a:pt x="32" y="38"/>
                  </a:cubicBezTo>
                  <a:cubicBezTo>
                    <a:pt x="29" y="32"/>
                    <a:pt x="24" y="27"/>
                    <a:pt x="21" y="22"/>
                  </a:cubicBezTo>
                  <a:cubicBezTo>
                    <a:pt x="19" y="18"/>
                    <a:pt x="20" y="15"/>
                    <a:pt x="20" y="11"/>
                  </a:cubicBezTo>
                  <a:cubicBezTo>
                    <a:pt x="19" y="7"/>
                    <a:pt x="17" y="5"/>
                    <a:pt x="16" y="2"/>
                  </a:cubicBezTo>
                </a:path>
              </a:pathLst>
            </a:custGeom>
            <a:solidFill>
              <a:srgbClr val="ECC5A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2" name="Freeform 5671"/>
            <p:cNvSpPr>
              <a:spLocks/>
            </p:cNvSpPr>
            <p:nvPr/>
          </p:nvSpPr>
          <p:spPr bwMode="auto">
            <a:xfrm>
              <a:off x="1780" y="1967"/>
              <a:ext cx="60" cy="137"/>
            </a:xfrm>
            <a:custGeom>
              <a:avLst/>
              <a:gdLst>
                <a:gd name="T0" fmla="*/ 0 w 24"/>
                <a:gd name="T1" fmla="*/ 87 h 55"/>
                <a:gd name="T2" fmla="*/ 38 w 24"/>
                <a:gd name="T3" fmla="*/ 5 h 55"/>
                <a:gd name="T4" fmla="*/ 50 w 24"/>
                <a:gd name="T5" fmla="*/ 0 h 55"/>
                <a:gd name="T6" fmla="*/ 113 w 24"/>
                <a:gd name="T7" fmla="*/ 117 h 55"/>
                <a:gd name="T8" fmla="*/ 150 w 24"/>
                <a:gd name="T9" fmla="*/ 341 h 55"/>
                <a:gd name="T10" fmla="*/ 25 w 24"/>
                <a:gd name="T11" fmla="*/ 67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55">
                  <a:moveTo>
                    <a:pt x="0" y="14"/>
                  </a:moveTo>
                  <a:cubicBezTo>
                    <a:pt x="3" y="10"/>
                    <a:pt x="5" y="5"/>
                    <a:pt x="6" y="1"/>
                  </a:cubicBezTo>
                  <a:cubicBezTo>
                    <a:pt x="7" y="0"/>
                    <a:pt x="8" y="0"/>
                    <a:pt x="8" y="0"/>
                  </a:cubicBezTo>
                  <a:cubicBezTo>
                    <a:pt x="12" y="4"/>
                    <a:pt x="17" y="13"/>
                    <a:pt x="18" y="19"/>
                  </a:cubicBezTo>
                  <a:cubicBezTo>
                    <a:pt x="20" y="25"/>
                    <a:pt x="20" y="49"/>
                    <a:pt x="24" y="55"/>
                  </a:cubicBezTo>
                  <a:cubicBezTo>
                    <a:pt x="21" y="39"/>
                    <a:pt x="16" y="15"/>
                    <a:pt x="4" y="11"/>
                  </a:cubicBezTo>
                </a:path>
              </a:pathLst>
            </a:custGeom>
            <a:solidFill>
              <a:srgbClr val="B17F4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3" name="Freeform 5672"/>
            <p:cNvSpPr>
              <a:spLocks/>
            </p:cNvSpPr>
            <p:nvPr/>
          </p:nvSpPr>
          <p:spPr bwMode="auto">
            <a:xfrm>
              <a:off x="1760" y="2322"/>
              <a:ext cx="57" cy="112"/>
            </a:xfrm>
            <a:custGeom>
              <a:avLst/>
              <a:gdLst>
                <a:gd name="T0" fmla="*/ 55 w 23"/>
                <a:gd name="T1" fmla="*/ 5 h 45"/>
                <a:gd name="T2" fmla="*/ 25 w 23"/>
                <a:gd name="T3" fmla="*/ 167 h 45"/>
                <a:gd name="T4" fmla="*/ 87 w 23"/>
                <a:gd name="T5" fmla="*/ 217 h 45"/>
                <a:gd name="T6" fmla="*/ 141 w 23"/>
                <a:gd name="T7" fmla="*/ 279 h 45"/>
                <a:gd name="T8" fmla="*/ 87 w 23"/>
                <a:gd name="T9" fmla="*/ 129 h 45"/>
                <a:gd name="T10" fmla="*/ 99 w 23"/>
                <a:gd name="T11" fmla="*/ 0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45">
                  <a:moveTo>
                    <a:pt x="9" y="1"/>
                  </a:moveTo>
                  <a:cubicBezTo>
                    <a:pt x="1" y="8"/>
                    <a:pt x="0" y="18"/>
                    <a:pt x="4" y="27"/>
                  </a:cubicBezTo>
                  <a:cubicBezTo>
                    <a:pt x="7" y="32"/>
                    <a:pt x="10" y="32"/>
                    <a:pt x="14" y="35"/>
                  </a:cubicBezTo>
                  <a:cubicBezTo>
                    <a:pt x="17" y="38"/>
                    <a:pt x="19" y="43"/>
                    <a:pt x="23" y="45"/>
                  </a:cubicBezTo>
                  <a:cubicBezTo>
                    <a:pt x="22" y="37"/>
                    <a:pt x="16" y="29"/>
                    <a:pt x="14" y="21"/>
                  </a:cubicBezTo>
                  <a:cubicBezTo>
                    <a:pt x="11" y="12"/>
                    <a:pt x="13" y="9"/>
                    <a:pt x="16" y="0"/>
                  </a:cubicBezTo>
                </a:path>
              </a:pathLst>
            </a:custGeom>
            <a:solidFill>
              <a:srgbClr val="E7B68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4" name="Freeform 5673"/>
            <p:cNvSpPr>
              <a:spLocks/>
            </p:cNvSpPr>
            <p:nvPr/>
          </p:nvSpPr>
          <p:spPr bwMode="auto">
            <a:xfrm>
              <a:off x="1860" y="2437"/>
              <a:ext cx="60" cy="157"/>
            </a:xfrm>
            <a:custGeom>
              <a:avLst/>
              <a:gdLst>
                <a:gd name="T0" fmla="*/ 33 w 24"/>
                <a:gd name="T1" fmla="*/ 137 h 63"/>
                <a:gd name="T2" fmla="*/ 95 w 24"/>
                <a:gd name="T3" fmla="*/ 249 h 63"/>
                <a:gd name="T4" fmla="*/ 120 w 24"/>
                <a:gd name="T5" fmla="*/ 391 h 63"/>
                <a:gd name="T6" fmla="*/ 95 w 24"/>
                <a:gd name="T7" fmla="*/ 174 h 63"/>
                <a:gd name="T8" fmla="*/ 45 w 24"/>
                <a:gd name="T9" fmla="*/ 87 h 63"/>
                <a:gd name="T10" fmla="*/ 0 w 24"/>
                <a:gd name="T11" fmla="*/ 0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63">
                  <a:moveTo>
                    <a:pt x="5" y="22"/>
                  </a:moveTo>
                  <a:cubicBezTo>
                    <a:pt x="9" y="24"/>
                    <a:pt x="14" y="35"/>
                    <a:pt x="15" y="40"/>
                  </a:cubicBezTo>
                  <a:cubicBezTo>
                    <a:pt x="18" y="46"/>
                    <a:pt x="20" y="56"/>
                    <a:pt x="19" y="63"/>
                  </a:cubicBezTo>
                  <a:cubicBezTo>
                    <a:pt x="24" y="53"/>
                    <a:pt x="19" y="38"/>
                    <a:pt x="15" y="28"/>
                  </a:cubicBezTo>
                  <a:cubicBezTo>
                    <a:pt x="13" y="23"/>
                    <a:pt x="10" y="19"/>
                    <a:pt x="7" y="14"/>
                  </a:cubicBezTo>
                  <a:cubicBezTo>
                    <a:pt x="4" y="10"/>
                    <a:pt x="3" y="5"/>
                    <a:pt x="0" y="0"/>
                  </a:cubicBezTo>
                </a:path>
              </a:pathLst>
            </a:custGeom>
            <a:solidFill>
              <a:srgbClr val="ECC5A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5" name="Freeform 5674"/>
            <p:cNvSpPr>
              <a:spLocks/>
            </p:cNvSpPr>
            <p:nvPr/>
          </p:nvSpPr>
          <p:spPr bwMode="auto">
            <a:xfrm>
              <a:off x="1810" y="2334"/>
              <a:ext cx="50" cy="113"/>
            </a:xfrm>
            <a:custGeom>
              <a:avLst/>
              <a:gdLst>
                <a:gd name="T0" fmla="*/ 8 w 20"/>
                <a:gd name="T1" fmla="*/ 20 h 45"/>
                <a:gd name="T2" fmla="*/ 70 w 20"/>
                <a:gd name="T3" fmla="*/ 151 h 45"/>
                <a:gd name="T4" fmla="*/ 120 w 20"/>
                <a:gd name="T5" fmla="*/ 284 h 45"/>
                <a:gd name="T6" fmla="*/ 113 w 20"/>
                <a:gd name="T7" fmla="*/ 196 h 45"/>
                <a:gd name="T8" fmla="*/ 63 w 20"/>
                <a:gd name="T9" fmla="*/ 138 h 45"/>
                <a:gd name="T10" fmla="*/ 38 w 20"/>
                <a:gd name="T11" fmla="*/ 63 h 45"/>
                <a:gd name="T12" fmla="*/ 8 w 20"/>
                <a:gd name="T13" fmla="*/ 13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45">
                  <a:moveTo>
                    <a:pt x="1" y="3"/>
                  </a:moveTo>
                  <a:cubicBezTo>
                    <a:pt x="0" y="11"/>
                    <a:pt x="6" y="19"/>
                    <a:pt x="11" y="24"/>
                  </a:cubicBezTo>
                  <a:cubicBezTo>
                    <a:pt x="16" y="31"/>
                    <a:pt x="19" y="38"/>
                    <a:pt x="19" y="45"/>
                  </a:cubicBezTo>
                  <a:cubicBezTo>
                    <a:pt x="20" y="41"/>
                    <a:pt x="20" y="35"/>
                    <a:pt x="18" y="31"/>
                  </a:cubicBezTo>
                  <a:cubicBezTo>
                    <a:pt x="17" y="28"/>
                    <a:pt x="12" y="26"/>
                    <a:pt x="10" y="22"/>
                  </a:cubicBezTo>
                  <a:cubicBezTo>
                    <a:pt x="9" y="18"/>
                    <a:pt x="7" y="14"/>
                    <a:pt x="6" y="10"/>
                  </a:cubicBezTo>
                  <a:cubicBezTo>
                    <a:pt x="5" y="7"/>
                    <a:pt x="6" y="0"/>
                    <a:pt x="1" y="2"/>
                  </a:cubicBezTo>
                </a:path>
              </a:pathLst>
            </a:custGeom>
            <a:solidFill>
              <a:srgbClr val="F6E5D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6" name="Freeform 5675"/>
            <p:cNvSpPr>
              <a:spLocks/>
            </p:cNvSpPr>
            <p:nvPr/>
          </p:nvSpPr>
          <p:spPr bwMode="auto">
            <a:xfrm>
              <a:off x="1892" y="2517"/>
              <a:ext cx="25" cy="110"/>
            </a:xfrm>
            <a:custGeom>
              <a:avLst/>
              <a:gdLst>
                <a:gd name="T0" fmla="*/ 0 w 10"/>
                <a:gd name="T1" fmla="*/ 0 h 44"/>
                <a:gd name="T2" fmla="*/ 38 w 10"/>
                <a:gd name="T3" fmla="*/ 138 h 44"/>
                <a:gd name="T4" fmla="*/ 45 w 10"/>
                <a:gd name="T5" fmla="*/ 213 h 44"/>
                <a:gd name="T6" fmla="*/ 58 w 10"/>
                <a:gd name="T7" fmla="*/ 275 h 44"/>
                <a:gd name="T8" fmla="*/ 45 w 10"/>
                <a:gd name="T9" fmla="*/ 138 h 44"/>
                <a:gd name="T10" fmla="*/ 8 w 10"/>
                <a:gd name="T11" fmla="*/ 20 h 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44">
                  <a:moveTo>
                    <a:pt x="0" y="0"/>
                  </a:moveTo>
                  <a:cubicBezTo>
                    <a:pt x="4" y="7"/>
                    <a:pt x="5" y="15"/>
                    <a:pt x="6" y="22"/>
                  </a:cubicBezTo>
                  <a:cubicBezTo>
                    <a:pt x="7" y="27"/>
                    <a:pt x="7" y="30"/>
                    <a:pt x="7" y="34"/>
                  </a:cubicBezTo>
                  <a:cubicBezTo>
                    <a:pt x="7" y="38"/>
                    <a:pt x="9" y="41"/>
                    <a:pt x="9" y="44"/>
                  </a:cubicBezTo>
                  <a:cubicBezTo>
                    <a:pt x="10" y="37"/>
                    <a:pt x="8" y="30"/>
                    <a:pt x="7" y="22"/>
                  </a:cubicBezTo>
                  <a:cubicBezTo>
                    <a:pt x="7" y="16"/>
                    <a:pt x="6" y="9"/>
                    <a:pt x="1" y="3"/>
                  </a:cubicBezTo>
                </a:path>
              </a:pathLst>
            </a:custGeom>
            <a:solidFill>
              <a:srgbClr val="F6E5D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7" name="Freeform 5676"/>
            <p:cNvSpPr>
              <a:spLocks/>
            </p:cNvSpPr>
            <p:nvPr/>
          </p:nvSpPr>
          <p:spPr bwMode="auto">
            <a:xfrm>
              <a:off x="1867" y="2929"/>
              <a:ext cx="50" cy="306"/>
            </a:xfrm>
            <a:custGeom>
              <a:avLst/>
              <a:gdLst>
                <a:gd name="T0" fmla="*/ 33 w 20"/>
                <a:gd name="T1" fmla="*/ 70 h 122"/>
                <a:gd name="T2" fmla="*/ 63 w 20"/>
                <a:gd name="T3" fmla="*/ 446 h 122"/>
                <a:gd name="T4" fmla="*/ 125 w 20"/>
                <a:gd name="T5" fmla="*/ 768 h 122"/>
                <a:gd name="T6" fmla="*/ 113 w 20"/>
                <a:gd name="T7" fmla="*/ 559 h 122"/>
                <a:gd name="T8" fmla="*/ 63 w 20"/>
                <a:gd name="T9" fmla="*/ 391 h 122"/>
                <a:gd name="T10" fmla="*/ 38 w 20"/>
                <a:gd name="T11" fmla="*/ 38 h 122"/>
                <a:gd name="T12" fmla="*/ 50 w 20"/>
                <a:gd name="T13" fmla="*/ 0 h 1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22">
                  <a:moveTo>
                    <a:pt x="5" y="11"/>
                  </a:moveTo>
                  <a:cubicBezTo>
                    <a:pt x="0" y="26"/>
                    <a:pt x="4" y="57"/>
                    <a:pt x="10" y="71"/>
                  </a:cubicBezTo>
                  <a:cubicBezTo>
                    <a:pt x="16" y="87"/>
                    <a:pt x="18" y="105"/>
                    <a:pt x="20" y="122"/>
                  </a:cubicBezTo>
                  <a:cubicBezTo>
                    <a:pt x="20" y="111"/>
                    <a:pt x="19" y="99"/>
                    <a:pt x="18" y="89"/>
                  </a:cubicBezTo>
                  <a:cubicBezTo>
                    <a:pt x="16" y="79"/>
                    <a:pt x="12" y="71"/>
                    <a:pt x="10" y="62"/>
                  </a:cubicBezTo>
                  <a:cubicBezTo>
                    <a:pt x="7" y="44"/>
                    <a:pt x="3" y="25"/>
                    <a:pt x="6" y="6"/>
                  </a:cubicBezTo>
                  <a:cubicBezTo>
                    <a:pt x="7" y="4"/>
                    <a:pt x="7" y="2"/>
                    <a:pt x="8" y="0"/>
                  </a:cubicBezTo>
                </a:path>
              </a:pathLst>
            </a:custGeom>
            <a:solidFill>
              <a:srgbClr val="F6E5D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8" name="Freeform 5677"/>
            <p:cNvSpPr>
              <a:spLocks/>
            </p:cNvSpPr>
            <p:nvPr/>
          </p:nvSpPr>
          <p:spPr bwMode="auto">
            <a:xfrm>
              <a:off x="1892" y="3382"/>
              <a:ext cx="15" cy="20"/>
            </a:xfrm>
            <a:custGeom>
              <a:avLst/>
              <a:gdLst>
                <a:gd name="T0" fmla="*/ 0 w 6"/>
                <a:gd name="T1" fmla="*/ 38 h 8"/>
                <a:gd name="T2" fmla="*/ 0 w 6"/>
                <a:gd name="T3" fmla="*/ 50 h 8"/>
                <a:gd name="T4" fmla="*/ 0 w 6"/>
                <a:gd name="T5" fmla="*/ 38 h 8"/>
                <a:gd name="T6" fmla="*/ 0 60000 65536"/>
                <a:gd name="T7" fmla="*/ 0 60000 65536"/>
                <a:gd name="T8" fmla="*/ 0 60000 65536"/>
              </a:gdLst>
              <a:ahLst/>
              <a:cxnLst>
                <a:cxn ang="T6">
                  <a:pos x="T0" y="T1"/>
                </a:cxn>
                <a:cxn ang="T7">
                  <a:pos x="T2" y="T3"/>
                </a:cxn>
                <a:cxn ang="T8">
                  <a:pos x="T4" y="T5"/>
                </a:cxn>
              </a:cxnLst>
              <a:rect l="0" t="0" r="r" b="b"/>
              <a:pathLst>
                <a:path w="6" h="8">
                  <a:moveTo>
                    <a:pt x="0" y="6"/>
                  </a:moveTo>
                  <a:cubicBezTo>
                    <a:pt x="0" y="6"/>
                    <a:pt x="0" y="7"/>
                    <a:pt x="0" y="8"/>
                  </a:cubicBezTo>
                  <a:cubicBezTo>
                    <a:pt x="6" y="8"/>
                    <a:pt x="1" y="0"/>
                    <a:pt x="0" y="6"/>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79" name="Freeform 5678"/>
            <p:cNvSpPr>
              <a:spLocks/>
            </p:cNvSpPr>
            <p:nvPr/>
          </p:nvSpPr>
          <p:spPr bwMode="auto">
            <a:xfrm>
              <a:off x="1897" y="3407"/>
              <a:ext cx="10" cy="8"/>
            </a:xfrm>
            <a:custGeom>
              <a:avLst/>
              <a:gdLst>
                <a:gd name="T0" fmla="*/ 13 w 4"/>
                <a:gd name="T1" fmla="*/ 0 h 3"/>
                <a:gd name="T2" fmla="*/ 8 w 4"/>
                <a:gd name="T3" fmla="*/ 21 h 3"/>
                <a:gd name="T4" fmla="*/ 13 w 4"/>
                <a:gd name="T5" fmla="*/ 8 h 3"/>
                <a:gd name="T6" fmla="*/ 0 60000 65536"/>
                <a:gd name="T7" fmla="*/ 0 60000 65536"/>
                <a:gd name="T8" fmla="*/ 0 60000 65536"/>
              </a:gdLst>
              <a:ahLst/>
              <a:cxnLst>
                <a:cxn ang="T6">
                  <a:pos x="T0" y="T1"/>
                </a:cxn>
                <a:cxn ang="T7">
                  <a:pos x="T2" y="T3"/>
                </a:cxn>
                <a:cxn ang="T8">
                  <a:pos x="T4" y="T5"/>
                </a:cxn>
              </a:cxnLst>
              <a:rect l="0" t="0" r="r" b="b"/>
              <a:pathLst>
                <a:path w="4" h="3">
                  <a:moveTo>
                    <a:pt x="2" y="0"/>
                  </a:moveTo>
                  <a:cubicBezTo>
                    <a:pt x="1" y="0"/>
                    <a:pt x="0" y="2"/>
                    <a:pt x="1" y="3"/>
                  </a:cubicBezTo>
                  <a:cubicBezTo>
                    <a:pt x="3" y="3"/>
                    <a:pt x="4" y="0"/>
                    <a:pt x="2" y="1"/>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0" name="Freeform 5679"/>
            <p:cNvSpPr>
              <a:spLocks/>
            </p:cNvSpPr>
            <p:nvPr/>
          </p:nvSpPr>
          <p:spPr bwMode="auto">
            <a:xfrm>
              <a:off x="1900" y="3392"/>
              <a:ext cx="12" cy="10"/>
            </a:xfrm>
            <a:custGeom>
              <a:avLst/>
              <a:gdLst>
                <a:gd name="T0" fmla="*/ 12 w 5"/>
                <a:gd name="T1" fmla="*/ 0 h 4"/>
                <a:gd name="T2" fmla="*/ 17 w 5"/>
                <a:gd name="T3" fmla="*/ 25 h 4"/>
                <a:gd name="T4" fmla="*/ 17 w 5"/>
                <a:gd name="T5" fmla="*/ 0 h 4"/>
                <a:gd name="T6" fmla="*/ 12 w 5"/>
                <a:gd name="T7" fmla="*/ 8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2" y="0"/>
                  </a:moveTo>
                  <a:cubicBezTo>
                    <a:pt x="0" y="1"/>
                    <a:pt x="0" y="4"/>
                    <a:pt x="3" y="4"/>
                  </a:cubicBezTo>
                  <a:cubicBezTo>
                    <a:pt x="5" y="4"/>
                    <a:pt x="5" y="1"/>
                    <a:pt x="3" y="0"/>
                  </a:cubicBezTo>
                  <a:cubicBezTo>
                    <a:pt x="2" y="1"/>
                    <a:pt x="2" y="1"/>
                    <a:pt x="2" y="1"/>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1" name="Freeform 5680"/>
            <p:cNvSpPr>
              <a:spLocks/>
            </p:cNvSpPr>
            <p:nvPr/>
          </p:nvSpPr>
          <p:spPr bwMode="auto">
            <a:xfrm>
              <a:off x="1905" y="3395"/>
              <a:ext cx="22" cy="7"/>
            </a:xfrm>
            <a:custGeom>
              <a:avLst/>
              <a:gdLst>
                <a:gd name="T0" fmla="*/ 29 w 9"/>
                <a:gd name="T1" fmla="*/ 0 h 3"/>
                <a:gd name="T2" fmla="*/ 24 w 9"/>
                <a:gd name="T3" fmla="*/ 0 h 3"/>
                <a:gd name="T4" fmla="*/ 24 w 9"/>
                <a:gd name="T5" fmla="*/ 5 h 3"/>
                <a:gd name="T6" fmla="*/ 0 60000 65536"/>
                <a:gd name="T7" fmla="*/ 0 60000 65536"/>
                <a:gd name="T8" fmla="*/ 0 60000 65536"/>
              </a:gdLst>
              <a:ahLst/>
              <a:cxnLst>
                <a:cxn ang="T6">
                  <a:pos x="T0" y="T1"/>
                </a:cxn>
                <a:cxn ang="T7">
                  <a:pos x="T2" y="T3"/>
                </a:cxn>
                <a:cxn ang="T8">
                  <a:pos x="T4" y="T5"/>
                </a:cxn>
              </a:cxnLst>
              <a:rect l="0" t="0" r="r" b="b"/>
              <a:pathLst>
                <a:path w="9" h="3">
                  <a:moveTo>
                    <a:pt x="5" y="0"/>
                  </a:moveTo>
                  <a:cubicBezTo>
                    <a:pt x="0" y="2"/>
                    <a:pt x="9" y="3"/>
                    <a:pt x="4" y="0"/>
                  </a:cubicBezTo>
                  <a:cubicBezTo>
                    <a:pt x="4" y="0"/>
                    <a:pt x="4" y="0"/>
                    <a:pt x="4" y="1"/>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2" name="Freeform 5681"/>
            <p:cNvSpPr>
              <a:spLocks/>
            </p:cNvSpPr>
            <p:nvPr/>
          </p:nvSpPr>
          <p:spPr bwMode="auto">
            <a:xfrm>
              <a:off x="1917" y="3390"/>
              <a:ext cx="15" cy="15"/>
            </a:xfrm>
            <a:custGeom>
              <a:avLst/>
              <a:gdLst>
                <a:gd name="T0" fmla="*/ 25 w 6"/>
                <a:gd name="T1" fmla="*/ 8 h 6"/>
                <a:gd name="T2" fmla="*/ 20 w 6"/>
                <a:gd name="T3" fmla="*/ 33 h 6"/>
                <a:gd name="T4" fmla="*/ 20 w 6"/>
                <a:gd name="T5" fmla="*/ 13 h 6"/>
                <a:gd name="T6" fmla="*/ 0 60000 65536"/>
                <a:gd name="T7" fmla="*/ 0 60000 65536"/>
                <a:gd name="T8" fmla="*/ 0 60000 65536"/>
              </a:gdLst>
              <a:ahLst/>
              <a:cxnLst>
                <a:cxn ang="T6">
                  <a:pos x="T0" y="T1"/>
                </a:cxn>
                <a:cxn ang="T7">
                  <a:pos x="T2" y="T3"/>
                </a:cxn>
                <a:cxn ang="T8">
                  <a:pos x="T4" y="T5"/>
                </a:cxn>
              </a:cxnLst>
              <a:rect l="0" t="0" r="r" b="b"/>
              <a:pathLst>
                <a:path w="6" h="6">
                  <a:moveTo>
                    <a:pt x="4" y="1"/>
                  </a:moveTo>
                  <a:cubicBezTo>
                    <a:pt x="2" y="1"/>
                    <a:pt x="0" y="4"/>
                    <a:pt x="3" y="5"/>
                  </a:cubicBezTo>
                  <a:cubicBezTo>
                    <a:pt x="5" y="6"/>
                    <a:pt x="6" y="0"/>
                    <a:pt x="3" y="2"/>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3" name="Freeform 5682"/>
            <p:cNvSpPr>
              <a:spLocks/>
            </p:cNvSpPr>
            <p:nvPr/>
          </p:nvSpPr>
          <p:spPr bwMode="auto">
            <a:xfrm>
              <a:off x="1912" y="3405"/>
              <a:ext cx="5" cy="5"/>
            </a:xfrm>
            <a:custGeom>
              <a:avLst/>
              <a:gdLst>
                <a:gd name="T0" fmla="*/ 0 w 2"/>
                <a:gd name="T1" fmla="*/ 0 h 2"/>
                <a:gd name="T2" fmla="*/ 13 w 2"/>
                <a:gd name="T3" fmla="*/ 0 h 2"/>
                <a:gd name="T4" fmla="*/ 0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0" y="0"/>
                  </a:moveTo>
                  <a:cubicBezTo>
                    <a:pt x="0" y="2"/>
                    <a:pt x="2" y="2"/>
                    <a:pt x="2" y="0"/>
                  </a:cubicBezTo>
                  <a:cubicBezTo>
                    <a:pt x="1" y="0"/>
                    <a:pt x="1" y="0"/>
                    <a:pt x="0" y="0"/>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4" name="Freeform 5683"/>
            <p:cNvSpPr>
              <a:spLocks/>
            </p:cNvSpPr>
            <p:nvPr/>
          </p:nvSpPr>
          <p:spPr bwMode="auto">
            <a:xfrm>
              <a:off x="1925" y="3392"/>
              <a:ext cx="12" cy="13"/>
            </a:xfrm>
            <a:custGeom>
              <a:avLst/>
              <a:gdLst>
                <a:gd name="T0" fmla="*/ 12 w 5"/>
                <a:gd name="T1" fmla="*/ 0 h 5"/>
                <a:gd name="T2" fmla="*/ 17 w 5"/>
                <a:gd name="T3" fmla="*/ 34 h 5"/>
                <a:gd name="T4" fmla="*/ 17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0" y="1"/>
                    <a:pt x="0" y="5"/>
                    <a:pt x="3" y="5"/>
                  </a:cubicBezTo>
                  <a:cubicBezTo>
                    <a:pt x="5" y="4"/>
                    <a:pt x="4" y="1"/>
                    <a:pt x="3" y="0"/>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5" name="Freeform 5684"/>
            <p:cNvSpPr>
              <a:spLocks/>
            </p:cNvSpPr>
            <p:nvPr/>
          </p:nvSpPr>
          <p:spPr bwMode="auto">
            <a:xfrm>
              <a:off x="1925" y="3405"/>
              <a:ext cx="10" cy="12"/>
            </a:xfrm>
            <a:custGeom>
              <a:avLst/>
              <a:gdLst>
                <a:gd name="T0" fmla="*/ 13 w 4"/>
                <a:gd name="T1" fmla="*/ 12 h 5"/>
                <a:gd name="T2" fmla="*/ 13 w 4"/>
                <a:gd name="T3" fmla="*/ 29 h 5"/>
                <a:gd name="T4" fmla="*/ 13 w 4"/>
                <a:gd name="T5" fmla="*/ 12 h 5"/>
                <a:gd name="T6" fmla="*/ 0 60000 65536"/>
                <a:gd name="T7" fmla="*/ 0 60000 65536"/>
                <a:gd name="T8" fmla="*/ 0 60000 65536"/>
              </a:gdLst>
              <a:ahLst/>
              <a:cxnLst>
                <a:cxn ang="T6">
                  <a:pos x="T0" y="T1"/>
                </a:cxn>
                <a:cxn ang="T7">
                  <a:pos x="T2" y="T3"/>
                </a:cxn>
                <a:cxn ang="T8">
                  <a:pos x="T4" y="T5"/>
                </a:cxn>
              </a:cxnLst>
              <a:rect l="0" t="0" r="r" b="b"/>
              <a:pathLst>
                <a:path w="4" h="5">
                  <a:moveTo>
                    <a:pt x="2" y="2"/>
                  </a:moveTo>
                  <a:cubicBezTo>
                    <a:pt x="1" y="3"/>
                    <a:pt x="0" y="5"/>
                    <a:pt x="2" y="5"/>
                  </a:cubicBezTo>
                  <a:cubicBezTo>
                    <a:pt x="4" y="4"/>
                    <a:pt x="4" y="0"/>
                    <a:pt x="2" y="2"/>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6" name="Freeform 5685"/>
            <p:cNvSpPr>
              <a:spLocks/>
            </p:cNvSpPr>
            <p:nvPr/>
          </p:nvSpPr>
          <p:spPr bwMode="auto">
            <a:xfrm>
              <a:off x="1900" y="3397"/>
              <a:ext cx="30" cy="13"/>
            </a:xfrm>
            <a:custGeom>
              <a:avLst/>
              <a:gdLst>
                <a:gd name="T0" fmla="*/ 33 w 12"/>
                <a:gd name="T1" fmla="*/ 0 h 5"/>
                <a:gd name="T2" fmla="*/ 38 w 12"/>
                <a:gd name="T3" fmla="*/ 0 h 5"/>
                <a:gd name="T4" fmla="*/ 0 60000 65536"/>
                <a:gd name="T5" fmla="*/ 0 60000 65536"/>
              </a:gdLst>
              <a:ahLst/>
              <a:cxnLst>
                <a:cxn ang="T4">
                  <a:pos x="T0" y="T1"/>
                </a:cxn>
                <a:cxn ang="T5">
                  <a:pos x="T2" y="T3"/>
                </a:cxn>
              </a:cxnLst>
              <a:rect l="0" t="0" r="r" b="b"/>
              <a:pathLst>
                <a:path w="12" h="5">
                  <a:moveTo>
                    <a:pt x="5" y="0"/>
                  </a:moveTo>
                  <a:cubicBezTo>
                    <a:pt x="0" y="5"/>
                    <a:pt x="12" y="0"/>
                    <a:pt x="6" y="0"/>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7" name="Freeform 5686"/>
            <p:cNvSpPr>
              <a:spLocks/>
            </p:cNvSpPr>
            <p:nvPr/>
          </p:nvSpPr>
          <p:spPr bwMode="auto">
            <a:xfrm>
              <a:off x="1907" y="3410"/>
              <a:ext cx="10" cy="15"/>
            </a:xfrm>
            <a:custGeom>
              <a:avLst/>
              <a:gdLst>
                <a:gd name="T0" fmla="*/ 13 w 4"/>
                <a:gd name="T1" fmla="*/ 13 h 6"/>
                <a:gd name="T2" fmla="*/ 20 w 4"/>
                <a:gd name="T3" fmla="*/ 25 h 6"/>
                <a:gd name="T4" fmla="*/ 8 w 4"/>
                <a:gd name="T5" fmla="*/ 8 h 6"/>
                <a:gd name="T6" fmla="*/ 0 60000 65536"/>
                <a:gd name="T7" fmla="*/ 0 60000 65536"/>
                <a:gd name="T8" fmla="*/ 0 60000 65536"/>
              </a:gdLst>
              <a:ahLst/>
              <a:cxnLst>
                <a:cxn ang="T6">
                  <a:pos x="T0" y="T1"/>
                </a:cxn>
                <a:cxn ang="T7">
                  <a:pos x="T2" y="T3"/>
                </a:cxn>
                <a:cxn ang="T8">
                  <a:pos x="T4" y="T5"/>
                </a:cxn>
              </a:cxnLst>
              <a:rect l="0" t="0" r="r" b="b"/>
              <a:pathLst>
                <a:path w="4" h="6">
                  <a:moveTo>
                    <a:pt x="2" y="2"/>
                  </a:moveTo>
                  <a:cubicBezTo>
                    <a:pt x="0" y="3"/>
                    <a:pt x="1" y="6"/>
                    <a:pt x="3" y="4"/>
                  </a:cubicBezTo>
                  <a:cubicBezTo>
                    <a:pt x="4" y="2"/>
                    <a:pt x="3" y="0"/>
                    <a:pt x="1" y="1"/>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8" name="Freeform 5687"/>
            <p:cNvSpPr>
              <a:spLocks/>
            </p:cNvSpPr>
            <p:nvPr/>
          </p:nvSpPr>
          <p:spPr bwMode="auto">
            <a:xfrm>
              <a:off x="1915" y="3402"/>
              <a:ext cx="15" cy="18"/>
            </a:xfrm>
            <a:custGeom>
              <a:avLst/>
              <a:gdLst>
                <a:gd name="T0" fmla="*/ 25 w 6"/>
                <a:gd name="T1" fmla="*/ 0 h 7"/>
                <a:gd name="T2" fmla="*/ 20 w 6"/>
                <a:gd name="T3" fmla="*/ 39 h 7"/>
                <a:gd name="T4" fmla="*/ 25 w 6"/>
                <a:gd name="T5" fmla="*/ 8 h 7"/>
                <a:gd name="T6" fmla="*/ 0 60000 65536"/>
                <a:gd name="T7" fmla="*/ 0 60000 65536"/>
                <a:gd name="T8" fmla="*/ 0 60000 65536"/>
              </a:gdLst>
              <a:ahLst/>
              <a:cxnLst>
                <a:cxn ang="T6">
                  <a:pos x="T0" y="T1"/>
                </a:cxn>
                <a:cxn ang="T7">
                  <a:pos x="T2" y="T3"/>
                </a:cxn>
                <a:cxn ang="T8">
                  <a:pos x="T4" y="T5"/>
                </a:cxn>
              </a:cxnLst>
              <a:rect l="0" t="0" r="r" b="b"/>
              <a:pathLst>
                <a:path w="6" h="7">
                  <a:moveTo>
                    <a:pt x="4" y="0"/>
                  </a:moveTo>
                  <a:cubicBezTo>
                    <a:pt x="2" y="1"/>
                    <a:pt x="0" y="5"/>
                    <a:pt x="3" y="6"/>
                  </a:cubicBezTo>
                  <a:cubicBezTo>
                    <a:pt x="6" y="7"/>
                    <a:pt x="6" y="1"/>
                    <a:pt x="4" y="1"/>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89" name="Freeform 5688"/>
            <p:cNvSpPr>
              <a:spLocks/>
            </p:cNvSpPr>
            <p:nvPr/>
          </p:nvSpPr>
          <p:spPr bwMode="auto">
            <a:xfrm>
              <a:off x="1895" y="3400"/>
              <a:ext cx="12" cy="7"/>
            </a:xfrm>
            <a:custGeom>
              <a:avLst/>
              <a:gdLst>
                <a:gd name="T0" fmla="*/ 17 w 5"/>
                <a:gd name="T1" fmla="*/ 0 h 3"/>
                <a:gd name="T2" fmla="*/ 12 w 5"/>
                <a:gd name="T3" fmla="*/ 16 h 3"/>
                <a:gd name="T4" fmla="*/ 17 w 5"/>
                <a:gd name="T5" fmla="*/ 0 h 3"/>
                <a:gd name="T6" fmla="*/ 0 60000 65536"/>
                <a:gd name="T7" fmla="*/ 0 60000 65536"/>
                <a:gd name="T8" fmla="*/ 0 60000 65536"/>
              </a:gdLst>
              <a:ahLst/>
              <a:cxnLst>
                <a:cxn ang="T6">
                  <a:pos x="T0" y="T1"/>
                </a:cxn>
                <a:cxn ang="T7">
                  <a:pos x="T2" y="T3"/>
                </a:cxn>
                <a:cxn ang="T8">
                  <a:pos x="T4" y="T5"/>
                </a:cxn>
              </a:cxnLst>
              <a:rect l="0" t="0" r="r" b="b"/>
              <a:pathLst>
                <a:path w="5" h="3">
                  <a:moveTo>
                    <a:pt x="3" y="0"/>
                  </a:moveTo>
                  <a:cubicBezTo>
                    <a:pt x="1" y="0"/>
                    <a:pt x="0" y="2"/>
                    <a:pt x="2" y="3"/>
                  </a:cubicBezTo>
                  <a:cubicBezTo>
                    <a:pt x="4" y="3"/>
                    <a:pt x="5" y="1"/>
                    <a:pt x="3" y="0"/>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0" name="Freeform 5689"/>
            <p:cNvSpPr>
              <a:spLocks/>
            </p:cNvSpPr>
            <p:nvPr/>
          </p:nvSpPr>
          <p:spPr bwMode="auto">
            <a:xfrm>
              <a:off x="1882" y="3400"/>
              <a:ext cx="20" cy="15"/>
            </a:xfrm>
            <a:custGeom>
              <a:avLst/>
              <a:gdLst>
                <a:gd name="T0" fmla="*/ 25 w 8"/>
                <a:gd name="T1" fmla="*/ 0 h 6"/>
                <a:gd name="T2" fmla="*/ 33 w 8"/>
                <a:gd name="T3" fmla="*/ 8 h 6"/>
                <a:gd name="T4" fmla="*/ 0 60000 65536"/>
                <a:gd name="T5" fmla="*/ 0 60000 65536"/>
              </a:gdLst>
              <a:ahLst/>
              <a:cxnLst>
                <a:cxn ang="T4">
                  <a:pos x="T0" y="T1"/>
                </a:cxn>
                <a:cxn ang="T5">
                  <a:pos x="T2" y="T3"/>
                </a:cxn>
              </a:cxnLst>
              <a:rect l="0" t="0" r="r" b="b"/>
              <a:pathLst>
                <a:path w="8" h="6">
                  <a:moveTo>
                    <a:pt x="4" y="0"/>
                  </a:moveTo>
                  <a:cubicBezTo>
                    <a:pt x="0" y="6"/>
                    <a:pt x="8" y="5"/>
                    <a:pt x="5" y="1"/>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1" name="Freeform 5690"/>
            <p:cNvSpPr>
              <a:spLocks/>
            </p:cNvSpPr>
            <p:nvPr/>
          </p:nvSpPr>
          <p:spPr bwMode="auto">
            <a:xfrm>
              <a:off x="1895" y="3417"/>
              <a:ext cx="5" cy="3"/>
            </a:xfrm>
            <a:custGeom>
              <a:avLst/>
              <a:gdLst>
                <a:gd name="T0" fmla="*/ 8 w 2"/>
                <a:gd name="T1" fmla="*/ 0 h 1"/>
                <a:gd name="T2" fmla="*/ 8 w 2"/>
                <a:gd name="T3" fmla="*/ 9 h 1"/>
                <a:gd name="T4" fmla="*/ 13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1" y="0"/>
                  </a:moveTo>
                  <a:cubicBezTo>
                    <a:pt x="1" y="1"/>
                    <a:pt x="0" y="1"/>
                    <a:pt x="1" y="1"/>
                  </a:cubicBezTo>
                  <a:cubicBezTo>
                    <a:pt x="2" y="1"/>
                    <a:pt x="2" y="0"/>
                    <a:pt x="2" y="0"/>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2" name="Freeform 5691"/>
            <p:cNvSpPr>
              <a:spLocks/>
            </p:cNvSpPr>
            <p:nvPr/>
          </p:nvSpPr>
          <p:spPr bwMode="auto">
            <a:xfrm>
              <a:off x="1935" y="3405"/>
              <a:ext cx="2" cy="2"/>
            </a:xfrm>
            <a:custGeom>
              <a:avLst/>
              <a:gdLst>
                <a:gd name="T0" fmla="*/ 0 w 1"/>
                <a:gd name="T1" fmla="*/ 4 h 1"/>
                <a:gd name="T2" fmla="*/ 4 w 1"/>
                <a:gd name="T3" fmla="*/ 4 h 1"/>
                <a:gd name="T4" fmla="*/ 0 w 1"/>
                <a:gd name="T5" fmla="*/ 0 h 1"/>
                <a:gd name="T6" fmla="*/ 0 w 1"/>
                <a:gd name="T7" fmla="*/ 4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1" y="1"/>
                    <a:pt x="1" y="1"/>
                  </a:cubicBezTo>
                  <a:cubicBezTo>
                    <a:pt x="1" y="0"/>
                    <a:pt x="0" y="0"/>
                    <a:pt x="0" y="0"/>
                  </a:cubicBezTo>
                  <a:cubicBezTo>
                    <a:pt x="0" y="0"/>
                    <a:pt x="0" y="1"/>
                    <a:pt x="0" y="1"/>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3" name="Freeform 5692"/>
            <p:cNvSpPr>
              <a:spLocks/>
            </p:cNvSpPr>
            <p:nvPr/>
          </p:nvSpPr>
          <p:spPr bwMode="auto">
            <a:xfrm>
              <a:off x="1912" y="3400"/>
              <a:ext cx="10" cy="10"/>
            </a:xfrm>
            <a:custGeom>
              <a:avLst/>
              <a:gdLst>
                <a:gd name="T0" fmla="*/ 13 w 4"/>
                <a:gd name="T1" fmla="*/ 8 h 4"/>
                <a:gd name="T2" fmla="*/ 13 w 4"/>
                <a:gd name="T3" fmla="*/ 20 h 4"/>
                <a:gd name="T4" fmla="*/ 20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2" y="1"/>
                  </a:moveTo>
                  <a:cubicBezTo>
                    <a:pt x="1" y="0"/>
                    <a:pt x="0" y="3"/>
                    <a:pt x="2" y="3"/>
                  </a:cubicBezTo>
                  <a:cubicBezTo>
                    <a:pt x="4" y="4"/>
                    <a:pt x="4" y="1"/>
                    <a:pt x="3" y="0"/>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4" name="Freeform 5693"/>
            <p:cNvSpPr>
              <a:spLocks/>
            </p:cNvSpPr>
            <p:nvPr/>
          </p:nvSpPr>
          <p:spPr bwMode="auto">
            <a:xfrm>
              <a:off x="1902" y="3402"/>
              <a:ext cx="13" cy="13"/>
            </a:xfrm>
            <a:custGeom>
              <a:avLst/>
              <a:gdLst>
                <a:gd name="T0" fmla="*/ 21 w 5"/>
                <a:gd name="T1" fmla="*/ 8 h 5"/>
                <a:gd name="T2" fmla="*/ 13 w 5"/>
                <a:gd name="T3" fmla="*/ 26 h 5"/>
                <a:gd name="T4" fmla="*/ 26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3" y="1"/>
                  </a:moveTo>
                  <a:cubicBezTo>
                    <a:pt x="1" y="1"/>
                    <a:pt x="0" y="4"/>
                    <a:pt x="2" y="4"/>
                  </a:cubicBezTo>
                  <a:cubicBezTo>
                    <a:pt x="5" y="5"/>
                    <a:pt x="4" y="1"/>
                    <a:pt x="4" y="0"/>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5" name="Freeform 5694"/>
            <p:cNvSpPr>
              <a:spLocks/>
            </p:cNvSpPr>
            <p:nvPr/>
          </p:nvSpPr>
          <p:spPr bwMode="auto">
            <a:xfrm>
              <a:off x="1902" y="3420"/>
              <a:ext cx="5" cy="5"/>
            </a:xfrm>
            <a:custGeom>
              <a:avLst/>
              <a:gdLst>
                <a:gd name="T0" fmla="*/ 0 w 2"/>
                <a:gd name="T1" fmla="*/ 8 h 2"/>
                <a:gd name="T2" fmla="*/ 0 w 2"/>
                <a:gd name="T3" fmla="*/ 13 h 2"/>
                <a:gd name="T4" fmla="*/ 0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0" y="1"/>
                  </a:moveTo>
                  <a:cubicBezTo>
                    <a:pt x="0" y="1"/>
                    <a:pt x="0" y="1"/>
                    <a:pt x="0" y="2"/>
                  </a:cubicBezTo>
                  <a:cubicBezTo>
                    <a:pt x="0" y="1"/>
                    <a:pt x="2" y="0"/>
                    <a:pt x="0" y="0"/>
                  </a:cubicBezTo>
                </a:path>
              </a:pathLst>
            </a:custGeom>
            <a:solidFill>
              <a:srgbClr val="E2A86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6" name="Freeform 5695"/>
            <p:cNvSpPr>
              <a:spLocks/>
            </p:cNvSpPr>
            <p:nvPr/>
          </p:nvSpPr>
          <p:spPr bwMode="auto">
            <a:xfrm>
              <a:off x="1677" y="1807"/>
              <a:ext cx="168" cy="122"/>
            </a:xfrm>
            <a:custGeom>
              <a:avLst/>
              <a:gdLst>
                <a:gd name="T0" fmla="*/ 246 w 67"/>
                <a:gd name="T1" fmla="*/ 142 h 49"/>
                <a:gd name="T2" fmla="*/ 125 w 67"/>
                <a:gd name="T3" fmla="*/ 217 h 49"/>
                <a:gd name="T4" fmla="*/ 0 w 67"/>
                <a:gd name="T5" fmla="*/ 304 h 49"/>
                <a:gd name="T6" fmla="*/ 421 w 67"/>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 h="49">
                  <a:moveTo>
                    <a:pt x="39" y="23"/>
                  </a:moveTo>
                  <a:cubicBezTo>
                    <a:pt x="31" y="19"/>
                    <a:pt x="22" y="27"/>
                    <a:pt x="20" y="35"/>
                  </a:cubicBezTo>
                  <a:cubicBezTo>
                    <a:pt x="11" y="34"/>
                    <a:pt x="2" y="40"/>
                    <a:pt x="0" y="49"/>
                  </a:cubicBezTo>
                  <a:cubicBezTo>
                    <a:pt x="27" y="44"/>
                    <a:pt x="54" y="23"/>
                    <a:pt x="67" y="0"/>
                  </a:cubicBezTo>
                </a:path>
              </a:pathLst>
            </a:custGeom>
            <a:solidFill>
              <a:srgbClr val="96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7" name="Freeform 5696"/>
            <p:cNvSpPr>
              <a:spLocks/>
            </p:cNvSpPr>
            <p:nvPr/>
          </p:nvSpPr>
          <p:spPr bwMode="auto">
            <a:xfrm>
              <a:off x="1545" y="2037"/>
              <a:ext cx="57" cy="267"/>
            </a:xfrm>
            <a:custGeom>
              <a:avLst/>
              <a:gdLst>
                <a:gd name="T0" fmla="*/ 42 w 23"/>
                <a:gd name="T1" fmla="*/ 250 h 107"/>
                <a:gd name="T2" fmla="*/ 12 w 23"/>
                <a:gd name="T3" fmla="*/ 287 h 107"/>
                <a:gd name="T4" fmla="*/ 17 w 23"/>
                <a:gd name="T5" fmla="*/ 329 h 107"/>
                <a:gd name="T6" fmla="*/ 17 w 23"/>
                <a:gd name="T7" fmla="*/ 379 h 107"/>
                <a:gd name="T8" fmla="*/ 37 w 23"/>
                <a:gd name="T9" fmla="*/ 424 h 107"/>
                <a:gd name="T10" fmla="*/ 74 w 23"/>
                <a:gd name="T11" fmla="*/ 541 h 107"/>
                <a:gd name="T12" fmla="*/ 141 w 23"/>
                <a:gd name="T13" fmla="*/ 666 h 107"/>
                <a:gd name="T14" fmla="*/ 55 w 23"/>
                <a:gd name="T15" fmla="*/ 287 h 107"/>
                <a:gd name="T16" fmla="*/ 50 w 23"/>
                <a:gd name="T17" fmla="*/ 150 h 107"/>
                <a:gd name="T18" fmla="*/ 74 w 23"/>
                <a:gd name="T19" fmla="*/ 0 h 1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107">
                  <a:moveTo>
                    <a:pt x="7" y="40"/>
                  </a:moveTo>
                  <a:cubicBezTo>
                    <a:pt x="6" y="41"/>
                    <a:pt x="3" y="44"/>
                    <a:pt x="2" y="46"/>
                  </a:cubicBezTo>
                  <a:cubicBezTo>
                    <a:pt x="0" y="51"/>
                    <a:pt x="3" y="50"/>
                    <a:pt x="3" y="53"/>
                  </a:cubicBezTo>
                  <a:cubicBezTo>
                    <a:pt x="3" y="54"/>
                    <a:pt x="3" y="60"/>
                    <a:pt x="3" y="61"/>
                  </a:cubicBezTo>
                  <a:cubicBezTo>
                    <a:pt x="3" y="63"/>
                    <a:pt x="6" y="65"/>
                    <a:pt x="6" y="68"/>
                  </a:cubicBezTo>
                  <a:cubicBezTo>
                    <a:pt x="8" y="77"/>
                    <a:pt x="7" y="79"/>
                    <a:pt x="12" y="87"/>
                  </a:cubicBezTo>
                  <a:cubicBezTo>
                    <a:pt x="16" y="93"/>
                    <a:pt x="19" y="100"/>
                    <a:pt x="23" y="107"/>
                  </a:cubicBezTo>
                  <a:cubicBezTo>
                    <a:pt x="22" y="87"/>
                    <a:pt x="8" y="67"/>
                    <a:pt x="9" y="46"/>
                  </a:cubicBezTo>
                  <a:cubicBezTo>
                    <a:pt x="9" y="37"/>
                    <a:pt x="9" y="33"/>
                    <a:pt x="8" y="24"/>
                  </a:cubicBezTo>
                  <a:cubicBezTo>
                    <a:pt x="6" y="15"/>
                    <a:pt x="14" y="7"/>
                    <a:pt x="12" y="0"/>
                  </a:cubicBezTo>
                </a:path>
              </a:pathLst>
            </a:custGeom>
            <a:solidFill>
              <a:srgbClr val="9958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8" name="Freeform 5697"/>
            <p:cNvSpPr>
              <a:spLocks/>
            </p:cNvSpPr>
            <p:nvPr/>
          </p:nvSpPr>
          <p:spPr bwMode="auto">
            <a:xfrm>
              <a:off x="1645" y="2367"/>
              <a:ext cx="152" cy="275"/>
            </a:xfrm>
            <a:custGeom>
              <a:avLst/>
              <a:gdLst>
                <a:gd name="T0" fmla="*/ 137 w 61"/>
                <a:gd name="T1" fmla="*/ 225 h 110"/>
                <a:gd name="T2" fmla="*/ 304 w 61"/>
                <a:gd name="T3" fmla="*/ 688 h 110"/>
                <a:gd name="T4" fmla="*/ 311 w 61"/>
                <a:gd name="T5" fmla="*/ 500 h 110"/>
                <a:gd name="T6" fmla="*/ 249 w 61"/>
                <a:gd name="T7" fmla="*/ 300 h 110"/>
                <a:gd name="T8" fmla="*/ 199 w 61"/>
                <a:gd name="T9" fmla="*/ 213 h 110"/>
                <a:gd name="T10" fmla="*/ 137 w 61"/>
                <a:gd name="T11" fmla="*/ 158 h 110"/>
                <a:gd name="T12" fmla="*/ 80 w 61"/>
                <a:gd name="T13" fmla="*/ 58 h 110"/>
                <a:gd name="T14" fmla="*/ 0 w 61"/>
                <a:gd name="T15" fmla="*/ 0 h 110"/>
                <a:gd name="T16" fmla="*/ 150 w 61"/>
                <a:gd name="T17" fmla="*/ 233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110">
                  <a:moveTo>
                    <a:pt x="22" y="36"/>
                  </a:moveTo>
                  <a:cubicBezTo>
                    <a:pt x="38" y="60"/>
                    <a:pt x="49" y="79"/>
                    <a:pt x="49" y="110"/>
                  </a:cubicBezTo>
                  <a:cubicBezTo>
                    <a:pt x="61" y="102"/>
                    <a:pt x="54" y="91"/>
                    <a:pt x="50" y="80"/>
                  </a:cubicBezTo>
                  <a:cubicBezTo>
                    <a:pt x="46" y="69"/>
                    <a:pt x="46" y="57"/>
                    <a:pt x="40" y="48"/>
                  </a:cubicBezTo>
                  <a:cubicBezTo>
                    <a:pt x="37" y="43"/>
                    <a:pt x="34" y="39"/>
                    <a:pt x="32" y="34"/>
                  </a:cubicBezTo>
                  <a:cubicBezTo>
                    <a:pt x="28" y="27"/>
                    <a:pt x="28" y="30"/>
                    <a:pt x="22" y="25"/>
                  </a:cubicBezTo>
                  <a:cubicBezTo>
                    <a:pt x="17" y="20"/>
                    <a:pt x="17" y="14"/>
                    <a:pt x="13" y="9"/>
                  </a:cubicBezTo>
                  <a:cubicBezTo>
                    <a:pt x="10" y="5"/>
                    <a:pt x="4" y="3"/>
                    <a:pt x="0" y="0"/>
                  </a:cubicBezTo>
                  <a:cubicBezTo>
                    <a:pt x="10" y="8"/>
                    <a:pt x="17" y="26"/>
                    <a:pt x="24" y="37"/>
                  </a:cubicBezTo>
                </a:path>
              </a:pathLst>
            </a:custGeom>
            <a:solidFill>
              <a:srgbClr val="9958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699" name="Freeform 5698"/>
            <p:cNvSpPr>
              <a:spLocks/>
            </p:cNvSpPr>
            <p:nvPr/>
          </p:nvSpPr>
          <p:spPr bwMode="auto">
            <a:xfrm>
              <a:off x="877" y="1352"/>
              <a:ext cx="220" cy="277"/>
            </a:xfrm>
            <a:custGeom>
              <a:avLst/>
              <a:gdLst>
                <a:gd name="T0" fmla="*/ 163 w 88"/>
                <a:gd name="T1" fmla="*/ 467 h 111"/>
                <a:gd name="T2" fmla="*/ 270 w 88"/>
                <a:gd name="T3" fmla="*/ 342 h 111"/>
                <a:gd name="T4" fmla="*/ 338 w 88"/>
                <a:gd name="T5" fmla="*/ 292 h 111"/>
                <a:gd name="T6" fmla="*/ 370 w 88"/>
                <a:gd name="T7" fmla="*/ 225 h 111"/>
                <a:gd name="T8" fmla="*/ 550 w 88"/>
                <a:gd name="T9" fmla="*/ 0 h 111"/>
                <a:gd name="T10" fmla="*/ 458 w 88"/>
                <a:gd name="T11" fmla="*/ 30 h 111"/>
                <a:gd name="T12" fmla="*/ 408 w 88"/>
                <a:gd name="T13" fmla="*/ 125 h 111"/>
                <a:gd name="T14" fmla="*/ 320 w 88"/>
                <a:gd name="T15" fmla="*/ 192 h 111"/>
                <a:gd name="T16" fmla="*/ 250 w 88"/>
                <a:gd name="T17" fmla="*/ 287 h 111"/>
                <a:gd name="T18" fmla="*/ 0 w 88"/>
                <a:gd name="T19" fmla="*/ 691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 h="111">
                  <a:moveTo>
                    <a:pt x="26" y="75"/>
                  </a:moveTo>
                  <a:cubicBezTo>
                    <a:pt x="31" y="69"/>
                    <a:pt x="35" y="59"/>
                    <a:pt x="43" y="55"/>
                  </a:cubicBezTo>
                  <a:cubicBezTo>
                    <a:pt x="48" y="51"/>
                    <a:pt x="51" y="53"/>
                    <a:pt x="54" y="47"/>
                  </a:cubicBezTo>
                  <a:cubicBezTo>
                    <a:pt x="56" y="43"/>
                    <a:pt x="55" y="40"/>
                    <a:pt x="59" y="36"/>
                  </a:cubicBezTo>
                  <a:cubicBezTo>
                    <a:pt x="67" y="25"/>
                    <a:pt x="74" y="6"/>
                    <a:pt x="88" y="0"/>
                  </a:cubicBezTo>
                  <a:cubicBezTo>
                    <a:pt x="83" y="3"/>
                    <a:pt x="77" y="2"/>
                    <a:pt x="73" y="5"/>
                  </a:cubicBezTo>
                  <a:cubicBezTo>
                    <a:pt x="69" y="9"/>
                    <a:pt x="68" y="15"/>
                    <a:pt x="65" y="20"/>
                  </a:cubicBezTo>
                  <a:cubicBezTo>
                    <a:pt x="61" y="24"/>
                    <a:pt x="55" y="27"/>
                    <a:pt x="51" y="31"/>
                  </a:cubicBezTo>
                  <a:cubicBezTo>
                    <a:pt x="47" y="36"/>
                    <a:pt x="44" y="41"/>
                    <a:pt x="40" y="46"/>
                  </a:cubicBezTo>
                  <a:cubicBezTo>
                    <a:pt x="24" y="61"/>
                    <a:pt x="2" y="88"/>
                    <a:pt x="0" y="111"/>
                  </a:cubicBezTo>
                </a:path>
              </a:pathLst>
            </a:custGeom>
            <a:solidFill>
              <a:srgbClr val="98445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0" name="Freeform 5699"/>
            <p:cNvSpPr>
              <a:spLocks/>
            </p:cNvSpPr>
            <p:nvPr/>
          </p:nvSpPr>
          <p:spPr bwMode="auto">
            <a:xfrm>
              <a:off x="1130" y="1207"/>
              <a:ext cx="130" cy="132"/>
            </a:xfrm>
            <a:custGeom>
              <a:avLst/>
              <a:gdLst>
                <a:gd name="T0" fmla="*/ 0 w 52"/>
                <a:gd name="T1" fmla="*/ 329 h 53"/>
                <a:gd name="T2" fmla="*/ 120 w 52"/>
                <a:gd name="T3" fmla="*/ 125 h 53"/>
                <a:gd name="T4" fmla="*/ 325 w 52"/>
                <a:gd name="T5" fmla="*/ 17 h 53"/>
                <a:gd name="T6" fmla="*/ 108 w 52"/>
                <a:gd name="T7" fmla="*/ 112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53">
                  <a:moveTo>
                    <a:pt x="0" y="53"/>
                  </a:moveTo>
                  <a:cubicBezTo>
                    <a:pt x="5" y="40"/>
                    <a:pt x="7" y="27"/>
                    <a:pt x="19" y="20"/>
                  </a:cubicBezTo>
                  <a:cubicBezTo>
                    <a:pt x="30" y="13"/>
                    <a:pt x="40" y="9"/>
                    <a:pt x="52" y="3"/>
                  </a:cubicBezTo>
                  <a:cubicBezTo>
                    <a:pt x="40" y="0"/>
                    <a:pt x="23" y="8"/>
                    <a:pt x="17" y="18"/>
                  </a:cubicBezTo>
                </a:path>
              </a:pathLst>
            </a:custGeom>
            <a:solidFill>
              <a:srgbClr val="99586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1" name="Freeform 5700"/>
            <p:cNvSpPr>
              <a:spLocks/>
            </p:cNvSpPr>
            <p:nvPr/>
          </p:nvSpPr>
          <p:spPr bwMode="auto">
            <a:xfrm>
              <a:off x="975" y="1442"/>
              <a:ext cx="107" cy="117"/>
            </a:xfrm>
            <a:custGeom>
              <a:avLst/>
              <a:gdLst>
                <a:gd name="T0" fmla="*/ 0 w 43"/>
                <a:gd name="T1" fmla="*/ 291 h 47"/>
                <a:gd name="T2" fmla="*/ 174 w 43"/>
                <a:gd name="T3" fmla="*/ 162 h 47"/>
                <a:gd name="T4" fmla="*/ 174 w 43"/>
                <a:gd name="T5" fmla="*/ 112 h 47"/>
                <a:gd name="T6" fmla="*/ 204 w 43"/>
                <a:gd name="T7" fmla="*/ 80 h 47"/>
                <a:gd name="T8" fmla="*/ 266 w 43"/>
                <a:gd name="T9" fmla="*/ 0 h 47"/>
                <a:gd name="T10" fmla="*/ 154 w 43"/>
                <a:gd name="T11" fmla="*/ 112 h 47"/>
                <a:gd name="T12" fmla="*/ 62 w 43"/>
                <a:gd name="T13" fmla="*/ 204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 h="47">
                  <a:moveTo>
                    <a:pt x="0" y="47"/>
                  </a:moveTo>
                  <a:cubicBezTo>
                    <a:pt x="7" y="43"/>
                    <a:pt x="24" y="33"/>
                    <a:pt x="28" y="26"/>
                  </a:cubicBezTo>
                  <a:cubicBezTo>
                    <a:pt x="30" y="23"/>
                    <a:pt x="27" y="20"/>
                    <a:pt x="28" y="18"/>
                  </a:cubicBezTo>
                  <a:cubicBezTo>
                    <a:pt x="29" y="15"/>
                    <a:pt x="32" y="15"/>
                    <a:pt x="33" y="13"/>
                  </a:cubicBezTo>
                  <a:cubicBezTo>
                    <a:pt x="37" y="8"/>
                    <a:pt x="42" y="6"/>
                    <a:pt x="43" y="0"/>
                  </a:cubicBezTo>
                  <a:cubicBezTo>
                    <a:pt x="35" y="3"/>
                    <a:pt x="30" y="12"/>
                    <a:pt x="25" y="18"/>
                  </a:cubicBezTo>
                  <a:cubicBezTo>
                    <a:pt x="21" y="23"/>
                    <a:pt x="13" y="27"/>
                    <a:pt x="10" y="33"/>
                  </a:cubicBezTo>
                </a:path>
              </a:pathLst>
            </a:custGeom>
            <a:solidFill>
              <a:srgbClr val="B15D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2" name="Freeform 5701"/>
            <p:cNvSpPr>
              <a:spLocks/>
            </p:cNvSpPr>
            <p:nvPr/>
          </p:nvSpPr>
          <p:spPr bwMode="auto">
            <a:xfrm>
              <a:off x="1487" y="1949"/>
              <a:ext cx="133" cy="255"/>
            </a:xfrm>
            <a:custGeom>
              <a:avLst/>
              <a:gdLst>
                <a:gd name="T0" fmla="*/ 138 w 53"/>
                <a:gd name="T1" fmla="*/ 150 h 102"/>
                <a:gd name="T2" fmla="*/ 33 w 53"/>
                <a:gd name="T3" fmla="*/ 288 h 102"/>
                <a:gd name="T4" fmla="*/ 45 w 53"/>
                <a:gd name="T5" fmla="*/ 420 h 102"/>
                <a:gd name="T6" fmla="*/ 8 w 53"/>
                <a:gd name="T7" fmla="*/ 545 h 102"/>
                <a:gd name="T8" fmla="*/ 75 w 53"/>
                <a:gd name="T9" fmla="*/ 638 h 102"/>
                <a:gd name="T10" fmla="*/ 58 w 53"/>
                <a:gd name="T11" fmla="*/ 438 h 102"/>
                <a:gd name="T12" fmla="*/ 100 w 53"/>
                <a:gd name="T13" fmla="*/ 263 h 102"/>
                <a:gd name="T14" fmla="*/ 158 w 53"/>
                <a:gd name="T15" fmla="*/ 170 h 102"/>
                <a:gd name="T16" fmla="*/ 188 w 53"/>
                <a:gd name="T17" fmla="*/ 88 h 102"/>
                <a:gd name="T18" fmla="*/ 334 w 53"/>
                <a:gd name="T19" fmla="*/ 0 h 102"/>
                <a:gd name="T20" fmla="*/ 188 w 53"/>
                <a:gd name="T21" fmla="*/ 75 h 1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102">
                  <a:moveTo>
                    <a:pt x="22" y="24"/>
                  </a:moveTo>
                  <a:cubicBezTo>
                    <a:pt x="16" y="31"/>
                    <a:pt x="8" y="36"/>
                    <a:pt x="5" y="46"/>
                  </a:cubicBezTo>
                  <a:cubicBezTo>
                    <a:pt x="2" y="54"/>
                    <a:pt x="7" y="59"/>
                    <a:pt x="7" y="67"/>
                  </a:cubicBezTo>
                  <a:cubicBezTo>
                    <a:pt x="7" y="74"/>
                    <a:pt x="0" y="80"/>
                    <a:pt x="1" y="87"/>
                  </a:cubicBezTo>
                  <a:cubicBezTo>
                    <a:pt x="2" y="92"/>
                    <a:pt x="8" y="98"/>
                    <a:pt x="12" y="102"/>
                  </a:cubicBezTo>
                  <a:cubicBezTo>
                    <a:pt x="7" y="92"/>
                    <a:pt x="6" y="80"/>
                    <a:pt x="9" y="70"/>
                  </a:cubicBezTo>
                  <a:cubicBezTo>
                    <a:pt x="11" y="61"/>
                    <a:pt x="12" y="50"/>
                    <a:pt x="16" y="42"/>
                  </a:cubicBezTo>
                  <a:cubicBezTo>
                    <a:pt x="18" y="37"/>
                    <a:pt x="22" y="32"/>
                    <a:pt x="25" y="27"/>
                  </a:cubicBezTo>
                  <a:cubicBezTo>
                    <a:pt x="27" y="23"/>
                    <a:pt x="28" y="17"/>
                    <a:pt x="30" y="14"/>
                  </a:cubicBezTo>
                  <a:cubicBezTo>
                    <a:pt x="36" y="7"/>
                    <a:pt x="50" y="8"/>
                    <a:pt x="53" y="0"/>
                  </a:cubicBezTo>
                  <a:cubicBezTo>
                    <a:pt x="45" y="1"/>
                    <a:pt x="34" y="6"/>
                    <a:pt x="30" y="12"/>
                  </a:cubicBezTo>
                </a:path>
              </a:pathLst>
            </a:custGeom>
            <a:solidFill>
              <a:srgbClr val="B15D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3" name="Freeform 5702"/>
            <p:cNvSpPr>
              <a:spLocks/>
            </p:cNvSpPr>
            <p:nvPr/>
          </p:nvSpPr>
          <p:spPr bwMode="auto">
            <a:xfrm>
              <a:off x="1755" y="1732"/>
              <a:ext cx="97" cy="115"/>
            </a:xfrm>
            <a:custGeom>
              <a:avLst/>
              <a:gdLst>
                <a:gd name="T0" fmla="*/ 129 w 39"/>
                <a:gd name="T1" fmla="*/ 145 h 46"/>
                <a:gd name="T2" fmla="*/ 0 w 39"/>
                <a:gd name="T3" fmla="*/ 288 h 46"/>
                <a:gd name="T4" fmla="*/ 129 w 39"/>
                <a:gd name="T5" fmla="*/ 125 h 46"/>
                <a:gd name="T6" fmla="*/ 236 w 39"/>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46">
                  <a:moveTo>
                    <a:pt x="21" y="23"/>
                  </a:moveTo>
                  <a:cubicBezTo>
                    <a:pt x="16" y="24"/>
                    <a:pt x="6" y="41"/>
                    <a:pt x="0" y="46"/>
                  </a:cubicBezTo>
                  <a:cubicBezTo>
                    <a:pt x="12" y="39"/>
                    <a:pt x="22" y="36"/>
                    <a:pt x="21" y="20"/>
                  </a:cubicBezTo>
                  <a:cubicBezTo>
                    <a:pt x="31" y="18"/>
                    <a:pt x="39" y="10"/>
                    <a:pt x="38" y="0"/>
                  </a:cubicBezTo>
                </a:path>
              </a:pathLst>
            </a:custGeom>
            <a:solidFill>
              <a:srgbClr val="B15D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4" name="Freeform 5703"/>
            <p:cNvSpPr>
              <a:spLocks/>
            </p:cNvSpPr>
            <p:nvPr/>
          </p:nvSpPr>
          <p:spPr bwMode="auto">
            <a:xfrm>
              <a:off x="1717" y="2507"/>
              <a:ext cx="43" cy="190"/>
            </a:xfrm>
            <a:custGeom>
              <a:avLst/>
              <a:gdLst>
                <a:gd name="T0" fmla="*/ 0 w 17"/>
                <a:gd name="T1" fmla="*/ 0 h 76"/>
                <a:gd name="T2" fmla="*/ 33 w 17"/>
                <a:gd name="T3" fmla="*/ 88 h 76"/>
                <a:gd name="T4" fmla="*/ 63 w 17"/>
                <a:gd name="T5" fmla="*/ 188 h 76"/>
                <a:gd name="T6" fmla="*/ 51 w 17"/>
                <a:gd name="T7" fmla="*/ 475 h 76"/>
                <a:gd name="T8" fmla="*/ 89 w 17"/>
                <a:gd name="T9" fmla="*/ 258 h 76"/>
                <a:gd name="T10" fmla="*/ 25 w 17"/>
                <a:gd name="T11" fmla="*/ 25 h 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76">
                  <a:moveTo>
                    <a:pt x="0" y="0"/>
                  </a:moveTo>
                  <a:cubicBezTo>
                    <a:pt x="0" y="5"/>
                    <a:pt x="4" y="9"/>
                    <a:pt x="5" y="14"/>
                  </a:cubicBezTo>
                  <a:cubicBezTo>
                    <a:pt x="6" y="20"/>
                    <a:pt x="8" y="24"/>
                    <a:pt x="10" y="30"/>
                  </a:cubicBezTo>
                  <a:cubicBezTo>
                    <a:pt x="13" y="42"/>
                    <a:pt x="13" y="64"/>
                    <a:pt x="8" y="76"/>
                  </a:cubicBezTo>
                  <a:cubicBezTo>
                    <a:pt x="16" y="63"/>
                    <a:pt x="17" y="56"/>
                    <a:pt x="14" y="41"/>
                  </a:cubicBezTo>
                  <a:cubicBezTo>
                    <a:pt x="12" y="32"/>
                    <a:pt x="16" y="6"/>
                    <a:pt x="4" y="4"/>
                  </a:cubicBezTo>
                </a:path>
              </a:pathLst>
            </a:custGeom>
            <a:solidFill>
              <a:srgbClr val="B15D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5" name="Freeform 5704"/>
            <p:cNvSpPr>
              <a:spLocks/>
            </p:cNvSpPr>
            <p:nvPr/>
          </p:nvSpPr>
          <p:spPr bwMode="auto">
            <a:xfrm>
              <a:off x="895" y="2714"/>
              <a:ext cx="125" cy="108"/>
            </a:xfrm>
            <a:custGeom>
              <a:avLst/>
              <a:gdLst>
                <a:gd name="T0" fmla="*/ 8 w 50"/>
                <a:gd name="T1" fmla="*/ 0 h 43"/>
                <a:gd name="T2" fmla="*/ 63 w 50"/>
                <a:gd name="T3" fmla="*/ 70 h 43"/>
                <a:gd name="T4" fmla="*/ 138 w 50"/>
                <a:gd name="T5" fmla="*/ 163 h 43"/>
                <a:gd name="T6" fmla="*/ 233 w 50"/>
                <a:gd name="T7" fmla="*/ 188 h 43"/>
                <a:gd name="T8" fmla="*/ 313 w 50"/>
                <a:gd name="T9" fmla="*/ 271 h 43"/>
                <a:gd name="T10" fmla="*/ 233 w 50"/>
                <a:gd name="T11" fmla="*/ 183 h 43"/>
                <a:gd name="T12" fmla="*/ 145 w 50"/>
                <a:gd name="T13" fmla="*/ 138 h 43"/>
                <a:gd name="T14" fmla="*/ 100 w 50"/>
                <a:gd name="T15" fmla="*/ 58 h 43"/>
                <a:gd name="T16" fmla="*/ 0 w 5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43">
                  <a:moveTo>
                    <a:pt x="1" y="0"/>
                  </a:moveTo>
                  <a:cubicBezTo>
                    <a:pt x="0" y="7"/>
                    <a:pt x="6" y="7"/>
                    <a:pt x="10" y="11"/>
                  </a:cubicBezTo>
                  <a:cubicBezTo>
                    <a:pt x="15" y="16"/>
                    <a:pt x="17" y="21"/>
                    <a:pt x="22" y="26"/>
                  </a:cubicBezTo>
                  <a:cubicBezTo>
                    <a:pt x="29" y="32"/>
                    <a:pt x="30" y="28"/>
                    <a:pt x="37" y="30"/>
                  </a:cubicBezTo>
                  <a:cubicBezTo>
                    <a:pt x="43" y="32"/>
                    <a:pt x="45" y="38"/>
                    <a:pt x="50" y="43"/>
                  </a:cubicBezTo>
                  <a:cubicBezTo>
                    <a:pt x="45" y="39"/>
                    <a:pt x="42" y="33"/>
                    <a:pt x="37" y="29"/>
                  </a:cubicBezTo>
                  <a:cubicBezTo>
                    <a:pt x="32" y="26"/>
                    <a:pt x="27" y="26"/>
                    <a:pt x="23" y="22"/>
                  </a:cubicBezTo>
                  <a:cubicBezTo>
                    <a:pt x="18" y="18"/>
                    <a:pt x="19" y="13"/>
                    <a:pt x="16" y="9"/>
                  </a:cubicBezTo>
                  <a:cubicBezTo>
                    <a:pt x="12" y="3"/>
                    <a:pt x="6" y="2"/>
                    <a:pt x="0" y="0"/>
                  </a:cubicBezTo>
                </a:path>
              </a:pathLst>
            </a:custGeom>
            <a:solidFill>
              <a:srgbClr val="B15D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6" name="Freeform 5705"/>
            <p:cNvSpPr>
              <a:spLocks/>
            </p:cNvSpPr>
            <p:nvPr/>
          </p:nvSpPr>
          <p:spPr bwMode="auto">
            <a:xfrm>
              <a:off x="1130" y="2894"/>
              <a:ext cx="197" cy="78"/>
            </a:xfrm>
            <a:custGeom>
              <a:avLst/>
              <a:gdLst>
                <a:gd name="T0" fmla="*/ 0 w 79"/>
                <a:gd name="T1" fmla="*/ 0 h 31"/>
                <a:gd name="T2" fmla="*/ 117 w 79"/>
                <a:gd name="T3" fmla="*/ 75 h 31"/>
                <a:gd name="T4" fmla="*/ 229 w 79"/>
                <a:gd name="T5" fmla="*/ 133 h 31"/>
                <a:gd name="T6" fmla="*/ 491 w 79"/>
                <a:gd name="T7" fmla="*/ 171 h 31"/>
                <a:gd name="T8" fmla="*/ 262 w 79"/>
                <a:gd name="T9" fmla="*/ 108 h 31"/>
                <a:gd name="T10" fmla="*/ 167 w 79"/>
                <a:gd name="T11" fmla="*/ 101 h 31"/>
                <a:gd name="T12" fmla="*/ 92 w 79"/>
                <a:gd name="T13" fmla="*/ 38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31">
                  <a:moveTo>
                    <a:pt x="0" y="0"/>
                  </a:moveTo>
                  <a:cubicBezTo>
                    <a:pt x="6" y="1"/>
                    <a:pt x="14" y="8"/>
                    <a:pt x="19" y="12"/>
                  </a:cubicBezTo>
                  <a:cubicBezTo>
                    <a:pt x="27" y="19"/>
                    <a:pt x="28" y="20"/>
                    <a:pt x="37" y="21"/>
                  </a:cubicBezTo>
                  <a:cubicBezTo>
                    <a:pt x="48" y="22"/>
                    <a:pt x="67" y="31"/>
                    <a:pt x="79" y="27"/>
                  </a:cubicBezTo>
                  <a:cubicBezTo>
                    <a:pt x="66" y="27"/>
                    <a:pt x="56" y="16"/>
                    <a:pt x="42" y="17"/>
                  </a:cubicBezTo>
                  <a:cubicBezTo>
                    <a:pt x="34" y="18"/>
                    <a:pt x="34" y="19"/>
                    <a:pt x="27" y="16"/>
                  </a:cubicBezTo>
                  <a:cubicBezTo>
                    <a:pt x="23" y="13"/>
                    <a:pt x="20" y="8"/>
                    <a:pt x="15" y="6"/>
                  </a:cubicBezTo>
                </a:path>
              </a:pathLst>
            </a:custGeom>
            <a:solidFill>
              <a:srgbClr val="B15D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7" name="Freeform 5706"/>
            <p:cNvSpPr>
              <a:spLocks/>
            </p:cNvSpPr>
            <p:nvPr/>
          </p:nvSpPr>
          <p:spPr bwMode="auto">
            <a:xfrm>
              <a:off x="1382" y="1167"/>
              <a:ext cx="88" cy="30"/>
            </a:xfrm>
            <a:custGeom>
              <a:avLst/>
              <a:gdLst>
                <a:gd name="T0" fmla="*/ 0 w 35"/>
                <a:gd name="T1" fmla="*/ 63 h 12"/>
                <a:gd name="T2" fmla="*/ 108 w 35"/>
                <a:gd name="T3" fmla="*/ 13 h 12"/>
                <a:gd name="T4" fmla="*/ 221 w 35"/>
                <a:gd name="T5" fmla="*/ 50 h 12"/>
                <a:gd name="T6" fmla="*/ 151 w 35"/>
                <a:gd name="T7" fmla="*/ 75 h 12"/>
                <a:gd name="T8" fmla="*/ 75 w 35"/>
                <a:gd name="T9" fmla="*/ 2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12">
                  <a:moveTo>
                    <a:pt x="0" y="10"/>
                  </a:moveTo>
                  <a:cubicBezTo>
                    <a:pt x="2" y="8"/>
                    <a:pt x="12" y="2"/>
                    <a:pt x="17" y="2"/>
                  </a:cubicBezTo>
                  <a:cubicBezTo>
                    <a:pt x="24" y="2"/>
                    <a:pt x="27" y="9"/>
                    <a:pt x="35" y="8"/>
                  </a:cubicBezTo>
                  <a:cubicBezTo>
                    <a:pt x="31" y="9"/>
                    <a:pt x="28" y="11"/>
                    <a:pt x="24" y="12"/>
                  </a:cubicBezTo>
                  <a:cubicBezTo>
                    <a:pt x="23" y="6"/>
                    <a:pt x="19" y="0"/>
                    <a:pt x="12" y="4"/>
                  </a:cubicBezTo>
                </a:path>
              </a:pathLst>
            </a:custGeom>
            <a:solidFill>
              <a:srgbClr val="B15D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8" name="Freeform 5707"/>
            <p:cNvSpPr>
              <a:spLocks/>
            </p:cNvSpPr>
            <p:nvPr/>
          </p:nvSpPr>
          <p:spPr bwMode="auto">
            <a:xfrm>
              <a:off x="1535" y="2069"/>
              <a:ext cx="25" cy="75"/>
            </a:xfrm>
            <a:custGeom>
              <a:avLst/>
              <a:gdLst>
                <a:gd name="T0" fmla="*/ 58 w 10"/>
                <a:gd name="T1" fmla="*/ 0 h 30"/>
                <a:gd name="T2" fmla="*/ 20 w 10"/>
                <a:gd name="T3" fmla="*/ 188 h 30"/>
                <a:gd name="T4" fmla="*/ 45 w 10"/>
                <a:gd name="T5" fmla="*/ 188 h 30"/>
                <a:gd name="T6" fmla="*/ 63 w 10"/>
                <a:gd name="T7" fmla="*/ 25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30">
                  <a:moveTo>
                    <a:pt x="9" y="0"/>
                  </a:moveTo>
                  <a:cubicBezTo>
                    <a:pt x="4" y="8"/>
                    <a:pt x="0" y="21"/>
                    <a:pt x="3" y="30"/>
                  </a:cubicBezTo>
                  <a:cubicBezTo>
                    <a:pt x="4" y="30"/>
                    <a:pt x="6" y="30"/>
                    <a:pt x="7" y="30"/>
                  </a:cubicBezTo>
                  <a:cubicBezTo>
                    <a:pt x="7" y="21"/>
                    <a:pt x="6" y="12"/>
                    <a:pt x="10" y="4"/>
                  </a:cubicBezTo>
                </a:path>
              </a:pathLst>
            </a:custGeom>
            <a:solidFill>
              <a:srgbClr val="A5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09" name="Freeform 5708"/>
            <p:cNvSpPr>
              <a:spLocks/>
            </p:cNvSpPr>
            <p:nvPr/>
          </p:nvSpPr>
          <p:spPr bwMode="auto">
            <a:xfrm>
              <a:off x="1662" y="2719"/>
              <a:ext cx="78" cy="145"/>
            </a:xfrm>
            <a:custGeom>
              <a:avLst/>
              <a:gdLst>
                <a:gd name="T0" fmla="*/ 176 w 31"/>
                <a:gd name="T1" fmla="*/ 0 h 58"/>
                <a:gd name="T2" fmla="*/ 113 w 31"/>
                <a:gd name="T3" fmla="*/ 158 h 58"/>
                <a:gd name="T4" fmla="*/ 0 w 31"/>
                <a:gd name="T5" fmla="*/ 363 h 58"/>
                <a:gd name="T6" fmla="*/ 196 w 31"/>
                <a:gd name="T7" fmla="*/ 45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58">
                  <a:moveTo>
                    <a:pt x="28" y="0"/>
                  </a:moveTo>
                  <a:cubicBezTo>
                    <a:pt x="24" y="8"/>
                    <a:pt x="22" y="17"/>
                    <a:pt x="18" y="25"/>
                  </a:cubicBezTo>
                  <a:cubicBezTo>
                    <a:pt x="13" y="36"/>
                    <a:pt x="3" y="46"/>
                    <a:pt x="0" y="58"/>
                  </a:cubicBezTo>
                  <a:cubicBezTo>
                    <a:pt x="15" y="54"/>
                    <a:pt x="23" y="18"/>
                    <a:pt x="31" y="7"/>
                  </a:cubicBezTo>
                </a:path>
              </a:pathLst>
            </a:custGeom>
            <a:solidFill>
              <a:srgbClr val="A5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0" name="Freeform 5709"/>
            <p:cNvSpPr>
              <a:spLocks/>
            </p:cNvSpPr>
            <p:nvPr/>
          </p:nvSpPr>
          <p:spPr bwMode="auto">
            <a:xfrm>
              <a:off x="1570" y="2907"/>
              <a:ext cx="72" cy="60"/>
            </a:xfrm>
            <a:custGeom>
              <a:avLst/>
              <a:gdLst>
                <a:gd name="T0" fmla="*/ 161 w 29"/>
                <a:gd name="T1" fmla="*/ 0 h 24"/>
                <a:gd name="T2" fmla="*/ 0 w 29"/>
                <a:gd name="T3" fmla="*/ 150 h 24"/>
                <a:gd name="T4" fmla="*/ 179 w 29"/>
                <a:gd name="T5" fmla="*/ 20 h 24"/>
                <a:gd name="T6" fmla="*/ 0 60000 65536"/>
                <a:gd name="T7" fmla="*/ 0 60000 65536"/>
                <a:gd name="T8" fmla="*/ 0 60000 65536"/>
              </a:gdLst>
              <a:ahLst/>
              <a:cxnLst>
                <a:cxn ang="T6">
                  <a:pos x="T0" y="T1"/>
                </a:cxn>
                <a:cxn ang="T7">
                  <a:pos x="T2" y="T3"/>
                </a:cxn>
                <a:cxn ang="T8">
                  <a:pos x="T4" y="T5"/>
                </a:cxn>
              </a:cxnLst>
              <a:rect l="0" t="0" r="r" b="b"/>
              <a:pathLst>
                <a:path w="29" h="24">
                  <a:moveTo>
                    <a:pt x="26" y="0"/>
                  </a:moveTo>
                  <a:cubicBezTo>
                    <a:pt x="17" y="5"/>
                    <a:pt x="5" y="15"/>
                    <a:pt x="0" y="24"/>
                  </a:cubicBezTo>
                  <a:cubicBezTo>
                    <a:pt x="9" y="23"/>
                    <a:pt x="23" y="10"/>
                    <a:pt x="29" y="3"/>
                  </a:cubicBezTo>
                </a:path>
              </a:pathLst>
            </a:custGeom>
            <a:solidFill>
              <a:srgbClr val="A5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1" name="Freeform 5710"/>
            <p:cNvSpPr>
              <a:spLocks/>
            </p:cNvSpPr>
            <p:nvPr/>
          </p:nvSpPr>
          <p:spPr bwMode="auto">
            <a:xfrm>
              <a:off x="1042" y="2832"/>
              <a:ext cx="45" cy="32"/>
            </a:xfrm>
            <a:custGeom>
              <a:avLst/>
              <a:gdLst>
                <a:gd name="T0" fmla="*/ 8 w 18"/>
                <a:gd name="T1" fmla="*/ 12 h 13"/>
                <a:gd name="T2" fmla="*/ 113 w 18"/>
                <a:gd name="T3" fmla="*/ 79 h 13"/>
                <a:gd name="T4" fmla="*/ 0 w 18"/>
                <a:gd name="T5" fmla="*/ 0 h 13"/>
                <a:gd name="T6" fmla="*/ 0 60000 65536"/>
                <a:gd name="T7" fmla="*/ 0 60000 65536"/>
                <a:gd name="T8" fmla="*/ 0 60000 65536"/>
              </a:gdLst>
              <a:ahLst/>
              <a:cxnLst>
                <a:cxn ang="T6">
                  <a:pos x="T0" y="T1"/>
                </a:cxn>
                <a:cxn ang="T7">
                  <a:pos x="T2" y="T3"/>
                </a:cxn>
                <a:cxn ang="T8">
                  <a:pos x="T4" y="T5"/>
                </a:cxn>
              </a:cxnLst>
              <a:rect l="0" t="0" r="r" b="b"/>
              <a:pathLst>
                <a:path w="18" h="13">
                  <a:moveTo>
                    <a:pt x="1" y="2"/>
                  </a:moveTo>
                  <a:cubicBezTo>
                    <a:pt x="6" y="5"/>
                    <a:pt x="13" y="12"/>
                    <a:pt x="18" y="13"/>
                  </a:cubicBezTo>
                  <a:cubicBezTo>
                    <a:pt x="13" y="6"/>
                    <a:pt x="3" y="5"/>
                    <a:pt x="0" y="0"/>
                  </a:cubicBezTo>
                </a:path>
              </a:pathLst>
            </a:custGeom>
            <a:solidFill>
              <a:srgbClr val="A5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2" name="Freeform 5711"/>
            <p:cNvSpPr>
              <a:spLocks/>
            </p:cNvSpPr>
            <p:nvPr/>
          </p:nvSpPr>
          <p:spPr bwMode="auto">
            <a:xfrm>
              <a:off x="1535" y="2594"/>
              <a:ext cx="117" cy="253"/>
            </a:xfrm>
            <a:custGeom>
              <a:avLst/>
              <a:gdLst>
                <a:gd name="T0" fmla="*/ 249 w 47"/>
                <a:gd name="T1" fmla="*/ 283 h 101"/>
                <a:gd name="T2" fmla="*/ 0 w 47"/>
                <a:gd name="T3" fmla="*/ 634 h 101"/>
                <a:gd name="T4" fmla="*/ 254 w 47"/>
                <a:gd name="T5" fmla="*/ 371 h 101"/>
                <a:gd name="T6" fmla="*/ 291 w 47"/>
                <a:gd name="T7" fmla="*/ 195 h 101"/>
                <a:gd name="T8" fmla="*/ 236 w 47"/>
                <a:gd name="T9" fmla="*/ 0 h 101"/>
                <a:gd name="T10" fmla="*/ 266 w 47"/>
                <a:gd name="T11" fmla="*/ 15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01">
                  <a:moveTo>
                    <a:pt x="40" y="45"/>
                  </a:moveTo>
                  <a:cubicBezTo>
                    <a:pt x="37" y="67"/>
                    <a:pt x="19" y="89"/>
                    <a:pt x="0" y="101"/>
                  </a:cubicBezTo>
                  <a:cubicBezTo>
                    <a:pt x="19" y="94"/>
                    <a:pt x="34" y="77"/>
                    <a:pt x="41" y="59"/>
                  </a:cubicBezTo>
                  <a:cubicBezTo>
                    <a:pt x="44" y="51"/>
                    <a:pt x="47" y="39"/>
                    <a:pt x="47" y="31"/>
                  </a:cubicBezTo>
                  <a:cubicBezTo>
                    <a:pt x="47" y="21"/>
                    <a:pt x="40" y="10"/>
                    <a:pt x="38" y="0"/>
                  </a:cubicBezTo>
                  <a:cubicBezTo>
                    <a:pt x="38" y="8"/>
                    <a:pt x="41" y="17"/>
                    <a:pt x="43" y="25"/>
                  </a:cubicBezTo>
                </a:path>
              </a:pathLst>
            </a:custGeom>
            <a:solidFill>
              <a:srgbClr val="CB829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3" name="Freeform 5712"/>
            <p:cNvSpPr>
              <a:spLocks/>
            </p:cNvSpPr>
            <p:nvPr/>
          </p:nvSpPr>
          <p:spPr bwMode="auto">
            <a:xfrm>
              <a:off x="1627" y="2734"/>
              <a:ext cx="38" cy="48"/>
            </a:xfrm>
            <a:custGeom>
              <a:avLst/>
              <a:gdLst>
                <a:gd name="T0" fmla="*/ 63 w 15"/>
                <a:gd name="T1" fmla="*/ 0 h 19"/>
                <a:gd name="T2" fmla="*/ 0 w 15"/>
                <a:gd name="T3" fmla="*/ 121 h 19"/>
                <a:gd name="T4" fmla="*/ 84 w 15"/>
                <a:gd name="T5" fmla="*/ 8 h 19"/>
                <a:gd name="T6" fmla="*/ 0 60000 65536"/>
                <a:gd name="T7" fmla="*/ 0 60000 65536"/>
                <a:gd name="T8" fmla="*/ 0 60000 65536"/>
              </a:gdLst>
              <a:ahLst/>
              <a:cxnLst>
                <a:cxn ang="T6">
                  <a:pos x="T0" y="T1"/>
                </a:cxn>
                <a:cxn ang="T7">
                  <a:pos x="T2" y="T3"/>
                </a:cxn>
                <a:cxn ang="T8">
                  <a:pos x="T4" y="T5"/>
                </a:cxn>
              </a:cxnLst>
              <a:rect l="0" t="0" r="r" b="b"/>
              <a:pathLst>
                <a:path w="15" h="19">
                  <a:moveTo>
                    <a:pt x="10" y="0"/>
                  </a:moveTo>
                  <a:cubicBezTo>
                    <a:pt x="8" y="7"/>
                    <a:pt x="4" y="12"/>
                    <a:pt x="0" y="19"/>
                  </a:cubicBezTo>
                  <a:cubicBezTo>
                    <a:pt x="9" y="16"/>
                    <a:pt x="15" y="9"/>
                    <a:pt x="13" y="1"/>
                  </a:cubicBezTo>
                </a:path>
              </a:pathLst>
            </a:custGeom>
            <a:solidFill>
              <a:srgbClr val="B87E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4" name="Freeform 5713"/>
            <p:cNvSpPr>
              <a:spLocks/>
            </p:cNvSpPr>
            <p:nvPr/>
          </p:nvSpPr>
          <p:spPr bwMode="auto">
            <a:xfrm>
              <a:off x="1657" y="1594"/>
              <a:ext cx="80" cy="163"/>
            </a:xfrm>
            <a:custGeom>
              <a:avLst/>
              <a:gdLst>
                <a:gd name="T0" fmla="*/ 200 w 32"/>
                <a:gd name="T1" fmla="*/ 0 h 65"/>
                <a:gd name="T2" fmla="*/ 175 w 32"/>
                <a:gd name="T3" fmla="*/ 138 h 65"/>
                <a:gd name="T4" fmla="*/ 133 w 32"/>
                <a:gd name="T5" fmla="*/ 258 h 65"/>
                <a:gd name="T6" fmla="*/ 0 w 32"/>
                <a:gd name="T7" fmla="*/ 409 h 65"/>
                <a:gd name="T8" fmla="*/ 95 w 32"/>
                <a:gd name="T9" fmla="*/ 339 h 65"/>
                <a:gd name="T10" fmla="*/ 108 w 32"/>
                <a:gd name="T11" fmla="*/ 246 h 65"/>
                <a:gd name="T12" fmla="*/ 163 w 32"/>
                <a:gd name="T13" fmla="*/ 150 h 65"/>
                <a:gd name="T14" fmla="*/ 188 w 32"/>
                <a:gd name="T15" fmla="*/ 3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65">
                  <a:moveTo>
                    <a:pt x="32" y="0"/>
                  </a:moveTo>
                  <a:cubicBezTo>
                    <a:pt x="29" y="5"/>
                    <a:pt x="30" y="15"/>
                    <a:pt x="28" y="22"/>
                  </a:cubicBezTo>
                  <a:cubicBezTo>
                    <a:pt x="26" y="29"/>
                    <a:pt x="23" y="35"/>
                    <a:pt x="21" y="41"/>
                  </a:cubicBezTo>
                  <a:cubicBezTo>
                    <a:pt x="17" y="51"/>
                    <a:pt x="12" y="61"/>
                    <a:pt x="0" y="65"/>
                  </a:cubicBezTo>
                  <a:cubicBezTo>
                    <a:pt x="3" y="59"/>
                    <a:pt x="11" y="59"/>
                    <a:pt x="15" y="54"/>
                  </a:cubicBezTo>
                  <a:cubicBezTo>
                    <a:pt x="19" y="49"/>
                    <a:pt x="16" y="44"/>
                    <a:pt x="17" y="39"/>
                  </a:cubicBezTo>
                  <a:cubicBezTo>
                    <a:pt x="19" y="33"/>
                    <a:pt x="24" y="29"/>
                    <a:pt x="26" y="24"/>
                  </a:cubicBezTo>
                  <a:cubicBezTo>
                    <a:pt x="28" y="18"/>
                    <a:pt x="28" y="12"/>
                    <a:pt x="30" y="6"/>
                  </a:cubicBezTo>
                </a:path>
              </a:pathLst>
            </a:custGeom>
            <a:solidFill>
              <a:srgbClr val="B87E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5" name="Freeform 5714"/>
            <p:cNvSpPr>
              <a:spLocks/>
            </p:cNvSpPr>
            <p:nvPr/>
          </p:nvSpPr>
          <p:spPr bwMode="auto">
            <a:xfrm>
              <a:off x="1717" y="1649"/>
              <a:ext cx="33" cy="53"/>
            </a:xfrm>
            <a:custGeom>
              <a:avLst/>
              <a:gdLst>
                <a:gd name="T0" fmla="*/ 58 w 13"/>
                <a:gd name="T1" fmla="*/ 0 h 21"/>
                <a:gd name="T2" fmla="*/ 0 w 13"/>
                <a:gd name="T3" fmla="*/ 134 h 21"/>
                <a:gd name="T4" fmla="*/ 58 w 13"/>
                <a:gd name="T5" fmla="*/ 13 h 21"/>
                <a:gd name="T6" fmla="*/ 0 60000 65536"/>
                <a:gd name="T7" fmla="*/ 0 60000 65536"/>
                <a:gd name="T8" fmla="*/ 0 60000 65536"/>
              </a:gdLst>
              <a:ahLst/>
              <a:cxnLst>
                <a:cxn ang="T6">
                  <a:pos x="T0" y="T1"/>
                </a:cxn>
                <a:cxn ang="T7">
                  <a:pos x="T2" y="T3"/>
                </a:cxn>
                <a:cxn ang="T8">
                  <a:pos x="T4" y="T5"/>
                </a:cxn>
              </a:cxnLst>
              <a:rect l="0" t="0" r="r" b="b"/>
              <a:pathLst>
                <a:path w="13" h="21">
                  <a:moveTo>
                    <a:pt x="9" y="0"/>
                  </a:moveTo>
                  <a:cubicBezTo>
                    <a:pt x="7" y="7"/>
                    <a:pt x="5" y="15"/>
                    <a:pt x="0" y="21"/>
                  </a:cubicBezTo>
                  <a:cubicBezTo>
                    <a:pt x="13" y="17"/>
                    <a:pt x="6" y="10"/>
                    <a:pt x="9" y="2"/>
                  </a:cubicBezTo>
                </a:path>
              </a:pathLst>
            </a:custGeom>
            <a:solidFill>
              <a:srgbClr val="B87E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6" name="Freeform 5715"/>
            <p:cNvSpPr>
              <a:spLocks/>
            </p:cNvSpPr>
            <p:nvPr/>
          </p:nvSpPr>
          <p:spPr bwMode="auto">
            <a:xfrm>
              <a:off x="1050" y="1424"/>
              <a:ext cx="157" cy="188"/>
            </a:xfrm>
            <a:custGeom>
              <a:avLst/>
              <a:gdLst>
                <a:gd name="T0" fmla="*/ 162 w 63"/>
                <a:gd name="T1" fmla="*/ 301 h 75"/>
                <a:gd name="T2" fmla="*/ 0 w 63"/>
                <a:gd name="T3" fmla="*/ 471 h 75"/>
                <a:gd name="T4" fmla="*/ 112 w 63"/>
                <a:gd name="T5" fmla="*/ 351 h 75"/>
                <a:gd name="T6" fmla="*/ 224 w 63"/>
                <a:gd name="T7" fmla="*/ 221 h 75"/>
                <a:gd name="T8" fmla="*/ 391 w 63"/>
                <a:gd name="T9" fmla="*/ 45 h 75"/>
                <a:gd name="T10" fmla="*/ 274 w 63"/>
                <a:gd name="T11" fmla="*/ 120 h 75"/>
                <a:gd name="T12" fmla="*/ 254 w 63"/>
                <a:gd name="T13" fmla="*/ 170 h 75"/>
                <a:gd name="T14" fmla="*/ 199 w 63"/>
                <a:gd name="T15" fmla="*/ 213 h 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3" h="75">
                  <a:moveTo>
                    <a:pt x="26" y="48"/>
                  </a:moveTo>
                  <a:cubicBezTo>
                    <a:pt x="19" y="54"/>
                    <a:pt x="1" y="66"/>
                    <a:pt x="0" y="75"/>
                  </a:cubicBezTo>
                  <a:cubicBezTo>
                    <a:pt x="8" y="73"/>
                    <a:pt x="14" y="62"/>
                    <a:pt x="18" y="56"/>
                  </a:cubicBezTo>
                  <a:cubicBezTo>
                    <a:pt x="23" y="48"/>
                    <a:pt x="29" y="42"/>
                    <a:pt x="36" y="35"/>
                  </a:cubicBezTo>
                  <a:cubicBezTo>
                    <a:pt x="41" y="29"/>
                    <a:pt x="56" y="8"/>
                    <a:pt x="63" y="7"/>
                  </a:cubicBezTo>
                  <a:cubicBezTo>
                    <a:pt x="57" y="0"/>
                    <a:pt x="47" y="14"/>
                    <a:pt x="44" y="19"/>
                  </a:cubicBezTo>
                  <a:cubicBezTo>
                    <a:pt x="42" y="22"/>
                    <a:pt x="43" y="24"/>
                    <a:pt x="41" y="27"/>
                  </a:cubicBezTo>
                  <a:cubicBezTo>
                    <a:pt x="38" y="30"/>
                    <a:pt x="34" y="30"/>
                    <a:pt x="32" y="34"/>
                  </a:cubicBezTo>
                </a:path>
              </a:pathLst>
            </a:custGeom>
            <a:solidFill>
              <a:srgbClr val="CB8B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7" name="Freeform 5716"/>
            <p:cNvSpPr>
              <a:spLocks/>
            </p:cNvSpPr>
            <p:nvPr/>
          </p:nvSpPr>
          <p:spPr bwMode="auto">
            <a:xfrm>
              <a:off x="1182" y="1342"/>
              <a:ext cx="138" cy="140"/>
            </a:xfrm>
            <a:custGeom>
              <a:avLst/>
              <a:gdLst>
                <a:gd name="T0" fmla="*/ 13 w 55"/>
                <a:gd name="T1" fmla="*/ 350 h 56"/>
                <a:gd name="T2" fmla="*/ 75 w 55"/>
                <a:gd name="T3" fmla="*/ 238 h 56"/>
                <a:gd name="T4" fmla="*/ 213 w 55"/>
                <a:gd name="T5" fmla="*/ 150 h 56"/>
                <a:gd name="T6" fmla="*/ 88 w 55"/>
                <a:gd name="T7" fmla="*/ 225 h 56"/>
                <a:gd name="T8" fmla="*/ 0 w 55"/>
                <a:gd name="T9" fmla="*/ 313 h 56"/>
                <a:gd name="T10" fmla="*/ 196 w 55"/>
                <a:gd name="T11" fmla="*/ 75 h 56"/>
                <a:gd name="T12" fmla="*/ 346 w 55"/>
                <a:gd name="T13" fmla="*/ 0 h 56"/>
                <a:gd name="T14" fmla="*/ 238 w 55"/>
                <a:gd name="T15" fmla="*/ 108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 h="56">
                  <a:moveTo>
                    <a:pt x="2" y="56"/>
                  </a:moveTo>
                  <a:cubicBezTo>
                    <a:pt x="6" y="51"/>
                    <a:pt x="7" y="43"/>
                    <a:pt x="12" y="38"/>
                  </a:cubicBezTo>
                  <a:cubicBezTo>
                    <a:pt x="18" y="32"/>
                    <a:pt x="29" y="31"/>
                    <a:pt x="34" y="24"/>
                  </a:cubicBezTo>
                  <a:cubicBezTo>
                    <a:pt x="24" y="22"/>
                    <a:pt x="19" y="29"/>
                    <a:pt x="14" y="36"/>
                  </a:cubicBezTo>
                  <a:cubicBezTo>
                    <a:pt x="9" y="42"/>
                    <a:pt x="6" y="45"/>
                    <a:pt x="0" y="50"/>
                  </a:cubicBezTo>
                  <a:cubicBezTo>
                    <a:pt x="12" y="40"/>
                    <a:pt x="18" y="22"/>
                    <a:pt x="31" y="12"/>
                  </a:cubicBezTo>
                  <a:cubicBezTo>
                    <a:pt x="36" y="7"/>
                    <a:pt x="48" y="1"/>
                    <a:pt x="55" y="0"/>
                  </a:cubicBezTo>
                  <a:cubicBezTo>
                    <a:pt x="52" y="8"/>
                    <a:pt x="42" y="10"/>
                    <a:pt x="38" y="17"/>
                  </a:cubicBezTo>
                </a:path>
              </a:pathLst>
            </a:custGeom>
            <a:solidFill>
              <a:srgbClr val="B872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8" name="Freeform 5717"/>
            <p:cNvSpPr>
              <a:spLocks/>
            </p:cNvSpPr>
            <p:nvPr/>
          </p:nvSpPr>
          <p:spPr bwMode="auto">
            <a:xfrm>
              <a:off x="724" y="2034"/>
              <a:ext cx="65" cy="375"/>
            </a:xfrm>
            <a:custGeom>
              <a:avLst/>
              <a:gdLst>
                <a:gd name="T0" fmla="*/ 50 w 26"/>
                <a:gd name="T1" fmla="*/ 300 h 150"/>
                <a:gd name="T2" fmla="*/ 33 w 26"/>
                <a:gd name="T3" fmla="*/ 533 h 150"/>
                <a:gd name="T4" fmla="*/ 63 w 26"/>
                <a:gd name="T5" fmla="*/ 708 h 150"/>
                <a:gd name="T6" fmla="*/ 113 w 26"/>
                <a:gd name="T7" fmla="*/ 845 h 150"/>
                <a:gd name="T8" fmla="*/ 163 w 26"/>
                <a:gd name="T9" fmla="*/ 938 h 150"/>
                <a:gd name="T10" fmla="*/ 95 w 26"/>
                <a:gd name="T11" fmla="*/ 325 h 150"/>
                <a:gd name="T12" fmla="*/ 150 w 26"/>
                <a:gd name="T13" fmla="*/ 0 h 150"/>
                <a:gd name="T14" fmla="*/ 50 w 26"/>
                <a:gd name="T15" fmla="*/ 225 h 1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150">
                  <a:moveTo>
                    <a:pt x="8" y="48"/>
                  </a:moveTo>
                  <a:cubicBezTo>
                    <a:pt x="4" y="58"/>
                    <a:pt x="5" y="74"/>
                    <a:pt x="5" y="85"/>
                  </a:cubicBezTo>
                  <a:cubicBezTo>
                    <a:pt x="5" y="94"/>
                    <a:pt x="7" y="104"/>
                    <a:pt x="10" y="113"/>
                  </a:cubicBezTo>
                  <a:cubicBezTo>
                    <a:pt x="13" y="121"/>
                    <a:pt x="17" y="126"/>
                    <a:pt x="18" y="135"/>
                  </a:cubicBezTo>
                  <a:cubicBezTo>
                    <a:pt x="19" y="143"/>
                    <a:pt x="18" y="146"/>
                    <a:pt x="26" y="150"/>
                  </a:cubicBezTo>
                  <a:cubicBezTo>
                    <a:pt x="17" y="122"/>
                    <a:pt x="0" y="80"/>
                    <a:pt x="15" y="52"/>
                  </a:cubicBezTo>
                  <a:cubicBezTo>
                    <a:pt x="3" y="39"/>
                    <a:pt x="16" y="13"/>
                    <a:pt x="24" y="0"/>
                  </a:cubicBezTo>
                  <a:cubicBezTo>
                    <a:pt x="12" y="7"/>
                    <a:pt x="7" y="23"/>
                    <a:pt x="8" y="36"/>
                  </a:cubicBezTo>
                </a:path>
              </a:pathLst>
            </a:custGeom>
            <a:solidFill>
              <a:srgbClr val="B87E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19" name="Freeform 5718"/>
            <p:cNvSpPr>
              <a:spLocks/>
            </p:cNvSpPr>
            <p:nvPr/>
          </p:nvSpPr>
          <p:spPr bwMode="auto">
            <a:xfrm>
              <a:off x="744" y="2182"/>
              <a:ext cx="53" cy="182"/>
            </a:xfrm>
            <a:custGeom>
              <a:avLst/>
              <a:gdLst>
                <a:gd name="T0" fmla="*/ 45 w 21"/>
                <a:gd name="T1" fmla="*/ 0 h 73"/>
                <a:gd name="T2" fmla="*/ 50 w 21"/>
                <a:gd name="T3" fmla="*/ 80 h 73"/>
                <a:gd name="T4" fmla="*/ 63 w 21"/>
                <a:gd name="T5" fmla="*/ 192 h 73"/>
                <a:gd name="T6" fmla="*/ 76 w 21"/>
                <a:gd name="T7" fmla="*/ 304 h 73"/>
                <a:gd name="T8" fmla="*/ 134 w 21"/>
                <a:gd name="T9" fmla="*/ 454 h 73"/>
                <a:gd name="T10" fmla="*/ 38 w 21"/>
                <a:gd name="T11" fmla="*/ 50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73">
                  <a:moveTo>
                    <a:pt x="7" y="0"/>
                  </a:moveTo>
                  <a:cubicBezTo>
                    <a:pt x="14" y="3"/>
                    <a:pt x="10" y="6"/>
                    <a:pt x="8" y="13"/>
                  </a:cubicBezTo>
                  <a:cubicBezTo>
                    <a:pt x="5" y="22"/>
                    <a:pt x="8" y="24"/>
                    <a:pt x="10" y="31"/>
                  </a:cubicBezTo>
                  <a:cubicBezTo>
                    <a:pt x="11" y="37"/>
                    <a:pt x="11" y="43"/>
                    <a:pt x="12" y="49"/>
                  </a:cubicBezTo>
                  <a:cubicBezTo>
                    <a:pt x="13" y="57"/>
                    <a:pt x="18" y="65"/>
                    <a:pt x="21" y="73"/>
                  </a:cubicBezTo>
                  <a:cubicBezTo>
                    <a:pt x="9" y="58"/>
                    <a:pt x="0" y="27"/>
                    <a:pt x="6" y="8"/>
                  </a:cubicBezTo>
                </a:path>
              </a:pathLst>
            </a:custGeom>
            <a:solidFill>
              <a:srgbClr val="CB8B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0" name="Freeform 5719"/>
            <p:cNvSpPr>
              <a:spLocks/>
            </p:cNvSpPr>
            <p:nvPr/>
          </p:nvSpPr>
          <p:spPr bwMode="auto">
            <a:xfrm>
              <a:off x="774" y="2419"/>
              <a:ext cx="63" cy="153"/>
            </a:xfrm>
            <a:custGeom>
              <a:avLst/>
              <a:gdLst>
                <a:gd name="T0" fmla="*/ 25 w 25"/>
                <a:gd name="T1" fmla="*/ 0 h 61"/>
                <a:gd name="T2" fmla="*/ 58 w 25"/>
                <a:gd name="T3" fmla="*/ 233 h 61"/>
                <a:gd name="T4" fmla="*/ 146 w 25"/>
                <a:gd name="T5" fmla="*/ 376 h 61"/>
                <a:gd name="T6" fmla="*/ 63 w 25"/>
                <a:gd name="T7" fmla="*/ 221 h 61"/>
                <a:gd name="T8" fmla="*/ 63 w 25"/>
                <a:gd name="T9" fmla="*/ 125 h 61"/>
                <a:gd name="T10" fmla="*/ 25 w 25"/>
                <a:gd name="T11" fmla="*/ 63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61">
                  <a:moveTo>
                    <a:pt x="4" y="0"/>
                  </a:moveTo>
                  <a:cubicBezTo>
                    <a:pt x="0" y="7"/>
                    <a:pt x="7" y="29"/>
                    <a:pt x="9" y="37"/>
                  </a:cubicBezTo>
                  <a:cubicBezTo>
                    <a:pt x="11" y="45"/>
                    <a:pt x="25" y="53"/>
                    <a:pt x="23" y="60"/>
                  </a:cubicBezTo>
                  <a:cubicBezTo>
                    <a:pt x="15" y="61"/>
                    <a:pt x="11" y="41"/>
                    <a:pt x="10" y="35"/>
                  </a:cubicBezTo>
                  <a:cubicBezTo>
                    <a:pt x="9" y="30"/>
                    <a:pt x="11" y="24"/>
                    <a:pt x="10" y="20"/>
                  </a:cubicBezTo>
                  <a:cubicBezTo>
                    <a:pt x="9" y="16"/>
                    <a:pt x="5" y="14"/>
                    <a:pt x="4" y="10"/>
                  </a:cubicBezTo>
                </a:path>
              </a:pathLst>
            </a:custGeom>
            <a:solidFill>
              <a:srgbClr val="B87E9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1" name="Freeform 5720"/>
            <p:cNvSpPr>
              <a:spLocks/>
            </p:cNvSpPr>
            <p:nvPr/>
          </p:nvSpPr>
          <p:spPr bwMode="auto">
            <a:xfrm>
              <a:off x="724" y="1949"/>
              <a:ext cx="73" cy="140"/>
            </a:xfrm>
            <a:custGeom>
              <a:avLst/>
              <a:gdLst>
                <a:gd name="T0" fmla="*/ 25 w 29"/>
                <a:gd name="T1" fmla="*/ 350 h 56"/>
                <a:gd name="T2" fmla="*/ 83 w 29"/>
                <a:gd name="T3" fmla="*/ 158 h 56"/>
                <a:gd name="T4" fmla="*/ 176 w 29"/>
                <a:gd name="T5" fmla="*/ 0 h 56"/>
                <a:gd name="T6" fmla="*/ 83 w 29"/>
                <a:gd name="T7" fmla="*/ 120 h 56"/>
                <a:gd name="T8" fmla="*/ 8 w 29"/>
                <a:gd name="T9" fmla="*/ 325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56">
                  <a:moveTo>
                    <a:pt x="4" y="56"/>
                  </a:moveTo>
                  <a:cubicBezTo>
                    <a:pt x="4" y="46"/>
                    <a:pt x="8" y="34"/>
                    <a:pt x="13" y="25"/>
                  </a:cubicBezTo>
                  <a:cubicBezTo>
                    <a:pt x="17" y="18"/>
                    <a:pt x="29" y="8"/>
                    <a:pt x="28" y="0"/>
                  </a:cubicBezTo>
                  <a:cubicBezTo>
                    <a:pt x="20" y="3"/>
                    <a:pt x="17" y="12"/>
                    <a:pt x="13" y="19"/>
                  </a:cubicBezTo>
                  <a:cubicBezTo>
                    <a:pt x="7" y="30"/>
                    <a:pt x="0" y="38"/>
                    <a:pt x="1" y="52"/>
                  </a:cubicBezTo>
                </a:path>
              </a:pathLst>
            </a:custGeom>
            <a:solidFill>
              <a:srgbClr val="B65E8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2" name="Freeform 5721"/>
            <p:cNvSpPr>
              <a:spLocks/>
            </p:cNvSpPr>
            <p:nvPr/>
          </p:nvSpPr>
          <p:spPr bwMode="auto">
            <a:xfrm>
              <a:off x="782" y="1977"/>
              <a:ext cx="110" cy="205"/>
            </a:xfrm>
            <a:custGeom>
              <a:avLst/>
              <a:gdLst>
                <a:gd name="T0" fmla="*/ 138 w 44"/>
                <a:gd name="T1" fmla="*/ 245 h 82"/>
                <a:gd name="T2" fmla="*/ 88 w 44"/>
                <a:gd name="T3" fmla="*/ 513 h 82"/>
                <a:gd name="T4" fmla="*/ 83 w 44"/>
                <a:gd name="T5" fmla="*/ 383 h 82"/>
                <a:gd name="T6" fmla="*/ 150 w 44"/>
                <a:gd name="T7" fmla="*/ 250 h 82"/>
                <a:gd name="T8" fmla="*/ 195 w 44"/>
                <a:gd name="T9" fmla="*/ 120 h 82"/>
                <a:gd name="T10" fmla="*/ 275 w 44"/>
                <a:gd name="T11" fmla="*/ 0 h 82"/>
                <a:gd name="T12" fmla="*/ 138 w 44"/>
                <a:gd name="T13" fmla="*/ 195 h 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82">
                  <a:moveTo>
                    <a:pt x="22" y="39"/>
                  </a:moveTo>
                  <a:cubicBezTo>
                    <a:pt x="16" y="45"/>
                    <a:pt x="0" y="78"/>
                    <a:pt x="14" y="82"/>
                  </a:cubicBezTo>
                  <a:cubicBezTo>
                    <a:pt x="14" y="75"/>
                    <a:pt x="12" y="68"/>
                    <a:pt x="13" y="61"/>
                  </a:cubicBezTo>
                  <a:cubicBezTo>
                    <a:pt x="14" y="52"/>
                    <a:pt x="20" y="47"/>
                    <a:pt x="24" y="40"/>
                  </a:cubicBezTo>
                  <a:cubicBezTo>
                    <a:pt x="28" y="33"/>
                    <a:pt x="29" y="26"/>
                    <a:pt x="31" y="19"/>
                  </a:cubicBezTo>
                  <a:cubicBezTo>
                    <a:pt x="34" y="12"/>
                    <a:pt x="42" y="6"/>
                    <a:pt x="44" y="0"/>
                  </a:cubicBezTo>
                  <a:cubicBezTo>
                    <a:pt x="35" y="2"/>
                    <a:pt x="24" y="22"/>
                    <a:pt x="22" y="31"/>
                  </a:cubicBezTo>
                </a:path>
              </a:pathLst>
            </a:custGeom>
            <a:solidFill>
              <a:srgbClr val="CB8B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3" name="Freeform 5722"/>
            <p:cNvSpPr>
              <a:spLocks/>
            </p:cNvSpPr>
            <p:nvPr/>
          </p:nvSpPr>
          <p:spPr bwMode="auto">
            <a:xfrm>
              <a:off x="794" y="2194"/>
              <a:ext cx="38" cy="98"/>
            </a:xfrm>
            <a:custGeom>
              <a:avLst/>
              <a:gdLst>
                <a:gd name="T0" fmla="*/ 38 w 15"/>
                <a:gd name="T1" fmla="*/ 20 h 39"/>
                <a:gd name="T2" fmla="*/ 46 w 15"/>
                <a:gd name="T3" fmla="*/ 246 h 39"/>
                <a:gd name="T4" fmla="*/ 46 w 15"/>
                <a:gd name="T5" fmla="*/ 0 h 39"/>
                <a:gd name="T6" fmla="*/ 0 60000 65536"/>
                <a:gd name="T7" fmla="*/ 0 60000 65536"/>
                <a:gd name="T8" fmla="*/ 0 60000 65536"/>
              </a:gdLst>
              <a:ahLst/>
              <a:cxnLst>
                <a:cxn ang="T6">
                  <a:pos x="T0" y="T1"/>
                </a:cxn>
                <a:cxn ang="T7">
                  <a:pos x="T2" y="T3"/>
                </a:cxn>
                <a:cxn ang="T8">
                  <a:pos x="T4" y="T5"/>
                </a:cxn>
              </a:cxnLst>
              <a:rect l="0" t="0" r="r" b="b"/>
              <a:pathLst>
                <a:path w="15" h="39">
                  <a:moveTo>
                    <a:pt x="6" y="3"/>
                  </a:moveTo>
                  <a:cubicBezTo>
                    <a:pt x="4" y="10"/>
                    <a:pt x="1" y="33"/>
                    <a:pt x="7" y="39"/>
                  </a:cubicBezTo>
                  <a:cubicBezTo>
                    <a:pt x="15" y="29"/>
                    <a:pt x="0" y="13"/>
                    <a:pt x="7" y="0"/>
                  </a:cubicBezTo>
                </a:path>
              </a:pathLst>
            </a:custGeom>
            <a:solidFill>
              <a:srgbClr val="B97F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4" name="Freeform 5723"/>
            <p:cNvSpPr>
              <a:spLocks/>
            </p:cNvSpPr>
            <p:nvPr/>
          </p:nvSpPr>
          <p:spPr bwMode="auto">
            <a:xfrm>
              <a:off x="814" y="2324"/>
              <a:ext cx="25" cy="88"/>
            </a:xfrm>
            <a:custGeom>
              <a:avLst/>
              <a:gdLst>
                <a:gd name="T0" fmla="*/ 20 w 10"/>
                <a:gd name="T1" fmla="*/ 0 h 35"/>
                <a:gd name="T2" fmla="*/ 63 w 10"/>
                <a:gd name="T3" fmla="*/ 221 h 35"/>
                <a:gd name="T4" fmla="*/ 0 60000 65536"/>
                <a:gd name="T5" fmla="*/ 0 60000 65536"/>
              </a:gdLst>
              <a:ahLst/>
              <a:cxnLst>
                <a:cxn ang="T4">
                  <a:pos x="T0" y="T1"/>
                </a:cxn>
                <a:cxn ang="T5">
                  <a:pos x="T2" y="T3"/>
                </a:cxn>
              </a:cxnLst>
              <a:rect l="0" t="0" r="r" b="b"/>
              <a:pathLst>
                <a:path w="10" h="35">
                  <a:moveTo>
                    <a:pt x="3" y="0"/>
                  </a:moveTo>
                  <a:cubicBezTo>
                    <a:pt x="0" y="11"/>
                    <a:pt x="10" y="26"/>
                    <a:pt x="10" y="35"/>
                  </a:cubicBezTo>
                </a:path>
              </a:pathLst>
            </a:custGeom>
            <a:solidFill>
              <a:srgbClr val="B97F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5" name="Freeform 5724"/>
            <p:cNvSpPr>
              <a:spLocks/>
            </p:cNvSpPr>
            <p:nvPr/>
          </p:nvSpPr>
          <p:spPr bwMode="auto">
            <a:xfrm>
              <a:off x="1315" y="1369"/>
              <a:ext cx="92" cy="45"/>
            </a:xfrm>
            <a:custGeom>
              <a:avLst/>
              <a:gdLst>
                <a:gd name="T0" fmla="*/ 0 w 37"/>
                <a:gd name="T1" fmla="*/ 113 h 18"/>
                <a:gd name="T2" fmla="*/ 229 w 37"/>
                <a:gd name="T3" fmla="*/ 8 h 18"/>
                <a:gd name="T4" fmla="*/ 17 w 37"/>
                <a:gd name="T5" fmla="*/ 108 h 18"/>
                <a:gd name="T6" fmla="*/ 0 60000 65536"/>
                <a:gd name="T7" fmla="*/ 0 60000 65536"/>
                <a:gd name="T8" fmla="*/ 0 60000 65536"/>
              </a:gdLst>
              <a:ahLst/>
              <a:cxnLst>
                <a:cxn ang="T6">
                  <a:pos x="T0" y="T1"/>
                </a:cxn>
                <a:cxn ang="T7">
                  <a:pos x="T2" y="T3"/>
                </a:cxn>
                <a:cxn ang="T8">
                  <a:pos x="T4" y="T5"/>
                </a:cxn>
              </a:cxnLst>
              <a:rect l="0" t="0" r="r" b="b"/>
              <a:pathLst>
                <a:path w="37" h="18">
                  <a:moveTo>
                    <a:pt x="0" y="18"/>
                  </a:moveTo>
                  <a:cubicBezTo>
                    <a:pt x="10" y="11"/>
                    <a:pt x="24" y="0"/>
                    <a:pt x="37" y="1"/>
                  </a:cubicBezTo>
                  <a:cubicBezTo>
                    <a:pt x="27" y="8"/>
                    <a:pt x="13" y="10"/>
                    <a:pt x="3" y="17"/>
                  </a:cubicBezTo>
                </a:path>
              </a:pathLst>
            </a:custGeom>
            <a:solidFill>
              <a:srgbClr val="B97F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6" name="Freeform 5725"/>
            <p:cNvSpPr>
              <a:spLocks/>
            </p:cNvSpPr>
            <p:nvPr/>
          </p:nvSpPr>
          <p:spPr bwMode="auto">
            <a:xfrm>
              <a:off x="1267" y="1892"/>
              <a:ext cx="60" cy="192"/>
            </a:xfrm>
            <a:custGeom>
              <a:avLst/>
              <a:gdLst>
                <a:gd name="T0" fmla="*/ 120 w 24"/>
                <a:gd name="T1" fmla="*/ 162 h 77"/>
                <a:gd name="T2" fmla="*/ 38 w 24"/>
                <a:gd name="T3" fmla="*/ 479 h 77"/>
                <a:gd name="T4" fmla="*/ 100 w 24"/>
                <a:gd name="T5" fmla="*/ 199 h 77"/>
                <a:gd name="T6" fmla="*/ 150 w 24"/>
                <a:gd name="T7" fmla="*/ 0 h 77"/>
                <a:gd name="T8" fmla="*/ 100 w 24"/>
                <a:gd name="T9" fmla="*/ 80 h 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7">
                  <a:moveTo>
                    <a:pt x="19" y="26"/>
                  </a:moveTo>
                  <a:cubicBezTo>
                    <a:pt x="7" y="38"/>
                    <a:pt x="0" y="60"/>
                    <a:pt x="6" y="77"/>
                  </a:cubicBezTo>
                  <a:cubicBezTo>
                    <a:pt x="8" y="62"/>
                    <a:pt x="10" y="46"/>
                    <a:pt x="16" y="32"/>
                  </a:cubicBezTo>
                  <a:cubicBezTo>
                    <a:pt x="10" y="23"/>
                    <a:pt x="19" y="7"/>
                    <a:pt x="24" y="0"/>
                  </a:cubicBezTo>
                  <a:cubicBezTo>
                    <a:pt x="21" y="4"/>
                    <a:pt x="18" y="8"/>
                    <a:pt x="16" y="13"/>
                  </a:cubicBezTo>
                </a:path>
              </a:pathLst>
            </a:custGeom>
            <a:solidFill>
              <a:srgbClr val="CB8B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7" name="Freeform 5726"/>
            <p:cNvSpPr>
              <a:spLocks/>
            </p:cNvSpPr>
            <p:nvPr/>
          </p:nvSpPr>
          <p:spPr bwMode="auto">
            <a:xfrm>
              <a:off x="1247" y="1969"/>
              <a:ext cx="33" cy="78"/>
            </a:xfrm>
            <a:custGeom>
              <a:avLst/>
              <a:gdLst>
                <a:gd name="T0" fmla="*/ 84 w 13"/>
                <a:gd name="T1" fmla="*/ 0 h 31"/>
                <a:gd name="T2" fmla="*/ 33 w 13"/>
                <a:gd name="T3" fmla="*/ 164 h 31"/>
                <a:gd name="T4" fmla="*/ 46 w 13"/>
                <a:gd name="T5" fmla="*/ 164 h 31"/>
                <a:gd name="T6" fmla="*/ 46 w 13"/>
                <a:gd name="T7" fmla="*/ 164 h 31"/>
                <a:gd name="T8" fmla="*/ 25 w 13"/>
                <a:gd name="T9" fmla="*/ 196 h 31"/>
                <a:gd name="T10" fmla="*/ 38 w 13"/>
                <a:gd name="T11" fmla="*/ 171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1">
                  <a:moveTo>
                    <a:pt x="13" y="0"/>
                  </a:moveTo>
                  <a:cubicBezTo>
                    <a:pt x="5" y="4"/>
                    <a:pt x="0" y="18"/>
                    <a:pt x="5" y="26"/>
                  </a:cubicBezTo>
                  <a:cubicBezTo>
                    <a:pt x="6" y="26"/>
                    <a:pt x="6" y="26"/>
                    <a:pt x="7" y="26"/>
                  </a:cubicBezTo>
                  <a:cubicBezTo>
                    <a:pt x="7" y="25"/>
                    <a:pt x="7" y="25"/>
                    <a:pt x="7" y="26"/>
                  </a:cubicBezTo>
                  <a:cubicBezTo>
                    <a:pt x="6" y="27"/>
                    <a:pt x="5" y="29"/>
                    <a:pt x="4" y="31"/>
                  </a:cubicBezTo>
                  <a:cubicBezTo>
                    <a:pt x="5" y="29"/>
                    <a:pt x="5" y="28"/>
                    <a:pt x="6" y="27"/>
                  </a:cubicBezTo>
                </a:path>
              </a:pathLst>
            </a:custGeom>
            <a:solidFill>
              <a:srgbClr val="B97F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8" name="Freeform 5727"/>
            <p:cNvSpPr>
              <a:spLocks/>
            </p:cNvSpPr>
            <p:nvPr/>
          </p:nvSpPr>
          <p:spPr bwMode="auto">
            <a:xfrm>
              <a:off x="1270" y="2119"/>
              <a:ext cx="20" cy="58"/>
            </a:xfrm>
            <a:custGeom>
              <a:avLst/>
              <a:gdLst>
                <a:gd name="T0" fmla="*/ 0 w 8"/>
                <a:gd name="T1" fmla="*/ 0 h 23"/>
                <a:gd name="T2" fmla="*/ 50 w 8"/>
                <a:gd name="T3" fmla="*/ 146 h 23"/>
                <a:gd name="T4" fmla="*/ 38 w 8"/>
                <a:gd name="T5" fmla="*/ 96 h 23"/>
                <a:gd name="T6" fmla="*/ 0 60000 65536"/>
                <a:gd name="T7" fmla="*/ 0 60000 65536"/>
                <a:gd name="T8" fmla="*/ 0 60000 65536"/>
              </a:gdLst>
              <a:ahLst/>
              <a:cxnLst>
                <a:cxn ang="T6">
                  <a:pos x="T0" y="T1"/>
                </a:cxn>
                <a:cxn ang="T7">
                  <a:pos x="T2" y="T3"/>
                </a:cxn>
                <a:cxn ang="T8">
                  <a:pos x="T4" y="T5"/>
                </a:cxn>
              </a:cxnLst>
              <a:rect l="0" t="0" r="r" b="b"/>
              <a:pathLst>
                <a:path w="8" h="23">
                  <a:moveTo>
                    <a:pt x="0" y="0"/>
                  </a:moveTo>
                  <a:cubicBezTo>
                    <a:pt x="2" y="6"/>
                    <a:pt x="1" y="21"/>
                    <a:pt x="8" y="23"/>
                  </a:cubicBezTo>
                  <a:cubicBezTo>
                    <a:pt x="7" y="20"/>
                    <a:pt x="7" y="17"/>
                    <a:pt x="6" y="15"/>
                  </a:cubicBezTo>
                </a:path>
              </a:pathLst>
            </a:custGeom>
            <a:solidFill>
              <a:srgbClr val="B97F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29" name="Freeform 5728"/>
            <p:cNvSpPr>
              <a:spLocks/>
            </p:cNvSpPr>
            <p:nvPr/>
          </p:nvSpPr>
          <p:spPr bwMode="auto">
            <a:xfrm>
              <a:off x="1337" y="1929"/>
              <a:ext cx="53" cy="203"/>
            </a:xfrm>
            <a:custGeom>
              <a:avLst/>
              <a:gdLst>
                <a:gd name="T0" fmla="*/ 71 w 21"/>
                <a:gd name="T1" fmla="*/ 83 h 81"/>
                <a:gd name="T2" fmla="*/ 25 w 21"/>
                <a:gd name="T3" fmla="*/ 276 h 81"/>
                <a:gd name="T4" fmla="*/ 38 w 21"/>
                <a:gd name="T5" fmla="*/ 509 h 81"/>
                <a:gd name="T6" fmla="*/ 38 w 21"/>
                <a:gd name="T7" fmla="*/ 238 h 81"/>
                <a:gd name="T8" fmla="*/ 121 w 21"/>
                <a:gd name="T9" fmla="*/ 58 h 81"/>
                <a:gd name="T10" fmla="*/ 101 w 21"/>
                <a:gd name="T11" fmla="*/ 63 h 81"/>
                <a:gd name="T12" fmla="*/ 134 w 21"/>
                <a:gd name="T13" fmla="*/ 0 h 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81">
                  <a:moveTo>
                    <a:pt x="11" y="13"/>
                  </a:moveTo>
                  <a:cubicBezTo>
                    <a:pt x="5" y="22"/>
                    <a:pt x="5" y="34"/>
                    <a:pt x="4" y="44"/>
                  </a:cubicBezTo>
                  <a:cubicBezTo>
                    <a:pt x="3" y="55"/>
                    <a:pt x="0" y="71"/>
                    <a:pt x="6" y="81"/>
                  </a:cubicBezTo>
                  <a:cubicBezTo>
                    <a:pt x="7" y="66"/>
                    <a:pt x="2" y="53"/>
                    <a:pt x="6" y="38"/>
                  </a:cubicBezTo>
                  <a:cubicBezTo>
                    <a:pt x="8" y="28"/>
                    <a:pt x="18" y="18"/>
                    <a:pt x="19" y="9"/>
                  </a:cubicBezTo>
                  <a:cubicBezTo>
                    <a:pt x="18" y="9"/>
                    <a:pt x="17" y="10"/>
                    <a:pt x="16" y="10"/>
                  </a:cubicBezTo>
                  <a:cubicBezTo>
                    <a:pt x="16" y="6"/>
                    <a:pt x="18" y="3"/>
                    <a:pt x="21" y="0"/>
                  </a:cubicBezTo>
                </a:path>
              </a:pathLst>
            </a:custGeom>
            <a:solidFill>
              <a:srgbClr val="A16E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0" name="Freeform 5729"/>
            <p:cNvSpPr>
              <a:spLocks/>
            </p:cNvSpPr>
            <p:nvPr/>
          </p:nvSpPr>
          <p:spPr bwMode="auto">
            <a:xfrm>
              <a:off x="1395" y="1914"/>
              <a:ext cx="55" cy="68"/>
            </a:xfrm>
            <a:custGeom>
              <a:avLst/>
              <a:gdLst>
                <a:gd name="T0" fmla="*/ 70 w 22"/>
                <a:gd name="T1" fmla="*/ 58 h 27"/>
                <a:gd name="T2" fmla="*/ 0 w 22"/>
                <a:gd name="T3" fmla="*/ 171 h 27"/>
                <a:gd name="T4" fmla="*/ 58 w 22"/>
                <a:gd name="T5" fmla="*/ 76 h 27"/>
                <a:gd name="T6" fmla="*/ 138 w 22"/>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27">
                  <a:moveTo>
                    <a:pt x="11" y="9"/>
                  </a:moveTo>
                  <a:cubicBezTo>
                    <a:pt x="5" y="12"/>
                    <a:pt x="1" y="20"/>
                    <a:pt x="0" y="27"/>
                  </a:cubicBezTo>
                  <a:cubicBezTo>
                    <a:pt x="4" y="23"/>
                    <a:pt x="5" y="17"/>
                    <a:pt x="9" y="12"/>
                  </a:cubicBezTo>
                  <a:cubicBezTo>
                    <a:pt x="13" y="7"/>
                    <a:pt x="18" y="4"/>
                    <a:pt x="22" y="0"/>
                  </a:cubicBezTo>
                </a:path>
              </a:pathLst>
            </a:custGeom>
            <a:solidFill>
              <a:srgbClr val="A16E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1" name="Freeform 5730"/>
            <p:cNvSpPr>
              <a:spLocks/>
            </p:cNvSpPr>
            <p:nvPr/>
          </p:nvSpPr>
          <p:spPr bwMode="auto">
            <a:xfrm>
              <a:off x="1382" y="1854"/>
              <a:ext cx="130" cy="70"/>
            </a:xfrm>
            <a:custGeom>
              <a:avLst/>
              <a:gdLst>
                <a:gd name="T0" fmla="*/ 0 w 52"/>
                <a:gd name="T1" fmla="*/ 175 h 28"/>
                <a:gd name="T2" fmla="*/ 100 w 52"/>
                <a:gd name="T3" fmla="*/ 100 h 28"/>
                <a:gd name="T4" fmla="*/ 325 w 52"/>
                <a:gd name="T5" fmla="*/ 0 h 28"/>
                <a:gd name="T6" fmla="*/ 0 60000 65536"/>
                <a:gd name="T7" fmla="*/ 0 60000 65536"/>
                <a:gd name="T8" fmla="*/ 0 60000 65536"/>
              </a:gdLst>
              <a:ahLst/>
              <a:cxnLst>
                <a:cxn ang="T6">
                  <a:pos x="T0" y="T1"/>
                </a:cxn>
                <a:cxn ang="T7">
                  <a:pos x="T2" y="T3"/>
                </a:cxn>
                <a:cxn ang="T8">
                  <a:pos x="T4" y="T5"/>
                </a:cxn>
              </a:cxnLst>
              <a:rect l="0" t="0" r="r" b="b"/>
              <a:pathLst>
                <a:path w="52" h="28">
                  <a:moveTo>
                    <a:pt x="0" y="28"/>
                  </a:moveTo>
                  <a:cubicBezTo>
                    <a:pt x="5" y="25"/>
                    <a:pt x="10" y="19"/>
                    <a:pt x="16" y="16"/>
                  </a:cubicBezTo>
                  <a:cubicBezTo>
                    <a:pt x="28" y="8"/>
                    <a:pt x="39" y="5"/>
                    <a:pt x="52" y="0"/>
                  </a:cubicBezTo>
                </a:path>
              </a:pathLst>
            </a:custGeom>
            <a:solidFill>
              <a:srgbClr val="A16E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2" name="Freeform 5731"/>
            <p:cNvSpPr>
              <a:spLocks/>
            </p:cNvSpPr>
            <p:nvPr/>
          </p:nvSpPr>
          <p:spPr bwMode="auto">
            <a:xfrm>
              <a:off x="1375" y="1952"/>
              <a:ext cx="87" cy="202"/>
            </a:xfrm>
            <a:custGeom>
              <a:avLst/>
              <a:gdLst>
                <a:gd name="T0" fmla="*/ 92 w 35"/>
                <a:gd name="T1" fmla="*/ 142 h 81"/>
                <a:gd name="T2" fmla="*/ 55 w 35"/>
                <a:gd name="T3" fmla="*/ 504 h 81"/>
                <a:gd name="T4" fmla="*/ 75 w 35"/>
                <a:gd name="T5" fmla="*/ 349 h 81"/>
                <a:gd name="T6" fmla="*/ 92 w 35"/>
                <a:gd name="T7" fmla="*/ 200 h 81"/>
                <a:gd name="T8" fmla="*/ 216 w 35"/>
                <a:gd name="T9" fmla="*/ 0 h 81"/>
                <a:gd name="T10" fmla="*/ 80 w 35"/>
                <a:gd name="T11" fmla="*/ 87 h 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81">
                  <a:moveTo>
                    <a:pt x="15" y="23"/>
                  </a:moveTo>
                  <a:cubicBezTo>
                    <a:pt x="8" y="34"/>
                    <a:pt x="0" y="70"/>
                    <a:pt x="9" y="81"/>
                  </a:cubicBezTo>
                  <a:cubicBezTo>
                    <a:pt x="15" y="77"/>
                    <a:pt x="12" y="62"/>
                    <a:pt x="12" y="56"/>
                  </a:cubicBezTo>
                  <a:cubicBezTo>
                    <a:pt x="12" y="47"/>
                    <a:pt x="13" y="41"/>
                    <a:pt x="15" y="32"/>
                  </a:cubicBezTo>
                  <a:cubicBezTo>
                    <a:pt x="19" y="17"/>
                    <a:pt x="23" y="10"/>
                    <a:pt x="35" y="0"/>
                  </a:cubicBezTo>
                  <a:cubicBezTo>
                    <a:pt x="27" y="3"/>
                    <a:pt x="18" y="7"/>
                    <a:pt x="13" y="14"/>
                  </a:cubicBezTo>
                </a:path>
              </a:pathLst>
            </a:custGeom>
            <a:solidFill>
              <a:srgbClr val="AD676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3" name="Freeform 5732"/>
            <p:cNvSpPr>
              <a:spLocks/>
            </p:cNvSpPr>
            <p:nvPr/>
          </p:nvSpPr>
          <p:spPr bwMode="auto">
            <a:xfrm>
              <a:off x="1462" y="1922"/>
              <a:ext cx="38" cy="25"/>
            </a:xfrm>
            <a:custGeom>
              <a:avLst/>
              <a:gdLst>
                <a:gd name="T0" fmla="*/ 0 w 15"/>
                <a:gd name="T1" fmla="*/ 63 h 10"/>
                <a:gd name="T2" fmla="*/ 96 w 15"/>
                <a:gd name="T3" fmla="*/ 0 h 10"/>
                <a:gd name="T4" fmla="*/ 8 w 15"/>
                <a:gd name="T5" fmla="*/ 45 h 10"/>
                <a:gd name="T6" fmla="*/ 0 60000 65536"/>
                <a:gd name="T7" fmla="*/ 0 60000 65536"/>
                <a:gd name="T8" fmla="*/ 0 60000 65536"/>
              </a:gdLst>
              <a:ahLst/>
              <a:cxnLst>
                <a:cxn ang="T6">
                  <a:pos x="T0" y="T1"/>
                </a:cxn>
                <a:cxn ang="T7">
                  <a:pos x="T2" y="T3"/>
                </a:cxn>
                <a:cxn ang="T8">
                  <a:pos x="T4" y="T5"/>
                </a:cxn>
              </a:cxnLst>
              <a:rect l="0" t="0" r="r" b="b"/>
              <a:pathLst>
                <a:path w="15" h="10">
                  <a:moveTo>
                    <a:pt x="0" y="10"/>
                  </a:moveTo>
                  <a:cubicBezTo>
                    <a:pt x="4" y="6"/>
                    <a:pt x="10" y="3"/>
                    <a:pt x="15" y="0"/>
                  </a:cubicBezTo>
                  <a:cubicBezTo>
                    <a:pt x="10" y="0"/>
                    <a:pt x="1" y="3"/>
                    <a:pt x="1" y="7"/>
                  </a:cubicBezTo>
                </a:path>
              </a:pathLst>
            </a:custGeom>
            <a:solidFill>
              <a:srgbClr val="AD676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4" name="Freeform 5733"/>
            <p:cNvSpPr>
              <a:spLocks/>
            </p:cNvSpPr>
            <p:nvPr/>
          </p:nvSpPr>
          <p:spPr bwMode="auto">
            <a:xfrm>
              <a:off x="1405" y="2054"/>
              <a:ext cx="20" cy="150"/>
            </a:xfrm>
            <a:custGeom>
              <a:avLst/>
              <a:gdLst>
                <a:gd name="T0" fmla="*/ 20 w 8"/>
                <a:gd name="T1" fmla="*/ 113 h 60"/>
                <a:gd name="T2" fmla="*/ 0 w 8"/>
                <a:gd name="T3" fmla="*/ 270 h 60"/>
                <a:gd name="T4" fmla="*/ 38 w 8"/>
                <a:gd name="T5" fmla="*/ 375 h 60"/>
                <a:gd name="T6" fmla="*/ 45 w 8"/>
                <a:gd name="T7" fmla="*/ 263 h 60"/>
                <a:gd name="T8" fmla="*/ 50 w 8"/>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60">
                  <a:moveTo>
                    <a:pt x="3" y="18"/>
                  </a:moveTo>
                  <a:cubicBezTo>
                    <a:pt x="3" y="26"/>
                    <a:pt x="0" y="34"/>
                    <a:pt x="0" y="43"/>
                  </a:cubicBezTo>
                  <a:cubicBezTo>
                    <a:pt x="0" y="50"/>
                    <a:pt x="3" y="53"/>
                    <a:pt x="6" y="60"/>
                  </a:cubicBezTo>
                  <a:cubicBezTo>
                    <a:pt x="4" y="54"/>
                    <a:pt x="3" y="46"/>
                    <a:pt x="7" y="42"/>
                  </a:cubicBezTo>
                  <a:cubicBezTo>
                    <a:pt x="0" y="31"/>
                    <a:pt x="5" y="10"/>
                    <a:pt x="8" y="0"/>
                  </a:cubicBezTo>
                </a:path>
              </a:pathLst>
            </a:custGeom>
            <a:solidFill>
              <a:srgbClr val="AD676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5" name="Freeform 5734"/>
            <p:cNvSpPr>
              <a:spLocks/>
            </p:cNvSpPr>
            <p:nvPr/>
          </p:nvSpPr>
          <p:spPr bwMode="auto">
            <a:xfrm>
              <a:off x="950" y="1649"/>
              <a:ext cx="70" cy="113"/>
            </a:xfrm>
            <a:custGeom>
              <a:avLst/>
              <a:gdLst>
                <a:gd name="T0" fmla="*/ 0 w 28"/>
                <a:gd name="T1" fmla="*/ 284 h 45"/>
                <a:gd name="T2" fmla="*/ 175 w 28"/>
                <a:gd name="T3" fmla="*/ 0 h 45"/>
                <a:gd name="T4" fmla="*/ 83 w 28"/>
                <a:gd name="T5" fmla="*/ 95 h 45"/>
                <a:gd name="T6" fmla="*/ 0 60000 65536"/>
                <a:gd name="T7" fmla="*/ 0 60000 65536"/>
                <a:gd name="T8" fmla="*/ 0 60000 65536"/>
              </a:gdLst>
              <a:ahLst/>
              <a:cxnLst>
                <a:cxn ang="T6">
                  <a:pos x="T0" y="T1"/>
                </a:cxn>
                <a:cxn ang="T7">
                  <a:pos x="T2" y="T3"/>
                </a:cxn>
                <a:cxn ang="T8">
                  <a:pos x="T4" y="T5"/>
                </a:cxn>
              </a:cxnLst>
              <a:rect l="0" t="0" r="r" b="b"/>
              <a:pathLst>
                <a:path w="28" h="45">
                  <a:moveTo>
                    <a:pt x="0" y="45"/>
                  </a:moveTo>
                  <a:cubicBezTo>
                    <a:pt x="7" y="29"/>
                    <a:pt x="21" y="15"/>
                    <a:pt x="28" y="0"/>
                  </a:cubicBezTo>
                  <a:cubicBezTo>
                    <a:pt x="22" y="0"/>
                    <a:pt x="13" y="8"/>
                    <a:pt x="13" y="15"/>
                  </a:cubicBezTo>
                </a:path>
              </a:pathLst>
            </a:custGeom>
            <a:solidFill>
              <a:srgbClr val="AD676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6" name="Freeform 5735"/>
            <p:cNvSpPr>
              <a:spLocks/>
            </p:cNvSpPr>
            <p:nvPr/>
          </p:nvSpPr>
          <p:spPr bwMode="auto">
            <a:xfrm>
              <a:off x="832" y="1874"/>
              <a:ext cx="48" cy="55"/>
            </a:xfrm>
            <a:custGeom>
              <a:avLst/>
              <a:gdLst>
                <a:gd name="T0" fmla="*/ 0 w 19"/>
                <a:gd name="T1" fmla="*/ 138 h 22"/>
                <a:gd name="T2" fmla="*/ 101 w 19"/>
                <a:gd name="T3" fmla="*/ 8 h 22"/>
                <a:gd name="T4" fmla="*/ 88 w 19"/>
                <a:gd name="T5" fmla="*/ 13 h 22"/>
                <a:gd name="T6" fmla="*/ 0 60000 65536"/>
                <a:gd name="T7" fmla="*/ 0 60000 65536"/>
                <a:gd name="T8" fmla="*/ 0 60000 65536"/>
              </a:gdLst>
              <a:ahLst/>
              <a:cxnLst>
                <a:cxn ang="T6">
                  <a:pos x="T0" y="T1"/>
                </a:cxn>
                <a:cxn ang="T7">
                  <a:pos x="T2" y="T3"/>
                </a:cxn>
                <a:cxn ang="T8">
                  <a:pos x="T4" y="T5"/>
                </a:cxn>
              </a:cxnLst>
              <a:rect l="0" t="0" r="r" b="b"/>
              <a:pathLst>
                <a:path w="19" h="22">
                  <a:moveTo>
                    <a:pt x="0" y="22"/>
                  </a:moveTo>
                  <a:cubicBezTo>
                    <a:pt x="5" y="17"/>
                    <a:pt x="19" y="9"/>
                    <a:pt x="16" y="1"/>
                  </a:cubicBezTo>
                  <a:cubicBezTo>
                    <a:pt x="14" y="0"/>
                    <a:pt x="15" y="2"/>
                    <a:pt x="14" y="2"/>
                  </a:cubicBezTo>
                </a:path>
              </a:pathLst>
            </a:custGeom>
            <a:solidFill>
              <a:srgbClr val="AD676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7" name="Freeform 5736"/>
            <p:cNvSpPr>
              <a:spLocks/>
            </p:cNvSpPr>
            <p:nvPr/>
          </p:nvSpPr>
          <p:spPr bwMode="auto">
            <a:xfrm>
              <a:off x="1465" y="2842"/>
              <a:ext cx="125" cy="72"/>
            </a:xfrm>
            <a:custGeom>
              <a:avLst/>
              <a:gdLst>
                <a:gd name="T0" fmla="*/ 108 w 50"/>
                <a:gd name="T1" fmla="*/ 166 h 29"/>
                <a:gd name="T2" fmla="*/ 313 w 50"/>
                <a:gd name="T3" fmla="*/ 0 h 29"/>
                <a:gd name="T4" fmla="*/ 163 w 50"/>
                <a:gd name="T5" fmla="*/ 117 h 29"/>
                <a:gd name="T6" fmla="*/ 0 w 50"/>
                <a:gd name="T7" fmla="*/ 17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0" h="29">
                  <a:moveTo>
                    <a:pt x="17" y="27"/>
                  </a:moveTo>
                  <a:cubicBezTo>
                    <a:pt x="26" y="21"/>
                    <a:pt x="46" y="10"/>
                    <a:pt x="50" y="0"/>
                  </a:cubicBezTo>
                  <a:cubicBezTo>
                    <a:pt x="41" y="0"/>
                    <a:pt x="33" y="15"/>
                    <a:pt x="26" y="19"/>
                  </a:cubicBezTo>
                  <a:cubicBezTo>
                    <a:pt x="19" y="23"/>
                    <a:pt x="8" y="26"/>
                    <a:pt x="0" y="29"/>
                  </a:cubicBezTo>
                </a:path>
              </a:pathLst>
            </a:custGeom>
            <a:solidFill>
              <a:srgbClr val="AD676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8" name="Freeform 5737"/>
            <p:cNvSpPr>
              <a:spLocks/>
            </p:cNvSpPr>
            <p:nvPr/>
          </p:nvSpPr>
          <p:spPr bwMode="auto">
            <a:xfrm>
              <a:off x="1590" y="2814"/>
              <a:ext cx="32" cy="28"/>
            </a:xfrm>
            <a:custGeom>
              <a:avLst/>
              <a:gdLst>
                <a:gd name="T0" fmla="*/ 66 w 13"/>
                <a:gd name="T1" fmla="*/ 51 h 11"/>
                <a:gd name="T2" fmla="*/ 49 w 13"/>
                <a:gd name="T3" fmla="*/ 64 h 11"/>
                <a:gd name="T4" fmla="*/ 79 w 13"/>
                <a:gd name="T5" fmla="*/ 8 h 11"/>
                <a:gd name="T6" fmla="*/ 79 w 13"/>
                <a:gd name="T7" fmla="*/ 8 h 11"/>
                <a:gd name="T8" fmla="*/ 0 w 13"/>
                <a:gd name="T9" fmla="*/ 7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1">
                  <a:moveTo>
                    <a:pt x="11" y="8"/>
                  </a:moveTo>
                  <a:cubicBezTo>
                    <a:pt x="10" y="9"/>
                    <a:pt x="9" y="9"/>
                    <a:pt x="8" y="10"/>
                  </a:cubicBezTo>
                  <a:cubicBezTo>
                    <a:pt x="8" y="6"/>
                    <a:pt x="10" y="3"/>
                    <a:pt x="13" y="1"/>
                  </a:cubicBezTo>
                  <a:cubicBezTo>
                    <a:pt x="13" y="0"/>
                    <a:pt x="13" y="0"/>
                    <a:pt x="13" y="1"/>
                  </a:cubicBezTo>
                  <a:cubicBezTo>
                    <a:pt x="8" y="3"/>
                    <a:pt x="4" y="7"/>
                    <a:pt x="0" y="11"/>
                  </a:cubicBezTo>
                </a:path>
              </a:pathLst>
            </a:custGeom>
            <a:solidFill>
              <a:srgbClr val="AD676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39" name="Freeform 5738"/>
            <p:cNvSpPr>
              <a:spLocks/>
            </p:cNvSpPr>
            <p:nvPr/>
          </p:nvSpPr>
          <p:spPr bwMode="auto">
            <a:xfrm>
              <a:off x="1657" y="2607"/>
              <a:ext cx="25" cy="117"/>
            </a:xfrm>
            <a:custGeom>
              <a:avLst/>
              <a:gdLst>
                <a:gd name="T0" fmla="*/ 38 w 10"/>
                <a:gd name="T1" fmla="*/ 0 h 47"/>
                <a:gd name="T2" fmla="*/ 0 w 10"/>
                <a:gd name="T3" fmla="*/ 291 h 47"/>
                <a:gd name="T4" fmla="*/ 33 w 10"/>
                <a:gd name="T5" fmla="*/ 117 h 47"/>
                <a:gd name="T6" fmla="*/ 0 60000 65536"/>
                <a:gd name="T7" fmla="*/ 0 60000 65536"/>
                <a:gd name="T8" fmla="*/ 0 60000 65536"/>
              </a:gdLst>
              <a:ahLst/>
              <a:cxnLst>
                <a:cxn ang="T6">
                  <a:pos x="T0" y="T1"/>
                </a:cxn>
                <a:cxn ang="T7">
                  <a:pos x="T2" y="T3"/>
                </a:cxn>
                <a:cxn ang="T8">
                  <a:pos x="T4" y="T5"/>
                </a:cxn>
              </a:cxnLst>
              <a:rect l="0" t="0" r="r" b="b"/>
              <a:pathLst>
                <a:path w="10" h="47">
                  <a:moveTo>
                    <a:pt x="6" y="0"/>
                  </a:moveTo>
                  <a:cubicBezTo>
                    <a:pt x="5" y="16"/>
                    <a:pt x="10" y="31"/>
                    <a:pt x="0" y="47"/>
                  </a:cubicBezTo>
                  <a:cubicBezTo>
                    <a:pt x="5" y="38"/>
                    <a:pt x="0" y="27"/>
                    <a:pt x="5" y="19"/>
                  </a:cubicBezTo>
                </a:path>
              </a:pathLst>
            </a:custGeom>
            <a:solidFill>
              <a:srgbClr val="AD676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0" name="Freeform 5739"/>
            <p:cNvSpPr>
              <a:spLocks/>
            </p:cNvSpPr>
            <p:nvPr/>
          </p:nvSpPr>
          <p:spPr bwMode="auto">
            <a:xfrm>
              <a:off x="1752" y="2062"/>
              <a:ext cx="48" cy="162"/>
            </a:xfrm>
            <a:custGeom>
              <a:avLst/>
              <a:gdLst>
                <a:gd name="T0" fmla="*/ 58 w 19"/>
                <a:gd name="T1" fmla="*/ 67 h 65"/>
                <a:gd name="T2" fmla="*/ 51 w 19"/>
                <a:gd name="T3" fmla="*/ 150 h 65"/>
                <a:gd name="T4" fmla="*/ 20 w 19"/>
                <a:gd name="T5" fmla="*/ 212 h 65"/>
                <a:gd name="T6" fmla="*/ 45 w 19"/>
                <a:gd name="T7" fmla="*/ 404 h 65"/>
                <a:gd name="T8" fmla="*/ 51 w 19"/>
                <a:gd name="T9" fmla="*/ 279 h 65"/>
                <a:gd name="T10" fmla="*/ 51 w 19"/>
                <a:gd name="T11" fmla="*/ 229 h 65"/>
                <a:gd name="T12" fmla="*/ 63 w 19"/>
                <a:gd name="T13" fmla="*/ 192 h 65"/>
                <a:gd name="T14" fmla="*/ 63 w 19"/>
                <a:gd name="T15" fmla="*/ 125 h 65"/>
                <a:gd name="T16" fmla="*/ 121 w 19"/>
                <a:gd name="T17" fmla="*/ 75 h 65"/>
                <a:gd name="T18" fmla="*/ 96 w 19"/>
                <a:gd name="T19" fmla="*/ 0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65">
                  <a:moveTo>
                    <a:pt x="9" y="11"/>
                  </a:moveTo>
                  <a:cubicBezTo>
                    <a:pt x="8" y="15"/>
                    <a:pt x="10" y="19"/>
                    <a:pt x="8" y="24"/>
                  </a:cubicBezTo>
                  <a:cubicBezTo>
                    <a:pt x="7" y="28"/>
                    <a:pt x="4" y="30"/>
                    <a:pt x="3" y="34"/>
                  </a:cubicBezTo>
                  <a:cubicBezTo>
                    <a:pt x="0" y="43"/>
                    <a:pt x="6" y="56"/>
                    <a:pt x="7" y="65"/>
                  </a:cubicBezTo>
                  <a:cubicBezTo>
                    <a:pt x="8" y="59"/>
                    <a:pt x="8" y="51"/>
                    <a:pt x="8" y="45"/>
                  </a:cubicBezTo>
                  <a:cubicBezTo>
                    <a:pt x="7" y="42"/>
                    <a:pt x="7" y="40"/>
                    <a:pt x="8" y="37"/>
                  </a:cubicBezTo>
                  <a:cubicBezTo>
                    <a:pt x="8" y="35"/>
                    <a:pt x="10" y="33"/>
                    <a:pt x="10" y="31"/>
                  </a:cubicBezTo>
                  <a:cubicBezTo>
                    <a:pt x="11" y="27"/>
                    <a:pt x="8" y="24"/>
                    <a:pt x="10" y="20"/>
                  </a:cubicBezTo>
                  <a:cubicBezTo>
                    <a:pt x="12" y="16"/>
                    <a:pt x="17" y="15"/>
                    <a:pt x="19" y="12"/>
                  </a:cubicBezTo>
                  <a:cubicBezTo>
                    <a:pt x="12" y="10"/>
                    <a:pt x="14" y="4"/>
                    <a:pt x="15" y="0"/>
                  </a:cubicBezTo>
                </a:path>
              </a:pathLst>
            </a:custGeom>
            <a:solidFill>
              <a:srgbClr val="D1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1" name="Freeform 5740"/>
            <p:cNvSpPr>
              <a:spLocks/>
            </p:cNvSpPr>
            <p:nvPr/>
          </p:nvSpPr>
          <p:spPr bwMode="auto">
            <a:xfrm>
              <a:off x="1760" y="2289"/>
              <a:ext cx="40" cy="125"/>
            </a:xfrm>
            <a:custGeom>
              <a:avLst/>
              <a:gdLst>
                <a:gd name="T0" fmla="*/ 45 w 16"/>
                <a:gd name="T1" fmla="*/ 88 h 50"/>
                <a:gd name="T2" fmla="*/ 0 w 16"/>
                <a:gd name="T3" fmla="*/ 195 h 50"/>
                <a:gd name="T4" fmla="*/ 95 w 16"/>
                <a:gd name="T5" fmla="*/ 313 h 50"/>
                <a:gd name="T6" fmla="*/ 38 w 16"/>
                <a:gd name="T7" fmla="*/ 133 h 50"/>
                <a:gd name="T8" fmla="*/ 100 w 16"/>
                <a:gd name="T9" fmla="*/ 13 h 50"/>
                <a:gd name="T10" fmla="*/ 95 w 16"/>
                <a:gd name="T11" fmla="*/ 0 h 50"/>
                <a:gd name="T12" fmla="*/ 38 w 16"/>
                <a:gd name="T13" fmla="*/ 95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50">
                  <a:moveTo>
                    <a:pt x="7" y="14"/>
                  </a:moveTo>
                  <a:cubicBezTo>
                    <a:pt x="3" y="18"/>
                    <a:pt x="0" y="25"/>
                    <a:pt x="0" y="31"/>
                  </a:cubicBezTo>
                  <a:cubicBezTo>
                    <a:pt x="1" y="40"/>
                    <a:pt x="14" y="43"/>
                    <a:pt x="15" y="50"/>
                  </a:cubicBezTo>
                  <a:cubicBezTo>
                    <a:pt x="7" y="49"/>
                    <a:pt x="4" y="28"/>
                    <a:pt x="6" y="21"/>
                  </a:cubicBezTo>
                  <a:cubicBezTo>
                    <a:pt x="7" y="16"/>
                    <a:pt x="11" y="4"/>
                    <a:pt x="16" y="2"/>
                  </a:cubicBezTo>
                  <a:cubicBezTo>
                    <a:pt x="15" y="1"/>
                    <a:pt x="16" y="1"/>
                    <a:pt x="15" y="0"/>
                  </a:cubicBezTo>
                  <a:cubicBezTo>
                    <a:pt x="13" y="5"/>
                    <a:pt x="10" y="12"/>
                    <a:pt x="6" y="15"/>
                  </a:cubicBezTo>
                </a:path>
              </a:pathLst>
            </a:custGeom>
            <a:solidFill>
              <a:srgbClr val="F7AF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2" name="Freeform 5741"/>
            <p:cNvSpPr>
              <a:spLocks/>
            </p:cNvSpPr>
            <p:nvPr/>
          </p:nvSpPr>
          <p:spPr bwMode="auto">
            <a:xfrm>
              <a:off x="1587" y="1984"/>
              <a:ext cx="120" cy="280"/>
            </a:xfrm>
            <a:custGeom>
              <a:avLst/>
              <a:gdLst>
                <a:gd name="T0" fmla="*/ 145 w 48"/>
                <a:gd name="T1" fmla="*/ 58 h 112"/>
                <a:gd name="T2" fmla="*/ 38 w 48"/>
                <a:gd name="T3" fmla="*/ 200 h 112"/>
                <a:gd name="T4" fmla="*/ 8 w 48"/>
                <a:gd name="T5" fmla="*/ 400 h 112"/>
                <a:gd name="T6" fmla="*/ 38 w 48"/>
                <a:gd name="T7" fmla="*/ 558 h 112"/>
                <a:gd name="T8" fmla="*/ 125 w 48"/>
                <a:gd name="T9" fmla="*/ 700 h 112"/>
                <a:gd name="T10" fmla="*/ 88 w 48"/>
                <a:gd name="T11" fmla="*/ 613 h 112"/>
                <a:gd name="T12" fmla="*/ 45 w 48"/>
                <a:gd name="T13" fmla="*/ 483 h 112"/>
                <a:gd name="T14" fmla="*/ 83 w 48"/>
                <a:gd name="T15" fmla="*/ 195 h 112"/>
                <a:gd name="T16" fmla="*/ 163 w 48"/>
                <a:gd name="T17" fmla="*/ 70 h 112"/>
                <a:gd name="T18" fmla="*/ 238 w 48"/>
                <a:gd name="T19" fmla="*/ 25 h 112"/>
                <a:gd name="T20" fmla="*/ 300 w 48"/>
                <a:gd name="T21" fmla="*/ 0 h 112"/>
                <a:gd name="T22" fmla="*/ 213 w 48"/>
                <a:gd name="T23" fmla="*/ 25 h 112"/>
                <a:gd name="T24" fmla="*/ 133 w 48"/>
                <a:gd name="T25" fmla="*/ 70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112">
                  <a:moveTo>
                    <a:pt x="23" y="9"/>
                  </a:moveTo>
                  <a:cubicBezTo>
                    <a:pt x="16" y="15"/>
                    <a:pt x="9" y="24"/>
                    <a:pt x="6" y="32"/>
                  </a:cubicBezTo>
                  <a:cubicBezTo>
                    <a:pt x="1" y="42"/>
                    <a:pt x="0" y="53"/>
                    <a:pt x="1" y="64"/>
                  </a:cubicBezTo>
                  <a:cubicBezTo>
                    <a:pt x="1" y="73"/>
                    <a:pt x="3" y="81"/>
                    <a:pt x="6" y="89"/>
                  </a:cubicBezTo>
                  <a:cubicBezTo>
                    <a:pt x="9" y="97"/>
                    <a:pt x="15" y="104"/>
                    <a:pt x="20" y="112"/>
                  </a:cubicBezTo>
                  <a:cubicBezTo>
                    <a:pt x="17" y="110"/>
                    <a:pt x="15" y="101"/>
                    <a:pt x="14" y="98"/>
                  </a:cubicBezTo>
                  <a:cubicBezTo>
                    <a:pt x="11" y="91"/>
                    <a:pt x="8" y="85"/>
                    <a:pt x="7" y="77"/>
                  </a:cubicBezTo>
                  <a:cubicBezTo>
                    <a:pt x="4" y="62"/>
                    <a:pt x="6" y="45"/>
                    <a:pt x="13" y="31"/>
                  </a:cubicBezTo>
                  <a:cubicBezTo>
                    <a:pt x="16" y="23"/>
                    <a:pt x="20" y="17"/>
                    <a:pt x="26" y="11"/>
                  </a:cubicBezTo>
                  <a:cubicBezTo>
                    <a:pt x="30" y="8"/>
                    <a:pt x="34" y="6"/>
                    <a:pt x="38" y="4"/>
                  </a:cubicBezTo>
                  <a:cubicBezTo>
                    <a:pt x="41" y="3"/>
                    <a:pt x="47" y="2"/>
                    <a:pt x="48" y="0"/>
                  </a:cubicBezTo>
                  <a:cubicBezTo>
                    <a:pt x="44" y="0"/>
                    <a:pt x="38" y="3"/>
                    <a:pt x="34" y="4"/>
                  </a:cubicBezTo>
                  <a:cubicBezTo>
                    <a:pt x="30" y="6"/>
                    <a:pt x="24" y="8"/>
                    <a:pt x="21" y="11"/>
                  </a:cubicBezTo>
                </a:path>
              </a:pathLst>
            </a:custGeom>
            <a:solidFill>
              <a:srgbClr val="AA68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3" name="Freeform 5742"/>
            <p:cNvSpPr>
              <a:spLocks/>
            </p:cNvSpPr>
            <p:nvPr/>
          </p:nvSpPr>
          <p:spPr bwMode="auto">
            <a:xfrm>
              <a:off x="1002" y="2099"/>
              <a:ext cx="25" cy="85"/>
            </a:xfrm>
            <a:custGeom>
              <a:avLst/>
              <a:gdLst>
                <a:gd name="T0" fmla="*/ 33 w 10"/>
                <a:gd name="T1" fmla="*/ 63 h 34"/>
                <a:gd name="T2" fmla="*/ 25 w 10"/>
                <a:gd name="T3" fmla="*/ 213 h 34"/>
                <a:gd name="T4" fmla="*/ 63 w 10"/>
                <a:gd name="T5" fmla="*/ 0 h 34"/>
                <a:gd name="T6" fmla="*/ 0 60000 65536"/>
                <a:gd name="T7" fmla="*/ 0 60000 65536"/>
                <a:gd name="T8" fmla="*/ 0 60000 65536"/>
              </a:gdLst>
              <a:ahLst/>
              <a:cxnLst>
                <a:cxn ang="T6">
                  <a:pos x="T0" y="T1"/>
                </a:cxn>
                <a:cxn ang="T7">
                  <a:pos x="T2" y="T3"/>
                </a:cxn>
                <a:cxn ang="T8">
                  <a:pos x="T4" y="T5"/>
                </a:cxn>
              </a:cxnLst>
              <a:rect l="0" t="0" r="r" b="b"/>
              <a:pathLst>
                <a:path w="10" h="34">
                  <a:moveTo>
                    <a:pt x="5" y="10"/>
                  </a:moveTo>
                  <a:cubicBezTo>
                    <a:pt x="0" y="18"/>
                    <a:pt x="3" y="26"/>
                    <a:pt x="4" y="34"/>
                  </a:cubicBezTo>
                  <a:cubicBezTo>
                    <a:pt x="6" y="22"/>
                    <a:pt x="4" y="11"/>
                    <a:pt x="10" y="0"/>
                  </a:cubicBezTo>
                </a:path>
              </a:pathLst>
            </a:custGeom>
            <a:solidFill>
              <a:srgbClr val="BFD8E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4" name="Freeform 5743"/>
            <p:cNvSpPr>
              <a:spLocks/>
            </p:cNvSpPr>
            <p:nvPr/>
          </p:nvSpPr>
          <p:spPr bwMode="auto">
            <a:xfrm>
              <a:off x="1015" y="2322"/>
              <a:ext cx="12" cy="47"/>
            </a:xfrm>
            <a:custGeom>
              <a:avLst/>
              <a:gdLst>
                <a:gd name="T0" fmla="*/ 29 w 5"/>
                <a:gd name="T1" fmla="*/ 0 h 19"/>
                <a:gd name="T2" fmla="*/ 12 w 5"/>
                <a:gd name="T3" fmla="*/ 116 h 19"/>
                <a:gd name="T4" fmla="*/ 0 60000 65536"/>
                <a:gd name="T5" fmla="*/ 0 60000 65536"/>
              </a:gdLst>
              <a:ahLst/>
              <a:cxnLst>
                <a:cxn ang="T4">
                  <a:pos x="T0" y="T1"/>
                </a:cxn>
                <a:cxn ang="T5">
                  <a:pos x="T2" y="T3"/>
                </a:cxn>
              </a:cxnLst>
              <a:rect l="0" t="0" r="r" b="b"/>
              <a:pathLst>
                <a:path w="5" h="19">
                  <a:moveTo>
                    <a:pt x="5" y="0"/>
                  </a:moveTo>
                  <a:cubicBezTo>
                    <a:pt x="2" y="6"/>
                    <a:pt x="0" y="13"/>
                    <a:pt x="2"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5" name="Freeform 5744"/>
            <p:cNvSpPr>
              <a:spLocks/>
            </p:cNvSpPr>
            <p:nvPr/>
          </p:nvSpPr>
          <p:spPr bwMode="auto">
            <a:xfrm>
              <a:off x="1075" y="1647"/>
              <a:ext cx="167" cy="255"/>
            </a:xfrm>
            <a:custGeom>
              <a:avLst/>
              <a:gdLst>
                <a:gd name="T0" fmla="*/ 391 w 67"/>
                <a:gd name="T1" fmla="*/ 20 h 102"/>
                <a:gd name="T2" fmla="*/ 249 w 67"/>
                <a:gd name="T3" fmla="*/ 158 h 102"/>
                <a:gd name="T4" fmla="*/ 142 w 67"/>
                <a:gd name="T5" fmla="*/ 325 h 102"/>
                <a:gd name="T6" fmla="*/ 0 w 67"/>
                <a:gd name="T7" fmla="*/ 638 h 102"/>
                <a:gd name="T8" fmla="*/ 117 w 67"/>
                <a:gd name="T9" fmla="*/ 370 h 102"/>
                <a:gd name="T10" fmla="*/ 199 w 67"/>
                <a:gd name="T11" fmla="*/ 258 h 102"/>
                <a:gd name="T12" fmla="*/ 217 w 67"/>
                <a:gd name="T13" fmla="*/ 258 h 102"/>
                <a:gd name="T14" fmla="*/ 304 w 67"/>
                <a:gd name="T15" fmla="*/ 163 h 102"/>
                <a:gd name="T16" fmla="*/ 391 w 67"/>
                <a:gd name="T17" fmla="*/ 75 h 102"/>
                <a:gd name="T18" fmla="*/ 416 w 67"/>
                <a:gd name="T19" fmla="*/ 0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102">
                  <a:moveTo>
                    <a:pt x="63" y="3"/>
                  </a:moveTo>
                  <a:cubicBezTo>
                    <a:pt x="57" y="11"/>
                    <a:pt x="47" y="17"/>
                    <a:pt x="40" y="25"/>
                  </a:cubicBezTo>
                  <a:cubicBezTo>
                    <a:pt x="32" y="34"/>
                    <a:pt x="28" y="42"/>
                    <a:pt x="23" y="52"/>
                  </a:cubicBezTo>
                  <a:cubicBezTo>
                    <a:pt x="14" y="68"/>
                    <a:pt x="5" y="85"/>
                    <a:pt x="0" y="102"/>
                  </a:cubicBezTo>
                  <a:cubicBezTo>
                    <a:pt x="10" y="90"/>
                    <a:pt x="8" y="71"/>
                    <a:pt x="19" y="59"/>
                  </a:cubicBezTo>
                  <a:cubicBezTo>
                    <a:pt x="25" y="52"/>
                    <a:pt x="30" y="51"/>
                    <a:pt x="32" y="41"/>
                  </a:cubicBezTo>
                  <a:cubicBezTo>
                    <a:pt x="33" y="41"/>
                    <a:pt x="34" y="41"/>
                    <a:pt x="35" y="41"/>
                  </a:cubicBezTo>
                  <a:cubicBezTo>
                    <a:pt x="35" y="27"/>
                    <a:pt x="41" y="32"/>
                    <a:pt x="49" y="26"/>
                  </a:cubicBezTo>
                  <a:cubicBezTo>
                    <a:pt x="55" y="22"/>
                    <a:pt x="53" y="15"/>
                    <a:pt x="63" y="12"/>
                  </a:cubicBezTo>
                  <a:cubicBezTo>
                    <a:pt x="62" y="8"/>
                    <a:pt x="64" y="4"/>
                    <a:pt x="67" y="0"/>
                  </a:cubicBezTo>
                </a:path>
              </a:pathLst>
            </a:custGeom>
            <a:solidFill>
              <a:srgbClr val="C8A09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6" name="Freeform 5745"/>
            <p:cNvSpPr>
              <a:spLocks/>
            </p:cNvSpPr>
            <p:nvPr/>
          </p:nvSpPr>
          <p:spPr bwMode="auto">
            <a:xfrm>
              <a:off x="1715" y="1937"/>
              <a:ext cx="260" cy="1460"/>
            </a:xfrm>
            <a:custGeom>
              <a:avLst/>
              <a:gdLst>
                <a:gd name="T0" fmla="*/ 570 w 104"/>
                <a:gd name="T1" fmla="*/ 3650 h 584"/>
                <a:gd name="T2" fmla="*/ 520 w 104"/>
                <a:gd name="T3" fmla="*/ 2933 h 584"/>
                <a:gd name="T4" fmla="*/ 588 w 104"/>
                <a:gd name="T5" fmla="*/ 2150 h 584"/>
                <a:gd name="T6" fmla="*/ 595 w 104"/>
                <a:gd name="T7" fmla="*/ 1308 h 584"/>
                <a:gd name="T8" fmla="*/ 395 w 104"/>
                <a:gd name="T9" fmla="*/ 570 h 584"/>
                <a:gd name="T10" fmla="*/ 208 w 104"/>
                <a:gd name="T11" fmla="*/ 0 h 584"/>
                <a:gd name="T12" fmla="*/ 125 w 104"/>
                <a:gd name="T13" fmla="*/ 213 h 584"/>
                <a:gd name="T14" fmla="*/ 58 w 104"/>
                <a:gd name="T15" fmla="*/ 558 h 584"/>
                <a:gd name="T16" fmla="*/ 58 w 104"/>
                <a:gd name="T17" fmla="*/ 958 h 584"/>
                <a:gd name="T18" fmla="*/ 125 w 104"/>
                <a:gd name="T19" fmla="*/ 1238 h 584"/>
                <a:gd name="T20" fmla="*/ 250 w 104"/>
                <a:gd name="T21" fmla="*/ 1520 h 584"/>
                <a:gd name="T22" fmla="*/ 388 w 104"/>
                <a:gd name="T23" fmla="*/ 2025 h 584"/>
                <a:gd name="T24" fmla="*/ 358 w 104"/>
                <a:gd name="T25" fmla="*/ 2650 h 584"/>
                <a:gd name="T26" fmla="*/ 458 w 104"/>
                <a:gd name="T27" fmla="*/ 3208 h 584"/>
                <a:gd name="T28" fmla="*/ 433 w 104"/>
                <a:gd name="T29" fmla="*/ 3650 h 5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4" h="584">
                  <a:moveTo>
                    <a:pt x="91" y="584"/>
                  </a:moveTo>
                  <a:cubicBezTo>
                    <a:pt x="96" y="561"/>
                    <a:pt x="91" y="520"/>
                    <a:pt x="83" y="469"/>
                  </a:cubicBezTo>
                  <a:cubicBezTo>
                    <a:pt x="75" y="417"/>
                    <a:pt x="84" y="402"/>
                    <a:pt x="94" y="344"/>
                  </a:cubicBezTo>
                  <a:cubicBezTo>
                    <a:pt x="104" y="286"/>
                    <a:pt x="100" y="241"/>
                    <a:pt x="95" y="209"/>
                  </a:cubicBezTo>
                  <a:cubicBezTo>
                    <a:pt x="81" y="127"/>
                    <a:pt x="72" y="130"/>
                    <a:pt x="63" y="91"/>
                  </a:cubicBezTo>
                  <a:cubicBezTo>
                    <a:pt x="54" y="51"/>
                    <a:pt x="52" y="12"/>
                    <a:pt x="33" y="0"/>
                  </a:cubicBezTo>
                  <a:cubicBezTo>
                    <a:pt x="26" y="9"/>
                    <a:pt x="24" y="15"/>
                    <a:pt x="20" y="34"/>
                  </a:cubicBezTo>
                  <a:cubicBezTo>
                    <a:pt x="14" y="63"/>
                    <a:pt x="8" y="71"/>
                    <a:pt x="9" y="89"/>
                  </a:cubicBezTo>
                  <a:cubicBezTo>
                    <a:pt x="10" y="107"/>
                    <a:pt x="18" y="129"/>
                    <a:pt x="9" y="153"/>
                  </a:cubicBezTo>
                  <a:cubicBezTo>
                    <a:pt x="0" y="176"/>
                    <a:pt x="10" y="178"/>
                    <a:pt x="20" y="198"/>
                  </a:cubicBezTo>
                  <a:cubicBezTo>
                    <a:pt x="27" y="211"/>
                    <a:pt x="35" y="227"/>
                    <a:pt x="40" y="243"/>
                  </a:cubicBezTo>
                  <a:cubicBezTo>
                    <a:pt x="59" y="263"/>
                    <a:pt x="63" y="305"/>
                    <a:pt x="62" y="324"/>
                  </a:cubicBezTo>
                  <a:cubicBezTo>
                    <a:pt x="61" y="343"/>
                    <a:pt x="59" y="378"/>
                    <a:pt x="57" y="424"/>
                  </a:cubicBezTo>
                  <a:cubicBezTo>
                    <a:pt x="55" y="470"/>
                    <a:pt x="71" y="482"/>
                    <a:pt x="73" y="513"/>
                  </a:cubicBezTo>
                  <a:cubicBezTo>
                    <a:pt x="75" y="544"/>
                    <a:pt x="74" y="556"/>
                    <a:pt x="69" y="584"/>
                  </a:cubicBezTo>
                </a:path>
              </a:pathLst>
            </a:custGeom>
            <a:noFill/>
            <a:ln w="12700" cap="rnd">
              <a:solidFill>
                <a:srgbClr val="8F5E5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7" name="Freeform 5746"/>
            <p:cNvSpPr>
              <a:spLocks/>
            </p:cNvSpPr>
            <p:nvPr/>
          </p:nvSpPr>
          <p:spPr bwMode="auto">
            <a:xfrm>
              <a:off x="672" y="1084"/>
              <a:ext cx="1283" cy="2048"/>
            </a:xfrm>
            <a:custGeom>
              <a:avLst/>
              <a:gdLst>
                <a:gd name="T0" fmla="*/ 2438 w 513"/>
                <a:gd name="T1" fmla="*/ 170 h 819"/>
                <a:gd name="T2" fmla="*/ 3209 w 513"/>
                <a:gd name="T3" fmla="*/ 1188 h 819"/>
                <a:gd name="T4" fmla="*/ 2926 w 513"/>
                <a:gd name="T5" fmla="*/ 2020 h 819"/>
                <a:gd name="T6" fmla="*/ 2734 w 513"/>
                <a:gd name="T7" fmla="*/ 2346 h 819"/>
                <a:gd name="T8" fmla="*/ 2664 w 513"/>
                <a:gd name="T9" fmla="*/ 2688 h 819"/>
                <a:gd name="T10" fmla="*/ 2664 w 513"/>
                <a:gd name="T11" fmla="*/ 3088 h 819"/>
                <a:gd name="T12" fmla="*/ 2734 w 513"/>
                <a:gd name="T13" fmla="*/ 3371 h 819"/>
                <a:gd name="T14" fmla="*/ 2839 w 513"/>
                <a:gd name="T15" fmla="*/ 4146 h 819"/>
                <a:gd name="T16" fmla="*/ 2238 w 513"/>
                <a:gd name="T17" fmla="*/ 4871 h 819"/>
                <a:gd name="T18" fmla="*/ 1163 w 513"/>
                <a:gd name="T19" fmla="*/ 4784 h 819"/>
                <a:gd name="T20" fmla="*/ 525 w 513"/>
                <a:gd name="T21" fmla="*/ 4276 h 819"/>
                <a:gd name="T22" fmla="*/ 233 w 513"/>
                <a:gd name="T23" fmla="*/ 3613 h 819"/>
                <a:gd name="T24" fmla="*/ 20 w 513"/>
                <a:gd name="T25" fmla="*/ 2888 h 819"/>
                <a:gd name="T26" fmla="*/ 75 w 513"/>
                <a:gd name="T27" fmla="*/ 2208 h 819"/>
                <a:gd name="T28" fmla="*/ 233 w 513"/>
                <a:gd name="T29" fmla="*/ 1583 h 819"/>
                <a:gd name="T30" fmla="*/ 613 w 513"/>
                <a:gd name="T31" fmla="*/ 963 h 819"/>
                <a:gd name="T32" fmla="*/ 1088 w 513"/>
                <a:gd name="T33" fmla="*/ 408 h 819"/>
                <a:gd name="T34" fmla="*/ 2301 w 513"/>
                <a:gd name="T35" fmla="*/ 108 h 819"/>
                <a:gd name="T36" fmla="*/ 2438 w 513"/>
                <a:gd name="T37" fmla="*/ 170 h 8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3" h="819">
                  <a:moveTo>
                    <a:pt x="390" y="27"/>
                  </a:moveTo>
                  <a:cubicBezTo>
                    <a:pt x="445" y="55"/>
                    <a:pt x="513" y="123"/>
                    <a:pt x="513" y="190"/>
                  </a:cubicBezTo>
                  <a:cubicBezTo>
                    <a:pt x="513" y="266"/>
                    <a:pt x="493" y="298"/>
                    <a:pt x="468" y="323"/>
                  </a:cubicBezTo>
                  <a:cubicBezTo>
                    <a:pt x="444" y="347"/>
                    <a:pt x="443" y="346"/>
                    <a:pt x="437" y="375"/>
                  </a:cubicBezTo>
                  <a:cubicBezTo>
                    <a:pt x="431" y="404"/>
                    <a:pt x="425" y="412"/>
                    <a:pt x="426" y="430"/>
                  </a:cubicBezTo>
                  <a:cubicBezTo>
                    <a:pt x="427" y="448"/>
                    <a:pt x="435" y="470"/>
                    <a:pt x="426" y="494"/>
                  </a:cubicBezTo>
                  <a:cubicBezTo>
                    <a:pt x="417" y="517"/>
                    <a:pt x="427" y="519"/>
                    <a:pt x="437" y="539"/>
                  </a:cubicBezTo>
                  <a:cubicBezTo>
                    <a:pt x="457" y="575"/>
                    <a:pt x="476" y="624"/>
                    <a:pt x="454" y="663"/>
                  </a:cubicBezTo>
                  <a:cubicBezTo>
                    <a:pt x="432" y="703"/>
                    <a:pt x="421" y="739"/>
                    <a:pt x="358" y="779"/>
                  </a:cubicBezTo>
                  <a:cubicBezTo>
                    <a:pt x="295" y="819"/>
                    <a:pt x="221" y="791"/>
                    <a:pt x="186" y="765"/>
                  </a:cubicBezTo>
                  <a:cubicBezTo>
                    <a:pt x="150" y="738"/>
                    <a:pt x="121" y="728"/>
                    <a:pt x="84" y="684"/>
                  </a:cubicBezTo>
                  <a:cubicBezTo>
                    <a:pt x="48" y="641"/>
                    <a:pt x="51" y="633"/>
                    <a:pt x="37" y="578"/>
                  </a:cubicBezTo>
                  <a:cubicBezTo>
                    <a:pt x="22" y="522"/>
                    <a:pt x="6" y="522"/>
                    <a:pt x="3" y="462"/>
                  </a:cubicBezTo>
                  <a:cubicBezTo>
                    <a:pt x="0" y="401"/>
                    <a:pt x="4" y="390"/>
                    <a:pt x="12" y="353"/>
                  </a:cubicBezTo>
                  <a:cubicBezTo>
                    <a:pt x="20" y="315"/>
                    <a:pt x="28" y="287"/>
                    <a:pt x="37" y="253"/>
                  </a:cubicBezTo>
                  <a:cubicBezTo>
                    <a:pt x="45" y="219"/>
                    <a:pt x="79" y="178"/>
                    <a:pt x="98" y="154"/>
                  </a:cubicBezTo>
                  <a:cubicBezTo>
                    <a:pt x="117" y="129"/>
                    <a:pt x="118" y="113"/>
                    <a:pt x="174" y="65"/>
                  </a:cubicBezTo>
                  <a:cubicBezTo>
                    <a:pt x="230" y="17"/>
                    <a:pt x="298" y="0"/>
                    <a:pt x="368" y="17"/>
                  </a:cubicBezTo>
                  <a:cubicBezTo>
                    <a:pt x="375" y="20"/>
                    <a:pt x="383" y="23"/>
                    <a:pt x="390" y="27"/>
                  </a:cubicBezTo>
                </a:path>
              </a:pathLst>
            </a:custGeom>
            <a:noFill/>
            <a:ln w="12700" cap="rnd">
              <a:solidFill>
                <a:srgbClr val="602228"/>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8" name="Freeform 5747"/>
            <p:cNvSpPr>
              <a:spLocks/>
            </p:cNvSpPr>
            <p:nvPr/>
          </p:nvSpPr>
          <p:spPr bwMode="auto">
            <a:xfrm>
              <a:off x="1720" y="1917"/>
              <a:ext cx="95" cy="65"/>
            </a:xfrm>
            <a:custGeom>
              <a:avLst/>
              <a:gdLst>
                <a:gd name="T0" fmla="*/ 0 w 38"/>
                <a:gd name="T1" fmla="*/ 163 h 26"/>
                <a:gd name="T2" fmla="*/ 238 w 38"/>
                <a:gd name="T3" fmla="*/ 0 h 26"/>
                <a:gd name="T4" fmla="*/ 0 60000 65536"/>
                <a:gd name="T5" fmla="*/ 0 60000 65536"/>
              </a:gdLst>
              <a:ahLst/>
              <a:cxnLst>
                <a:cxn ang="T4">
                  <a:pos x="T0" y="T1"/>
                </a:cxn>
                <a:cxn ang="T5">
                  <a:pos x="T2" y="T3"/>
                </a:cxn>
              </a:cxnLst>
              <a:rect l="0" t="0" r="r" b="b"/>
              <a:pathLst>
                <a:path w="38" h="26">
                  <a:moveTo>
                    <a:pt x="0" y="26"/>
                  </a:moveTo>
                  <a:cubicBezTo>
                    <a:pt x="22" y="18"/>
                    <a:pt x="24" y="13"/>
                    <a:pt x="38" y="0"/>
                  </a:cubicBezTo>
                </a:path>
              </a:pathLst>
            </a:custGeom>
            <a:noFill/>
            <a:ln w="12700" cap="rnd">
              <a:solidFill>
                <a:srgbClr val="602228"/>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49" name="Freeform 5748"/>
            <p:cNvSpPr>
              <a:spLocks/>
            </p:cNvSpPr>
            <p:nvPr/>
          </p:nvSpPr>
          <p:spPr bwMode="auto">
            <a:xfrm>
              <a:off x="1687" y="2317"/>
              <a:ext cx="45" cy="57"/>
            </a:xfrm>
            <a:custGeom>
              <a:avLst/>
              <a:gdLst>
                <a:gd name="T0" fmla="*/ 0 w 18"/>
                <a:gd name="T1" fmla="*/ 0 h 23"/>
                <a:gd name="T2" fmla="*/ 113 w 18"/>
                <a:gd name="T3" fmla="*/ 141 h 23"/>
                <a:gd name="T4" fmla="*/ 0 60000 65536"/>
                <a:gd name="T5" fmla="*/ 0 60000 65536"/>
              </a:gdLst>
              <a:ahLst/>
              <a:cxnLst>
                <a:cxn ang="T4">
                  <a:pos x="T0" y="T1"/>
                </a:cxn>
                <a:cxn ang="T5">
                  <a:pos x="T2" y="T3"/>
                </a:cxn>
              </a:cxnLst>
              <a:rect l="0" t="0" r="r" b="b"/>
              <a:pathLst>
                <a:path w="18" h="23">
                  <a:moveTo>
                    <a:pt x="0" y="0"/>
                  </a:moveTo>
                  <a:cubicBezTo>
                    <a:pt x="6" y="12"/>
                    <a:pt x="14" y="18"/>
                    <a:pt x="18" y="23"/>
                  </a:cubicBezTo>
                </a:path>
              </a:pathLst>
            </a:custGeom>
            <a:noFill/>
            <a:ln w="12700" cap="rnd">
              <a:solidFill>
                <a:srgbClr val="602228"/>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750" name="Freeform 5749"/>
            <p:cNvSpPr>
              <a:spLocks/>
            </p:cNvSpPr>
            <p:nvPr/>
          </p:nvSpPr>
          <p:spPr bwMode="auto">
            <a:xfrm>
              <a:off x="1160" y="1152"/>
              <a:ext cx="795" cy="1972"/>
            </a:xfrm>
            <a:custGeom>
              <a:avLst/>
              <a:gdLst>
                <a:gd name="T0" fmla="*/ 1220 w 318"/>
                <a:gd name="T1" fmla="*/ 0 h 789"/>
                <a:gd name="T2" fmla="*/ 1988 w 318"/>
                <a:gd name="T3" fmla="*/ 1017 h 789"/>
                <a:gd name="T4" fmla="*/ 1708 w 318"/>
                <a:gd name="T5" fmla="*/ 1850 h 789"/>
                <a:gd name="T6" fmla="*/ 1513 w 318"/>
                <a:gd name="T7" fmla="*/ 2174 h 789"/>
                <a:gd name="T8" fmla="*/ 1445 w 318"/>
                <a:gd name="T9" fmla="*/ 2517 h 789"/>
                <a:gd name="T10" fmla="*/ 1445 w 318"/>
                <a:gd name="T11" fmla="*/ 2917 h 789"/>
                <a:gd name="T12" fmla="*/ 1513 w 318"/>
                <a:gd name="T13" fmla="*/ 3199 h 789"/>
                <a:gd name="T14" fmla="*/ 1620 w 318"/>
                <a:gd name="T15" fmla="*/ 3974 h 789"/>
                <a:gd name="T16" fmla="*/ 1020 w 318"/>
                <a:gd name="T17" fmla="*/ 4699 h 789"/>
                <a:gd name="T18" fmla="*/ 0 w 318"/>
                <a:gd name="T19" fmla="*/ 4649 h 7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8" h="789">
                  <a:moveTo>
                    <a:pt x="195" y="0"/>
                  </a:moveTo>
                  <a:cubicBezTo>
                    <a:pt x="250" y="28"/>
                    <a:pt x="318" y="96"/>
                    <a:pt x="318" y="163"/>
                  </a:cubicBezTo>
                  <a:cubicBezTo>
                    <a:pt x="318" y="239"/>
                    <a:pt x="298" y="271"/>
                    <a:pt x="273" y="296"/>
                  </a:cubicBezTo>
                  <a:cubicBezTo>
                    <a:pt x="249" y="320"/>
                    <a:pt x="248" y="319"/>
                    <a:pt x="242" y="348"/>
                  </a:cubicBezTo>
                  <a:cubicBezTo>
                    <a:pt x="236" y="377"/>
                    <a:pt x="230" y="385"/>
                    <a:pt x="231" y="403"/>
                  </a:cubicBezTo>
                  <a:cubicBezTo>
                    <a:pt x="232" y="421"/>
                    <a:pt x="240" y="443"/>
                    <a:pt x="231" y="467"/>
                  </a:cubicBezTo>
                  <a:cubicBezTo>
                    <a:pt x="222" y="490"/>
                    <a:pt x="232" y="492"/>
                    <a:pt x="242" y="512"/>
                  </a:cubicBezTo>
                  <a:cubicBezTo>
                    <a:pt x="262" y="548"/>
                    <a:pt x="281" y="597"/>
                    <a:pt x="259" y="636"/>
                  </a:cubicBezTo>
                  <a:cubicBezTo>
                    <a:pt x="237" y="676"/>
                    <a:pt x="226" y="712"/>
                    <a:pt x="163" y="752"/>
                  </a:cubicBezTo>
                  <a:cubicBezTo>
                    <a:pt x="105" y="789"/>
                    <a:pt x="38" y="768"/>
                    <a:pt x="0" y="744"/>
                  </a:cubicBezTo>
                </a:path>
              </a:pathLst>
            </a:custGeom>
            <a:noFill/>
            <a:ln w="12700" cap="rnd">
              <a:solidFill>
                <a:srgbClr val="370B12"/>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grpSp>
      <p:sp>
        <p:nvSpPr>
          <p:cNvPr id="4527" name="Isosceles Triangle 4526"/>
          <p:cNvSpPr/>
          <p:nvPr/>
        </p:nvSpPr>
        <p:spPr>
          <a:xfrm rot="15746943">
            <a:off x="4787021" y="4456512"/>
            <a:ext cx="526102" cy="1244256"/>
          </a:xfrm>
          <a:prstGeom prst="triangle">
            <a:avLst/>
          </a:prstGeom>
          <a:gradFill flip="none" rotWithShape="1">
            <a:gsLst>
              <a:gs pos="0">
                <a:srgbClr val="FFEAC1">
                  <a:shade val="30000"/>
                  <a:satMod val="115000"/>
                </a:srgbClr>
              </a:gs>
              <a:gs pos="50000">
                <a:srgbClr val="FFEAC1">
                  <a:shade val="67500"/>
                  <a:satMod val="115000"/>
                </a:srgbClr>
              </a:gs>
              <a:gs pos="100000">
                <a:srgbClr val="FFEAC1">
                  <a:shade val="100000"/>
                  <a:satMod val="11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sp>
        <p:nvSpPr>
          <p:cNvPr id="4528" name="Isosceles Triangle 4527"/>
          <p:cNvSpPr/>
          <p:nvPr/>
        </p:nvSpPr>
        <p:spPr>
          <a:xfrm rot="3933900">
            <a:off x="3317975" y="4141931"/>
            <a:ext cx="526102" cy="1259377"/>
          </a:xfrm>
          <a:prstGeom prst="triangle">
            <a:avLst/>
          </a:prstGeom>
          <a:gradFill flip="none" rotWithShape="1">
            <a:gsLst>
              <a:gs pos="0">
                <a:srgbClr val="FFEAC1">
                  <a:shade val="30000"/>
                  <a:satMod val="115000"/>
                </a:srgbClr>
              </a:gs>
              <a:gs pos="50000">
                <a:srgbClr val="FFEAC1">
                  <a:shade val="67500"/>
                  <a:satMod val="115000"/>
                </a:srgbClr>
              </a:gs>
              <a:gs pos="100000">
                <a:srgbClr val="FFEAC1">
                  <a:shade val="100000"/>
                  <a:satMod val="11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grpSp>
        <p:nvGrpSpPr>
          <p:cNvPr id="4529" name="Group 4528"/>
          <p:cNvGrpSpPr>
            <a:grpSpLocks noChangeAspect="1"/>
          </p:cNvGrpSpPr>
          <p:nvPr/>
        </p:nvGrpSpPr>
        <p:grpSpPr>
          <a:xfrm rot="19607157">
            <a:off x="2654443" y="4600675"/>
            <a:ext cx="587455" cy="685800"/>
            <a:chOff x="8852992" y="4195135"/>
            <a:chExt cx="1320000" cy="1262749"/>
          </a:xfrm>
        </p:grpSpPr>
        <p:sp>
          <p:nvSpPr>
            <p:cNvPr id="5247" name="Freeform 5246"/>
            <p:cNvSpPr>
              <a:spLocks noEditPoints="1"/>
            </p:cNvSpPr>
            <p:nvPr/>
          </p:nvSpPr>
          <p:spPr bwMode="auto">
            <a:xfrm rot="2007792">
              <a:off x="8852992" y="4195135"/>
              <a:ext cx="1320000" cy="1170225"/>
            </a:xfrm>
            <a:custGeom>
              <a:avLst/>
              <a:gdLst>
                <a:gd name="T0" fmla="*/ 683 w 2847"/>
                <a:gd name="T1" fmla="*/ 390 h 2798"/>
                <a:gd name="T2" fmla="*/ 692 w 2847"/>
                <a:gd name="T3" fmla="*/ 543 h 2798"/>
                <a:gd name="T4" fmla="*/ 692 w 2847"/>
                <a:gd name="T5" fmla="*/ 543 h 2798"/>
                <a:gd name="T6" fmla="*/ 555 w 2847"/>
                <a:gd name="T7" fmla="*/ 96 h 2798"/>
                <a:gd name="T8" fmla="*/ 668 w 2847"/>
                <a:gd name="T9" fmla="*/ 595 h 2798"/>
                <a:gd name="T10" fmla="*/ 571 w 2847"/>
                <a:gd name="T11" fmla="*/ 492 h 2798"/>
                <a:gd name="T12" fmla="*/ 665 w 2847"/>
                <a:gd name="T13" fmla="*/ 531 h 2798"/>
                <a:gd name="T14" fmla="*/ 654 w 2847"/>
                <a:gd name="T15" fmla="*/ 525 h 2798"/>
                <a:gd name="T16" fmla="*/ 640 w 2847"/>
                <a:gd name="T17" fmla="*/ 464 h 2798"/>
                <a:gd name="T18" fmla="*/ 634 w 2847"/>
                <a:gd name="T19" fmla="*/ 453 h 2798"/>
                <a:gd name="T20" fmla="*/ 544 w 2847"/>
                <a:gd name="T21" fmla="*/ 452 h 2798"/>
                <a:gd name="T22" fmla="*/ 544 w 2847"/>
                <a:gd name="T23" fmla="*/ 366 h 2798"/>
                <a:gd name="T24" fmla="*/ 626 w 2847"/>
                <a:gd name="T25" fmla="*/ 358 h 2798"/>
                <a:gd name="T26" fmla="*/ 649 w 2847"/>
                <a:gd name="T27" fmla="*/ 356 h 2798"/>
                <a:gd name="T28" fmla="*/ 672 w 2847"/>
                <a:gd name="T29" fmla="*/ 313 h 2798"/>
                <a:gd name="T30" fmla="*/ 556 w 2847"/>
                <a:gd name="T31" fmla="*/ 325 h 2798"/>
                <a:gd name="T32" fmla="*/ 497 w 2847"/>
                <a:gd name="T33" fmla="*/ 321 h 2798"/>
                <a:gd name="T34" fmla="*/ 578 w 2847"/>
                <a:gd name="T35" fmla="*/ 229 h 2798"/>
                <a:gd name="T36" fmla="*/ 559 w 2847"/>
                <a:gd name="T37" fmla="*/ 248 h 2798"/>
                <a:gd name="T38" fmla="*/ 538 w 2847"/>
                <a:gd name="T39" fmla="*/ 227 h 2798"/>
                <a:gd name="T40" fmla="*/ 537 w 2847"/>
                <a:gd name="T41" fmla="*/ 242 h 2798"/>
                <a:gd name="T42" fmla="*/ 476 w 2847"/>
                <a:gd name="T43" fmla="*/ 276 h 2798"/>
                <a:gd name="T44" fmla="*/ 483 w 2847"/>
                <a:gd name="T45" fmla="*/ 193 h 2798"/>
                <a:gd name="T46" fmla="*/ 544 w 2847"/>
                <a:gd name="T47" fmla="*/ 104 h 2798"/>
                <a:gd name="T48" fmla="*/ 508 w 2847"/>
                <a:gd name="T49" fmla="*/ 147 h 2798"/>
                <a:gd name="T50" fmla="*/ 482 w 2847"/>
                <a:gd name="T51" fmla="*/ 103 h 2798"/>
                <a:gd name="T52" fmla="*/ 474 w 2847"/>
                <a:gd name="T53" fmla="*/ 95 h 2798"/>
                <a:gd name="T54" fmla="*/ 387 w 2847"/>
                <a:gd name="T55" fmla="*/ 99 h 2798"/>
                <a:gd name="T56" fmla="*/ 418 w 2847"/>
                <a:gd name="T57" fmla="*/ 142 h 2798"/>
                <a:gd name="T58" fmla="*/ 450 w 2847"/>
                <a:gd name="T59" fmla="*/ 237 h 2798"/>
                <a:gd name="T60" fmla="*/ 308 w 2847"/>
                <a:gd name="T61" fmla="*/ 304 h 2798"/>
                <a:gd name="T62" fmla="*/ 348 w 2847"/>
                <a:gd name="T63" fmla="*/ 217 h 2798"/>
                <a:gd name="T64" fmla="*/ 331 w 2847"/>
                <a:gd name="T65" fmla="*/ 245 h 2798"/>
                <a:gd name="T66" fmla="*/ 226 w 2847"/>
                <a:gd name="T67" fmla="*/ 197 h 2798"/>
                <a:gd name="T68" fmla="*/ 212 w 2847"/>
                <a:gd name="T69" fmla="*/ 201 h 2798"/>
                <a:gd name="T70" fmla="*/ 196 w 2847"/>
                <a:gd name="T71" fmla="*/ 229 h 2798"/>
                <a:gd name="T72" fmla="*/ 232 w 2847"/>
                <a:gd name="T73" fmla="*/ 251 h 2798"/>
                <a:gd name="T74" fmla="*/ 337 w 2847"/>
                <a:gd name="T75" fmla="*/ 349 h 2798"/>
                <a:gd name="T76" fmla="*/ 250 w 2847"/>
                <a:gd name="T77" fmla="*/ 325 h 2798"/>
                <a:gd name="T78" fmla="*/ 267 w 2847"/>
                <a:gd name="T79" fmla="*/ 332 h 2798"/>
                <a:gd name="T80" fmla="*/ 236 w 2847"/>
                <a:gd name="T81" fmla="*/ 337 h 2798"/>
                <a:gd name="T82" fmla="*/ 233 w 2847"/>
                <a:gd name="T83" fmla="*/ 347 h 2798"/>
                <a:gd name="T84" fmla="*/ 297 w 2847"/>
                <a:gd name="T85" fmla="*/ 422 h 2798"/>
                <a:gd name="T86" fmla="*/ 142 w 2847"/>
                <a:gd name="T87" fmla="*/ 379 h 2798"/>
                <a:gd name="T88" fmla="*/ 242 w 2847"/>
                <a:gd name="T89" fmla="*/ 419 h 2798"/>
                <a:gd name="T90" fmla="*/ 71 w 2847"/>
                <a:gd name="T91" fmla="*/ 525 h 2798"/>
                <a:gd name="T92" fmla="*/ 69 w 2847"/>
                <a:gd name="T93" fmla="*/ 535 h 2798"/>
                <a:gd name="T94" fmla="*/ 222 w 2847"/>
                <a:gd name="T95" fmla="*/ 507 h 2798"/>
                <a:gd name="T96" fmla="*/ 242 w 2847"/>
                <a:gd name="T97" fmla="*/ 588 h 2798"/>
                <a:gd name="T98" fmla="*/ 237 w 2847"/>
                <a:gd name="T99" fmla="*/ 467 h 2798"/>
                <a:gd name="T100" fmla="*/ 369 w 2847"/>
                <a:gd name="T101" fmla="*/ 554 h 2798"/>
                <a:gd name="T102" fmla="*/ 378 w 2847"/>
                <a:gd name="T103" fmla="*/ 628 h 2798"/>
                <a:gd name="T104" fmla="*/ 475 w 2847"/>
                <a:gd name="T105" fmla="*/ 501 h 2798"/>
                <a:gd name="T106" fmla="*/ 557 w 2847"/>
                <a:gd name="T107" fmla="*/ 506 h 2798"/>
                <a:gd name="T108" fmla="*/ 643 w 2847"/>
                <a:gd name="T109" fmla="*/ 571 h 2798"/>
                <a:gd name="T110" fmla="*/ 675 w 2847"/>
                <a:gd name="T111" fmla="*/ 655 h 2798"/>
                <a:gd name="T112" fmla="*/ 668 w 2847"/>
                <a:gd name="T113" fmla="*/ 595 h 27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847" h="2798">
                  <a:moveTo>
                    <a:pt x="2764" y="1561"/>
                  </a:moveTo>
                  <a:cubicBezTo>
                    <a:pt x="2766" y="1569"/>
                    <a:pt x="2768" y="1577"/>
                    <a:pt x="2769" y="1586"/>
                  </a:cubicBezTo>
                  <a:cubicBezTo>
                    <a:pt x="2769" y="1586"/>
                    <a:pt x="2770" y="1576"/>
                    <a:pt x="2764" y="1561"/>
                  </a:cubicBezTo>
                  <a:close/>
                  <a:moveTo>
                    <a:pt x="2805" y="2206"/>
                  </a:moveTo>
                  <a:cubicBezTo>
                    <a:pt x="2806" y="2207"/>
                    <a:pt x="2807" y="2209"/>
                    <a:pt x="2807" y="2210"/>
                  </a:cubicBezTo>
                  <a:cubicBezTo>
                    <a:pt x="2807" y="2210"/>
                    <a:pt x="2807" y="2208"/>
                    <a:pt x="2805" y="2206"/>
                  </a:cubicBezTo>
                  <a:close/>
                  <a:moveTo>
                    <a:pt x="2251" y="390"/>
                  </a:moveTo>
                  <a:cubicBezTo>
                    <a:pt x="2252" y="390"/>
                    <a:pt x="2252" y="390"/>
                    <a:pt x="2252" y="391"/>
                  </a:cubicBezTo>
                  <a:cubicBezTo>
                    <a:pt x="2252" y="391"/>
                    <a:pt x="2252" y="390"/>
                    <a:pt x="2251" y="390"/>
                  </a:cubicBezTo>
                  <a:close/>
                  <a:moveTo>
                    <a:pt x="2706" y="2416"/>
                  </a:moveTo>
                  <a:cubicBezTo>
                    <a:pt x="2728" y="1943"/>
                    <a:pt x="2406" y="2605"/>
                    <a:pt x="2399" y="2352"/>
                  </a:cubicBezTo>
                  <a:cubicBezTo>
                    <a:pt x="2394" y="2172"/>
                    <a:pt x="2354" y="2064"/>
                    <a:pt x="2314" y="2000"/>
                  </a:cubicBezTo>
                  <a:cubicBezTo>
                    <a:pt x="2390" y="2009"/>
                    <a:pt x="2416" y="1994"/>
                    <a:pt x="2453" y="2087"/>
                  </a:cubicBezTo>
                  <a:cubicBezTo>
                    <a:pt x="2500" y="2204"/>
                    <a:pt x="2610" y="2165"/>
                    <a:pt x="2696" y="2159"/>
                  </a:cubicBezTo>
                  <a:cubicBezTo>
                    <a:pt x="2768" y="2154"/>
                    <a:pt x="2797" y="2193"/>
                    <a:pt x="2805" y="2206"/>
                  </a:cubicBezTo>
                  <a:cubicBezTo>
                    <a:pt x="2751" y="2105"/>
                    <a:pt x="2698" y="2137"/>
                    <a:pt x="2652" y="2135"/>
                  </a:cubicBezTo>
                  <a:cubicBezTo>
                    <a:pt x="2605" y="2132"/>
                    <a:pt x="2586" y="2115"/>
                    <a:pt x="2586" y="2115"/>
                  </a:cubicBezTo>
                  <a:cubicBezTo>
                    <a:pt x="2438" y="2043"/>
                    <a:pt x="2548" y="1978"/>
                    <a:pt x="2596" y="1886"/>
                  </a:cubicBezTo>
                  <a:cubicBezTo>
                    <a:pt x="2704" y="1683"/>
                    <a:pt x="2847" y="1699"/>
                    <a:pt x="2847" y="1699"/>
                  </a:cubicBezTo>
                  <a:cubicBezTo>
                    <a:pt x="2717" y="1646"/>
                    <a:pt x="2628" y="1778"/>
                    <a:pt x="2570" y="1840"/>
                  </a:cubicBezTo>
                  <a:cubicBezTo>
                    <a:pt x="2512" y="1901"/>
                    <a:pt x="2485" y="1974"/>
                    <a:pt x="2391" y="1918"/>
                  </a:cubicBezTo>
                  <a:cubicBezTo>
                    <a:pt x="2259" y="1838"/>
                    <a:pt x="2306" y="1870"/>
                    <a:pt x="2205" y="1836"/>
                  </a:cubicBezTo>
                  <a:cubicBezTo>
                    <a:pt x="2104" y="1802"/>
                    <a:pt x="2175" y="1755"/>
                    <a:pt x="2133" y="1646"/>
                  </a:cubicBezTo>
                  <a:cubicBezTo>
                    <a:pt x="2091" y="1536"/>
                    <a:pt x="2157" y="1514"/>
                    <a:pt x="2206" y="1486"/>
                  </a:cubicBezTo>
                  <a:cubicBezTo>
                    <a:pt x="2255" y="1457"/>
                    <a:pt x="2266" y="1435"/>
                    <a:pt x="2266" y="1435"/>
                  </a:cubicBezTo>
                  <a:cubicBezTo>
                    <a:pt x="2410" y="1315"/>
                    <a:pt x="2443" y="1446"/>
                    <a:pt x="2536" y="1454"/>
                  </a:cubicBezTo>
                  <a:cubicBezTo>
                    <a:pt x="2704" y="1468"/>
                    <a:pt x="2751" y="1526"/>
                    <a:pt x="2764" y="1561"/>
                  </a:cubicBezTo>
                  <a:cubicBezTo>
                    <a:pt x="2748" y="1494"/>
                    <a:pt x="2707" y="1462"/>
                    <a:pt x="2631" y="1448"/>
                  </a:cubicBezTo>
                  <a:cubicBezTo>
                    <a:pt x="2547" y="1432"/>
                    <a:pt x="2500" y="1393"/>
                    <a:pt x="2578" y="1381"/>
                  </a:cubicBezTo>
                  <a:cubicBezTo>
                    <a:pt x="2656" y="1369"/>
                    <a:pt x="2726" y="1272"/>
                    <a:pt x="2726" y="1272"/>
                  </a:cubicBezTo>
                  <a:cubicBezTo>
                    <a:pt x="2669" y="1346"/>
                    <a:pt x="2548" y="1386"/>
                    <a:pt x="2435" y="1338"/>
                  </a:cubicBezTo>
                  <a:cubicBezTo>
                    <a:pt x="2322" y="1290"/>
                    <a:pt x="2298" y="1266"/>
                    <a:pt x="2253" y="1320"/>
                  </a:cubicBezTo>
                  <a:cubicBezTo>
                    <a:pt x="2208" y="1374"/>
                    <a:pt x="2130" y="1387"/>
                    <a:pt x="2079" y="1370"/>
                  </a:cubicBezTo>
                  <a:cubicBezTo>
                    <a:pt x="2028" y="1352"/>
                    <a:pt x="2015" y="1304"/>
                    <a:pt x="2015" y="1304"/>
                  </a:cubicBezTo>
                  <a:cubicBezTo>
                    <a:pt x="2002" y="1215"/>
                    <a:pt x="2022" y="1195"/>
                    <a:pt x="2185" y="1158"/>
                  </a:cubicBezTo>
                  <a:cubicBezTo>
                    <a:pt x="2349" y="1121"/>
                    <a:pt x="2253" y="941"/>
                    <a:pt x="2341" y="931"/>
                  </a:cubicBezTo>
                  <a:cubicBezTo>
                    <a:pt x="2430" y="921"/>
                    <a:pt x="2431" y="878"/>
                    <a:pt x="2431" y="878"/>
                  </a:cubicBezTo>
                  <a:cubicBezTo>
                    <a:pt x="2403" y="949"/>
                    <a:pt x="2283" y="859"/>
                    <a:pt x="2266" y="1008"/>
                  </a:cubicBezTo>
                  <a:cubicBezTo>
                    <a:pt x="2248" y="1156"/>
                    <a:pt x="2184" y="1129"/>
                    <a:pt x="2184" y="1129"/>
                  </a:cubicBezTo>
                  <a:cubicBezTo>
                    <a:pt x="2246" y="1075"/>
                    <a:pt x="2206" y="994"/>
                    <a:pt x="2182" y="922"/>
                  </a:cubicBezTo>
                  <a:cubicBezTo>
                    <a:pt x="2157" y="850"/>
                    <a:pt x="2223" y="807"/>
                    <a:pt x="2223" y="807"/>
                  </a:cubicBezTo>
                  <a:cubicBezTo>
                    <a:pt x="2223" y="807"/>
                    <a:pt x="2114" y="797"/>
                    <a:pt x="2176" y="984"/>
                  </a:cubicBezTo>
                  <a:cubicBezTo>
                    <a:pt x="2239" y="1170"/>
                    <a:pt x="2078" y="1109"/>
                    <a:pt x="2017" y="1189"/>
                  </a:cubicBezTo>
                  <a:cubicBezTo>
                    <a:pt x="1955" y="1269"/>
                    <a:pt x="1975" y="1220"/>
                    <a:pt x="1929" y="1122"/>
                  </a:cubicBezTo>
                  <a:cubicBezTo>
                    <a:pt x="1884" y="1023"/>
                    <a:pt x="1947" y="1041"/>
                    <a:pt x="1973" y="940"/>
                  </a:cubicBezTo>
                  <a:cubicBezTo>
                    <a:pt x="1990" y="873"/>
                    <a:pt x="1978" y="827"/>
                    <a:pt x="1958" y="786"/>
                  </a:cubicBezTo>
                  <a:cubicBezTo>
                    <a:pt x="1964" y="728"/>
                    <a:pt x="1985" y="616"/>
                    <a:pt x="2068" y="658"/>
                  </a:cubicBezTo>
                  <a:cubicBezTo>
                    <a:pt x="2179" y="715"/>
                    <a:pt x="2183" y="486"/>
                    <a:pt x="2205" y="422"/>
                  </a:cubicBezTo>
                  <a:cubicBezTo>
                    <a:pt x="2224" y="365"/>
                    <a:pt x="2246" y="384"/>
                    <a:pt x="2251" y="390"/>
                  </a:cubicBezTo>
                  <a:cubicBezTo>
                    <a:pt x="2139" y="255"/>
                    <a:pt x="2173" y="681"/>
                    <a:pt x="2060" y="599"/>
                  </a:cubicBezTo>
                  <a:cubicBezTo>
                    <a:pt x="1970" y="535"/>
                    <a:pt x="1945" y="685"/>
                    <a:pt x="1938" y="749"/>
                  </a:cubicBezTo>
                  <a:cubicBezTo>
                    <a:pt x="1894" y="672"/>
                    <a:pt x="1845" y="599"/>
                    <a:pt x="1956" y="417"/>
                  </a:cubicBezTo>
                  <a:cubicBezTo>
                    <a:pt x="2141" y="115"/>
                    <a:pt x="2103" y="0"/>
                    <a:pt x="2103" y="0"/>
                  </a:cubicBezTo>
                  <a:cubicBezTo>
                    <a:pt x="2103" y="0"/>
                    <a:pt x="2105" y="156"/>
                    <a:pt x="1922" y="387"/>
                  </a:cubicBezTo>
                  <a:cubicBezTo>
                    <a:pt x="1877" y="445"/>
                    <a:pt x="1857" y="505"/>
                    <a:pt x="1850" y="564"/>
                  </a:cubicBezTo>
                  <a:cubicBezTo>
                    <a:pt x="1754" y="406"/>
                    <a:pt x="1690" y="669"/>
                    <a:pt x="1570" y="404"/>
                  </a:cubicBezTo>
                  <a:cubicBezTo>
                    <a:pt x="1485" y="216"/>
                    <a:pt x="1422" y="409"/>
                    <a:pt x="1422" y="409"/>
                  </a:cubicBezTo>
                  <a:cubicBezTo>
                    <a:pt x="1524" y="218"/>
                    <a:pt x="1549" y="617"/>
                    <a:pt x="1693" y="578"/>
                  </a:cubicBezTo>
                  <a:cubicBezTo>
                    <a:pt x="1768" y="558"/>
                    <a:pt x="1818" y="600"/>
                    <a:pt x="1849" y="645"/>
                  </a:cubicBezTo>
                  <a:cubicBezTo>
                    <a:pt x="1857" y="792"/>
                    <a:pt x="1917" y="919"/>
                    <a:pt x="1826" y="962"/>
                  </a:cubicBezTo>
                  <a:cubicBezTo>
                    <a:pt x="1683" y="1029"/>
                    <a:pt x="1577" y="1317"/>
                    <a:pt x="1423" y="1244"/>
                  </a:cubicBezTo>
                  <a:cubicBezTo>
                    <a:pt x="1370" y="1219"/>
                    <a:pt x="1324" y="1250"/>
                    <a:pt x="1248" y="1233"/>
                  </a:cubicBezTo>
                  <a:cubicBezTo>
                    <a:pt x="1172" y="1217"/>
                    <a:pt x="1197" y="1098"/>
                    <a:pt x="1282" y="1054"/>
                  </a:cubicBezTo>
                  <a:cubicBezTo>
                    <a:pt x="1367" y="1010"/>
                    <a:pt x="1516" y="1060"/>
                    <a:pt x="1412" y="882"/>
                  </a:cubicBezTo>
                  <a:cubicBezTo>
                    <a:pt x="1308" y="704"/>
                    <a:pt x="1379" y="662"/>
                    <a:pt x="1379" y="662"/>
                  </a:cubicBezTo>
                  <a:cubicBezTo>
                    <a:pt x="1244" y="713"/>
                    <a:pt x="1506" y="982"/>
                    <a:pt x="1343" y="996"/>
                  </a:cubicBezTo>
                  <a:cubicBezTo>
                    <a:pt x="1180" y="1010"/>
                    <a:pt x="1166" y="1202"/>
                    <a:pt x="1166" y="1202"/>
                  </a:cubicBezTo>
                  <a:cubicBezTo>
                    <a:pt x="918" y="1114"/>
                    <a:pt x="1211" y="910"/>
                    <a:pt x="918" y="803"/>
                  </a:cubicBezTo>
                  <a:cubicBezTo>
                    <a:pt x="626" y="696"/>
                    <a:pt x="710" y="576"/>
                    <a:pt x="710" y="576"/>
                  </a:cubicBezTo>
                  <a:cubicBezTo>
                    <a:pt x="650" y="619"/>
                    <a:pt x="696" y="786"/>
                    <a:pt x="860" y="817"/>
                  </a:cubicBezTo>
                  <a:cubicBezTo>
                    <a:pt x="1024" y="849"/>
                    <a:pt x="1026" y="982"/>
                    <a:pt x="1026" y="982"/>
                  </a:cubicBezTo>
                  <a:cubicBezTo>
                    <a:pt x="996" y="888"/>
                    <a:pt x="933" y="1072"/>
                    <a:pt x="794" y="932"/>
                  </a:cubicBezTo>
                  <a:cubicBezTo>
                    <a:pt x="704" y="842"/>
                    <a:pt x="684" y="976"/>
                    <a:pt x="684" y="976"/>
                  </a:cubicBezTo>
                  <a:cubicBezTo>
                    <a:pt x="739" y="818"/>
                    <a:pt x="863" y="1107"/>
                    <a:pt x="943" y="1017"/>
                  </a:cubicBezTo>
                  <a:cubicBezTo>
                    <a:pt x="1023" y="927"/>
                    <a:pt x="972" y="1238"/>
                    <a:pt x="1190" y="1288"/>
                  </a:cubicBezTo>
                  <a:cubicBezTo>
                    <a:pt x="1339" y="1322"/>
                    <a:pt x="1420" y="1304"/>
                    <a:pt x="1368" y="1420"/>
                  </a:cubicBezTo>
                  <a:cubicBezTo>
                    <a:pt x="1316" y="1537"/>
                    <a:pt x="1247" y="1482"/>
                    <a:pt x="1205" y="1365"/>
                  </a:cubicBezTo>
                  <a:cubicBezTo>
                    <a:pt x="1163" y="1247"/>
                    <a:pt x="994" y="1359"/>
                    <a:pt x="1014" y="1321"/>
                  </a:cubicBezTo>
                  <a:cubicBezTo>
                    <a:pt x="1033" y="1282"/>
                    <a:pt x="1004" y="1261"/>
                    <a:pt x="1004" y="1261"/>
                  </a:cubicBezTo>
                  <a:cubicBezTo>
                    <a:pt x="1009" y="1321"/>
                    <a:pt x="914" y="1376"/>
                    <a:pt x="1082" y="1350"/>
                  </a:cubicBezTo>
                  <a:cubicBezTo>
                    <a:pt x="1251" y="1323"/>
                    <a:pt x="1210" y="1587"/>
                    <a:pt x="1174" y="1474"/>
                  </a:cubicBezTo>
                  <a:cubicBezTo>
                    <a:pt x="1138" y="1362"/>
                    <a:pt x="967" y="1537"/>
                    <a:pt x="958" y="1368"/>
                  </a:cubicBezTo>
                  <a:cubicBezTo>
                    <a:pt x="952" y="1254"/>
                    <a:pt x="849" y="1377"/>
                    <a:pt x="849" y="1377"/>
                  </a:cubicBezTo>
                  <a:cubicBezTo>
                    <a:pt x="849" y="1377"/>
                    <a:pt x="935" y="1276"/>
                    <a:pt x="946" y="1411"/>
                  </a:cubicBezTo>
                  <a:cubicBezTo>
                    <a:pt x="957" y="1545"/>
                    <a:pt x="1140" y="1402"/>
                    <a:pt x="1159" y="1499"/>
                  </a:cubicBezTo>
                  <a:cubicBezTo>
                    <a:pt x="1178" y="1595"/>
                    <a:pt x="1396" y="1472"/>
                    <a:pt x="1205" y="1715"/>
                  </a:cubicBezTo>
                  <a:cubicBezTo>
                    <a:pt x="1075" y="1879"/>
                    <a:pt x="973" y="1379"/>
                    <a:pt x="769" y="1577"/>
                  </a:cubicBezTo>
                  <a:cubicBezTo>
                    <a:pt x="680" y="1663"/>
                    <a:pt x="575" y="1542"/>
                    <a:pt x="575" y="1542"/>
                  </a:cubicBezTo>
                  <a:cubicBezTo>
                    <a:pt x="604" y="1606"/>
                    <a:pt x="637" y="1683"/>
                    <a:pt x="797" y="1608"/>
                  </a:cubicBezTo>
                  <a:cubicBezTo>
                    <a:pt x="958" y="1532"/>
                    <a:pt x="912" y="1652"/>
                    <a:pt x="980" y="1704"/>
                  </a:cubicBezTo>
                  <a:cubicBezTo>
                    <a:pt x="1049" y="1756"/>
                    <a:pt x="1147" y="1834"/>
                    <a:pt x="918" y="1810"/>
                  </a:cubicBezTo>
                  <a:cubicBezTo>
                    <a:pt x="689" y="1786"/>
                    <a:pt x="730" y="2175"/>
                    <a:pt x="287" y="2132"/>
                  </a:cubicBezTo>
                  <a:cubicBezTo>
                    <a:pt x="0" y="2105"/>
                    <a:pt x="50" y="2214"/>
                    <a:pt x="50" y="2214"/>
                  </a:cubicBezTo>
                  <a:cubicBezTo>
                    <a:pt x="50" y="2214"/>
                    <a:pt x="32" y="2115"/>
                    <a:pt x="280" y="2176"/>
                  </a:cubicBezTo>
                  <a:cubicBezTo>
                    <a:pt x="528" y="2236"/>
                    <a:pt x="662" y="2064"/>
                    <a:pt x="772" y="1958"/>
                  </a:cubicBezTo>
                  <a:cubicBezTo>
                    <a:pt x="882" y="1852"/>
                    <a:pt x="781" y="2009"/>
                    <a:pt x="899" y="2060"/>
                  </a:cubicBezTo>
                  <a:cubicBezTo>
                    <a:pt x="1018" y="2110"/>
                    <a:pt x="943" y="2146"/>
                    <a:pt x="909" y="2258"/>
                  </a:cubicBezTo>
                  <a:cubicBezTo>
                    <a:pt x="875" y="2370"/>
                    <a:pt x="982" y="2391"/>
                    <a:pt x="982" y="2391"/>
                  </a:cubicBezTo>
                  <a:cubicBezTo>
                    <a:pt x="829" y="2271"/>
                    <a:pt x="1085" y="2132"/>
                    <a:pt x="985" y="2076"/>
                  </a:cubicBezTo>
                  <a:cubicBezTo>
                    <a:pt x="885" y="2020"/>
                    <a:pt x="889" y="1898"/>
                    <a:pt x="961" y="1899"/>
                  </a:cubicBezTo>
                  <a:cubicBezTo>
                    <a:pt x="1033" y="1899"/>
                    <a:pt x="1089" y="1847"/>
                    <a:pt x="1243" y="1825"/>
                  </a:cubicBezTo>
                  <a:cubicBezTo>
                    <a:pt x="1397" y="1803"/>
                    <a:pt x="1475" y="2161"/>
                    <a:pt x="1495" y="2250"/>
                  </a:cubicBezTo>
                  <a:cubicBezTo>
                    <a:pt x="1516" y="2339"/>
                    <a:pt x="1466" y="2525"/>
                    <a:pt x="1466" y="2525"/>
                  </a:cubicBezTo>
                  <a:cubicBezTo>
                    <a:pt x="1482" y="2578"/>
                    <a:pt x="1535" y="2552"/>
                    <a:pt x="1535" y="2552"/>
                  </a:cubicBezTo>
                  <a:cubicBezTo>
                    <a:pt x="1541" y="2476"/>
                    <a:pt x="1641" y="2186"/>
                    <a:pt x="1705" y="2165"/>
                  </a:cubicBezTo>
                  <a:cubicBezTo>
                    <a:pt x="1769" y="2144"/>
                    <a:pt x="1839" y="2099"/>
                    <a:pt x="1927" y="2036"/>
                  </a:cubicBezTo>
                  <a:cubicBezTo>
                    <a:pt x="2004" y="1981"/>
                    <a:pt x="2086" y="1957"/>
                    <a:pt x="2194" y="1976"/>
                  </a:cubicBezTo>
                  <a:cubicBezTo>
                    <a:pt x="2218" y="1999"/>
                    <a:pt x="2236" y="2033"/>
                    <a:pt x="2257" y="2056"/>
                  </a:cubicBezTo>
                  <a:cubicBezTo>
                    <a:pt x="2323" y="2129"/>
                    <a:pt x="2309" y="2540"/>
                    <a:pt x="2433" y="2520"/>
                  </a:cubicBezTo>
                  <a:cubicBezTo>
                    <a:pt x="2501" y="2509"/>
                    <a:pt x="2562" y="2368"/>
                    <a:pt x="2606" y="2322"/>
                  </a:cubicBezTo>
                  <a:cubicBezTo>
                    <a:pt x="2694" y="2228"/>
                    <a:pt x="2680" y="2386"/>
                    <a:pt x="2682" y="2446"/>
                  </a:cubicBezTo>
                  <a:cubicBezTo>
                    <a:pt x="2683" y="2488"/>
                    <a:pt x="2674" y="2659"/>
                    <a:pt x="2736" y="2663"/>
                  </a:cubicBezTo>
                  <a:cubicBezTo>
                    <a:pt x="2767" y="2665"/>
                    <a:pt x="2811" y="2602"/>
                    <a:pt x="2818" y="2576"/>
                  </a:cubicBezTo>
                  <a:cubicBezTo>
                    <a:pt x="2818" y="2576"/>
                    <a:pt x="2688" y="2798"/>
                    <a:pt x="2706" y="2416"/>
                  </a:cubicBezTo>
                  <a:close/>
                </a:path>
              </a:pathLst>
            </a:custGeom>
            <a:solidFill>
              <a:srgbClr val="FCE35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48" name="Freeform 5247"/>
            <p:cNvSpPr>
              <a:spLocks/>
            </p:cNvSpPr>
            <p:nvPr/>
          </p:nvSpPr>
          <p:spPr bwMode="auto">
            <a:xfrm rot="2007792">
              <a:off x="9394633" y="4885097"/>
              <a:ext cx="198840" cy="214991"/>
            </a:xfrm>
            <a:custGeom>
              <a:avLst/>
              <a:gdLst>
                <a:gd name="T0" fmla="*/ 96 w 429"/>
                <a:gd name="T1" fmla="*/ 40 h 513"/>
                <a:gd name="T2" fmla="*/ 81 w 429"/>
                <a:gd name="T3" fmla="*/ 44 h 513"/>
                <a:gd name="T4" fmla="*/ 62 w 429"/>
                <a:gd name="T5" fmla="*/ 40 h 513"/>
                <a:gd name="T6" fmla="*/ 43 w 429"/>
                <a:gd name="T7" fmla="*/ 31 h 513"/>
                <a:gd name="T8" fmla="*/ 29 w 429"/>
                <a:gd name="T9" fmla="*/ 16 h 513"/>
                <a:gd name="T10" fmla="*/ 2 w 429"/>
                <a:gd name="T11" fmla="*/ 15 h 513"/>
                <a:gd name="T12" fmla="*/ 14 w 429"/>
                <a:gd name="T13" fmla="*/ 61 h 513"/>
                <a:gd name="T14" fmla="*/ 59 w 429"/>
                <a:gd name="T15" fmla="*/ 98 h 513"/>
                <a:gd name="T16" fmla="*/ 92 w 429"/>
                <a:gd name="T17" fmla="*/ 65 h 513"/>
                <a:gd name="T18" fmla="*/ 104 w 429"/>
                <a:gd name="T19" fmla="*/ 43 h 513"/>
                <a:gd name="T20" fmla="*/ 94 w 429"/>
                <a:gd name="T21" fmla="*/ 40 h 5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513">
                  <a:moveTo>
                    <a:pt x="388" y="162"/>
                  </a:moveTo>
                  <a:cubicBezTo>
                    <a:pt x="368" y="164"/>
                    <a:pt x="349" y="176"/>
                    <a:pt x="329" y="177"/>
                  </a:cubicBezTo>
                  <a:cubicBezTo>
                    <a:pt x="305" y="179"/>
                    <a:pt x="273" y="170"/>
                    <a:pt x="251" y="161"/>
                  </a:cubicBezTo>
                  <a:cubicBezTo>
                    <a:pt x="226" y="152"/>
                    <a:pt x="198" y="138"/>
                    <a:pt x="175" y="125"/>
                  </a:cubicBezTo>
                  <a:cubicBezTo>
                    <a:pt x="150" y="109"/>
                    <a:pt x="138" y="84"/>
                    <a:pt x="118" y="64"/>
                  </a:cubicBezTo>
                  <a:cubicBezTo>
                    <a:pt x="88" y="35"/>
                    <a:pt x="23" y="0"/>
                    <a:pt x="11" y="60"/>
                  </a:cubicBezTo>
                  <a:cubicBezTo>
                    <a:pt x="0" y="120"/>
                    <a:pt x="34" y="194"/>
                    <a:pt x="59" y="247"/>
                  </a:cubicBezTo>
                  <a:cubicBezTo>
                    <a:pt x="92" y="319"/>
                    <a:pt x="132" y="513"/>
                    <a:pt x="240" y="397"/>
                  </a:cubicBezTo>
                  <a:cubicBezTo>
                    <a:pt x="283" y="351"/>
                    <a:pt x="329" y="308"/>
                    <a:pt x="372" y="263"/>
                  </a:cubicBezTo>
                  <a:cubicBezTo>
                    <a:pt x="387" y="246"/>
                    <a:pt x="429" y="201"/>
                    <a:pt x="423" y="175"/>
                  </a:cubicBezTo>
                  <a:cubicBezTo>
                    <a:pt x="418" y="156"/>
                    <a:pt x="394" y="146"/>
                    <a:pt x="380" y="161"/>
                  </a:cubicBezTo>
                </a:path>
              </a:pathLst>
            </a:custGeom>
            <a:solidFill>
              <a:srgbClr val="FBE7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49" name="Freeform 5248"/>
            <p:cNvSpPr>
              <a:spLocks/>
            </p:cNvSpPr>
            <p:nvPr/>
          </p:nvSpPr>
          <p:spPr bwMode="auto">
            <a:xfrm rot="2007792">
              <a:off x="9572552" y="4777520"/>
              <a:ext cx="190438" cy="173679"/>
            </a:xfrm>
            <a:custGeom>
              <a:avLst/>
              <a:gdLst>
                <a:gd name="T0" fmla="*/ 95 w 411"/>
                <a:gd name="T1" fmla="*/ 49 h 415"/>
                <a:gd name="T2" fmla="*/ 75 w 411"/>
                <a:gd name="T3" fmla="*/ 15 h 415"/>
                <a:gd name="T4" fmla="*/ 63 w 411"/>
                <a:gd name="T5" fmla="*/ 1 h 415"/>
                <a:gd name="T6" fmla="*/ 50 w 411"/>
                <a:gd name="T7" fmla="*/ 9 h 415"/>
                <a:gd name="T8" fmla="*/ 34 w 411"/>
                <a:gd name="T9" fmla="*/ 12 h 415"/>
                <a:gd name="T10" fmla="*/ 8 w 411"/>
                <a:gd name="T11" fmla="*/ 21 h 415"/>
                <a:gd name="T12" fmla="*/ 9 w 411"/>
                <a:gd name="T13" fmla="*/ 39 h 415"/>
                <a:gd name="T14" fmla="*/ 14 w 411"/>
                <a:gd name="T15" fmla="*/ 55 h 415"/>
                <a:gd name="T16" fmla="*/ 1 w 411"/>
                <a:gd name="T17" fmla="*/ 76 h 415"/>
                <a:gd name="T18" fmla="*/ 25 w 411"/>
                <a:gd name="T19" fmla="*/ 85 h 415"/>
                <a:gd name="T20" fmla="*/ 41 w 411"/>
                <a:gd name="T21" fmla="*/ 89 h 415"/>
                <a:gd name="T22" fmla="*/ 49 w 411"/>
                <a:gd name="T23" fmla="*/ 97 h 415"/>
                <a:gd name="T24" fmla="*/ 70 w 411"/>
                <a:gd name="T25" fmla="*/ 91 h 415"/>
                <a:gd name="T26" fmla="*/ 78 w 411"/>
                <a:gd name="T27" fmla="*/ 73 h 415"/>
                <a:gd name="T28" fmla="*/ 89 w 411"/>
                <a:gd name="T29" fmla="*/ 74 h 415"/>
                <a:gd name="T30" fmla="*/ 86 w 411"/>
                <a:gd name="T31" fmla="*/ 58 h 415"/>
                <a:gd name="T32" fmla="*/ 95 w 411"/>
                <a:gd name="T33" fmla="*/ 56 h 415"/>
                <a:gd name="T34" fmla="*/ 94 w 411"/>
                <a:gd name="T35" fmla="*/ 49 h 4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1" h="415">
                  <a:moveTo>
                    <a:pt x="385" y="200"/>
                  </a:moveTo>
                  <a:cubicBezTo>
                    <a:pt x="357" y="155"/>
                    <a:pt x="334" y="107"/>
                    <a:pt x="307" y="61"/>
                  </a:cubicBezTo>
                  <a:cubicBezTo>
                    <a:pt x="295" y="39"/>
                    <a:pt x="279" y="9"/>
                    <a:pt x="253" y="5"/>
                  </a:cubicBezTo>
                  <a:cubicBezTo>
                    <a:pt x="220" y="0"/>
                    <a:pt x="220" y="19"/>
                    <a:pt x="203" y="36"/>
                  </a:cubicBezTo>
                  <a:cubicBezTo>
                    <a:pt x="187" y="53"/>
                    <a:pt x="161" y="50"/>
                    <a:pt x="140" y="50"/>
                  </a:cubicBezTo>
                  <a:cubicBezTo>
                    <a:pt x="97" y="51"/>
                    <a:pt x="63" y="47"/>
                    <a:pt x="34" y="84"/>
                  </a:cubicBezTo>
                  <a:cubicBezTo>
                    <a:pt x="13" y="111"/>
                    <a:pt x="7" y="137"/>
                    <a:pt x="37" y="157"/>
                  </a:cubicBezTo>
                  <a:cubicBezTo>
                    <a:pt x="66" y="176"/>
                    <a:pt x="89" y="192"/>
                    <a:pt x="58" y="224"/>
                  </a:cubicBezTo>
                  <a:cubicBezTo>
                    <a:pt x="35" y="248"/>
                    <a:pt x="0" y="271"/>
                    <a:pt x="5" y="310"/>
                  </a:cubicBezTo>
                  <a:cubicBezTo>
                    <a:pt x="11" y="369"/>
                    <a:pt x="64" y="347"/>
                    <a:pt x="102" y="344"/>
                  </a:cubicBezTo>
                  <a:cubicBezTo>
                    <a:pt x="124" y="343"/>
                    <a:pt x="148" y="348"/>
                    <a:pt x="167" y="361"/>
                  </a:cubicBezTo>
                  <a:cubicBezTo>
                    <a:pt x="180" y="369"/>
                    <a:pt x="186" y="383"/>
                    <a:pt x="198" y="392"/>
                  </a:cubicBezTo>
                  <a:cubicBezTo>
                    <a:pt x="227" y="415"/>
                    <a:pt x="268" y="402"/>
                    <a:pt x="284" y="369"/>
                  </a:cubicBezTo>
                  <a:cubicBezTo>
                    <a:pt x="294" y="350"/>
                    <a:pt x="297" y="307"/>
                    <a:pt x="318" y="297"/>
                  </a:cubicBezTo>
                  <a:cubicBezTo>
                    <a:pt x="333" y="290"/>
                    <a:pt x="348" y="304"/>
                    <a:pt x="363" y="300"/>
                  </a:cubicBezTo>
                  <a:cubicBezTo>
                    <a:pt x="411" y="288"/>
                    <a:pt x="354" y="254"/>
                    <a:pt x="351" y="234"/>
                  </a:cubicBezTo>
                  <a:cubicBezTo>
                    <a:pt x="345" y="196"/>
                    <a:pt x="372" y="230"/>
                    <a:pt x="385" y="228"/>
                  </a:cubicBezTo>
                  <a:cubicBezTo>
                    <a:pt x="403" y="225"/>
                    <a:pt x="389" y="205"/>
                    <a:pt x="381" y="198"/>
                  </a:cubicBezTo>
                </a:path>
              </a:pathLst>
            </a:custGeom>
            <a:solidFill>
              <a:srgbClr val="F6D07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0" name="Freeform 5249"/>
            <p:cNvSpPr>
              <a:spLocks/>
            </p:cNvSpPr>
            <p:nvPr/>
          </p:nvSpPr>
          <p:spPr bwMode="auto">
            <a:xfrm rot="2007792">
              <a:off x="9413210" y="4907551"/>
              <a:ext cx="167100" cy="158503"/>
            </a:xfrm>
            <a:custGeom>
              <a:avLst/>
              <a:gdLst>
                <a:gd name="T0" fmla="*/ 79 w 361"/>
                <a:gd name="T1" fmla="*/ 14 h 379"/>
                <a:gd name="T2" fmla="*/ 64 w 361"/>
                <a:gd name="T3" fmla="*/ 11 h 379"/>
                <a:gd name="T4" fmla="*/ 43 w 361"/>
                <a:gd name="T5" fmla="*/ 0 h 379"/>
                <a:gd name="T6" fmla="*/ 40 w 361"/>
                <a:gd name="T7" fmla="*/ 14 h 379"/>
                <a:gd name="T8" fmla="*/ 59 w 361"/>
                <a:gd name="T9" fmla="*/ 24 h 379"/>
                <a:gd name="T10" fmla="*/ 51 w 361"/>
                <a:gd name="T11" fmla="*/ 33 h 379"/>
                <a:gd name="T12" fmla="*/ 29 w 361"/>
                <a:gd name="T13" fmla="*/ 23 h 379"/>
                <a:gd name="T14" fmla="*/ 23 w 361"/>
                <a:gd name="T15" fmla="*/ 31 h 379"/>
                <a:gd name="T16" fmla="*/ 41 w 361"/>
                <a:gd name="T17" fmla="*/ 37 h 379"/>
                <a:gd name="T18" fmla="*/ 19 w 361"/>
                <a:gd name="T19" fmla="*/ 35 h 379"/>
                <a:gd name="T20" fmla="*/ 12 w 361"/>
                <a:gd name="T21" fmla="*/ 48 h 379"/>
                <a:gd name="T22" fmla="*/ 30 w 361"/>
                <a:gd name="T23" fmla="*/ 49 h 379"/>
                <a:gd name="T24" fmla="*/ 6 w 361"/>
                <a:gd name="T25" fmla="*/ 59 h 379"/>
                <a:gd name="T26" fmla="*/ 21 w 361"/>
                <a:gd name="T27" fmla="*/ 69 h 379"/>
                <a:gd name="T28" fmla="*/ 35 w 361"/>
                <a:gd name="T29" fmla="*/ 63 h 379"/>
                <a:gd name="T30" fmla="*/ 24 w 361"/>
                <a:gd name="T31" fmla="*/ 83 h 379"/>
                <a:gd name="T32" fmla="*/ 35 w 361"/>
                <a:gd name="T33" fmla="*/ 86 h 379"/>
                <a:gd name="T34" fmla="*/ 39 w 361"/>
                <a:gd name="T35" fmla="*/ 77 h 379"/>
                <a:gd name="T36" fmla="*/ 45 w 361"/>
                <a:gd name="T37" fmla="*/ 72 h 379"/>
                <a:gd name="T38" fmla="*/ 47 w 361"/>
                <a:gd name="T39" fmla="*/ 82 h 379"/>
                <a:gd name="T40" fmla="*/ 57 w 361"/>
                <a:gd name="T41" fmla="*/ 79 h 379"/>
                <a:gd name="T42" fmla="*/ 44 w 361"/>
                <a:gd name="T43" fmla="*/ 63 h 379"/>
                <a:gd name="T44" fmla="*/ 56 w 361"/>
                <a:gd name="T45" fmla="*/ 62 h 379"/>
                <a:gd name="T46" fmla="*/ 62 w 361"/>
                <a:gd name="T47" fmla="*/ 70 h 379"/>
                <a:gd name="T48" fmla="*/ 68 w 361"/>
                <a:gd name="T49" fmla="*/ 66 h 379"/>
                <a:gd name="T50" fmla="*/ 63 w 361"/>
                <a:gd name="T51" fmla="*/ 56 h 379"/>
                <a:gd name="T52" fmla="*/ 61 w 361"/>
                <a:gd name="T53" fmla="*/ 50 h 379"/>
                <a:gd name="T54" fmla="*/ 69 w 361"/>
                <a:gd name="T55" fmla="*/ 51 h 379"/>
                <a:gd name="T56" fmla="*/ 77 w 361"/>
                <a:gd name="T57" fmla="*/ 57 h 379"/>
                <a:gd name="T58" fmla="*/ 84 w 361"/>
                <a:gd name="T59" fmla="*/ 49 h 379"/>
                <a:gd name="T60" fmla="*/ 63 w 361"/>
                <a:gd name="T61" fmla="*/ 42 h 379"/>
                <a:gd name="T62" fmla="*/ 89 w 361"/>
                <a:gd name="T63" fmla="*/ 29 h 379"/>
                <a:gd name="T64" fmla="*/ 81 w 361"/>
                <a:gd name="T65" fmla="*/ 19 h 379"/>
                <a:gd name="T66" fmla="*/ 76 w 361"/>
                <a:gd name="T67" fmla="*/ 21 h 379"/>
                <a:gd name="T68" fmla="*/ 78 w 361"/>
                <a:gd name="T69" fmla="*/ 13 h 379"/>
                <a:gd name="T70" fmla="*/ 76 w 361"/>
                <a:gd name="T71" fmla="*/ 12 h 3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1" h="379">
                  <a:moveTo>
                    <a:pt x="323" y="57"/>
                  </a:moveTo>
                  <a:cubicBezTo>
                    <a:pt x="304" y="58"/>
                    <a:pt x="281" y="52"/>
                    <a:pt x="263" y="44"/>
                  </a:cubicBezTo>
                  <a:cubicBezTo>
                    <a:pt x="238" y="34"/>
                    <a:pt x="204" y="0"/>
                    <a:pt x="176" y="1"/>
                  </a:cubicBezTo>
                  <a:cubicBezTo>
                    <a:pt x="141" y="2"/>
                    <a:pt x="140" y="39"/>
                    <a:pt x="162" y="59"/>
                  </a:cubicBezTo>
                  <a:cubicBezTo>
                    <a:pt x="185" y="80"/>
                    <a:pt x="227" y="67"/>
                    <a:pt x="240" y="99"/>
                  </a:cubicBezTo>
                  <a:cubicBezTo>
                    <a:pt x="252" y="127"/>
                    <a:pt x="233" y="142"/>
                    <a:pt x="207" y="134"/>
                  </a:cubicBezTo>
                  <a:cubicBezTo>
                    <a:pt x="176" y="123"/>
                    <a:pt x="154" y="95"/>
                    <a:pt x="117" y="94"/>
                  </a:cubicBezTo>
                  <a:cubicBezTo>
                    <a:pt x="96" y="94"/>
                    <a:pt x="68" y="109"/>
                    <a:pt x="95" y="125"/>
                  </a:cubicBezTo>
                  <a:cubicBezTo>
                    <a:pt x="117" y="138"/>
                    <a:pt x="151" y="123"/>
                    <a:pt x="166" y="150"/>
                  </a:cubicBezTo>
                  <a:cubicBezTo>
                    <a:pt x="146" y="174"/>
                    <a:pt x="100" y="141"/>
                    <a:pt x="76" y="142"/>
                  </a:cubicBezTo>
                  <a:cubicBezTo>
                    <a:pt x="48" y="142"/>
                    <a:pt x="4" y="184"/>
                    <a:pt x="50" y="194"/>
                  </a:cubicBezTo>
                  <a:cubicBezTo>
                    <a:pt x="66" y="198"/>
                    <a:pt x="127" y="164"/>
                    <a:pt x="124" y="198"/>
                  </a:cubicBezTo>
                  <a:cubicBezTo>
                    <a:pt x="122" y="231"/>
                    <a:pt x="42" y="213"/>
                    <a:pt x="26" y="237"/>
                  </a:cubicBezTo>
                  <a:cubicBezTo>
                    <a:pt x="0" y="273"/>
                    <a:pt x="58" y="298"/>
                    <a:pt x="85" y="280"/>
                  </a:cubicBezTo>
                  <a:cubicBezTo>
                    <a:pt x="92" y="276"/>
                    <a:pt x="138" y="216"/>
                    <a:pt x="141" y="256"/>
                  </a:cubicBezTo>
                  <a:cubicBezTo>
                    <a:pt x="144" y="286"/>
                    <a:pt x="70" y="298"/>
                    <a:pt x="96" y="338"/>
                  </a:cubicBezTo>
                  <a:cubicBezTo>
                    <a:pt x="104" y="349"/>
                    <a:pt x="129" y="357"/>
                    <a:pt x="142" y="349"/>
                  </a:cubicBezTo>
                  <a:cubicBezTo>
                    <a:pt x="154" y="342"/>
                    <a:pt x="153" y="324"/>
                    <a:pt x="159" y="313"/>
                  </a:cubicBezTo>
                  <a:cubicBezTo>
                    <a:pt x="163" y="307"/>
                    <a:pt x="173" y="292"/>
                    <a:pt x="182" y="295"/>
                  </a:cubicBezTo>
                  <a:cubicBezTo>
                    <a:pt x="195" y="300"/>
                    <a:pt x="187" y="322"/>
                    <a:pt x="189" y="332"/>
                  </a:cubicBezTo>
                  <a:cubicBezTo>
                    <a:pt x="200" y="379"/>
                    <a:pt x="248" y="362"/>
                    <a:pt x="229" y="321"/>
                  </a:cubicBezTo>
                  <a:cubicBezTo>
                    <a:pt x="219" y="299"/>
                    <a:pt x="156" y="289"/>
                    <a:pt x="180" y="256"/>
                  </a:cubicBezTo>
                  <a:cubicBezTo>
                    <a:pt x="190" y="243"/>
                    <a:pt x="212" y="243"/>
                    <a:pt x="225" y="251"/>
                  </a:cubicBezTo>
                  <a:cubicBezTo>
                    <a:pt x="237" y="258"/>
                    <a:pt x="240" y="280"/>
                    <a:pt x="252" y="285"/>
                  </a:cubicBezTo>
                  <a:cubicBezTo>
                    <a:pt x="262" y="289"/>
                    <a:pt x="273" y="280"/>
                    <a:pt x="277" y="270"/>
                  </a:cubicBezTo>
                  <a:cubicBezTo>
                    <a:pt x="286" y="250"/>
                    <a:pt x="268" y="239"/>
                    <a:pt x="258" y="225"/>
                  </a:cubicBezTo>
                  <a:cubicBezTo>
                    <a:pt x="250" y="214"/>
                    <a:pt x="240" y="216"/>
                    <a:pt x="250" y="201"/>
                  </a:cubicBezTo>
                  <a:cubicBezTo>
                    <a:pt x="262" y="184"/>
                    <a:pt x="273" y="197"/>
                    <a:pt x="283" y="206"/>
                  </a:cubicBezTo>
                  <a:cubicBezTo>
                    <a:pt x="292" y="216"/>
                    <a:pt x="299" y="233"/>
                    <a:pt x="315" y="232"/>
                  </a:cubicBezTo>
                  <a:cubicBezTo>
                    <a:pt x="331" y="232"/>
                    <a:pt x="342" y="213"/>
                    <a:pt x="341" y="198"/>
                  </a:cubicBezTo>
                  <a:cubicBezTo>
                    <a:pt x="338" y="154"/>
                    <a:pt x="286" y="173"/>
                    <a:pt x="259" y="172"/>
                  </a:cubicBezTo>
                  <a:cubicBezTo>
                    <a:pt x="264" y="130"/>
                    <a:pt x="355" y="195"/>
                    <a:pt x="360" y="119"/>
                  </a:cubicBezTo>
                  <a:cubicBezTo>
                    <a:pt x="361" y="102"/>
                    <a:pt x="352" y="79"/>
                    <a:pt x="331" y="78"/>
                  </a:cubicBezTo>
                  <a:cubicBezTo>
                    <a:pt x="323" y="77"/>
                    <a:pt x="321" y="87"/>
                    <a:pt x="311" y="85"/>
                  </a:cubicBezTo>
                  <a:cubicBezTo>
                    <a:pt x="313" y="74"/>
                    <a:pt x="313" y="64"/>
                    <a:pt x="317" y="54"/>
                  </a:cubicBezTo>
                  <a:cubicBezTo>
                    <a:pt x="314" y="53"/>
                    <a:pt x="311" y="50"/>
                    <a:pt x="308" y="49"/>
                  </a:cubicBezTo>
                </a:path>
              </a:pathLst>
            </a:custGeom>
            <a:solidFill>
              <a:srgbClr val="F6D07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1" name="Freeform 5250"/>
            <p:cNvSpPr>
              <a:spLocks/>
            </p:cNvSpPr>
            <p:nvPr/>
          </p:nvSpPr>
          <p:spPr bwMode="auto">
            <a:xfrm rot="2007792">
              <a:off x="9496987" y="4810739"/>
              <a:ext cx="210976" cy="189698"/>
            </a:xfrm>
            <a:custGeom>
              <a:avLst/>
              <a:gdLst>
                <a:gd name="T0" fmla="*/ 107 w 454"/>
                <a:gd name="T1" fmla="*/ 66 h 454"/>
                <a:gd name="T2" fmla="*/ 45 w 454"/>
                <a:gd name="T3" fmla="*/ 106 h 454"/>
                <a:gd name="T4" fmla="*/ 6 w 454"/>
                <a:gd name="T5" fmla="*/ 45 h 454"/>
                <a:gd name="T6" fmla="*/ 67 w 454"/>
                <a:gd name="T7" fmla="*/ 6 h 454"/>
                <a:gd name="T8" fmla="*/ 107 w 454"/>
                <a:gd name="T9" fmla="*/ 66 h 4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4" h="454">
                  <a:moveTo>
                    <a:pt x="430" y="270"/>
                  </a:moveTo>
                  <a:cubicBezTo>
                    <a:pt x="406" y="383"/>
                    <a:pt x="295" y="454"/>
                    <a:pt x="183" y="430"/>
                  </a:cubicBezTo>
                  <a:cubicBezTo>
                    <a:pt x="71" y="406"/>
                    <a:pt x="0" y="296"/>
                    <a:pt x="24" y="183"/>
                  </a:cubicBezTo>
                  <a:cubicBezTo>
                    <a:pt x="48" y="71"/>
                    <a:pt x="158" y="0"/>
                    <a:pt x="270" y="24"/>
                  </a:cubicBezTo>
                  <a:cubicBezTo>
                    <a:pt x="382" y="48"/>
                    <a:pt x="454" y="158"/>
                    <a:pt x="430" y="270"/>
                  </a:cubicBezTo>
                  <a:close/>
                </a:path>
              </a:pathLst>
            </a:custGeom>
            <a:solidFill>
              <a:srgbClr val="E5A79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2" name="Freeform 5251"/>
            <p:cNvSpPr>
              <a:spLocks/>
            </p:cNvSpPr>
            <p:nvPr/>
          </p:nvSpPr>
          <p:spPr bwMode="auto">
            <a:xfrm rot="2007792">
              <a:off x="9648645" y="4860859"/>
              <a:ext cx="14936" cy="11803"/>
            </a:xfrm>
            <a:custGeom>
              <a:avLst/>
              <a:gdLst>
                <a:gd name="T0" fmla="*/ 7 w 33"/>
                <a:gd name="T1" fmla="*/ 5 h 28"/>
                <a:gd name="T2" fmla="*/ 3 w 33"/>
                <a:gd name="T3" fmla="*/ 7 h 28"/>
                <a:gd name="T4" fmla="*/ 0 w 33"/>
                <a:gd name="T5" fmla="*/ 3 h 28"/>
                <a:gd name="T6" fmla="*/ 4 w 33"/>
                <a:gd name="T7" fmla="*/ 1 h 28"/>
                <a:gd name="T8" fmla="*/ 7 w 33"/>
                <a:gd name="T9" fmla="*/ 5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8">
                  <a:moveTo>
                    <a:pt x="31" y="17"/>
                  </a:moveTo>
                  <a:cubicBezTo>
                    <a:pt x="30" y="24"/>
                    <a:pt x="22" y="28"/>
                    <a:pt x="14" y="26"/>
                  </a:cubicBezTo>
                  <a:cubicBezTo>
                    <a:pt x="5" y="24"/>
                    <a:pt x="0" y="17"/>
                    <a:pt x="1" y="11"/>
                  </a:cubicBezTo>
                  <a:cubicBezTo>
                    <a:pt x="2" y="4"/>
                    <a:pt x="10" y="0"/>
                    <a:pt x="19" y="2"/>
                  </a:cubicBezTo>
                  <a:cubicBezTo>
                    <a:pt x="27" y="4"/>
                    <a:pt x="33" y="11"/>
                    <a:pt x="31" y="17"/>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3" name="Freeform 5252"/>
            <p:cNvSpPr>
              <a:spLocks/>
            </p:cNvSpPr>
            <p:nvPr/>
          </p:nvSpPr>
          <p:spPr bwMode="auto">
            <a:xfrm rot="2007792">
              <a:off x="9648645" y="4861703"/>
              <a:ext cx="12136" cy="9274"/>
            </a:xfrm>
            <a:custGeom>
              <a:avLst/>
              <a:gdLst>
                <a:gd name="T0" fmla="*/ 7 w 26"/>
                <a:gd name="T1" fmla="*/ 4 h 22"/>
                <a:gd name="T2" fmla="*/ 3 w 26"/>
                <a:gd name="T3" fmla="*/ 5 h 22"/>
                <a:gd name="T4" fmla="*/ 1 w 26"/>
                <a:gd name="T5" fmla="*/ 2 h 22"/>
                <a:gd name="T6" fmla="*/ 4 w 26"/>
                <a:gd name="T7" fmla="*/ 1 h 22"/>
                <a:gd name="T8" fmla="*/ 7 w 26"/>
                <a:gd name="T9" fmla="*/ 4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5" y="13"/>
                  </a:moveTo>
                  <a:cubicBezTo>
                    <a:pt x="24" y="19"/>
                    <a:pt x="18" y="22"/>
                    <a:pt x="11" y="20"/>
                  </a:cubicBezTo>
                  <a:cubicBezTo>
                    <a:pt x="5" y="19"/>
                    <a:pt x="0" y="14"/>
                    <a:pt x="2" y="8"/>
                  </a:cubicBezTo>
                  <a:cubicBezTo>
                    <a:pt x="3" y="3"/>
                    <a:pt x="9" y="0"/>
                    <a:pt x="15" y="1"/>
                  </a:cubicBezTo>
                  <a:cubicBezTo>
                    <a:pt x="22" y="3"/>
                    <a:pt x="26" y="8"/>
                    <a:pt x="25" y="13"/>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4" name="Freeform 5253"/>
            <p:cNvSpPr>
              <a:spLocks/>
            </p:cNvSpPr>
            <p:nvPr/>
          </p:nvSpPr>
          <p:spPr bwMode="auto">
            <a:xfrm rot="2007792">
              <a:off x="9657904" y="4865328"/>
              <a:ext cx="5601" cy="5902"/>
            </a:xfrm>
            <a:custGeom>
              <a:avLst/>
              <a:gdLst>
                <a:gd name="T0" fmla="*/ 0 w 13"/>
                <a:gd name="T1" fmla="*/ 0 h 14"/>
                <a:gd name="T2" fmla="*/ 2 w 13"/>
                <a:gd name="T3" fmla="*/ 4 h 14"/>
                <a:gd name="T4" fmla="*/ 0 w 13"/>
                <a:gd name="T5" fmla="*/ 0 h 14"/>
                <a:gd name="T6" fmla="*/ 0 60000 65536"/>
                <a:gd name="T7" fmla="*/ 0 60000 65536"/>
                <a:gd name="T8" fmla="*/ 0 60000 65536"/>
              </a:gdLst>
              <a:ahLst/>
              <a:cxnLst>
                <a:cxn ang="T6">
                  <a:pos x="T0" y="T1"/>
                </a:cxn>
                <a:cxn ang="T7">
                  <a:pos x="T2" y="T3"/>
                </a:cxn>
                <a:cxn ang="T8">
                  <a:pos x="T4" y="T5"/>
                </a:cxn>
              </a:cxnLst>
              <a:rect l="0" t="0" r="r" b="b"/>
              <a:pathLst>
                <a:path w="13" h="14">
                  <a:moveTo>
                    <a:pt x="0" y="0"/>
                  </a:moveTo>
                  <a:cubicBezTo>
                    <a:pt x="0" y="0"/>
                    <a:pt x="13" y="3"/>
                    <a:pt x="11" y="14"/>
                  </a:cubicBezTo>
                  <a:cubicBezTo>
                    <a:pt x="11" y="14"/>
                    <a:pt x="11" y="5"/>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5" name="Freeform 5254"/>
            <p:cNvSpPr>
              <a:spLocks/>
            </p:cNvSpPr>
            <p:nvPr/>
          </p:nvSpPr>
          <p:spPr bwMode="auto">
            <a:xfrm rot="2007792">
              <a:off x="9649961" y="4860698"/>
              <a:ext cx="1867" cy="4216"/>
            </a:xfrm>
            <a:custGeom>
              <a:avLst/>
              <a:gdLst>
                <a:gd name="T0" fmla="*/ 1 w 4"/>
                <a:gd name="T1" fmla="*/ 0 h 10"/>
                <a:gd name="T2" fmla="*/ 1 w 4"/>
                <a:gd name="T3" fmla="*/ 3 h 10"/>
                <a:gd name="T4" fmla="*/ 1 w 4"/>
                <a:gd name="T5" fmla="*/ 0 h 10"/>
                <a:gd name="T6" fmla="*/ 0 60000 65536"/>
                <a:gd name="T7" fmla="*/ 0 60000 65536"/>
                <a:gd name="T8" fmla="*/ 0 60000 65536"/>
              </a:gdLst>
              <a:ahLst/>
              <a:cxnLst>
                <a:cxn ang="T6">
                  <a:pos x="T0" y="T1"/>
                </a:cxn>
                <a:cxn ang="T7">
                  <a:pos x="T2" y="T3"/>
                </a:cxn>
                <a:cxn ang="T8">
                  <a:pos x="T4" y="T5"/>
                </a:cxn>
              </a:cxnLst>
              <a:rect l="0" t="0" r="r" b="b"/>
              <a:pathLst>
                <a:path w="4" h="10">
                  <a:moveTo>
                    <a:pt x="4" y="0"/>
                  </a:moveTo>
                  <a:cubicBezTo>
                    <a:pt x="4" y="0"/>
                    <a:pt x="0" y="4"/>
                    <a:pt x="3" y="10"/>
                  </a:cubicBezTo>
                  <a:cubicBezTo>
                    <a:pt x="3" y="10"/>
                    <a:pt x="1" y="5"/>
                    <a:pt x="4"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6" name="Freeform 5255"/>
            <p:cNvSpPr>
              <a:spLocks/>
            </p:cNvSpPr>
            <p:nvPr/>
          </p:nvSpPr>
          <p:spPr bwMode="auto">
            <a:xfrm rot="2007792">
              <a:off x="9650392" y="4843120"/>
              <a:ext cx="15870" cy="11803"/>
            </a:xfrm>
            <a:custGeom>
              <a:avLst/>
              <a:gdLst>
                <a:gd name="T0" fmla="*/ 8 w 33"/>
                <a:gd name="T1" fmla="*/ 5 h 28"/>
                <a:gd name="T2" fmla="*/ 4 w 33"/>
                <a:gd name="T3" fmla="*/ 7 h 28"/>
                <a:gd name="T4" fmla="*/ 1 w 33"/>
                <a:gd name="T5" fmla="*/ 3 h 28"/>
                <a:gd name="T6" fmla="*/ 5 w 33"/>
                <a:gd name="T7" fmla="*/ 1 h 28"/>
                <a:gd name="T8" fmla="*/ 8 w 33"/>
                <a:gd name="T9" fmla="*/ 5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8">
                  <a:moveTo>
                    <a:pt x="32" y="17"/>
                  </a:moveTo>
                  <a:cubicBezTo>
                    <a:pt x="31" y="24"/>
                    <a:pt x="23" y="28"/>
                    <a:pt x="14" y="26"/>
                  </a:cubicBezTo>
                  <a:cubicBezTo>
                    <a:pt x="6" y="24"/>
                    <a:pt x="0" y="17"/>
                    <a:pt x="2" y="11"/>
                  </a:cubicBezTo>
                  <a:cubicBezTo>
                    <a:pt x="3" y="4"/>
                    <a:pt x="11" y="0"/>
                    <a:pt x="19" y="2"/>
                  </a:cubicBezTo>
                  <a:cubicBezTo>
                    <a:pt x="28" y="4"/>
                    <a:pt x="33" y="11"/>
                    <a:pt x="32" y="17"/>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7" name="Freeform 5256"/>
            <p:cNvSpPr>
              <a:spLocks/>
            </p:cNvSpPr>
            <p:nvPr/>
          </p:nvSpPr>
          <p:spPr bwMode="auto">
            <a:xfrm rot="2007792">
              <a:off x="9651247" y="4844221"/>
              <a:ext cx="12136" cy="9274"/>
            </a:xfrm>
            <a:custGeom>
              <a:avLst/>
              <a:gdLst>
                <a:gd name="T0" fmla="*/ 7 w 26"/>
                <a:gd name="T1" fmla="*/ 4 h 22"/>
                <a:gd name="T2" fmla="*/ 3 w 26"/>
                <a:gd name="T3" fmla="*/ 5 h 22"/>
                <a:gd name="T4" fmla="*/ 1 w 26"/>
                <a:gd name="T5" fmla="*/ 2 h 22"/>
                <a:gd name="T6" fmla="*/ 4 w 26"/>
                <a:gd name="T7" fmla="*/ 1 h 22"/>
                <a:gd name="T8" fmla="*/ 7 w 26"/>
                <a:gd name="T9" fmla="*/ 4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5" y="13"/>
                  </a:moveTo>
                  <a:cubicBezTo>
                    <a:pt x="23" y="19"/>
                    <a:pt x="17" y="22"/>
                    <a:pt x="11" y="20"/>
                  </a:cubicBezTo>
                  <a:cubicBezTo>
                    <a:pt x="4" y="19"/>
                    <a:pt x="0" y="14"/>
                    <a:pt x="1" y="8"/>
                  </a:cubicBezTo>
                  <a:cubicBezTo>
                    <a:pt x="2" y="3"/>
                    <a:pt x="8" y="0"/>
                    <a:pt x="15" y="1"/>
                  </a:cubicBezTo>
                  <a:cubicBezTo>
                    <a:pt x="21" y="3"/>
                    <a:pt x="26" y="8"/>
                    <a:pt x="25" y="13"/>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8" name="Freeform 5257"/>
            <p:cNvSpPr>
              <a:spLocks/>
            </p:cNvSpPr>
            <p:nvPr/>
          </p:nvSpPr>
          <p:spPr bwMode="auto">
            <a:xfrm rot="2007792">
              <a:off x="9660507" y="4847847"/>
              <a:ext cx="5601" cy="5902"/>
            </a:xfrm>
            <a:custGeom>
              <a:avLst/>
              <a:gdLst>
                <a:gd name="T0" fmla="*/ 0 w 13"/>
                <a:gd name="T1" fmla="*/ 0 h 15"/>
                <a:gd name="T2" fmla="*/ 2 w 13"/>
                <a:gd name="T3" fmla="*/ 3 h 15"/>
                <a:gd name="T4" fmla="*/ 0 w 13"/>
                <a:gd name="T5" fmla="*/ 0 h 15"/>
                <a:gd name="T6" fmla="*/ 0 60000 65536"/>
                <a:gd name="T7" fmla="*/ 0 60000 65536"/>
                <a:gd name="T8" fmla="*/ 0 60000 65536"/>
              </a:gdLst>
              <a:ahLst/>
              <a:cxnLst>
                <a:cxn ang="T6">
                  <a:pos x="T0" y="T1"/>
                </a:cxn>
                <a:cxn ang="T7">
                  <a:pos x="T2" y="T3"/>
                </a:cxn>
                <a:cxn ang="T8">
                  <a:pos x="T4" y="T5"/>
                </a:cxn>
              </a:cxnLst>
              <a:rect l="0" t="0" r="r" b="b"/>
              <a:pathLst>
                <a:path w="13" h="15">
                  <a:moveTo>
                    <a:pt x="0" y="0"/>
                  </a:moveTo>
                  <a:cubicBezTo>
                    <a:pt x="0" y="0"/>
                    <a:pt x="13" y="4"/>
                    <a:pt x="10" y="15"/>
                  </a:cubicBezTo>
                  <a:cubicBezTo>
                    <a:pt x="10" y="15"/>
                    <a:pt x="10" y="5"/>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59" name="Freeform 5258"/>
            <p:cNvSpPr>
              <a:spLocks/>
            </p:cNvSpPr>
            <p:nvPr/>
          </p:nvSpPr>
          <p:spPr bwMode="auto">
            <a:xfrm rot="2007792">
              <a:off x="9652563" y="4843216"/>
              <a:ext cx="1867" cy="4216"/>
            </a:xfrm>
            <a:custGeom>
              <a:avLst/>
              <a:gdLst>
                <a:gd name="T0" fmla="*/ 1 w 5"/>
                <a:gd name="T1" fmla="*/ 0 h 10"/>
                <a:gd name="T2" fmla="*/ 1 w 5"/>
                <a:gd name="T3" fmla="*/ 3 h 10"/>
                <a:gd name="T4" fmla="*/ 1 w 5"/>
                <a:gd name="T5" fmla="*/ 0 h 10"/>
                <a:gd name="T6" fmla="*/ 0 60000 65536"/>
                <a:gd name="T7" fmla="*/ 0 60000 65536"/>
                <a:gd name="T8" fmla="*/ 0 60000 65536"/>
              </a:gdLst>
              <a:ahLst/>
              <a:cxnLst>
                <a:cxn ang="T6">
                  <a:pos x="T0" y="T1"/>
                </a:cxn>
                <a:cxn ang="T7">
                  <a:pos x="T2" y="T3"/>
                </a:cxn>
                <a:cxn ang="T8">
                  <a:pos x="T4" y="T5"/>
                </a:cxn>
              </a:cxnLst>
              <a:rect l="0" t="0" r="r" b="b"/>
              <a:pathLst>
                <a:path w="5" h="10">
                  <a:moveTo>
                    <a:pt x="5" y="0"/>
                  </a:moveTo>
                  <a:cubicBezTo>
                    <a:pt x="5" y="0"/>
                    <a:pt x="0" y="5"/>
                    <a:pt x="4" y="10"/>
                  </a:cubicBezTo>
                  <a:cubicBezTo>
                    <a:pt x="4" y="10"/>
                    <a:pt x="2" y="5"/>
                    <a:pt x="5"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0" name="Freeform 5259"/>
            <p:cNvSpPr>
              <a:spLocks/>
            </p:cNvSpPr>
            <p:nvPr/>
          </p:nvSpPr>
          <p:spPr bwMode="auto">
            <a:xfrm rot="2007792">
              <a:off x="9664036" y="4891327"/>
              <a:ext cx="14936" cy="12647"/>
            </a:xfrm>
            <a:custGeom>
              <a:avLst/>
              <a:gdLst>
                <a:gd name="T0" fmla="*/ 7 w 33"/>
                <a:gd name="T1" fmla="*/ 7 h 30"/>
                <a:gd name="T2" fmla="*/ 2 w 33"/>
                <a:gd name="T3" fmla="*/ 7 h 30"/>
                <a:gd name="T4" fmla="*/ 1 w 33"/>
                <a:gd name="T5" fmla="*/ 2 h 30"/>
                <a:gd name="T6" fmla="*/ 6 w 33"/>
                <a:gd name="T7" fmla="*/ 2 h 30"/>
                <a:gd name="T8" fmla="*/ 7 w 33"/>
                <a:gd name="T9" fmla="*/ 7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0">
                  <a:moveTo>
                    <a:pt x="29" y="25"/>
                  </a:moveTo>
                  <a:cubicBezTo>
                    <a:pt x="24" y="30"/>
                    <a:pt x="16" y="30"/>
                    <a:pt x="9" y="25"/>
                  </a:cubicBezTo>
                  <a:cubicBezTo>
                    <a:pt x="2" y="19"/>
                    <a:pt x="0" y="11"/>
                    <a:pt x="4" y="6"/>
                  </a:cubicBezTo>
                  <a:cubicBezTo>
                    <a:pt x="9" y="0"/>
                    <a:pt x="17" y="0"/>
                    <a:pt x="24" y="6"/>
                  </a:cubicBezTo>
                  <a:cubicBezTo>
                    <a:pt x="31" y="11"/>
                    <a:pt x="33" y="20"/>
                    <a:pt x="29" y="25"/>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1" name="Freeform 5260"/>
            <p:cNvSpPr>
              <a:spLocks/>
            </p:cNvSpPr>
            <p:nvPr/>
          </p:nvSpPr>
          <p:spPr bwMode="auto">
            <a:xfrm rot="2007792">
              <a:off x="9665279" y="4891983"/>
              <a:ext cx="12136" cy="10117"/>
            </a:xfrm>
            <a:custGeom>
              <a:avLst/>
              <a:gdLst>
                <a:gd name="T0" fmla="*/ 6 w 26"/>
                <a:gd name="T1" fmla="*/ 5 h 24"/>
                <a:gd name="T2" fmla="*/ 2 w 26"/>
                <a:gd name="T3" fmla="*/ 5 h 24"/>
                <a:gd name="T4" fmla="*/ 1 w 26"/>
                <a:gd name="T5" fmla="*/ 2 h 24"/>
                <a:gd name="T6" fmla="*/ 5 w 26"/>
                <a:gd name="T7" fmla="*/ 2 h 24"/>
                <a:gd name="T8" fmla="*/ 6 w 26"/>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4">
                  <a:moveTo>
                    <a:pt x="22" y="20"/>
                  </a:moveTo>
                  <a:cubicBezTo>
                    <a:pt x="19" y="24"/>
                    <a:pt x="12" y="24"/>
                    <a:pt x="7" y="20"/>
                  </a:cubicBezTo>
                  <a:cubicBezTo>
                    <a:pt x="2" y="16"/>
                    <a:pt x="0" y="9"/>
                    <a:pt x="3" y="5"/>
                  </a:cubicBezTo>
                  <a:cubicBezTo>
                    <a:pt x="7" y="1"/>
                    <a:pt x="14" y="0"/>
                    <a:pt x="19" y="5"/>
                  </a:cubicBezTo>
                  <a:cubicBezTo>
                    <a:pt x="24" y="9"/>
                    <a:pt x="26" y="15"/>
                    <a:pt x="22" y="20"/>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2" name="Freeform 5261"/>
            <p:cNvSpPr>
              <a:spLocks/>
            </p:cNvSpPr>
            <p:nvPr/>
          </p:nvSpPr>
          <p:spPr bwMode="auto">
            <a:xfrm rot="2007792">
              <a:off x="9674232" y="4897203"/>
              <a:ext cx="4668" cy="7588"/>
            </a:xfrm>
            <a:custGeom>
              <a:avLst/>
              <a:gdLst>
                <a:gd name="T0" fmla="*/ 0 w 10"/>
                <a:gd name="T1" fmla="*/ 0 h 18"/>
                <a:gd name="T2" fmla="*/ 1 w 10"/>
                <a:gd name="T3" fmla="*/ 5 h 18"/>
                <a:gd name="T4" fmla="*/ 0 w 10"/>
                <a:gd name="T5" fmla="*/ 0 h 18"/>
                <a:gd name="T6" fmla="*/ 0 60000 65536"/>
                <a:gd name="T7" fmla="*/ 0 60000 65536"/>
                <a:gd name="T8" fmla="*/ 0 60000 65536"/>
              </a:gdLst>
              <a:ahLst/>
              <a:cxnLst>
                <a:cxn ang="T6">
                  <a:pos x="T0" y="T1"/>
                </a:cxn>
                <a:cxn ang="T7">
                  <a:pos x="T2" y="T3"/>
                </a:cxn>
                <a:cxn ang="T8">
                  <a:pos x="T4" y="T5"/>
                </a:cxn>
              </a:cxnLst>
              <a:rect l="0" t="0" r="r" b="b"/>
              <a:pathLst>
                <a:path w="10" h="18">
                  <a:moveTo>
                    <a:pt x="0" y="0"/>
                  </a:moveTo>
                  <a:cubicBezTo>
                    <a:pt x="0" y="0"/>
                    <a:pt x="10" y="9"/>
                    <a:pt x="3" y="18"/>
                  </a:cubicBezTo>
                  <a:cubicBezTo>
                    <a:pt x="3" y="18"/>
                    <a:pt x="7" y="9"/>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3" name="Freeform 5262"/>
            <p:cNvSpPr>
              <a:spLocks/>
            </p:cNvSpPr>
            <p:nvPr/>
          </p:nvSpPr>
          <p:spPr bwMode="auto">
            <a:xfrm rot="2007792">
              <a:off x="9668226" y="4891186"/>
              <a:ext cx="2801" cy="3372"/>
            </a:xfrm>
            <a:custGeom>
              <a:avLst/>
              <a:gdLst>
                <a:gd name="T0" fmla="*/ 2 w 6"/>
                <a:gd name="T1" fmla="*/ 0 h 8"/>
                <a:gd name="T2" fmla="*/ 0 w 6"/>
                <a:gd name="T3" fmla="*/ 2 h 8"/>
                <a:gd name="T4" fmla="*/ 2 w 6"/>
                <a:gd name="T5" fmla="*/ 0 h 8"/>
                <a:gd name="T6" fmla="*/ 0 60000 65536"/>
                <a:gd name="T7" fmla="*/ 0 60000 65536"/>
                <a:gd name="T8" fmla="*/ 0 60000 65536"/>
              </a:gdLst>
              <a:ahLst/>
              <a:cxnLst>
                <a:cxn ang="T6">
                  <a:pos x="T0" y="T1"/>
                </a:cxn>
                <a:cxn ang="T7">
                  <a:pos x="T2" y="T3"/>
                </a:cxn>
                <a:cxn ang="T8">
                  <a:pos x="T4" y="T5"/>
                </a:cxn>
              </a:cxnLst>
              <a:rect l="0" t="0" r="r" b="b"/>
              <a:pathLst>
                <a:path w="6" h="8">
                  <a:moveTo>
                    <a:pt x="6" y="0"/>
                  </a:moveTo>
                  <a:cubicBezTo>
                    <a:pt x="6" y="0"/>
                    <a:pt x="0" y="2"/>
                    <a:pt x="0" y="8"/>
                  </a:cubicBezTo>
                  <a:cubicBezTo>
                    <a:pt x="0" y="8"/>
                    <a:pt x="1" y="3"/>
                    <a:pt x="6"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4" name="Freeform 5263"/>
            <p:cNvSpPr>
              <a:spLocks/>
            </p:cNvSpPr>
            <p:nvPr/>
          </p:nvSpPr>
          <p:spPr bwMode="auto">
            <a:xfrm rot="2007792">
              <a:off x="9647531" y="4882439"/>
              <a:ext cx="14936" cy="12647"/>
            </a:xfrm>
            <a:custGeom>
              <a:avLst/>
              <a:gdLst>
                <a:gd name="T0" fmla="*/ 7 w 32"/>
                <a:gd name="T1" fmla="*/ 6 h 31"/>
                <a:gd name="T2" fmla="*/ 2 w 32"/>
                <a:gd name="T3" fmla="*/ 6 h 31"/>
                <a:gd name="T4" fmla="*/ 2 w 32"/>
                <a:gd name="T5" fmla="*/ 1 h 31"/>
                <a:gd name="T6" fmla="*/ 6 w 32"/>
                <a:gd name="T7" fmla="*/ 1 h 31"/>
                <a:gd name="T8" fmla="*/ 7 w 32"/>
                <a:gd name="T9" fmla="*/ 6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1">
                  <a:moveTo>
                    <a:pt x="28" y="26"/>
                  </a:moveTo>
                  <a:cubicBezTo>
                    <a:pt x="23" y="31"/>
                    <a:pt x="14" y="30"/>
                    <a:pt x="8" y="24"/>
                  </a:cubicBezTo>
                  <a:cubicBezTo>
                    <a:pt x="2" y="19"/>
                    <a:pt x="0" y="10"/>
                    <a:pt x="5" y="5"/>
                  </a:cubicBezTo>
                  <a:cubicBezTo>
                    <a:pt x="9" y="0"/>
                    <a:pt x="18" y="1"/>
                    <a:pt x="24" y="6"/>
                  </a:cubicBezTo>
                  <a:cubicBezTo>
                    <a:pt x="31" y="12"/>
                    <a:pt x="32" y="21"/>
                    <a:pt x="28" y="26"/>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5" name="Freeform 5264"/>
            <p:cNvSpPr>
              <a:spLocks/>
            </p:cNvSpPr>
            <p:nvPr/>
          </p:nvSpPr>
          <p:spPr bwMode="auto">
            <a:xfrm rot="2007792">
              <a:off x="9648851" y="4882838"/>
              <a:ext cx="11202" cy="10117"/>
            </a:xfrm>
            <a:custGeom>
              <a:avLst/>
              <a:gdLst>
                <a:gd name="T0" fmla="*/ 5 w 25"/>
                <a:gd name="T1" fmla="*/ 5 h 24"/>
                <a:gd name="T2" fmla="*/ 1 w 25"/>
                <a:gd name="T3" fmla="*/ 5 h 24"/>
                <a:gd name="T4" fmla="*/ 1 w 25"/>
                <a:gd name="T5" fmla="*/ 1 h 24"/>
                <a:gd name="T6" fmla="*/ 4 w 25"/>
                <a:gd name="T7" fmla="*/ 2 h 24"/>
                <a:gd name="T8" fmla="*/ 5 w 25"/>
                <a:gd name="T9" fmla="*/ 5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4">
                  <a:moveTo>
                    <a:pt x="21" y="20"/>
                  </a:moveTo>
                  <a:cubicBezTo>
                    <a:pt x="18" y="24"/>
                    <a:pt x="11" y="24"/>
                    <a:pt x="6" y="19"/>
                  </a:cubicBezTo>
                  <a:cubicBezTo>
                    <a:pt x="1" y="15"/>
                    <a:pt x="0" y="8"/>
                    <a:pt x="4" y="4"/>
                  </a:cubicBezTo>
                  <a:cubicBezTo>
                    <a:pt x="7" y="0"/>
                    <a:pt x="14" y="1"/>
                    <a:pt x="19" y="5"/>
                  </a:cubicBezTo>
                  <a:cubicBezTo>
                    <a:pt x="24" y="10"/>
                    <a:pt x="25" y="16"/>
                    <a:pt x="21" y="20"/>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6" name="Freeform 5265"/>
            <p:cNvSpPr>
              <a:spLocks/>
            </p:cNvSpPr>
            <p:nvPr/>
          </p:nvSpPr>
          <p:spPr bwMode="auto">
            <a:xfrm rot="2007792">
              <a:off x="9657262" y="4889018"/>
              <a:ext cx="4668" cy="7588"/>
            </a:xfrm>
            <a:custGeom>
              <a:avLst/>
              <a:gdLst>
                <a:gd name="T0" fmla="*/ 0 w 9"/>
                <a:gd name="T1" fmla="*/ 0 h 18"/>
                <a:gd name="T2" fmla="*/ 1 w 9"/>
                <a:gd name="T3" fmla="*/ 5 h 18"/>
                <a:gd name="T4" fmla="*/ 0 w 9"/>
                <a:gd name="T5" fmla="*/ 0 h 18"/>
                <a:gd name="T6" fmla="*/ 0 60000 65536"/>
                <a:gd name="T7" fmla="*/ 0 60000 65536"/>
                <a:gd name="T8" fmla="*/ 0 60000 65536"/>
              </a:gdLst>
              <a:ahLst/>
              <a:cxnLst>
                <a:cxn ang="T6">
                  <a:pos x="T0" y="T1"/>
                </a:cxn>
                <a:cxn ang="T7">
                  <a:pos x="T2" y="T3"/>
                </a:cxn>
                <a:cxn ang="T8">
                  <a:pos x="T4" y="T5"/>
                </a:cxn>
              </a:cxnLst>
              <a:rect l="0" t="0" r="r" b="b"/>
              <a:pathLst>
                <a:path w="9" h="18">
                  <a:moveTo>
                    <a:pt x="0" y="0"/>
                  </a:moveTo>
                  <a:cubicBezTo>
                    <a:pt x="0" y="0"/>
                    <a:pt x="9" y="10"/>
                    <a:pt x="2" y="18"/>
                  </a:cubicBezTo>
                  <a:cubicBezTo>
                    <a:pt x="2" y="18"/>
                    <a:pt x="7" y="9"/>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7" name="Freeform 5266"/>
            <p:cNvSpPr>
              <a:spLocks/>
            </p:cNvSpPr>
            <p:nvPr/>
          </p:nvSpPr>
          <p:spPr bwMode="auto">
            <a:xfrm rot="2007792">
              <a:off x="9651721" y="4882298"/>
              <a:ext cx="2801" cy="3372"/>
            </a:xfrm>
            <a:custGeom>
              <a:avLst/>
              <a:gdLst>
                <a:gd name="T0" fmla="*/ 2 w 6"/>
                <a:gd name="T1" fmla="*/ 0 h 8"/>
                <a:gd name="T2" fmla="*/ 0 w 6"/>
                <a:gd name="T3" fmla="*/ 2 h 8"/>
                <a:gd name="T4" fmla="*/ 2 w 6"/>
                <a:gd name="T5" fmla="*/ 0 h 8"/>
                <a:gd name="T6" fmla="*/ 0 60000 65536"/>
                <a:gd name="T7" fmla="*/ 0 60000 65536"/>
                <a:gd name="T8" fmla="*/ 0 60000 65536"/>
              </a:gdLst>
              <a:ahLst/>
              <a:cxnLst>
                <a:cxn ang="T6">
                  <a:pos x="T0" y="T1"/>
                </a:cxn>
                <a:cxn ang="T7">
                  <a:pos x="T2" y="T3"/>
                </a:cxn>
                <a:cxn ang="T8">
                  <a:pos x="T4" y="T5"/>
                </a:cxn>
              </a:cxnLst>
              <a:rect l="0" t="0" r="r" b="b"/>
              <a:pathLst>
                <a:path w="6" h="8">
                  <a:moveTo>
                    <a:pt x="6" y="0"/>
                  </a:moveTo>
                  <a:cubicBezTo>
                    <a:pt x="6" y="0"/>
                    <a:pt x="0" y="2"/>
                    <a:pt x="0" y="8"/>
                  </a:cubicBezTo>
                  <a:cubicBezTo>
                    <a:pt x="0" y="8"/>
                    <a:pt x="1" y="2"/>
                    <a:pt x="6"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8" name="Freeform 5267"/>
            <p:cNvSpPr>
              <a:spLocks/>
            </p:cNvSpPr>
            <p:nvPr/>
          </p:nvSpPr>
          <p:spPr bwMode="auto">
            <a:xfrm rot="2007792">
              <a:off x="9667789" y="4866605"/>
              <a:ext cx="14936" cy="13490"/>
            </a:xfrm>
            <a:custGeom>
              <a:avLst/>
              <a:gdLst>
                <a:gd name="T0" fmla="*/ 7 w 32"/>
                <a:gd name="T1" fmla="*/ 7 h 31"/>
                <a:gd name="T2" fmla="*/ 2 w 32"/>
                <a:gd name="T3" fmla="*/ 7 h 31"/>
                <a:gd name="T4" fmla="*/ 2 w 32"/>
                <a:gd name="T5" fmla="*/ 2 h 31"/>
                <a:gd name="T6" fmla="*/ 7 w 32"/>
                <a:gd name="T7" fmla="*/ 2 h 31"/>
                <a:gd name="T8" fmla="*/ 7 w 32"/>
                <a:gd name="T9" fmla="*/ 7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1">
                  <a:moveTo>
                    <a:pt x="28" y="26"/>
                  </a:moveTo>
                  <a:cubicBezTo>
                    <a:pt x="23" y="31"/>
                    <a:pt x="14" y="30"/>
                    <a:pt x="8" y="25"/>
                  </a:cubicBezTo>
                  <a:cubicBezTo>
                    <a:pt x="2" y="19"/>
                    <a:pt x="0" y="10"/>
                    <a:pt x="5" y="5"/>
                  </a:cubicBezTo>
                  <a:cubicBezTo>
                    <a:pt x="9" y="0"/>
                    <a:pt x="18" y="1"/>
                    <a:pt x="25" y="7"/>
                  </a:cubicBezTo>
                  <a:cubicBezTo>
                    <a:pt x="31" y="12"/>
                    <a:pt x="32" y="21"/>
                    <a:pt x="28" y="26"/>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69" name="Freeform 5268"/>
            <p:cNvSpPr>
              <a:spLocks/>
            </p:cNvSpPr>
            <p:nvPr/>
          </p:nvSpPr>
          <p:spPr bwMode="auto">
            <a:xfrm rot="2007792">
              <a:off x="9669265" y="4867330"/>
              <a:ext cx="12136" cy="10117"/>
            </a:xfrm>
            <a:custGeom>
              <a:avLst/>
              <a:gdLst>
                <a:gd name="T0" fmla="*/ 6 w 25"/>
                <a:gd name="T1" fmla="*/ 6 h 24"/>
                <a:gd name="T2" fmla="*/ 2 w 25"/>
                <a:gd name="T3" fmla="*/ 5 h 24"/>
                <a:gd name="T4" fmla="*/ 1 w 25"/>
                <a:gd name="T5" fmla="*/ 1 h 24"/>
                <a:gd name="T6" fmla="*/ 5 w 25"/>
                <a:gd name="T7" fmla="*/ 2 h 24"/>
                <a:gd name="T8" fmla="*/ 6 w 25"/>
                <a:gd name="T9" fmla="*/ 6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4">
                  <a:moveTo>
                    <a:pt x="21" y="21"/>
                  </a:moveTo>
                  <a:cubicBezTo>
                    <a:pt x="18" y="24"/>
                    <a:pt x="11" y="24"/>
                    <a:pt x="6" y="20"/>
                  </a:cubicBezTo>
                  <a:cubicBezTo>
                    <a:pt x="1" y="15"/>
                    <a:pt x="0" y="8"/>
                    <a:pt x="4" y="4"/>
                  </a:cubicBezTo>
                  <a:cubicBezTo>
                    <a:pt x="7" y="0"/>
                    <a:pt x="14" y="1"/>
                    <a:pt x="19" y="5"/>
                  </a:cubicBezTo>
                  <a:cubicBezTo>
                    <a:pt x="24" y="10"/>
                    <a:pt x="25" y="17"/>
                    <a:pt x="21" y="21"/>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0" name="Freeform 5269"/>
            <p:cNvSpPr>
              <a:spLocks/>
            </p:cNvSpPr>
            <p:nvPr/>
          </p:nvSpPr>
          <p:spPr bwMode="auto">
            <a:xfrm rot="2007792">
              <a:off x="9678609" y="4873511"/>
              <a:ext cx="3734" cy="7588"/>
            </a:xfrm>
            <a:custGeom>
              <a:avLst/>
              <a:gdLst>
                <a:gd name="T0" fmla="*/ 0 w 9"/>
                <a:gd name="T1" fmla="*/ 0 h 18"/>
                <a:gd name="T2" fmla="*/ 0 w 9"/>
                <a:gd name="T3" fmla="*/ 5 h 18"/>
                <a:gd name="T4" fmla="*/ 0 w 9"/>
                <a:gd name="T5" fmla="*/ 0 h 18"/>
                <a:gd name="T6" fmla="*/ 0 60000 65536"/>
                <a:gd name="T7" fmla="*/ 0 60000 65536"/>
                <a:gd name="T8" fmla="*/ 0 60000 65536"/>
              </a:gdLst>
              <a:ahLst/>
              <a:cxnLst>
                <a:cxn ang="T6">
                  <a:pos x="T0" y="T1"/>
                </a:cxn>
                <a:cxn ang="T7">
                  <a:pos x="T2" y="T3"/>
                </a:cxn>
                <a:cxn ang="T8">
                  <a:pos x="T4" y="T5"/>
                </a:cxn>
              </a:cxnLst>
              <a:rect l="0" t="0" r="r" b="b"/>
              <a:pathLst>
                <a:path w="9" h="18">
                  <a:moveTo>
                    <a:pt x="0" y="0"/>
                  </a:moveTo>
                  <a:cubicBezTo>
                    <a:pt x="0" y="0"/>
                    <a:pt x="9" y="10"/>
                    <a:pt x="2" y="18"/>
                  </a:cubicBezTo>
                  <a:cubicBezTo>
                    <a:pt x="2" y="18"/>
                    <a:pt x="7" y="9"/>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1" name="Freeform 5270"/>
            <p:cNvSpPr>
              <a:spLocks/>
            </p:cNvSpPr>
            <p:nvPr/>
          </p:nvSpPr>
          <p:spPr bwMode="auto">
            <a:xfrm rot="2007792">
              <a:off x="9672212" y="4866534"/>
              <a:ext cx="2801" cy="3372"/>
            </a:xfrm>
            <a:custGeom>
              <a:avLst/>
              <a:gdLst>
                <a:gd name="T0" fmla="*/ 2 w 6"/>
                <a:gd name="T1" fmla="*/ 0 h 8"/>
                <a:gd name="T2" fmla="*/ 0 w 6"/>
                <a:gd name="T3" fmla="*/ 2 h 8"/>
                <a:gd name="T4" fmla="*/ 2 w 6"/>
                <a:gd name="T5" fmla="*/ 0 h 8"/>
                <a:gd name="T6" fmla="*/ 0 60000 65536"/>
                <a:gd name="T7" fmla="*/ 0 60000 65536"/>
                <a:gd name="T8" fmla="*/ 0 60000 65536"/>
              </a:gdLst>
              <a:ahLst/>
              <a:cxnLst>
                <a:cxn ang="T6">
                  <a:pos x="T0" y="T1"/>
                </a:cxn>
                <a:cxn ang="T7">
                  <a:pos x="T2" y="T3"/>
                </a:cxn>
                <a:cxn ang="T8">
                  <a:pos x="T4" y="T5"/>
                </a:cxn>
              </a:cxnLst>
              <a:rect l="0" t="0" r="r" b="b"/>
              <a:pathLst>
                <a:path w="6" h="8">
                  <a:moveTo>
                    <a:pt x="6" y="0"/>
                  </a:moveTo>
                  <a:cubicBezTo>
                    <a:pt x="6" y="0"/>
                    <a:pt x="0" y="2"/>
                    <a:pt x="0" y="8"/>
                  </a:cubicBezTo>
                  <a:cubicBezTo>
                    <a:pt x="0" y="8"/>
                    <a:pt x="1" y="2"/>
                    <a:pt x="6"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2" name="Freeform 5271"/>
            <p:cNvSpPr>
              <a:spLocks/>
            </p:cNvSpPr>
            <p:nvPr/>
          </p:nvSpPr>
          <p:spPr bwMode="auto">
            <a:xfrm rot="2007792">
              <a:off x="9626108" y="4866175"/>
              <a:ext cx="14936" cy="11803"/>
            </a:xfrm>
            <a:custGeom>
              <a:avLst/>
              <a:gdLst>
                <a:gd name="T0" fmla="*/ 8 w 33"/>
                <a:gd name="T1" fmla="*/ 5 h 27"/>
                <a:gd name="T2" fmla="*/ 3 w 33"/>
                <a:gd name="T3" fmla="*/ 7 h 27"/>
                <a:gd name="T4" fmla="*/ 0 w 33"/>
                <a:gd name="T5" fmla="*/ 3 h 27"/>
                <a:gd name="T6" fmla="*/ 4 w 33"/>
                <a:gd name="T7" fmla="*/ 1 h 27"/>
                <a:gd name="T8" fmla="*/ 8 w 33"/>
                <a:gd name="T9" fmla="*/ 5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7">
                  <a:moveTo>
                    <a:pt x="32" y="17"/>
                  </a:moveTo>
                  <a:cubicBezTo>
                    <a:pt x="31" y="23"/>
                    <a:pt x="23" y="27"/>
                    <a:pt x="14" y="25"/>
                  </a:cubicBezTo>
                  <a:cubicBezTo>
                    <a:pt x="6" y="24"/>
                    <a:pt x="0" y="17"/>
                    <a:pt x="2" y="10"/>
                  </a:cubicBezTo>
                  <a:cubicBezTo>
                    <a:pt x="3" y="4"/>
                    <a:pt x="11" y="0"/>
                    <a:pt x="19" y="2"/>
                  </a:cubicBezTo>
                  <a:cubicBezTo>
                    <a:pt x="28" y="3"/>
                    <a:pt x="33" y="10"/>
                    <a:pt x="32" y="17"/>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3" name="Freeform 5272"/>
            <p:cNvSpPr>
              <a:spLocks/>
            </p:cNvSpPr>
            <p:nvPr/>
          </p:nvSpPr>
          <p:spPr bwMode="auto">
            <a:xfrm rot="2007792">
              <a:off x="9627196" y="4867346"/>
              <a:ext cx="11202" cy="8431"/>
            </a:xfrm>
            <a:custGeom>
              <a:avLst/>
              <a:gdLst>
                <a:gd name="T0" fmla="*/ 6 w 26"/>
                <a:gd name="T1" fmla="*/ 3 h 21"/>
                <a:gd name="T2" fmla="*/ 2 w 26"/>
                <a:gd name="T3" fmla="*/ 5 h 21"/>
                <a:gd name="T4" fmla="*/ 0 w 26"/>
                <a:gd name="T5" fmla="*/ 2 h 21"/>
                <a:gd name="T6" fmla="*/ 3 w 26"/>
                <a:gd name="T7" fmla="*/ 0 h 21"/>
                <a:gd name="T8" fmla="*/ 6 w 26"/>
                <a:gd name="T9" fmla="*/ 3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1">
                  <a:moveTo>
                    <a:pt x="25" y="13"/>
                  </a:moveTo>
                  <a:cubicBezTo>
                    <a:pt x="23" y="18"/>
                    <a:pt x="17" y="21"/>
                    <a:pt x="11" y="20"/>
                  </a:cubicBezTo>
                  <a:cubicBezTo>
                    <a:pt x="4" y="19"/>
                    <a:pt x="0" y="13"/>
                    <a:pt x="1" y="8"/>
                  </a:cubicBezTo>
                  <a:cubicBezTo>
                    <a:pt x="2" y="3"/>
                    <a:pt x="8" y="0"/>
                    <a:pt x="15" y="1"/>
                  </a:cubicBezTo>
                  <a:cubicBezTo>
                    <a:pt x="21" y="2"/>
                    <a:pt x="26" y="8"/>
                    <a:pt x="25" y="13"/>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4" name="Freeform 5273"/>
            <p:cNvSpPr>
              <a:spLocks/>
            </p:cNvSpPr>
            <p:nvPr/>
          </p:nvSpPr>
          <p:spPr bwMode="auto">
            <a:xfrm rot="2007792">
              <a:off x="9635367" y="4870644"/>
              <a:ext cx="5601" cy="5902"/>
            </a:xfrm>
            <a:custGeom>
              <a:avLst/>
              <a:gdLst>
                <a:gd name="T0" fmla="*/ 0 w 13"/>
                <a:gd name="T1" fmla="*/ 0 h 14"/>
                <a:gd name="T2" fmla="*/ 2 w 13"/>
                <a:gd name="T3" fmla="*/ 4 h 14"/>
                <a:gd name="T4" fmla="*/ 0 w 13"/>
                <a:gd name="T5" fmla="*/ 0 h 14"/>
                <a:gd name="T6" fmla="*/ 0 60000 65536"/>
                <a:gd name="T7" fmla="*/ 0 60000 65536"/>
                <a:gd name="T8" fmla="*/ 0 60000 65536"/>
              </a:gdLst>
              <a:ahLst/>
              <a:cxnLst>
                <a:cxn ang="T6">
                  <a:pos x="T0" y="T1"/>
                </a:cxn>
                <a:cxn ang="T7">
                  <a:pos x="T2" y="T3"/>
                </a:cxn>
                <a:cxn ang="T8">
                  <a:pos x="T4" y="T5"/>
                </a:cxn>
              </a:cxnLst>
              <a:rect l="0" t="0" r="r" b="b"/>
              <a:pathLst>
                <a:path w="13" h="14">
                  <a:moveTo>
                    <a:pt x="0" y="0"/>
                  </a:moveTo>
                  <a:cubicBezTo>
                    <a:pt x="0" y="0"/>
                    <a:pt x="13" y="3"/>
                    <a:pt x="10" y="14"/>
                  </a:cubicBezTo>
                  <a:cubicBezTo>
                    <a:pt x="10" y="14"/>
                    <a:pt x="10" y="4"/>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5" name="Freeform 5274"/>
            <p:cNvSpPr>
              <a:spLocks/>
            </p:cNvSpPr>
            <p:nvPr/>
          </p:nvSpPr>
          <p:spPr bwMode="auto">
            <a:xfrm rot="2007792">
              <a:off x="9627424" y="4866014"/>
              <a:ext cx="1867" cy="4216"/>
            </a:xfrm>
            <a:custGeom>
              <a:avLst/>
              <a:gdLst>
                <a:gd name="T0" fmla="*/ 1 w 5"/>
                <a:gd name="T1" fmla="*/ 0 h 10"/>
                <a:gd name="T2" fmla="*/ 1 w 5"/>
                <a:gd name="T3" fmla="*/ 3 h 10"/>
                <a:gd name="T4" fmla="*/ 1 w 5"/>
                <a:gd name="T5" fmla="*/ 0 h 10"/>
                <a:gd name="T6" fmla="*/ 0 60000 65536"/>
                <a:gd name="T7" fmla="*/ 0 60000 65536"/>
                <a:gd name="T8" fmla="*/ 0 60000 65536"/>
              </a:gdLst>
              <a:ahLst/>
              <a:cxnLst>
                <a:cxn ang="T6">
                  <a:pos x="T0" y="T1"/>
                </a:cxn>
                <a:cxn ang="T7">
                  <a:pos x="T2" y="T3"/>
                </a:cxn>
                <a:cxn ang="T8">
                  <a:pos x="T4" y="T5"/>
                </a:cxn>
              </a:cxnLst>
              <a:rect l="0" t="0" r="r" b="b"/>
              <a:pathLst>
                <a:path w="5" h="10">
                  <a:moveTo>
                    <a:pt x="5" y="0"/>
                  </a:moveTo>
                  <a:cubicBezTo>
                    <a:pt x="5" y="0"/>
                    <a:pt x="0" y="4"/>
                    <a:pt x="4" y="10"/>
                  </a:cubicBezTo>
                  <a:cubicBezTo>
                    <a:pt x="4" y="10"/>
                    <a:pt x="2" y="4"/>
                    <a:pt x="5"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6" name="Freeform 5275"/>
            <p:cNvSpPr>
              <a:spLocks/>
            </p:cNvSpPr>
            <p:nvPr/>
          </p:nvSpPr>
          <p:spPr bwMode="auto">
            <a:xfrm rot="2007792">
              <a:off x="9628164" y="4848248"/>
              <a:ext cx="14936" cy="10960"/>
            </a:xfrm>
            <a:custGeom>
              <a:avLst/>
              <a:gdLst>
                <a:gd name="T0" fmla="*/ 8 w 32"/>
                <a:gd name="T1" fmla="*/ 3 h 26"/>
                <a:gd name="T2" fmla="*/ 5 w 32"/>
                <a:gd name="T3" fmla="*/ 7 h 26"/>
                <a:gd name="T4" fmla="*/ 1 w 32"/>
                <a:gd name="T5" fmla="*/ 4 h 26"/>
                <a:gd name="T6" fmla="*/ 4 w 32"/>
                <a:gd name="T7" fmla="*/ 1 h 26"/>
                <a:gd name="T8" fmla="*/ 8 w 32"/>
                <a:gd name="T9" fmla="*/ 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6">
                  <a:moveTo>
                    <a:pt x="32" y="12"/>
                  </a:moveTo>
                  <a:cubicBezTo>
                    <a:pt x="32" y="19"/>
                    <a:pt x="25" y="25"/>
                    <a:pt x="17" y="25"/>
                  </a:cubicBezTo>
                  <a:cubicBezTo>
                    <a:pt x="8" y="26"/>
                    <a:pt x="1" y="20"/>
                    <a:pt x="1" y="14"/>
                  </a:cubicBezTo>
                  <a:cubicBezTo>
                    <a:pt x="0" y="7"/>
                    <a:pt x="7" y="1"/>
                    <a:pt x="16" y="1"/>
                  </a:cubicBezTo>
                  <a:cubicBezTo>
                    <a:pt x="24" y="0"/>
                    <a:pt x="31" y="5"/>
                    <a:pt x="32" y="12"/>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7" name="Freeform 5276"/>
            <p:cNvSpPr>
              <a:spLocks/>
            </p:cNvSpPr>
            <p:nvPr/>
          </p:nvSpPr>
          <p:spPr bwMode="auto">
            <a:xfrm rot="2007792">
              <a:off x="9629020" y="4849350"/>
              <a:ext cx="11202" cy="8431"/>
            </a:xfrm>
            <a:custGeom>
              <a:avLst/>
              <a:gdLst>
                <a:gd name="T0" fmla="*/ 6 w 24"/>
                <a:gd name="T1" fmla="*/ 3 h 20"/>
                <a:gd name="T2" fmla="*/ 4 w 24"/>
                <a:gd name="T3" fmla="*/ 5 h 20"/>
                <a:gd name="T4" fmla="*/ 0 w 24"/>
                <a:gd name="T5" fmla="*/ 3 h 20"/>
                <a:gd name="T6" fmla="*/ 3 w 24"/>
                <a:gd name="T7" fmla="*/ 1 h 20"/>
                <a:gd name="T8" fmla="*/ 6 w 24"/>
                <a:gd name="T9" fmla="*/ 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0">
                  <a:moveTo>
                    <a:pt x="24" y="10"/>
                  </a:moveTo>
                  <a:cubicBezTo>
                    <a:pt x="24" y="15"/>
                    <a:pt x="19" y="20"/>
                    <a:pt x="13" y="20"/>
                  </a:cubicBezTo>
                  <a:cubicBezTo>
                    <a:pt x="6" y="20"/>
                    <a:pt x="1" y="16"/>
                    <a:pt x="0" y="11"/>
                  </a:cubicBezTo>
                  <a:cubicBezTo>
                    <a:pt x="0" y="6"/>
                    <a:pt x="5" y="1"/>
                    <a:pt x="12" y="1"/>
                  </a:cubicBezTo>
                  <a:cubicBezTo>
                    <a:pt x="18" y="0"/>
                    <a:pt x="24" y="4"/>
                    <a:pt x="24" y="10"/>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8" name="Freeform 5277"/>
            <p:cNvSpPr>
              <a:spLocks/>
            </p:cNvSpPr>
            <p:nvPr/>
          </p:nvSpPr>
          <p:spPr bwMode="auto">
            <a:xfrm rot="2007792">
              <a:off x="9637109" y="4851500"/>
              <a:ext cx="5601" cy="5059"/>
            </a:xfrm>
            <a:custGeom>
              <a:avLst/>
              <a:gdLst>
                <a:gd name="T0" fmla="*/ 0 w 14"/>
                <a:gd name="T1" fmla="*/ 0 h 12"/>
                <a:gd name="T2" fmla="*/ 3 w 14"/>
                <a:gd name="T3" fmla="*/ 3 h 12"/>
                <a:gd name="T4" fmla="*/ 0 w 14"/>
                <a:gd name="T5" fmla="*/ 0 h 12"/>
                <a:gd name="T6" fmla="*/ 0 60000 65536"/>
                <a:gd name="T7" fmla="*/ 0 60000 65536"/>
                <a:gd name="T8" fmla="*/ 0 60000 65536"/>
              </a:gdLst>
              <a:ahLst/>
              <a:cxnLst>
                <a:cxn ang="T6">
                  <a:pos x="T0" y="T1"/>
                </a:cxn>
                <a:cxn ang="T7">
                  <a:pos x="T2" y="T3"/>
                </a:cxn>
                <a:cxn ang="T8">
                  <a:pos x="T4" y="T5"/>
                </a:cxn>
              </a:cxnLst>
              <a:rect l="0" t="0" r="r" b="b"/>
              <a:pathLst>
                <a:path w="14" h="12">
                  <a:moveTo>
                    <a:pt x="0" y="0"/>
                  </a:moveTo>
                  <a:cubicBezTo>
                    <a:pt x="0" y="0"/>
                    <a:pt x="13" y="1"/>
                    <a:pt x="14" y="12"/>
                  </a:cubicBezTo>
                  <a:cubicBezTo>
                    <a:pt x="14" y="12"/>
                    <a:pt x="12" y="2"/>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79" name="Freeform 5278"/>
            <p:cNvSpPr>
              <a:spLocks/>
            </p:cNvSpPr>
            <p:nvPr/>
          </p:nvSpPr>
          <p:spPr bwMode="auto">
            <a:xfrm rot="2007792">
              <a:off x="9629561" y="4849236"/>
              <a:ext cx="1867" cy="4216"/>
            </a:xfrm>
            <a:custGeom>
              <a:avLst/>
              <a:gdLst>
                <a:gd name="T0" fmla="*/ 1 w 4"/>
                <a:gd name="T1" fmla="*/ 0 h 10"/>
                <a:gd name="T2" fmla="*/ 1 w 4"/>
                <a:gd name="T3" fmla="*/ 3 h 10"/>
                <a:gd name="T4" fmla="*/ 1 w 4"/>
                <a:gd name="T5" fmla="*/ 0 h 10"/>
                <a:gd name="T6" fmla="*/ 0 60000 65536"/>
                <a:gd name="T7" fmla="*/ 0 60000 65536"/>
                <a:gd name="T8" fmla="*/ 0 60000 65536"/>
              </a:gdLst>
              <a:ahLst/>
              <a:cxnLst>
                <a:cxn ang="T6">
                  <a:pos x="T0" y="T1"/>
                </a:cxn>
                <a:cxn ang="T7">
                  <a:pos x="T2" y="T3"/>
                </a:cxn>
                <a:cxn ang="T8">
                  <a:pos x="T4" y="T5"/>
                </a:cxn>
              </a:cxnLst>
              <a:rect l="0" t="0" r="r" b="b"/>
              <a:pathLst>
                <a:path w="4" h="10">
                  <a:moveTo>
                    <a:pt x="3" y="0"/>
                  </a:moveTo>
                  <a:cubicBezTo>
                    <a:pt x="3" y="0"/>
                    <a:pt x="0" y="6"/>
                    <a:pt x="4" y="10"/>
                  </a:cubicBezTo>
                  <a:cubicBezTo>
                    <a:pt x="4" y="10"/>
                    <a:pt x="1" y="5"/>
                    <a:pt x="3"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0" name="Freeform 5279"/>
            <p:cNvSpPr>
              <a:spLocks/>
            </p:cNvSpPr>
            <p:nvPr/>
          </p:nvSpPr>
          <p:spPr bwMode="auto">
            <a:xfrm rot="2007792">
              <a:off x="9603039" y="4844077"/>
              <a:ext cx="15870" cy="10960"/>
            </a:xfrm>
            <a:custGeom>
              <a:avLst/>
              <a:gdLst>
                <a:gd name="T0" fmla="*/ 8 w 33"/>
                <a:gd name="T1" fmla="*/ 2 h 27"/>
                <a:gd name="T2" fmla="*/ 5 w 33"/>
                <a:gd name="T3" fmla="*/ 6 h 27"/>
                <a:gd name="T4" fmla="*/ 1 w 33"/>
                <a:gd name="T5" fmla="*/ 4 h 27"/>
                <a:gd name="T6" fmla="*/ 4 w 33"/>
                <a:gd name="T7" fmla="*/ 0 h 27"/>
                <a:gd name="T8" fmla="*/ 8 w 33"/>
                <a:gd name="T9" fmla="*/ 2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7">
                  <a:moveTo>
                    <a:pt x="31" y="11"/>
                  </a:moveTo>
                  <a:cubicBezTo>
                    <a:pt x="33" y="17"/>
                    <a:pt x="27" y="24"/>
                    <a:pt x="18" y="25"/>
                  </a:cubicBezTo>
                  <a:cubicBezTo>
                    <a:pt x="10" y="27"/>
                    <a:pt x="2" y="23"/>
                    <a:pt x="1" y="16"/>
                  </a:cubicBezTo>
                  <a:cubicBezTo>
                    <a:pt x="0" y="9"/>
                    <a:pt x="6" y="3"/>
                    <a:pt x="14" y="1"/>
                  </a:cubicBezTo>
                  <a:cubicBezTo>
                    <a:pt x="23" y="0"/>
                    <a:pt x="30" y="4"/>
                    <a:pt x="31" y="1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1" name="Freeform 5280"/>
            <p:cNvSpPr>
              <a:spLocks/>
            </p:cNvSpPr>
            <p:nvPr/>
          </p:nvSpPr>
          <p:spPr bwMode="auto">
            <a:xfrm rot="2007792">
              <a:off x="9604127" y="4844406"/>
              <a:ext cx="12136" cy="9274"/>
            </a:xfrm>
            <a:custGeom>
              <a:avLst/>
              <a:gdLst>
                <a:gd name="T0" fmla="*/ 6 w 25"/>
                <a:gd name="T1" fmla="*/ 3 h 22"/>
                <a:gd name="T2" fmla="*/ 4 w 25"/>
                <a:gd name="T3" fmla="*/ 6 h 22"/>
                <a:gd name="T4" fmla="*/ 0 w 25"/>
                <a:gd name="T5" fmla="*/ 4 h 22"/>
                <a:gd name="T6" fmla="*/ 3 w 25"/>
                <a:gd name="T7" fmla="*/ 1 h 22"/>
                <a:gd name="T8" fmla="*/ 6 w 25"/>
                <a:gd name="T9" fmla="*/ 3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2">
                  <a:moveTo>
                    <a:pt x="24" y="9"/>
                  </a:moveTo>
                  <a:cubicBezTo>
                    <a:pt x="25" y="14"/>
                    <a:pt x="20" y="19"/>
                    <a:pt x="14" y="21"/>
                  </a:cubicBezTo>
                  <a:cubicBezTo>
                    <a:pt x="7" y="22"/>
                    <a:pt x="1" y="18"/>
                    <a:pt x="0" y="13"/>
                  </a:cubicBezTo>
                  <a:cubicBezTo>
                    <a:pt x="0" y="8"/>
                    <a:pt x="4" y="2"/>
                    <a:pt x="11" y="1"/>
                  </a:cubicBezTo>
                  <a:cubicBezTo>
                    <a:pt x="17" y="0"/>
                    <a:pt x="23" y="4"/>
                    <a:pt x="24" y="9"/>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2" name="Freeform 5281"/>
            <p:cNvSpPr>
              <a:spLocks/>
            </p:cNvSpPr>
            <p:nvPr/>
          </p:nvSpPr>
          <p:spPr bwMode="auto">
            <a:xfrm rot="2007792">
              <a:off x="9611825" y="4846438"/>
              <a:ext cx="7468" cy="4216"/>
            </a:xfrm>
            <a:custGeom>
              <a:avLst/>
              <a:gdLst>
                <a:gd name="T0" fmla="*/ 0 w 15"/>
                <a:gd name="T1" fmla="*/ 0 h 11"/>
                <a:gd name="T2" fmla="*/ 4 w 15"/>
                <a:gd name="T3" fmla="*/ 2 h 11"/>
                <a:gd name="T4" fmla="*/ 0 w 15"/>
                <a:gd name="T5" fmla="*/ 0 h 11"/>
                <a:gd name="T6" fmla="*/ 0 60000 65536"/>
                <a:gd name="T7" fmla="*/ 0 60000 65536"/>
                <a:gd name="T8" fmla="*/ 0 60000 65536"/>
              </a:gdLst>
              <a:ahLst/>
              <a:cxnLst>
                <a:cxn ang="T6">
                  <a:pos x="T0" y="T1"/>
                </a:cxn>
                <a:cxn ang="T7">
                  <a:pos x="T2" y="T3"/>
                </a:cxn>
                <a:cxn ang="T8">
                  <a:pos x="T4" y="T5"/>
                </a:cxn>
              </a:cxnLst>
              <a:rect l="0" t="0" r="r" b="b"/>
              <a:pathLst>
                <a:path w="15" h="11">
                  <a:moveTo>
                    <a:pt x="0" y="2"/>
                  </a:moveTo>
                  <a:cubicBezTo>
                    <a:pt x="0" y="2"/>
                    <a:pt x="13" y="0"/>
                    <a:pt x="15" y="11"/>
                  </a:cubicBezTo>
                  <a:cubicBezTo>
                    <a:pt x="15" y="11"/>
                    <a:pt x="11" y="2"/>
                    <a:pt x="0" y="2"/>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3" name="Freeform 5282"/>
            <p:cNvSpPr>
              <a:spLocks/>
            </p:cNvSpPr>
            <p:nvPr/>
          </p:nvSpPr>
          <p:spPr bwMode="auto">
            <a:xfrm rot="2007792">
              <a:off x="9604513" y="4844807"/>
              <a:ext cx="1867" cy="4216"/>
            </a:xfrm>
            <a:custGeom>
              <a:avLst/>
              <a:gdLst>
                <a:gd name="T0" fmla="*/ 0 w 5"/>
                <a:gd name="T1" fmla="*/ 0 h 10"/>
                <a:gd name="T2" fmla="*/ 1 w 5"/>
                <a:gd name="T3" fmla="*/ 3 h 10"/>
                <a:gd name="T4" fmla="*/ 0 w 5"/>
                <a:gd name="T5" fmla="*/ 0 h 10"/>
                <a:gd name="T6" fmla="*/ 0 60000 65536"/>
                <a:gd name="T7" fmla="*/ 0 60000 65536"/>
                <a:gd name="T8" fmla="*/ 0 60000 65536"/>
              </a:gdLst>
              <a:ahLst/>
              <a:cxnLst>
                <a:cxn ang="T6">
                  <a:pos x="T0" y="T1"/>
                </a:cxn>
                <a:cxn ang="T7">
                  <a:pos x="T2" y="T3"/>
                </a:cxn>
                <a:cxn ang="T8">
                  <a:pos x="T4" y="T5"/>
                </a:cxn>
              </a:cxnLst>
              <a:rect l="0" t="0" r="r" b="b"/>
              <a:pathLst>
                <a:path w="5" h="10">
                  <a:moveTo>
                    <a:pt x="3" y="0"/>
                  </a:moveTo>
                  <a:cubicBezTo>
                    <a:pt x="3" y="0"/>
                    <a:pt x="0" y="6"/>
                    <a:pt x="5" y="10"/>
                  </a:cubicBezTo>
                  <a:cubicBezTo>
                    <a:pt x="5" y="10"/>
                    <a:pt x="1" y="5"/>
                    <a:pt x="3"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4" name="Freeform 5283"/>
            <p:cNvSpPr>
              <a:spLocks/>
            </p:cNvSpPr>
            <p:nvPr/>
          </p:nvSpPr>
          <p:spPr bwMode="auto">
            <a:xfrm rot="2007792">
              <a:off x="9595990" y="4822013"/>
              <a:ext cx="14936" cy="11803"/>
            </a:xfrm>
            <a:custGeom>
              <a:avLst/>
              <a:gdLst>
                <a:gd name="T0" fmla="*/ 7 w 33"/>
                <a:gd name="T1" fmla="*/ 3 h 27"/>
                <a:gd name="T2" fmla="*/ 4 w 33"/>
                <a:gd name="T3" fmla="*/ 7 h 27"/>
                <a:gd name="T4" fmla="*/ 0 w 33"/>
                <a:gd name="T5" fmla="*/ 4 h 27"/>
                <a:gd name="T6" fmla="*/ 3 w 33"/>
                <a:gd name="T7" fmla="*/ 1 h 27"/>
                <a:gd name="T8" fmla="*/ 7 w 33"/>
                <a:gd name="T9" fmla="*/ 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7">
                  <a:moveTo>
                    <a:pt x="31" y="11"/>
                  </a:moveTo>
                  <a:cubicBezTo>
                    <a:pt x="33" y="18"/>
                    <a:pt x="27" y="24"/>
                    <a:pt x="18" y="26"/>
                  </a:cubicBezTo>
                  <a:cubicBezTo>
                    <a:pt x="10" y="27"/>
                    <a:pt x="2" y="23"/>
                    <a:pt x="1" y="16"/>
                  </a:cubicBezTo>
                  <a:cubicBezTo>
                    <a:pt x="0" y="9"/>
                    <a:pt x="6" y="3"/>
                    <a:pt x="14" y="1"/>
                  </a:cubicBezTo>
                  <a:cubicBezTo>
                    <a:pt x="23" y="0"/>
                    <a:pt x="30" y="4"/>
                    <a:pt x="31" y="1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5" name="Freeform 5284"/>
            <p:cNvSpPr>
              <a:spLocks/>
            </p:cNvSpPr>
            <p:nvPr/>
          </p:nvSpPr>
          <p:spPr bwMode="auto">
            <a:xfrm rot="2007792">
              <a:off x="9596846" y="4823115"/>
              <a:ext cx="11202" cy="9274"/>
            </a:xfrm>
            <a:custGeom>
              <a:avLst/>
              <a:gdLst>
                <a:gd name="T0" fmla="*/ 6 w 25"/>
                <a:gd name="T1" fmla="*/ 3 h 22"/>
                <a:gd name="T2" fmla="*/ 3 w 25"/>
                <a:gd name="T3" fmla="*/ 6 h 22"/>
                <a:gd name="T4" fmla="*/ 0 w 25"/>
                <a:gd name="T5" fmla="*/ 4 h 22"/>
                <a:gd name="T6" fmla="*/ 2 w 25"/>
                <a:gd name="T7" fmla="*/ 1 h 22"/>
                <a:gd name="T8" fmla="*/ 6 w 25"/>
                <a:gd name="T9" fmla="*/ 3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2">
                  <a:moveTo>
                    <a:pt x="24" y="9"/>
                  </a:moveTo>
                  <a:cubicBezTo>
                    <a:pt x="25" y="15"/>
                    <a:pt x="20" y="20"/>
                    <a:pt x="14" y="21"/>
                  </a:cubicBezTo>
                  <a:cubicBezTo>
                    <a:pt x="7" y="22"/>
                    <a:pt x="1" y="18"/>
                    <a:pt x="1" y="13"/>
                  </a:cubicBezTo>
                  <a:cubicBezTo>
                    <a:pt x="0" y="8"/>
                    <a:pt x="4" y="3"/>
                    <a:pt x="11" y="2"/>
                  </a:cubicBezTo>
                  <a:cubicBezTo>
                    <a:pt x="17" y="0"/>
                    <a:pt x="23" y="4"/>
                    <a:pt x="24" y="9"/>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6" name="Freeform 5285"/>
            <p:cNvSpPr>
              <a:spLocks/>
            </p:cNvSpPr>
            <p:nvPr/>
          </p:nvSpPr>
          <p:spPr bwMode="auto">
            <a:xfrm rot="2007792">
              <a:off x="9604776" y="4824374"/>
              <a:ext cx="6535" cy="5059"/>
            </a:xfrm>
            <a:custGeom>
              <a:avLst/>
              <a:gdLst>
                <a:gd name="T0" fmla="*/ 0 w 15"/>
                <a:gd name="T1" fmla="*/ 1 h 11"/>
                <a:gd name="T2" fmla="*/ 3 w 15"/>
                <a:gd name="T3" fmla="*/ 3 h 11"/>
                <a:gd name="T4" fmla="*/ 0 w 15"/>
                <a:gd name="T5" fmla="*/ 1 h 11"/>
                <a:gd name="T6" fmla="*/ 0 60000 65536"/>
                <a:gd name="T7" fmla="*/ 0 60000 65536"/>
                <a:gd name="T8" fmla="*/ 0 60000 65536"/>
              </a:gdLst>
              <a:ahLst/>
              <a:cxnLst>
                <a:cxn ang="T6">
                  <a:pos x="T0" y="T1"/>
                </a:cxn>
                <a:cxn ang="T7">
                  <a:pos x="T2" y="T3"/>
                </a:cxn>
                <a:cxn ang="T8">
                  <a:pos x="T4" y="T5"/>
                </a:cxn>
              </a:cxnLst>
              <a:rect l="0" t="0" r="r" b="b"/>
              <a:pathLst>
                <a:path w="15" h="11">
                  <a:moveTo>
                    <a:pt x="0" y="2"/>
                  </a:moveTo>
                  <a:cubicBezTo>
                    <a:pt x="0" y="2"/>
                    <a:pt x="13" y="0"/>
                    <a:pt x="15" y="11"/>
                  </a:cubicBezTo>
                  <a:cubicBezTo>
                    <a:pt x="15" y="11"/>
                    <a:pt x="11" y="2"/>
                    <a:pt x="0" y="2"/>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7" name="Freeform 5286"/>
            <p:cNvSpPr>
              <a:spLocks/>
            </p:cNvSpPr>
            <p:nvPr/>
          </p:nvSpPr>
          <p:spPr bwMode="auto">
            <a:xfrm rot="2007792">
              <a:off x="9596298" y="4823516"/>
              <a:ext cx="2801" cy="4216"/>
            </a:xfrm>
            <a:custGeom>
              <a:avLst/>
              <a:gdLst>
                <a:gd name="T0" fmla="*/ 1 w 5"/>
                <a:gd name="T1" fmla="*/ 0 h 10"/>
                <a:gd name="T2" fmla="*/ 2 w 5"/>
                <a:gd name="T3" fmla="*/ 3 h 10"/>
                <a:gd name="T4" fmla="*/ 1 w 5"/>
                <a:gd name="T5" fmla="*/ 0 h 10"/>
                <a:gd name="T6" fmla="*/ 0 60000 65536"/>
                <a:gd name="T7" fmla="*/ 0 60000 65536"/>
                <a:gd name="T8" fmla="*/ 0 60000 65536"/>
              </a:gdLst>
              <a:ahLst/>
              <a:cxnLst>
                <a:cxn ang="T6">
                  <a:pos x="T0" y="T1"/>
                </a:cxn>
                <a:cxn ang="T7">
                  <a:pos x="T2" y="T3"/>
                </a:cxn>
                <a:cxn ang="T8">
                  <a:pos x="T4" y="T5"/>
                </a:cxn>
              </a:cxnLst>
              <a:rect l="0" t="0" r="r" b="b"/>
              <a:pathLst>
                <a:path w="5" h="10">
                  <a:moveTo>
                    <a:pt x="3" y="0"/>
                  </a:moveTo>
                  <a:cubicBezTo>
                    <a:pt x="3" y="0"/>
                    <a:pt x="0" y="6"/>
                    <a:pt x="5" y="10"/>
                  </a:cubicBezTo>
                  <a:cubicBezTo>
                    <a:pt x="5" y="10"/>
                    <a:pt x="1" y="6"/>
                    <a:pt x="3"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8" name="Freeform 5287"/>
            <p:cNvSpPr>
              <a:spLocks/>
            </p:cNvSpPr>
            <p:nvPr/>
          </p:nvSpPr>
          <p:spPr bwMode="auto">
            <a:xfrm rot="2007792">
              <a:off x="9622828" y="4827541"/>
              <a:ext cx="14936" cy="10960"/>
            </a:xfrm>
            <a:custGeom>
              <a:avLst/>
              <a:gdLst>
                <a:gd name="T0" fmla="*/ 8 w 33"/>
                <a:gd name="T1" fmla="*/ 3 h 26"/>
                <a:gd name="T2" fmla="*/ 4 w 33"/>
                <a:gd name="T3" fmla="*/ 7 h 26"/>
                <a:gd name="T4" fmla="*/ 0 w 33"/>
                <a:gd name="T5" fmla="*/ 4 h 26"/>
                <a:gd name="T6" fmla="*/ 3 w 33"/>
                <a:gd name="T7" fmla="*/ 1 h 26"/>
                <a:gd name="T8" fmla="*/ 8 w 33"/>
                <a:gd name="T9" fmla="*/ 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6">
                  <a:moveTo>
                    <a:pt x="32" y="10"/>
                  </a:moveTo>
                  <a:cubicBezTo>
                    <a:pt x="33" y="17"/>
                    <a:pt x="27" y="24"/>
                    <a:pt x="19" y="25"/>
                  </a:cubicBezTo>
                  <a:cubicBezTo>
                    <a:pt x="10" y="26"/>
                    <a:pt x="2" y="22"/>
                    <a:pt x="1" y="15"/>
                  </a:cubicBezTo>
                  <a:cubicBezTo>
                    <a:pt x="0" y="9"/>
                    <a:pt x="6" y="2"/>
                    <a:pt x="15" y="1"/>
                  </a:cubicBezTo>
                  <a:cubicBezTo>
                    <a:pt x="23" y="0"/>
                    <a:pt x="31" y="4"/>
                    <a:pt x="32"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89" name="Freeform 5288"/>
            <p:cNvSpPr>
              <a:spLocks/>
            </p:cNvSpPr>
            <p:nvPr/>
          </p:nvSpPr>
          <p:spPr bwMode="auto">
            <a:xfrm rot="2007792">
              <a:off x="9623916" y="4827869"/>
              <a:ext cx="11202" cy="9274"/>
            </a:xfrm>
            <a:custGeom>
              <a:avLst/>
              <a:gdLst>
                <a:gd name="T0" fmla="*/ 6 w 25"/>
                <a:gd name="T1" fmla="*/ 3 h 21"/>
                <a:gd name="T2" fmla="*/ 3 w 25"/>
                <a:gd name="T3" fmla="*/ 5 h 21"/>
                <a:gd name="T4" fmla="*/ 0 w 25"/>
                <a:gd name="T5" fmla="*/ 4 h 21"/>
                <a:gd name="T6" fmla="*/ 2 w 25"/>
                <a:gd name="T7" fmla="*/ 1 h 21"/>
                <a:gd name="T8" fmla="*/ 6 w 25"/>
                <a:gd name="T9" fmla="*/ 3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1">
                  <a:moveTo>
                    <a:pt x="25" y="9"/>
                  </a:moveTo>
                  <a:cubicBezTo>
                    <a:pt x="25" y="14"/>
                    <a:pt x="21" y="19"/>
                    <a:pt x="14" y="20"/>
                  </a:cubicBezTo>
                  <a:cubicBezTo>
                    <a:pt x="8" y="21"/>
                    <a:pt x="2" y="18"/>
                    <a:pt x="1" y="13"/>
                  </a:cubicBezTo>
                  <a:cubicBezTo>
                    <a:pt x="0" y="7"/>
                    <a:pt x="5" y="2"/>
                    <a:pt x="11" y="1"/>
                  </a:cubicBezTo>
                  <a:cubicBezTo>
                    <a:pt x="18" y="0"/>
                    <a:pt x="24" y="3"/>
                    <a:pt x="25" y="9"/>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0" name="Freeform 5289"/>
            <p:cNvSpPr>
              <a:spLocks/>
            </p:cNvSpPr>
            <p:nvPr/>
          </p:nvSpPr>
          <p:spPr bwMode="auto">
            <a:xfrm rot="2007792">
              <a:off x="9631614" y="4829901"/>
              <a:ext cx="6535" cy="4216"/>
            </a:xfrm>
            <a:custGeom>
              <a:avLst/>
              <a:gdLst>
                <a:gd name="T0" fmla="*/ 0 w 15"/>
                <a:gd name="T1" fmla="*/ 0 h 11"/>
                <a:gd name="T2" fmla="*/ 3 w 15"/>
                <a:gd name="T3" fmla="*/ 2 h 11"/>
                <a:gd name="T4" fmla="*/ 0 w 15"/>
                <a:gd name="T5" fmla="*/ 0 h 11"/>
                <a:gd name="T6" fmla="*/ 0 60000 65536"/>
                <a:gd name="T7" fmla="*/ 0 60000 65536"/>
                <a:gd name="T8" fmla="*/ 0 60000 65536"/>
              </a:gdLst>
              <a:ahLst/>
              <a:cxnLst>
                <a:cxn ang="T6">
                  <a:pos x="T0" y="T1"/>
                </a:cxn>
                <a:cxn ang="T7">
                  <a:pos x="T2" y="T3"/>
                </a:cxn>
                <a:cxn ang="T8">
                  <a:pos x="T4" y="T5"/>
                </a:cxn>
              </a:cxnLst>
              <a:rect l="0" t="0" r="r" b="b"/>
              <a:pathLst>
                <a:path w="15" h="11">
                  <a:moveTo>
                    <a:pt x="0" y="1"/>
                  </a:moveTo>
                  <a:cubicBezTo>
                    <a:pt x="0" y="1"/>
                    <a:pt x="13" y="0"/>
                    <a:pt x="15" y="11"/>
                  </a:cubicBezTo>
                  <a:cubicBezTo>
                    <a:pt x="15" y="11"/>
                    <a:pt x="12" y="2"/>
                    <a:pt x="0" y="1"/>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1" name="Freeform 5290"/>
            <p:cNvSpPr>
              <a:spLocks/>
            </p:cNvSpPr>
            <p:nvPr/>
          </p:nvSpPr>
          <p:spPr bwMode="auto">
            <a:xfrm rot="2007792">
              <a:off x="9623369" y="4828271"/>
              <a:ext cx="2801" cy="4216"/>
            </a:xfrm>
            <a:custGeom>
              <a:avLst/>
              <a:gdLst>
                <a:gd name="T0" fmla="*/ 1 w 5"/>
                <a:gd name="T1" fmla="*/ 0 h 9"/>
                <a:gd name="T2" fmla="*/ 2 w 5"/>
                <a:gd name="T3" fmla="*/ 3 h 9"/>
                <a:gd name="T4" fmla="*/ 1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3" y="0"/>
                  </a:moveTo>
                  <a:cubicBezTo>
                    <a:pt x="3" y="0"/>
                    <a:pt x="0" y="5"/>
                    <a:pt x="5" y="9"/>
                  </a:cubicBezTo>
                  <a:cubicBezTo>
                    <a:pt x="5" y="9"/>
                    <a:pt x="1" y="5"/>
                    <a:pt x="3"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2" name="Freeform 5291"/>
            <p:cNvSpPr>
              <a:spLocks/>
            </p:cNvSpPr>
            <p:nvPr/>
          </p:nvSpPr>
          <p:spPr bwMode="auto">
            <a:xfrm rot="2007792">
              <a:off x="9604721" y="4865093"/>
              <a:ext cx="14936" cy="10960"/>
            </a:xfrm>
            <a:custGeom>
              <a:avLst/>
              <a:gdLst>
                <a:gd name="T0" fmla="*/ 8 w 33"/>
                <a:gd name="T1" fmla="*/ 4 h 27"/>
                <a:gd name="T2" fmla="*/ 3 w 33"/>
                <a:gd name="T3" fmla="*/ 6 h 27"/>
                <a:gd name="T4" fmla="*/ 0 w 33"/>
                <a:gd name="T5" fmla="*/ 2 h 27"/>
                <a:gd name="T6" fmla="*/ 4 w 33"/>
                <a:gd name="T7" fmla="*/ 0 h 27"/>
                <a:gd name="T8" fmla="*/ 8 w 33"/>
                <a:gd name="T9" fmla="*/ 4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7">
                  <a:moveTo>
                    <a:pt x="32" y="17"/>
                  </a:moveTo>
                  <a:cubicBezTo>
                    <a:pt x="30" y="23"/>
                    <a:pt x="23" y="27"/>
                    <a:pt x="14" y="25"/>
                  </a:cubicBezTo>
                  <a:cubicBezTo>
                    <a:pt x="6" y="23"/>
                    <a:pt x="0" y="17"/>
                    <a:pt x="2" y="10"/>
                  </a:cubicBezTo>
                  <a:cubicBezTo>
                    <a:pt x="3" y="3"/>
                    <a:pt x="11" y="0"/>
                    <a:pt x="19" y="1"/>
                  </a:cubicBezTo>
                  <a:cubicBezTo>
                    <a:pt x="28" y="3"/>
                    <a:pt x="33" y="10"/>
                    <a:pt x="32" y="17"/>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3" name="Freeform 5292"/>
            <p:cNvSpPr>
              <a:spLocks/>
            </p:cNvSpPr>
            <p:nvPr/>
          </p:nvSpPr>
          <p:spPr bwMode="auto">
            <a:xfrm rot="2007792">
              <a:off x="9605965" y="4865749"/>
              <a:ext cx="12136" cy="8431"/>
            </a:xfrm>
            <a:custGeom>
              <a:avLst/>
              <a:gdLst>
                <a:gd name="T0" fmla="*/ 6 w 26"/>
                <a:gd name="T1" fmla="*/ 3 h 22"/>
                <a:gd name="T2" fmla="*/ 3 w 26"/>
                <a:gd name="T3" fmla="*/ 5 h 22"/>
                <a:gd name="T4" fmla="*/ 1 w 26"/>
                <a:gd name="T5" fmla="*/ 2 h 22"/>
                <a:gd name="T6" fmla="*/ 4 w 26"/>
                <a:gd name="T7" fmla="*/ 0 h 22"/>
                <a:gd name="T8" fmla="*/ 6 w 26"/>
                <a:gd name="T9" fmla="*/ 3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4" y="14"/>
                  </a:moveTo>
                  <a:cubicBezTo>
                    <a:pt x="23" y="19"/>
                    <a:pt x="17" y="22"/>
                    <a:pt x="11" y="21"/>
                  </a:cubicBezTo>
                  <a:cubicBezTo>
                    <a:pt x="4" y="19"/>
                    <a:pt x="0" y="14"/>
                    <a:pt x="1" y="9"/>
                  </a:cubicBezTo>
                  <a:cubicBezTo>
                    <a:pt x="2" y="3"/>
                    <a:pt x="8" y="0"/>
                    <a:pt x="15" y="2"/>
                  </a:cubicBezTo>
                  <a:cubicBezTo>
                    <a:pt x="21" y="3"/>
                    <a:pt x="26" y="8"/>
                    <a:pt x="24" y="1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4" name="Freeform 5293"/>
            <p:cNvSpPr>
              <a:spLocks/>
            </p:cNvSpPr>
            <p:nvPr/>
          </p:nvSpPr>
          <p:spPr bwMode="auto">
            <a:xfrm rot="2007792">
              <a:off x="9614213" y="4868790"/>
              <a:ext cx="5601" cy="5902"/>
            </a:xfrm>
            <a:custGeom>
              <a:avLst/>
              <a:gdLst>
                <a:gd name="T0" fmla="*/ 0 w 13"/>
                <a:gd name="T1" fmla="*/ 0 h 15"/>
                <a:gd name="T2" fmla="*/ 2 w 13"/>
                <a:gd name="T3" fmla="*/ 3 h 15"/>
                <a:gd name="T4" fmla="*/ 0 w 13"/>
                <a:gd name="T5" fmla="*/ 0 h 15"/>
                <a:gd name="T6" fmla="*/ 0 60000 65536"/>
                <a:gd name="T7" fmla="*/ 0 60000 65536"/>
                <a:gd name="T8" fmla="*/ 0 60000 65536"/>
              </a:gdLst>
              <a:ahLst/>
              <a:cxnLst>
                <a:cxn ang="T6">
                  <a:pos x="T0" y="T1"/>
                </a:cxn>
                <a:cxn ang="T7">
                  <a:pos x="T2" y="T3"/>
                </a:cxn>
                <a:cxn ang="T8">
                  <a:pos x="T4" y="T5"/>
                </a:cxn>
              </a:cxnLst>
              <a:rect l="0" t="0" r="r" b="b"/>
              <a:pathLst>
                <a:path w="13" h="15">
                  <a:moveTo>
                    <a:pt x="0" y="0"/>
                  </a:moveTo>
                  <a:cubicBezTo>
                    <a:pt x="0" y="0"/>
                    <a:pt x="13" y="4"/>
                    <a:pt x="11" y="15"/>
                  </a:cubicBezTo>
                  <a:cubicBezTo>
                    <a:pt x="11" y="15"/>
                    <a:pt x="11" y="5"/>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5" name="Freeform 5294"/>
            <p:cNvSpPr>
              <a:spLocks/>
            </p:cNvSpPr>
            <p:nvPr/>
          </p:nvSpPr>
          <p:spPr bwMode="auto">
            <a:xfrm rot="2007792">
              <a:off x="9606192" y="4864417"/>
              <a:ext cx="2801" cy="4216"/>
            </a:xfrm>
            <a:custGeom>
              <a:avLst/>
              <a:gdLst>
                <a:gd name="T0" fmla="*/ 2 w 5"/>
                <a:gd name="T1" fmla="*/ 0 h 9"/>
                <a:gd name="T2" fmla="*/ 1 w 5"/>
                <a:gd name="T3" fmla="*/ 3 h 9"/>
                <a:gd name="T4" fmla="*/ 2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5" y="0"/>
                  </a:moveTo>
                  <a:cubicBezTo>
                    <a:pt x="5" y="0"/>
                    <a:pt x="0" y="4"/>
                    <a:pt x="4" y="9"/>
                  </a:cubicBezTo>
                  <a:cubicBezTo>
                    <a:pt x="4" y="9"/>
                    <a:pt x="1" y="4"/>
                    <a:pt x="5"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6" name="Freeform 5295"/>
            <p:cNvSpPr>
              <a:spLocks/>
            </p:cNvSpPr>
            <p:nvPr/>
          </p:nvSpPr>
          <p:spPr bwMode="auto">
            <a:xfrm rot="2007792">
              <a:off x="9582602" y="4849462"/>
              <a:ext cx="14936" cy="10960"/>
            </a:xfrm>
            <a:custGeom>
              <a:avLst/>
              <a:gdLst>
                <a:gd name="T0" fmla="*/ 7 w 33"/>
                <a:gd name="T1" fmla="*/ 2 h 28"/>
                <a:gd name="T2" fmla="*/ 4 w 33"/>
                <a:gd name="T3" fmla="*/ 6 h 28"/>
                <a:gd name="T4" fmla="*/ 0 w 33"/>
                <a:gd name="T5" fmla="*/ 4 h 28"/>
                <a:gd name="T6" fmla="*/ 3 w 33"/>
                <a:gd name="T7" fmla="*/ 0 h 28"/>
                <a:gd name="T8" fmla="*/ 7 w 33"/>
                <a:gd name="T9" fmla="*/ 2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8">
                  <a:moveTo>
                    <a:pt x="31" y="10"/>
                  </a:moveTo>
                  <a:cubicBezTo>
                    <a:pt x="33" y="16"/>
                    <a:pt x="28" y="23"/>
                    <a:pt x="19" y="26"/>
                  </a:cubicBezTo>
                  <a:cubicBezTo>
                    <a:pt x="11" y="28"/>
                    <a:pt x="3" y="24"/>
                    <a:pt x="1" y="18"/>
                  </a:cubicBezTo>
                  <a:cubicBezTo>
                    <a:pt x="0" y="11"/>
                    <a:pt x="5" y="4"/>
                    <a:pt x="13" y="2"/>
                  </a:cubicBezTo>
                  <a:cubicBezTo>
                    <a:pt x="22" y="0"/>
                    <a:pt x="30" y="3"/>
                    <a:pt x="31"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7" name="Freeform 5296"/>
            <p:cNvSpPr>
              <a:spLocks/>
            </p:cNvSpPr>
            <p:nvPr/>
          </p:nvSpPr>
          <p:spPr bwMode="auto">
            <a:xfrm rot="2007792">
              <a:off x="9583613" y="4850048"/>
              <a:ext cx="12136" cy="9274"/>
            </a:xfrm>
            <a:custGeom>
              <a:avLst/>
              <a:gdLst>
                <a:gd name="T0" fmla="*/ 6 w 26"/>
                <a:gd name="T1" fmla="*/ 2 h 23"/>
                <a:gd name="T2" fmla="*/ 4 w 26"/>
                <a:gd name="T3" fmla="*/ 5 h 23"/>
                <a:gd name="T4" fmla="*/ 1 w 26"/>
                <a:gd name="T5" fmla="*/ 3 h 23"/>
                <a:gd name="T6" fmla="*/ 3 w 26"/>
                <a:gd name="T7" fmla="*/ 0 h 23"/>
                <a:gd name="T8" fmla="*/ 6 w 26"/>
                <a:gd name="T9" fmla="*/ 2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4" y="9"/>
                  </a:moveTo>
                  <a:cubicBezTo>
                    <a:pt x="26" y="14"/>
                    <a:pt x="21" y="19"/>
                    <a:pt x="15" y="21"/>
                  </a:cubicBezTo>
                  <a:cubicBezTo>
                    <a:pt x="9" y="23"/>
                    <a:pt x="2" y="20"/>
                    <a:pt x="1" y="15"/>
                  </a:cubicBezTo>
                  <a:cubicBezTo>
                    <a:pt x="0" y="9"/>
                    <a:pt x="4" y="4"/>
                    <a:pt x="10" y="2"/>
                  </a:cubicBezTo>
                  <a:cubicBezTo>
                    <a:pt x="17" y="0"/>
                    <a:pt x="23" y="3"/>
                    <a:pt x="24" y="9"/>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8" name="Freeform 5297"/>
            <p:cNvSpPr>
              <a:spLocks/>
            </p:cNvSpPr>
            <p:nvPr/>
          </p:nvSpPr>
          <p:spPr bwMode="auto">
            <a:xfrm rot="2007792">
              <a:off x="9590532" y="4851566"/>
              <a:ext cx="7468" cy="4216"/>
            </a:xfrm>
            <a:custGeom>
              <a:avLst/>
              <a:gdLst>
                <a:gd name="T0" fmla="*/ 0 w 16"/>
                <a:gd name="T1" fmla="*/ 1 h 10"/>
                <a:gd name="T2" fmla="*/ 4 w 16"/>
                <a:gd name="T3" fmla="*/ 3 h 10"/>
                <a:gd name="T4" fmla="*/ 0 w 16"/>
                <a:gd name="T5" fmla="*/ 1 h 10"/>
                <a:gd name="T6" fmla="*/ 0 60000 65536"/>
                <a:gd name="T7" fmla="*/ 0 60000 65536"/>
                <a:gd name="T8" fmla="*/ 0 60000 65536"/>
              </a:gdLst>
              <a:ahLst/>
              <a:cxnLst>
                <a:cxn ang="T6">
                  <a:pos x="T0" y="T1"/>
                </a:cxn>
                <a:cxn ang="T7">
                  <a:pos x="T2" y="T3"/>
                </a:cxn>
                <a:cxn ang="T8">
                  <a:pos x="T4" y="T5"/>
                </a:cxn>
              </a:cxnLst>
              <a:rect l="0" t="0" r="r" b="b"/>
              <a:pathLst>
                <a:path w="16" h="10">
                  <a:moveTo>
                    <a:pt x="0" y="2"/>
                  </a:moveTo>
                  <a:cubicBezTo>
                    <a:pt x="0" y="2"/>
                    <a:pt x="13" y="0"/>
                    <a:pt x="16" y="10"/>
                  </a:cubicBezTo>
                  <a:cubicBezTo>
                    <a:pt x="16" y="10"/>
                    <a:pt x="12" y="2"/>
                    <a:pt x="0" y="2"/>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299" name="Freeform 5298"/>
            <p:cNvSpPr>
              <a:spLocks/>
            </p:cNvSpPr>
            <p:nvPr/>
          </p:nvSpPr>
          <p:spPr bwMode="auto">
            <a:xfrm rot="2007792">
              <a:off x="9583534" y="4851153"/>
              <a:ext cx="1867" cy="4216"/>
            </a:xfrm>
            <a:custGeom>
              <a:avLst/>
              <a:gdLst>
                <a:gd name="T0" fmla="*/ 0 w 5"/>
                <a:gd name="T1" fmla="*/ 0 h 9"/>
                <a:gd name="T2" fmla="*/ 1 w 5"/>
                <a:gd name="T3" fmla="*/ 3 h 9"/>
                <a:gd name="T4" fmla="*/ 0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2" y="0"/>
                  </a:moveTo>
                  <a:cubicBezTo>
                    <a:pt x="2" y="0"/>
                    <a:pt x="0" y="6"/>
                    <a:pt x="5" y="9"/>
                  </a:cubicBezTo>
                  <a:cubicBezTo>
                    <a:pt x="5" y="9"/>
                    <a:pt x="1" y="5"/>
                    <a:pt x="2"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0" name="Freeform 5299"/>
            <p:cNvSpPr>
              <a:spLocks/>
            </p:cNvSpPr>
            <p:nvPr/>
          </p:nvSpPr>
          <p:spPr bwMode="auto">
            <a:xfrm rot="2007792">
              <a:off x="9580945" y="4872004"/>
              <a:ext cx="15870" cy="11803"/>
            </a:xfrm>
            <a:custGeom>
              <a:avLst/>
              <a:gdLst>
                <a:gd name="T0" fmla="*/ 8 w 34"/>
                <a:gd name="T1" fmla="*/ 3 h 28"/>
                <a:gd name="T2" fmla="*/ 5 w 34"/>
                <a:gd name="T3" fmla="*/ 7 h 28"/>
                <a:gd name="T4" fmla="*/ 1 w 34"/>
                <a:gd name="T5" fmla="*/ 5 h 28"/>
                <a:gd name="T6" fmla="*/ 4 w 34"/>
                <a:gd name="T7" fmla="*/ 1 h 28"/>
                <a:gd name="T8" fmla="*/ 8 w 34"/>
                <a:gd name="T9" fmla="*/ 3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8">
                  <a:moveTo>
                    <a:pt x="32" y="10"/>
                  </a:moveTo>
                  <a:cubicBezTo>
                    <a:pt x="34" y="17"/>
                    <a:pt x="28" y="24"/>
                    <a:pt x="20" y="26"/>
                  </a:cubicBezTo>
                  <a:cubicBezTo>
                    <a:pt x="12" y="28"/>
                    <a:pt x="4" y="24"/>
                    <a:pt x="2" y="18"/>
                  </a:cubicBezTo>
                  <a:cubicBezTo>
                    <a:pt x="0" y="11"/>
                    <a:pt x="6" y="4"/>
                    <a:pt x="14" y="2"/>
                  </a:cubicBezTo>
                  <a:cubicBezTo>
                    <a:pt x="22" y="0"/>
                    <a:pt x="30" y="4"/>
                    <a:pt x="32"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1" name="Freeform 5300"/>
            <p:cNvSpPr>
              <a:spLocks/>
            </p:cNvSpPr>
            <p:nvPr/>
          </p:nvSpPr>
          <p:spPr bwMode="auto">
            <a:xfrm rot="2007792">
              <a:off x="9581801" y="4873105"/>
              <a:ext cx="12136" cy="9274"/>
            </a:xfrm>
            <a:custGeom>
              <a:avLst/>
              <a:gdLst>
                <a:gd name="T0" fmla="*/ 7 w 26"/>
                <a:gd name="T1" fmla="*/ 2 h 22"/>
                <a:gd name="T2" fmla="*/ 4 w 26"/>
                <a:gd name="T3" fmla="*/ 5 h 22"/>
                <a:gd name="T4" fmla="*/ 1 w 26"/>
                <a:gd name="T5" fmla="*/ 4 h 22"/>
                <a:gd name="T6" fmla="*/ 3 w 26"/>
                <a:gd name="T7" fmla="*/ 1 h 22"/>
                <a:gd name="T8" fmla="*/ 7 w 26"/>
                <a:gd name="T9" fmla="*/ 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5" y="8"/>
                  </a:moveTo>
                  <a:cubicBezTo>
                    <a:pt x="26" y="13"/>
                    <a:pt x="22" y="19"/>
                    <a:pt x="15" y="20"/>
                  </a:cubicBezTo>
                  <a:cubicBezTo>
                    <a:pt x="9" y="22"/>
                    <a:pt x="3" y="19"/>
                    <a:pt x="1" y="14"/>
                  </a:cubicBezTo>
                  <a:cubicBezTo>
                    <a:pt x="0" y="9"/>
                    <a:pt x="4" y="3"/>
                    <a:pt x="11" y="1"/>
                  </a:cubicBezTo>
                  <a:cubicBezTo>
                    <a:pt x="17" y="0"/>
                    <a:pt x="23" y="3"/>
                    <a:pt x="25" y="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2" name="Freeform 5301"/>
            <p:cNvSpPr>
              <a:spLocks/>
            </p:cNvSpPr>
            <p:nvPr/>
          </p:nvSpPr>
          <p:spPr bwMode="auto">
            <a:xfrm rot="2007792">
              <a:off x="9588875" y="4874107"/>
              <a:ext cx="8402" cy="5059"/>
            </a:xfrm>
            <a:custGeom>
              <a:avLst/>
              <a:gdLst>
                <a:gd name="T0" fmla="*/ 0 w 17"/>
                <a:gd name="T1" fmla="*/ 1 h 11"/>
                <a:gd name="T2" fmla="*/ 5 w 17"/>
                <a:gd name="T3" fmla="*/ 3 h 11"/>
                <a:gd name="T4" fmla="*/ 0 w 17"/>
                <a:gd name="T5" fmla="*/ 1 h 11"/>
                <a:gd name="T6" fmla="*/ 0 60000 65536"/>
                <a:gd name="T7" fmla="*/ 0 60000 65536"/>
                <a:gd name="T8" fmla="*/ 0 60000 65536"/>
              </a:gdLst>
              <a:ahLst/>
              <a:cxnLst>
                <a:cxn ang="T6">
                  <a:pos x="T0" y="T1"/>
                </a:cxn>
                <a:cxn ang="T7">
                  <a:pos x="T2" y="T3"/>
                </a:cxn>
                <a:cxn ang="T8">
                  <a:pos x="T4" y="T5"/>
                </a:cxn>
              </a:cxnLst>
              <a:rect l="0" t="0" r="r" b="b"/>
              <a:pathLst>
                <a:path w="17" h="11">
                  <a:moveTo>
                    <a:pt x="0" y="2"/>
                  </a:moveTo>
                  <a:cubicBezTo>
                    <a:pt x="0" y="2"/>
                    <a:pt x="14" y="0"/>
                    <a:pt x="17" y="11"/>
                  </a:cubicBezTo>
                  <a:cubicBezTo>
                    <a:pt x="17" y="11"/>
                    <a:pt x="12" y="2"/>
                    <a:pt x="0" y="2"/>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3" name="Freeform 5302"/>
            <p:cNvSpPr>
              <a:spLocks/>
            </p:cNvSpPr>
            <p:nvPr/>
          </p:nvSpPr>
          <p:spPr bwMode="auto">
            <a:xfrm rot="2007792">
              <a:off x="9581954" y="4874280"/>
              <a:ext cx="1867" cy="3372"/>
            </a:xfrm>
            <a:custGeom>
              <a:avLst/>
              <a:gdLst>
                <a:gd name="T0" fmla="*/ 0 w 5"/>
                <a:gd name="T1" fmla="*/ 0 h 9"/>
                <a:gd name="T2" fmla="*/ 1 w 5"/>
                <a:gd name="T3" fmla="*/ 2 h 9"/>
                <a:gd name="T4" fmla="*/ 0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2" y="0"/>
                  </a:moveTo>
                  <a:cubicBezTo>
                    <a:pt x="2" y="0"/>
                    <a:pt x="0" y="6"/>
                    <a:pt x="5" y="9"/>
                  </a:cubicBezTo>
                  <a:cubicBezTo>
                    <a:pt x="5" y="9"/>
                    <a:pt x="1" y="5"/>
                    <a:pt x="2"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4" name="Freeform 5303"/>
            <p:cNvSpPr>
              <a:spLocks/>
            </p:cNvSpPr>
            <p:nvPr/>
          </p:nvSpPr>
          <p:spPr bwMode="auto">
            <a:xfrm rot="2007792">
              <a:off x="9564336" y="4883596"/>
              <a:ext cx="13069" cy="14333"/>
            </a:xfrm>
            <a:custGeom>
              <a:avLst/>
              <a:gdLst>
                <a:gd name="T0" fmla="*/ 5 w 28"/>
                <a:gd name="T1" fmla="*/ 1 h 34"/>
                <a:gd name="T2" fmla="*/ 7 w 28"/>
                <a:gd name="T3" fmla="*/ 6 h 34"/>
                <a:gd name="T4" fmla="*/ 3 w 28"/>
                <a:gd name="T5" fmla="*/ 8 h 34"/>
                <a:gd name="T6" fmla="*/ 1 w 28"/>
                <a:gd name="T7" fmla="*/ 4 h 34"/>
                <a:gd name="T8" fmla="*/ 5 w 28"/>
                <a:gd name="T9" fmla="*/ 1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34">
                  <a:moveTo>
                    <a:pt x="19" y="2"/>
                  </a:moveTo>
                  <a:cubicBezTo>
                    <a:pt x="25" y="4"/>
                    <a:pt x="28" y="13"/>
                    <a:pt x="26" y="21"/>
                  </a:cubicBezTo>
                  <a:cubicBezTo>
                    <a:pt x="23" y="29"/>
                    <a:pt x="16" y="34"/>
                    <a:pt x="9" y="32"/>
                  </a:cubicBezTo>
                  <a:cubicBezTo>
                    <a:pt x="3" y="30"/>
                    <a:pt x="0" y="22"/>
                    <a:pt x="2" y="14"/>
                  </a:cubicBezTo>
                  <a:cubicBezTo>
                    <a:pt x="5" y="5"/>
                    <a:pt x="12" y="0"/>
                    <a:pt x="19" y="2"/>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5" name="Freeform 5304"/>
            <p:cNvSpPr>
              <a:spLocks/>
            </p:cNvSpPr>
            <p:nvPr/>
          </p:nvSpPr>
          <p:spPr bwMode="auto">
            <a:xfrm rot="2007792">
              <a:off x="9564882" y="4885728"/>
              <a:ext cx="10269" cy="10960"/>
            </a:xfrm>
            <a:custGeom>
              <a:avLst/>
              <a:gdLst>
                <a:gd name="T0" fmla="*/ 4 w 22"/>
                <a:gd name="T1" fmla="*/ 1 h 26"/>
                <a:gd name="T2" fmla="*/ 5 w 22"/>
                <a:gd name="T3" fmla="*/ 4 h 26"/>
                <a:gd name="T4" fmla="*/ 2 w 22"/>
                <a:gd name="T5" fmla="*/ 7 h 26"/>
                <a:gd name="T6" fmla="*/ 1 w 22"/>
                <a:gd name="T7" fmla="*/ 3 h 26"/>
                <a:gd name="T8" fmla="*/ 4 w 22"/>
                <a:gd name="T9" fmla="*/ 1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14" y="2"/>
                  </a:moveTo>
                  <a:cubicBezTo>
                    <a:pt x="19" y="3"/>
                    <a:pt x="22" y="10"/>
                    <a:pt x="20" y="16"/>
                  </a:cubicBezTo>
                  <a:cubicBezTo>
                    <a:pt x="18" y="22"/>
                    <a:pt x="12" y="26"/>
                    <a:pt x="7" y="25"/>
                  </a:cubicBezTo>
                  <a:cubicBezTo>
                    <a:pt x="2" y="23"/>
                    <a:pt x="0" y="17"/>
                    <a:pt x="1" y="10"/>
                  </a:cubicBezTo>
                  <a:cubicBezTo>
                    <a:pt x="3" y="4"/>
                    <a:pt x="9" y="0"/>
                    <a:pt x="14" y="2"/>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6" name="Freeform 5305"/>
            <p:cNvSpPr>
              <a:spLocks/>
            </p:cNvSpPr>
            <p:nvPr/>
          </p:nvSpPr>
          <p:spPr bwMode="auto">
            <a:xfrm rot="2007792">
              <a:off x="9568136" y="4883335"/>
              <a:ext cx="7468" cy="5059"/>
            </a:xfrm>
            <a:custGeom>
              <a:avLst/>
              <a:gdLst>
                <a:gd name="T0" fmla="*/ 0 w 16"/>
                <a:gd name="T1" fmla="*/ 3 h 13"/>
                <a:gd name="T2" fmla="*/ 4 w 16"/>
                <a:gd name="T3" fmla="*/ 0 h 13"/>
                <a:gd name="T4" fmla="*/ 0 w 16"/>
                <a:gd name="T5" fmla="*/ 3 h 13"/>
                <a:gd name="T6" fmla="*/ 0 60000 65536"/>
                <a:gd name="T7" fmla="*/ 0 60000 65536"/>
                <a:gd name="T8" fmla="*/ 0 60000 65536"/>
              </a:gdLst>
              <a:ahLst/>
              <a:cxnLst>
                <a:cxn ang="T6">
                  <a:pos x="T0" y="T1"/>
                </a:cxn>
                <a:cxn ang="T7">
                  <a:pos x="T2" y="T3"/>
                </a:cxn>
                <a:cxn ang="T8">
                  <a:pos x="T4" y="T5"/>
                </a:cxn>
              </a:cxnLst>
              <a:rect l="0" t="0" r="r" b="b"/>
              <a:pathLst>
                <a:path w="16" h="13">
                  <a:moveTo>
                    <a:pt x="0" y="13"/>
                  </a:moveTo>
                  <a:cubicBezTo>
                    <a:pt x="0" y="13"/>
                    <a:pt x="5" y="0"/>
                    <a:pt x="16" y="3"/>
                  </a:cubicBezTo>
                  <a:cubicBezTo>
                    <a:pt x="16" y="3"/>
                    <a:pt x="6" y="2"/>
                    <a:pt x="0" y="13"/>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7" name="Freeform 5306"/>
            <p:cNvSpPr>
              <a:spLocks/>
            </p:cNvSpPr>
            <p:nvPr/>
          </p:nvSpPr>
          <p:spPr bwMode="auto">
            <a:xfrm rot="2007792">
              <a:off x="9564579" y="4892946"/>
              <a:ext cx="4668" cy="2529"/>
            </a:xfrm>
            <a:custGeom>
              <a:avLst/>
              <a:gdLst>
                <a:gd name="T0" fmla="*/ 0 w 10"/>
                <a:gd name="T1" fmla="*/ 0 h 5"/>
                <a:gd name="T2" fmla="*/ 3 w 10"/>
                <a:gd name="T3" fmla="*/ 1 h 5"/>
                <a:gd name="T4" fmla="*/ 0 w 10"/>
                <a:gd name="T5" fmla="*/ 0 h 5"/>
                <a:gd name="T6" fmla="*/ 0 60000 65536"/>
                <a:gd name="T7" fmla="*/ 0 60000 65536"/>
                <a:gd name="T8" fmla="*/ 0 60000 65536"/>
              </a:gdLst>
              <a:ahLst/>
              <a:cxnLst>
                <a:cxn ang="T6">
                  <a:pos x="T0" y="T1"/>
                </a:cxn>
                <a:cxn ang="T7">
                  <a:pos x="T2" y="T3"/>
                </a:cxn>
                <a:cxn ang="T8">
                  <a:pos x="T4" y="T5"/>
                </a:cxn>
              </a:cxnLst>
              <a:rect l="0" t="0" r="r" b="b"/>
              <a:pathLst>
                <a:path w="10" h="5">
                  <a:moveTo>
                    <a:pt x="0" y="0"/>
                  </a:moveTo>
                  <a:cubicBezTo>
                    <a:pt x="0" y="0"/>
                    <a:pt x="4" y="5"/>
                    <a:pt x="10" y="3"/>
                  </a:cubicBezTo>
                  <a:cubicBezTo>
                    <a:pt x="10" y="3"/>
                    <a:pt x="5" y="4"/>
                    <a:pt x="0"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8" name="Freeform 5307"/>
            <p:cNvSpPr>
              <a:spLocks/>
            </p:cNvSpPr>
            <p:nvPr/>
          </p:nvSpPr>
          <p:spPr bwMode="auto">
            <a:xfrm rot="2007792">
              <a:off x="9587292" y="4892453"/>
              <a:ext cx="15870" cy="12647"/>
            </a:xfrm>
            <a:custGeom>
              <a:avLst/>
              <a:gdLst>
                <a:gd name="T0" fmla="*/ 8 w 34"/>
                <a:gd name="T1" fmla="*/ 6 h 29"/>
                <a:gd name="T2" fmla="*/ 3 w 34"/>
                <a:gd name="T3" fmla="*/ 7 h 29"/>
                <a:gd name="T4" fmla="*/ 1 w 34"/>
                <a:gd name="T5" fmla="*/ 3 h 29"/>
                <a:gd name="T6" fmla="*/ 6 w 34"/>
                <a:gd name="T7" fmla="*/ 1 h 29"/>
                <a:gd name="T8" fmla="*/ 8 w 34"/>
                <a:gd name="T9" fmla="*/ 6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9">
                  <a:moveTo>
                    <a:pt x="31" y="21"/>
                  </a:moveTo>
                  <a:cubicBezTo>
                    <a:pt x="28" y="27"/>
                    <a:pt x="20" y="29"/>
                    <a:pt x="12" y="26"/>
                  </a:cubicBezTo>
                  <a:cubicBezTo>
                    <a:pt x="4" y="23"/>
                    <a:pt x="0" y="15"/>
                    <a:pt x="3" y="9"/>
                  </a:cubicBezTo>
                  <a:cubicBezTo>
                    <a:pt x="5" y="2"/>
                    <a:pt x="14" y="0"/>
                    <a:pt x="22" y="4"/>
                  </a:cubicBezTo>
                  <a:cubicBezTo>
                    <a:pt x="30" y="7"/>
                    <a:pt x="34" y="15"/>
                    <a:pt x="31" y="2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09" name="Freeform 5308"/>
            <p:cNvSpPr>
              <a:spLocks/>
            </p:cNvSpPr>
            <p:nvPr/>
          </p:nvSpPr>
          <p:spPr bwMode="auto">
            <a:xfrm rot="2007792">
              <a:off x="9588380" y="4893624"/>
              <a:ext cx="12136" cy="9274"/>
            </a:xfrm>
            <a:custGeom>
              <a:avLst/>
              <a:gdLst>
                <a:gd name="T0" fmla="*/ 6 w 26"/>
                <a:gd name="T1" fmla="*/ 4 h 23"/>
                <a:gd name="T2" fmla="*/ 3 w 26"/>
                <a:gd name="T3" fmla="*/ 5 h 23"/>
                <a:gd name="T4" fmla="*/ 1 w 26"/>
                <a:gd name="T5" fmla="*/ 1 h 23"/>
                <a:gd name="T6" fmla="*/ 5 w 26"/>
                <a:gd name="T7" fmla="*/ 0 h 23"/>
                <a:gd name="T8" fmla="*/ 6 w 26"/>
                <a:gd name="T9" fmla="*/ 4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4" y="16"/>
                  </a:moveTo>
                  <a:cubicBezTo>
                    <a:pt x="22" y="21"/>
                    <a:pt x="15" y="23"/>
                    <a:pt x="9" y="20"/>
                  </a:cubicBezTo>
                  <a:cubicBezTo>
                    <a:pt x="3" y="18"/>
                    <a:pt x="0" y="11"/>
                    <a:pt x="2" y="6"/>
                  </a:cubicBezTo>
                  <a:cubicBezTo>
                    <a:pt x="4" y="2"/>
                    <a:pt x="11" y="0"/>
                    <a:pt x="17" y="2"/>
                  </a:cubicBezTo>
                  <a:cubicBezTo>
                    <a:pt x="23" y="5"/>
                    <a:pt x="26" y="11"/>
                    <a:pt x="24" y="16"/>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0" name="Freeform 5309"/>
            <p:cNvSpPr>
              <a:spLocks/>
            </p:cNvSpPr>
            <p:nvPr/>
          </p:nvSpPr>
          <p:spPr bwMode="auto">
            <a:xfrm rot="2007792">
              <a:off x="9597721" y="4898398"/>
              <a:ext cx="5601" cy="6745"/>
            </a:xfrm>
            <a:custGeom>
              <a:avLst/>
              <a:gdLst>
                <a:gd name="T0" fmla="*/ 0 w 12"/>
                <a:gd name="T1" fmla="*/ 0 h 16"/>
                <a:gd name="T2" fmla="*/ 2 w 12"/>
                <a:gd name="T3" fmla="*/ 4 h 16"/>
                <a:gd name="T4" fmla="*/ 0 w 12"/>
                <a:gd name="T5" fmla="*/ 0 h 16"/>
                <a:gd name="T6" fmla="*/ 0 60000 65536"/>
                <a:gd name="T7" fmla="*/ 0 60000 65536"/>
                <a:gd name="T8" fmla="*/ 0 60000 65536"/>
              </a:gdLst>
              <a:ahLst/>
              <a:cxnLst>
                <a:cxn ang="T6">
                  <a:pos x="T0" y="T1"/>
                </a:cxn>
                <a:cxn ang="T7">
                  <a:pos x="T2" y="T3"/>
                </a:cxn>
                <a:cxn ang="T8">
                  <a:pos x="T4" y="T5"/>
                </a:cxn>
              </a:cxnLst>
              <a:rect l="0" t="0" r="r" b="b"/>
              <a:pathLst>
                <a:path w="12" h="16">
                  <a:moveTo>
                    <a:pt x="0" y="0"/>
                  </a:moveTo>
                  <a:cubicBezTo>
                    <a:pt x="0" y="0"/>
                    <a:pt x="12" y="6"/>
                    <a:pt x="7" y="16"/>
                  </a:cubicBezTo>
                  <a:cubicBezTo>
                    <a:pt x="7" y="16"/>
                    <a:pt x="9" y="6"/>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1" name="Freeform 5310"/>
            <p:cNvSpPr>
              <a:spLocks/>
            </p:cNvSpPr>
            <p:nvPr/>
          </p:nvSpPr>
          <p:spPr bwMode="auto">
            <a:xfrm rot="2007792">
              <a:off x="9590084" y="4892173"/>
              <a:ext cx="2801" cy="4216"/>
            </a:xfrm>
            <a:custGeom>
              <a:avLst/>
              <a:gdLst>
                <a:gd name="T0" fmla="*/ 2 w 5"/>
                <a:gd name="T1" fmla="*/ 0 h 9"/>
                <a:gd name="T2" fmla="*/ 1 w 5"/>
                <a:gd name="T3" fmla="*/ 3 h 9"/>
                <a:gd name="T4" fmla="*/ 2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5" y="0"/>
                  </a:moveTo>
                  <a:cubicBezTo>
                    <a:pt x="5" y="0"/>
                    <a:pt x="0" y="3"/>
                    <a:pt x="2" y="9"/>
                  </a:cubicBezTo>
                  <a:cubicBezTo>
                    <a:pt x="2" y="9"/>
                    <a:pt x="1" y="4"/>
                    <a:pt x="5"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2" name="Freeform 5311"/>
            <p:cNvSpPr>
              <a:spLocks/>
            </p:cNvSpPr>
            <p:nvPr/>
          </p:nvSpPr>
          <p:spPr bwMode="auto">
            <a:xfrm rot="2007792">
              <a:off x="9612700" y="4884908"/>
              <a:ext cx="15870" cy="11803"/>
            </a:xfrm>
            <a:custGeom>
              <a:avLst/>
              <a:gdLst>
                <a:gd name="T0" fmla="*/ 8 w 34"/>
                <a:gd name="T1" fmla="*/ 3 h 28"/>
                <a:gd name="T2" fmla="*/ 5 w 34"/>
                <a:gd name="T3" fmla="*/ 7 h 28"/>
                <a:gd name="T4" fmla="*/ 1 w 34"/>
                <a:gd name="T5" fmla="*/ 5 h 28"/>
                <a:gd name="T6" fmla="*/ 4 w 34"/>
                <a:gd name="T7" fmla="*/ 1 h 28"/>
                <a:gd name="T8" fmla="*/ 8 w 34"/>
                <a:gd name="T9" fmla="*/ 3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8">
                  <a:moveTo>
                    <a:pt x="32" y="10"/>
                  </a:moveTo>
                  <a:cubicBezTo>
                    <a:pt x="34" y="17"/>
                    <a:pt x="28" y="24"/>
                    <a:pt x="20" y="26"/>
                  </a:cubicBezTo>
                  <a:cubicBezTo>
                    <a:pt x="12" y="28"/>
                    <a:pt x="4" y="25"/>
                    <a:pt x="2" y="18"/>
                  </a:cubicBezTo>
                  <a:cubicBezTo>
                    <a:pt x="0" y="12"/>
                    <a:pt x="5" y="5"/>
                    <a:pt x="14" y="3"/>
                  </a:cubicBezTo>
                  <a:cubicBezTo>
                    <a:pt x="22" y="0"/>
                    <a:pt x="30" y="4"/>
                    <a:pt x="32"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3" name="Freeform 5312"/>
            <p:cNvSpPr>
              <a:spLocks/>
            </p:cNvSpPr>
            <p:nvPr/>
          </p:nvSpPr>
          <p:spPr bwMode="auto">
            <a:xfrm rot="2007792">
              <a:off x="9613556" y="4886009"/>
              <a:ext cx="12136" cy="9274"/>
            </a:xfrm>
            <a:custGeom>
              <a:avLst/>
              <a:gdLst>
                <a:gd name="T0" fmla="*/ 7 w 26"/>
                <a:gd name="T1" fmla="*/ 2 h 22"/>
                <a:gd name="T2" fmla="*/ 4 w 26"/>
                <a:gd name="T3" fmla="*/ 6 h 22"/>
                <a:gd name="T4" fmla="*/ 1 w 26"/>
                <a:gd name="T5" fmla="*/ 4 h 22"/>
                <a:gd name="T6" fmla="*/ 3 w 26"/>
                <a:gd name="T7" fmla="*/ 1 h 22"/>
                <a:gd name="T8" fmla="*/ 7 w 26"/>
                <a:gd name="T9" fmla="*/ 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5" y="8"/>
                  </a:moveTo>
                  <a:cubicBezTo>
                    <a:pt x="26" y="13"/>
                    <a:pt x="22" y="19"/>
                    <a:pt x="15" y="21"/>
                  </a:cubicBezTo>
                  <a:cubicBezTo>
                    <a:pt x="9" y="22"/>
                    <a:pt x="3" y="19"/>
                    <a:pt x="1" y="14"/>
                  </a:cubicBezTo>
                  <a:cubicBezTo>
                    <a:pt x="0" y="9"/>
                    <a:pt x="4" y="3"/>
                    <a:pt x="11" y="2"/>
                  </a:cubicBezTo>
                  <a:cubicBezTo>
                    <a:pt x="17" y="0"/>
                    <a:pt x="23" y="3"/>
                    <a:pt x="25" y="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4" name="Freeform 5313"/>
            <p:cNvSpPr>
              <a:spLocks/>
            </p:cNvSpPr>
            <p:nvPr/>
          </p:nvSpPr>
          <p:spPr bwMode="auto">
            <a:xfrm rot="2007792">
              <a:off x="9620707" y="4886754"/>
              <a:ext cx="7468" cy="5059"/>
            </a:xfrm>
            <a:custGeom>
              <a:avLst/>
              <a:gdLst>
                <a:gd name="T0" fmla="*/ 0 w 16"/>
                <a:gd name="T1" fmla="*/ 1 h 11"/>
                <a:gd name="T2" fmla="*/ 4 w 16"/>
                <a:gd name="T3" fmla="*/ 3 h 11"/>
                <a:gd name="T4" fmla="*/ 0 w 16"/>
                <a:gd name="T5" fmla="*/ 1 h 11"/>
                <a:gd name="T6" fmla="*/ 0 60000 65536"/>
                <a:gd name="T7" fmla="*/ 0 60000 65536"/>
                <a:gd name="T8" fmla="*/ 0 60000 65536"/>
              </a:gdLst>
              <a:ahLst/>
              <a:cxnLst>
                <a:cxn ang="T6">
                  <a:pos x="T0" y="T1"/>
                </a:cxn>
                <a:cxn ang="T7">
                  <a:pos x="T2" y="T3"/>
                </a:cxn>
                <a:cxn ang="T8">
                  <a:pos x="T4" y="T5"/>
                </a:cxn>
              </a:cxnLst>
              <a:rect l="0" t="0" r="r" b="b"/>
              <a:pathLst>
                <a:path w="16" h="11">
                  <a:moveTo>
                    <a:pt x="0" y="3"/>
                  </a:moveTo>
                  <a:cubicBezTo>
                    <a:pt x="0" y="3"/>
                    <a:pt x="13" y="0"/>
                    <a:pt x="16" y="11"/>
                  </a:cubicBezTo>
                  <a:cubicBezTo>
                    <a:pt x="16" y="11"/>
                    <a:pt x="12" y="2"/>
                    <a:pt x="0" y="3"/>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5" name="Freeform 5314"/>
            <p:cNvSpPr>
              <a:spLocks/>
            </p:cNvSpPr>
            <p:nvPr/>
          </p:nvSpPr>
          <p:spPr bwMode="auto">
            <a:xfrm rot="2007792">
              <a:off x="9613710" y="4887184"/>
              <a:ext cx="1867" cy="3372"/>
            </a:xfrm>
            <a:custGeom>
              <a:avLst/>
              <a:gdLst>
                <a:gd name="T0" fmla="*/ 0 w 5"/>
                <a:gd name="T1" fmla="*/ 0 h 9"/>
                <a:gd name="T2" fmla="*/ 1 w 5"/>
                <a:gd name="T3" fmla="*/ 2 h 9"/>
                <a:gd name="T4" fmla="*/ 0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2" y="0"/>
                  </a:moveTo>
                  <a:cubicBezTo>
                    <a:pt x="2" y="0"/>
                    <a:pt x="0" y="6"/>
                    <a:pt x="5" y="9"/>
                  </a:cubicBezTo>
                  <a:cubicBezTo>
                    <a:pt x="5" y="9"/>
                    <a:pt x="1" y="6"/>
                    <a:pt x="2"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6" name="Freeform 5315"/>
            <p:cNvSpPr>
              <a:spLocks/>
            </p:cNvSpPr>
            <p:nvPr/>
          </p:nvSpPr>
          <p:spPr bwMode="auto">
            <a:xfrm rot="2007792">
              <a:off x="9639481" y="4898566"/>
              <a:ext cx="15870" cy="11803"/>
            </a:xfrm>
            <a:custGeom>
              <a:avLst/>
              <a:gdLst>
                <a:gd name="T0" fmla="*/ 8 w 34"/>
                <a:gd name="T1" fmla="*/ 5 h 29"/>
                <a:gd name="T2" fmla="*/ 4 w 34"/>
                <a:gd name="T3" fmla="*/ 6 h 29"/>
                <a:gd name="T4" fmla="*/ 1 w 34"/>
                <a:gd name="T5" fmla="*/ 2 h 29"/>
                <a:gd name="T6" fmla="*/ 6 w 34"/>
                <a:gd name="T7" fmla="*/ 0 h 29"/>
                <a:gd name="T8" fmla="*/ 8 w 34"/>
                <a:gd name="T9" fmla="*/ 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9">
                  <a:moveTo>
                    <a:pt x="31" y="21"/>
                  </a:moveTo>
                  <a:cubicBezTo>
                    <a:pt x="29" y="27"/>
                    <a:pt x="21" y="29"/>
                    <a:pt x="13" y="26"/>
                  </a:cubicBezTo>
                  <a:cubicBezTo>
                    <a:pt x="5" y="23"/>
                    <a:pt x="0" y="15"/>
                    <a:pt x="3" y="9"/>
                  </a:cubicBezTo>
                  <a:cubicBezTo>
                    <a:pt x="5" y="3"/>
                    <a:pt x="14" y="0"/>
                    <a:pt x="22" y="3"/>
                  </a:cubicBezTo>
                  <a:cubicBezTo>
                    <a:pt x="30" y="7"/>
                    <a:pt x="34" y="14"/>
                    <a:pt x="31" y="2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7" name="Freeform 5316"/>
            <p:cNvSpPr>
              <a:spLocks/>
            </p:cNvSpPr>
            <p:nvPr/>
          </p:nvSpPr>
          <p:spPr bwMode="auto">
            <a:xfrm rot="2007792">
              <a:off x="9640569" y="4898895"/>
              <a:ext cx="12136" cy="10117"/>
            </a:xfrm>
            <a:custGeom>
              <a:avLst/>
              <a:gdLst>
                <a:gd name="T0" fmla="*/ 6 w 26"/>
                <a:gd name="T1" fmla="*/ 4 h 23"/>
                <a:gd name="T2" fmla="*/ 3 w 26"/>
                <a:gd name="T3" fmla="*/ 5 h 23"/>
                <a:gd name="T4" fmla="*/ 1 w 26"/>
                <a:gd name="T5" fmla="*/ 2 h 23"/>
                <a:gd name="T6" fmla="*/ 5 w 26"/>
                <a:gd name="T7" fmla="*/ 1 h 23"/>
                <a:gd name="T8" fmla="*/ 6 w 26"/>
                <a:gd name="T9" fmla="*/ 4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4" y="16"/>
                  </a:moveTo>
                  <a:cubicBezTo>
                    <a:pt x="22" y="21"/>
                    <a:pt x="16" y="23"/>
                    <a:pt x="10" y="20"/>
                  </a:cubicBezTo>
                  <a:cubicBezTo>
                    <a:pt x="3" y="18"/>
                    <a:pt x="0" y="12"/>
                    <a:pt x="2" y="7"/>
                  </a:cubicBezTo>
                  <a:cubicBezTo>
                    <a:pt x="4" y="2"/>
                    <a:pt x="11" y="0"/>
                    <a:pt x="17" y="2"/>
                  </a:cubicBezTo>
                  <a:cubicBezTo>
                    <a:pt x="23" y="5"/>
                    <a:pt x="26" y="11"/>
                    <a:pt x="24" y="16"/>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8" name="Freeform 5317"/>
            <p:cNvSpPr>
              <a:spLocks/>
            </p:cNvSpPr>
            <p:nvPr/>
          </p:nvSpPr>
          <p:spPr bwMode="auto">
            <a:xfrm rot="2007792">
              <a:off x="9650142" y="4903738"/>
              <a:ext cx="5601" cy="6745"/>
            </a:xfrm>
            <a:custGeom>
              <a:avLst/>
              <a:gdLst>
                <a:gd name="T0" fmla="*/ 0 w 12"/>
                <a:gd name="T1" fmla="*/ 0 h 16"/>
                <a:gd name="T2" fmla="*/ 2 w 12"/>
                <a:gd name="T3" fmla="*/ 4 h 16"/>
                <a:gd name="T4" fmla="*/ 0 w 12"/>
                <a:gd name="T5" fmla="*/ 0 h 16"/>
                <a:gd name="T6" fmla="*/ 0 60000 65536"/>
                <a:gd name="T7" fmla="*/ 0 60000 65536"/>
                <a:gd name="T8" fmla="*/ 0 60000 65536"/>
              </a:gdLst>
              <a:ahLst/>
              <a:cxnLst>
                <a:cxn ang="T6">
                  <a:pos x="T0" y="T1"/>
                </a:cxn>
                <a:cxn ang="T7">
                  <a:pos x="T2" y="T3"/>
                </a:cxn>
                <a:cxn ang="T8">
                  <a:pos x="T4" y="T5"/>
                </a:cxn>
              </a:cxnLst>
              <a:rect l="0" t="0" r="r" b="b"/>
              <a:pathLst>
                <a:path w="12" h="16">
                  <a:moveTo>
                    <a:pt x="0" y="0"/>
                  </a:moveTo>
                  <a:cubicBezTo>
                    <a:pt x="0" y="0"/>
                    <a:pt x="12" y="5"/>
                    <a:pt x="8" y="16"/>
                  </a:cubicBezTo>
                  <a:cubicBezTo>
                    <a:pt x="8" y="16"/>
                    <a:pt x="9" y="6"/>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19" name="Freeform 5318"/>
            <p:cNvSpPr>
              <a:spLocks/>
            </p:cNvSpPr>
            <p:nvPr/>
          </p:nvSpPr>
          <p:spPr bwMode="auto">
            <a:xfrm rot="2007792">
              <a:off x="9642040" y="4898217"/>
              <a:ext cx="2801" cy="4216"/>
            </a:xfrm>
            <a:custGeom>
              <a:avLst/>
              <a:gdLst>
                <a:gd name="T0" fmla="*/ 2 w 6"/>
                <a:gd name="T1" fmla="*/ 0 h 10"/>
                <a:gd name="T2" fmla="*/ 1 w 6"/>
                <a:gd name="T3" fmla="*/ 3 h 10"/>
                <a:gd name="T4" fmla="*/ 2 w 6"/>
                <a:gd name="T5" fmla="*/ 0 h 10"/>
                <a:gd name="T6" fmla="*/ 0 60000 65536"/>
                <a:gd name="T7" fmla="*/ 0 60000 65536"/>
                <a:gd name="T8" fmla="*/ 0 60000 65536"/>
              </a:gdLst>
              <a:ahLst/>
              <a:cxnLst>
                <a:cxn ang="T6">
                  <a:pos x="T0" y="T1"/>
                </a:cxn>
                <a:cxn ang="T7">
                  <a:pos x="T2" y="T3"/>
                </a:cxn>
                <a:cxn ang="T8">
                  <a:pos x="T4" y="T5"/>
                </a:cxn>
              </a:cxnLst>
              <a:rect l="0" t="0" r="r" b="b"/>
              <a:pathLst>
                <a:path w="6" h="10">
                  <a:moveTo>
                    <a:pt x="6" y="0"/>
                  </a:moveTo>
                  <a:cubicBezTo>
                    <a:pt x="6" y="0"/>
                    <a:pt x="0" y="4"/>
                    <a:pt x="3" y="10"/>
                  </a:cubicBezTo>
                  <a:cubicBezTo>
                    <a:pt x="3" y="10"/>
                    <a:pt x="1" y="4"/>
                    <a:pt x="6"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0" name="Freeform 5319"/>
            <p:cNvSpPr>
              <a:spLocks/>
            </p:cNvSpPr>
            <p:nvPr/>
          </p:nvSpPr>
          <p:spPr bwMode="auto">
            <a:xfrm rot="2007792">
              <a:off x="9615398" y="4907914"/>
              <a:ext cx="15870" cy="11803"/>
            </a:xfrm>
            <a:custGeom>
              <a:avLst/>
              <a:gdLst>
                <a:gd name="T0" fmla="*/ 8 w 34"/>
                <a:gd name="T1" fmla="*/ 5 h 28"/>
                <a:gd name="T2" fmla="*/ 4 w 34"/>
                <a:gd name="T3" fmla="*/ 7 h 28"/>
                <a:gd name="T4" fmla="*/ 1 w 34"/>
                <a:gd name="T5" fmla="*/ 3 h 28"/>
                <a:gd name="T6" fmla="*/ 6 w 34"/>
                <a:gd name="T7" fmla="*/ 1 h 28"/>
                <a:gd name="T8" fmla="*/ 8 w 34"/>
                <a:gd name="T9" fmla="*/ 5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8">
                  <a:moveTo>
                    <a:pt x="32" y="19"/>
                  </a:moveTo>
                  <a:cubicBezTo>
                    <a:pt x="29" y="25"/>
                    <a:pt x="21" y="28"/>
                    <a:pt x="13" y="26"/>
                  </a:cubicBezTo>
                  <a:cubicBezTo>
                    <a:pt x="5" y="23"/>
                    <a:pt x="0" y="16"/>
                    <a:pt x="2" y="9"/>
                  </a:cubicBezTo>
                  <a:cubicBezTo>
                    <a:pt x="4" y="3"/>
                    <a:pt x="12" y="0"/>
                    <a:pt x="21" y="3"/>
                  </a:cubicBezTo>
                  <a:cubicBezTo>
                    <a:pt x="29" y="5"/>
                    <a:pt x="34" y="13"/>
                    <a:pt x="32" y="19"/>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1" name="Freeform 5320"/>
            <p:cNvSpPr>
              <a:spLocks/>
            </p:cNvSpPr>
            <p:nvPr/>
          </p:nvSpPr>
          <p:spPr bwMode="auto">
            <a:xfrm rot="2007792">
              <a:off x="9616254" y="4909016"/>
              <a:ext cx="12136" cy="9274"/>
            </a:xfrm>
            <a:custGeom>
              <a:avLst/>
              <a:gdLst>
                <a:gd name="T0" fmla="*/ 6 w 26"/>
                <a:gd name="T1" fmla="*/ 4 h 22"/>
                <a:gd name="T2" fmla="*/ 3 w 26"/>
                <a:gd name="T3" fmla="*/ 5 h 22"/>
                <a:gd name="T4" fmla="*/ 1 w 26"/>
                <a:gd name="T5" fmla="*/ 2 h 22"/>
                <a:gd name="T6" fmla="*/ 4 w 26"/>
                <a:gd name="T7" fmla="*/ 1 h 22"/>
                <a:gd name="T8" fmla="*/ 6 w 26"/>
                <a:gd name="T9" fmla="*/ 4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4" y="15"/>
                  </a:moveTo>
                  <a:cubicBezTo>
                    <a:pt x="23" y="20"/>
                    <a:pt x="16" y="22"/>
                    <a:pt x="10" y="20"/>
                  </a:cubicBezTo>
                  <a:cubicBezTo>
                    <a:pt x="4" y="18"/>
                    <a:pt x="0" y="12"/>
                    <a:pt x="1" y="7"/>
                  </a:cubicBezTo>
                  <a:cubicBezTo>
                    <a:pt x="3" y="2"/>
                    <a:pt x="10" y="0"/>
                    <a:pt x="16" y="2"/>
                  </a:cubicBezTo>
                  <a:cubicBezTo>
                    <a:pt x="22" y="4"/>
                    <a:pt x="26" y="9"/>
                    <a:pt x="24" y="15"/>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2" name="Freeform 5321"/>
            <p:cNvSpPr>
              <a:spLocks/>
            </p:cNvSpPr>
            <p:nvPr/>
          </p:nvSpPr>
          <p:spPr bwMode="auto">
            <a:xfrm rot="2007792">
              <a:off x="9625280" y="4912571"/>
              <a:ext cx="5601" cy="6745"/>
            </a:xfrm>
            <a:custGeom>
              <a:avLst/>
              <a:gdLst>
                <a:gd name="T0" fmla="*/ 0 w 12"/>
                <a:gd name="T1" fmla="*/ 0 h 15"/>
                <a:gd name="T2" fmla="*/ 3 w 12"/>
                <a:gd name="T3" fmla="*/ 4 h 15"/>
                <a:gd name="T4" fmla="*/ 0 w 12"/>
                <a:gd name="T5" fmla="*/ 0 h 15"/>
                <a:gd name="T6" fmla="*/ 0 60000 65536"/>
                <a:gd name="T7" fmla="*/ 0 60000 65536"/>
                <a:gd name="T8" fmla="*/ 0 60000 65536"/>
              </a:gdLst>
              <a:ahLst/>
              <a:cxnLst>
                <a:cxn ang="T6">
                  <a:pos x="T0" y="T1"/>
                </a:cxn>
                <a:cxn ang="T7">
                  <a:pos x="T2" y="T3"/>
                </a:cxn>
                <a:cxn ang="T8">
                  <a:pos x="T4" y="T5"/>
                </a:cxn>
              </a:cxnLst>
              <a:rect l="0" t="0" r="r" b="b"/>
              <a:pathLst>
                <a:path w="12" h="15">
                  <a:moveTo>
                    <a:pt x="0" y="0"/>
                  </a:moveTo>
                  <a:cubicBezTo>
                    <a:pt x="0" y="0"/>
                    <a:pt x="12" y="5"/>
                    <a:pt x="9" y="15"/>
                  </a:cubicBezTo>
                  <a:cubicBezTo>
                    <a:pt x="9" y="15"/>
                    <a:pt x="10" y="5"/>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3" name="Freeform 5322"/>
            <p:cNvSpPr>
              <a:spLocks/>
            </p:cNvSpPr>
            <p:nvPr/>
          </p:nvSpPr>
          <p:spPr bwMode="auto">
            <a:xfrm rot="2007792">
              <a:off x="9617957" y="4907565"/>
              <a:ext cx="2801" cy="4216"/>
            </a:xfrm>
            <a:custGeom>
              <a:avLst/>
              <a:gdLst>
                <a:gd name="T0" fmla="*/ 2 w 5"/>
                <a:gd name="T1" fmla="*/ 0 h 10"/>
                <a:gd name="T2" fmla="*/ 1 w 5"/>
                <a:gd name="T3" fmla="*/ 3 h 10"/>
                <a:gd name="T4" fmla="*/ 2 w 5"/>
                <a:gd name="T5" fmla="*/ 0 h 10"/>
                <a:gd name="T6" fmla="*/ 0 60000 65536"/>
                <a:gd name="T7" fmla="*/ 0 60000 65536"/>
                <a:gd name="T8" fmla="*/ 0 60000 65536"/>
              </a:gdLst>
              <a:ahLst/>
              <a:cxnLst>
                <a:cxn ang="T6">
                  <a:pos x="T0" y="T1"/>
                </a:cxn>
                <a:cxn ang="T7">
                  <a:pos x="T2" y="T3"/>
                </a:cxn>
                <a:cxn ang="T8">
                  <a:pos x="T4" y="T5"/>
                </a:cxn>
              </a:cxnLst>
              <a:rect l="0" t="0" r="r" b="b"/>
              <a:pathLst>
                <a:path w="5" h="10">
                  <a:moveTo>
                    <a:pt x="5" y="0"/>
                  </a:moveTo>
                  <a:cubicBezTo>
                    <a:pt x="5" y="0"/>
                    <a:pt x="0" y="4"/>
                    <a:pt x="2" y="10"/>
                  </a:cubicBezTo>
                  <a:cubicBezTo>
                    <a:pt x="2" y="10"/>
                    <a:pt x="1" y="4"/>
                    <a:pt x="5"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4" name="Freeform 5323"/>
            <p:cNvSpPr>
              <a:spLocks/>
            </p:cNvSpPr>
            <p:nvPr/>
          </p:nvSpPr>
          <p:spPr bwMode="auto">
            <a:xfrm rot="2007792">
              <a:off x="9590614" y="4916490"/>
              <a:ext cx="14936" cy="11803"/>
            </a:xfrm>
            <a:custGeom>
              <a:avLst/>
              <a:gdLst>
                <a:gd name="T0" fmla="*/ 7 w 34"/>
                <a:gd name="T1" fmla="*/ 5 h 28"/>
                <a:gd name="T2" fmla="*/ 3 w 34"/>
                <a:gd name="T3" fmla="*/ 7 h 28"/>
                <a:gd name="T4" fmla="*/ 0 w 34"/>
                <a:gd name="T5" fmla="*/ 3 h 28"/>
                <a:gd name="T6" fmla="*/ 4 w 34"/>
                <a:gd name="T7" fmla="*/ 1 h 28"/>
                <a:gd name="T8" fmla="*/ 7 w 34"/>
                <a:gd name="T9" fmla="*/ 5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8">
                  <a:moveTo>
                    <a:pt x="32" y="18"/>
                  </a:moveTo>
                  <a:cubicBezTo>
                    <a:pt x="30" y="24"/>
                    <a:pt x="22" y="28"/>
                    <a:pt x="14" y="25"/>
                  </a:cubicBezTo>
                  <a:cubicBezTo>
                    <a:pt x="6" y="23"/>
                    <a:pt x="0" y="16"/>
                    <a:pt x="2" y="10"/>
                  </a:cubicBezTo>
                  <a:cubicBezTo>
                    <a:pt x="3" y="3"/>
                    <a:pt x="12" y="0"/>
                    <a:pt x="20" y="2"/>
                  </a:cubicBezTo>
                  <a:cubicBezTo>
                    <a:pt x="28" y="4"/>
                    <a:pt x="34" y="11"/>
                    <a:pt x="32" y="18"/>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5" name="Freeform 5324"/>
            <p:cNvSpPr>
              <a:spLocks/>
            </p:cNvSpPr>
            <p:nvPr/>
          </p:nvSpPr>
          <p:spPr bwMode="auto">
            <a:xfrm rot="2007792">
              <a:off x="9591935" y="4916888"/>
              <a:ext cx="11202" cy="9274"/>
            </a:xfrm>
            <a:custGeom>
              <a:avLst/>
              <a:gdLst>
                <a:gd name="T0" fmla="*/ 5 w 26"/>
                <a:gd name="T1" fmla="*/ 3 h 23"/>
                <a:gd name="T2" fmla="*/ 2 w 26"/>
                <a:gd name="T3" fmla="*/ 5 h 23"/>
                <a:gd name="T4" fmla="*/ 0 w 26"/>
                <a:gd name="T5" fmla="*/ 2 h 23"/>
                <a:gd name="T6" fmla="*/ 3 w 26"/>
                <a:gd name="T7" fmla="*/ 0 h 23"/>
                <a:gd name="T8" fmla="*/ 5 w 26"/>
                <a:gd name="T9" fmla="*/ 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4" y="14"/>
                  </a:moveTo>
                  <a:cubicBezTo>
                    <a:pt x="23" y="20"/>
                    <a:pt x="17" y="23"/>
                    <a:pt x="10" y="21"/>
                  </a:cubicBezTo>
                  <a:cubicBezTo>
                    <a:pt x="4" y="19"/>
                    <a:pt x="0" y="14"/>
                    <a:pt x="1" y="9"/>
                  </a:cubicBezTo>
                  <a:cubicBezTo>
                    <a:pt x="3" y="3"/>
                    <a:pt x="9" y="0"/>
                    <a:pt x="15" y="2"/>
                  </a:cubicBezTo>
                  <a:cubicBezTo>
                    <a:pt x="22" y="4"/>
                    <a:pt x="26" y="9"/>
                    <a:pt x="24" y="1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6" name="Freeform 5325"/>
            <p:cNvSpPr>
              <a:spLocks/>
            </p:cNvSpPr>
            <p:nvPr/>
          </p:nvSpPr>
          <p:spPr bwMode="auto">
            <a:xfrm rot="2007792">
              <a:off x="9600105" y="4920186"/>
              <a:ext cx="5601" cy="6745"/>
            </a:xfrm>
            <a:custGeom>
              <a:avLst/>
              <a:gdLst>
                <a:gd name="T0" fmla="*/ 0 w 13"/>
                <a:gd name="T1" fmla="*/ 0 h 15"/>
                <a:gd name="T2" fmla="*/ 2 w 13"/>
                <a:gd name="T3" fmla="*/ 4 h 15"/>
                <a:gd name="T4" fmla="*/ 0 w 13"/>
                <a:gd name="T5" fmla="*/ 0 h 15"/>
                <a:gd name="T6" fmla="*/ 0 60000 65536"/>
                <a:gd name="T7" fmla="*/ 0 60000 65536"/>
                <a:gd name="T8" fmla="*/ 0 60000 65536"/>
              </a:gdLst>
              <a:ahLst/>
              <a:cxnLst>
                <a:cxn ang="T6">
                  <a:pos x="T0" y="T1"/>
                </a:cxn>
                <a:cxn ang="T7">
                  <a:pos x="T2" y="T3"/>
                </a:cxn>
                <a:cxn ang="T8">
                  <a:pos x="T4" y="T5"/>
                </a:cxn>
              </a:cxnLst>
              <a:rect l="0" t="0" r="r" b="b"/>
              <a:pathLst>
                <a:path w="13" h="15">
                  <a:moveTo>
                    <a:pt x="0" y="0"/>
                  </a:moveTo>
                  <a:cubicBezTo>
                    <a:pt x="0" y="0"/>
                    <a:pt x="13" y="4"/>
                    <a:pt x="10" y="15"/>
                  </a:cubicBezTo>
                  <a:cubicBezTo>
                    <a:pt x="10" y="15"/>
                    <a:pt x="10" y="5"/>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7" name="Freeform 5326"/>
            <p:cNvSpPr>
              <a:spLocks/>
            </p:cNvSpPr>
            <p:nvPr/>
          </p:nvSpPr>
          <p:spPr bwMode="auto">
            <a:xfrm rot="2007792">
              <a:off x="9592317" y="4915883"/>
              <a:ext cx="2801" cy="4216"/>
            </a:xfrm>
            <a:custGeom>
              <a:avLst/>
              <a:gdLst>
                <a:gd name="T0" fmla="*/ 2 w 5"/>
                <a:gd name="T1" fmla="*/ 0 h 9"/>
                <a:gd name="T2" fmla="*/ 1 w 5"/>
                <a:gd name="T3" fmla="*/ 3 h 9"/>
                <a:gd name="T4" fmla="*/ 2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5" y="0"/>
                  </a:moveTo>
                  <a:cubicBezTo>
                    <a:pt x="5" y="0"/>
                    <a:pt x="0" y="4"/>
                    <a:pt x="4" y="9"/>
                  </a:cubicBezTo>
                  <a:cubicBezTo>
                    <a:pt x="4" y="9"/>
                    <a:pt x="2" y="4"/>
                    <a:pt x="5"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8" name="Freeform 5327"/>
            <p:cNvSpPr>
              <a:spLocks/>
            </p:cNvSpPr>
            <p:nvPr/>
          </p:nvSpPr>
          <p:spPr bwMode="auto">
            <a:xfrm rot="2007792">
              <a:off x="9561350" y="4904614"/>
              <a:ext cx="15870" cy="12647"/>
            </a:xfrm>
            <a:custGeom>
              <a:avLst/>
              <a:gdLst>
                <a:gd name="T0" fmla="*/ 8 w 34"/>
                <a:gd name="T1" fmla="*/ 6 h 30"/>
                <a:gd name="T2" fmla="*/ 3 w 34"/>
                <a:gd name="T3" fmla="*/ 7 h 30"/>
                <a:gd name="T4" fmla="*/ 1 w 34"/>
                <a:gd name="T5" fmla="*/ 2 h 30"/>
                <a:gd name="T6" fmla="*/ 6 w 34"/>
                <a:gd name="T7" fmla="*/ 2 h 30"/>
                <a:gd name="T8" fmla="*/ 8 w 34"/>
                <a:gd name="T9" fmla="*/ 6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0">
                  <a:moveTo>
                    <a:pt x="30" y="23"/>
                  </a:moveTo>
                  <a:cubicBezTo>
                    <a:pt x="27" y="29"/>
                    <a:pt x="18" y="30"/>
                    <a:pt x="11" y="26"/>
                  </a:cubicBezTo>
                  <a:cubicBezTo>
                    <a:pt x="3" y="21"/>
                    <a:pt x="0" y="13"/>
                    <a:pt x="4" y="7"/>
                  </a:cubicBezTo>
                  <a:cubicBezTo>
                    <a:pt x="7" y="1"/>
                    <a:pt x="16" y="0"/>
                    <a:pt x="23" y="5"/>
                  </a:cubicBezTo>
                  <a:cubicBezTo>
                    <a:pt x="31" y="9"/>
                    <a:pt x="34" y="17"/>
                    <a:pt x="30" y="23"/>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29" name="Freeform 5328"/>
            <p:cNvSpPr>
              <a:spLocks/>
            </p:cNvSpPr>
            <p:nvPr/>
          </p:nvSpPr>
          <p:spPr bwMode="auto">
            <a:xfrm rot="2007792">
              <a:off x="9562438" y="4905786"/>
              <a:ext cx="12136" cy="9274"/>
            </a:xfrm>
            <a:custGeom>
              <a:avLst/>
              <a:gdLst>
                <a:gd name="T0" fmla="*/ 6 w 26"/>
                <a:gd name="T1" fmla="*/ 4 h 23"/>
                <a:gd name="T2" fmla="*/ 2 w 26"/>
                <a:gd name="T3" fmla="*/ 5 h 23"/>
                <a:gd name="T4" fmla="*/ 1 w 26"/>
                <a:gd name="T5" fmla="*/ 1 h 23"/>
                <a:gd name="T6" fmla="*/ 5 w 26"/>
                <a:gd name="T7" fmla="*/ 0 h 23"/>
                <a:gd name="T8" fmla="*/ 6 w 26"/>
                <a:gd name="T9" fmla="*/ 4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3" y="18"/>
                  </a:moveTo>
                  <a:cubicBezTo>
                    <a:pt x="21" y="22"/>
                    <a:pt x="14" y="23"/>
                    <a:pt x="8" y="20"/>
                  </a:cubicBezTo>
                  <a:cubicBezTo>
                    <a:pt x="2" y="16"/>
                    <a:pt x="0" y="10"/>
                    <a:pt x="3" y="5"/>
                  </a:cubicBezTo>
                  <a:cubicBezTo>
                    <a:pt x="6" y="1"/>
                    <a:pt x="12" y="0"/>
                    <a:pt x="18" y="3"/>
                  </a:cubicBezTo>
                  <a:cubicBezTo>
                    <a:pt x="24" y="6"/>
                    <a:pt x="26" y="13"/>
                    <a:pt x="23" y="1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0" name="Freeform 5329"/>
            <p:cNvSpPr>
              <a:spLocks/>
            </p:cNvSpPr>
            <p:nvPr/>
          </p:nvSpPr>
          <p:spPr bwMode="auto">
            <a:xfrm rot="2007792">
              <a:off x="9571779" y="4910559"/>
              <a:ext cx="5601" cy="6745"/>
            </a:xfrm>
            <a:custGeom>
              <a:avLst/>
              <a:gdLst>
                <a:gd name="T0" fmla="*/ 0 w 11"/>
                <a:gd name="T1" fmla="*/ 0 h 17"/>
                <a:gd name="T2" fmla="*/ 2 w 11"/>
                <a:gd name="T3" fmla="*/ 4 h 17"/>
                <a:gd name="T4" fmla="*/ 0 w 11"/>
                <a:gd name="T5" fmla="*/ 0 h 17"/>
                <a:gd name="T6" fmla="*/ 0 60000 65536"/>
                <a:gd name="T7" fmla="*/ 0 60000 65536"/>
                <a:gd name="T8" fmla="*/ 0 60000 65536"/>
              </a:gdLst>
              <a:ahLst/>
              <a:cxnLst>
                <a:cxn ang="T6">
                  <a:pos x="T0" y="T1"/>
                </a:cxn>
                <a:cxn ang="T7">
                  <a:pos x="T2" y="T3"/>
                </a:cxn>
                <a:cxn ang="T8">
                  <a:pos x="T4" y="T5"/>
                </a:cxn>
              </a:cxnLst>
              <a:rect l="0" t="0" r="r" b="b"/>
              <a:pathLst>
                <a:path w="11" h="17">
                  <a:moveTo>
                    <a:pt x="0" y="0"/>
                  </a:moveTo>
                  <a:cubicBezTo>
                    <a:pt x="0" y="0"/>
                    <a:pt x="11" y="8"/>
                    <a:pt x="6" y="17"/>
                  </a:cubicBezTo>
                  <a:cubicBezTo>
                    <a:pt x="6" y="17"/>
                    <a:pt x="9" y="8"/>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1" name="Freeform 5330"/>
            <p:cNvSpPr>
              <a:spLocks/>
            </p:cNvSpPr>
            <p:nvPr/>
          </p:nvSpPr>
          <p:spPr bwMode="auto">
            <a:xfrm rot="2007792">
              <a:off x="9565153" y="4904919"/>
              <a:ext cx="2801" cy="3372"/>
            </a:xfrm>
            <a:custGeom>
              <a:avLst/>
              <a:gdLst>
                <a:gd name="T0" fmla="*/ 2 w 6"/>
                <a:gd name="T1" fmla="*/ 0 h 9"/>
                <a:gd name="T2" fmla="*/ 1 w 6"/>
                <a:gd name="T3" fmla="*/ 2 h 9"/>
                <a:gd name="T4" fmla="*/ 2 w 6"/>
                <a:gd name="T5" fmla="*/ 0 h 9"/>
                <a:gd name="T6" fmla="*/ 0 60000 65536"/>
                <a:gd name="T7" fmla="*/ 0 60000 65536"/>
                <a:gd name="T8" fmla="*/ 0 60000 65536"/>
              </a:gdLst>
              <a:ahLst/>
              <a:cxnLst>
                <a:cxn ang="T6">
                  <a:pos x="T0" y="T1"/>
                </a:cxn>
                <a:cxn ang="T7">
                  <a:pos x="T2" y="T3"/>
                </a:cxn>
                <a:cxn ang="T8">
                  <a:pos x="T4" y="T5"/>
                </a:cxn>
              </a:cxnLst>
              <a:rect l="0" t="0" r="r" b="b"/>
              <a:pathLst>
                <a:path w="6" h="9">
                  <a:moveTo>
                    <a:pt x="6" y="0"/>
                  </a:moveTo>
                  <a:cubicBezTo>
                    <a:pt x="6" y="0"/>
                    <a:pt x="0" y="3"/>
                    <a:pt x="1" y="9"/>
                  </a:cubicBezTo>
                  <a:cubicBezTo>
                    <a:pt x="1" y="9"/>
                    <a:pt x="1" y="3"/>
                    <a:pt x="6"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2" name="Freeform 5331"/>
            <p:cNvSpPr>
              <a:spLocks/>
            </p:cNvSpPr>
            <p:nvPr/>
          </p:nvSpPr>
          <p:spPr bwMode="auto">
            <a:xfrm rot="2007792">
              <a:off x="9567233" y="4926610"/>
              <a:ext cx="15870" cy="11803"/>
            </a:xfrm>
            <a:custGeom>
              <a:avLst/>
              <a:gdLst>
                <a:gd name="T0" fmla="*/ 8 w 34"/>
                <a:gd name="T1" fmla="*/ 5 h 29"/>
                <a:gd name="T2" fmla="*/ 4 w 34"/>
                <a:gd name="T3" fmla="*/ 6 h 29"/>
                <a:gd name="T4" fmla="*/ 1 w 34"/>
                <a:gd name="T5" fmla="*/ 2 h 29"/>
                <a:gd name="T6" fmla="*/ 6 w 34"/>
                <a:gd name="T7" fmla="*/ 0 h 29"/>
                <a:gd name="T8" fmla="*/ 8 w 34"/>
                <a:gd name="T9" fmla="*/ 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9">
                  <a:moveTo>
                    <a:pt x="32" y="20"/>
                  </a:moveTo>
                  <a:cubicBezTo>
                    <a:pt x="30" y="26"/>
                    <a:pt x="21" y="29"/>
                    <a:pt x="13" y="26"/>
                  </a:cubicBezTo>
                  <a:cubicBezTo>
                    <a:pt x="5" y="23"/>
                    <a:pt x="0" y="16"/>
                    <a:pt x="3" y="9"/>
                  </a:cubicBezTo>
                  <a:cubicBezTo>
                    <a:pt x="5" y="3"/>
                    <a:pt x="13" y="0"/>
                    <a:pt x="21" y="3"/>
                  </a:cubicBezTo>
                  <a:cubicBezTo>
                    <a:pt x="29" y="6"/>
                    <a:pt x="34" y="14"/>
                    <a:pt x="32" y="2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3" name="Freeform 5332"/>
            <p:cNvSpPr>
              <a:spLocks/>
            </p:cNvSpPr>
            <p:nvPr/>
          </p:nvSpPr>
          <p:spPr bwMode="auto">
            <a:xfrm rot="2007792">
              <a:off x="9568321" y="4926938"/>
              <a:ext cx="12136" cy="10117"/>
            </a:xfrm>
            <a:custGeom>
              <a:avLst/>
              <a:gdLst>
                <a:gd name="T0" fmla="*/ 7 w 26"/>
                <a:gd name="T1" fmla="*/ 4 h 23"/>
                <a:gd name="T2" fmla="*/ 3 w 26"/>
                <a:gd name="T3" fmla="*/ 5 h 23"/>
                <a:gd name="T4" fmla="*/ 1 w 26"/>
                <a:gd name="T5" fmla="*/ 2 h 23"/>
                <a:gd name="T6" fmla="*/ 5 w 26"/>
                <a:gd name="T7" fmla="*/ 1 h 23"/>
                <a:gd name="T8" fmla="*/ 7 w 26"/>
                <a:gd name="T9" fmla="*/ 4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5" y="15"/>
                  </a:moveTo>
                  <a:cubicBezTo>
                    <a:pt x="23" y="20"/>
                    <a:pt x="16" y="23"/>
                    <a:pt x="10" y="20"/>
                  </a:cubicBezTo>
                  <a:cubicBezTo>
                    <a:pt x="4" y="18"/>
                    <a:pt x="0" y="12"/>
                    <a:pt x="2" y="7"/>
                  </a:cubicBezTo>
                  <a:cubicBezTo>
                    <a:pt x="4" y="2"/>
                    <a:pt x="10" y="0"/>
                    <a:pt x="17" y="2"/>
                  </a:cubicBezTo>
                  <a:cubicBezTo>
                    <a:pt x="23" y="4"/>
                    <a:pt x="26" y="10"/>
                    <a:pt x="25" y="15"/>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4" name="Freeform 5333"/>
            <p:cNvSpPr>
              <a:spLocks/>
            </p:cNvSpPr>
            <p:nvPr/>
          </p:nvSpPr>
          <p:spPr bwMode="auto">
            <a:xfrm rot="2007792">
              <a:off x="9577115" y="4931267"/>
              <a:ext cx="5601" cy="6745"/>
            </a:xfrm>
            <a:custGeom>
              <a:avLst/>
              <a:gdLst>
                <a:gd name="T0" fmla="*/ 0 w 13"/>
                <a:gd name="T1" fmla="*/ 0 h 16"/>
                <a:gd name="T2" fmla="*/ 2 w 13"/>
                <a:gd name="T3" fmla="*/ 4 h 16"/>
                <a:gd name="T4" fmla="*/ 0 w 13"/>
                <a:gd name="T5" fmla="*/ 0 h 16"/>
                <a:gd name="T6" fmla="*/ 0 60000 65536"/>
                <a:gd name="T7" fmla="*/ 0 60000 65536"/>
                <a:gd name="T8" fmla="*/ 0 60000 65536"/>
              </a:gdLst>
              <a:ahLst/>
              <a:cxnLst>
                <a:cxn ang="T6">
                  <a:pos x="T0" y="T1"/>
                </a:cxn>
                <a:cxn ang="T7">
                  <a:pos x="T2" y="T3"/>
                </a:cxn>
                <a:cxn ang="T8">
                  <a:pos x="T4" y="T5"/>
                </a:cxn>
              </a:cxnLst>
              <a:rect l="0" t="0" r="r" b="b"/>
              <a:pathLst>
                <a:path w="13" h="16">
                  <a:moveTo>
                    <a:pt x="0" y="0"/>
                  </a:moveTo>
                  <a:cubicBezTo>
                    <a:pt x="0" y="0"/>
                    <a:pt x="13" y="5"/>
                    <a:pt x="9" y="16"/>
                  </a:cubicBezTo>
                  <a:cubicBezTo>
                    <a:pt x="9" y="16"/>
                    <a:pt x="10" y="6"/>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5" name="Freeform 5334"/>
            <p:cNvSpPr>
              <a:spLocks/>
            </p:cNvSpPr>
            <p:nvPr/>
          </p:nvSpPr>
          <p:spPr bwMode="auto">
            <a:xfrm rot="2007792">
              <a:off x="9569869" y="4926003"/>
              <a:ext cx="1867" cy="4216"/>
            </a:xfrm>
            <a:custGeom>
              <a:avLst/>
              <a:gdLst>
                <a:gd name="T0" fmla="*/ 1 w 5"/>
                <a:gd name="T1" fmla="*/ 0 h 9"/>
                <a:gd name="T2" fmla="*/ 0 w 5"/>
                <a:gd name="T3" fmla="*/ 3 h 9"/>
                <a:gd name="T4" fmla="*/ 1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5" y="0"/>
                  </a:moveTo>
                  <a:cubicBezTo>
                    <a:pt x="5" y="0"/>
                    <a:pt x="0" y="3"/>
                    <a:pt x="3" y="9"/>
                  </a:cubicBezTo>
                  <a:cubicBezTo>
                    <a:pt x="3" y="9"/>
                    <a:pt x="1" y="4"/>
                    <a:pt x="5"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6" name="Freeform 5335"/>
            <p:cNvSpPr>
              <a:spLocks/>
            </p:cNvSpPr>
            <p:nvPr/>
          </p:nvSpPr>
          <p:spPr bwMode="auto">
            <a:xfrm rot="2007792">
              <a:off x="9539594" y="4944724"/>
              <a:ext cx="15870" cy="11803"/>
            </a:xfrm>
            <a:custGeom>
              <a:avLst/>
              <a:gdLst>
                <a:gd name="T0" fmla="*/ 8 w 34"/>
                <a:gd name="T1" fmla="*/ 4 h 29"/>
                <a:gd name="T2" fmla="*/ 4 w 34"/>
                <a:gd name="T3" fmla="*/ 6 h 29"/>
                <a:gd name="T4" fmla="*/ 1 w 34"/>
                <a:gd name="T5" fmla="*/ 2 h 29"/>
                <a:gd name="T6" fmla="*/ 6 w 34"/>
                <a:gd name="T7" fmla="*/ 0 h 29"/>
                <a:gd name="T8" fmla="*/ 8 w 34"/>
                <a:gd name="T9" fmla="*/ 4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9">
                  <a:moveTo>
                    <a:pt x="32" y="19"/>
                  </a:moveTo>
                  <a:cubicBezTo>
                    <a:pt x="29" y="26"/>
                    <a:pt x="21" y="29"/>
                    <a:pt x="13" y="26"/>
                  </a:cubicBezTo>
                  <a:cubicBezTo>
                    <a:pt x="5" y="23"/>
                    <a:pt x="0" y="15"/>
                    <a:pt x="2" y="9"/>
                  </a:cubicBezTo>
                  <a:cubicBezTo>
                    <a:pt x="5" y="3"/>
                    <a:pt x="13" y="0"/>
                    <a:pt x="21" y="3"/>
                  </a:cubicBezTo>
                  <a:cubicBezTo>
                    <a:pt x="29" y="6"/>
                    <a:pt x="34" y="13"/>
                    <a:pt x="32" y="19"/>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7" name="Freeform 5336"/>
            <p:cNvSpPr>
              <a:spLocks/>
            </p:cNvSpPr>
            <p:nvPr/>
          </p:nvSpPr>
          <p:spPr bwMode="auto">
            <a:xfrm rot="2007792">
              <a:off x="9540914" y="4945122"/>
              <a:ext cx="12136" cy="9274"/>
            </a:xfrm>
            <a:custGeom>
              <a:avLst/>
              <a:gdLst>
                <a:gd name="T0" fmla="*/ 6 w 26"/>
                <a:gd name="T1" fmla="*/ 4 h 22"/>
                <a:gd name="T2" fmla="*/ 3 w 26"/>
                <a:gd name="T3" fmla="*/ 5 h 22"/>
                <a:gd name="T4" fmla="*/ 1 w 26"/>
                <a:gd name="T5" fmla="*/ 2 h 22"/>
                <a:gd name="T6" fmla="*/ 4 w 26"/>
                <a:gd name="T7" fmla="*/ 1 h 22"/>
                <a:gd name="T8" fmla="*/ 6 w 26"/>
                <a:gd name="T9" fmla="*/ 4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4" y="15"/>
                  </a:moveTo>
                  <a:cubicBezTo>
                    <a:pt x="22" y="20"/>
                    <a:pt x="16" y="22"/>
                    <a:pt x="10" y="20"/>
                  </a:cubicBezTo>
                  <a:cubicBezTo>
                    <a:pt x="3" y="18"/>
                    <a:pt x="0" y="12"/>
                    <a:pt x="2" y="7"/>
                  </a:cubicBezTo>
                  <a:cubicBezTo>
                    <a:pt x="4" y="2"/>
                    <a:pt x="10" y="0"/>
                    <a:pt x="16" y="2"/>
                  </a:cubicBezTo>
                  <a:cubicBezTo>
                    <a:pt x="22" y="4"/>
                    <a:pt x="26" y="10"/>
                    <a:pt x="24" y="15"/>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8" name="Freeform 5337"/>
            <p:cNvSpPr>
              <a:spLocks/>
            </p:cNvSpPr>
            <p:nvPr/>
          </p:nvSpPr>
          <p:spPr bwMode="auto">
            <a:xfrm rot="2007792">
              <a:off x="9549476" y="4949381"/>
              <a:ext cx="5601" cy="6745"/>
            </a:xfrm>
            <a:custGeom>
              <a:avLst/>
              <a:gdLst>
                <a:gd name="T0" fmla="*/ 0 w 12"/>
                <a:gd name="T1" fmla="*/ 0 h 16"/>
                <a:gd name="T2" fmla="*/ 3 w 12"/>
                <a:gd name="T3" fmla="*/ 4 h 16"/>
                <a:gd name="T4" fmla="*/ 0 w 12"/>
                <a:gd name="T5" fmla="*/ 0 h 16"/>
                <a:gd name="T6" fmla="*/ 0 60000 65536"/>
                <a:gd name="T7" fmla="*/ 0 60000 65536"/>
                <a:gd name="T8" fmla="*/ 0 60000 65536"/>
              </a:gdLst>
              <a:ahLst/>
              <a:cxnLst>
                <a:cxn ang="T6">
                  <a:pos x="T0" y="T1"/>
                </a:cxn>
                <a:cxn ang="T7">
                  <a:pos x="T2" y="T3"/>
                </a:cxn>
                <a:cxn ang="T8">
                  <a:pos x="T4" y="T5"/>
                </a:cxn>
              </a:cxnLst>
              <a:rect l="0" t="0" r="r" b="b"/>
              <a:pathLst>
                <a:path w="12" h="16">
                  <a:moveTo>
                    <a:pt x="0" y="0"/>
                  </a:moveTo>
                  <a:cubicBezTo>
                    <a:pt x="0" y="0"/>
                    <a:pt x="12" y="5"/>
                    <a:pt x="9" y="16"/>
                  </a:cubicBezTo>
                  <a:cubicBezTo>
                    <a:pt x="9" y="16"/>
                    <a:pt x="10" y="6"/>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39" name="Freeform 5338"/>
            <p:cNvSpPr>
              <a:spLocks/>
            </p:cNvSpPr>
            <p:nvPr/>
          </p:nvSpPr>
          <p:spPr bwMode="auto">
            <a:xfrm rot="2007792">
              <a:off x="9542230" y="4944117"/>
              <a:ext cx="1867" cy="4216"/>
            </a:xfrm>
            <a:custGeom>
              <a:avLst/>
              <a:gdLst>
                <a:gd name="T0" fmla="*/ 1 w 5"/>
                <a:gd name="T1" fmla="*/ 0 h 10"/>
                <a:gd name="T2" fmla="*/ 0 w 5"/>
                <a:gd name="T3" fmla="*/ 3 h 10"/>
                <a:gd name="T4" fmla="*/ 1 w 5"/>
                <a:gd name="T5" fmla="*/ 0 h 10"/>
                <a:gd name="T6" fmla="*/ 0 60000 65536"/>
                <a:gd name="T7" fmla="*/ 0 60000 65536"/>
                <a:gd name="T8" fmla="*/ 0 60000 65536"/>
              </a:gdLst>
              <a:ahLst/>
              <a:cxnLst>
                <a:cxn ang="T6">
                  <a:pos x="T0" y="T1"/>
                </a:cxn>
                <a:cxn ang="T7">
                  <a:pos x="T2" y="T3"/>
                </a:cxn>
                <a:cxn ang="T8">
                  <a:pos x="T4" y="T5"/>
                </a:cxn>
              </a:cxnLst>
              <a:rect l="0" t="0" r="r" b="b"/>
              <a:pathLst>
                <a:path w="5" h="10">
                  <a:moveTo>
                    <a:pt x="5" y="0"/>
                  </a:moveTo>
                  <a:cubicBezTo>
                    <a:pt x="5" y="0"/>
                    <a:pt x="0" y="4"/>
                    <a:pt x="2" y="10"/>
                  </a:cubicBezTo>
                  <a:cubicBezTo>
                    <a:pt x="2" y="10"/>
                    <a:pt x="1" y="4"/>
                    <a:pt x="5"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0" name="Freeform 5339"/>
            <p:cNvSpPr>
              <a:spLocks/>
            </p:cNvSpPr>
            <p:nvPr/>
          </p:nvSpPr>
          <p:spPr bwMode="auto">
            <a:xfrm rot="2007792">
              <a:off x="9557641" y="4948175"/>
              <a:ext cx="14936" cy="10960"/>
            </a:xfrm>
            <a:custGeom>
              <a:avLst/>
              <a:gdLst>
                <a:gd name="T0" fmla="*/ 7 w 34"/>
                <a:gd name="T1" fmla="*/ 2 h 27"/>
                <a:gd name="T2" fmla="*/ 4 w 34"/>
                <a:gd name="T3" fmla="*/ 6 h 27"/>
                <a:gd name="T4" fmla="*/ 0 w 34"/>
                <a:gd name="T5" fmla="*/ 4 h 27"/>
                <a:gd name="T6" fmla="*/ 3 w 34"/>
                <a:gd name="T7" fmla="*/ 0 h 27"/>
                <a:gd name="T8" fmla="*/ 7 w 34"/>
                <a:gd name="T9" fmla="*/ 2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7">
                  <a:moveTo>
                    <a:pt x="32" y="10"/>
                  </a:moveTo>
                  <a:cubicBezTo>
                    <a:pt x="34" y="16"/>
                    <a:pt x="28" y="23"/>
                    <a:pt x="20" y="25"/>
                  </a:cubicBezTo>
                  <a:cubicBezTo>
                    <a:pt x="12" y="27"/>
                    <a:pt x="4" y="24"/>
                    <a:pt x="2" y="17"/>
                  </a:cubicBezTo>
                  <a:cubicBezTo>
                    <a:pt x="0" y="11"/>
                    <a:pt x="6" y="4"/>
                    <a:pt x="14" y="2"/>
                  </a:cubicBezTo>
                  <a:cubicBezTo>
                    <a:pt x="22" y="0"/>
                    <a:pt x="30" y="3"/>
                    <a:pt x="32"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1" name="Freeform 5340"/>
            <p:cNvSpPr>
              <a:spLocks/>
            </p:cNvSpPr>
            <p:nvPr/>
          </p:nvSpPr>
          <p:spPr bwMode="auto">
            <a:xfrm rot="2007792">
              <a:off x="9558652" y="4948761"/>
              <a:ext cx="12136" cy="9274"/>
            </a:xfrm>
            <a:custGeom>
              <a:avLst/>
              <a:gdLst>
                <a:gd name="T0" fmla="*/ 7 w 26"/>
                <a:gd name="T1" fmla="*/ 2 h 22"/>
                <a:gd name="T2" fmla="*/ 4 w 26"/>
                <a:gd name="T3" fmla="*/ 6 h 22"/>
                <a:gd name="T4" fmla="*/ 1 w 26"/>
                <a:gd name="T5" fmla="*/ 4 h 22"/>
                <a:gd name="T6" fmla="*/ 3 w 26"/>
                <a:gd name="T7" fmla="*/ 1 h 22"/>
                <a:gd name="T8" fmla="*/ 7 w 26"/>
                <a:gd name="T9" fmla="*/ 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5" y="8"/>
                  </a:moveTo>
                  <a:cubicBezTo>
                    <a:pt x="26" y="13"/>
                    <a:pt x="22" y="19"/>
                    <a:pt x="16" y="21"/>
                  </a:cubicBezTo>
                  <a:cubicBezTo>
                    <a:pt x="9" y="22"/>
                    <a:pt x="3" y="19"/>
                    <a:pt x="2" y="14"/>
                  </a:cubicBezTo>
                  <a:cubicBezTo>
                    <a:pt x="0" y="9"/>
                    <a:pt x="4" y="4"/>
                    <a:pt x="11" y="2"/>
                  </a:cubicBezTo>
                  <a:cubicBezTo>
                    <a:pt x="17" y="0"/>
                    <a:pt x="23" y="3"/>
                    <a:pt x="25" y="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2" name="Freeform 5341"/>
            <p:cNvSpPr>
              <a:spLocks/>
            </p:cNvSpPr>
            <p:nvPr/>
          </p:nvSpPr>
          <p:spPr bwMode="auto">
            <a:xfrm rot="2007792">
              <a:off x="9565803" y="4949505"/>
              <a:ext cx="7468" cy="5059"/>
            </a:xfrm>
            <a:custGeom>
              <a:avLst/>
              <a:gdLst>
                <a:gd name="T0" fmla="*/ 0 w 17"/>
                <a:gd name="T1" fmla="*/ 1 h 11"/>
                <a:gd name="T2" fmla="*/ 4 w 17"/>
                <a:gd name="T3" fmla="*/ 3 h 11"/>
                <a:gd name="T4" fmla="*/ 0 w 17"/>
                <a:gd name="T5" fmla="*/ 1 h 11"/>
                <a:gd name="T6" fmla="*/ 0 60000 65536"/>
                <a:gd name="T7" fmla="*/ 0 60000 65536"/>
                <a:gd name="T8" fmla="*/ 0 60000 65536"/>
              </a:gdLst>
              <a:ahLst/>
              <a:cxnLst>
                <a:cxn ang="T6">
                  <a:pos x="T0" y="T1"/>
                </a:cxn>
                <a:cxn ang="T7">
                  <a:pos x="T2" y="T3"/>
                </a:cxn>
                <a:cxn ang="T8">
                  <a:pos x="T4" y="T5"/>
                </a:cxn>
              </a:cxnLst>
              <a:rect l="0" t="0" r="r" b="b"/>
              <a:pathLst>
                <a:path w="17" h="11">
                  <a:moveTo>
                    <a:pt x="0" y="3"/>
                  </a:moveTo>
                  <a:cubicBezTo>
                    <a:pt x="0" y="3"/>
                    <a:pt x="14" y="0"/>
                    <a:pt x="17" y="11"/>
                  </a:cubicBezTo>
                  <a:cubicBezTo>
                    <a:pt x="17" y="11"/>
                    <a:pt x="12" y="2"/>
                    <a:pt x="0" y="3"/>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3" name="Freeform 5342"/>
            <p:cNvSpPr>
              <a:spLocks/>
            </p:cNvSpPr>
            <p:nvPr/>
          </p:nvSpPr>
          <p:spPr bwMode="auto">
            <a:xfrm rot="2007792">
              <a:off x="9558573" y="4949866"/>
              <a:ext cx="1867" cy="4216"/>
            </a:xfrm>
            <a:custGeom>
              <a:avLst/>
              <a:gdLst>
                <a:gd name="T0" fmla="*/ 0 w 5"/>
                <a:gd name="T1" fmla="*/ 0 h 10"/>
                <a:gd name="T2" fmla="*/ 1 w 5"/>
                <a:gd name="T3" fmla="*/ 3 h 10"/>
                <a:gd name="T4" fmla="*/ 0 w 5"/>
                <a:gd name="T5" fmla="*/ 0 h 10"/>
                <a:gd name="T6" fmla="*/ 0 60000 65536"/>
                <a:gd name="T7" fmla="*/ 0 60000 65536"/>
                <a:gd name="T8" fmla="*/ 0 60000 65536"/>
              </a:gdLst>
              <a:ahLst/>
              <a:cxnLst>
                <a:cxn ang="T6">
                  <a:pos x="T0" y="T1"/>
                </a:cxn>
                <a:cxn ang="T7">
                  <a:pos x="T2" y="T3"/>
                </a:cxn>
                <a:cxn ang="T8">
                  <a:pos x="T4" y="T5"/>
                </a:cxn>
              </a:cxnLst>
              <a:rect l="0" t="0" r="r" b="b"/>
              <a:pathLst>
                <a:path w="5" h="10">
                  <a:moveTo>
                    <a:pt x="2" y="0"/>
                  </a:moveTo>
                  <a:cubicBezTo>
                    <a:pt x="2" y="0"/>
                    <a:pt x="0" y="6"/>
                    <a:pt x="5" y="10"/>
                  </a:cubicBezTo>
                  <a:cubicBezTo>
                    <a:pt x="5" y="10"/>
                    <a:pt x="1" y="6"/>
                    <a:pt x="2"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4" name="Freeform 5343"/>
            <p:cNvSpPr>
              <a:spLocks/>
            </p:cNvSpPr>
            <p:nvPr/>
          </p:nvSpPr>
          <p:spPr bwMode="auto">
            <a:xfrm rot="2007792">
              <a:off x="9540641" y="4960491"/>
              <a:ext cx="15870" cy="10960"/>
            </a:xfrm>
            <a:custGeom>
              <a:avLst/>
              <a:gdLst>
                <a:gd name="T0" fmla="*/ 8 w 34"/>
                <a:gd name="T1" fmla="*/ 2 h 28"/>
                <a:gd name="T2" fmla="*/ 5 w 34"/>
                <a:gd name="T3" fmla="*/ 6 h 28"/>
                <a:gd name="T4" fmla="*/ 1 w 34"/>
                <a:gd name="T5" fmla="*/ 4 h 28"/>
                <a:gd name="T6" fmla="*/ 4 w 34"/>
                <a:gd name="T7" fmla="*/ 0 h 28"/>
                <a:gd name="T8" fmla="*/ 8 w 34"/>
                <a:gd name="T9" fmla="*/ 2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8">
                  <a:moveTo>
                    <a:pt x="32" y="10"/>
                  </a:moveTo>
                  <a:cubicBezTo>
                    <a:pt x="34" y="17"/>
                    <a:pt x="28" y="24"/>
                    <a:pt x="20" y="26"/>
                  </a:cubicBezTo>
                  <a:cubicBezTo>
                    <a:pt x="12" y="28"/>
                    <a:pt x="4" y="25"/>
                    <a:pt x="2" y="18"/>
                  </a:cubicBezTo>
                  <a:cubicBezTo>
                    <a:pt x="0" y="12"/>
                    <a:pt x="6" y="5"/>
                    <a:pt x="14" y="2"/>
                  </a:cubicBezTo>
                  <a:cubicBezTo>
                    <a:pt x="22" y="0"/>
                    <a:pt x="30" y="4"/>
                    <a:pt x="32"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5" name="Freeform 5344"/>
            <p:cNvSpPr>
              <a:spLocks/>
            </p:cNvSpPr>
            <p:nvPr/>
          </p:nvSpPr>
          <p:spPr bwMode="auto">
            <a:xfrm rot="2007792">
              <a:off x="9541496" y="4961593"/>
              <a:ext cx="12136" cy="8431"/>
            </a:xfrm>
            <a:custGeom>
              <a:avLst/>
              <a:gdLst>
                <a:gd name="T0" fmla="*/ 7 w 26"/>
                <a:gd name="T1" fmla="*/ 2 h 22"/>
                <a:gd name="T2" fmla="*/ 4 w 26"/>
                <a:gd name="T3" fmla="*/ 4 h 22"/>
                <a:gd name="T4" fmla="*/ 1 w 26"/>
                <a:gd name="T5" fmla="*/ 3 h 22"/>
                <a:gd name="T6" fmla="*/ 3 w 26"/>
                <a:gd name="T7" fmla="*/ 0 h 22"/>
                <a:gd name="T8" fmla="*/ 7 w 26"/>
                <a:gd name="T9" fmla="*/ 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5" y="8"/>
                  </a:moveTo>
                  <a:cubicBezTo>
                    <a:pt x="26" y="13"/>
                    <a:pt x="22" y="19"/>
                    <a:pt x="16" y="20"/>
                  </a:cubicBezTo>
                  <a:cubicBezTo>
                    <a:pt x="9" y="22"/>
                    <a:pt x="3" y="19"/>
                    <a:pt x="2" y="14"/>
                  </a:cubicBezTo>
                  <a:cubicBezTo>
                    <a:pt x="0" y="9"/>
                    <a:pt x="4" y="3"/>
                    <a:pt x="11" y="2"/>
                  </a:cubicBezTo>
                  <a:cubicBezTo>
                    <a:pt x="17" y="0"/>
                    <a:pt x="23" y="3"/>
                    <a:pt x="25" y="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6" name="Freeform 5345"/>
            <p:cNvSpPr>
              <a:spLocks/>
            </p:cNvSpPr>
            <p:nvPr/>
          </p:nvSpPr>
          <p:spPr bwMode="auto">
            <a:xfrm rot="2007792">
              <a:off x="9549427" y="4962852"/>
              <a:ext cx="7468" cy="4216"/>
            </a:xfrm>
            <a:custGeom>
              <a:avLst/>
              <a:gdLst>
                <a:gd name="T0" fmla="*/ 0 w 17"/>
                <a:gd name="T1" fmla="*/ 0 h 11"/>
                <a:gd name="T2" fmla="*/ 4 w 17"/>
                <a:gd name="T3" fmla="*/ 2 h 11"/>
                <a:gd name="T4" fmla="*/ 0 w 17"/>
                <a:gd name="T5" fmla="*/ 0 h 11"/>
                <a:gd name="T6" fmla="*/ 0 60000 65536"/>
                <a:gd name="T7" fmla="*/ 0 60000 65536"/>
                <a:gd name="T8" fmla="*/ 0 60000 65536"/>
              </a:gdLst>
              <a:ahLst/>
              <a:cxnLst>
                <a:cxn ang="T6">
                  <a:pos x="T0" y="T1"/>
                </a:cxn>
                <a:cxn ang="T7">
                  <a:pos x="T2" y="T3"/>
                </a:cxn>
                <a:cxn ang="T8">
                  <a:pos x="T4" y="T5"/>
                </a:cxn>
              </a:cxnLst>
              <a:rect l="0" t="0" r="r" b="b"/>
              <a:pathLst>
                <a:path w="17" h="11">
                  <a:moveTo>
                    <a:pt x="0" y="3"/>
                  </a:moveTo>
                  <a:cubicBezTo>
                    <a:pt x="0" y="3"/>
                    <a:pt x="14" y="0"/>
                    <a:pt x="17" y="11"/>
                  </a:cubicBezTo>
                  <a:cubicBezTo>
                    <a:pt x="17" y="11"/>
                    <a:pt x="12" y="2"/>
                    <a:pt x="0" y="3"/>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7" name="Freeform 5346"/>
            <p:cNvSpPr>
              <a:spLocks/>
            </p:cNvSpPr>
            <p:nvPr/>
          </p:nvSpPr>
          <p:spPr bwMode="auto">
            <a:xfrm rot="2007792">
              <a:off x="9541805" y="4962252"/>
              <a:ext cx="2801" cy="3372"/>
            </a:xfrm>
            <a:custGeom>
              <a:avLst/>
              <a:gdLst>
                <a:gd name="T0" fmla="*/ 1 w 5"/>
                <a:gd name="T1" fmla="*/ 0 h 9"/>
                <a:gd name="T2" fmla="*/ 2 w 5"/>
                <a:gd name="T3" fmla="*/ 2 h 9"/>
                <a:gd name="T4" fmla="*/ 1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2" y="0"/>
                  </a:moveTo>
                  <a:cubicBezTo>
                    <a:pt x="2" y="0"/>
                    <a:pt x="0" y="6"/>
                    <a:pt x="5" y="9"/>
                  </a:cubicBezTo>
                  <a:cubicBezTo>
                    <a:pt x="5" y="9"/>
                    <a:pt x="1" y="6"/>
                    <a:pt x="2"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8" name="Freeform 5347"/>
            <p:cNvSpPr>
              <a:spLocks/>
            </p:cNvSpPr>
            <p:nvPr/>
          </p:nvSpPr>
          <p:spPr bwMode="auto">
            <a:xfrm rot="2007792">
              <a:off x="9561966" y="4968298"/>
              <a:ext cx="14936" cy="11803"/>
            </a:xfrm>
            <a:custGeom>
              <a:avLst/>
              <a:gdLst>
                <a:gd name="T0" fmla="*/ 8 w 33"/>
                <a:gd name="T1" fmla="*/ 3 h 28"/>
                <a:gd name="T2" fmla="*/ 5 w 33"/>
                <a:gd name="T3" fmla="*/ 7 h 28"/>
                <a:gd name="T4" fmla="*/ 0 w 33"/>
                <a:gd name="T5" fmla="*/ 5 h 28"/>
                <a:gd name="T6" fmla="*/ 3 w 33"/>
                <a:gd name="T7" fmla="*/ 1 h 28"/>
                <a:gd name="T8" fmla="*/ 8 w 33"/>
                <a:gd name="T9" fmla="*/ 3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8">
                  <a:moveTo>
                    <a:pt x="32" y="10"/>
                  </a:moveTo>
                  <a:cubicBezTo>
                    <a:pt x="33" y="16"/>
                    <a:pt x="28" y="23"/>
                    <a:pt x="20" y="26"/>
                  </a:cubicBezTo>
                  <a:cubicBezTo>
                    <a:pt x="11" y="28"/>
                    <a:pt x="3" y="24"/>
                    <a:pt x="1" y="18"/>
                  </a:cubicBezTo>
                  <a:cubicBezTo>
                    <a:pt x="0" y="11"/>
                    <a:pt x="5" y="4"/>
                    <a:pt x="13" y="2"/>
                  </a:cubicBezTo>
                  <a:cubicBezTo>
                    <a:pt x="22" y="0"/>
                    <a:pt x="30" y="3"/>
                    <a:pt x="32"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49" name="Freeform 5348"/>
            <p:cNvSpPr>
              <a:spLocks/>
            </p:cNvSpPr>
            <p:nvPr/>
          </p:nvSpPr>
          <p:spPr bwMode="auto">
            <a:xfrm rot="2007792">
              <a:off x="9562744" y="4969657"/>
              <a:ext cx="12136" cy="9274"/>
            </a:xfrm>
            <a:custGeom>
              <a:avLst/>
              <a:gdLst>
                <a:gd name="T0" fmla="*/ 6 w 26"/>
                <a:gd name="T1" fmla="*/ 2 h 22"/>
                <a:gd name="T2" fmla="*/ 4 w 26"/>
                <a:gd name="T3" fmla="*/ 5 h 22"/>
                <a:gd name="T4" fmla="*/ 1 w 26"/>
                <a:gd name="T5" fmla="*/ 4 h 22"/>
                <a:gd name="T6" fmla="*/ 3 w 26"/>
                <a:gd name="T7" fmla="*/ 1 h 22"/>
                <a:gd name="T8" fmla="*/ 6 w 26"/>
                <a:gd name="T9" fmla="*/ 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4" y="8"/>
                  </a:moveTo>
                  <a:cubicBezTo>
                    <a:pt x="26" y="13"/>
                    <a:pt x="22" y="18"/>
                    <a:pt x="15" y="20"/>
                  </a:cubicBezTo>
                  <a:cubicBezTo>
                    <a:pt x="9" y="22"/>
                    <a:pt x="2" y="19"/>
                    <a:pt x="1" y="14"/>
                  </a:cubicBezTo>
                  <a:cubicBezTo>
                    <a:pt x="0" y="8"/>
                    <a:pt x="4" y="3"/>
                    <a:pt x="10" y="1"/>
                  </a:cubicBezTo>
                  <a:cubicBezTo>
                    <a:pt x="17" y="0"/>
                    <a:pt x="23" y="2"/>
                    <a:pt x="24" y="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0" name="Freeform 5349"/>
            <p:cNvSpPr>
              <a:spLocks/>
            </p:cNvSpPr>
            <p:nvPr/>
          </p:nvSpPr>
          <p:spPr bwMode="auto">
            <a:xfrm rot="2007792">
              <a:off x="9570128" y="4970471"/>
              <a:ext cx="7468" cy="4216"/>
            </a:xfrm>
            <a:custGeom>
              <a:avLst/>
              <a:gdLst>
                <a:gd name="T0" fmla="*/ 0 w 16"/>
                <a:gd name="T1" fmla="*/ 1 h 10"/>
                <a:gd name="T2" fmla="*/ 4 w 16"/>
                <a:gd name="T3" fmla="*/ 3 h 10"/>
                <a:gd name="T4" fmla="*/ 0 w 16"/>
                <a:gd name="T5" fmla="*/ 1 h 10"/>
                <a:gd name="T6" fmla="*/ 0 60000 65536"/>
                <a:gd name="T7" fmla="*/ 0 60000 65536"/>
                <a:gd name="T8" fmla="*/ 0 60000 65536"/>
              </a:gdLst>
              <a:ahLst/>
              <a:cxnLst>
                <a:cxn ang="T6">
                  <a:pos x="T0" y="T1"/>
                </a:cxn>
                <a:cxn ang="T7">
                  <a:pos x="T2" y="T3"/>
                </a:cxn>
                <a:cxn ang="T8">
                  <a:pos x="T4" y="T5"/>
                </a:cxn>
              </a:cxnLst>
              <a:rect l="0" t="0" r="r" b="b"/>
              <a:pathLst>
                <a:path w="16" h="10">
                  <a:moveTo>
                    <a:pt x="0" y="2"/>
                  </a:moveTo>
                  <a:cubicBezTo>
                    <a:pt x="0" y="2"/>
                    <a:pt x="13" y="0"/>
                    <a:pt x="16" y="10"/>
                  </a:cubicBezTo>
                  <a:cubicBezTo>
                    <a:pt x="16" y="10"/>
                    <a:pt x="12" y="2"/>
                    <a:pt x="0" y="2"/>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1" name="Freeform 5350"/>
            <p:cNvSpPr>
              <a:spLocks/>
            </p:cNvSpPr>
            <p:nvPr/>
          </p:nvSpPr>
          <p:spPr bwMode="auto">
            <a:xfrm rot="2007792">
              <a:off x="9562898" y="4970832"/>
              <a:ext cx="1867" cy="3372"/>
            </a:xfrm>
            <a:custGeom>
              <a:avLst/>
              <a:gdLst>
                <a:gd name="T0" fmla="*/ 0 w 5"/>
                <a:gd name="T1" fmla="*/ 0 h 9"/>
                <a:gd name="T2" fmla="*/ 1 w 5"/>
                <a:gd name="T3" fmla="*/ 2 h 9"/>
                <a:gd name="T4" fmla="*/ 0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2" y="0"/>
                  </a:moveTo>
                  <a:cubicBezTo>
                    <a:pt x="2" y="0"/>
                    <a:pt x="0" y="6"/>
                    <a:pt x="5" y="9"/>
                  </a:cubicBezTo>
                  <a:cubicBezTo>
                    <a:pt x="5" y="9"/>
                    <a:pt x="1" y="5"/>
                    <a:pt x="2"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2" name="Freeform 5351"/>
            <p:cNvSpPr>
              <a:spLocks/>
            </p:cNvSpPr>
            <p:nvPr/>
          </p:nvSpPr>
          <p:spPr bwMode="auto">
            <a:xfrm rot="2007792">
              <a:off x="9582957" y="4967013"/>
              <a:ext cx="14936" cy="11803"/>
            </a:xfrm>
            <a:custGeom>
              <a:avLst/>
              <a:gdLst>
                <a:gd name="T0" fmla="*/ 7 w 33"/>
                <a:gd name="T1" fmla="*/ 3 h 28"/>
                <a:gd name="T2" fmla="*/ 4 w 33"/>
                <a:gd name="T3" fmla="*/ 7 h 28"/>
                <a:gd name="T4" fmla="*/ 0 w 33"/>
                <a:gd name="T5" fmla="*/ 5 h 28"/>
                <a:gd name="T6" fmla="*/ 3 w 33"/>
                <a:gd name="T7" fmla="*/ 1 h 28"/>
                <a:gd name="T8" fmla="*/ 7 w 33"/>
                <a:gd name="T9" fmla="*/ 3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8">
                  <a:moveTo>
                    <a:pt x="31" y="10"/>
                  </a:moveTo>
                  <a:cubicBezTo>
                    <a:pt x="33" y="17"/>
                    <a:pt x="28" y="24"/>
                    <a:pt x="19" y="26"/>
                  </a:cubicBezTo>
                  <a:cubicBezTo>
                    <a:pt x="11" y="28"/>
                    <a:pt x="3" y="24"/>
                    <a:pt x="1" y="18"/>
                  </a:cubicBezTo>
                  <a:cubicBezTo>
                    <a:pt x="0" y="11"/>
                    <a:pt x="5" y="4"/>
                    <a:pt x="13" y="2"/>
                  </a:cubicBezTo>
                  <a:cubicBezTo>
                    <a:pt x="22" y="0"/>
                    <a:pt x="30" y="4"/>
                    <a:pt x="31"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3" name="Freeform 5352"/>
            <p:cNvSpPr>
              <a:spLocks/>
            </p:cNvSpPr>
            <p:nvPr/>
          </p:nvSpPr>
          <p:spPr bwMode="auto">
            <a:xfrm rot="2007792">
              <a:off x="9583813" y="4968115"/>
              <a:ext cx="11202" cy="9274"/>
            </a:xfrm>
            <a:custGeom>
              <a:avLst/>
              <a:gdLst>
                <a:gd name="T0" fmla="*/ 6 w 25"/>
                <a:gd name="T1" fmla="*/ 2 h 22"/>
                <a:gd name="T2" fmla="*/ 3 w 25"/>
                <a:gd name="T3" fmla="*/ 5 h 22"/>
                <a:gd name="T4" fmla="*/ 0 w 25"/>
                <a:gd name="T5" fmla="*/ 4 h 22"/>
                <a:gd name="T6" fmla="*/ 2 w 25"/>
                <a:gd name="T7" fmla="*/ 1 h 22"/>
                <a:gd name="T8" fmla="*/ 6 w 25"/>
                <a:gd name="T9" fmla="*/ 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2">
                  <a:moveTo>
                    <a:pt x="24" y="8"/>
                  </a:moveTo>
                  <a:cubicBezTo>
                    <a:pt x="25" y="13"/>
                    <a:pt x="21" y="18"/>
                    <a:pt x="15" y="20"/>
                  </a:cubicBezTo>
                  <a:cubicBezTo>
                    <a:pt x="9" y="22"/>
                    <a:pt x="2" y="19"/>
                    <a:pt x="1" y="14"/>
                  </a:cubicBezTo>
                  <a:cubicBezTo>
                    <a:pt x="0" y="9"/>
                    <a:pt x="4" y="3"/>
                    <a:pt x="10" y="1"/>
                  </a:cubicBezTo>
                  <a:cubicBezTo>
                    <a:pt x="16" y="0"/>
                    <a:pt x="23" y="3"/>
                    <a:pt x="24" y="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4" name="Freeform 5353"/>
            <p:cNvSpPr>
              <a:spLocks/>
            </p:cNvSpPr>
            <p:nvPr/>
          </p:nvSpPr>
          <p:spPr bwMode="auto">
            <a:xfrm rot="2007792">
              <a:off x="9590887" y="4969116"/>
              <a:ext cx="7468" cy="5059"/>
            </a:xfrm>
            <a:custGeom>
              <a:avLst/>
              <a:gdLst>
                <a:gd name="T0" fmla="*/ 0 w 16"/>
                <a:gd name="T1" fmla="*/ 1 h 11"/>
                <a:gd name="T2" fmla="*/ 4 w 16"/>
                <a:gd name="T3" fmla="*/ 3 h 11"/>
                <a:gd name="T4" fmla="*/ 0 w 16"/>
                <a:gd name="T5" fmla="*/ 1 h 11"/>
                <a:gd name="T6" fmla="*/ 0 60000 65536"/>
                <a:gd name="T7" fmla="*/ 0 60000 65536"/>
                <a:gd name="T8" fmla="*/ 0 60000 65536"/>
              </a:gdLst>
              <a:ahLst/>
              <a:cxnLst>
                <a:cxn ang="T6">
                  <a:pos x="T0" y="T1"/>
                </a:cxn>
                <a:cxn ang="T7">
                  <a:pos x="T2" y="T3"/>
                </a:cxn>
                <a:cxn ang="T8">
                  <a:pos x="T4" y="T5"/>
                </a:cxn>
              </a:cxnLst>
              <a:rect l="0" t="0" r="r" b="b"/>
              <a:pathLst>
                <a:path w="16" h="11">
                  <a:moveTo>
                    <a:pt x="0" y="2"/>
                  </a:moveTo>
                  <a:cubicBezTo>
                    <a:pt x="0" y="2"/>
                    <a:pt x="13" y="0"/>
                    <a:pt x="16" y="11"/>
                  </a:cubicBezTo>
                  <a:cubicBezTo>
                    <a:pt x="16" y="11"/>
                    <a:pt x="11" y="2"/>
                    <a:pt x="0" y="2"/>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5" name="Freeform 5354"/>
            <p:cNvSpPr>
              <a:spLocks/>
            </p:cNvSpPr>
            <p:nvPr/>
          </p:nvSpPr>
          <p:spPr bwMode="auto">
            <a:xfrm rot="2007792">
              <a:off x="9583033" y="4969290"/>
              <a:ext cx="2801" cy="3372"/>
            </a:xfrm>
            <a:custGeom>
              <a:avLst/>
              <a:gdLst>
                <a:gd name="T0" fmla="*/ 1 w 6"/>
                <a:gd name="T1" fmla="*/ 0 h 9"/>
                <a:gd name="T2" fmla="*/ 2 w 6"/>
                <a:gd name="T3" fmla="*/ 2 h 9"/>
                <a:gd name="T4" fmla="*/ 1 w 6"/>
                <a:gd name="T5" fmla="*/ 0 h 9"/>
                <a:gd name="T6" fmla="*/ 0 60000 65536"/>
                <a:gd name="T7" fmla="*/ 0 60000 65536"/>
                <a:gd name="T8" fmla="*/ 0 60000 65536"/>
              </a:gdLst>
              <a:ahLst/>
              <a:cxnLst>
                <a:cxn ang="T6">
                  <a:pos x="T0" y="T1"/>
                </a:cxn>
                <a:cxn ang="T7">
                  <a:pos x="T2" y="T3"/>
                </a:cxn>
                <a:cxn ang="T8">
                  <a:pos x="T4" y="T5"/>
                </a:cxn>
              </a:cxnLst>
              <a:rect l="0" t="0" r="r" b="b"/>
              <a:pathLst>
                <a:path w="6" h="9">
                  <a:moveTo>
                    <a:pt x="3" y="0"/>
                  </a:moveTo>
                  <a:cubicBezTo>
                    <a:pt x="3" y="0"/>
                    <a:pt x="0" y="6"/>
                    <a:pt x="6" y="9"/>
                  </a:cubicBezTo>
                  <a:cubicBezTo>
                    <a:pt x="6" y="9"/>
                    <a:pt x="2" y="5"/>
                    <a:pt x="3"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6" name="Freeform 5355"/>
            <p:cNvSpPr>
              <a:spLocks/>
            </p:cNvSpPr>
            <p:nvPr/>
          </p:nvSpPr>
          <p:spPr bwMode="auto">
            <a:xfrm rot="2007792">
              <a:off x="9592326" y="4983312"/>
              <a:ext cx="14936" cy="11803"/>
            </a:xfrm>
            <a:custGeom>
              <a:avLst/>
              <a:gdLst>
                <a:gd name="T0" fmla="*/ 7 w 33"/>
                <a:gd name="T1" fmla="*/ 3 h 28"/>
                <a:gd name="T2" fmla="*/ 4 w 33"/>
                <a:gd name="T3" fmla="*/ 7 h 28"/>
                <a:gd name="T4" fmla="*/ 0 w 33"/>
                <a:gd name="T5" fmla="*/ 5 h 28"/>
                <a:gd name="T6" fmla="*/ 3 w 33"/>
                <a:gd name="T7" fmla="*/ 1 h 28"/>
                <a:gd name="T8" fmla="*/ 7 w 33"/>
                <a:gd name="T9" fmla="*/ 3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8">
                  <a:moveTo>
                    <a:pt x="31" y="10"/>
                  </a:moveTo>
                  <a:cubicBezTo>
                    <a:pt x="33" y="17"/>
                    <a:pt x="28" y="24"/>
                    <a:pt x="19" y="26"/>
                  </a:cubicBezTo>
                  <a:cubicBezTo>
                    <a:pt x="11" y="28"/>
                    <a:pt x="3" y="25"/>
                    <a:pt x="1" y="18"/>
                  </a:cubicBezTo>
                  <a:cubicBezTo>
                    <a:pt x="0" y="12"/>
                    <a:pt x="5" y="5"/>
                    <a:pt x="13" y="3"/>
                  </a:cubicBezTo>
                  <a:cubicBezTo>
                    <a:pt x="22" y="0"/>
                    <a:pt x="30" y="4"/>
                    <a:pt x="31"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7" name="Freeform 5356"/>
            <p:cNvSpPr>
              <a:spLocks/>
            </p:cNvSpPr>
            <p:nvPr/>
          </p:nvSpPr>
          <p:spPr bwMode="auto">
            <a:xfrm rot="2007792">
              <a:off x="9593182" y="4984414"/>
              <a:ext cx="11202" cy="9274"/>
            </a:xfrm>
            <a:custGeom>
              <a:avLst/>
              <a:gdLst>
                <a:gd name="T0" fmla="*/ 6 w 25"/>
                <a:gd name="T1" fmla="*/ 2 h 22"/>
                <a:gd name="T2" fmla="*/ 3 w 25"/>
                <a:gd name="T3" fmla="*/ 6 h 22"/>
                <a:gd name="T4" fmla="*/ 0 w 25"/>
                <a:gd name="T5" fmla="*/ 4 h 22"/>
                <a:gd name="T6" fmla="*/ 2 w 25"/>
                <a:gd name="T7" fmla="*/ 1 h 22"/>
                <a:gd name="T8" fmla="*/ 6 w 25"/>
                <a:gd name="T9" fmla="*/ 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2">
                  <a:moveTo>
                    <a:pt x="24" y="8"/>
                  </a:moveTo>
                  <a:cubicBezTo>
                    <a:pt x="25" y="13"/>
                    <a:pt x="21" y="19"/>
                    <a:pt x="15" y="21"/>
                  </a:cubicBezTo>
                  <a:cubicBezTo>
                    <a:pt x="9" y="22"/>
                    <a:pt x="2" y="19"/>
                    <a:pt x="1" y="14"/>
                  </a:cubicBezTo>
                  <a:cubicBezTo>
                    <a:pt x="0" y="9"/>
                    <a:pt x="4" y="3"/>
                    <a:pt x="10" y="2"/>
                  </a:cubicBezTo>
                  <a:cubicBezTo>
                    <a:pt x="16" y="0"/>
                    <a:pt x="23" y="3"/>
                    <a:pt x="24" y="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8" name="Freeform 5357"/>
            <p:cNvSpPr>
              <a:spLocks/>
            </p:cNvSpPr>
            <p:nvPr/>
          </p:nvSpPr>
          <p:spPr bwMode="auto">
            <a:xfrm rot="2007792">
              <a:off x="9600489" y="4985485"/>
              <a:ext cx="7468" cy="4216"/>
            </a:xfrm>
            <a:custGeom>
              <a:avLst/>
              <a:gdLst>
                <a:gd name="T0" fmla="*/ 0 w 16"/>
                <a:gd name="T1" fmla="*/ 0 h 11"/>
                <a:gd name="T2" fmla="*/ 4 w 16"/>
                <a:gd name="T3" fmla="*/ 2 h 11"/>
                <a:gd name="T4" fmla="*/ 0 w 16"/>
                <a:gd name="T5" fmla="*/ 0 h 11"/>
                <a:gd name="T6" fmla="*/ 0 60000 65536"/>
                <a:gd name="T7" fmla="*/ 0 60000 65536"/>
                <a:gd name="T8" fmla="*/ 0 60000 65536"/>
              </a:gdLst>
              <a:ahLst/>
              <a:cxnLst>
                <a:cxn ang="T6">
                  <a:pos x="T0" y="T1"/>
                </a:cxn>
                <a:cxn ang="T7">
                  <a:pos x="T2" y="T3"/>
                </a:cxn>
                <a:cxn ang="T8">
                  <a:pos x="T4" y="T5"/>
                </a:cxn>
              </a:cxnLst>
              <a:rect l="0" t="0" r="r" b="b"/>
              <a:pathLst>
                <a:path w="16" h="11">
                  <a:moveTo>
                    <a:pt x="0" y="3"/>
                  </a:moveTo>
                  <a:cubicBezTo>
                    <a:pt x="0" y="3"/>
                    <a:pt x="13" y="0"/>
                    <a:pt x="16" y="11"/>
                  </a:cubicBezTo>
                  <a:cubicBezTo>
                    <a:pt x="16" y="11"/>
                    <a:pt x="11" y="2"/>
                    <a:pt x="0" y="3"/>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59" name="Freeform 5358"/>
            <p:cNvSpPr>
              <a:spLocks/>
            </p:cNvSpPr>
            <p:nvPr/>
          </p:nvSpPr>
          <p:spPr bwMode="auto">
            <a:xfrm rot="2007792">
              <a:off x="9592635" y="4984815"/>
              <a:ext cx="2801" cy="4216"/>
            </a:xfrm>
            <a:custGeom>
              <a:avLst/>
              <a:gdLst>
                <a:gd name="T0" fmla="*/ 1 w 6"/>
                <a:gd name="T1" fmla="*/ 0 h 10"/>
                <a:gd name="T2" fmla="*/ 2 w 6"/>
                <a:gd name="T3" fmla="*/ 3 h 10"/>
                <a:gd name="T4" fmla="*/ 1 w 6"/>
                <a:gd name="T5" fmla="*/ 0 h 10"/>
                <a:gd name="T6" fmla="*/ 0 60000 65536"/>
                <a:gd name="T7" fmla="*/ 0 60000 65536"/>
                <a:gd name="T8" fmla="*/ 0 60000 65536"/>
              </a:gdLst>
              <a:ahLst/>
              <a:cxnLst>
                <a:cxn ang="T6">
                  <a:pos x="T0" y="T1"/>
                </a:cxn>
                <a:cxn ang="T7">
                  <a:pos x="T2" y="T3"/>
                </a:cxn>
                <a:cxn ang="T8">
                  <a:pos x="T4" y="T5"/>
                </a:cxn>
              </a:cxnLst>
              <a:rect l="0" t="0" r="r" b="b"/>
              <a:pathLst>
                <a:path w="6" h="10">
                  <a:moveTo>
                    <a:pt x="3" y="0"/>
                  </a:moveTo>
                  <a:cubicBezTo>
                    <a:pt x="3" y="0"/>
                    <a:pt x="0" y="6"/>
                    <a:pt x="6" y="10"/>
                  </a:cubicBezTo>
                  <a:cubicBezTo>
                    <a:pt x="6" y="10"/>
                    <a:pt x="2" y="6"/>
                    <a:pt x="3"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0" name="Freeform 5359"/>
            <p:cNvSpPr>
              <a:spLocks/>
            </p:cNvSpPr>
            <p:nvPr/>
          </p:nvSpPr>
          <p:spPr bwMode="auto">
            <a:xfrm rot="2007792">
              <a:off x="9578555" y="4946304"/>
              <a:ext cx="15870" cy="12647"/>
            </a:xfrm>
            <a:custGeom>
              <a:avLst/>
              <a:gdLst>
                <a:gd name="T0" fmla="*/ 8 w 34"/>
                <a:gd name="T1" fmla="*/ 5 h 29"/>
                <a:gd name="T2" fmla="*/ 4 w 34"/>
                <a:gd name="T3" fmla="*/ 7 h 29"/>
                <a:gd name="T4" fmla="*/ 1 w 34"/>
                <a:gd name="T5" fmla="*/ 3 h 29"/>
                <a:gd name="T6" fmla="*/ 6 w 34"/>
                <a:gd name="T7" fmla="*/ 1 h 29"/>
                <a:gd name="T8" fmla="*/ 8 w 34"/>
                <a:gd name="T9" fmla="*/ 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9">
                  <a:moveTo>
                    <a:pt x="31" y="20"/>
                  </a:moveTo>
                  <a:cubicBezTo>
                    <a:pt x="29" y="27"/>
                    <a:pt x="21" y="29"/>
                    <a:pt x="13" y="26"/>
                  </a:cubicBezTo>
                  <a:cubicBezTo>
                    <a:pt x="5" y="23"/>
                    <a:pt x="0" y="15"/>
                    <a:pt x="3" y="9"/>
                  </a:cubicBezTo>
                  <a:cubicBezTo>
                    <a:pt x="5" y="3"/>
                    <a:pt x="14" y="0"/>
                    <a:pt x="22" y="3"/>
                  </a:cubicBezTo>
                  <a:cubicBezTo>
                    <a:pt x="29" y="7"/>
                    <a:pt x="34" y="14"/>
                    <a:pt x="31" y="2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1" name="Freeform 5360"/>
            <p:cNvSpPr>
              <a:spLocks/>
            </p:cNvSpPr>
            <p:nvPr/>
          </p:nvSpPr>
          <p:spPr bwMode="auto">
            <a:xfrm rot="2007792">
              <a:off x="9579643" y="4947476"/>
              <a:ext cx="12136" cy="9274"/>
            </a:xfrm>
            <a:custGeom>
              <a:avLst/>
              <a:gdLst>
                <a:gd name="T0" fmla="*/ 6 w 26"/>
                <a:gd name="T1" fmla="*/ 4 h 23"/>
                <a:gd name="T2" fmla="*/ 3 w 26"/>
                <a:gd name="T3" fmla="*/ 5 h 23"/>
                <a:gd name="T4" fmla="*/ 1 w 26"/>
                <a:gd name="T5" fmla="*/ 1 h 23"/>
                <a:gd name="T6" fmla="*/ 5 w 26"/>
                <a:gd name="T7" fmla="*/ 0 h 23"/>
                <a:gd name="T8" fmla="*/ 6 w 26"/>
                <a:gd name="T9" fmla="*/ 4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4" y="16"/>
                  </a:moveTo>
                  <a:cubicBezTo>
                    <a:pt x="22" y="21"/>
                    <a:pt x="16" y="23"/>
                    <a:pt x="10" y="20"/>
                  </a:cubicBezTo>
                  <a:cubicBezTo>
                    <a:pt x="3" y="18"/>
                    <a:pt x="0" y="12"/>
                    <a:pt x="2" y="7"/>
                  </a:cubicBezTo>
                  <a:cubicBezTo>
                    <a:pt x="4" y="2"/>
                    <a:pt x="11" y="0"/>
                    <a:pt x="17" y="2"/>
                  </a:cubicBezTo>
                  <a:cubicBezTo>
                    <a:pt x="23" y="5"/>
                    <a:pt x="26" y="11"/>
                    <a:pt x="24" y="16"/>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2" name="Freeform 5361"/>
            <p:cNvSpPr>
              <a:spLocks/>
            </p:cNvSpPr>
            <p:nvPr/>
          </p:nvSpPr>
          <p:spPr bwMode="auto">
            <a:xfrm rot="2007792">
              <a:off x="9588127" y="4951992"/>
              <a:ext cx="6535" cy="6745"/>
            </a:xfrm>
            <a:custGeom>
              <a:avLst/>
              <a:gdLst>
                <a:gd name="T0" fmla="*/ 0 w 13"/>
                <a:gd name="T1" fmla="*/ 0 h 16"/>
                <a:gd name="T2" fmla="*/ 3 w 13"/>
                <a:gd name="T3" fmla="*/ 4 h 16"/>
                <a:gd name="T4" fmla="*/ 0 w 13"/>
                <a:gd name="T5" fmla="*/ 0 h 16"/>
                <a:gd name="T6" fmla="*/ 0 60000 65536"/>
                <a:gd name="T7" fmla="*/ 0 60000 65536"/>
                <a:gd name="T8" fmla="*/ 0 60000 65536"/>
              </a:gdLst>
              <a:ahLst/>
              <a:cxnLst>
                <a:cxn ang="T6">
                  <a:pos x="T0" y="T1"/>
                </a:cxn>
                <a:cxn ang="T7">
                  <a:pos x="T2" y="T3"/>
                </a:cxn>
                <a:cxn ang="T8">
                  <a:pos x="T4" y="T5"/>
                </a:cxn>
              </a:cxnLst>
              <a:rect l="0" t="0" r="r" b="b"/>
              <a:pathLst>
                <a:path w="13" h="16">
                  <a:moveTo>
                    <a:pt x="0" y="0"/>
                  </a:moveTo>
                  <a:cubicBezTo>
                    <a:pt x="0" y="0"/>
                    <a:pt x="13" y="5"/>
                    <a:pt x="9" y="16"/>
                  </a:cubicBezTo>
                  <a:cubicBezTo>
                    <a:pt x="9" y="16"/>
                    <a:pt x="10" y="6"/>
                    <a:pt x="0"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3" name="Freeform 5362"/>
            <p:cNvSpPr>
              <a:spLocks/>
            </p:cNvSpPr>
            <p:nvPr/>
          </p:nvSpPr>
          <p:spPr bwMode="auto">
            <a:xfrm rot="2007792">
              <a:off x="9581346" y="4946025"/>
              <a:ext cx="2801" cy="4216"/>
            </a:xfrm>
            <a:custGeom>
              <a:avLst/>
              <a:gdLst>
                <a:gd name="T0" fmla="*/ 2 w 5"/>
                <a:gd name="T1" fmla="*/ 0 h 10"/>
                <a:gd name="T2" fmla="*/ 1 w 5"/>
                <a:gd name="T3" fmla="*/ 3 h 10"/>
                <a:gd name="T4" fmla="*/ 2 w 5"/>
                <a:gd name="T5" fmla="*/ 0 h 10"/>
                <a:gd name="T6" fmla="*/ 0 60000 65536"/>
                <a:gd name="T7" fmla="*/ 0 60000 65536"/>
                <a:gd name="T8" fmla="*/ 0 60000 65536"/>
              </a:gdLst>
              <a:ahLst/>
              <a:cxnLst>
                <a:cxn ang="T6">
                  <a:pos x="T0" y="T1"/>
                </a:cxn>
                <a:cxn ang="T7">
                  <a:pos x="T2" y="T3"/>
                </a:cxn>
                <a:cxn ang="T8">
                  <a:pos x="T4" y="T5"/>
                </a:cxn>
              </a:cxnLst>
              <a:rect l="0" t="0" r="r" b="b"/>
              <a:pathLst>
                <a:path w="5" h="10">
                  <a:moveTo>
                    <a:pt x="5" y="0"/>
                  </a:moveTo>
                  <a:cubicBezTo>
                    <a:pt x="5" y="0"/>
                    <a:pt x="0" y="4"/>
                    <a:pt x="2" y="10"/>
                  </a:cubicBezTo>
                  <a:cubicBezTo>
                    <a:pt x="2" y="10"/>
                    <a:pt x="1" y="4"/>
                    <a:pt x="5"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4" name="Freeform 5363"/>
            <p:cNvSpPr>
              <a:spLocks/>
            </p:cNvSpPr>
            <p:nvPr/>
          </p:nvSpPr>
          <p:spPr bwMode="auto">
            <a:xfrm rot="2007792">
              <a:off x="9596570" y="4936821"/>
              <a:ext cx="15870" cy="10960"/>
            </a:xfrm>
            <a:custGeom>
              <a:avLst/>
              <a:gdLst>
                <a:gd name="T0" fmla="*/ 8 w 34"/>
                <a:gd name="T1" fmla="*/ 2 h 28"/>
                <a:gd name="T2" fmla="*/ 5 w 34"/>
                <a:gd name="T3" fmla="*/ 6 h 28"/>
                <a:gd name="T4" fmla="*/ 1 w 34"/>
                <a:gd name="T5" fmla="*/ 4 h 28"/>
                <a:gd name="T6" fmla="*/ 4 w 34"/>
                <a:gd name="T7" fmla="*/ 0 h 28"/>
                <a:gd name="T8" fmla="*/ 8 w 34"/>
                <a:gd name="T9" fmla="*/ 2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8">
                  <a:moveTo>
                    <a:pt x="32" y="10"/>
                  </a:moveTo>
                  <a:cubicBezTo>
                    <a:pt x="34" y="16"/>
                    <a:pt x="28" y="23"/>
                    <a:pt x="20" y="26"/>
                  </a:cubicBezTo>
                  <a:cubicBezTo>
                    <a:pt x="12" y="28"/>
                    <a:pt x="4" y="24"/>
                    <a:pt x="2" y="18"/>
                  </a:cubicBezTo>
                  <a:cubicBezTo>
                    <a:pt x="0" y="11"/>
                    <a:pt x="6" y="4"/>
                    <a:pt x="14" y="2"/>
                  </a:cubicBezTo>
                  <a:cubicBezTo>
                    <a:pt x="22" y="0"/>
                    <a:pt x="30" y="3"/>
                    <a:pt x="32"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5" name="Freeform 5364"/>
            <p:cNvSpPr>
              <a:spLocks/>
            </p:cNvSpPr>
            <p:nvPr/>
          </p:nvSpPr>
          <p:spPr bwMode="auto">
            <a:xfrm rot="2007792">
              <a:off x="9597658" y="4937150"/>
              <a:ext cx="12136" cy="9274"/>
            </a:xfrm>
            <a:custGeom>
              <a:avLst/>
              <a:gdLst>
                <a:gd name="T0" fmla="*/ 7 w 26"/>
                <a:gd name="T1" fmla="*/ 2 h 23"/>
                <a:gd name="T2" fmla="*/ 4 w 26"/>
                <a:gd name="T3" fmla="*/ 5 h 23"/>
                <a:gd name="T4" fmla="*/ 1 w 26"/>
                <a:gd name="T5" fmla="*/ 3 h 23"/>
                <a:gd name="T6" fmla="*/ 3 w 26"/>
                <a:gd name="T7" fmla="*/ 0 h 23"/>
                <a:gd name="T8" fmla="*/ 7 w 26"/>
                <a:gd name="T9" fmla="*/ 2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5" y="9"/>
                  </a:moveTo>
                  <a:cubicBezTo>
                    <a:pt x="26" y="14"/>
                    <a:pt x="22" y="19"/>
                    <a:pt x="16" y="21"/>
                  </a:cubicBezTo>
                  <a:cubicBezTo>
                    <a:pt x="9" y="23"/>
                    <a:pt x="3" y="20"/>
                    <a:pt x="1" y="15"/>
                  </a:cubicBezTo>
                  <a:cubicBezTo>
                    <a:pt x="0" y="9"/>
                    <a:pt x="4" y="4"/>
                    <a:pt x="11" y="2"/>
                  </a:cubicBezTo>
                  <a:cubicBezTo>
                    <a:pt x="17" y="0"/>
                    <a:pt x="23" y="3"/>
                    <a:pt x="25" y="9"/>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6" name="Freeform 5365"/>
            <p:cNvSpPr>
              <a:spLocks/>
            </p:cNvSpPr>
            <p:nvPr/>
          </p:nvSpPr>
          <p:spPr bwMode="auto">
            <a:xfrm rot="2007792">
              <a:off x="9604732" y="4938994"/>
              <a:ext cx="8402" cy="3372"/>
            </a:xfrm>
            <a:custGeom>
              <a:avLst/>
              <a:gdLst>
                <a:gd name="T0" fmla="*/ 0 w 17"/>
                <a:gd name="T1" fmla="*/ 0 h 10"/>
                <a:gd name="T2" fmla="*/ 5 w 17"/>
                <a:gd name="T3" fmla="*/ 2 h 10"/>
                <a:gd name="T4" fmla="*/ 0 w 17"/>
                <a:gd name="T5" fmla="*/ 0 h 10"/>
                <a:gd name="T6" fmla="*/ 0 60000 65536"/>
                <a:gd name="T7" fmla="*/ 0 60000 65536"/>
                <a:gd name="T8" fmla="*/ 0 60000 65536"/>
              </a:gdLst>
              <a:ahLst/>
              <a:cxnLst>
                <a:cxn ang="T6">
                  <a:pos x="T0" y="T1"/>
                </a:cxn>
                <a:cxn ang="T7">
                  <a:pos x="T2" y="T3"/>
                </a:cxn>
                <a:cxn ang="T8">
                  <a:pos x="T4" y="T5"/>
                </a:cxn>
              </a:cxnLst>
              <a:rect l="0" t="0" r="r" b="b"/>
              <a:pathLst>
                <a:path w="17" h="10">
                  <a:moveTo>
                    <a:pt x="0" y="2"/>
                  </a:moveTo>
                  <a:cubicBezTo>
                    <a:pt x="0" y="2"/>
                    <a:pt x="14" y="0"/>
                    <a:pt x="17" y="10"/>
                  </a:cubicBezTo>
                  <a:cubicBezTo>
                    <a:pt x="17" y="10"/>
                    <a:pt x="12" y="2"/>
                    <a:pt x="0" y="2"/>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7" name="Freeform 5366"/>
            <p:cNvSpPr>
              <a:spLocks/>
            </p:cNvSpPr>
            <p:nvPr/>
          </p:nvSpPr>
          <p:spPr bwMode="auto">
            <a:xfrm rot="2007792">
              <a:off x="9597812" y="4938324"/>
              <a:ext cx="1867" cy="3372"/>
            </a:xfrm>
            <a:custGeom>
              <a:avLst/>
              <a:gdLst>
                <a:gd name="T0" fmla="*/ 0 w 5"/>
                <a:gd name="T1" fmla="*/ 0 h 9"/>
                <a:gd name="T2" fmla="*/ 1 w 5"/>
                <a:gd name="T3" fmla="*/ 2 h 9"/>
                <a:gd name="T4" fmla="*/ 0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2" y="0"/>
                  </a:moveTo>
                  <a:cubicBezTo>
                    <a:pt x="2" y="0"/>
                    <a:pt x="0" y="6"/>
                    <a:pt x="5" y="9"/>
                  </a:cubicBezTo>
                  <a:cubicBezTo>
                    <a:pt x="5" y="9"/>
                    <a:pt x="1" y="5"/>
                    <a:pt x="2"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8" name="Freeform 5367"/>
            <p:cNvSpPr>
              <a:spLocks/>
            </p:cNvSpPr>
            <p:nvPr/>
          </p:nvSpPr>
          <p:spPr bwMode="auto">
            <a:xfrm rot="2007792">
              <a:off x="9620734" y="4928622"/>
              <a:ext cx="15870" cy="11803"/>
            </a:xfrm>
            <a:custGeom>
              <a:avLst/>
              <a:gdLst>
                <a:gd name="T0" fmla="*/ 8 w 33"/>
                <a:gd name="T1" fmla="*/ 3 h 28"/>
                <a:gd name="T2" fmla="*/ 5 w 33"/>
                <a:gd name="T3" fmla="*/ 7 h 28"/>
                <a:gd name="T4" fmla="*/ 1 w 33"/>
                <a:gd name="T5" fmla="*/ 5 h 28"/>
                <a:gd name="T6" fmla="*/ 4 w 33"/>
                <a:gd name="T7" fmla="*/ 1 h 28"/>
                <a:gd name="T8" fmla="*/ 8 w 33"/>
                <a:gd name="T9" fmla="*/ 3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8">
                  <a:moveTo>
                    <a:pt x="31" y="10"/>
                  </a:moveTo>
                  <a:cubicBezTo>
                    <a:pt x="33" y="17"/>
                    <a:pt x="28" y="24"/>
                    <a:pt x="20" y="26"/>
                  </a:cubicBezTo>
                  <a:cubicBezTo>
                    <a:pt x="11" y="28"/>
                    <a:pt x="3" y="24"/>
                    <a:pt x="1" y="18"/>
                  </a:cubicBezTo>
                  <a:cubicBezTo>
                    <a:pt x="0" y="11"/>
                    <a:pt x="5" y="4"/>
                    <a:pt x="13" y="2"/>
                  </a:cubicBezTo>
                  <a:cubicBezTo>
                    <a:pt x="22" y="0"/>
                    <a:pt x="30" y="4"/>
                    <a:pt x="31"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69" name="Freeform 5368"/>
            <p:cNvSpPr>
              <a:spLocks/>
            </p:cNvSpPr>
            <p:nvPr/>
          </p:nvSpPr>
          <p:spPr bwMode="auto">
            <a:xfrm rot="2007792">
              <a:off x="9621590" y="4929723"/>
              <a:ext cx="12136" cy="9274"/>
            </a:xfrm>
            <a:custGeom>
              <a:avLst/>
              <a:gdLst>
                <a:gd name="T0" fmla="*/ 6 w 26"/>
                <a:gd name="T1" fmla="*/ 2 h 22"/>
                <a:gd name="T2" fmla="*/ 4 w 26"/>
                <a:gd name="T3" fmla="*/ 5 h 22"/>
                <a:gd name="T4" fmla="*/ 1 w 26"/>
                <a:gd name="T5" fmla="*/ 4 h 22"/>
                <a:gd name="T6" fmla="*/ 3 w 26"/>
                <a:gd name="T7" fmla="*/ 1 h 22"/>
                <a:gd name="T8" fmla="*/ 6 w 26"/>
                <a:gd name="T9" fmla="*/ 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2">
                  <a:moveTo>
                    <a:pt x="24" y="8"/>
                  </a:moveTo>
                  <a:cubicBezTo>
                    <a:pt x="26" y="13"/>
                    <a:pt x="21" y="19"/>
                    <a:pt x="15" y="20"/>
                  </a:cubicBezTo>
                  <a:cubicBezTo>
                    <a:pt x="9" y="22"/>
                    <a:pt x="2" y="19"/>
                    <a:pt x="1" y="14"/>
                  </a:cubicBezTo>
                  <a:cubicBezTo>
                    <a:pt x="0" y="9"/>
                    <a:pt x="4" y="3"/>
                    <a:pt x="10" y="1"/>
                  </a:cubicBezTo>
                  <a:cubicBezTo>
                    <a:pt x="17" y="0"/>
                    <a:pt x="23" y="3"/>
                    <a:pt x="24" y="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0" name="Freeform 5369"/>
            <p:cNvSpPr>
              <a:spLocks/>
            </p:cNvSpPr>
            <p:nvPr/>
          </p:nvSpPr>
          <p:spPr bwMode="auto">
            <a:xfrm rot="2007792">
              <a:off x="9629520" y="4930982"/>
              <a:ext cx="7468" cy="5059"/>
            </a:xfrm>
            <a:custGeom>
              <a:avLst/>
              <a:gdLst>
                <a:gd name="T0" fmla="*/ 0 w 16"/>
                <a:gd name="T1" fmla="*/ 1 h 11"/>
                <a:gd name="T2" fmla="*/ 4 w 16"/>
                <a:gd name="T3" fmla="*/ 3 h 11"/>
                <a:gd name="T4" fmla="*/ 0 w 16"/>
                <a:gd name="T5" fmla="*/ 1 h 11"/>
                <a:gd name="T6" fmla="*/ 0 60000 65536"/>
                <a:gd name="T7" fmla="*/ 0 60000 65536"/>
                <a:gd name="T8" fmla="*/ 0 60000 65536"/>
              </a:gdLst>
              <a:ahLst/>
              <a:cxnLst>
                <a:cxn ang="T6">
                  <a:pos x="T0" y="T1"/>
                </a:cxn>
                <a:cxn ang="T7">
                  <a:pos x="T2" y="T3"/>
                </a:cxn>
                <a:cxn ang="T8">
                  <a:pos x="T4" y="T5"/>
                </a:cxn>
              </a:cxnLst>
              <a:rect l="0" t="0" r="r" b="b"/>
              <a:pathLst>
                <a:path w="16" h="11">
                  <a:moveTo>
                    <a:pt x="0" y="2"/>
                  </a:moveTo>
                  <a:cubicBezTo>
                    <a:pt x="0" y="2"/>
                    <a:pt x="13" y="0"/>
                    <a:pt x="16" y="11"/>
                  </a:cubicBezTo>
                  <a:cubicBezTo>
                    <a:pt x="16" y="11"/>
                    <a:pt x="12" y="2"/>
                    <a:pt x="0" y="2"/>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1" name="Freeform 5370"/>
            <p:cNvSpPr>
              <a:spLocks/>
            </p:cNvSpPr>
            <p:nvPr/>
          </p:nvSpPr>
          <p:spPr bwMode="auto">
            <a:xfrm rot="2007792">
              <a:off x="9621666" y="4931155"/>
              <a:ext cx="2801" cy="3372"/>
            </a:xfrm>
            <a:custGeom>
              <a:avLst/>
              <a:gdLst>
                <a:gd name="T0" fmla="*/ 1 w 5"/>
                <a:gd name="T1" fmla="*/ 0 h 9"/>
                <a:gd name="T2" fmla="*/ 2 w 5"/>
                <a:gd name="T3" fmla="*/ 2 h 9"/>
                <a:gd name="T4" fmla="*/ 1 w 5"/>
                <a:gd name="T5" fmla="*/ 0 h 9"/>
                <a:gd name="T6" fmla="*/ 0 60000 65536"/>
                <a:gd name="T7" fmla="*/ 0 60000 65536"/>
                <a:gd name="T8" fmla="*/ 0 60000 65536"/>
              </a:gdLst>
              <a:ahLst/>
              <a:cxnLst>
                <a:cxn ang="T6">
                  <a:pos x="T0" y="T1"/>
                </a:cxn>
                <a:cxn ang="T7">
                  <a:pos x="T2" y="T3"/>
                </a:cxn>
                <a:cxn ang="T8">
                  <a:pos x="T4" y="T5"/>
                </a:cxn>
              </a:cxnLst>
              <a:rect l="0" t="0" r="r" b="b"/>
              <a:pathLst>
                <a:path w="5" h="9">
                  <a:moveTo>
                    <a:pt x="2" y="0"/>
                  </a:moveTo>
                  <a:cubicBezTo>
                    <a:pt x="2" y="0"/>
                    <a:pt x="0" y="6"/>
                    <a:pt x="5" y="9"/>
                  </a:cubicBezTo>
                  <a:cubicBezTo>
                    <a:pt x="5" y="9"/>
                    <a:pt x="1" y="5"/>
                    <a:pt x="2"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2" name="Freeform 5371"/>
            <p:cNvSpPr>
              <a:spLocks/>
            </p:cNvSpPr>
            <p:nvPr/>
          </p:nvSpPr>
          <p:spPr bwMode="auto">
            <a:xfrm rot="2007792">
              <a:off x="9621568" y="4952193"/>
              <a:ext cx="14936" cy="12647"/>
            </a:xfrm>
            <a:custGeom>
              <a:avLst/>
              <a:gdLst>
                <a:gd name="T0" fmla="*/ 7 w 33"/>
                <a:gd name="T1" fmla="*/ 2 h 30"/>
                <a:gd name="T2" fmla="*/ 5 w 33"/>
                <a:gd name="T3" fmla="*/ 7 h 30"/>
                <a:gd name="T4" fmla="*/ 1 w 33"/>
                <a:gd name="T5" fmla="*/ 6 h 30"/>
                <a:gd name="T6" fmla="*/ 2 w 33"/>
                <a:gd name="T7" fmla="*/ 2 h 30"/>
                <a:gd name="T8" fmla="*/ 7 w 33"/>
                <a:gd name="T9" fmla="*/ 2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0">
                  <a:moveTo>
                    <a:pt x="29" y="6"/>
                  </a:moveTo>
                  <a:cubicBezTo>
                    <a:pt x="33" y="12"/>
                    <a:pt x="30" y="20"/>
                    <a:pt x="23" y="25"/>
                  </a:cubicBezTo>
                  <a:cubicBezTo>
                    <a:pt x="16" y="30"/>
                    <a:pt x="7" y="29"/>
                    <a:pt x="4" y="24"/>
                  </a:cubicBezTo>
                  <a:cubicBezTo>
                    <a:pt x="0" y="18"/>
                    <a:pt x="2" y="10"/>
                    <a:pt x="9" y="5"/>
                  </a:cubicBezTo>
                  <a:cubicBezTo>
                    <a:pt x="16" y="0"/>
                    <a:pt x="25" y="1"/>
                    <a:pt x="29" y="6"/>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3" name="Freeform 5372"/>
            <p:cNvSpPr>
              <a:spLocks/>
            </p:cNvSpPr>
            <p:nvPr/>
          </p:nvSpPr>
          <p:spPr bwMode="auto">
            <a:xfrm rot="2007792">
              <a:off x="9622347" y="4953552"/>
              <a:ext cx="12136" cy="10117"/>
            </a:xfrm>
            <a:custGeom>
              <a:avLst/>
              <a:gdLst>
                <a:gd name="T0" fmla="*/ 6 w 26"/>
                <a:gd name="T1" fmla="*/ 2 h 23"/>
                <a:gd name="T2" fmla="*/ 5 w 26"/>
                <a:gd name="T3" fmla="*/ 5 h 23"/>
                <a:gd name="T4" fmla="*/ 1 w 26"/>
                <a:gd name="T5" fmla="*/ 5 h 23"/>
                <a:gd name="T6" fmla="*/ 2 w 26"/>
                <a:gd name="T7" fmla="*/ 1 h 23"/>
                <a:gd name="T8" fmla="*/ 6 w 26"/>
                <a:gd name="T9" fmla="*/ 2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3" y="5"/>
                  </a:moveTo>
                  <a:cubicBezTo>
                    <a:pt x="26" y="9"/>
                    <a:pt x="24" y="16"/>
                    <a:pt x="18" y="19"/>
                  </a:cubicBezTo>
                  <a:cubicBezTo>
                    <a:pt x="13" y="23"/>
                    <a:pt x="6" y="23"/>
                    <a:pt x="3" y="18"/>
                  </a:cubicBezTo>
                  <a:cubicBezTo>
                    <a:pt x="0" y="14"/>
                    <a:pt x="2" y="7"/>
                    <a:pt x="7" y="3"/>
                  </a:cubicBezTo>
                  <a:cubicBezTo>
                    <a:pt x="13" y="0"/>
                    <a:pt x="20" y="0"/>
                    <a:pt x="23" y="5"/>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4" name="Freeform 5373"/>
            <p:cNvSpPr>
              <a:spLocks/>
            </p:cNvSpPr>
            <p:nvPr/>
          </p:nvSpPr>
          <p:spPr bwMode="auto">
            <a:xfrm rot="2007792">
              <a:off x="9629026" y="4953030"/>
              <a:ext cx="8402" cy="3372"/>
            </a:xfrm>
            <a:custGeom>
              <a:avLst/>
              <a:gdLst>
                <a:gd name="T0" fmla="*/ 0 w 18"/>
                <a:gd name="T1" fmla="*/ 1 h 9"/>
                <a:gd name="T2" fmla="*/ 5 w 18"/>
                <a:gd name="T3" fmla="*/ 2 h 9"/>
                <a:gd name="T4" fmla="*/ 0 w 18"/>
                <a:gd name="T5" fmla="*/ 1 h 9"/>
                <a:gd name="T6" fmla="*/ 0 60000 65536"/>
                <a:gd name="T7" fmla="*/ 0 60000 65536"/>
                <a:gd name="T8" fmla="*/ 0 60000 65536"/>
              </a:gdLst>
              <a:ahLst/>
              <a:cxnLst>
                <a:cxn ang="T6">
                  <a:pos x="T0" y="T1"/>
                </a:cxn>
                <a:cxn ang="T7">
                  <a:pos x="T2" y="T3"/>
                </a:cxn>
                <a:cxn ang="T8">
                  <a:pos x="T4" y="T5"/>
                </a:cxn>
              </a:cxnLst>
              <a:rect l="0" t="0" r="r" b="b"/>
              <a:pathLst>
                <a:path w="18" h="9">
                  <a:moveTo>
                    <a:pt x="0" y="7"/>
                  </a:moveTo>
                  <a:cubicBezTo>
                    <a:pt x="0" y="7"/>
                    <a:pt x="11" y="0"/>
                    <a:pt x="18" y="9"/>
                  </a:cubicBezTo>
                  <a:cubicBezTo>
                    <a:pt x="18" y="9"/>
                    <a:pt x="10" y="2"/>
                    <a:pt x="0" y="7"/>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5" name="Freeform 5374"/>
            <p:cNvSpPr>
              <a:spLocks/>
            </p:cNvSpPr>
            <p:nvPr/>
          </p:nvSpPr>
          <p:spPr bwMode="auto">
            <a:xfrm rot="2007792">
              <a:off x="9622505" y="4956975"/>
              <a:ext cx="2801" cy="3372"/>
            </a:xfrm>
            <a:custGeom>
              <a:avLst/>
              <a:gdLst>
                <a:gd name="T0" fmla="*/ 0 w 6"/>
                <a:gd name="T1" fmla="*/ 0 h 8"/>
                <a:gd name="T2" fmla="*/ 2 w 6"/>
                <a:gd name="T3" fmla="*/ 2 h 8"/>
                <a:gd name="T4" fmla="*/ 0 w 6"/>
                <a:gd name="T5" fmla="*/ 0 h 8"/>
                <a:gd name="T6" fmla="*/ 0 60000 65536"/>
                <a:gd name="T7" fmla="*/ 0 60000 65536"/>
                <a:gd name="T8" fmla="*/ 0 60000 65536"/>
              </a:gdLst>
              <a:ahLst/>
              <a:cxnLst>
                <a:cxn ang="T6">
                  <a:pos x="T0" y="T1"/>
                </a:cxn>
                <a:cxn ang="T7">
                  <a:pos x="T2" y="T3"/>
                </a:cxn>
                <a:cxn ang="T8">
                  <a:pos x="T4" y="T5"/>
                </a:cxn>
              </a:cxnLst>
              <a:rect l="0" t="0" r="r" b="b"/>
              <a:pathLst>
                <a:path w="6" h="8">
                  <a:moveTo>
                    <a:pt x="0" y="0"/>
                  </a:moveTo>
                  <a:cubicBezTo>
                    <a:pt x="0" y="0"/>
                    <a:pt x="0" y="7"/>
                    <a:pt x="6" y="8"/>
                  </a:cubicBezTo>
                  <a:cubicBezTo>
                    <a:pt x="6" y="8"/>
                    <a:pt x="1" y="6"/>
                    <a:pt x="0"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6" name="Freeform 5375"/>
            <p:cNvSpPr>
              <a:spLocks/>
            </p:cNvSpPr>
            <p:nvPr/>
          </p:nvSpPr>
          <p:spPr bwMode="auto">
            <a:xfrm rot="2007792">
              <a:off x="9599105" y="4955845"/>
              <a:ext cx="15870" cy="12647"/>
            </a:xfrm>
            <a:custGeom>
              <a:avLst/>
              <a:gdLst>
                <a:gd name="T0" fmla="*/ 8 w 34"/>
                <a:gd name="T1" fmla="*/ 2 h 29"/>
                <a:gd name="T2" fmla="*/ 6 w 34"/>
                <a:gd name="T3" fmla="*/ 7 h 29"/>
                <a:gd name="T4" fmla="*/ 1 w 34"/>
                <a:gd name="T5" fmla="*/ 6 h 29"/>
                <a:gd name="T6" fmla="*/ 3 w 34"/>
                <a:gd name="T7" fmla="*/ 1 h 29"/>
                <a:gd name="T8" fmla="*/ 8 w 34"/>
                <a:gd name="T9" fmla="*/ 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9">
                  <a:moveTo>
                    <a:pt x="31" y="8"/>
                  </a:moveTo>
                  <a:cubicBezTo>
                    <a:pt x="34" y="14"/>
                    <a:pt x="30" y="22"/>
                    <a:pt x="22" y="26"/>
                  </a:cubicBezTo>
                  <a:cubicBezTo>
                    <a:pt x="15" y="29"/>
                    <a:pt x="6" y="28"/>
                    <a:pt x="3" y="22"/>
                  </a:cubicBezTo>
                  <a:cubicBezTo>
                    <a:pt x="0" y="16"/>
                    <a:pt x="4" y="8"/>
                    <a:pt x="11" y="4"/>
                  </a:cubicBezTo>
                  <a:cubicBezTo>
                    <a:pt x="19" y="0"/>
                    <a:pt x="28" y="2"/>
                    <a:pt x="31" y="8"/>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7" name="Freeform 5376"/>
            <p:cNvSpPr>
              <a:spLocks/>
            </p:cNvSpPr>
            <p:nvPr/>
          </p:nvSpPr>
          <p:spPr bwMode="auto">
            <a:xfrm rot="2007792">
              <a:off x="9599961" y="4956947"/>
              <a:ext cx="12136" cy="10117"/>
            </a:xfrm>
            <a:custGeom>
              <a:avLst/>
              <a:gdLst>
                <a:gd name="T0" fmla="*/ 6 w 26"/>
                <a:gd name="T1" fmla="*/ 2 h 23"/>
                <a:gd name="T2" fmla="*/ 5 w 26"/>
                <a:gd name="T3" fmla="*/ 5 h 23"/>
                <a:gd name="T4" fmla="*/ 1 w 26"/>
                <a:gd name="T5" fmla="*/ 5 h 23"/>
                <a:gd name="T6" fmla="*/ 3 w 26"/>
                <a:gd name="T7" fmla="*/ 1 h 23"/>
                <a:gd name="T8" fmla="*/ 6 w 26"/>
                <a:gd name="T9" fmla="*/ 2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3">
                  <a:moveTo>
                    <a:pt x="24" y="6"/>
                  </a:moveTo>
                  <a:cubicBezTo>
                    <a:pt x="26" y="11"/>
                    <a:pt x="23" y="17"/>
                    <a:pt x="18" y="20"/>
                  </a:cubicBezTo>
                  <a:cubicBezTo>
                    <a:pt x="12" y="23"/>
                    <a:pt x="5" y="22"/>
                    <a:pt x="3" y="17"/>
                  </a:cubicBezTo>
                  <a:cubicBezTo>
                    <a:pt x="0" y="12"/>
                    <a:pt x="3" y="6"/>
                    <a:pt x="9" y="3"/>
                  </a:cubicBezTo>
                  <a:cubicBezTo>
                    <a:pt x="15" y="0"/>
                    <a:pt x="21" y="2"/>
                    <a:pt x="24" y="6"/>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8" name="Freeform 5377"/>
            <p:cNvSpPr>
              <a:spLocks/>
            </p:cNvSpPr>
            <p:nvPr/>
          </p:nvSpPr>
          <p:spPr bwMode="auto">
            <a:xfrm rot="2007792">
              <a:off x="9608042" y="4957127"/>
              <a:ext cx="7468" cy="4216"/>
            </a:xfrm>
            <a:custGeom>
              <a:avLst/>
              <a:gdLst>
                <a:gd name="T0" fmla="*/ 0 w 17"/>
                <a:gd name="T1" fmla="*/ 2 h 10"/>
                <a:gd name="T2" fmla="*/ 4 w 17"/>
                <a:gd name="T3" fmla="*/ 3 h 10"/>
                <a:gd name="T4" fmla="*/ 0 w 17"/>
                <a:gd name="T5" fmla="*/ 2 h 10"/>
                <a:gd name="T6" fmla="*/ 0 60000 65536"/>
                <a:gd name="T7" fmla="*/ 0 60000 65536"/>
                <a:gd name="T8" fmla="*/ 0 60000 65536"/>
              </a:gdLst>
              <a:ahLst/>
              <a:cxnLst>
                <a:cxn ang="T6">
                  <a:pos x="T0" y="T1"/>
                </a:cxn>
                <a:cxn ang="T7">
                  <a:pos x="T2" y="T3"/>
                </a:cxn>
                <a:cxn ang="T8">
                  <a:pos x="T4" y="T5"/>
                </a:cxn>
              </a:cxnLst>
              <a:rect l="0" t="0" r="r" b="b"/>
              <a:pathLst>
                <a:path w="17" h="10">
                  <a:moveTo>
                    <a:pt x="0" y="6"/>
                  </a:moveTo>
                  <a:cubicBezTo>
                    <a:pt x="0" y="6"/>
                    <a:pt x="12" y="0"/>
                    <a:pt x="17" y="10"/>
                  </a:cubicBezTo>
                  <a:cubicBezTo>
                    <a:pt x="17" y="10"/>
                    <a:pt x="11" y="3"/>
                    <a:pt x="0" y="6"/>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79" name="Freeform 5378"/>
            <p:cNvSpPr>
              <a:spLocks/>
            </p:cNvSpPr>
            <p:nvPr/>
          </p:nvSpPr>
          <p:spPr bwMode="auto">
            <a:xfrm rot="2007792">
              <a:off x="9600351" y="4959597"/>
              <a:ext cx="2801" cy="4216"/>
            </a:xfrm>
            <a:custGeom>
              <a:avLst/>
              <a:gdLst>
                <a:gd name="T0" fmla="*/ 1 w 6"/>
                <a:gd name="T1" fmla="*/ 0 h 9"/>
                <a:gd name="T2" fmla="*/ 2 w 6"/>
                <a:gd name="T3" fmla="*/ 3 h 9"/>
                <a:gd name="T4" fmla="*/ 1 w 6"/>
                <a:gd name="T5" fmla="*/ 0 h 9"/>
                <a:gd name="T6" fmla="*/ 0 60000 65536"/>
                <a:gd name="T7" fmla="*/ 0 60000 65536"/>
                <a:gd name="T8" fmla="*/ 0 60000 65536"/>
              </a:gdLst>
              <a:ahLst/>
              <a:cxnLst>
                <a:cxn ang="T6">
                  <a:pos x="T0" y="T1"/>
                </a:cxn>
                <a:cxn ang="T7">
                  <a:pos x="T2" y="T3"/>
                </a:cxn>
                <a:cxn ang="T8">
                  <a:pos x="T4" y="T5"/>
                </a:cxn>
              </a:cxnLst>
              <a:rect l="0" t="0" r="r" b="b"/>
              <a:pathLst>
                <a:path w="6" h="9">
                  <a:moveTo>
                    <a:pt x="1" y="0"/>
                  </a:moveTo>
                  <a:cubicBezTo>
                    <a:pt x="1" y="0"/>
                    <a:pt x="0" y="6"/>
                    <a:pt x="6" y="9"/>
                  </a:cubicBezTo>
                  <a:cubicBezTo>
                    <a:pt x="6" y="9"/>
                    <a:pt x="1" y="6"/>
                    <a:pt x="1"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0" name="Freeform 5379"/>
            <p:cNvSpPr>
              <a:spLocks/>
            </p:cNvSpPr>
            <p:nvPr/>
          </p:nvSpPr>
          <p:spPr bwMode="auto">
            <a:xfrm rot="2007792">
              <a:off x="9610578" y="4974461"/>
              <a:ext cx="15870" cy="11803"/>
            </a:xfrm>
            <a:custGeom>
              <a:avLst/>
              <a:gdLst>
                <a:gd name="T0" fmla="*/ 8 w 33"/>
                <a:gd name="T1" fmla="*/ 3 h 28"/>
                <a:gd name="T2" fmla="*/ 5 w 33"/>
                <a:gd name="T3" fmla="*/ 7 h 28"/>
                <a:gd name="T4" fmla="*/ 1 w 33"/>
                <a:gd name="T5" fmla="*/ 5 h 28"/>
                <a:gd name="T6" fmla="*/ 4 w 33"/>
                <a:gd name="T7" fmla="*/ 1 h 28"/>
                <a:gd name="T8" fmla="*/ 8 w 33"/>
                <a:gd name="T9" fmla="*/ 3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8">
                  <a:moveTo>
                    <a:pt x="31" y="10"/>
                  </a:moveTo>
                  <a:cubicBezTo>
                    <a:pt x="33" y="16"/>
                    <a:pt x="28" y="23"/>
                    <a:pt x="19" y="26"/>
                  </a:cubicBezTo>
                  <a:cubicBezTo>
                    <a:pt x="11" y="28"/>
                    <a:pt x="3" y="24"/>
                    <a:pt x="1" y="18"/>
                  </a:cubicBezTo>
                  <a:cubicBezTo>
                    <a:pt x="0" y="11"/>
                    <a:pt x="5" y="4"/>
                    <a:pt x="13" y="2"/>
                  </a:cubicBezTo>
                  <a:cubicBezTo>
                    <a:pt x="22" y="0"/>
                    <a:pt x="30" y="3"/>
                    <a:pt x="31" y="1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1" name="Freeform 5380"/>
            <p:cNvSpPr>
              <a:spLocks/>
            </p:cNvSpPr>
            <p:nvPr/>
          </p:nvSpPr>
          <p:spPr bwMode="auto">
            <a:xfrm rot="2007792">
              <a:off x="9611434" y="4975563"/>
              <a:ext cx="12136" cy="9274"/>
            </a:xfrm>
            <a:custGeom>
              <a:avLst/>
              <a:gdLst>
                <a:gd name="T0" fmla="*/ 6 w 25"/>
                <a:gd name="T1" fmla="*/ 2 h 22"/>
                <a:gd name="T2" fmla="*/ 4 w 25"/>
                <a:gd name="T3" fmla="*/ 5 h 22"/>
                <a:gd name="T4" fmla="*/ 1 w 25"/>
                <a:gd name="T5" fmla="*/ 4 h 22"/>
                <a:gd name="T6" fmla="*/ 3 w 25"/>
                <a:gd name="T7" fmla="*/ 1 h 22"/>
                <a:gd name="T8" fmla="*/ 6 w 25"/>
                <a:gd name="T9" fmla="*/ 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2">
                  <a:moveTo>
                    <a:pt x="24" y="8"/>
                  </a:moveTo>
                  <a:cubicBezTo>
                    <a:pt x="25" y="13"/>
                    <a:pt x="21" y="18"/>
                    <a:pt x="15" y="20"/>
                  </a:cubicBezTo>
                  <a:cubicBezTo>
                    <a:pt x="9" y="22"/>
                    <a:pt x="2" y="19"/>
                    <a:pt x="1" y="14"/>
                  </a:cubicBezTo>
                  <a:cubicBezTo>
                    <a:pt x="0" y="8"/>
                    <a:pt x="4" y="3"/>
                    <a:pt x="10" y="1"/>
                  </a:cubicBezTo>
                  <a:cubicBezTo>
                    <a:pt x="16" y="0"/>
                    <a:pt x="23" y="2"/>
                    <a:pt x="24" y="8"/>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2" name="Freeform 5381"/>
            <p:cNvSpPr>
              <a:spLocks/>
            </p:cNvSpPr>
            <p:nvPr/>
          </p:nvSpPr>
          <p:spPr bwMode="auto">
            <a:xfrm rot="2007792">
              <a:off x="9619597" y="4976892"/>
              <a:ext cx="7468" cy="4216"/>
            </a:xfrm>
            <a:custGeom>
              <a:avLst/>
              <a:gdLst>
                <a:gd name="T0" fmla="*/ 0 w 16"/>
                <a:gd name="T1" fmla="*/ 1 h 10"/>
                <a:gd name="T2" fmla="*/ 4 w 16"/>
                <a:gd name="T3" fmla="*/ 3 h 10"/>
                <a:gd name="T4" fmla="*/ 0 w 16"/>
                <a:gd name="T5" fmla="*/ 1 h 10"/>
                <a:gd name="T6" fmla="*/ 0 60000 65536"/>
                <a:gd name="T7" fmla="*/ 0 60000 65536"/>
                <a:gd name="T8" fmla="*/ 0 60000 65536"/>
              </a:gdLst>
              <a:ahLst/>
              <a:cxnLst>
                <a:cxn ang="T6">
                  <a:pos x="T0" y="T1"/>
                </a:cxn>
                <a:cxn ang="T7">
                  <a:pos x="T2" y="T3"/>
                </a:cxn>
                <a:cxn ang="T8">
                  <a:pos x="T4" y="T5"/>
                </a:cxn>
              </a:cxnLst>
              <a:rect l="0" t="0" r="r" b="b"/>
              <a:pathLst>
                <a:path w="16" h="10">
                  <a:moveTo>
                    <a:pt x="0" y="2"/>
                  </a:moveTo>
                  <a:cubicBezTo>
                    <a:pt x="0" y="2"/>
                    <a:pt x="13" y="0"/>
                    <a:pt x="16" y="10"/>
                  </a:cubicBezTo>
                  <a:cubicBezTo>
                    <a:pt x="16" y="10"/>
                    <a:pt x="11" y="2"/>
                    <a:pt x="0" y="2"/>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3" name="Freeform 5382"/>
            <p:cNvSpPr>
              <a:spLocks/>
            </p:cNvSpPr>
            <p:nvPr/>
          </p:nvSpPr>
          <p:spPr bwMode="auto">
            <a:xfrm rot="2007792">
              <a:off x="9611510" y="4976995"/>
              <a:ext cx="2801" cy="3372"/>
            </a:xfrm>
            <a:custGeom>
              <a:avLst/>
              <a:gdLst>
                <a:gd name="T0" fmla="*/ 1 w 6"/>
                <a:gd name="T1" fmla="*/ 0 h 9"/>
                <a:gd name="T2" fmla="*/ 2 w 6"/>
                <a:gd name="T3" fmla="*/ 2 h 9"/>
                <a:gd name="T4" fmla="*/ 1 w 6"/>
                <a:gd name="T5" fmla="*/ 0 h 9"/>
                <a:gd name="T6" fmla="*/ 0 60000 65536"/>
                <a:gd name="T7" fmla="*/ 0 60000 65536"/>
                <a:gd name="T8" fmla="*/ 0 60000 65536"/>
              </a:gdLst>
              <a:ahLst/>
              <a:cxnLst>
                <a:cxn ang="T6">
                  <a:pos x="T0" y="T1"/>
                </a:cxn>
                <a:cxn ang="T7">
                  <a:pos x="T2" y="T3"/>
                </a:cxn>
                <a:cxn ang="T8">
                  <a:pos x="T4" y="T5"/>
                </a:cxn>
              </a:cxnLst>
              <a:rect l="0" t="0" r="r" b="b"/>
              <a:pathLst>
                <a:path w="6" h="9">
                  <a:moveTo>
                    <a:pt x="3" y="0"/>
                  </a:moveTo>
                  <a:cubicBezTo>
                    <a:pt x="3" y="0"/>
                    <a:pt x="0" y="6"/>
                    <a:pt x="6" y="9"/>
                  </a:cubicBezTo>
                  <a:cubicBezTo>
                    <a:pt x="6" y="9"/>
                    <a:pt x="2" y="5"/>
                    <a:pt x="3"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4" name="Freeform 5383"/>
            <p:cNvSpPr>
              <a:spLocks/>
            </p:cNvSpPr>
            <p:nvPr/>
          </p:nvSpPr>
          <p:spPr bwMode="auto">
            <a:xfrm rot="2007792">
              <a:off x="9637156" y="4967549"/>
              <a:ext cx="14936" cy="12647"/>
            </a:xfrm>
            <a:custGeom>
              <a:avLst/>
              <a:gdLst>
                <a:gd name="T0" fmla="*/ 7 w 32"/>
                <a:gd name="T1" fmla="*/ 1 h 31"/>
                <a:gd name="T2" fmla="*/ 7 w 32"/>
                <a:gd name="T3" fmla="*/ 6 h 31"/>
                <a:gd name="T4" fmla="*/ 2 w 32"/>
                <a:gd name="T5" fmla="*/ 6 h 31"/>
                <a:gd name="T6" fmla="*/ 2 w 32"/>
                <a:gd name="T7" fmla="*/ 1 h 31"/>
                <a:gd name="T8" fmla="*/ 7 w 32"/>
                <a:gd name="T9" fmla="*/ 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1">
                  <a:moveTo>
                    <a:pt x="27" y="5"/>
                  </a:moveTo>
                  <a:cubicBezTo>
                    <a:pt x="32" y="9"/>
                    <a:pt x="31" y="18"/>
                    <a:pt x="25" y="24"/>
                  </a:cubicBezTo>
                  <a:cubicBezTo>
                    <a:pt x="19" y="30"/>
                    <a:pt x="10" y="31"/>
                    <a:pt x="5" y="27"/>
                  </a:cubicBezTo>
                  <a:cubicBezTo>
                    <a:pt x="0" y="22"/>
                    <a:pt x="1" y="13"/>
                    <a:pt x="7" y="7"/>
                  </a:cubicBezTo>
                  <a:cubicBezTo>
                    <a:pt x="13" y="1"/>
                    <a:pt x="22" y="0"/>
                    <a:pt x="27" y="5"/>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5" name="Freeform 5384"/>
            <p:cNvSpPr>
              <a:spLocks/>
            </p:cNvSpPr>
            <p:nvPr/>
          </p:nvSpPr>
          <p:spPr bwMode="auto">
            <a:xfrm rot="2007792">
              <a:off x="9638635" y="4968838"/>
              <a:ext cx="10269" cy="10960"/>
            </a:xfrm>
            <a:custGeom>
              <a:avLst/>
              <a:gdLst>
                <a:gd name="T0" fmla="*/ 4 w 24"/>
                <a:gd name="T1" fmla="*/ 1 h 25"/>
                <a:gd name="T2" fmla="*/ 4 w 24"/>
                <a:gd name="T3" fmla="*/ 5 h 25"/>
                <a:gd name="T4" fmla="*/ 0 w 24"/>
                <a:gd name="T5" fmla="*/ 6 h 25"/>
                <a:gd name="T6" fmla="*/ 1 w 24"/>
                <a:gd name="T7" fmla="*/ 2 h 25"/>
                <a:gd name="T8" fmla="*/ 4 w 24"/>
                <a:gd name="T9" fmla="*/ 1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5">
                  <a:moveTo>
                    <a:pt x="20" y="4"/>
                  </a:moveTo>
                  <a:cubicBezTo>
                    <a:pt x="24" y="8"/>
                    <a:pt x="23" y="15"/>
                    <a:pt x="19" y="19"/>
                  </a:cubicBezTo>
                  <a:cubicBezTo>
                    <a:pt x="14" y="24"/>
                    <a:pt x="7" y="25"/>
                    <a:pt x="3" y="21"/>
                  </a:cubicBezTo>
                  <a:cubicBezTo>
                    <a:pt x="0" y="17"/>
                    <a:pt x="0" y="10"/>
                    <a:pt x="5" y="6"/>
                  </a:cubicBezTo>
                  <a:cubicBezTo>
                    <a:pt x="10" y="1"/>
                    <a:pt x="16" y="0"/>
                    <a:pt x="20" y="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6" name="Freeform 5385"/>
            <p:cNvSpPr>
              <a:spLocks/>
            </p:cNvSpPr>
            <p:nvPr/>
          </p:nvSpPr>
          <p:spPr bwMode="auto">
            <a:xfrm rot="2007792">
              <a:off x="9643834" y="4967871"/>
              <a:ext cx="8402" cy="3372"/>
            </a:xfrm>
            <a:custGeom>
              <a:avLst/>
              <a:gdLst>
                <a:gd name="T0" fmla="*/ 0 w 18"/>
                <a:gd name="T1" fmla="*/ 2 h 9"/>
                <a:gd name="T2" fmla="*/ 5 w 18"/>
                <a:gd name="T3" fmla="*/ 1 h 9"/>
                <a:gd name="T4" fmla="*/ 0 w 18"/>
                <a:gd name="T5" fmla="*/ 2 h 9"/>
                <a:gd name="T6" fmla="*/ 0 60000 65536"/>
                <a:gd name="T7" fmla="*/ 0 60000 65536"/>
                <a:gd name="T8" fmla="*/ 0 60000 65536"/>
              </a:gdLst>
              <a:ahLst/>
              <a:cxnLst>
                <a:cxn ang="T6">
                  <a:pos x="T0" y="T1"/>
                </a:cxn>
                <a:cxn ang="T7">
                  <a:pos x="T2" y="T3"/>
                </a:cxn>
                <a:cxn ang="T8">
                  <a:pos x="T4" y="T5"/>
                </a:cxn>
              </a:cxnLst>
              <a:rect l="0" t="0" r="r" b="b"/>
              <a:pathLst>
                <a:path w="18" h="9">
                  <a:moveTo>
                    <a:pt x="0" y="9"/>
                  </a:moveTo>
                  <a:cubicBezTo>
                    <a:pt x="0" y="9"/>
                    <a:pt x="10" y="0"/>
                    <a:pt x="18" y="7"/>
                  </a:cubicBezTo>
                  <a:cubicBezTo>
                    <a:pt x="18" y="7"/>
                    <a:pt x="10" y="2"/>
                    <a:pt x="0" y="9"/>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7" name="Freeform 5386"/>
            <p:cNvSpPr>
              <a:spLocks/>
            </p:cNvSpPr>
            <p:nvPr/>
          </p:nvSpPr>
          <p:spPr bwMode="auto">
            <a:xfrm rot="2007792">
              <a:off x="9637550" y="4973292"/>
              <a:ext cx="3734" cy="3372"/>
            </a:xfrm>
            <a:custGeom>
              <a:avLst/>
              <a:gdLst>
                <a:gd name="T0" fmla="*/ 0 w 7"/>
                <a:gd name="T1" fmla="*/ 0 h 7"/>
                <a:gd name="T2" fmla="*/ 2 w 7"/>
                <a:gd name="T3" fmla="*/ 2 h 7"/>
                <a:gd name="T4" fmla="*/ 0 w 7"/>
                <a:gd name="T5" fmla="*/ 0 h 7"/>
                <a:gd name="T6" fmla="*/ 0 60000 65536"/>
                <a:gd name="T7" fmla="*/ 0 60000 65536"/>
                <a:gd name="T8" fmla="*/ 0 60000 65536"/>
              </a:gdLst>
              <a:ahLst/>
              <a:cxnLst>
                <a:cxn ang="T6">
                  <a:pos x="T0" y="T1"/>
                </a:cxn>
                <a:cxn ang="T7">
                  <a:pos x="T2" y="T3"/>
                </a:cxn>
                <a:cxn ang="T8">
                  <a:pos x="T4" y="T5"/>
                </a:cxn>
              </a:cxnLst>
              <a:rect l="0" t="0" r="r" b="b"/>
              <a:pathLst>
                <a:path w="7" h="7">
                  <a:moveTo>
                    <a:pt x="0" y="0"/>
                  </a:moveTo>
                  <a:cubicBezTo>
                    <a:pt x="0" y="0"/>
                    <a:pt x="1" y="6"/>
                    <a:pt x="7" y="7"/>
                  </a:cubicBezTo>
                  <a:cubicBezTo>
                    <a:pt x="7" y="7"/>
                    <a:pt x="1" y="6"/>
                    <a:pt x="0"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8" name="Freeform 5387"/>
            <p:cNvSpPr>
              <a:spLocks/>
            </p:cNvSpPr>
            <p:nvPr/>
          </p:nvSpPr>
          <p:spPr bwMode="auto">
            <a:xfrm rot="2007792">
              <a:off x="9650181" y="4950667"/>
              <a:ext cx="14003" cy="13490"/>
            </a:xfrm>
            <a:custGeom>
              <a:avLst/>
              <a:gdLst>
                <a:gd name="T0" fmla="*/ 6 w 30"/>
                <a:gd name="T1" fmla="*/ 1 h 33"/>
                <a:gd name="T2" fmla="*/ 6 w 30"/>
                <a:gd name="T3" fmla="*/ 6 h 33"/>
                <a:gd name="T4" fmla="*/ 2 w 30"/>
                <a:gd name="T5" fmla="*/ 7 h 33"/>
                <a:gd name="T6" fmla="*/ 2 w 30"/>
                <a:gd name="T7" fmla="*/ 2 h 33"/>
                <a:gd name="T8" fmla="*/ 6 w 30"/>
                <a:gd name="T9" fmla="*/ 1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3">
                  <a:moveTo>
                    <a:pt x="24" y="5"/>
                  </a:moveTo>
                  <a:cubicBezTo>
                    <a:pt x="30" y="9"/>
                    <a:pt x="29" y="18"/>
                    <a:pt x="24" y="24"/>
                  </a:cubicBezTo>
                  <a:cubicBezTo>
                    <a:pt x="19" y="31"/>
                    <a:pt x="10" y="33"/>
                    <a:pt x="5" y="29"/>
                  </a:cubicBezTo>
                  <a:cubicBezTo>
                    <a:pt x="0" y="25"/>
                    <a:pt x="0" y="16"/>
                    <a:pt x="5" y="9"/>
                  </a:cubicBezTo>
                  <a:cubicBezTo>
                    <a:pt x="11" y="2"/>
                    <a:pt x="19" y="0"/>
                    <a:pt x="24" y="5"/>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89" name="Freeform 5388"/>
            <p:cNvSpPr>
              <a:spLocks/>
            </p:cNvSpPr>
            <p:nvPr/>
          </p:nvSpPr>
          <p:spPr bwMode="auto">
            <a:xfrm rot="2007792">
              <a:off x="9650727" y="4952799"/>
              <a:ext cx="11202" cy="10117"/>
            </a:xfrm>
            <a:custGeom>
              <a:avLst/>
              <a:gdLst>
                <a:gd name="T0" fmla="*/ 5 w 23"/>
                <a:gd name="T1" fmla="*/ 0 h 25"/>
                <a:gd name="T2" fmla="*/ 5 w 23"/>
                <a:gd name="T3" fmla="*/ 4 h 25"/>
                <a:gd name="T4" fmla="*/ 1 w 23"/>
                <a:gd name="T5" fmla="*/ 5 h 25"/>
                <a:gd name="T6" fmla="*/ 1 w 23"/>
                <a:gd name="T7" fmla="*/ 1 h 25"/>
                <a:gd name="T8" fmla="*/ 5 w 23"/>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5">
                  <a:moveTo>
                    <a:pt x="19" y="3"/>
                  </a:moveTo>
                  <a:cubicBezTo>
                    <a:pt x="23" y="7"/>
                    <a:pt x="23" y="13"/>
                    <a:pt x="19" y="19"/>
                  </a:cubicBezTo>
                  <a:cubicBezTo>
                    <a:pt x="15" y="24"/>
                    <a:pt x="8" y="25"/>
                    <a:pt x="4" y="22"/>
                  </a:cubicBezTo>
                  <a:cubicBezTo>
                    <a:pt x="0" y="18"/>
                    <a:pt x="0" y="11"/>
                    <a:pt x="4" y="6"/>
                  </a:cubicBezTo>
                  <a:cubicBezTo>
                    <a:pt x="8" y="1"/>
                    <a:pt x="15" y="0"/>
                    <a:pt x="19" y="3"/>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0" name="Freeform 5389"/>
            <p:cNvSpPr>
              <a:spLocks/>
            </p:cNvSpPr>
            <p:nvPr/>
          </p:nvSpPr>
          <p:spPr bwMode="auto">
            <a:xfrm rot="2007792">
              <a:off x="9656003" y="4950732"/>
              <a:ext cx="8402" cy="4216"/>
            </a:xfrm>
            <a:custGeom>
              <a:avLst/>
              <a:gdLst>
                <a:gd name="T0" fmla="*/ 0 w 18"/>
                <a:gd name="T1" fmla="*/ 3 h 10"/>
                <a:gd name="T2" fmla="*/ 5 w 18"/>
                <a:gd name="T3" fmla="*/ 2 h 10"/>
                <a:gd name="T4" fmla="*/ 0 w 18"/>
                <a:gd name="T5" fmla="*/ 3 h 10"/>
                <a:gd name="T6" fmla="*/ 0 60000 65536"/>
                <a:gd name="T7" fmla="*/ 0 60000 65536"/>
                <a:gd name="T8" fmla="*/ 0 60000 65536"/>
              </a:gdLst>
              <a:ahLst/>
              <a:cxnLst>
                <a:cxn ang="T6">
                  <a:pos x="T0" y="T1"/>
                </a:cxn>
                <a:cxn ang="T7">
                  <a:pos x="T2" y="T3"/>
                </a:cxn>
                <a:cxn ang="T8">
                  <a:pos x="T4" y="T5"/>
                </a:cxn>
              </a:cxnLst>
              <a:rect l="0" t="0" r="r" b="b"/>
              <a:pathLst>
                <a:path w="18" h="10">
                  <a:moveTo>
                    <a:pt x="0" y="10"/>
                  </a:moveTo>
                  <a:cubicBezTo>
                    <a:pt x="0" y="10"/>
                    <a:pt x="10" y="0"/>
                    <a:pt x="18" y="7"/>
                  </a:cubicBezTo>
                  <a:cubicBezTo>
                    <a:pt x="18" y="7"/>
                    <a:pt x="10" y="3"/>
                    <a:pt x="0" y="1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1" name="Freeform 5390"/>
            <p:cNvSpPr>
              <a:spLocks/>
            </p:cNvSpPr>
            <p:nvPr/>
          </p:nvSpPr>
          <p:spPr bwMode="auto">
            <a:xfrm rot="2007792">
              <a:off x="9650497" y="4957511"/>
              <a:ext cx="3734" cy="2529"/>
            </a:xfrm>
            <a:custGeom>
              <a:avLst/>
              <a:gdLst>
                <a:gd name="T0" fmla="*/ 0 w 8"/>
                <a:gd name="T1" fmla="*/ 0 h 6"/>
                <a:gd name="T2" fmla="*/ 2 w 8"/>
                <a:gd name="T3" fmla="*/ 2 h 6"/>
                <a:gd name="T4" fmla="*/ 0 w 8"/>
                <a:gd name="T5" fmla="*/ 0 h 6"/>
                <a:gd name="T6" fmla="*/ 0 60000 65536"/>
                <a:gd name="T7" fmla="*/ 0 60000 65536"/>
                <a:gd name="T8" fmla="*/ 0 60000 65536"/>
              </a:gdLst>
              <a:ahLst/>
              <a:cxnLst>
                <a:cxn ang="T6">
                  <a:pos x="T0" y="T1"/>
                </a:cxn>
                <a:cxn ang="T7">
                  <a:pos x="T2" y="T3"/>
                </a:cxn>
                <a:cxn ang="T8">
                  <a:pos x="T4" y="T5"/>
                </a:cxn>
              </a:cxnLst>
              <a:rect l="0" t="0" r="r" b="b"/>
              <a:pathLst>
                <a:path w="8" h="6">
                  <a:moveTo>
                    <a:pt x="0" y="0"/>
                  </a:moveTo>
                  <a:cubicBezTo>
                    <a:pt x="0" y="0"/>
                    <a:pt x="1" y="6"/>
                    <a:pt x="8" y="6"/>
                  </a:cubicBezTo>
                  <a:cubicBezTo>
                    <a:pt x="8" y="6"/>
                    <a:pt x="2" y="5"/>
                    <a:pt x="0"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2" name="Freeform 5391"/>
            <p:cNvSpPr>
              <a:spLocks/>
            </p:cNvSpPr>
            <p:nvPr/>
          </p:nvSpPr>
          <p:spPr bwMode="auto">
            <a:xfrm rot="2007792">
              <a:off x="9642915" y="4935843"/>
              <a:ext cx="14003" cy="14333"/>
            </a:xfrm>
            <a:custGeom>
              <a:avLst/>
              <a:gdLst>
                <a:gd name="T0" fmla="*/ 7 w 30"/>
                <a:gd name="T1" fmla="*/ 1 h 33"/>
                <a:gd name="T2" fmla="*/ 7 w 30"/>
                <a:gd name="T3" fmla="*/ 6 h 33"/>
                <a:gd name="T4" fmla="*/ 2 w 30"/>
                <a:gd name="T5" fmla="*/ 8 h 33"/>
                <a:gd name="T6" fmla="*/ 2 w 30"/>
                <a:gd name="T7" fmla="*/ 3 h 33"/>
                <a:gd name="T8" fmla="*/ 7 w 30"/>
                <a:gd name="T9" fmla="*/ 1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3">
                  <a:moveTo>
                    <a:pt x="25" y="4"/>
                  </a:moveTo>
                  <a:cubicBezTo>
                    <a:pt x="30" y="8"/>
                    <a:pt x="30" y="17"/>
                    <a:pt x="25" y="24"/>
                  </a:cubicBezTo>
                  <a:cubicBezTo>
                    <a:pt x="20" y="31"/>
                    <a:pt x="11" y="33"/>
                    <a:pt x="6" y="29"/>
                  </a:cubicBezTo>
                  <a:cubicBezTo>
                    <a:pt x="0" y="24"/>
                    <a:pt x="0" y="16"/>
                    <a:pt x="6" y="9"/>
                  </a:cubicBezTo>
                  <a:cubicBezTo>
                    <a:pt x="11" y="2"/>
                    <a:pt x="20" y="0"/>
                    <a:pt x="25" y="4"/>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3" name="Freeform 5392"/>
            <p:cNvSpPr>
              <a:spLocks/>
            </p:cNvSpPr>
            <p:nvPr/>
          </p:nvSpPr>
          <p:spPr bwMode="auto">
            <a:xfrm rot="2007792">
              <a:off x="9643461" y="4937975"/>
              <a:ext cx="11202" cy="10960"/>
            </a:xfrm>
            <a:custGeom>
              <a:avLst/>
              <a:gdLst>
                <a:gd name="T0" fmla="*/ 5 w 23"/>
                <a:gd name="T1" fmla="*/ 1 h 26"/>
                <a:gd name="T2" fmla="*/ 5 w 23"/>
                <a:gd name="T3" fmla="*/ 5 h 26"/>
                <a:gd name="T4" fmla="*/ 1 w 23"/>
                <a:gd name="T5" fmla="*/ 6 h 26"/>
                <a:gd name="T6" fmla="*/ 1 w 23"/>
                <a:gd name="T7" fmla="*/ 2 h 26"/>
                <a:gd name="T8" fmla="*/ 5 w 23"/>
                <a:gd name="T9" fmla="*/ 1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6">
                  <a:moveTo>
                    <a:pt x="19" y="4"/>
                  </a:moveTo>
                  <a:cubicBezTo>
                    <a:pt x="23" y="7"/>
                    <a:pt x="23" y="14"/>
                    <a:pt x="19" y="19"/>
                  </a:cubicBezTo>
                  <a:cubicBezTo>
                    <a:pt x="15" y="24"/>
                    <a:pt x="8" y="26"/>
                    <a:pt x="4" y="23"/>
                  </a:cubicBezTo>
                  <a:cubicBezTo>
                    <a:pt x="0" y="19"/>
                    <a:pt x="0" y="12"/>
                    <a:pt x="4" y="7"/>
                  </a:cubicBezTo>
                  <a:cubicBezTo>
                    <a:pt x="8" y="2"/>
                    <a:pt x="15" y="0"/>
                    <a:pt x="19" y="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4" name="Freeform 5393"/>
            <p:cNvSpPr>
              <a:spLocks/>
            </p:cNvSpPr>
            <p:nvPr/>
          </p:nvSpPr>
          <p:spPr bwMode="auto">
            <a:xfrm rot="2007792">
              <a:off x="9648970" y="4935978"/>
              <a:ext cx="8402" cy="4216"/>
            </a:xfrm>
            <a:custGeom>
              <a:avLst/>
              <a:gdLst>
                <a:gd name="T0" fmla="*/ 0 w 18"/>
                <a:gd name="T1" fmla="*/ 3 h 10"/>
                <a:gd name="T2" fmla="*/ 5 w 18"/>
                <a:gd name="T3" fmla="*/ 2 h 10"/>
                <a:gd name="T4" fmla="*/ 0 w 18"/>
                <a:gd name="T5" fmla="*/ 3 h 10"/>
                <a:gd name="T6" fmla="*/ 0 60000 65536"/>
                <a:gd name="T7" fmla="*/ 0 60000 65536"/>
                <a:gd name="T8" fmla="*/ 0 60000 65536"/>
              </a:gdLst>
              <a:ahLst/>
              <a:cxnLst>
                <a:cxn ang="T6">
                  <a:pos x="T0" y="T1"/>
                </a:cxn>
                <a:cxn ang="T7">
                  <a:pos x="T2" y="T3"/>
                </a:cxn>
                <a:cxn ang="T8">
                  <a:pos x="T4" y="T5"/>
                </a:cxn>
              </a:cxnLst>
              <a:rect l="0" t="0" r="r" b="b"/>
              <a:pathLst>
                <a:path w="18" h="10">
                  <a:moveTo>
                    <a:pt x="0" y="10"/>
                  </a:moveTo>
                  <a:cubicBezTo>
                    <a:pt x="0" y="10"/>
                    <a:pt x="9" y="0"/>
                    <a:pt x="18" y="7"/>
                  </a:cubicBezTo>
                  <a:cubicBezTo>
                    <a:pt x="18" y="7"/>
                    <a:pt x="9" y="3"/>
                    <a:pt x="0" y="1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5" name="Freeform 5394"/>
            <p:cNvSpPr>
              <a:spLocks/>
            </p:cNvSpPr>
            <p:nvPr/>
          </p:nvSpPr>
          <p:spPr bwMode="auto">
            <a:xfrm rot="2007792">
              <a:off x="9642999" y="4943459"/>
              <a:ext cx="3734" cy="2529"/>
            </a:xfrm>
            <a:custGeom>
              <a:avLst/>
              <a:gdLst>
                <a:gd name="T0" fmla="*/ 0 w 9"/>
                <a:gd name="T1" fmla="*/ 0 h 6"/>
                <a:gd name="T2" fmla="*/ 2 w 9"/>
                <a:gd name="T3" fmla="*/ 2 h 6"/>
                <a:gd name="T4" fmla="*/ 0 w 9"/>
                <a:gd name="T5" fmla="*/ 0 h 6"/>
                <a:gd name="T6" fmla="*/ 0 60000 65536"/>
                <a:gd name="T7" fmla="*/ 0 60000 65536"/>
                <a:gd name="T8" fmla="*/ 0 60000 65536"/>
              </a:gdLst>
              <a:ahLst/>
              <a:cxnLst>
                <a:cxn ang="T6">
                  <a:pos x="T0" y="T1"/>
                </a:cxn>
                <a:cxn ang="T7">
                  <a:pos x="T2" y="T3"/>
                </a:cxn>
                <a:cxn ang="T8">
                  <a:pos x="T4" y="T5"/>
                </a:cxn>
              </a:cxnLst>
              <a:rect l="0" t="0" r="r" b="b"/>
              <a:pathLst>
                <a:path w="9" h="6">
                  <a:moveTo>
                    <a:pt x="0" y="0"/>
                  </a:moveTo>
                  <a:cubicBezTo>
                    <a:pt x="0" y="0"/>
                    <a:pt x="2" y="6"/>
                    <a:pt x="9" y="6"/>
                  </a:cubicBezTo>
                  <a:cubicBezTo>
                    <a:pt x="9" y="6"/>
                    <a:pt x="3" y="5"/>
                    <a:pt x="0"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6" name="Freeform 5395"/>
            <p:cNvSpPr>
              <a:spLocks/>
            </p:cNvSpPr>
            <p:nvPr/>
          </p:nvSpPr>
          <p:spPr bwMode="auto">
            <a:xfrm rot="2007792">
              <a:off x="9647226" y="4917469"/>
              <a:ext cx="14003" cy="14333"/>
            </a:xfrm>
            <a:custGeom>
              <a:avLst/>
              <a:gdLst>
                <a:gd name="T0" fmla="*/ 2 w 29"/>
                <a:gd name="T1" fmla="*/ 1 h 34"/>
                <a:gd name="T2" fmla="*/ 7 w 29"/>
                <a:gd name="T3" fmla="*/ 3 h 34"/>
                <a:gd name="T4" fmla="*/ 6 w 29"/>
                <a:gd name="T5" fmla="*/ 8 h 34"/>
                <a:gd name="T6" fmla="*/ 1 w 29"/>
                <a:gd name="T7" fmla="*/ 6 h 34"/>
                <a:gd name="T8" fmla="*/ 2 w 29"/>
                <a:gd name="T9" fmla="*/ 1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34">
                  <a:moveTo>
                    <a:pt x="7" y="3"/>
                  </a:moveTo>
                  <a:cubicBezTo>
                    <a:pt x="13" y="0"/>
                    <a:pt x="21" y="4"/>
                    <a:pt x="25" y="11"/>
                  </a:cubicBezTo>
                  <a:cubicBezTo>
                    <a:pt x="29" y="19"/>
                    <a:pt x="27" y="28"/>
                    <a:pt x="21" y="31"/>
                  </a:cubicBezTo>
                  <a:cubicBezTo>
                    <a:pt x="15" y="34"/>
                    <a:pt x="7" y="30"/>
                    <a:pt x="3" y="22"/>
                  </a:cubicBezTo>
                  <a:cubicBezTo>
                    <a:pt x="0" y="15"/>
                    <a:pt x="1" y="6"/>
                    <a:pt x="7" y="3"/>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7" name="Freeform 5396"/>
            <p:cNvSpPr>
              <a:spLocks/>
            </p:cNvSpPr>
            <p:nvPr/>
          </p:nvSpPr>
          <p:spPr bwMode="auto">
            <a:xfrm rot="2007792">
              <a:off x="9648551" y="4920116"/>
              <a:ext cx="11202" cy="10960"/>
            </a:xfrm>
            <a:custGeom>
              <a:avLst/>
              <a:gdLst>
                <a:gd name="T0" fmla="*/ 2 w 23"/>
                <a:gd name="T1" fmla="*/ 0 h 27"/>
                <a:gd name="T2" fmla="*/ 5 w 23"/>
                <a:gd name="T3" fmla="*/ 2 h 27"/>
                <a:gd name="T4" fmla="*/ 5 w 23"/>
                <a:gd name="T5" fmla="*/ 6 h 27"/>
                <a:gd name="T6" fmla="*/ 1 w 23"/>
                <a:gd name="T7" fmla="*/ 4 h 27"/>
                <a:gd name="T8" fmla="*/ 2 w 23"/>
                <a:gd name="T9" fmla="*/ 0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7">
                  <a:moveTo>
                    <a:pt x="6" y="3"/>
                  </a:moveTo>
                  <a:cubicBezTo>
                    <a:pt x="11" y="0"/>
                    <a:pt x="17" y="3"/>
                    <a:pt x="20" y="9"/>
                  </a:cubicBezTo>
                  <a:cubicBezTo>
                    <a:pt x="23" y="15"/>
                    <a:pt x="22" y="22"/>
                    <a:pt x="17" y="24"/>
                  </a:cubicBezTo>
                  <a:cubicBezTo>
                    <a:pt x="12" y="27"/>
                    <a:pt x="6" y="24"/>
                    <a:pt x="3" y="18"/>
                  </a:cubicBezTo>
                  <a:cubicBezTo>
                    <a:pt x="0" y="12"/>
                    <a:pt x="1" y="5"/>
                    <a:pt x="6" y="3"/>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8" name="Freeform 5397"/>
            <p:cNvSpPr>
              <a:spLocks/>
            </p:cNvSpPr>
            <p:nvPr/>
          </p:nvSpPr>
          <p:spPr bwMode="auto">
            <a:xfrm rot="2007792">
              <a:off x="9648151" y="4916346"/>
              <a:ext cx="4668" cy="7588"/>
            </a:xfrm>
            <a:custGeom>
              <a:avLst/>
              <a:gdLst>
                <a:gd name="T0" fmla="*/ 2 w 10"/>
                <a:gd name="T1" fmla="*/ 5 h 18"/>
                <a:gd name="T2" fmla="*/ 3 w 10"/>
                <a:gd name="T3" fmla="*/ 0 h 18"/>
                <a:gd name="T4" fmla="*/ 2 w 10"/>
                <a:gd name="T5" fmla="*/ 5 h 18"/>
                <a:gd name="T6" fmla="*/ 0 60000 65536"/>
                <a:gd name="T7" fmla="*/ 0 60000 65536"/>
                <a:gd name="T8" fmla="*/ 0 60000 65536"/>
              </a:gdLst>
              <a:ahLst/>
              <a:cxnLst>
                <a:cxn ang="T6">
                  <a:pos x="T0" y="T1"/>
                </a:cxn>
                <a:cxn ang="T7">
                  <a:pos x="T2" y="T3"/>
                </a:cxn>
                <a:cxn ang="T8">
                  <a:pos x="T4" y="T5"/>
                </a:cxn>
              </a:cxnLst>
              <a:rect l="0" t="0" r="r" b="b"/>
              <a:pathLst>
                <a:path w="10" h="18">
                  <a:moveTo>
                    <a:pt x="6" y="18"/>
                  </a:moveTo>
                  <a:cubicBezTo>
                    <a:pt x="6" y="18"/>
                    <a:pt x="0" y="6"/>
                    <a:pt x="10" y="0"/>
                  </a:cubicBezTo>
                  <a:cubicBezTo>
                    <a:pt x="10" y="0"/>
                    <a:pt x="2" y="7"/>
                    <a:pt x="6" y="18"/>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399" name="Freeform 5398"/>
            <p:cNvSpPr>
              <a:spLocks/>
            </p:cNvSpPr>
            <p:nvPr/>
          </p:nvSpPr>
          <p:spPr bwMode="auto">
            <a:xfrm rot="2007792">
              <a:off x="9651983" y="4928174"/>
              <a:ext cx="3734" cy="2529"/>
            </a:xfrm>
            <a:custGeom>
              <a:avLst/>
              <a:gdLst>
                <a:gd name="T0" fmla="*/ 0 w 8"/>
                <a:gd name="T1" fmla="*/ 2 h 6"/>
                <a:gd name="T2" fmla="*/ 2 w 8"/>
                <a:gd name="T3" fmla="*/ 0 h 6"/>
                <a:gd name="T4" fmla="*/ 0 w 8"/>
                <a:gd name="T5" fmla="*/ 2 h 6"/>
                <a:gd name="T6" fmla="*/ 0 60000 65536"/>
                <a:gd name="T7" fmla="*/ 0 60000 65536"/>
                <a:gd name="T8" fmla="*/ 0 60000 65536"/>
              </a:gdLst>
              <a:ahLst/>
              <a:cxnLst>
                <a:cxn ang="T6">
                  <a:pos x="T0" y="T1"/>
                </a:cxn>
                <a:cxn ang="T7">
                  <a:pos x="T2" y="T3"/>
                </a:cxn>
                <a:cxn ang="T8">
                  <a:pos x="T4" y="T5"/>
                </a:cxn>
              </a:cxnLst>
              <a:rect l="0" t="0" r="r" b="b"/>
              <a:pathLst>
                <a:path w="8" h="6">
                  <a:moveTo>
                    <a:pt x="0" y="5"/>
                  </a:moveTo>
                  <a:cubicBezTo>
                    <a:pt x="0" y="5"/>
                    <a:pt x="6" y="6"/>
                    <a:pt x="8" y="0"/>
                  </a:cubicBezTo>
                  <a:cubicBezTo>
                    <a:pt x="8" y="0"/>
                    <a:pt x="6" y="5"/>
                    <a:pt x="0" y="5"/>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0" name="Freeform 5399"/>
            <p:cNvSpPr>
              <a:spLocks/>
            </p:cNvSpPr>
            <p:nvPr/>
          </p:nvSpPr>
          <p:spPr bwMode="auto">
            <a:xfrm rot="2007792">
              <a:off x="9666962" y="4911312"/>
              <a:ext cx="14003" cy="14333"/>
            </a:xfrm>
            <a:custGeom>
              <a:avLst/>
              <a:gdLst>
                <a:gd name="T0" fmla="*/ 6 w 30"/>
                <a:gd name="T1" fmla="*/ 8 h 34"/>
                <a:gd name="T2" fmla="*/ 1 w 30"/>
                <a:gd name="T3" fmla="*/ 6 h 34"/>
                <a:gd name="T4" fmla="*/ 2 w 30"/>
                <a:gd name="T5" fmla="*/ 1 h 34"/>
                <a:gd name="T6" fmla="*/ 7 w 30"/>
                <a:gd name="T7" fmla="*/ 3 h 34"/>
                <a:gd name="T8" fmla="*/ 6 w 30"/>
                <a:gd name="T9" fmla="*/ 8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4">
                  <a:moveTo>
                    <a:pt x="22" y="31"/>
                  </a:moveTo>
                  <a:cubicBezTo>
                    <a:pt x="16" y="34"/>
                    <a:pt x="8" y="30"/>
                    <a:pt x="4" y="23"/>
                  </a:cubicBezTo>
                  <a:cubicBezTo>
                    <a:pt x="0" y="15"/>
                    <a:pt x="1" y="7"/>
                    <a:pt x="7" y="3"/>
                  </a:cubicBezTo>
                  <a:cubicBezTo>
                    <a:pt x="13" y="0"/>
                    <a:pt x="21" y="4"/>
                    <a:pt x="25" y="11"/>
                  </a:cubicBezTo>
                  <a:cubicBezTo>
                    <a:pt x="30" y="19"/>
                    <a:pt x="28" y="27"/>
                    <a:pt x="22" y="3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1" name="Freeform 5400"/>
            <p:cNvSpPr>
              <a:spLocks/>
            </p:cNvSpPr>
            <p:nvPr/>
          </p:nvSpPr>
          <p:spPr bwMode="auto">
            <a:xfrm rot="2007792">
              <a:off x="9668515" y="4911780"/>
              <a:ext cx="10269" cy="10960"/>
            </a:xfrm>
            <a:custGeom>
              <a:avLst/>
              <a:gdLst>
                <a:gd name="T0" fmla="*/ 4 w 23"/>
                <a:gd name="T1" fmla="*/ 6 h 26"/>
                <a:gd name="T2" fmla="*/ 0 w 23"/>
                <a:gd name="T3" fmla="*/ 5 h 26"/>
                <a:gd name="T4" fmla="*/ 1 w 23"/>
                <a:gd name="T5" fmla="*/ 1 h 26"/>
                <a:gd name="T6" fmla="*/ 5 w 23"/>
                <a:gd name="T7" fmla="*/ 3 h 26"/>
                <a:gd name="T8" fmla="*/ 4 w 23"/>
                <a:gd name="T9" fmla="*/ 6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6">
                  <a:moveTo>
                    <a:pt x="17" y="24"/>
                  </a:moveTo>
                  <a:cubicBezTo>
                    <a:pt x="13" y="26"/>
                    <a:pt x="6" y="24"/>
                    <a:pt x="3" y="18"/>
                  </a:cubicBezTo>
                  <a:cubicBezTo>
                    <a:pt x="0" y="12"/>
                    <a:pt x="1" y="6"/>
                    <a:pt x="6" y="3"/>
                  </a:cubicBezTo>
                  <a:cubicBezTo>
                    <a:pt x="10" y="0"/>
                    <a:pt x="17" y="3"/>
                    <a:pt x="20" y="9"/>
                  </a:cubicBezTo>
                  <a:cubicBezTo>
                    <a:pt x="23" y="14"/>
                    <a:pt x="22" y="21"/>
                    <a:pt x="17" y="2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2" name="Freeform 5401"/>
            <p:cNvSpPr>
              <a:spLocks/>
            </p:cNvSpPr>
            <p:nvPr/>
          </p:nvSpPr>
          <p:spPr bwMode="auto">
            <a:xfrm rot="2007792">
              <a:off x="9675450" y="4918922"/>
              <a:ext cx="3734" cy="7588"/>
            </a:xfrm>
            <a:custGeom>
              <a:avLst/>
              <a:gdLst>
                <a:gd name="T0" fmla="*/ 0 w 9"/>
                <a:gd name="T1" fmla="*/ 0 h 17"/>
                <a:gd name="T2" fmla="*/ 0 w 9"/>
                <a:gd name="T3" fmla="*/ 5 h 17"/>
                <a:gd name="T4" fmla="*/ 0 w 9"/>
                <a:gd name="T5" fmla="*/ 0 h 17"/>
                <a:gd name="T6" fmla="*/ 0 60000 65536"/>
                <a:gd name="T7" fmla="*/ 0 60000 65536"/>
                <a:gd name="T8" fmla="*/ 0 60000 65536"/>
              </a:gdLst>
              <a:ahLst/>
              <a:cxnLst>
                <a:cxn ang="T6">
                  <a:pos x="T0" y="T1"/>
                </a:cxn>
                <a:cxn ang="T7">
                  <a:pos x="T2" y="T3"/>
                </a:cxn>
                <a:cxn ang="T8">
                  <a:pos x="T4" y="T5"/>
                </a:cxn>
              </a:cxnLst>
              <a:rect l="0" t="0" r="r" b="b"/>
              <a:pathLst>
                <a:path w="9" h="17">
                  <a:moveTo>
                    <a:pt x="3" y="0"/>
                  </a:moveTo>
                  <a:cubicBezTo>
                    <a:pt x="3" y="0"/>
                    <a:pt x="9" y="12"/>
                    <a:pt x="0" y="17"/>
                  </a:cubicBezTo>
                  <a:cubicBezTo>
                    <a:pt x="0" y="17"/>
                    <a:pt x="7" y="11"/>
                    <a:pt x="3"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3" name="Freeform 5402"/>
            <p:cNvSpPr>
              <a:spLocks/>
            </p:cNvSpPr>
            <p:nvPr/>
          </p:nvSpPr>
          <p:spPr bwMode="auto">
            <a:xfrm rot="2007792">
              <a:off x="9671618" y="4912153"/>
              <a:ext cx="4668" cy="2529"/>
            </a:xfrm>
            <a:custGeom>
              <a:avLst/>
              <a:gdLst>
                <a:gd name="T0" fmla="*/ 3 w 9"/>
                <a:gd name="T1" fmla="*/ 0 h 6"/>
                <a:gd name="T2" fmla="*/ 0 w 9"/>
                <a:gd name="T3" fmla="*/ 2 h 6"/>
                <a:gd name="T4" fmla="*/ 3 w 9"/>
                <a:gd name="T5" fmla="*/ 0 h 6"/>
                <a:gd name="T6" fmla="*/ 0 60000 65536"/>
                <a:gd name="T7" fmla="*/ 0 60000 65536"/>
                <a:gd name="T8" fmla="*/ 0 60000 65536"/>
              </a:gdLst>
              <a:ahLst/>
              <a:cxnLst>
                <a:cxn ang="T6">
                  <a:pos x="T0" y="T1"/>
                </a:cxn>
                <a:cxn ang="T7">
                  <a:pos x="T2" y="T3"/>
                </a:cxn>
                <a:cxn ang="T8">
                  <a:pos x="T4" y="T5"/>
                </a:cxn>
              </a:cxnLst>
              <a:rect l="0" t="0" r="r" b="b"/>
              <a:pathLst>
                <a:path w="9" h="6">
                  <a:moveTo>
                    <a:pt x="9" y="0"/>
                  </a:moveTo>
                  <a:cubicBezTo>
                    <a:pt x="9" y="0"/>
                    <a:pt x="2" y="0"/>
                    <a:pt x="0" y="6"/>
                  </a:cubicBezTo>
                  <a:cubicBezTo>
                    <a:pt x="0" y="6"/>
                    <a:pt x="3" y="1"/>
                    <a:pt x="9"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4" name="Freeform 5403"/>
            <p:cNvSpPr>
              <a:spLocks/>
            </p:cNvSpPr>
            <p:nvPr/>
          </p:nvSpPr>
          <p:spPr bwMode="auto">
            <a:xfrm rot="2007792">
              <a:off x="9681777" y="4895530"/>
              <a:ext cx="13069" cy="14333"/>
            </a:xfrm>
            <a:custGeom>
              <a:avLst/>
              <a:gdLst>
                <a:gd name="T0" fmla="*/ 5 w 29"/>
                <a:gd name="T1" fmla="*/ 8 h 34"/>
                <a:gd name="T2" fmla="*/ 1 w 29"/>
                <a:gd name="T3" fmla="*/ 6 h 34"/>
                <a:gd name="T4" fmla="*/ 1 w 29"/>
                <a:gd name="T5" fmla="*/ 1 h 34"/>
                <a:gd name="T6" fmla="*/ 6 w 29"/>
                <a:gd name="T7" fmla="*/ 3 h 34"/>
                <a:gd name="T8" fmla="*/ 5 w 29"/>
                <a:gd name="T9" fmla="*/ 8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34">
                  <a:moveTo>
                    <a:pt x="22" y="31"/>
                  </a:moveTo>
                  <a:cubicBezTo>
                    <a:pt x="16" y="34"/>
                    <a:pt x="8" y="30"/>
                    <a:pt x="4" y="23"/>
                  </a:cubicBezTo>
                  <a:cubicBezTo>
                    <a:pt x="0" y="15"/>
                    <a:pt x="1" y="7"/>
                    <a:pt x="7" y="3"/>
                  </a:cubicBezTo>
                  <a:cubicBezTo>
                    <a:pt x="13" y="0"/>
                    <a:pt x="21" y="4"/>
                    <a:pt x="25" y="11"/>
                  </a:cubicBezTo>
                  <a:cubicBezTo>
                    <a:pt x="29" y="19"/>
                    <a:pt x="28" y="27"/>
                    <a:pt x="22" y="3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5" name="Freeform 5404"/>
            <p:cNvSpPr>
              <a:spLocks/>
            </p:cNvSpPr>
            <p:nvPr/>
          </p:nvSpPr>
          <p:spPr bwMode="auto">
            <a:xfrm rot="2007792">
              <a:off x="9683253" y="4896255"/>
              <a:ext cx="10269" cy="10960"/>
            </a:xfrm>
            <a:custGeom>
              <a:avLst/>
              <a:gdLst>
                <a:gd name="T0" fmla="*/ 4 w 23"/>
                <a:gd name="T1" fmla="*/ 6 h 26"/>
                <a:gd name="T2" fmla="*/ 0 w 23"/>
                <a:gd name="T3" fmla="*/ 5 h 26"/>
                <a:gd name="T4" fmla="*/ 1 w 23"/>
                <a:gd name="T5" fmla="*/ 1 h 26"/>
                <a:gd name="T6" fmla="*/ 5 w 23"/>
                <a:gd name="T7" fmla="*/ 3 h 26"/>
                <a:gd name="T8" fmla="*/ 4 w 23"/>
                <a:gd name="T9" fmla="*/ 6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6">
                  <a:moveTo>
                    <a:pt x="17" y="24"/>
                  </a:moveTo>
                  <a:cubicBezTo>
                    <a:pt x="13" y="26"/>
                    <a:pt x="6" y="24"/>
                    <a:pt x="3" y="18"/>
                  </a:cubicBezTo>
                  <a:cubicBezTo>
                    <a:pt x="0" y="12"/>
                    <a:pt x="1" y="6"/>
                    <a:pt x="6" y="3"/>
                  </a:cubicBezTo>
                  <a:cubicBezTo>
                    <a:pt x="10" y="0"/>
                    <a:pt x="17" y="3"/>
                    <a:pt x="20" y="9"/>
                  </a:cubicBezTo>
                  <a:cubicBezTo>
                    <a:pt x="23" y="14"/>
                    <a:pt x="22" y="21"/>
                    <a:pt x="17" y="2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6" name="Freeform 5405"/>
            <p:cNvSpPr>
              <a:spLocks/>
            </p:cNvSpPr>
            <p:nvPr/>
          </p:nvSpPr>
          <p:spPr bwMode="auto">
            <a:xfrm rot="2007792">
              <a:off x="9689955" y="4904171"/>
              <a:ext cx="3734" cy="6745"/>
            </a:xfrm>
            <a:custGeom>
              <a:avLst/>
              <a:gdLst>
                <a:gd name="T0" fmla="*/ 0 w 9"/>
                <a:gd name="T1" fmla="*/ 0 h 17"/>
                <a:gd name="T2" fmla="*/ 0 w 9"/>
                <a:gd name="T3" fmla="*/ 4 h 17"/>
                <a:gd name="T4" fmla="*/ 0 w 9"/>
                <a:gd name="T5" fmla="*/ 0 h 17"/>
                <a:gd name="T6" fmla="*/ 0 60000 65536"/>
                <a:gd name="T7" fmla="*/ 0 60000 65536"/>
                <a:gd name="T8" fmla="*/ 0 60000 65536"/>
              </a:gdLst>
              <a:ahLst/>
              <a:cxnLst>
                <a:cxn ang="T6">
                  <a:pos x="T0" y="T1"/>
                </a:cxn>
                <a:cxn ang="T7">
                  <a:pos x="T2" y="T3"/>
                </a:cxn>
                <a:cxn ang="T8">
                  <a:pos x="T4" y="T5"/>
                </a:cxn>
              </a:cxnLst>
              <a:rect l="0" t="0" r="r" b="b"/>
              <a:pathLst>
                <a:path w="9" h="17">
                  <a:moveTo>
                    <a:pt x="3" y="0"/>
                  </a:moveTo>
                  <a:cubicBezTo>
                    <a:pt x="3" y="0"/>
                    <a:pt x="9" y="12"/>
                    <a:pt x="0" y="17"/>
                  </a:cubicBezTo>
                  <a:cubicBezTo>
                    <a:pt x="0" y="17"/>
                    <a:pt x="7" y="11"/>
                    <a:pt x="3"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7" name="Freeform 5406"/>
            <p:cNvSpPr>
              <a:spLocks/>
            </p:cNvSpPr>
            <p:nvPr/>
          </p:nvSpPr>
          <p:spPr bwMode="auto">
            <a:xfrm rot="2007792">
              <a:off x="9686433" y="4896370"/>
              <a:ext cx="3734" cy="2529"/>
            </a:xfrm>
            <a:custGeom>
              <a:avLst/>
              <a:gdLst>
                <a:gd name="T0" fmla="*/ 2 w 8"/>
                <a:gd name="T1" fmla="*/ 0 h 6"/>
                <a:gd name="T2" fmla="*/ 0 w 8"/>
                <a:gd name="T3" fmla="*/ 2 h 6"/>
                <a:gd name="T4" fmla="*/ 2 w 8"/>
                <a:gd name="T5" fmla="*/ 0 h 6"/>
                <a:gd name="T6" fmla="*/ 0 60000 65536"/>
                <a:gd name="T7" fmla="*/ 0 60000 65536"/>
                <a:gd name="T8" fmla="*/ 0 60000 65536"/>
              </a:gdLst>
              <a:ahLst/>
              <a:cxnLst>
                <a:cxn ang="T6">
                  <a:pos x="T0" y="T1"/>
                </a:cxn>
                <a:cxn ang="T7">
                  <a:pos x="T2" y="T3"/>
                </a:cxn>
                <a:cxn ang="T8">
                  <a:pos x="T4" y="T5"/>
                </a:cxn>
              </a:cxnLst>
              <a:rect l="0" t="0" r="r" b="b"/>
              <a:pathLst>
                <a:path w="8" h="6">
                  <a:moveTo>
                    <a:pt x="8" y="0"/>
                  </a:moveTo>
                  <a:cubicBezTo>
                    <a:pt x="8" y="0"/>
                    <a:pt x="2" y="0"/>
                    <a:pt x="0" y="6"/>
                  </a:cubicBezTo>
                  <a:cubicBezTo>
                    <a:pt x="0" y="6"/>
                    <a:pt x="3" y="1"/>
                    <a:pt x="8"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8" name="Freeform 5407"/>
            <p:cNvSpPr>
              <a:spLocks/>
            </p:cNvSpPr>
            <p:nvPr/>
          </p:nvSpPr>
          <p:spPr bwMode="auto">
            <a:xfrm rot="2007792">
              <a:off x="9668416" y="4934507"/>
              <a:ext cx="14003" cy="14333"/>
            </a:xfrm>
            <a:custGeom>
              <a:avLst/>
              <a:gdLst>
                <a:gd name="T0" fmla="*/ 6 w 29"/>
                <a:gd name="T1" fmla="*/ 8 h 34"/>
                <a:gd name="T2" fmla="*/ 1 w 29"/>
                <a:gd name="T3" fmla="*/ 6 h 34"/>
                <a:gd name="T4" fmla="*/ 2 w 29"/>
                <a:gd name="T5" fmla="*/ 1 h 34"/>
                <a:gd name="T6" fmla="*/ 7 w 29"/>
                <a:gd name="T7" fmla="*/ 3 h 34"/>
                <a:gd name="T8" fmla="*/ 6 w 29"/>
                <a:gd name="T9" fmla="*/ 8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34">
                  <a:moveTo>
                    <a:pt x="21" y="31"/>
                  </a:moveTo>
                  <a:cubicBezTo>
                    <a:pt x="15" y="34"/>
                    <a:pt x="7" y="30"/>
                    <a:pt x="3" y="22"/>
                  </a:cubicBezTo>
                  <a:cubicBezTo>
                    <a:pt x="0" y="14"/>
                    <a:pt x="2" y="6"/>
                    <a:pt x="8" y="3"/>
                  </a:cubicBezTo>
                  <a:cubicBezTo>
                    <a:pt x="14" y="0"/>
                    <a:pt x="22" y="4"/>
                    <a:pt x="26" y="12"/>
                  </a:cubicBezTo>
                  <a:cubicBezTo>
                    <a:pt x="29" y="20"/>
                    <a:pt x="27" y="29"/>
                    <a:pt x="21" y="3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09" name="Freeform 5408"/>
            <p:cNvSpPr>
              <a:spLocks/>
            </p:cNvSpPr>
            <p:nvPr/>
          </p:nvSpPr>
          <p:spPr bwMode="auto">
            <a:xfrm rot="2007792">
              <a:off x="9669892" y="4935232"/>
              <a:ext cx="11202" cy="10960"/>
            </a:xfrm>
            <a:custGeom>
              <a:avLst/>
              <a:gdLst>
                <a:gd name="T0" fmla="*/ 4 w 23"/>
                <a:gd name="T1" fmla="*/ 6 h 27"/>
                <a:gd name="T2" fmla="*/ 1 w 23"/>
                <a:gd name="T3" fmla="*/ 4 h 27"/>
                <a:gd name="T4" fmla="*/ 2 w 23"/>
                <a:gd name="T5" fmla="*/ 0 h 27"/>
                <a:gd name="T6" fmla="*/ 5 w 23"/>
                <a:gd name="T7" fmla="*/ 2 h 27"/>
                <a:gd name="T8" fmla="*/ 4 w 23"/>
                <a:gd name="T9" fmla="*/ 6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7">
                  <a:moveTo>
                    <a:pt x="16" y="24"/>
                  </a:moveTo>
                  <a:cubicBezTo>
                    <a:pt x="11" y="27"/>
                    <a:pt x="5" y="24"/>
                    <a:pt x="3" y="17"/>
                  </a:cubicBezTo>
                  <a:cubicBezTo>
                    <a:pt x="0" y="11"/>
                    <a:pt x="2" y="5"/>
                    <a:pt x="6" y="3"/>
                  </a:cubicBezTo>
                  <a:cubicBezTo>
                    <a:pt x="11" y="0"/>
                    <a:pt x="18" y="3"/>
                    <a:pt x="20" y="10"/>
                  </a:cubicBezTo>
                  <a:cubicBezTo>
                    <a:pt x="23" y="16"/>
                    <a:pt x="21" y="22"/>
                    <a:pt x="16" y="2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0" name="Freeform 5409"/>
            <p:cNvSpPr>
              <a:spLocks/>
            </p:cNvSpPr>
            <p:nvPr/>
          </p:nvSpPr>
          <p:spPr bwMode="auto">
            <a:xfrm rot="2007792">
              <a:off x="9675816" y="4942633"/>
              <a:ext cx="4668" cy="6745"/>
            </a:xfrm>
            <a:custGeom>
              <a:avLst/>
              <a:gdLst>
                <a:gd name="T0" fmla="*/ 2 w 10"/>
                <a:gd name="T1" fmla="*/ 0 h 17"/>
                <a:gd name="T2" fmla="*/ 0 w 10"/>
                <a:gd name="T3" fmla="*/ 4 h 17"/>
                <a:gd name="T4" fmla="*/ 2 w 10"/>
                <a:gd name="T5" fmla="*/ 0 h 17"/>
                <a:gd name="T6" fmla="*/ 0 60000 65536"/>
                <a:gd name="T7" fmla="*/ 0 60000 65536"/>
                <a:gd name="T8" fmla="*/ 0 60000 65536"/>
              </a:gdLst>
              <a:ahLst/>
              <a:cxnLst>
                <a:cxn ang="T6">
                  <a:pos x="T0" y="T1"/>
                </a:cxn>
                <a:cxn ang="T7">
                  <a:pos x="T2" y="T3"/>
                </a:cxn>
                <a:cxn ang="T8">
                  <a:pos x="T4" y="T5"/>
                </a:cxn>
              </a:cxnLst>
              <a:rect l="0" t="0" r="r" b="b"/>
              <a:pathLst>
                <a:path w="10" h="17">
                  <a:moveTo>
                    <a:pt x="6" y="0"/>
                  </a:moveTo>
                  <a:cubicBezTo>
                    <a:pt x="6" y="0"/>
                    <a:pt x="10" y="12"/>
                    <a:pt x="0" y="17"/>
                  </a:cubicBezTo>
                  <a:cubicBezTo>
                    <a:pt x="0" y="17"/>
                    <a:pt x="8" y="11"/>
                    <a:pt x="6" y="0"/>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1" name="Freeform 5410"/>
            <p:cNvSpPr>
              <a:spLocks/>
            </p:cNvSpPr>
            <p:nvPr/>
          </p:nvSpPr>
          <p:spPr bwMode="auto">
            <a:xfrm rot="2007792">
              <a:off x="9674393" y="4934901"/>
              <a:ext cx="3734" cy="2529"/>
            </a:xfrm>
            <a:custGeom>
              <a:avLst/>
              <a:gdLst>
                <a:gd name="T0" fmla="*/ 2 w 8"/>
                <a:gd name="T1" fmla="*/ 1 h 6"/>
                <a:gd name="T2" fmla="*/ 0 w 8"/>
                <a:gd name="T3" fmla="*/ 2 h 6"/>
                <a:gd name="T4" fmla="*/ 2 w 8"/>
                <a:gd name="T5" fmla="*/ 1 h 6"/>
                <a:gd name="T6" fmla="*/ 0 60000 65536"/>
                <a:gd name="T7" fmla="*/ 0 60000 65536"/>
                <a:gd name="T8" fmla="*/ 0 60000 65536"/>
              </a:gdLst>
              <a:ahLst/>
              <a:cxnLst>
                <a:cxn ang="T6">
                  <a:pos x="T0" y="T1"/>
                </a:cxn>
                <a:cxn ang="T7">
                  <a:pos x="T2" y="T3"/>
                </a:cxn>
                <a:cxn ang="T8">
                  <a:pos x="T4" y="T5"/>
                </a:cxn>
              </a:cxnLst>
              <a:rect l="0" t="0" r="r" b="b"/>
              <a:pathLst>
                <a:path w="8" h="6">
                  <a:moveTo>
                    <a:pt x="8" y="1"/>
                  </a:moveTo>
                  <a:cubicBezTo>
                    <a:pt x="8" y="1"/>
                    <a:pt x="2" y="0"/>
                    <a:pt x="0" y="6"/>
                  </a:cubicBezTo>
                  <a:cubicBezTo>
                    <a:pt x="0" y="6"/>
                    <a:pt x="3" y="1"/>
                    <a:pt x="8" y="1"/>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2" name="Freeform 5411"/>
            <p:cNvSpPr>
              <a:spLocks/>
            </p:cNvSpPr>
            <p:nvPr/>
          </p:nvSpPr>
          <p:spPr bwMode="auto">
            <a:xfrm rot="2007792">
              <a:off x="9558902" y="4855272"/>
              <a:ext cx="14936" cy="13490"/>
            </a:xfrm>
            <a:custGeom>
              <a:avLst/>
              <a:gdLst>
                <a:gd name="T0" fmla="*/ 7 w 31"/>
                <a:gd name="T1" fmla="*/ 1 h 32"/>
                <a:gd name="T2" fmla="*/ 7 w 31"/>
                <a:gd name="T3" fmla="*/ 6 h 32"/>
                <a:gd name="T4" fmla="*/ 2 w 31"/>
                <a:gd name="T5" fmla="*/ 7 h 32"/>
                <a:gd name="T6" fmla="*/ 2 w 31"/>
                <a:gd name="T7" fmla="*/ 2 h 32"/>
                <a:gd name="T8" fmla="*/ 7 w 31"/>
                <a:gd name="T9" fmla="*/ 1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2">
                  <a:moveTo>
                    <a:pt x="26" y="4"/>
                  </a:moveTo>
                  <a:cubicBezTo>
                    <a:pt x="31" y="9"/>
                    <a:pt x="30" y="18"/>
                    <a:pt x="25" y="24"/>
                  </a:cubicBezTo>
                  <a:cubicBezTo>
                    <a:pt x="19" y="30"/>
                    <a:pt x="10" y="32"/>
                    <a:pt x="5" y="27"/>
                  </a:cubicBezTo>
                  <a:cubicBezTo>
                    <a:pt x="0" y="22"/>
                    <a:pt x="1" y="13"/>
                    <a:pt x="7" y="7"/>
                  </a:cubicBezTo>
                  <a:cubicBezTo>
                    <a:pt x="13" y="1"/>
                    <a:pt x="22" y="0"/>
                    <a:pt x="26" y="4"/>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3" name="Freeform 5412"/>
            <p:cNvSpPr>
              <a:spLocks/>
            </p:cNvSpPr>
            <p:nvPr/>
          </p:nvSpPr>
          <p:spPr bwMode="auto">
            <a:xfrm rot="2007792">
              <a:off x="9559448" y="4857405"/>
              <a:ext cx="12136" cy="10117"/>
            </a:xfrm>
            <a:custGeom>
              <a:avLst/>
              <a:gdLst>
                <a:gd name="T0" fmla="*/ 6 w 25"/>
                <a:gd name="T1" fmla="*/ 1 h 25"/>
                <a:gd name="T2" fmla="*/ 5 w 25"/>
                <a:gd name="T3" fmla="*/ 4 h 25"/>
                <a:gd name="T4" fmla="*/ 1 w 25"/>
                <a:gd name="T5" fmla="*/ 5 h 25"/>
                <a:gd name="T6" fmla="*/ 2 w 25"/>
                <a:gd name="T7" fmla="*/ 1 h 25"/>
                <a:gd name="T8" fmla="*/ 6 w 25"/>
                <a:gd name="T9" fmla="*/ 1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5">
                  <a:moveTo>
                    <a:pt x="21" y="4"/>
                  </a:moveTo>
                  <a:cubicBezTo>
                    <a:pt x="25" y="7"/>
                    <a:pt x="24" y="14"/>
                    <a:pt x="20" y="19"/>
                  </a:cubicBezTo>
                  <a:cubicBezTo>
                    <a:pt x="15" y="24"/>
                    <a:pt x="8" y="25"/>
                    <a:pt x="4" y="21"/>
                  </a:cubicBezTo>
                  <a:cubicBezTo>
                    <a:pt x="0" y="17"/>
                    <a:pt x="1" y="10"/>
                    <a:pt x="6" y="6"/>
                  </a:cubicBezTo>
                  <a:cubicBezTo>
                    <a:pt x="10" y="1"/>
                    <a:pt x="17" y="0"/>
                    <a:pt x="21" y="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4" name="Freeform 5413"/>
            <p:cNvSpPr>
              <a:spLocks/>
            </p:cNvSpPr>
            <p:nvPr/>
          </p:nvSpPr>
          <p:spPr bwMode="auto">
            <a:xfrm rot="2007792">
              <a:off x="9565581" y="4855595"/>
              <a:ext cx="8402" cy="4216"/>
            </a:xfrm>
            <a:custGeom>
              <a:avLst/>
              <a:gdLst>
                <a:gd name="T0" fmla="*/ 0 w 18"/>
                <a:gd name="T1" fmla="*/ 3 h 9"/>
                <a:gd name="T2" fmla="*/ 5 w 18"/>
                <a:gd name="T3" fmla="*/ 2 h 9"/>
                <a:gd name="T4" fmla="*/ 0 w 18"/>
                <a:gd name="T5" fmla="*/ 3 h 9"/>
                <a:gd name="T6" fmla="*/ 0 60000 65536"/>
                <a:gd name="T7" fmla="*/ 0 60000 65536"/>
                <a:gd name="T8" fmla="*/ 0 60000 65536"/>
              </a:gdLst>
              <a:ahLst/>
              <a:cxnLst>
                <a:cxn ang="T6">
                  <a:pos x="T0" y="T1"/>
                </a:cxn>
                <a:cxn ang="T7">
                  <a:pos x="T2" y="T3"/>
                </a:cxn>
                <a:cxn ang="T8">
                  <a:pos x="T4" y="T5"/>
                </a:cxn>
              </a:cxnLst>
              <a:rect l="0" t="0" r="r" b="b"/>
              <a:pathLst>
                <a:path w="18" h="9">
                  <a:moveTo>
                    <a:pt x="0" y="9"/>
                  </a:moveTo>
                  <a:cubicBezTo>
                    <a:pt x="0" y="9"/>
                    <a:pt x="10" y="0"/>
                    <a:pt x="18" y="7"/>
                  </a:cubicBezTo>
                  <a:cubicBezTo>
                    <a:pt x="18" y="7"/>
                    <a:pt x="10" y="2"/>
                    <a:pt x="0" y="9"/>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5" name="Freeform 5414"/>
            <p:cNvSpPr>
              <a:spLocks/>
            </p:cNvSpPr>
            <p:nvPr/>
          </p:nvSpPr>
          <p:spPr bwMode="auto">
            <a:xfrm rot="2007792">
              <a:off x="9559296" y="4861859"/>
              <a:ext cx="3734" cy="2529"/>
            </a:xfrm>
            <a:custGeom>
              <a:avLst/>
              <a:gdLst>
                <a:gd name="T0" fmla="*/ 0 w 8"/>
                <a:gd name="T1" fmla="*/ 0 h 7"/>
                <a:gd name="T2" fmla="*/ 2 w 8"/>
                <a:gd name="T3" fmla="*/ 1 h 7"/>
                <a:gd name="T4" fmla="*/ 0 w 8"/>
                <a:gd name="T5" fmla="*/ 0 h 7"/>
                <a:gd name="T6" fmla="*/ 0 60000 65536"/>
                <a:gd name="T7" fmla="*/ 0 60000 65536"/>
                <a:gd name="T8" fmla="*/ 0 60000 65536"/>
              </a:gdLst>
              <a:ahLst/>
              <a:cxnLst>
                <a:cxn ang="T6">
                  <a:pos x="T0" y="T1"/>
                </a:cxn>
                <a:cxn ang="T7">
                  <a:pos x="T2" y="T3"/>
                </a:cxn>
                <a:cxn ang="T8">
                  <a:pos x="T4" y="T5"/>
                </a:cxn>
              </a:cxnLst>
              <a:rect l="0" t="0" r="r" b="b"/>
              <a:pathLst>
                <a:path w="8" h="7">
                  <a:moveTo>
                    <a:pt x="0" y="0"/>
                  </a:moveTo>
                  <a:cubicBezTo>
                    <a:pt x="0" y="0"/>
                    <a:pt x="2" y="7"/>
                    <a:pt x="8" y="7"/>
                  </a:cubicBezTo>
                  <a:cubicBezTo>
                    <a:pt x="8" y="7"/>
                    <a:pt x="2" y="6"/>
                    <a:pt x="0"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6" name="Freeform 5415"/>
            <p:cNvSpPr>
              <a:spLocks/>
            </p:cNvSpPr>
            <p:nvPr/>
          </p:nvSpPr>
          <p:spPr bwMode="auto">
            <a:xfrm rot="2007792">
              <a:off x="9543165" y="4875275"/>
              <a:ext cx="12136" cy="13490"/>
            </a:xfrm>
            <a:custGeom>
              <a:avLst/>
              <a:gdLst>
                <a:gd name="T0" fmla="*/ 3 w 26"/>
                <a:gd name="T1" fmla="*/ 0 h 32"/>
                <a:gd name="T2" fmla="*/ 7 w 26"/>
                <a:gd name="T3" fmla="*/ 4 h 32"/>
                <a:gd name="T4" fmla="*/ 4 w 26"/>
                <a:gd name="T5" fmla="*/ 8 h 32"/>
                <a:gd name="T6" fmla="*/ 1 w 26"/>
                <a:gd name="T7" fmla="*/ 5 h 32"/>
                <a:gd name="T8" fmla="*/ 3 w 26"/>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2">
                  <a:moveTo>
                    <a:pt x="12" y="0"/>
                  </a:moveTo>
                  <a:cubicBezTo>
                    <a:pt x="18" y="0"/>
                    <a:pt x="24" y="6"/>
                    <a:pt x="25" y="14"/>
                  </a:cubicBezTo>
                  <a:cubicBezTo>
                    <a:pt x="26" y="23"/>
                    <a:pt x="21" y="30"/>
                    <a:pt x="15" y="31"/>
                  </a:cubicBezTo>
                  <a:cubicBezTo>
                    <a:pt x="8" y="32"/>
                    <a:pt x="2" y="25"/>
                    <a:pt x="1" y="17"/>
                  </a:cubicBezTo>
                  <a:cubicBezTo>
                    <a:pt x="0" y="8"/>
                    <a:pt x="5" y="1"/>
                    <a:pt x="12" y="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7" name="Freeform 5416"/>
            <p:cNvSpPr>
              <a:spLocks/>
            </p:cNvSpPr>
            <p:nvPr/>
          </p:nvSpPr>
          <p:spPr bwMode="auto">
            <a:xfrm rot="2007792">
              <a:off x="9543634" y="4877664"/>
              <a:ext cx="10269" cy="10117"/>
            </a:xfrm>
            <a:custGeom>
              <a:avLst/>
              <a:gdLst>
                <a:gd name="T0" fmla="*/ 3 w 21"/>
                <a:gd name="T1" fmla="*/ 0 h 25"/>
                <a:gd name="T2" fmla="*/ 5 w 21"/>
                <a:gd name="T3" fmla="*/ 3 h 25"/>
                <a:gd name="T4" fmla="*/ 3 w 21"/>
                <a:gd name="T5" fmla="*/ 6 h 25"/>
                <a:gd name="T6" fmla="*/ 1 w 21"/>
                <a:gd name="T7" fmla="*/ 3 h 25"/>
                <a:gd name="T8" fmla="*/ 3 w 21"/>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5">
                  <a:moveTo>
                    <a:pt x="9" y="1"/>
                  </a:moveTo>
                  <a:cubicBezTo>
                    <a:pt x="15" y="0"/>
                    <a:pt x="20" y="5"/>
                    <a:pt x="20" y="12"/>
                  </a:cubicBezTo>
                  <a:cubicBezTo>
                    <a:pt x="21" y="18"/>
                    <a:pt x="17" y="24"/>
                    <a:pt x="12" y="24"/>
                  </a:cubicBezTo>
                  <a:cubicBezTo>
                    <a:pt x="6" y="25"/>
                    <a:pt x="2" y="20"/>
                    <a:pt x="1" y="14"/>
                  </a:cubicBezTo>
                  <a:cubicBezTo>
                    <a:pt x="0" y="7"/>
                    <a:pt x="4" y="1"/>
                    <a:pt x="9" y="1"/>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8" name="Freeform 5417"/>
            <p:cNvSpPr>
              <a:spLocks/>
            </p:cNvSpPr>
            <p:nvPr/>
          </p:nvSpPr>
          <p:spPr bwMode="auto">
            <a:xfrm rot="2007792">
              <a:off x="9546190" y="4875063"/>
              <a:ext cx="4668" cy="5902"/>
            </a:xfrm>
            <a:custGeom>
              <a:avLst/>
              <a:gdLst>
                <a:gd name="T0" fmla="*/ 0 w 11"/>
                <a:gd name="T1" fmla="*/ 4 h 14"/>
                <a:gd name="T2" fmla="*/ 2 w 11"/>
                <a:gd name="T3" fmla="*/ 0 h 14"/>
                <a:gd name="T4" fmla="*/ 0 w 11"/>
                <a:gd name="T5" fmla="*/ 4 h 14"/>
                <a:gd name="T6" fmla="*/ 0 60000 65536"/>
                <a:gd name="T7" fmla="*/ 0 60000 65536"/>
                <a:gd name="T8" fmla="*/ 0 60000 65536"/>
              </a:gdLst>
              <a:ahLst/>
              <a:cxnLst>
                <a:cxn ang="T6">
                  <a:pos x="T0" y="T1"/>
                </a:cxn>
                <a:cxn ang="T7">
                  <a:pos x="T2" y="T3"/>
                </a:cxn>
                <a:cxn ang="T8">
                  <a:pos x="T4" y="T5"/>
                </a:cxn>
              </a:cxnLst>
              <a:rect l="0" t="0" r="r" b="b"/>
              <a:pathLst>
                <a:path w="11" h="14">
                  <a:moveTo>
                    <a:pt x="1" y="14"/>
                  </a:moveTo>
                  <a:cubicBezTo>
                    <a:pt x="1" y="14"/>
                    <a:pt x="0" y="1"/>
                    <a:pt x="11" y="0"/>
                  </a:cubicBezTo>
                  <a:cubicBezTo>
                    <a:pt x="11" y="0"/>
                    <a:pt x="2" y="3"/>
                    <a:pt x="1" y="14"/>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19" name="Freeform 5418"/>
            <p:cNvSpPr>
              <a:spLocks/>
            </p:cNvSpPr>
            <p:nvPr/>
          </p:nvSpPr>
          <p:spPr bwMode="auto">
            <a:xfrm rot="2007792">
              <a:off x="9544657" y="4885841"/>
              <a:ext cx="4668" cy="2529"/>
            </a:xfrm>
            <a:custGeom>
              <a:avLst/>
              <a:gdLst>
                <a:gd name="T0" fmla="*/ 0 w 10"/>
                <a:gd name="T1" fmla="*/ 1 h 5"/>
                <a:gd name="T2" fmla="*/ 3 w 10"/>
                <a:gd name="T3" fmla="*/ 0 h 5"/>
                <a:gd name="T4" fmla="*/ 0 w 10"/>
                <a:gd name="T5" fmla="*/ 1 h 5"/>
                <a:gd name="T6" fmla="*/ 0 60000 65536"/>
                <a:gd name="T7" fmla="*/ 0 60000 65536"/>
                <a:gd name="T8" fmla="*/ 0 60000 65536"/>
              </a:gdLst>
              <a:ahLst/>
              <a:cxnLst>
                <a:cxn ang="T6">
                  <a:pos x="T0" y="T1"/>
                </a:cxn>
                <a:cxn ang="T7">
                  <a:pos x="T2" y="T3"/>
                </a:cxn>
                <a:cxn ang="T8">
                  <a:pos x="T4" y="T5"/>
                </a:cxn>
              </a:cxnLst>
              <a:rect l="0" t="0" r="r" b="b"/>
              <a:pathLst>
                <a:path w="10" h="5">
                  <a:moveTo>
                    <a:pt x="0" y="2"/>
                  </a:moveTo>
                  <a:cubicBezTo>
                    <a:pt x="0" y="2"/>
                    <a:pt x="6" y="5"/>
                    <a:pt x="10" y="0"/>
                  </a:cubicBezTo>
                  <a:cubicBezTo>
                    <a:pt x="10" y="0"/>
                    <a:pt x="5" y="4"/>
                    <a:pt x="0" y="2"/>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0" name="Freeform 5419"/>
            <p:cNvSpPr>
              <a:spLocks/>
            </p:cNvSpPr>
            <p:nvPr/>
          </p:nvSpPr>
          <p:spPr bwMode="auto">
            <a:xfrm rot="2007792">
              <a:off x="9521244" y="4877966"/>
              <a:ext cx="12136" cy="13490"/>
            </a:xfrm>
            <a:custGeom>
              <a:avLst/>
              <a:gdLst>
                <a:gd name="T0" fmla="*/ 3 w 26"/>
                <a:gd name="T1" fmla="*/ 0 h 32"/>
                <a:gd name="T2" fmla="*/ 7 w 26"/>
                <a:gd name="T3" fmla="*/ 4 h 32"/>
                <a:gd name="T4" fmla="*/ 4 w 26"/>
                <a:gd name="T5" fmla="*/ 8 h 32"/>
                <a:gd name="T6" fmla="*/ 1 w 26"/>
                <a:gd name="T7" fmla="*/ 5 h 32"/>
                <a:gd name="T8" fmla="*/ 3 w 26"/>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2">
                  <a:moveTo>
                    <a:pt x="12" y="0"/>
                  </a:moveTo>
                  <a:cubicBezTo>
                    <a:pt x="18" y="0"/>
                    <a:pt x="24" y="6"/>
                    <a:pt x="25" y="15"/>
                  </a:cubicBezTo>
                  <a:cubicBezTo>
                    <a:pt x="26" y="23"/>
                    <a:pt x="21" y="31"/>
                    <a:pt x="15" y="31"/>
                  </a:cubicBezTo>
                  <a:cubicBezTo>
                    <a:pt x="8" y="32"/>
                    <a:pt x="2" y="26"/>
                    <a:pt x="1" y="17"/>
                  </a:cubicBezTo>
                  <a:cubicBezTo>
                    <a:pt x="0" y="9"/>
                    <a:pt x="5" y="1"/>
                    <a:pt x="12" y="0"/>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1" name="Freeform 5420"/>
            <p:cNvSpPr>
              <a:spLocks/>
            </p:cNvSpPr>
            <p:nvPr/>
          </p:nvSpPr>
          <p:spPr bwMode="auto">
            <a:xfrm rot="2007792">
              <a:off x="9522569" y="4880613"/>
              <a:ext cx="9335" cy="10117"/>
            </a:xfrm>
            <a:custGeom>
              <a:avLst/>
              <a:gdLst>
                <a:gd name="T0" fmla="*/ 2 w 21"/>
                <a:gd name="T1" fmla="*/ 0 h 25"/>
                <a:gd name="T2" fmla="*/ 5 w 21"/>
                <a:gd name="T3" fmla="*/ 3 h 25"/>
                <a:gd name="T4" fmla="*/ 3 w 21"/>
                <a:gd name="T5" fmla="*/ 6 h 25"/>
                <a:gd name="T6" fmla="*/ 0 w 21"/>
                <a:gd name="T7" fmla="*/ 3 h 25"/>
                <a:gd name="T8" fmla="*/ 2 w 21"/>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5">
                  <a:moveTo>
                    <a:pt x="10" y="1"/>
                  </a:moveTo>
                  <a:cubicBezTo>
                    <a:pt x="15" y="0"/>
                    <a:pt x="20" y="5"/>
                    <a:pt x="20" y="12"/>
                  </a:cubicBezTo>
                  <a:cubicBezTo>
                    <a:pt x="21" y="18"/>
                    <a:pt x="17" y="24"/>
                    <a:pt x="12" y="25"/>
                  </a:cubicBezTo>
                  <a:cubicBezTo>
                    <a:pt x="7" y="25"/>
                    <a:pt x="2" y="20"/>
                    <a:pt x="1" y="14"/>
                  </a:cubicBezTo>
                  <a:cubicBezTo>
                    <a:pt x="0" y="7"/>
                    <a:pt x="4" y="1"/>
                    <a:pt x="10" y="1"/>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2" name="Freeform 5421"/>
            <p:cNvSpPr>
              <a:spLocks/>
            </p:cNvSpPr>
            <p:nvPr/>
          </p:nvSpPr>
          <p:spPr bwMode="auto">
            <a:xfrm rot="2007792">
              <a:off x="9524269" y="4877754"/>
              <a:ext cx="4668" cy="5902"/>
            </a:xfrm>
            <a:custGeom>
              <a:avLst/>
              <a:gdLst>
                <a:gd name="T0" fmla="*/ 0 w 11"/>
                <a:gd name="T1" fmla="*/ 3 h 15"/>
                <a:gd name="T2" fmla="*/ 2 w 11"/>
                <a:gd name="T3" fmla="*/ 0 h 15"/>
                <a:gd name="T4" fmla="*/ 0 w 11"/>
                <a:gd name="T5" fmla="*/ 3 h 15"/>
                <a:gd name="T6" fmla="*/ 0 60000 65536"/>
                <a:gd name="T7" fmla="*/ 0 60000 65536"/>
                <a:gd name="T8" fmla="*/ 0 60000 65536"/>
              </a:gdLst>
              <a:ahLst/>
              <a:cxnLst>
                <a:cxn ang="T6">
                  <a:pos x="T0" y="T1"/>
                </a:cxn>
                <a:cxn ang="T7">
                  <a:pos x="T2" y="T3"/>
                </a:cxn>
                <a:cxn ang="T8">
                  <a:pos x="T4" y="T5"/>
                </a:cxn>
              </a:cxnLst>
              <a:rect l="0" t="0" r="r" b="b"/>
              <a:pathLst>
                <a:path w="11" h="15">
                  <a:moveTo>
                    <a:pt x="1" y="15"/>
                  </a:moveTo>
                  <a:cubicBezTo>
                    <a:pt x="1" y="15"/>
                    <a:pt x="0" y="1"/>
                    <a:pt x="11" y="0"/>
                  </a:cubicBezTo>
                  <a:cubicBezTo>
                    <a:pt x="11" y="0"/>
                    <a:pt x="2" y="3"/>
                    <a:pt x="1" y="15"/>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3" name="Freeform 5422"/>
            <p:cNvSpPr>
              <a:spLocks/>
            </p:cNvSpPr>
            <p:nvPr/>
          </p:nvSpPr>
          <p:spPr bwMode="auto">
            <a:xfrm rot="2007792">
              <a:off x="9522968" y="4888603"/>
              <a:ext cx="4668" cy="1686"/>
            </a:xfrm>
            <a:custGeom>
              <a:avLst/>
              <a:gdLst>
                <a:gd name="T0" fmla="*/ 0 w 10"/>
                <a:gd name="T1" fmla="*/ 1 h 4"/>
                <a:gd name="T2" fmla="*/ 3 w 10"/>
                <a:gd name="T3" fmla="*/ 0 h 4"/>
                <a:gd name="T4" fmla="*/ 0 w 10"/>
                <a:gd name="T5" fmla="*/ 1 h 4"/>
                <a:gd name="T6" fmla="*/ 0 60000 65536"/>
                <a:gd name="T7" fmla="*/ 0 60000 65536"/>
                <a:gd name="T8" fmla="*/ 0 60000 65536"/>
              </a:gdLst>
              <a:ahLst/>
              <a:cxnLst>
                <a:cxn ang="T6">
                  <a:pos x="T0" y="T1"/>
                </a:cxn>
                <a:cxn ang="T7">
                  <a:pos x="T2" y="T3"/>
                </a:cxn>
                <a:cxn ang="T8">
                  <a:pos x="T4" y="T5"/>
                </a:cxn>
              </a:cxnLst>
              <a:rect l="0" t="0" r="r" b="b"/>
              <a:pathLst>
                <a:path w="10" h="4">
                  <a:moveTo>
                    <a:pt x="0" y="1"/>
                  </a:moveTo>
                  <a:cubicBezTo>
                    <a:pt x="0" y="1"/>
                    <a:pt x="6" y="4"/>
                    <a:pt x="10" y="0"/>
                  </a:cubicBezTo>
                  <a:cubicBezTo>
                    <a:pt x="10" y="0"/>
                    <a:pt x="5" y="3"/>
                    <a:pt x="0" y="1"/>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4" name="Freeform 5423"/>
            <p:cNvSpPr>
              <a:spLocks/>
            </p:cNvSpPr>
            <p:nvPr/>
          </p:nvSpPr>
          <p:spPr bwMode="auto">
            <a:xfrm rot="2007792">
              <a:off x="9517724" y="4901915"/>
              <a:ext cx="12136" cy="13490"/>
            </a:xfrm>
            <a:custGeom>
              <a:avLst/>
              <a:gdLst>
                <a:gd name="T0" fmla="*/ 3 w 26"/>
                <a:gd name="T1" fmla="*/ 0 h 33"/>
                <a:gd name="T2" fmla="*/ 7 w 26"/>
                <a:gd name="T3" fmla="*/ 3 h 33"/>
                <a:gd name="T4" fmla="*/ 4 w 26"/>
                <a:gd name="T5" fmla="*/ 8 h 33"/>
                <a:gd name="T6" fmla="*/ 1 w 26"/>
                <a:gd name="T7" fmla="*/ 4 h 33"/>
                <a:gd name="T8" fmla="*/ 3 w 26"/>
                <a:gd name="T9" fmla="*/ 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3">
                  <a:moveTo>
                    <a:pt x="12" y="1"/>
                  </a:moveTo>
                  <a:cubicBezTo>
                    <a:pt x="18" y="0"/>
                    <a:pt x="24" y="7"/>
                    <a:pt x="25" y="15"/>
                  </a:cubicBezTo>
                  <a:cubicBezTo>
                    <a:pt x="26" y="24"/>
                    <a:pt x="21" y="31"/>
                    <a:pt x="15" y="32"/>
                  </a:cubicBezTo>
                  <a:cubicBezTo>
                    <a:pt x="8" y="33"/>
                    <a:pt x="2" y="26"/>
                    <a:pt x="1" y="18"/>
                  </a:cubicBezTo>
                  <a:cubicBezTo>
                    <a:pt x="0" y="9"/>
                    <a:pt x="5" y="2"/>
                    <a:pt x="12" y="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5" name="Freeform 5424"/>
            <p:cNvSpPr>
              <a:spLocks/>
            </p:cNvSpPr>
            <p:nvPr/>
          </p:nvSpPr>
          <p:spPr bwMode="auto">
            <a:xfrm rot="2007792">
              <a:off x="9519049" y="4904562"/>
              <a:ext cx="9335" cy="10117"/>
            </a:xfrm>
            <a:custGeom>
              <a:avLst/>
              <a:gdLst>
                <a:gd name="T0" fmla="*/ 2 w 21"/>
                <a:gd name="T1" fmla="*/ 0 h 25"/>
                <a:gd name="T2" fmla="*/ 5 w 21"/>
                <a:gd name="T3" fmla="*/ 2 h 25"/>
                <a:gd name="T4" fmla="*/ 3 w 21"/>
                <a:gd name="T5" fmla="*/ 6 h 25"/>
                <a:gd name="T6" fmla="*/ 0 w 21"/>
                <a:gd name="T7" fmla="*/ 3 h 25"/>
                <a:gd name="T8" fmla="*/ 2 w 21"/>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5">
                  <a:moveTo>
                    <a:pt x="10" y="1"/>
                  </a:moveTo>
                  <a:cubicBezTo>
                    <a:pt x="15" y="0"/>
                    <a:pt x="20" y="5"/>
                    <a:pt x="20" y="11"/>
                  </a:cubicBezTo>
                  <a:cubicBezTo>
                    <a:pt x="21" y="18"/>
                    <a:pt x="17" y="24"/>
                    <a:pt x="12" y="24"/>
                  </a:cubicBezTo>
                  <a:cubicBezTo>
                    <a:pt x="7" y="25"/>
                    <a:pt x="2" y="20"/>
                    <a:pt x="1" y="13"/>
                  </a:cubicBezTo>
                  <a:cubicBezTo>
                    <a:pt x="0" y="7"/>
                    <a:pt x="4" y="1"/>
                    <a:pt x="10" y="1"/>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6" name="Freeform 5425"/>
            <p:cNvSpPr>
              <a:spLocks/>
            </p:cNvSpPr>
            <p:nvPr/>
          </p:nvSpPr>
          <p:spPr bwMode="auto">
            <a:xfrm rot="2007792">
              <a:off x="9520749" y="4901703"/>
              <a:ext cx="4668" cy="5902"/>
            </a:xfrm>
            <a:custGeom>
              <a:avLst/>
              <a:gdLst>
                <a:gd name="T0" fmla="*/ 0 w 11"/>
                <a:gd name="T1" fmla="*/ 4 h 14"/>
                <a:gd name="T2" fmla="*/ 2 w 11"/>
                <a:gd name="T3" fmla="*/ 0 h 14"/>
                <a:gd name="T4" fmla="*/ 0 w 11"/>
                <a:gd name="T5" fmla="*/ 4 h 14"/>
                <a:gd name="T6" fmla="*/ 0 60000 65536"/>
                <a:gd name="T7" fmla="*/ 0 60000 65536"/>
                <a:gd name="T8" fmla="*/ 0 60000 65536"/>
              </a:gdLst>
              <a:ahLst/>
              <a:cxnLst>
                <a:cxn ang="T6">
                  <a:pos x="T0" y="T1"/>
                </a:cxn>
                <a:cxn ang="T7">
                  <a:pos x="T2" y="T3"/>
                </a:cxn>
                <a:cxn ang="T8">
                  <a:pos x="T4" y="T5"/>
                </a:cxn>
              </a:cxnLst>
              <a:rect l="0" t="0" r="r" b="b"/>
              <a:pathLst>
                <a:path w="11" h="14">
                  <a:moveTo>
                    <a:pt x="1" y="14"/>
                  </a:moveTo>
                  <a:cubicBezTo>
                    <a:pt x="1" y="14"/>
                    <a:pt x="0" y="1"/>
                    <a:pt x="11" y="0"/>
                  </a:cubicBezTo>
                  <a:cubicBezTo>
                    <a:pt x="11" y="0"/>
                    <a:pt x="2" y="3"/>
                    <a:pt x="1" y="14"/>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7" name="Freeform 5426"/>
            <p:cNvSpPr>
              <a:spLocks/>
            </p:cNvSpPr>
            <p:nvPr/>
          </p:nvSpPr>
          <p:spPr bwMode="auto">
            <a:xfrm rot="2007792">
              <a:off x="9519215" y="4912482"/>
              <a:ext cx="4668" cy="2529"/>
            </a:xfrm>
            <a:custGeom>
              <a:avLst/>
              <a:gdLst>
                <a:gd name="T0" fmla="*/ 0 w 10"/>
                <a:gd name="T1" fmla="*/ 1 h 5"/>
                <a:gd name="T2" fmla="*/ 3 w 10"/>
                <a:gd name="T3" fmla="*/ 0 h 5"/>
                <a:gd name="T4" fmla="*/ 0 w 10"/>
                <a:gd name="T5" fmla="*/ 1 h 5"/>
                <a:gd name="T6" fmla="*/ 0 60000 65536"/>
                <a:gd name="T7" fmla="*/ 0 60000 65536"/>
                <a:gd name="T8" fmla="*/ 0 60000 65536"/>
              </a:gdLst>
              <a:ahLst/>
              <a:cxnLst>
                <a:cxn ang="T6">
                  <a:pos x="T0" y="T1"/>
                </a:cxn>
                <a:cxn ang="T7">
                  <a:pos x="T2" y="T3"/>
                </a:cxn>
                <a:cxn ang="T8">
                  <a:pos x="T4" y="T5"/>
                </a:cxn>
              </a:cxnLst>
              <a:rect l="0" t="0" r="r" b="b"/>
              <a:pathLst>
                <a:path w="10" h="5">
                  <a:moveTo>
                    <a:pt x="0" y="2"/>
                  </a:moveTo>
                  <a:cubicBezTo>
                    <a:pt x="0" y="2"/>
                    <a:pt x="6" y="5"/>
                    <a:pt x="10" y="0"/>
                  </a:cubicBezTo>
                  <a:cubicBezTo>
                    <a:pt x="10" y="0"/>
                    <a:pt x="5" y="4"/>
                    <a:pt x="0" y="2"/>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8" name="Freeform 5427"/>
            <p:cNvSpPr>
              <a:spLocks/>
            </p:cNvSpPr>
            <p:nvPr/>
          </p:nvSpPr>
          <p:spPr bwMode="auto">
            <a:xfrm rot="2007792">
              <a:off x="9524528" y="4852541"/>
              <a:ext cx="11202" cy="13490"/>
            </a:xfrm>
            <a:custGeom>
              <a:avLst/>
              <a:gdLst>
                <a:gd name="T0" fmla="*/ 2 w 25"/>
                <a:gd name="T1" fmla="*/ 1 h 32"/>
                <a:gd name="T2" fmla="*/ 6 w 25"/>
                <a:gd name="T3" fmla="*/ 4 h 32"/>
                <a:gd name="T4" fmla="*/ 3 w 25"/>
                <a:gd name="T5" fmla="*/ 8 h 32"/>
                <a:gd name="T6" fmla="*/ 0 w 25"/>
                <a:gd name="T7" fmla="*/ 5 h 32"/>
                <a:gd name="T8" fmla="*/ 2 w 25"/>
                <a:gd name="T9" fmla="*/ 1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32">
                  <a:moveTo>
                    <a:pt x="11" y="1"/>
                  </a:moveTo>
                  <a:cubicBezTo>
                    <a:pt x="18" y="0"/>
                    <a:pt x="24" y="7"/>
                    <a:pt x="25" y="15"/>
                  </a:cubicBezTo>
                  <a:cubicBezTo>
                    <a:pt x="25" y="24"/>
                    <a:pt x="21" y="31"/>
                    <a:pt x="14" y="32"/>
                  </a:cubicBezTo>
                  <a:cubicBezTo>
                    <a:pt x="7" y="32"/>
                    <a:pt x="1" y="26"/>
                    <a:pt x="0" y="18"/>
                  </a:cubicBezTo>
                  <a:cubicBezTo>
                    <a:pt x="0" y="9"/>
                    <a:pt x="4" y="2"/>
                    <a:pt x="11" y="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29" name="Freeform 5428"/>
            <p:cNvSpPr>
              <a:spLocks/>
            </p:cNvSpPr>
            <p:nvPr/>
          </p:nvSpPr>
          <p:spPr bwMode="auto">
            <a:xfrm rot="2007792">
              <a:off x="9524764" y="4854861"/>
              <a:ext cx="9335" cy="10960"/>
            </a:xfrm>
            <a:custGeom>
              <a:avLst/>
              <a:gdLst>
                <a:gd name="T0" fmla="*/ 3 w 20"/>
                <a:gd name="T1" fmla="*/ 0 h 25"/>
                <a:gd name="T2" fmla="*/ 5 w 20"/>
                <a:gd name="T3" fmla="*/ 3 h 25"/>
                <a:gd name="T4" fmla="*/ 3 w 20"/>
                <a:gd name="T5" fmla="*/ 6 h 25"/>
                <a:gd name="T6" fmla="*/ 0 w 20"/>
                <a:gd name="T7" fmla="*/ 4 h 25"/>
                <a:gd name="T8" fmla="*/ 3 w 20"/>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5">
                  <a:moveTo>
                    <a:pt x="9" y="0"/>
                  </a:moveTo>
                  <a:cubicBezTo>
                    <a:pt x="14" y="0"/>
                    <a:pt x="19" y="5"/>
                    <a:pt x="20" y="11"/>
                  </a:cubicBezTo>
                  <a:cubicBezTo>
                    <a:pt x="20" y="18"/>
                    <a:pt x="17" y="24"/>
                    <a:pt x="11" y="24"/>
                  </a:cubicBezTo>
                  <a:cubicBezTo>
                    <a:pt x="6" y="25"/>
                    <a:pt x="1" y="20"/>
                    <a:pt x="0" y="13"/>
                  </a:cubicBezTo>
                  <a:cubicBezTo>
                    <a:pt x="0" y="7"/>
                    <a:pt x="3" y="1"/>
                    <a:pt x="9" y="0"/>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0" name="Freeform 5429"/>
            <p:cNvSpPr>
              <a:spLocks/>
            </p:cNvSpPr>
            <p:nvPr/>
          </p:nvSpPr>
          <p:spPr bwMode="auto">
            <a:xfrm rot="2007792">
              <a:off x="9526697" y="4852072"/>
              <a:ext cx="4668" cy="5902"/>
            </a:xfrm>
            <a:custGeom>
              <a:avLst/>
              <a:gdLst>
                <a:gd name="T0" fmla="*/ 0 w 11"/>
                <a:gd name="T1" fmla="*/ 3 h 15"/>
                <a:gd name="T2" fmla="*/ 2 w 11"/>
                <a:gd name="T3" fmla="*/ 0 h 15"/>
                <a:gd name="T4" fmla="*/ 0 w 11"/>
                <a:gd name="T5" fmla="*/ 3 h 15"/>
                <a:gd name="T6" fmla="*/ 0 60000 65536"/>
                <a:gd name="T7" fmla="*/ 0 60000 65536"/>
                <a:gd name="T8" fmla="*/ 0 60000 65536"/>
              </a:gdLst>
              <a:ahLst/>
              <a:cxnLst>
                <a:cxn ang="T6">
                  <a:pos x="T0" y="T1"/>
                </a:cxn>
                <a:cxn ang="T7">
                  <a:pos x="T2" y="T3"/>
                </a:cxn>
                <a:cxn ang="T8">
                  <a:pos x="T4" y="T5"/>
                </a:cxn>
              </a:cxnLst>
              <a:rect l="0" t="0" r="r" b="b"/>
              <a:pathLst>
                <a:path w="11" h="15">
                  <a:moveTo>
                    <a:pt x="1" y="15"/>
                  </a:moveTo>
                  <a:cubicBezTo>
                    <a:pt x="1" y="15"/>
                    <a:pt x="0" y="2"/>
                    <a:pt x="11" y="0"/>
                  </a:cubicBezTo>
                  <a:cubicBezTo>
                    <a:pt x="11" y="0"/>
                    <a:pt x="2" y="4"/>
                    <a:pt x="1" y="15"/>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1" name="Freeform 5430"/>
            <p:cNvSpPr>
              <a:spLocks/>
            </p:cNvSpPr>
            <p:nvPr/>
          </p:nvSpPr>
          <p:spPr bwMode="auto">
            <a:xfrm rot="2007792">
              <a:off x="9524931" y="4863624"/>
              <a:ext cx="4668" cy="1686"/>
            </a:xfrm>
            <a:custGeom>
              <a:avLst/>
              <a:gdLst>
                <a:gd name="T0" fmla="*/ 0 w 10"/>
                <a:gd name="T1" fmla="*/ 0 h 5"/>
                <a:gd name="T2" fmla="*/ 3 w 10"/>
                <a:gd name="T3" fmla="*/ 0 h 5"/>
                <a:gd name="T4" fmla="*/ 0 w 10"/>
                <a:gd name="T5" fmla="*/ 0 h 5"/>
                <a:gd name="T6" fmla="*/ 0 60000 65536"/>
                <a:gd name="T7" fmla="*/ 0 60000 65536"/>
                <a:gd name="T8" fmla="*/ 0 60000 65536"/>
              </a:gdLst>
              <a:ahLst/>
              <a:cxnLst>
                <a:cxn ang="T6">
                  <a:pos x="T0" y="T1"/>
                </a:cxn>
                <a:cxn ang="T7">
                  <a:pos x="T2" y="T3"/>
                </a:cxn>
                <a:cxn ang="T8">
                  <a:pos x="T4" y="T5"/>
                </a:cxn>
              </a:cxnLst>
              <a:rect l="0" t="0" r="r" b="b"/>
              <a:pathLst>
                <a:path w="10" h="5">
                  <a:moveTo>
                    <a:pt x="0" y="2"/>
                  </a:moveTo>
                  <a:cubicBezTo>
                    <a:pt x="0" y="2"/>
                    <a:pt x="6" y="5"/>
                    <a:pt x="10" y="0"/>
                  </a:cubicBezTo>
                  <a:cubicBezTo>
                    <a:pt x="10" y="0"/>
                    <a:pt x="6" y="4"/>
                    <a:pt x="0" y="2"/>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2" name="Freeform 5431"/>
            <p:cNvSpPr>
              <a:spLocks/>
            </p:cNvSpPr>
            <p:nvPr/>
          </p:nvSpPr>
          <p:spPr bwMode="auto">
            <a:xfrm rot="2007792">
              <a:off x="9543535" y="4834083"/>
              <a:ext cx="12136" cy="13490"/>
            </a:xfrm>
            <a:custGeom>
              <a:avLst/>
              <a:gdLst>
                <a:gd name="T0" fmla="*/ 3 w 26"/>
                <a:gd name="T1" fmla="*/ 0 h 33"/>
                <a:gd name="T2" fmla="*/ 7 w 26"/>
                <a:gd name="T3" fmla="*/ 3 h 33"/>
                <a:gd name="T4" fmla="*/ 4 w 26"/>
                <a:gd name="T5" fmla="*/ 8 h 33"/>
                <a:gd name="T6" fmla="*/ 1 w 26"/>
                <a:gd name="T7" fmla="*/ 4 h 33"/>
                <a:gd name="T8" fmla="*/ 3 w 26"/>
                <a:gd name="T9" fmla="*/ 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3">
                  <a:moveTo>
                    <a:pt x="11" y="1"/>
                  </a:moveTo>
                  <a:cubicBezTo>
                    <a:pt x="18" y="0"/>
                    <a:pt x="24" y="7"/>
                    <a:pt x="25" y="15"/>
                  </a:cubicBezTo>
                  <a:cubicBezTo>
                    <a:pt x="26" y="24"/>
                    <a:pt x="21" y="31"/>
                    <a:pt x="15" y="32"/>
                  </a:cubicBezTo>
                  <a:cubicBezTo>
                    <a:pt x="8" y="33"/>
                    <a:pt x="2" y="26"/>
                    <a:pt x="1" y="18"/>
                  </a:cubicBezTo>
                  <a:cubicBezTo>
                    <a:pt x="0" y="9"/>
                    <a:pt x="5" y="2"/>
                    <a:pt x="11" y="1"/>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3" name="Freeform 5432"/>
            <p:cNvSpPr>
              <a:spLocks/>
            </p:cNvSpPr>
            <p:nvPr/>
          </p:nvSpPr>
          <p:spPr bwMode="auto">
            <a:xfrm rot="2007792">
              <a:off x="9544004" y="4836473"/>
              <a:ext cx="10269" cy="10117"/>
            </a:xfrm>
            <a:custGeom>
              <a:avLst/>
              <a:gdLst>
                <a:gd name="T0" fmla="*/ 3 w 21"/>
                <a:gd name="T1" fmla="*/ 0 h 25"/>
                <a:gd name="T2" fmla="*/ 5 w 21"/>
                <a:gd name="T3" fmla="*/ 2 h 25"/>
                <a:gd name="T4" fmla="*/ 3 w 21"/>
                <a:gd name="T5" fmla="*/ 6 h 25"/>
                <a:gd name="T6" fmla="*/ 1 w 21"/>
                <a:gd name="T7" fmla="*/ 3 h 25"/>
                <a:gd name="T8" fmla="*/ 3 w 21"/>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5">
                  <a:moveTo>
                    <a:pt x="9" y="0"/>
                  </a:moveTo>
                  <a:cubicBezTo>
                    <a:pt x="15" y="0"/>
                    <a:pt x="20" y="5"/>
                    <a:pt x="20" y="11"/>
                  </a:cubicBezTo>
                  <a:cubicBezTo>
                    <a:pt x="21" y="18"/>
                    <a:pt x="17" y="24"/>
                    <a:pt x="12" y="24"/>
                  </a:cubicBezTo>
                  <a:cubicBezTo>
                    <a:pt x="6" y="25"/>
                    <a:pt x="2" y="20"/>
                    <a:pt x="1" y="13"/>
                  </a:cubicBezTo>
                  <a:cubicBezTo>
                    <a:pt x="0" y="7"/>
                    <a:pt x="4" y="1"/>
                    <a:pt x="9" y="0"/>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4" name="Freeform 5433"/>
            <p:cNvSpPr>
              <a:spLocks/>
            </p:cNvSpPr>
            <p:nvPr/>
          </p:nvSpPr>
          <p:spPr bwMode="auto">
            <a:xfrm rot="2007792">
              <a:off x="9545704" y="4833614"/>
              <a:ext cx="5601" cy="5902"/>
            </a:xfrm>
            <a:custGeom>
              <a:avLst/>
              <a:gdLst>
                <a:gd name="T0" fmla="*/ 0 w 11"/>
                <a:gd name="T1" fmla="*/ 3 h 15"/>
                <a:gd name="T2" fmla="*/ 3 w 11"/>
                <a:gd name="T3" fmla="*/ 0 h 15"/>
                <a:gd name="T4" fmla="*/ 0 w 11"/>
                <a:gd name="T5" fmla="*/ 3 h 15"/>
                <a:gd name="T6" fmla="*/ 0 60000 65536"/>
                <a:gd name="T7" fmla="*/ 0 60000 65536"/>
                <a:gd name="T8" fmla="*/ 0 60000 65536"/>
              </a:gdLst>
              <a:ahLst/>
              <a:cxnLst>
                <a:cxn ang="T6">
                  <a:pos x="T0" y="T1"/>
                </a:cxn>
                <a:cxn ang="T7">
                  <a:pos x="T2" y="T3"/>
                </a:cxn>
                <a:cxn ang="T8">
                  <a:pos x="T4" y="T5"/>
                </a:cxn>
              </a:cxnLst>
              <a:rect l="0" t="0" r="r" b="b"/>
              <a:pathLst>
                <a:path w="11" h="15">
                  <a:moveTo>
                    <a:pt x="0" y="15"/>
                  </a:moveTo>
                  <a:cubicBezTo>
                    <a:pt x="0" y="15"/>
                    <a:pt x="0" y="2"/>
                    <a:pt x="11" y="0"/>
                  </a:cubicBezTo>
                  <a:cubicBezTo>
                    <a:pt x="11" y="0"/>
                    <a:pt x="2" y="4"/>
                    <a:pt x="0" y="15"/>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5" name="Freeform 5434"/>
            <p:cNvSpPr>
              <a:spLocks/>
            </p:cNvSpPr>
            <p:nvPr/>
          </p:nvSpPr>
          <p:spPr bwMode="auto">
            <a:xfrm rot="2007792">
              <a:off x="9545026" y="4844650"/>
              <a:ext cx="4668" cy="2529"/>
            </a:xfrm>
            <a:custGeom>
              <a:avLst/>
              <a:gdLst>
                <a:gd name="T0" fmla="*/ 0 w 10"/>
                <a:gd name="T1" fmla="*/ 1 h 5"/>
                <a:gd name="T2" fmla="*/ 3 w 10"/>
                <a:gd name="T3" fmla="*/ 0 h 5"/>
                <a:gd name="T4" fmla="*/ 0 w 10"/>
                <a:gd name="T5" fmla="*/ 1 h 5"/>
                <a:gd name="T6" fmla="*/ 0 60000 65536"/>
                <a:gd name="T7" fmla="*/ 0 60000 65536"/>
                <a:gd name="T8" fmla="*/ 0 60000 65536"/>
              </a:gdLst>
              <a:ahLst/>
              <a:cxnLst>
                <a:cxn ang="T6">
                  <a:pos x="T0" y="T1"/>
                </a:cxn>
                <a:cxn ang="T7">
                  <a:pos x="T2" y="T3"/>
                </a:cxn>
                <a:cxn ang="T8">
                  <a:pos x="T4" y="T5"/>
                </a:cxn>
              </a:cxnLst>
              <a:rect l="0" t="0" r="r" b="b"/>
              <a:pathLst>
                <a:path w="10" h="5">
                  <a:moveTo>
                    <a:pt x="0" y="2"/>
                  </a:moveTo>
                  <a:cubicBezTo>
                    <a:pt x="0" y="2"/>
                    <a:pt x="5" y="5"/>
                    <a:pt x="10" y="0"/>
                  </a:cubicBezTo>
                  <a:cubicBezTo>
                    <a:pt x="10" y="0"/>
                    <a:pt x="5" y="4"/>
                    <a:pt x="0" y="2"/>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6" name="Freeform 5435"/>
            <p:cNvSpPr>
              <a:spLocks/>
            </p:cNvSpPr>
            <p:nvPr/>
          </p:nvSpPr>
          <p:spPr bwMode="auto">
            <a:xfrm rot="2007792">
              <a:off x="9569179" y="4827171"/>
              <a:ext cx="13069" cy="14333"/>
            </a:xfrm>
            <a:custGeom>
              <a:avLst/>
              <a:gdLst>
                <a:gd name="T0" fmla="*/ 5 w 30"/>
                <a:gd name="T1" fmla="*/ 1 h 33"/>
                <a:gd name="T2" fmla="*/ 6 w 30"/>
                <a:gd name="T3" fmla="*/ 6 h 33"/>
                <a:gd name="T4" fmla="*/ 1 w 30"/>
                <a:gd name="T5" fmla="*/ 8 h 33"/>
                <a:gd name="T6" fmla="*/ 1 w 30"/>
                <a:gd name="T7" fmla="*/ 3 h 33"/>
                <a:gd name="T8" fmla="*/ 5 w 30"/>
                <a:gd name="T9" fmla="*/ 1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3">
                  <a:moveTo>
                    <a:pt x="23" y="3"/>
                  </a:moveTo>
                  <a:cubicBezTo>
                    <a:pt x="29" y="7"/>
                    <a:pt x="30" y="16"/>
                    <a:pt x="25" y="23"/>
                  </a:cubicBezTo>
                  <a:cubicBezTo>
                    <a:pt x="20" y="30"/>
                    <a:pt x="12" y="33"/>
                    <a:pt x="6" y="29"/>
                  </a:cubicBezTo>
                  <a:cubicBezTo>
                    <a:pt x="1" y="26"/>
                    <a:pt x="0" y="17"/>
                    <a:pt x="5" y="10"/>
                  </a:cubicBezTo>
                  <a:cubicBezTo>
                    <a:pt x="9" y="2"/>
                    <a:pt x="18" y="0"/>
                    <a:pt x="23" y="3"/>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7" name="Freeform 5436"/>
            <p:cNvSpPr>
              <a:spLocks/>
            </p:cNvSpPr>
            <p:nvPr/>
          </p:nvSpPr>
          <p:spPr bwMode="auto">
            <a:xfrm rot="2007792">
              <a:off x="9569725" y="4829303"/>
              <a:ext cx="10269" cy="10960"/>
            </a:xfrm>
            <a:custGeom>
              <a:avLst/>
              <a:gdLst>
                <a:gd name="T0" fmla="*/ 4 w 24"/>
                <a:gd name="T1" fmla="*/ 1 h 26"/>
                <a:gd name="T2" fmla="*/ 4 w 24"/>
                <a:gd name="T3" fmla="*/ 5 h 26"/>
                <a:gd name="T4" fmla="*/ 1 w 24"/>
                <a:gd name="T5" fmla="*/ 6 h 26"/>
                <a:gd name="T6" fmla="*/ 1 w 24"/>
                <a:gd name="T7" fmla="*/ 2 h 26"/>
                <a:gd name="T8" fmla="*/ 4 w 24"/>
                <a:gd name="T9" fmla="*/ 1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6">
                  <a:moveTo>
                    <a:pt x="18" y="3"/>
                  </a:moveTo>
                  <a:cubicBezTo>
                    <a:pt x="23" y="6"/>
                    <a:pt x="24" y="13"/>
                    <a:pt x="20" y="18"/>
                  </a:cubicBezTo>
                  <a:cubicBezTo>
                    <a:pt x="16" y="24"/>
                    <a:pt x="10" y="26"/>
                    <a:pt x="5" y="23"/>
                  </a:cubicBezTo>
                  <a:cubicBezTo>
                    <a:pt x="1" y="20"/>
                    <a:pt x="0" y="13"/>
                    <a:pt x="4" y="8"/>
                  </a:cubicBezTo>
                  <a:cubicBezTo>
                    <a:pt x="7" y="2"/>
                    <a:pt x="14" y="0"/>
                    <a:pt x="18" y="3"/>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8" name="Freeform 5437"/>
            <p:cNvSpPr>
              <a:spLocks/>
            </p:cNvSpPr>
            <p:nvPr/>
          </p:nvSpPr>
          <p:spPr bwMode="auto">
            <a:xfrm rot="2007792">
              <a:off x="9575002" y="4827236"/>
              <a:ext cx="7468" cy="5059"/>
            </a:xfrm>
            <a:custGeom>
              <a:avLst/>
              <a:gdLst>
                <a:gd name="T0" fmla="*/ 0 w 17"/>
                <a:gd name="T1" fmla="*/ 3 h 11"/>
                <a:gd name="T2" fmla="*/ 4 w 17"/>
                <a:gd name="T3" fmla="*/ 2 h 11"/>
                <a:gd name="T4" fmla="*/ 0 w 17"/>
                <a:gd name="T5" fmla="*/ 3 h 11"/>
                <a:gd name="T6" fmla="*/ 0 60000 65536"/>
                <a:gd name="T7" fmla="*/ 0 60000 65536"/>
                <a:gd name="T8" fmla="*/ 0 60000 65536"/>
              </a:gdLst>
              <a:ahLst/>
              <a:cxnLst>
                <a:cxn ang="T6">
                  <a:pos x="T0" y="T1"/>
                </a:cxn>
                <a:cxn ang="T7">
                  <a:pos x="T2" y="T3"/>
                </a:cxn>
                <a:cxn ang="T8">
                  <a:pos x="T4" y="T5"/>
                </a:cxn>
              </a:cxnLst>
              <a:rect l="0" t="0" r="r" b="b"/>
              <a:pathLst>
                <a:path w="17" h="11">
                  <a:moveTo>
                    <a:pt x="0" y="11"/>
                  </a:moveTo>
                  <a:cubicBezTo>
                    <a:pt x="0" y="11"/>
                    <a:pt x="8" y="0"/>
                    <a:pt x="17" y="6"/>
                  </a:cubicBezTo>
                  <a:cubicBezTo>
                    <a:pt x="17" y="6"/>
                    <a:pt x="8" y="2"/>
                    <a:pt x="0" y="11"/>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39" name="Freeform 5438"/>
            <p:cNvSpPr>
              <a:spLocks/>
            </p:cNvSpPr>
            <p:nvPr/>
          </p:nvSpPr>
          <p:spPr bwMode="auto">
            <a:xfrm rot="2007792">
              <a:off x="9569186" y="4835045"/>
              <a:ext cx="3734" cy="2529"/>
            </a:xfrm>
            <a:custGeom>
              <a:avLst/>
              <a:gdLst>
                <a:gd name="T0" fmla="*/ 0 w 8"/>
                <a:gd name="T1" fmla="*/ 0 h 6"/>
                <a:gd name="T2" fmla="*/ 2 w 8"/>
                <a:gd name="T3" fmla="*/ 2 h 6"/>
                <a:gd name="T4" fmla="*/ 0 w 8"/>
                <a:gd name="T5" fmla="*/ 0 h 6"/>
                <a:gd name="T6" fmla="*/ 0 60000 65536"/>
                <a:gd name="T7" fmla="*/ 0 60000 65536"/>
                <a:gd name="T8" fmla="*/ 0 60000 65536"/>
              </a:gdLst>
              <a:ahLst/>
              <a:cxnLst>
                <a:cxn ang="T6">
                  <a:pos x="T0" y="T1"/>
                </a:cxn>
                <a:cxn ang="T7">
                  <a:pos x="T2" y="T3"/>
                </a:cxn>
                <a:cxn ang="T8">
                  <a:pos x="T4" y="T5"/>
                </a:cxn>
              </a:cxnLst>
              <a:rect l="0" t="0" r="r" b="b"/>
              <a:pathLst>
                <a:path w="8" h="6">
                  <a:moveTo>
                    <a:pt x="0" y="0"/>
                  </a:moveTo>
                  <a:cubicBezTo>
                    <a:pt x="0" y="0"/>
                    <a:pt x="2" y="6"/>
                    <a:pt x="8" y="5"/>
                  </a:cubicBezTo>
                  <a:cubicBezTo>
                    <a:pt x="8" y="5"/>
                    <a:pt x="3" y="5"/>
                    <a:pt x="0" y="0"/>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0" name="Freeform 5439"/>
            <p:cNvSpPr>
              <a:spLocks/>
            </p:cNvSpPr>
            <p:nvPr/>
          </p:nvSpPr>
          <p:spPr bwMode="auto">
            <a:xfrm rot="2007792">
              <a:off x="9536457" y="4898828"/>
              <a:ext cx="14003" cy="14333"/>
            </a:xfrm>
            <a:custGeom>
              <a:avLst/>
              <a:gdLst>
                <a:gd name="T0" fmla="*/ 3 w 29"/>
                <a:gd name="T1" fmla="*/ 1 h 34"/>
                <a:gd name="T2" fmla="*/ 7 w 29"/>
                <a:gd name="T3" fmla="*/ 4 h 34"/>
                <a:gd name="T4" fmla="*/ 5 w 29"/>
                <a:gd name="T5" fmla="*/ 8 h 34"/>
                <a:gd name="T6" fmla="*/ 1 w 29"/>
                <a:gd name="T7" fmla="*/ 6 h 34"/>
                <a:gd name="T8" fmla="*/ 3 w 29"/>
                <a:gd name="T9" fmla="*/ 1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34">
                  <a:moveTo>
                    <a:pt x="9" y="3"/>
                  </a:moveTo>
                  <a:cubicBezTo>
                    <a:pt x="15" y="0"/>
                    <a:pt x="23" y="5"/>
                    <a:pt x="26" y="13"/>
                  </a:cubicBezTo>
                  <a:cubicBezTo>
                    <a:pt x="29" y="21"/>
                    <a:pt x="27" y="29"/>
                    <a:pt x="20" y="32"/>
                  </a:cubicBezTo>
                  <a:cubicBezTo>
                    <a:pt x="14" y="34"/>
                    <a:pt x="7" y="30"/>
                    <a:pt x="3" y="22"/>
                  </a:cubicBezTo>
                  <a:cubicBezTo>
                    <a:pt x="0" y="14"/>
                    <a:pt x="3" y="5"/>
                    <a:pt x="9" y="3"/>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1" name="Freeform 5440"/>
            <p:cNvSpPr>
              <a:spLocks/>
            </p:cNvSpPr>
            <p:nvPr/>
          </p:nvSpPr>
          <p:spPr bwMode="auto">
            <a:xfrm rot="2007792">
              <a:off x="9537781" y="4901475"/>
              <a:ext cx="11202" cy="10960"/>
            </a:xfrm>
            <a:custGeom>
              <a:avLst/>
              <a:gdLst>
                <a:gd name="T0" fmla="*/ 2 w 23"/>
                <a:gd name="T1" fmla="*/ 1 h 26"/>
                <a:gd name="T2" fmla="*/ 6 w 23"/>
                <a:gd name="T3" fmla="*/ 3 h 26"/>
                <a:gd name="T4" fmla="*/ 4 w 23"/>
                <a:gd name="T5" fmla="*/ 6 h 26"/>
                <a:gd name="T6" fmla="*/ 1 w 23"/>
                <a:gd name="T7" fmla="*/ 4 h 26"/>
                <a:gd name="T8" fmla="*/ 2 w 23"/>
                <a:gd name="T9" fmla="*/ 1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6">
                  <a:moveTo>
                    <a:pt x="7" y="2"/>
                  </a:moveTo>
                  <a:cubicBezTo>
                    <a:pt x="12" y="0"/>
                    <a:pt x="18" y="3"/>
                    <a:pt x="21" y="9"/>
                  </a:cubicBezTo>
                  <a:cubicBezTo>
                    <a:pt x="23" y="15"/>
                    <a:pt x="21" y="22"/>
                    <a:pt x="16" y="24"/>
                  </a:cubicBezTo>
                  <a:cubicBezTo>
                    <a:pt x="11" y="26"/>
                    <a:pt x="5" y="23"/>
                    <a:pt x="3" y="16"/>
                  </a:cubicBezTo>
                  <a:cubicBezTo>
                    <a:pt x="0" y="10"/>
                    <a:pt x="2" y="4"/>
                    <a:pt x="7" y="2"/>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2" name="Freeform 5441"/>
            <p:cNvSpPr>
              <a:spLocks/>
            </p:cNvSpPr>
            <p:nvPr/>
          </p:nvSpPr>
          <p:spPr bwMode="auto">
            <a:xfrm rot="2007792">
              <a:off x="9538392" y="4898290"/>
              <a:ext cx="4668" cy="6745"/>
            </a:xfrm>
            <a:custGeom>
              <a:avLst/>
              <a:gdLst>
                <a:gd name="T0" fmla="*/ 1 w 11"/>
                <a:gd name="T1" fmla="*/ 4 h 17"/>
                <a:gd name="T2" fmla="*/ 2 w 11"/>
                <a:gd name="T3" fmla="*/ 0 h 17"/>
                <a:gd name="T4" fmla="*/ 1 w 11"/>
                <a:gd name="T5" fmla="*/ 4 h 17"/>
                <a:gd name="T6" fmla="*/ 0 60000 65536"/>
                <a:gd name="T7" fmla="*/ 0 60000 65536"/>
                <a:gd name="T8" fmla="*/ 0 60000 65536"/>
              </a:gdLst>
              <a:ahLst/>
              <a:cxnLst>
                <a:cxn ang="T6">
                  <a:pos x="T0" y="T1"/>
                </a:cxn>
                <a:cxn ang="T7">
                  <a:pos x="T2" y="T3"/>
                </a:cxn>
                <a:cxn ang="T8">
                  <a:pos x="T4" y="T5"/>
                </a:cxn>
              </a:cxnLst>
              <a:rect l="0" t="0" r="r" b="b"/>
              <a:pathLst>
                <a:path w="11" h="17">
                  <a:moveTo>
                    <a:pt x="5" y="17"/>
                  </a:moveTo>
                  <a:cubicBezTo>
                    <a:pt x="5" y="17"/>
                    <a:pt x="0" y="4"/>
                    <a:pt x="11" y="0"/>
                  </a:cubicBezTo>
                  <a:cubicBezTo>
                    <a:pt x="11" y="0"/>
                    <a:pt x="3" y="6"/>
                    <a:pt x="5" y="17"/>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3" name="Freeform 5442"/>
            <p:cNvSpPr>
              <a:spLocks/>
            </p:cNvSpPr>
            <p:nvPr/>
          </p:nvSpPr>
          <p:spPr bwMode="auto">
            <a:xfrm rot="2007792">
              <a:off x="9540749" y="4910237"/>
              <a:ext cx="3734" cy="2529"/>
            </a:xfrm>
            <a:custGeom>
              <a:avLst/>
              <a:gdLst>
                <a:gd name="T0" fmla="*/ 0 w 9"/>
                <a:gd name="T1" fmla="*/ 1 h 5"/>
                <a:gd name="T2" fmla="*/ 2 w 9"/>
                <a:gd name="T3" fmla="*/ 0 h 5"/>
                <a:gd name="T4" fmla="*/ 0 w 9"/>
                <a:gd name="T5" fmla="*/ 1 h 5"/>
                <a:gd name="T6" fmla="*/ 0 60000 65536"/>
                <a:gd name="T7" fmla="*/ 0 60000 65536"/>
                <a:gd name="T8" fmla="*/ 0 60000 65536"/>
              </a:gdLst>
              <a:ahLst/>
              <a:cxnLst>
                <a:cxn ang="T6">
                  <a:pos x="T0" y="T1"/>
                </a:cxn>
                <a:cxn ang="T7">
                  <a:pos x="T2" y="T3"/>
                </a:cxn>
                <a:cxn ang="T8">
                  <a:pos x="T4" y="T5"/>
                </a:cxn>
              </a:cxnLst>
              <a:rect l="0" t="0" r="r" b="b"/>
              <a:pathLst>
                <a:path w="9" h="5">
                  <a:moveTo>
                    <a:pt x="0" y="4"/>
                  </a:moveTo>
                  <a:cubicBezTo>
                    <a:pt x="0" y="4"/>
                    <a:pt x="6" y="5"/>
                    <a:pt x="9" y="0"/>
                  </a:cubicBezTo>
                  <a:cubicBezTo>
                    <a:pt x="9" y="0"/>
                    <a:pt x="6" y="4"/>
                    <a:pt x="0" y="4"/>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4" name="Freeform 5443"/>
            <p:cNvSpPr>
              <a:spLocks/>
            </p:cNvSpPr>
            <p:nvPr/>
          </p:nvSpPr>
          <p:spPr bwMode="auto">
            <a:xfrm rot="2007792">
              <a:off x="9539856" y="4923449"/>
              <a:ext cx="14936" cy="12647"/>
            </a:xfrm>
            <a:custGeom>
              <a:avLst/>
              <a:gdLst>
                <a:gd name="T0" fmla="*/ 2 w 32"/>
                <a:gd name="T1" fmla="*/ 2 h 30"/>
                <a:gd name="T2" fmla="*/ 6 w 32"/>
                <a:gd name="T3" fmla="*/ 2 h 30"/>
                <a:gd name="T4" fmla="*/ 7 w 32"/>
                <a:gd name="T5" fmla="*/ 7 h 30"/>
                <a:gd name="T6" fmla="*/ 2 w 32"/>
                <a:gd name="T7" fmla="*/ 6 h 30"/>
                <a:gd name="T8" fmla="*/ 2 w 32"/>
                <a:gd name="T9" fmla="*/ 2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0">
                  <a:moveTo>
                    <a:pt x="5" y="5"/>
                  </a:moveTo>
                  <a:cubicBezTo>
                    <a:pt x="9" y="0"/>
                    <a:pt x="18" y="0"/>
                    <a:pt x="24" y="6"/>
                  </a:cubicBezTo>
                  <a:cubicBezTo>
                    <a:pt x="31" y="12"/>
                    <a:pt x="32" y="20"/>
                    <a:pt x="28" y="25"/>
                  </a:cubicBezTo>
                  <a:cubicBezTo>
                    <a:pt x="23" y="30"/>
                    <a:pt x="15" y="30"/>
                    <a:pt x="8" y="24"/>
                  </a:cubicBezTo>
                  <a:cubicBezTo>
                    <a:pt x="2" y="19"/>
                    <a:pt x="0" y="10"/>
                    <a:pt x="5" y="5"/>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5" name="Freeform 5444"/>
            <p:cNvSpPr>
              <a:spLocks/>
            </p:cNvSpPr>
            <p:nvPr/>
          </p:nvSpPr>
          <p:spPr bwMode="auto">
            <a:xfrm rot="2007792">
              <a:off x="9542269" y="4925580"/>
              <a:ext cx="11202" cy="10117"/>
            </a:xfrm>
            <a:custGeom>
              <a:avLst/>
              <a:gdLst>
                <a:gd name="T0" fmla="*/ 1 w 25"/>
                <a:gd name="T1" fmla="*/ 1 h 24"/>
                <a:gd name="T2" fmla="*/ 4 w 25"/>
                <a:gd name="T3" fmla="*/ 2 h 24"/>
                <a:gd name="T4" fmla="*/ 5 w 25"/>
                <a:gd name="T5" fmla="*/ 5 h 24"/>
                <a:gd name="T6" fmla="*/ 1 w 25"/>
                <a:gd name="T7" fmla="*/ 5 h 24"/>
                <a:gd name="T8" fmla="*/ 1 w 25"/>
                <a:gd name="T9" fmla="*/ 1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4">
                  <a:moveTo>
                    <a:pt x="4" y="4"/>
                  </a:moveTo>
                  <a:cubicBezTo>
                    <a:pt x="7" y="0"/>
                    <a:pt x="14" y="1"/>
                    <a:pt x="19" y="5"/>
                  </a:cubicBezTo>
                  <a:cubicBezTo>
                    <a:pt x="24" y="9"/>
                    <a:pt x="25" y="16"/>
                    <a:pt x="22" y="20"/>
                  </a:cubicBezTo>
                  <a:cubicBezTo>
                    <a:pt x="18" y="24"/>
                    <a:pt x="11" y="24"/>
                    <a:pt x="6" y="19"/>
                  </a:cubicBezTo>
                  <a:cubicBezTo>
                    <a:pt x="2" y="15"/>
                    <a:pt x="0" y="8"/>
                    <a:pt x="4" y="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6" name="Freeform 5445"/>
            <p:cNvSpPr>
              <a:spLocks/>
            </p:cNvSpPr>
            <p:nvPr/>
          </p:nvSpPr>
          <p:spPr bwMode="auto">
            <a:xfrm rot="2007792">
              <a:off x="9540393" y="4921929"/>
              <a:ext cx="4668" cy="7588"/>
            </a:xfrm>
            <a:custGeom>
              <a:avLst/>
              <a:gdLst>
                <a:gd name="T0" fmla="*/ 3 w 10"/>
                <a:gd name="T1" fmla="*/ 5 h 18"/>
                <a:gd name="T2" fmla="*/ 2 w 10"/>
                <a:gd name="T3" fmla="*/ 0 h 18"/>
                <a:gd name="T4" fmla="*/ 3 w 10"/>
                <a:gd name="T5" fmla="*/ 5 h 18"/>
                <a:gd name="T6" fmla="*/ 0 60000 65536"/>
                <a:gd name="T7" fmla="*/ 0 60000 65536"/>
                <a:gd name="T8" fmla="*/ 0 60000 65536"/>
              </a:gdLst>
              <a:ahLst/>
              <a:cxnLst>
                <a:cxn ang="T6">
                  <a:pos x="T0" y="T1"/>
                </a:cxn>
                <a:cxn ang="T7">
                  <a:pos x="T2" y="T3"/>
                </a:cxn>
                <a:cxn ang="T8">
                  <a:pos x="T4" y="T5"/>
                </a:cxn>
              </a:cxnLst>
              <a:rect l="0" t="0" r="r" b="b"/>
              <a:pathLst>
                <a:path w="10" h="18">
                  <a:moveTo>
                    <a:pt x="10" y="18"/>
                  </a:moveTo>
                  <a:cubicBezTo>
                    <a:pt x="10" y="18"/>
                    <a:pt x="0" y="8"/>
                    <a:pt x="7" y="0"/>
                  </a:cubicBezTo>
                  <a:cubicBezTo>
                    <a:pt x="7" y="0"/>
                    <a:pt x="3" y="9"/>
                    <a:pt x="10" y="18"/>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7" name="Freeform 5446"/>
            <p:cNvSpPr>
              <a:spLocks/>
            </p:cNvSpPr>
            <p:nvPr/>
          </p:nvSpPr>
          <p:spPr bwMode="auto">
            <a:xfrm rot="2007792">
              <a:off x="9547724" y="4933122"/>
              <a:ext cx="3734" cy="3372"/>
            </a:xfrm>
            <a:custGeom>
              <a:avLst/>
              <a:gdLst>
                <a:gd name="T0" fmla="*/ 0 w 7"/>
                <a:gd name="T1" fmla="*/ 2 h 8"/>
                <a:gd name="T2" fmla="*/ 2 w 7"/>
                <a:gd name="T3" fmla="*/ 0 h 8"/>
                <a:gd name="T4" fmla="*/ 0 w 7"/>
                <a:gd name="T5" fmla="*/ 2 h 8"/>
                <a:gd name="T6" fmla="*/ 0 60000 65536"/>
                <a:gd name="T7" fmla="*/ 0 60000 65536"/>
                <a:gd name="T8" fmla="*/ 0 60000 65536"/>
              </a:gdLst>
              <a:ahLst/>
              <a:cxnLst>
                <a:cxn ang="T6">
                  <a:pos x="T0" y="T1"/>
                </a:cxn>
                <a:cxn ang="T7">
                  <a:pos x="T2" y="T3"/>
                </a:cxn>
                <a:cxn ang="T8">
                  <a:pos x="T4" y="T5"/>
                </a:cxn>
              </a:cxnLst>
              <a:rect l="0" t="0" r="r" b="b"/>
              <a:pathLst>
                <a:path w="7" h="8">
                  <a:moveTo>
                    <a:pt x="0" y="8"/>
                  </a:moveTo>
                  <a:cubicBezTo>
                    <a:pt x="0" y="8"/>
                    <a:pt x="7" y="7"/>
                    <a:pt x="6" y="0"/>
                  </a:cubicBezTo>
                  <a:cubicBezTo>
                    <a:pt x="6" y="0"/>
                    <a:pt x="6" y="6"/>
                    <a:pt x="0" y="8"/>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8" name="Freeform 5447"/>
            <p:cNvSpPr>
              <a:spLocks/>
            </p:cNvSpPr>
            <p:nvPr/>
          </p:nvSpPr>
          <p:spPr bwMode="auto">
            <a:xfrm rot="2007792">
              <a:off x="9519341" y="4929092"/>
              <a:ext cx="14936" cy="12647"/>
            </a:xfrm>
            <a:custGeom>
              <a:avLst/>
              <a:gdLst>
                <a:gd name="T0" fmla="*/ 1 w 32"/>
                <a:gd name="T1" fmla="*/ 1 h 31"/>
                <a:gd name="T2" fmla="*/ 6 w 32"/>
                <a:gd name="T3" fmla="*/ 1 h 31"/>
                <a:gd name="T4" fmla="*/ 7 w 32"/>
                <a:gd name="T5" fmla="*/ 6 h 31"/>
                <a:gd name="T6" fmla="*/ 2 w 32"/>
                <a:gd name="T7" fmla="*/ 6 h 31"/>
                <a:gd name="T8" fmla="*/ 1 w 32"/>
                <a:gd name="T9" fmla="*/ 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1">
                  <a:moveTo>
                    <a:pt x="4" y="6"/>
                  </a:moveTo>
                  <a:cubicBezTo>
                    <a:pt x="8" y="0"/>
                    <a:pt x="17" y="1"/>
                    <a:pt x="24" y="7"/>
                  </a:cubicBezTo>
                  <a:cubicBezTo>
                    <a:pt x="30" y="12"/>
                    <a:pt x="32" y="21"/>
                    <a:pt x="27" y="26"/>
                  </a:cubicBezTo>
                  <a:cubicBezTo>
                    <a:pt x="23" y="31"/>
                    <a:pt x="14" y="31"/>
                    <a:pt x="8" y="25"/>
                  </a:cubicBezTo>
                  <a:cubicBezTo>
                    <a:pt x="1" y="19"/>
                    <a:pt x="0" y="11"/>
                    <a:pt x="4" y="6"/>
                  </a:cubicBezTo>
                  <a:close/>
                </a:path>
              </a:pathLst>
            </a:custGeom>
            <a:solidFill>
              <a:srgbClr val="DF99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49" name="Freeform 5448"/>
            <p:cNvSpPr>
              <a:spLocks/>
            </p:cNvSpPr>
            <p:nvPr/>
          </p:nvSpPr>
          <p:spPr bwMode="auto">
            <a:xfrm rot="2007792">
              <a:off x="9521755" y="4931223"/>
              <a:ext cx="11202" cy="10117"/>
            </a:xfrm>
            <a:custGeom>
              <a:avLst/>
              <a:gdLst>
                <a:gd name="T0" fmla="*/ 0 w 25"/>
                <a:gd name="T1" fmla="*/ 1 h 24"/>
                <a:gd name="T2" fmla="*/ 4 w 25"/>
                <a:gd name="T3" fmla="*/ 2 h 24"/>
                <a:gd name="T4" fmla="*/ 5 w 25"/>
                <a:gd name="T5" fmla="*/ 5 h 24"/>
                <a:gd name="T6" fmla="*/ 1 w 25"/>
                <a:gd name="T7" fmla="*/ 5 h 24"/>
                <a:gd name="T8" fmla="*/ 0 w 25"/>
                <a:gd name="T9" fmla="*/ 1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4">
                  <a:moveTo>
                    <a:pt x="3" y="4"/>
                  </a:moveTo>
                  <a:cubicBezTo>
                    <a:pt x="7" y="0"/>
                    <a:pt x="14" y="0"/>
                    <a:pt x="19" y="5"/>
                  </a:cubicBezTo>
                  <a:cubicBezTo>
                    <a:pt x="24" y="9"/>
                    <a:pt x="25" y="16"/>
                    <a:pt x="21" y="20"/>
                  </a:cubicBezTo>
                  <a:cubicBezTo>
                    <a:pt x="18" y="24"/>
                    <a:pt x="11" y="24"/>
                    <a:pt x="6" y="19"/>
                  </a:cubicBezTo>
                  <a:cubicBezTo>
                    <a:pt x="1" y="15"/>
                    <a:pt x="0" y="8"/>
                    <a:pt x="3" y="4"/>
                  </a:cubicBezTo>
                  <a:close/>
                </a:path>
              </a:pathLst>
            </a:custGeom>
            <a:solidFill>
              <a:srgbClr val="D98A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0" name="Freeform 5449"/>
            <p:cNvSpPr>
              <a:spLocks/>
            </p:cNvSpPr>
            <p:nvPr/>
          </p:nvSpPr>
          <p:spPr bwMode="auto">
            <a:xfrm rot="2007792">
              <a:off x="9519414" y="4928275"/>
              <a:ext cx="4668" cy="7588"/>
            </a:xfrm>
            <a:custGeom>
              <a:avLst/>
              <a:gdLst>
                <a:gd name="T0" fmla="*/ 3 w 10"/>
                <a:gd name="T1" fmla="*/ 5 h 18"/>
                <a:gd name="T2" fmla="*/ 2 w 10"/>
                <a:gd name="T3" fmla="*/ 0 h 18"/>
                <a:gd name="T4" fmla="*/ 3 w 10"/>
                <a:gd name="T5" fmla="*/ 5 h 18"/>
                <a:gd name="T6" fmla="*/ 0 60000 65536"/>
                <a:gd name="T7" fmla="*/ 0 60000 65536"/>
                <a:gd name="T8" fmla="*/ 0 60000 65536"/>
              </a:gdLst>
              <a:ahLst/>
              <a:cxnLst>
                <a:cxn ang="T6">
                  <a:pos x="T0" y="T1"/>
                </a:cxn>
                <a:cxn ang="T7">
                  <a:pos x="T2" y="T3"/>
                </a:cxn>
                <a:cxn ang="T8">
                  <a:pos x="T4" y="T5"/>
                </a:cxn>
              </a:cxnLst>
              <a:rect l="0" t="0" r="r" b="b"/>
              <a:pathLst>
                <a:path w="10" h="18">
                  <a:moveTo>
                    <a:pt x="10" y="18"/>
                  </a:moveTo>
                  <a:cubicBezTo>
                    <a:pt x="10" y="18"/>
                    <a:pt x="0" y="8"/>
                    <a:pt x="8" y="0"/>
                  </a:cubicBezTo>
                  <a:cubicBezTo>
                    <a:pt x="8" y="0"/>
                    <a:pt x="3" y="8"/>
                    <a:pt x="10" y="18"/>
                  </a:cubicBezTo>
                  <a:close/>
                </a:path>
              </a:pathLst>
            </a:custGeom>
            <a:solidFill>
              <a:srgbClr val="EAB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1" name="Freeform 5450"/>
            <p:cNvSpPr>
              <a:spLocks/>
            </p:cNvSpPr>
            <p:nvPr/>
          </p:nvSpPr>
          <p:spPr bwMode="auto">
            <a:xfrm rot="2007792">
              <a:off x="9527287" y="4938507"/>
              <a:ext cx="2801" cy="3372"/>
            </a:xfrm>
            <a:custGeom>
              <a:avLst/>
              <a:gdLst>
                <a:gd name="T0" fmla="*/ 0 w 6"/>
                <a:gd name="T1" fmla="*/ 2 h 8"/>
                <a:gd name="T2" fmla="*/ 2 w 6"/>
                <a:gd name="T3" fmla="*/ 0 h 8"/>
                <a:gd name="T4" fmla="*/ 0 w 6"/>
                <a:gd name="T5" fmla="*/ 2 h 8"/>
                <a:gd name="T6" fmla="*/ 0 60000 65536"/>
                <a:gd name="T7" fmla="*/ 0 60000 65536"/>
                <a:gd name="T8" fmla="*/ 0 60000 65536"/>
              </a:gdLst>
              <a:ahLst/>
              <a:cxnLst>
                <a:cxn ang="T6">
                  <a:pos x="T0" y="T1"/>
                </a:cxn>
                <a:cxn ang="T7">
                  <a:pos x="T2" y="T3"/>
                </a:cxn>
                <a:cxn ang="T8">
                  <a:pos x="T4" y="T5"/>
                </a:cxn>
              </a:cxnLst>
              <a:rect l="0" t="0" r="r" b="b"/>
              <a:pathLst>
                <a:path w="6" h="8">
                  <a:moveTo>
                    <a:pt x="0" y="8"/>
                  </a:moveTo>
                  <a:cubicBezTo>
                    <a:pt x="0" y="8"/>
                    <a:pt x="6" y="6"/>
                    <a:pt x="6" y="0"/>
                  </a:cubicBezTo>
                  <a:cubicBezTo>
                    <a:pt x="6" y="0"/>
                    <a:pt x="5" y="6"/>
                    <a:pt x="0" y="8"/>
                  </a:cubicBezTo>
                  <a:close/>
                </a:path>
              </a:pathLst>
            </a:custGeom>
            <a:solidFill>
              <a:srgbClr val="C776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2" name="Freeform 5451"/>
            <p:cNvSpPr>
              <a:spLocks noEditPoints="1"/>
            </p:cNvSpPr>
            <p:nvPr/>
          </p:nvSpPr>
          <p:spPr bwMode="auto">
            <a:xfrm rot="2007792">
              <a:off x="9366668" y="5116471"/>
              <a:ext cx="934" cy="843"/>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0" y="0"/>
                  </a:lnTo>
                  <a:moveTo>
                    <a:pt x="0" y="0"/>
                  </a:moveTo>
                  <a:lnTo>
                    <a:pt x="0" y="0"/>
                  </a:lnTo>
                </a:path>
              </a:pathLst>
            </a:custGeom>
            <a:noFill/>
            <a:ln w="1588" cap="rnd">
              <a:solidFill>
                <a:srgbClr val="494E4E"/>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3" name="Freeform 5452"/>
            <p:cNvSpPr>
              <a:spLocks/>
            </p:cNvSpPr>
            <p:nvPr/>
          </p:nvSpPr>
          <p:spPr bwMode="auto">
            <a:xfrm rot="2007792">
              <a:off x="9636080" y="5335251"/>
              <a:ext cx="95219" cy="96957"/>
            </a:xfrm>
            <a:custGeom>
              <a:avLst/>
              <a:gdLst>
                <a:gd name="T0" fmla="*/ 0 w 205"/>
                <a:gd name="T1" fmla="*/ 0 h 230"/>
                <a:gd name="T2" fmla="*/ 1 w 205"/>
                <a:gd name="T3" fmla="*/ 8 h 230"/>
                <a:gd name="T4" fmla="*/ 2 w 205"/>
                <a:gd name="T5" fmla="*/ 20 h 230"/>
                <a:gd name="T6" fmla="*/ 7 w 205"/>
                <a:gd name="T7" fmla="*/ 37 h 230"/>
                <a:gd name="T8" fmla="*/ 17 w 205"/>
                <a:gd name="T9" fmla="*/ 55 h 230"/>
                <a:gd name="T10" fmla="*/ 35 w 205"/>
                <a:gd name="T11" fmla="*/ 44 h 230"/>
                <a:gd name="T12" fmla="*/ 44 w 205"/>
                <a:gd name="T13" fmla="*/ 31 h 230"/>
                <a:gd name="T14" fmla="*/ 51 w 205"/>
                <a:gd name="T15" fmla="*/ 21 h 230"/>
                <a:gd name="T16" fmla="*/ 37 w 205"/>
                <a:gd name="T17" fmla="*/ 35 h 230"/>
                <a:gd name="T18" fmla="*/ 26 w 205"/>
                <a:gd name="T19" fmla="*/ 43 h 230"/>
                <a:gd name="T20" fmla="*/ 13 w 205"/>
                <a:gd name="T21" fmla="*/ 36 h 230"/>
                <a:gd name="T22" fmla="*/ 0 w 205"/>
                <a:gd name="T23" fmla="*/ 2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5" h="230">
                  <a:moveTo>
                    <a:pt x="3" y="0"/>
                  </a:moveTo>
                  <a:cubicBezTo>
                    <a:pt x="0" y="8"/>
                    <a:pt x="6" y="20"/>
                    <a:pt x="7" y="29"/>
                  </a:cubicBezTo>
                  <a:cubicBezTo>
                    <a:pt x="10" y="46"/>
                    <a:pt x="9" y="63"/>
                    <a:pt x="11" y="80"/>
                  </a:cubicBezTo>
                  <a:cubicBezTo>
                    <a:pt x="14" y="102"/>
                    <a:pt x="22" y="126"/>
                    <a:pt x="28" y="147"/>
                  </a:cubicBezTo>
                  <a:cubicBezTo>
                    <a:pt x="35" y="173"/>
                    <a:pt x="42" y="210"/>
                    <a:pt x="70" y="219"/>
                  </a:cubicBezTo>
                  <a:cubicBezTo>
                    <a:pt x="100" y="230"/>
                    <a:pt x="125" y="194"/>
                    <a:pt x="142" y="174"/>
                  </a:cubicBezTo>
                  <a:cubicBezTo>
                    <a:pt x="155" y="159"/>
                    <a:pt x="164" y="140"/>
                    <a:pt x="176" y="124"/>
                  </a:cubicBezTo>
                  <a:cubicBezTo>
                    <a:pt x="186" y="111"/>
                    <a:pt x="197" y="96"/>
                    <a:pt x="205" y="82"/>
                  </a:cubicBezTo>
                  <a:cubicBezTo>
                    <a:pt x="190" y="84"/>
                    <a:pt x="163" y="125"/>
                    <a:pt x="151" y="138"/>
                  </a:cubicBezTo>
                  <a:cubicBezTo>
                    <a:pt x="137" y="151"/>
                    <a:pt x="123" y="165"/>
                    <a:pt x="105" y="172"/>
                  </a:cubicBezTo>
                  <a:cubicBezTo>
                    <a:pt x="74" y="185"/>
                    <a:pt x="60" y="170"/>
                    <a:pt x="53" y="141"/>
                  </a:cubicBezTo>
                  <a:cubicBezTo>
                    <a:pt x="41" y="93"/>
                    <a:pt x="19" y="50"/>
                    <a:pt x="2" y="5"/>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4" name="Freeform 5453"/>
            <p:cNvSpPr>
              <a:spLocks/>
            </p:cNvSpPr>
            <p:nvPr/>
          </p:nvSpPr>
          <p:spPr bwMode="auto">
            <a:xfrm rot="2007792">
              <a:off x="9765131" y="5236903"/>
              <a:ext cx="42008" cy="63233"/>
            </a:xfrm>
            <a:custGeom>
              <a:avLst/>
              <a:gdLst>
                <a:gd name="T0" fmla="*/ 23 w 89"/>
                <a:gd name="T1" fmla="*/ 1 h 150"/>
                <a:gd name="T2" fmla="*/ 16 w 89"/>
                <a:gd name="T3" fmla="*/ 9 h 150"/>
                <a:gd name="T4" fmla="*/ 10 w 89"/>
                <a:gd name="T5" fmla="*/ 20 h 150"/>
                <a:gd name="T6" fmla="*/ 8 w 89"/>
                <a:gd name="T7" fmla="*/ 31 h 150"/>
                <a:gd name="T8" fmla="*/ 7 w 89"/>
                <a:gd name="T9" fmla="*/ 38 h 150"/>
                <a:gd name="T10" fmla="*/ 2 w 89"/>
                <a:gd name="T11" fmla="*/ 21 h 150"/>
                <a:gd name="T12" fmla="*/ 4 w 89"/>
                <a:gd name="T13" fmla="*/ 11 h 150"/>
                <a:gd name="T14" fmla="*/ 22 w 89"/>
                <a:gd name="T15" fmla="*/ 0 h 1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9" h="150">
                  <a:moveTo>
                    <a:pt x="89" y="2"/>
                  </a:moveTo>
                  <a:cubicBezTo>
                    <a:pt x="87" y="12"/>
                    <a:pt x="69" y="24"/>
                    <a:pt x="62" y="33"/>
                  </a:cubicBezTo>
                  <a:cubicBezTo>
                    <a:pt x="52" y="47"/>
                    <a:pt x="44" y="64"/>
                    <a:pt x="38" y="80"/>
                  </a:cubicBezTo>
                  <a:cubicBezTo>
                    <a:pt x="33" y="92"/>
                    <a:pt x="29" y="108"/>
                    <a:pt x="29" y="121"/>
                  </a:cubicBezTo>
                  <a:cubicBezTo>
                    <a:pt x="29" y="131"/>
                    <a:pt x="33" y="142"/>
                    <a:pt x="27" y="150"/>
                  </a:cubicBezTo>
                  <a:cubicBezTo>
                    <a:pt x="9" y="140"/>
                    <a:pt x="16" y="101"/>
                    <a:pt x="8" y="83"/>
                  </a:cubicBezTo>
                  <a:cubicBezTo>
                    <a:pt x="0" y="65"/>
                    <a:pt x="0" y="59"/>
                    <a:pt x="15" y="42"/>
                  </a:cubicBezTo>
                  <a:cubicBezTo>
                    <a:pt x="34" y="21"/>
                    <a:pt x="65" y="17"/>
                    <a:pt x="86" y="0"/>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5" name="Freeform 5454"/>
            <p:cNvSpPr>
              <a:spLocks/>
            </p:cNvSpPr>
            <p:nvPr/>
          </p:nvSpPr>
          <p:spPr bwMode="auto">
            <a:xfrm rot="2007792">
              <a:off x="9428784" y="4528495"/>
              <a:ext cx="25205" cy="48057"/>
            </a:xfrm>
            <a:custGeom>
              <a:avLst/>
              <a:gdLst>
                <a:gd name="T0" fmla="*/ 0 w 55"/>
                <a:gd name="T1" fmla="*/ 1 h 116"/>
                <a:gd name="T2" fmla="*/ 9 w 55"/>
                <a:gd name="T3" fmla="*/ 4 h 116"/>
                <a:gd name="T4" fmla="*/ 12 w 55"/>
                <a:gd name="T5" fmla="*/ 1 h 116"/>
                <a:gd name="T6" fmla="*/ 13 w 55"/>
                <a:gd name="T7" fmla="*/ 5 h 116"/>
                <a:gd name="T8" fmla="*/ 8 w 55"/>
                <a:gd name="T9" fmla="*/ 28 h 116"/>
                <a:gd name="T10" fmla="*/ 6 w 55"/>
                <a:gd name="T11" fmla="*/ 19 h 116"/>
                <a:gd name="T12" fmla="*/ 5 w 55"/>
                <a:gd name="T13" fmla="*/ 11 h 116"/>
                <a:gd name="T14" fmla="*/ 0 w 55"/>
                <a:gd name="T15" fmla="*/ 2 h 1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 h="116">
                  <a:moveTo>
                    <a:pt x="3" y="5"/>
                  </a:moveTo>
                  <a:cubicBezTo>
                    <a:pt x="10" y="14"/>
                    <a:pt x="26" y="25"/>
                    <a:pt x="37" y="17"/>
                  </a:cubicBezTo>
                  <a:cubicBezTo>
                    <a:pt x="41" y="14"/>
                    <a:pt x="42" y="0"/>
                    <a:pt x="50" y="4"/>
                  </a:cubicBezTo>
                  <a:cubicBezTo>
                    <a:pt x="55" y="7"/>
                    <a:pt x="53" y="17"/>
                    <a:pt x="52" y="22"/>
                  </a:cubicBezTo>
                  <a:cubicBezTo>
                    <a:pt x="44" y="54"/>
                    <a:pt x="34" y="82"/>
                    <a:pt x="34" y="116"/>
                  </a:cubicBezTo>
                  <a:cubicBezTo>
                    <a:pt x="32" y="103"/>
                    <a:pt x="27" y="91"/>
                    <a:pt x="26" y="77"/>
                  </a:cubicBezTo>
                  <a:cubicBezTo>
                    <a:pt x="25" y="65"/>
                    <a:pt x="26" y="55"/>
                    <a:pt x="21" y="44"/>
                  </a:cubicBezTo>
                  <a:cubicBezTo>
                    <a:pt x="16" y="30"/>
                    <a:pt x="8" y="19"/>
                    <a:pt x="0" y="8"/>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6" name="Freeform 5455"/>
            <p:cNvSpPr>
              <a:spLocks/>
            </p:cNvSpPr>
            <p:nvPr/>
          </p:nvSpPr>
          <p:spPr bwMode="auto">
            <a:xfrm rot="2007792">
              <a:off x="9577451" y="4593061"/>
              <a:ext cx="47610" cy="51429"/>
            </a:xfrm>
            <a:custGeom>
              <a:avLst/>
              <a:gdLst>
                <a:gd name="T0" fmla="*/ 17 w 102"/>
                <a:gd name="T1" fmla="*/ 0 h 124"/>
                <a:gd name="T2" fmla="*/ 17 w 102"/>
                <a:gd name="T3" fmla="*/ 21 h 124"/>
                <a:gd name="T4" fmla="*/ 9 w 102"/>
                <a:gd name="T5" fmla="*/ 27 h 124"/>
                <a:gd name="T6" fmla="*/ 0 w 102"/>
                <a:gd name="T7" fmla="*/ 28 h 124"/>
                <a:gd name="T8" fmla="*/ 17 w 102"/>
                <a:gd name="T9" fmla="*/ 26 h 124"/>
                <a:gd name="T10" fmla="*/ 24 w 102"/>
                <a:gd name="T11" fmla="*/ 19 h 124"/>
                <a:gd name="T12" fmla="*/ 17 w 102"/>
                <a:gd name="T13" fmla="*/ 1 h 1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124">
                  <a:moveTo>
                    <a:pt x="65" y="0"/>
                  </a:moveTo>
                  <a:cubicBezTo>
                    <a:pt x="76" y="26"/>
                    <a:pt x="82" y="61"/>
                    <a:pt x="66" y="85"/>
                  </a:cubicBezTo>
                  <a:cubicBezTo>
                    <a:pt x="57" y="98"/>
                    <a:pt x="49" y="107"/>
                    <a:pt x="33" y="110"/>
                  </a:cubicBezTo>
                  <a:cubicBezTo>
                    <a:pt x="24" y="112"/>
                    <a:pt x="5" y="109"/>
                    <a:pt x="0" y="116"/>
                  </a:cubicBezTo>
                  <a:cubicBezTo>
                    <a:pt x="16" y="124"/>
                    <a:pt x="50" y="114"/>
                    <a:pt x="67" y="108"/>
                  </a:cubicBezTo>
                  <a:cubicBezTo>
                    <a:pt x="82" y="103"/>
                    <a:pt x="91" y="92"/>
                    <a:pt x="95" y="77"/>
                  </a:cubicBezTo>
                  <a:cubicBezTo>
                    <a:pt x="102" y="52"/>
                    <a:pt x="75" y="30"/>
                    <a:pt x="66" y="7"/>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7" name="Freeform 5456"/>
            <p:cNvSpPr>
              <a:spLocks/>
            </p:cNvSpPr>
            <p:nvPr/>
          </p:nvSpPr>
          <p:spPr bwMode="auto">
            <a:xfrm rot="2007792">
              <a:off x="9383523" y="4368507"/>
              <a:ext cx="70948" cy="41312"/>
            </a:xfrm>
            <a:custGeom>
              <a:avLst/>
              <a:gdLst>
                <a:gd name="T0" fmla="*/ 0 w 152"/>
                <a:gd name="T1" fmla="*/ 0 h 97"/>
                <a:gd name="T2" fmla="*/ 38 w 152"/>
                <a:gd name="T3" fmla="*/ 25 h 97"/>
                <a:gd name="T4" fmla="*/ 27 w 152"/>
                <a:gd name="T5" fmla="*/ 19 h 97"/>
                <a:gd name="T6" fmla="*/ 13 w 152"/>
                <a:gd name="T7" fmla="*/ 11 h 97"/>
                <a:gd name="T8" fmla="*/ 6 w 152"/>
                <a:gd name="T9" fmla="*/ 5 h 97"/>
                <a:gd name="T10" fmla="*/ 0 w 152"/>
                <a:gd name="T11" fmla="*/ 2 h 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2" h="97">
                  <a:moveTo>
                    <a:pt x="0" y="0"/>
                  </a:moveTo>
                  <a:cubicBezTo>
                    <a:pt x="38" y="57"/>
                    <a:pt x="87" y="82"/>
                    <a:pt x="152" y="97"/>
                  </a:cubicBezTo>
                  <a:cubicBezTo>
                    <a:pt x="139" y="86"/>
                    <a:pt x="119" y="82"/>
                    <a:pt x="105" y="73"/>
                  </a:cubicBezTo>
                  <a:cubicBezTo>
                    <a:pt x="86" y="62"/>
                    <a:pt x="66" y="54"/>
                    <a:pt x="49" y="41"/>
                  </a:cubicBezTo>
                  <a:cubicBezTo>
                    <a:pt x="40" y="35"/>
                    <a:pt x="32" y="26"/>
                    <a:pt x="24" y="20"/>
                  </a:cubicBezTo>
                  <a:cubicBezTo>
                    <a:pt x="17" y="14"/>
                    <a:pt x="6" y="11"/>
                    <a:pt x="0" y="5"/>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8" name="Freeform 5457"/>
            <p:cNvSpPr>
              <a:spLocks/>
            </p:cNvSpPr>
            <p:nvPr/>
          </p:nvSpPr>
          <p:spPr bwMode="auto">
            <a:xfrm rot="2007792">
              <a:off x="9378059" y="4501467"/>
              <a:ext cx="36407" cy="15176"/>
            </a:xfrm>
            <a:custGeom>
              <a:avLst/>
              <a:gdLst>
                <a:gd name="T0" fmla="*/ 0 w 80"/>
                <a:gd name="T1" fmla="*/ 0 h 37"/>
                <a:gd name="T2" fmla="*/ 19 w 80"/>
                <a:gd name="T3" fmla="*/ 1 h 37"/>
                <a:gd name="T4" fmla="*/ 11 w 80"/>
                <a:gd name="T5" fmla="*/ 3 h 37"/>
                <a:gd name="T6" fmla="*/ 2 w 80"/>
                <a:gd name="T7" fmla="*/ 1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37">
                  <a:moveTo>
                    <a:pt x="0" y="0"/>
                  </a:moveTo>
                  <a:cubicBezTo>
                    <a:pt x="29" y="19"/>
                    <a:pt x="56" y="37"/>
                    <a:pt x="80" y="5"/>
                  </a:cubicBezTo>
                  <a:cubicBezTo>
                    <a:pt x="69" y="6"/>
                    <a:pt x="59" y="13"/>
                    <a:pt x="47" y="13"/>
                  </a:cubicBezTo>
                  <a:cubicBezTo>
                    <a:pt x="34" y="13"/>
                    <a:pt x="21" y="9"/>
                    <a:pt x="8" y="6"/>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59" name="Freeform 5458"/>
            <p:cNvSpPr>
              <a:spLocks/>
            </p:cNvSpPr>
            <p:nvPr/>
          </p:nvSpPr>
          <p:spPr bwMode="auto">
            <a:xfrm rot="2007792">
              <a:off x="9803565" y="4564836"/>
              <a:ext cx="77482" cy="45527"/>
            </a:xfrm>
            <a:custGeom>
              <a:avLst/>
              <a:gdLst>
                <a:gd name="T0" fmla="*/ 0 w 168"/>
                <a:gd name="T1" fmla="*/ 4 h 108"/>
                <a:gd name="T2" fmla="*/ 10 w 168"/>
                <a:gd name="T3" fmla="*/ 1 h 108"/>
                <a:gd name="T4" fmla="*/ 19 w 168"/>
                <a:gd name="T5" fmla="*/ 1 h 108"/>
                <a:gd name="T6" fmla="*/ 30 w 168"/>
                <a:gd name="T7" fmla="*/ 9 h 108"/>
                <a:gd name="T8" fmla="*/ 41 w 168"/>
                <a:gd name="T9" fmla="*/ 27 h 108"/>
                <a:gd name="T10" fmla="*/ 37 w 168"/>
                <a:gd name="T11" fmla="*/ 23 h 108"/>
                <a:gd name="T12" fmla="*/ 27 w 168"/>
                <a:gd name="T13" fmla="*/ 14 h 108"/>
                <a:gd name="T14" fmla="*/ 17 w 168"/>
                <a:gd name="T15" fmla="*/ 8 h 108"/>
                <a:gd name="T16" fmla="*/ 0 w 168"/>
                <a:gd name="T17" fmla="*/ 6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108">
                  <a:moveTo>
                    <a:pt x="3" y="15"/>
                  </a:moveTo>
                  <a:cubicBezTo>
                    <a:pt x="11" y="18"/>
                    <a:pt x="32" y="7"/>
                    <a:pt x="42" y="4"/>
                  </a:cubicBezTo>
                  <a:cubicBezTo>
                    <a:pt x="55" y="1"/>
                    <a:pt x="65" y="0"/>
                    <a:pt x="79" y="2"/>
                  </a:cubicBezTo>
                  <a:cubicBezTo>
                    <a:pt x="100" y="5"/>
                    <a:pt x="108" y="17"/>
                    <a:pt x="122" y="34"/>
                  </a:cubicBezTo>
                  <a:cubicBezTo>
                    <a:pt x="144" y="60"/>
                    <a:pt x="163" y="73"/>
                    <a:pt x="168" y="108"/>
                  </a:cubicBezTo>
                  <a:cubicBezTo>
                    <a:pt x="161" y="106"/>
                    <a:pt x="154" y="97"/>
                    <a:pt x="150" y="91"/>
                  </a:cubicBezTo>
                  <a:cubicBezTo>
                    <a:pt x="139" y="77"/>
                    <a:pt x="126" y="65"/>
                    <a:pt x="112" y="54"/>
                  </a:cubicBezTo>
                  <a:cubicBezTo>
                    <a:pt x="99" y="44"/>
                    <a:pt x="84" y="36"/>
                    <a:pt x="68" y="29"/>
                  </a:cubicBezTo>
                  <a:cubicBezTo>
                    <a:pt x="46" y="18"/>
                    <a:pt x="23" y="10"/>
                    <a:pt x="0" y="21"/>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0" name="Freeform 5459"/>
            <p:cNvSpPr>
              <a:spLocks/>
            </p:cNvSpPr>
            <p:nvPr/>
          </p:nvSpPr>
          <p:spPr bwMode="auto">
            <a:xfrm rot="2007792">
              <a:off x="9902528" y="4536955"/>
              <a:ext cx="42942" cy="75879"/>
            </a:xfrm>
            <a:custGeom>
              <a:avLst/>
              <a:gdLst>
                <a:gd name="T0" fmla="*/ 23 w 93"/>
                <a:gd name="T1" fmla="*/ 0 h 180"/>
                <a:gd name="T2" fmla="*/ 6 w 93"/>
                <a:gd name="T3" fmla="*/ 24 h 180"/>
                <a:gd name="T4" fmla="*/ 0 w 93"/>
                <a:gd name="T5" fmla="*/ 45 h 180"/>
                <a:gd name="T6" fmla="*/ 8 w 93"/>
                <a:gd name="T7" fmla="*/ 30 h 180"/>
                <a:gd name="T8" fmla="*/ 16 w 93"/>
                <a:gd name="T9" fmla="*/ 16 h 180"/>
                <a:gd name="T10" fmla="*/ 23 w 93"/>
                <a:gd name="T11" fmla="*/ 4 h 1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180">
                  <a:moveTo>
                    <a:pt x="93" y="0"/>
                  </a:moveTo>
                  <a:cubicBezTo>
                    <a:pt x="69" y="30"/>
                    <a:pt x="43" y="59"/>
                    <a:pt x="27" y="96"/>
                  </a:cubicBezTo>
                  <a:cubicBezTo>
                    <a:pt x="17" y="121"/>
                    <a:pt x="0" y="152"/>
                    <a:pt x="3" y="180"/>
                  </a:cubicBezTo>
                  <a:cubicBezTo>
                    <a:pt x="16" y="163"/>
                    <a:pt x="26" y="140"/>
                    <a:pt x="34" y="120"/>
                  </a:cubicBezTo>
                  <a:cubicBezTo>
                    <a:pt x="43" y="99"/>
                    <a:pt x="56" y="81"/>
                    <a:pt x="65" y="61"/>
                  </a:cubicBezTo>
                  <a:cubicBezTo>
                    <a:pt x="73" y="45"/>
                    <a:pt x="81" y="26"/>
                    <a:pt x="92" y="14"/>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1" name="Freeform 5460"/>
            <p:cNvSpPr>
              <a:spLocks/>
            </p:cNvSpPr>
            <p:nvPr/>
          </p:nvSpPr>
          <p:spPr bwMode="auto">
            <a:xfrm rot="2007792">
              <a:off x="9896902" y="4636396"/>
              <a:ext cx="93352" cy="61546"/>
            </a:xfrm>
            <a:custGeom>
              <a:avLst/>
              <a:gdLst>
                <a:gd name="T0" fmla="*/ 1 w 202"/>
                <a:gd name="T1" fmla="*/ 36 h 148"/>
                <a:gd name="T2" fmla="*/ 9 w 202"/>
                <a:gd name="T3" fmla="*/ 20 h 148"/>
                <a:gd name="T4" fmla="*/ 23 w 202"/>
                <a:gd name="T5" fmla="*/ 19 h 148"/>
                <a:gd name="T6" fmla="*/ 31 w 202"/>
                <a:gd name="T7" fmla="*/ 22 h 148"/>
                <a:gd name="T8" fmla="*/ 39 w 202"/>
                <a:gd name="T9" fmla="*/ 18 h 148"/>
                <a:gd name="T10" fmla="*/ 46 w 202"/>
                <a:gd name="T11" fmla="*/ 7 h 148"/>
                <a:gd name="T12" fmla="*/ 49 w 202"/>
                <a:gd name="T13" fmla="*/ 0 h 148"/>
                <a:gd name="T14" fmla="*/ 43 w 202"/>
                <a:gd name="T15" fmla="*/ 23 h 148"/>
                <a:gd name="T16" fmla="*/ 28 w 202"/>
                <a:gd name="T17" fmla="*/ 26 h 148"/>
                <a:gd name="T18" fmla="*/ 11 w 202"/>
                <a:gd name="T19" fmla="*/ 26 h 148"/>
                <a:gd name="T20" fmla="*/ 0 w 202"/>
                <a:gd name="T21" fmla="*/ 36 h 1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148">
                  <a:moveTo>
                    <a:pt x="5" y="145"/>
                  </a:moveTo>
                  <a:cubicBezTo>
                    <a:pt x="10" y="124"/>
                    <a:pt x="16" y="94"/>
                    <a:pt x="36" y="81"/>
                  </a:cubicBezTo>
                  <a:cubicBezTo>
                    <a:pt x="56" y="67"/>
                    <a:pt x="72" y="72"/>
                    <a:pt x="93" y="80"/>
                  </a:cubicBezTo>
                  <a:cubicBezTo>
                    <a:pt x="102" y="84"/>
                    <a:pt x="117" y="92"/>
                    <a:pt x="126" y="92"/>
                  </a:cubicBezTo>
                  <a:cubicBezTo>
                    <a:pt x="137" y="91"/>
                    <a:pt x="153" y="80"/>
                    <a:pt x="160" y="73"/>
                  </a:cubicBezTo>
                  <a:cubicBezTo>
                    <a:pt x="173" y="61"/>
                    <a:pt x="181" y="46"/>
                    <a:pt x="187" y="30"/>
                  </a:cubicBezTo>
                  <a:cubicBezTo>
                    <a:pt x="191" y="21"/>
                    <a:pt x="193" y="8"/>
                    <a:pt x="200" y="0"/>
                  </a:cubicBezTo>
                  <a:cubicBezTo>
                    <a:pt x="202" y="26"/>
                    <a:pt x="191" y="74"/>
                    <a:pt x="174" y="95"/>
                  </a:cubicBezTo>
                  <a:cubicBezTo>
                    <a:pt x="161" y="111"/>
                    <a:pt x="135" y="111"/>
                    <a:pt x="116" y="108"/>
                  </a:cubicBezTo>
                  <a:cubicBezTo>
                    <a:pt x="92" y="104"/>
                    <a:pt x="68" y="93"/>
                    <a:pt x="45" y="105"/>
                  </a:cubicBezTo>
                  <a:cubicBezTo>
                    <a:pt x="29" y="113"/>
                    <a:pt x="3" y="130"/>
                    <a:pt x="0" y="148"/>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2" name="Freeform 5461"/>
            <p:cNvSpPr>
              <a:spLocks/>
            </p:cNvSpPr>
            <p:nvPr/>
          </p:nvSpPr>
          <p:spPr bwMode="auto">
            <a:xfrm rot="2007792">
              <a:off x="9905369" y="5042146"/>
              <a:ext cx="51344" cy="27822"/>
            </a:xfrm>
            <a:custGeom>
              <a:avLst/>
              <a:gdLst>
                <a:gd name="T0" fmla="*/ 28 w 110"/>
                <a:gd name="T1" fmla="*/ 3 h 66"/>
                <a:gd name="T2" fmla="*/ 19 w 110"/>
                <a:gd name="T3" fmla="*/ 10 h 66"/>
                <a:gd name="T4" fmla="*/ 18 w 110"/>
                <a:gd name="T5" fmla="*/ 16 h 66"/>
                <a:gd name="T6" fmla="*/ 14 w 110"/>
                <a:gd name="T7" fmla="*/ 13 h 66"/>
                <a:gd name="T8" fmla="*/ 8 w 110"/>
                <a:gd name="T9" fmla="*/ 10 h 66"/>
                <a:gd name="T10" fmla="*/ 0 w 110"/>
                <a:gd name="T11" fmla="*/ 1 h 66"/>
                <a:gd name="T12" fmla="*/ 9 w 110"/>
                <a:gd name="T13" fmla="*/ 3 h 66"/>
                <a:gd name="T14" fmla="*/ 17 w 110"/>
                <a:gd name="T15" fmla="*/ 4 h 66"/>
                <a:gd name="T16" fmla="*/ 27 w 110"/>
                <a:gd name="T17" fmla="*/ 2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0" h="66">
                  <a:moveTo>
                    <a:pt x="110" y="9"/>
                  </a:moveTo>
                  <a:cubicBezTo>
                    <a:pt x="96" y="14"/>
                    <a:pt x="76" y="21"/>
                    <a:pt x="73" y="38"/>
                  </a:cubicBezTo>
                  <a:cubicBezTo>
                    <a:pt x="72" y="48"/>
                    <a:pt x="85" y="66"/>
                    <a:pt x="70" y="64"/>
                  </a:cubicBezTo>
                  <a:cubicBezTo>
                    <a:pt x="68" y="64"/>
                    <a:pt x="58" y="54"/>
                    <a:pt x="55" y="52"/>
                  </a:cubicBezTo>
                  <a:cubicBezTo>
                    <a:pt x="47" y="45"/>
                    <a:pt x="41" y="43"/>
                    <a:pt x="32" y="39"/>
                  </a:cubicBezTo>
                  <a:cubicBezTo>
                    <a:pt x="18" y="31"/>
                    <a:pt x="4" y="19"/>
                    <a:pt x="0" y="4"/>
                  </a:cubicBezTo>
                  <a:cubicBezTo>
                    <a:pt x="8" y="0"/>
                    <a:pt x="26" y="10"/>
                    <a:pt x="35" y="12"/>
                  </a:cubicBezTo>
                  <a:cubicBezTo>
                    <a:pt x="45" y="14"/>
                    <a:pt x="57" y="17"/>
                    <a:pt x="67" y="16"/>
                  </a:cubicBezTo>
                  <a:cubicBezTo>
                    <a:pt x="81" y="14"/>
                    <a:pt x="92" y="6"/>
                    <a:pt x="107" y="8"/>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3" name="Freeform 5462"/>
            <p:cNvSpPr>
              <a:spLocks/>
            </p:cNvSpPr>
            <p:nvPr/>
          </p:nvSpPr>
          <p:spPr bwMode="auto">
            <a:xfrm rot="2007792">
              <a:off x="9767556" y="5389360"/>
              <a:ext cx="33607" cy="32881"/>
            </a:xfrm>
            <a:custGeom>
              <a:avLst/>
              <a:gdLst>
                <a:gd name="T0" fmla="*/ 0 w 72"/>
                <a:gd name="T1" fmla="*/ 9 h 78"/>
                <a:gd name="T2" fmla="*/ 14 w 72"/>
                <a:gd name="T3" fmla="*/ 8 h 78"/>
                <a:gd name="T4" fmla="*/ 18 w 72"/>
                <a:gd name="T5" fmla="*/ 20 h 78"/>
                <a:gd name="T6" fmla="*/ 13 w 72"/>
                <a:gd name="T7" fmla="*/ 3 h 78"/>
                <a:gd name="T8" fmla="*/ 1 w 72"/>
                <a:gd name="T9" fmla="*/ 9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78">
                  <a:moveTo>
                    <a:pt x="0" y="35"/>
                  </a:moveTo>
                  <a:cubicBezTo>
                    <a:pt x="16" y="28"/>
                    <a:pt x="37" y="16"/>
                    <a:pt x="54" y="29"/>
                  </a:cubicBezTo>
                  <a:cubicBezTo>
                    <a:pt x="67" y="40"/>
                    <a:pt x="64" y="64"/>
                    <a:pt x="70" y="78"/>
                  </a:cubicBezTo>
                  <a:cubicBezTo>
                    <a:pt x="70" y="60"/>
                    <a:pt x="72" y="21"/>
                    <a:pt x="52" y="10"/>
                  </a:cubicBezTo>
                  <a:cubicBezTo>
                    <a:pt x="33" y="0"/>
                    <a:pt x="14" y="25"/>
                    <a:pt x="3" y="36"/>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4" name="Freeform 5463"/>
            <p:cNvSpPr>
              <a:spLocks/>
            </p:cNvSpPr>
            <p:nvPr/>
          </p:nvSpPr>
          <p:spPr bwMode="auto">
            <a:xfrm rot="2007792">
              <a:off x="9094464" y="4771722"/>
              <a:ext cx="113890" cy="71664"/>
            </a:xfrm>
            <a:custGeom>
              <a:avLst/>
              <a:gdLst>
                <a:gd name="T0" fmla="*/ 61 w 245"/>
                <a:gd name="T1" fmla="*/ 11 h 172"/>
                <a:gd name="T2" fmla="*/ 48 w 245"/>
                <a:gd name="T3" fmla="*/ 42 h 172"/>
                <a:gd name="T4" fmla="*/ 33 w 245"/>
                <a:gd name="T5" fmla="*/ 14 h 172"/>
                <a:gd name="T6" fmla="*/ 18 w 245"/>
                <a:gd name="T7" fmla="*/ 23 h 172"/>
                <a:gd name="T8" fmla="*/ 0 w 245"/>
                <a:gd name="T9" fmla="*/ 40 h 172"/>
                <a:gd name="T10" fmla="*/ 21 w 245"/>
                <a:gd name="T11" fmla="*/ 15 h 172"/>
                <a:gd name="T12" fmla="*/ 38 w 245"/>
                <a:gd name="T13" fmla="*/ 1 h 172"/>
                <a:gd name="T14" fmla="*/ 51 w 245"/>
                <a:gd name="T15" fmla="*/ 1 h 172"/>
                <a:gd name="T16" fmla="*/ 59 w 245"/>
                <a:gd name="T17" fmla="*/ 11 h 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5" h="172">
                  <a:moveTo>
                    <a:pt x="245" y="45"/>
                  </a:moveTo>
                  <a:cubicBezTo>
                    <a:pt x="196" y="59"/>
                    <a:pt x="193" y="132"/>
                    <a:pt x="194" y="172"/>
                  </a:cubicBezTo>
                  <a:cubicBezTo>
                    <a:pt x="175" y="139"/>
                    <a:pt x="187" y="61"/>
                    <a:pt x="135" y="58"/>
                  </a:cubicBezTo>
                  <a:cubicBezTo>
                    <a:pt x="111" y="57"/>
                    <a:pt x="89" y="78"/>
                    <a:pt x="72" y="93"/>
                  </a:cubicBezTo>
                  <a:cubicBezTo>
                    <a:pt x="49" y="115"/>
                    <a:pt x="19" y="137"/>
                    <a:pt x="0" y="163"/>
                  </a:cubicBezTo>
                  <a:cubicBezTo>
                    <a:pt x="23" y="127"/>
                    <a:pt x="54" y="92"/>
                    <a:pt x="85" y="63"/>
                  </a:cubicBezTo>
                  <a:cubicBezTo>
                    <a:pt x="105" y="43"/>
                    <a:pt x="128" y="17"/>
                    <a:pt x="153" y="7"/>
                  </a:cubicBezTo>
                  <a:cubicBezTo>
                    <a:pt x="166" y="2"/>
                    <a:pt x="192" y="0"/>
                    <a:pt x="206" y="5"/>
                  </a:cubicBezTo>
                  <a:cubicBezTo>
                    <a:pt x="222" y="11"/>
                    <a:pt x="228" y="32"/>
                    <a:pt x="239" y="44"/>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5" name="Freeform 5464"/>
            <p:cNvSpPr>
              <a:spLocks/>
            </p:cNvSpPr>
            <p:nvPr/>
          </p:nvSpPr>
          <p:spPr bwMode="auto">
            <a:xfrm rot="2007792">
              <a:off x="8901732" y="4770904"/>
              <a:ext cx="123225" cy="32881"/>
            </a:xfrm>
            <a:custGeom>
              <a:avLst/>
              <a:gdLst>
                <a:gd name="T0" fmla="*/ 0 w 266"/>
                <a:gd name="T1" fmla="*/ 17 h 78"/>
                <a:gd name="T2" fmla="*/ 17 w 266"/>
                <a:gd name="T3" fmla="*/ 19 h 78"/>
                <a:gd name="T4" fmla="*/ 37 w 266"/>
                <a:gd name="T5" fmla="*/ 16 h 78"/>
                <a:gd name="T6" fmla="*/ 53 w 266"/>
                <a:gd name="T7" fmla="*/ 10 h 78"/>
                <a:gd name="T8" fmla="*/ 66 w 266"/>
                <a:gd name="T9" fmla="*/ 0 h 78"/>
                <a:gd name="T10" fmla="*/ 47 w 266"/>
                <a:gd name="T11" fmla="*/ 7 h 78"/>
                <a:gd name="T12" fmla="*/ 23 w 266"/>
                <a:gd name="T13" fmla="*/ 12 h 78"/>
                <a:gd name="T14" fmla="*/ 9 w 266"/>
                <a:gd name="T15" fmla="*/ 17 h 78"/>
                <a:gd name="T16" fmla="*/ 0 w 266"/>
                <a:gd name="T17" fmla="*/ 19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6" h="78">
                  <a:moveTo>
                    <a:pt x="0" y="68"/>
                  </a:moveTo>
                  <a:cubicBezTo>
                    <a:pt x="13" y="78"/>
                    <a:pt x="52" y="74"/>
                    <a:pt x="68" y="73"/>
                  </a:cubicBezTo>
                  <a:cubicBezTo>
                    <a:pt x="98" y="73"/>
                    <a:pt x="125" y="74"/>
                    <a:pt x="152" y="63"/>
                  </a:cubicBezTo>
                  <a:cubicBezTo>
                    <a:pt x="174" y="55"/>
                    <a:pt x="194" y="48"/>
                    <a:pt x="215" y="37"/>
                  </a:cubicBezTo>
                  <a:cubicBezTo>
                    <a:pt x="228" y="30"/>
                    <a:pt x="262" y="16"/>
                    <a:pt x="266" y="0"/>
                  </a:cubicBezTo>
                  <a:cubicBezTo>
                    <a:pt x="248" y="21"/>
                    <a:pt x="214" y="21"/>
                    <a:pt x="189" y="26"/>
                  </a:cubicBezTo>
                  <a:cubicBezTo>
                    <a:pt x="158" y="32"/>
                    <a:pt x="123" y="36"/>
                    <a:pt x="94" y="47"/>
                  </a:cubicBezTo>
                  <a:cubicBezTo>
                    <a:pt x="75" y="55"/>
                    <a:pt x="58" y="62"/>
                    <a:pt x="38" y="67"/>
                  </a:cubicBezTo>
                  <a:cubicBezTo>
                    <a:pt x="25" y="71"/>
                    <a:pt x="12" y="70"/>
                    <a:pt x="0" y="75"/>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6" name="Freeform 5465"/>
            <p:cNvSpPr>
              <a:spLocks/>
            </p:cNvSpPr>
            <p:nvPr/>
          </p:nvSpPr>
          <p:spPr bwMode="auto">
            <a:xfrm rot="2007792">
              <a:off x="9153859" y="4900007"/>
              <a:ext cx="28006" cy="53115"/>
            </a:xfrm>
            <a:custGeom>
              <a:avLst/>
              <a:gdLst>
                <a:gd name="T0" fmla="*/ 4 w 59"/>
                <a:gd name="T1" fmla="*/ 0 h 127"/>
                <a:gd name="T2" fmla="*/ 0 w 59"/>
                <a:gd name="T3" fmla="*/ 31 h 127"/>
                <a:gd name="T4" fmla="*/ 12 w 59"/>
                <a:gd name="T5" fmla="*/ 9 h 127"/>
                <a:gd name="T6" fmla="*/ 4 w 59"/>
                <a:gd name="T7" fmla="*/ 1 h 1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127">
                  <a:moveTo>
                    <a:pt x="14" y="0"/>
                  </a:moveTo>
                  <a:cubicBezTo>
                    <a:pt x="59" y="29"/>
                    <a:pt x="27" y="93"/>
                    <a:pt x="0" y="127"/>
                  </a:cubicBezTo>
                  <a:cubicBezTo>
                    <a:pt x="23" y="108"/>
                    <a:pt x="49" y="68"/>
                    <a:pt x="48" y="37"/>
                  </a:cubicBezTo>
                  <a:cubicBezTo>
                    <a:pt x="48" y="11"/>
                    <a:pt x="36" y="11"/>
                    <a:pt x="14" y="6"/>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7" name="Freeform 5466"/>
            <p:cNvSpPr>
              <a:spLocks/>
            </p:cNvSpPr>
            <p:nvPr/>
          </p:nvSpPr>
          <p:spPr bwMode="auto">
            <a:xfrm rot="2007792">
              <a:off x="9213845" y="4692937"/>
              <a:ext cx="87751" cy="46371"/>
            </a:xfrm>
            <a:custGeom>
              <a:avLst/>
              <a:gdLst>
                <a:gd name="T0" fmla="*/ 0 w 189"/>
                <a:gd name="T1" fmla="*/ 9 h 110"/>
                <a:gd name="T2" fmla="*/ 15 w 189"/>
                <a:gd name="T3" fmla="*/ 3 h 110"/>
                <a:gd name="T4" fmla="*/ 30 w 189"/>
                <a:gd name="T5" fmla="*/ 3 h 110"/>
                <a:gd name="T6" fmla="*/ 47 w 189"/>
                <a:gd name="T7" fmla="*/ 28 h 110"/>
                <a:gd name="T8" fmla="*/ 32 w 189"/>
                <a:gd name="T9" fmla="*/ 2 h 110"/>
                <a:gd name="T10" fmla="*/ 20 w 189"/>
                <a:gd name="T11" fmla="*/ 2 h 110"/>
                <a:gd name="T12" fmla="*/ 12 w 189"/>
                <a:gd name="T13" fmla="*/ 4 h 110"/>
                <a:gd name="T14" fmla="*/ 5 w 189"/>
                <a:gd name="T15" fmla="*/ 6 h 1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9" h="110">
                  <a:moveTo>
                    <a:pt x="0" y="36"/>
                  </a:moveTo>
                  <a:cubicBezTo>
                    <a:pt x="4" y="23"/>
                    <a:pt x="48" y="14"/>
                    <a:pt x="62" y="11"/>
                  </a:cubicBezTo>
                  <a:cubicBezTo>
                    <a:pt x="80" y="7"/>
                    <a:pt x="106" y="3"/>
                    <a:pt x="123" y="10"/>
                  </a:cubicBezTo>
                  <a:cubicBezTo>
                    <a:pt x="161" y="26"/>
                    <a:pt x="166" y="82"/>
                    <a:pt x="189" y="110"/>
                  </a:cubicBezTo>
                  <a:cubicBezTo>
                    <a:pt x="176" y="74"/>
                    <a:pt x="170" y="26"/>
                    <a:pt x="130" y="7"/>
                  </a:cubicBezTo>
                  <a:cubicBezTo>
                    <a:pt x="115" y="0"/>
                    <a:pt x="96" y="4"/>
                    <a:pt x="80" y="5"/>
                  </a:cubicBezTo>
                  <a:cubicBezTo>
                    <a:pt x="68" y="7"/>
                    <a:pt x="59" y="12"/>
                    <a:pt x="48" y="16"/>
                  </a:cubicBezTo>
                  <a:cubicBezTo>
                    <a:pt x="39" y="20"/>
                    <a:pt x="30" y="20"/>
                    <a:pt x="21" y="24"/>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8" name="Freeform 5467"/>
            <p:cNvSpPr>
              <a:spLocks/>
            </p:cNvSpPr>
            <p:nvPr/>
          </p:nvSpPr>
          <p:spPr bwMode="auto">
            <a:xfrm rot="2007792">
              <a:off x="9396283" y="4675796"/>
              <a:ext cx="39208" cy="21921"/>
            </a:xfrm>
            <a:custGeom>
              <a:avLst/>
              <a:gdLst>
                <a:gd name="T0" fmla="*/ 0 w 85"/>
                <a:gd name="T1" fmla="*/ 5 h 52"/>
                <a:gd name="T2" fmla="*/ 12 w 85"/>
                <a:gd name="T3" fmla="*/ 6 h 52"/>
                <a:gd name="T4" fmla="*/ 21 w 85"/>
                <a:gd name="T5" fmla="*/ 13 h 52"/>
                <a:gd name="T6" fmla="*/ 0 w 85"/>
                <a:gd name="T7" fmla="*/ 4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52">
                  <a:moveTo>
                    <a:pt x="1" y="20"/>
                  </a:moveTo>
                  <a:cubicBezTo>
                    <a:pt x="12" y="12"/>
                    <a:pt x="38" y="16"/>
                    <a:pt x="51" y="21"/>
                  </a:cubicBezTo>
                  <a:cubicBezTo>
                    <a:pt x="66" y="27"/>
                    <a:pt x="75" y="41"/>
                    <a:pt x="85" y="52"/>
                  </a:cubicBezTo>
                  <a:cubicBezTo>
                    <a:pt x="78" y="9"/>
                    <a:pt x="34" y="0"/>
                    <a:pt x="0" y="13"/>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69" name="Freeform 5468"/>
            <p:cNvSpPr>
              <a:spLocks/>
            </p:cNvSpPr>
            <p:nvPr/>
          </p:nvSpPr>
          <p:spPr bwMode="auto">
            <a:xfrm rot="2007792">
              <a:off x="9920065" y="5047697"/>
              <a:ext cx="16803" cy="9274"/>
            </a:xfrm>
            <a:custGeom>
              <a:avLst/>
              <a:gdLst>
                <a:gd name="T0" fmla="*/ 0 w 37"/>
                <a:gd name="T1" fmla="*/ 1 h 22"/>
                <a:gd name="T2" fmla="*/ 8 w 37"/>
                <a:gd name="T3" fmla="*/ 6 h 22"/>
                <a:gd name="T4" fmla="*/ 7 w 37"/>
                <a:gd name="T5" fmla="*/ 2 h 22"/>
                <a:gd name="T6" fmla="*/ 0 w 37"/>
                <a:gd name="T7" fmla="*/ 2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22">
                  <a:moveTo>
                    <a:pt x="0" y="2"/>
                  </a:moveTo>
                  <a:cubicBezTo>
                    <a:pt x="10" y="5"/>
                    <a:pt x="24" y="16"/>
                    <a:pt x="34" y="22"/>
                  </a:cubicBezTo>
                  <a:cubicBezTo>
                    <a:pt x="32" y="16"/>
                    <a:pt x="37" y="9"/>
                    <a:pt x="31" y="5"/>
                  </a:cubicBezTo>
                  <a:cubicBezTo>
                    <a:pt x="24" y="0"/>
                    <a:pt x="10" y="8"/>
                    <a:pt x="1" y="6"/>
                  </a:cubicBezTo>
                </a:path>
              </a:pathLst>
            </a:custGeom>
            <a:solidFill>
              <a:srgbClr val="F7F5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0" name="Freeform 5469"/>
            <p:cNvSpPr>
              <a:spLocks/>
            </p:cNvSpPr>
            <p:nvPr/>
          </p:nvSpPr>
          <p:spPr bwMode="auto">
            <a:xfrm rot="2007792">
              <a:off x="9153180" y="4791347"/>
              <a:ext cx="44809" cy="26979"/>
            </a:xfrm>
            <a:custGeom>
              <a:avLst/>
              <a:gdLst>
                <a:gd name="T0" fmla="*/ 1 w 97"/>
                <a:gd name="T1" fmla="*/ 7 h 65"/>
                <a:gd name="T2" fmla="*/ 17 w 97"/>
                <a:gd name="T3" fmla="*/ 1 h 65"/>
                <a:gd name="T4" fmla="*/ 24 w 97"/>
                <a:gd name="T5" fmla="*/ 8 h 65"/>
                <a:gd name="T6" fmla="*/ 24 w 97"/>
                <a:gd name="T7" fmla="*/ 8 h 65"/>
                <a:gd name="T8" fmla="*/ 18 w 97"/>
                <a:gd name="T9" fmla="*/ 16 h 65"/>
                <a:gd name="T10" fmla="*/ 15 w 97"/>
                <a:gd name="T11" fmla="*/ 4 h 65"/>
                <a:gd name="T12" fmla="*/ 0 w 97"/>
                <a:gd name="T13" fmla="*/ 8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 h="65">
                  <a:moveTo>
                    <a:pt x="4" y="30"/>
                  </a:moveTo>
                  <a:cubicBezTo>
                    <a:pt x="23" y="16"/>
                    <a:pt x="47" y="0"/>
                    <a:pt x="71" y="6"/>
                  </a:cubicBezTo>
                  <a:cubicBezTo>
                    <a:pt x="88" y="11"/>
                    <a:pt x="87" y="22"/>
                    <a:pt x="96" y="34"/>
                  </a:cubicBezTo>
                  <a:cubicBezTo>
                    <a:pt x="97" y="34"/>
                    <a:pt x="97" y="34"/>
                    <a:pt x="96" y="33"/>
                  </a:cubicBezTo>
                  <a:cubicBezTo>
                    <a:pt x="84" y="40"/>
                    <a:pt x="80" y="55"/>
                    <a:pt x="72" y="65"/>
                  </a:cubicBezTo>
                  <a:cubicBezTo>
                    <a:pt x="70" y="49"/>
                    <a:pt x="78" y="30"/>
                    <a:pt x="61" y="19"/>
                  </a:cubicBezTo>
                  <a:cubicBezTo>
                    <a:pt x="43" y="7"/>
                    <a:pt x="17" y="26"/>
                    <a:pt x="0" y="33"/>
                  </a:cubicBezTo>
                </a:path>
              </a:pathLst>
            </a:custGeom>
            <a:solidFill>
              <a:srgbClr val="F7F5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1" name="Freeform 5470"/>
            <p:cNvSpPr>
              <a:spLocks/>
            </p:cNvSpPr>
            <p:nvPr/>
          </p:nvSpPr>
          <p:spPr bwMode="auto">
            <a:xfrm rot="2007792">
              <a:off x="9596227" y="4619504"/>
              <a:ext cx="18670" cy="24450"/>
            </a:xfrm>
            <a:custGeom>
              <a:avLst/>
              <a:gdLst>
                <a:gd name="T0" fmla="*/ 7 w 39"/>
                <a:gd name="T1" fmla="*/ 0 h 58"/>
                <a:gd name="T2" fmla="*/ 0 w 39"/>
                <a:gd name="T3" fmla="*/ 15 h 58"/>
                <a:gd name="T4" fmla="*/ 6 w 39"/>
                <a:gd name="T5" fmla="*/ 2 h 58"/>
                <a:gd name="T6" fmla="*/ 0 60000 65536"/>
                <a:gd name="T7" fmla="*/ 0 60000 65536"/>
                <a:gd name="T8" fmla="*/ 0 60000 65536"/>
              </a:gdLst>
              <a:ahLst/>
              <a:cxnLst>
                <a:cxn ang="T6">
                  <a:pos x="T0" y="T1"/>
                </a:cxn>
                <a:cxn ang="T7">
                  <a:pos x="T2" y="T3"/>
                </a:cxn>
                <a:cxn ang="T8">
                  <a:pos x="T4" y="T5"/>
                </a:cxn>
              </a:cxnLst>
              <a:rect l="0" t="0" r="r" b="b"/>
              <a:pathLst>
                <a:path w="39" h="58">
                  <a:moveTo>
                    <a:pt x="25" y="0"/>
                  </a:moveTo>
                  <a:cubicBezTo>
                    <a:pt x="23" y="20"/>
                    <a:pt x="22" y="47"/>
                    <a:pt x="0" y="58"/>
                  </a:cubicBezTo>
                  <a:cubicBezTo>
                    <a:pt x="17" y="48"/>
                    <a:pt x="39" y="24"/>
                    <a:pt x="23" y="5"/>
                  </a:cubicBezTo>
                </a:path>
              </a:pathLst>
            </a:custGeom>
            <a:solidFill>
              <a:srgbClr val="F7F5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2" name="Freeform 5471"/>
            <p:cNvSpPr>
              <a:spLocks/>
            </p:cNvSpPr>
            <p:nvPr/>
          </p:nvSpPr>
          <p:spPr bwMode="auto">
            <a:xfrm rot="2007792">
              <a:off x="9757707" y="5240578"/>
              <a:ext cx="45743" cy="25293"/>
            </a:xfrm>
            <a:custGeom>
              <a:avLst/>
              <a:gdLst>
                <a:gd name="T0" fmla="*/ 25 w 98"/>
                <a:gd name="T1" fmla="*/ 0 h 62"/>
                <a:gd name="T2" fmla="*/ 18 w 98"/>
                <a:gd name="T3" fmla="*/ 7 h 62"/>
                <a:gd name="T4" fmla="*/ 15 w 98"/>
                <a:gd name="T5" fmla="*/ 15 h 62"/>
                <a:gd name="T6" fmla="*/ 11 w 98"/>
                <a:gd name="T7" fmla="*/ 8 h 62"/>
                <a:gd name="T8" fmla="*/ 0 w 98"/>
                <a:gd name="T9" fmla="*/ 4 h 62"/>
                <a:gd name="T10" fmla="*/ 16 w 98"/>
                <a:gd name="T11" fmla="*/ 4 h 62"/>
                <a:gd name="T12" fmla="*/ 24 w 98"/>
                <a:gd name="T13" fmla="*/ 0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 h="62">
                  <a:moveTo>
                    <a:pt x="98" y="0"/>
                  </a:moveTo>
                  <a:cubicBezTo>
                    <a:pt x="88" y="2"/>
                    <a:pt x="78" y="20"/>
                    <a:pt x="72" y="29"/>
                  </a:cubicBezTo>
                  <a:cubicBezTo>
                    <a:pt x="64" y="40"/>
                    <a:pt x="61" y="50"/>
                    <a:pt x="58" y="62"/>
                  </a:cubicBezTo>
                  <a:cubicBezTo>
                    <a:pt x="55" y="50"/>
                    <a:pt x="56" y="41"/>
                    <a:pt x="43" y="35"/>
                  </a:cubicBezTo>
                  <a:cubicBezTo>
                    <a:pt x="29" y="29"/>
                    <a:pt x="14" y="22"/>
                    <a:pt x="0" y="16"/>
                  </a:cubicBezTo>
                  <a:cubicBezTo>
                    <a:pt x="23" y="14"/>
                    <a:pt x="39" y="30"/>
                    <a:pt x="61" y="17"/>
                  </a:cubicBezTo>
                  <a:cubicBezTo>
                    <a:pt x="72" y="10"/>
                    <a:pt x="83" y="2"/>
                    <a:pt x="95" y="0"/>
                  </a:cubicBezTo>
                </a:path>
              </a:pathLst>
            </a:custGeom>
            <a:solidFill>
              <a:srgbClr val="F7F5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3" name="Freeform 5472"/>
            <p:cNvSpPr>
              <a:spLocks/>
            </p:cNvSpPr>
            <p:nvPr/>
          </p:nvSpPr>
          <p:spPr bwMode="auto">
            <a:xfrm rot="2007792">
              <a:off x="9095362" y="4770010"/>
              <a:ext cx="136294" cy="116348"/>
            </a:xfrm>
            <a:custGeom>
              <a:avLst/>
              <a:gdLst>
                <a:gd name="T0" fmla="*/ 49 w 295"/>
                <a:gd name="T1" fmla="*/ 12 h 278"/>
                <a:gd name="T2" fmla="*/ 0 w 295"/>
                <a:gd name="T3" fmla="*/ 40 h 278"/>
                <a:gd name="T4" fmla="*/ 46 w 295"/>
                <a:gd name="T5" fmla="*/ 13 h 278"/>
                <a:gd name="T6" fmla="*/ 43 w 295"/>
                <a:gd name="T7" fmla="*/ 49 h 278"/>
                <a:gd name="T8" fmla="*/ 66 w 295"/>
                <a:gd name="T9" fmla="*/ 69 h 278"/>
                <a:gd name="T10" fmla="*/ 48 w 295"/>
                <a:gd name="T11" fmla="*/ 51 h 278"/>
                <a:gd name="T12" fmla="*/ 49 w 295"/>
                <a:gd name="T13" fmla="*/ 12 h 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5" h="278">
                  <a:moveTo>
                    <a:pt x="202" y="49"/>
                  </a:moveTo>
                  <a:cubicBezTo>
                    <a:pt x="202" y="49"/>
                    <a:pt x="121" y="0"/>
                    <a:pt x="0" y="161"/>
                  </a:cubicBezTo>
                  <a:cubicBezTo>
                    <a:pt x="0" y="161"/>
                    <a:pt x="91" y="47"/>
                    <a:pt x="185" y="53"/>
                  </a:cubicBezTo>
                  <a:cubicBezTo>
                    <a:pt x="185" y="53"/>
                    <a:pt x="126" y="146"/>
                    <a:pt x="175" y="198"/>
                  </a:cubicBezTo>
                  <a:cubicBezTo>
                    <a:pt x="223" y="251"/>
                    <a:pt x="259" y="241"/>
                    <a:pt x="269" y="278"/>
                  </a:cubicBezTo>
                  <a:cubicBezTo>
                    <a:pt x="269" y="278"/>
                    <a:pt x="295" y="271"/>
                    <a:pt x="197" y="206"/>
                  </a:cubicBezTo>
                  <a:cubicBezTo>
                    <a:pt x="139" y="168"/>
                    <a:pt x="172" y="71"/>
                    <a:pt x="202"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4" name="Freeform 5473"/>
            <p:cNvSpPr>
              <a:spLocks/>
            </p:cNvSpPr>
            <p:nvPr/>
          </p:nvSpPr>
          <p:spPr bwMode="auto">
            <a:xfrm rot="2007792">
              <a:off x="9196745" y="4804719"/>
              <a:ext cx="14936" cy="11803"/>
            </a:xfrm>
            <a:custGeom>
              <a:avLst/>
              <a:gdLst>
                <a:gd name="T0" fmla="*/ 7 w 34"/>
                <a:gd name="T1" fmla="*/ 4 h 29"/>
                <a:gd name="T2" fmla="*/ 3 w 34"/>
                <a:gd name="T3" fmla="*/ 7 h 29"/>
                <a:gd name="T4" fmla="*/ 0 w 34"/>
                <a:gd name="T5" fmla="*/ 2 h 29"/>
                <a:gd name="T6" fmla="*/ 4 w 34"/>
                <a:gd name="T7" fmla="*/ 0 h 29"/>
                <a:gd name="T8" fmla="*/ 7 w 34"/>
                <a:gd name="T9" fmla="*/ 4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9">
                  <a:moveTo>
                    <a:pt x="32" y="18"/>
                  </a:moveTo>
                  <a:cubicBezTo>
                    <a:pt x="31" y="25"/>
                    <a:pt x="23" y="29"/>
                    <a:pt x="14" y="28"/>
                  </a:cubicBezTo>
                  <a:cubicBezTo>
                    <a:pt x="6" y="26"/>
                    <a:pt x="0" y="19"/>
                    <a:pt x="2" y="11"/>
                  </a:cubicBezTo>
                  <a:cubicBezTo>
                    <a:pt x="3" y="4"/>
                    <a:pt x="11" y="0"/>
                    <a:pt x="20" y="2"/>
                  </a:cubicBezTo>
                  <a:cubicBezTo>
                    <a:pt x="28" y="4"/>
                    <a:pt x="34" y="11"/>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5" name="Freeform 5474"/>
            <p:cNvSpPr>
              <a:spLocks/>
            </p:cNvSpPr>
            <p:nvPr/>
          </p:nvSpPr>
          <p:spPr bwMode="auto">
            <a:xfrm rot="2007792">
              <a:off x="9210677" y="4812276"/>
              <a:ext cx="8402" cy="6745"/>
            </a:xfrm>
            <a:custGeom>
              <a:avLst/>
              <a:gdLst>
                <a:gd name="T0" fmla="*/ 5 w 18"/>
                <a:gd name="T1" fmla="*/ 2 h 17"/>
                <a:gd name="T2" fmla="*/ 2 w 18"/>
                <a:gd name="T3" fmla="*/ 4 h 17"/>
                <a:gd name="T4" fmla="*/ 1 w 18"/>
                <a:gd name="T5" fmla="*/ 1 h 17"/>
                <a:gd name="T6" fmla="*/ 3 w 18"/>
                <a:gd name="T7" fmla="*/ 0 h 17"/>
                <a:gd name="T8" fmla="*/ 5 w 18"/>
                <a:gd name="T9" fmla="*/ 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7">
                  <a:moveTo>
                    <a:pt x="17" y="10"/>
                  </a:moveTo>
                  <a:cubicBezTo>
                    <a:pt x="16" y="14"/>
                    <a:pt x="12" y="17"/>
                    <a:pt x="7" y="16"/>
                  </a:cubicBezTo>
                  <a:cubicBezTo>
                    <a:pt x="3" y="15"/>
                    <a:pt x="0" y="11"/>
                    <a:pt x="1" y="7"/>
                  </a:cubicBezTo>
                  <a:cubicBezTo>
                    <a:pt x="2" y="2"/>
                    <a:pt x="7" y="0"/>
                    <a:pt x="11" y="0"/>
                  </a:cubicBezTo>
                  <a:cubicBezTo>
                    <a:pt x="15" y="1"/>
                    <a:pt x="18" y="6"/>
                    <a:pt x="17"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6" name="Freeform 5475"/>
            <p:cNvSpPr>
              <a:spLocks/>
            </p:cNvSpPr>
            <p:nvPr/>
          </p:nvSpPr>
          <p:spPr bwMode="auto">
            <a:xfrm rot="2007792">
              <a:off x="9220254" y="4819368"/>
              <a:ext cx="2801" cy="2529"/>
            </a:xfrm>
            <a:custGeom>
              <a:avLst/>
              <a:gdLst>
                <a:gd name="T0" fmla="*/ 1 w 7"/>
                <a:gd name="T1" fmla="*/ 1 h 6"/>
                <a:gd name="T2" fmla="*/ 0 w 7"/>
                <a:gd name="T3" fmla="*/ 2 h 6"/>
                <a:gd name="T4" fmla="*/ 0 w 7"/>
                <a:gd name="T5" fmla="*/ 1 h 6"/>
                <a:gd name="T6" fmla="*/ 1 w 7"/>
                <a:gd name="T7" fmla="*/ 0 h 6"/>
                <a:gd name="T8" fmla="*/ 1 w 7"/>
                <a:gd name="T9" fmla="*/ 1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6">
                  <a:moveTo>
                    <a:pt x="7" y="4"/>
                  </a:moveTo>
                  <a:cubicBezTo>
                    <a:pt x="7" y="5"/>
                    <a:pt x="5" y="6"/>
                    <a:pt x="3" y="6"/>
                  </a:cubicBezTo>
                  <a:cubicBezTo>
                    <a:pt x="1" y="6"/>
                    <a:pt x="0" y="4"/>
                    <a:pt x="0" y="2"/>
                  </a:cubicBezTo>
                  <a:cubicBezTo>
                    <a:pt x="1" y="1"/>
                    <a:pt x="2" y="0"/>
                    <a:pt x="4" y="0"/>
                  </a:cubicBezTo>
                  <a:cubicBezTo>
                    <a:pt x="6" y="1"/>
                    <a:pt x="7" y="2"/>
                    <a:pt x="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7" name="Freeform 5476"/>
            <p:cNvSpPr>
              <a:spLocks/>
            </p:cNvSpPr>
            <p:nvPr/>
          </p:nvSpPr>
          <p:spPr bwMode="auto">
            <a:xfrm rot="2007792">
              <a:off x="9184745" y="4794375"/>
              <a:ext cx="11202" cy="10117"/>
            </a:xfrm>
            <a:custGeom>
              <a:avLst/>
              <a:gdLst>
                <a:gd name="T0" fmla="*/ 6 w 24"/>
                <a:gd name="T1" fmla="*/ 3 h 26"/>
                <a:gd name="T2" fmla="*/ 3 w 24"/>
                <a:gd name="T3" fmla="*/ 6 h 26"/>
                <a:gd name="T4" fmla="*/ 1 w 24"/>
                <a:gd name="T5" fmla="*/ 2 h 26"/>
                <a:gd name="T6" fmla="*/ 4 w 24"/>
                <a:gd name="T7" fmla="*/ 0 h 26"/>
                <a:gd name="T8" fmla="*/ 6 w 24"/>
                <a:gd name="T9" fmla="*/ 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6">
                  <a:moveTo>
                    <a:pt x="23" y="15"/>
                  </a:moveTo>
                  <a:cubicBezTo>
                    <a:pt x="22" y="22"/>
                    <a:pt x="16" y="26"/>
                    <a:pt x="10" y="25"/>
                  </a:cubicBezTo>
                  <a:cubicBezTo>
                    <a:pt x="4" y="24"/>
                    <a:pt x="0" y="17"/>
                    <a:pt x="2" y="11"/>
                  </a:cubicBezTo>
                  <a:cubicBezTo>
                    <a:pt x="3" y="4"/>
                    <a:pt x="9" y="0"/>
                    <a:pt x="15" y="1"/>
                  </a:cubicBezTo>
                  <a:cubicBezTo>
                    <a:pt x="21" y="3"/>
                    <a:pt x="24" y="9"/>
                    <a:pt x="23"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8" name="Freeform 5477"/>
            <p:cNvSpPr>
              <a:spLocks/>
            </p:cNvSpPr>
            <p:nvPr/>
          </p:nvSpPr>
          <p:spPr bwMode="auto">
            <a:xfrm rot="2007792">
              <a:off x="9418413" y="4511890"/>
              <a:ext cx="35474" cy="58174"/>
            </a:xfrm>
            <a:custGeom>
              <a:avLst/>
              <a:gdLst>
                <a:gd name="T0" fmla="*/ 0 w 77"/>
                <a:gd name="T1" fmla="*/ 8 h 138"/>
                <a:gd name="T2" fmla="*/ 12 w 77"/>
                <a:gd name="T3" fmla="*/ 9 h 138"/>
                <a:gd name="T4" fmla="*/ 19 w 77"/>
                <a:gd name="T5" fmla="*/ 35 h 138"/>
                <a:gd name="T6" fmla="*/ 12 w 77"/>
                <a:gd name="T7" fmla="*/ 13 h 138"/>
                <a:gd name="T8" fmla="*/ 0 w 77"/>
                <a:gd name="T9" fmla="*/ 8 h 1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138">
                  <a:moveTo>
                    <a:pt x="0" y="32"/>
                  </a:moveTo>
                  <a:cubicBezTo>
                    <a:pt x="0" y="32"/>
                    <a:pt x="38" y="0"/>
                    <a:pt x="50" y="36"/>
                  </a:cubicBezTo>
                  <a:cubicBezTo>
                    <a:pt x="62" y="73"/>
                    <a:pt x="65" y="123"/>
                    <a:pt x="77" y="138"/>
                  </a:cubicBezTo>
                  <a:cubicBezTo>
                    <a:pt x="77" y="138"/>
                    <a:pt x="48" y="81"/>
                    <a:pt x="48" y="49"/>
                  </a:cubicBezTo>
                  <a:cubicBezTo>
                    <a:pt x="48" y="16"/>
                    <a:pt x="24" y="16"/>
                    <a:pt x="0"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79" name="Freeform 5478"/>
            <p:cNvSpPr>
              <a:spLocks/>
            </p:cNvSpPr>
            <p:nvPr/>
          </p:nvSpPr>
          <p:spPr bwMode="auto">
            <a:xfrm rot="2007792">
              <a:off x="9438092" y="4536356"/>
              <a:ext cx="11202" cy="10117"/>
            </a:xfrm>
            <a:custGeom>
              <a:avLst/>
              <a:gdLst>
                <a:gd name="T0" fmla="*/ 6 w 23"/>
                <a:gd name="T1" fmla="*/ 4 h 24"/>
                <a:gd name="T2" fmla="*/ 3 w 23"/>
                <a:gd name="T3" fmla="*/ 6 h 24"/>
                <a:gd name="T4" fmla="*/ 1 w 23"/>
                <a:gd name="T5" fmla="*/ 3 h 24"/>
                <a:gd name="T6" fmla="*/ 4 w 23"/>
                <a:gd name="T7" fmla="*/ 1 h 24"/>
                <a:gd name="T8" fmla="*/ 6 w 23"/>
                <a:gd name="T9" fmla="*/ 4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4">
                  <a:moveTo>
                    <a:pt x="22" y="14"/>
                  </a:moveTo>
                  <a:cubicBezTo>
                    <a:pt x="21" y="20"/>
                    <a:pt x="15" y="24"/>
                    <a:pt x="9" y="22"/>
                  </a:cubicBezTo>
                  <a:cubicBezTo>
                    <a:pt x="3" y="21"/>
                    <a:pt x="0" y="15"/>
                    <a:pt x="1" y="10"/>
                  </a:cubicBezTo>
                  <a:cubicBezTo>
                    <a:pt x="2" y="4"/>
                    <a:pt x="8" y="0"/>
                    <a:pt x="14" y="1"/>
                  </a:cubicBezTo>
                  <a:cubicBezTo>
                    <a:pt x="20" y="3"/>
                    <a:pt x="23" y="8"/>
                    <a:pt x="22"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0" name="Freeform 5479"/>
            <p:cNvSpPr>
              <a:spLocks/>
            </p:cNvSpPr>
            <p:nvPr/>
          </p:nvSpPr>
          <p:spPr bwMode="auto">
            <a:xfrm rot="2007792">
              <a:off x="9436635" y="4546879"/>
              <a:ext cx="7468" cy="5902"/>
            </a:xfrm>
            <a:custGeom>
              <a:avLst/>
              <a:gdLst>
                <a:gd name="T0" fmla="*/ 4 w 16"/>
                <a:gd name="T1" fmla="*/ 3 h 14"/>
                <a:gd name="T2" fmla="*/ 2 w 16"/>
                <a:gd name="T3" fmla="*/ 4 h 14"/>
                <a:gd name="T4" fmla="*/ 1 w 16"/>
                <a:gd name="T5" fmla="*/ 2 h 14"/>
                <a:gd name="T6" fmla="*/ 3 w 16"/>
                <a:gd name="T7" fmla="*/ 1 h 14"/>
                <a:gd name="T8" fmla="*/ 4 w 16"/>
                <a:gd name="T9" fmla="*/ 3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15" y="9"/>
                  </a:moveTo>
                  <a:cubicBezTo>
                    <a:pt x="15" y="12"/>
                    <a:pt x="11" y="14"/>
                    <a:pt x="7" y="14"/>
                  </a:cubicBezTo>
                  <a:cubicBezTo>
                    <a:pt x="3" y="13"/>
                    <a:pt x="0" y="9"/>
                    <a:pt x="1" y="6"/>
                  </a:cubicBezTo>
                  <a:cubicBezTo>
                    <a:pt x="2" y="2"/>
                    <a:pt x="6" y="0"/>
                    <a:pt x="10" y="1"/>
                  </a:cubicBezTo>
                  <a:cubicBezTo>
                    <a:pt x="14" y="2"/>
                    <a:pt x="16" y="5"/>
                    <a:pt x="15"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1" name="Freeform 5480"/>
            <p:cNvSpPr>
              <a:spLocks/>
            </p:cNvSpPr>
            <p:nvPr/>
          </p:nvSpPr>
          <p:spPr bwMode="auto">
            <a:xfrm rot="2007792">
              <a:off x="9451091" y="5082170"/>
              <a:ext cx="173635" cy="85996"/>
            </a:xfrm>
            <a:custGeom>
              <a:avLst/>
              <a:gdLst>
                <a:gd name="T0" fmla="*/ 93 w 374"/>
                <a:gd name="T1" fmla="*/ 2 h 207"/>
                <a:gd name="T2" fmla="*/ 61 w 374"/>
                <a:gd name="T3" fmla="*/ 17 h 207"/>
                <a:gd name="T4" fmla="*/ 0 w 374"/>
                <a:gd name="T5" fmla="*/ 50 h 207"/>
                <a:gd name="T6" fmla="*/ 41 w 374"/>
                <a:gd name="T7" fmla="*/ 25 h 207"/>
                <a:gd name="T8" fmla="*/ 93 w 374"/>
                <a:gd name="T9" fmla="*/ 2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4" h="207">
                  <a:moveTo>
                    <a:pt x="374" y="10"/>
                  </a:moveTo>
                  <a:cubicBezTo>
                    <a:pt x="374" y="10"/>
                    <a:pt x="294" y="39"/>
                    <a:pt x="246" y="69"/>
                  </a:cubicBezTo>
                  <a:cubicBezTo>
                    <a:pt x="197" y="99"/>
                    <a:pt x="100" y="182"/>
                    <a:pt x="0" y="207"/>
                  </a:cubicBezTo>
                  <a:cubicBezTo>
                    <a:pt x="0" y="207"/>
                    <a:pt x="126" y="143"/>
                    <a:pt x="164" y="101"/>
                  </a:cubicBezTo>
                  <a:cubicBezTo>
                    <a:pt x="201" y="60"/>
                    <a:pt x="315" y="0"/>
                    <a:pt x="374" y="1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2" name="Freeform 5481"/>
            <p:cNvSpPr>
              <a:spLocks/>
            </p:cNvSpPr>
            <p:nvPr/>
          </p:nvSpPr>
          <p:spPr bwMode="auto">
            <a:xfrm rot="2007792">
              <a:off x="9326227" y="4941037"/>
              <a:ext cx="85884" cy="164405"/>
            </a:xfrm>
            <a:custGeom>
              <a:avLst/>
              <a:gdLst>
                <a:gd name="T0" fmla="*/ 0 w 186"/>
                <a:gd name="T1" fmla="*/ 0 h 393"/>
                <a:gd name="T2" fmla="*/ 36 w 186"/>
                <a:gd name="T3" fmla="*/ 97 h 393"/>
                <a:gd name="T4" fmla="*/ 0 w 186"/>
                <a:gd name="T5" fmla="*/ 0 h 393"/>
                <a:gd name="T6" fmla="*/ 0 60000 65536"/>
                <a:gd name="T7" fmla="*/ 0 60000 65536"/>
                <a:gd name="T8" fmla="*/ 0 60000 65536"/>
              </a:gdLst>
              <a:ahLst/>
              <a:cxnLst>
                <a:cxn ang="T6">
                  <a:pos x="T0" y="T1"/>
                </a:cxn>
                <a:cxn ang="T7">
                  <a:pos x="T2" y="T3"/>
                </a:cxn>
                <a:cxn ang="T8">
                  <a:pos x="T4" y="T5"/>
                </a:cxn>
              </a:cxnLst>
              <a:rect l="0" t="0" r="r" b="b"/>
              <a:pathLst>
                <a:path w="186" h="393">
                  <a:moveTo>
                    <a:pt x="0" y="0"/>
                  </a:moveTo>
                  <a:cubicBezTo>
                    <a:pt x="0" y="0"/>
                    <a:pt x="94" y="85"/>
                    <a:pt x="145" y="393"/>
                  </a:cubicBezTo>
                  <a:cubicBezTo>
                    <a:pt x="145" y="393"/>
                    <a:pt x="186" y="139"/>
                    <a:pt x="0"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3" name="Freeform 5482"/>
            <p:cNvSpPr>
              <a:spLocks/>
            </p:cNvSpPr>
            <p:nvPr/>
          </p:nvSpPr>
          <p:spPr bwMode="auto">
            <a:xfrm rot="2007792">
              <a:off x="9383387" y="4800597"/>
              <a:ext cx="57878" cy="50586"/>
            </a:xfrm>
            <a:custGeom>
              <a:avLst/>
              <a:gdLst>
                <a:gd name="T0" fmla="*/ 14 w 124"/>
                <a:gd name="T1" fmla="*/ 0 h 120"/>
                <a:gd name="T2" fmla="*/ 0 w 124"/>
                <a:gd name="T3" fmla="*/ 30 h 120"/>
                <a:gd name="T4" fmla="*/ 14 w 124"/>
                <a:gd name="T5" fmla="*/ 0 h 120"/>
                <a:gd name="T6" fmla="*/ 0 60000 65536"/>
                <a:gd name="T7" fmla="*/ 0 60000 65536"/>
                <a:gd name="T8" fmla="*/ 0 60000 65536"/>
              </a:gdLst>
              <a:ahLst/>
              <a:cxnLst>
                <a:cxn ang="T6">
                  <a:pos x="T0" y="T1"/>
                </a:cxn>
                <a:cxn ang="T7">
                  <a:pos x="T2" y="T3"/>
                </a:cxn>
                <a:cxn ang="T8">
                  <a:pos x="T4" y="T5"/>
                </a:cxn>
              </a:cxnLst>
              <a:rect l="0" t="0" r="r" b="b"/>
              <a:pathLst>
                <a:path w="124" h="120">
                  <a:moveTo>
                    <a:pt x="53" y="0"/>
                  </a:moveTo>
                  <a:cubicBezTo>
                    <a:pt x="53" y="0"/>
                    <a:pt x="88" y="19"/>
                    <a:pt x="0" y="120"/>
                  </a:cubicBezTo>
                  <a:cubicBezTo>
                    <a:pt x="0" y="120"/>
                    <a:pt x="124" y="30"/>
                    <a:pt x="53"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4" name="Freeform 5483"/>
            <p:cNvSpPr>
              <a:spLocks/>
            </p:cNvSpPr>
            <p:nvPr/>
          </p:nvSpPr>
          <p:spPr bwMode="auto">
            <a:xfrm rot="2007792">
              <a:off x="9701779" y="4991986"/>
              <a:ext cx="35474" cy="106231"/>
            </a:xfrm>
            <a:custGeom>
              <a:avLst/>
              <a:gdLst>
                <a:gd name="T0" fmla="*/ 14 w 75"/>
                <a:gd name="T1" fmla="*/ 0 h 255"/>
                <a:gd name="T2" fmla="*/ 12 w 75"/>
                <a:gd name="T3" fmla="*/ 22 h 255"/>
                <a:gd name="T4" fmla="*/ 17 w 75"/>
                <a:gd name="T5" fmla="*/ 62 h 255"/>
                <a:gd name="T6" fmla="*/ 7 w 75"/>
                <a:gd name="T7" fmla="*/ 26 h 255"/>
                <a:gd name="T8" fmla="*/ 14 w 75"/>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255">
                  <a:moveTo>
                    <a:pt x="54" y="0"/>
                  </a:moveTo>
                  <a:cubicBezTo>
                    <a:pt x="54" y="0"/>
                    <a:pt x="23" y="47"/>
                    <a:pt x="45" y="92"/>
                  </a:cubicBezTo>
                  <a:cubicBezTo>
                    <a:pt x="67" y="138"/>
                    <a:pt x="75" y="218"/>
                    <a:pt x="66" y="255"/>
                  </a:cubicBezTo>
                  <a:cubicBezTo>
                    <a:pt x="66" y="255"/>
                    <a:pt x="56" y="144"/>
                    <a:pt x="28" y="108"/>
                  </a:cubicBezTo>
                  <a:cubicBezTo>
                    <a:pt x="0" y="72"/>
                    <a:pt x="41" y="6"/>
                    <a:pt x="54"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5" name="Freeform 5484"/>
            <p:cNvSpPr>
              <a:spLocks/>
            </p:cNvSpPr>
            <p:nvPr/>
          </p:nvSpPr>
          <p:spPr bwMode="auto">
            <a:xfrm rot="2007792">
              <a:off x="9749930" y="4906428"/>
              <a:ext cx="28006" cy="27822"/>
            </a:xfrm>
            <a:custGeom>
              <a:avLst/>
              <a:gdLst>
                <a:gd name="T0" fmla="*/ 0 w 61"/>
                <a:gd name="T1" fmla="*/ 0 h 66"/>
                <a:gd name="T2" fmla="*/ 15 w 61"/>
                <a:gd name="T3" fmla="*/ 16 h 66"/>
                <a:gd name="T4" fmla="*/ 0 w 61"/>
                <a:gd name="T5" fmla="*/ 0 h 66"/>
                <a:gd name="T6" fmla="*/ 0 60000 65536"/>
                <a:gd name="T7" fmla="*/ 0 60000 65536"/>
                <a:gd name="T8" fmla="*/ 0 60000 65536"/>
              </a:gdLst>
              <a:ahLst/>
              <a:cxnLst>
                <a:cxn ang="T6">
                  <a:pos x="T0" y="T1"/>
                </a:cxn>
                <a:cxn ang="T7">
                  <a:pos x="T2" y="T3"/>
                </a:cxn>
                <a:cxn ang="T8">
                  <a:pos x="T4" y="T5"/>
                </a:cxn>
              </a:cxnLst>
              <a:rect l="0" t="0" r="r" b="b"/>
              <a:pathLst>
                <a:path w="61" h="66">
                  <a:moveTo>
                    <a:pt x="0" y="0"/>
                  </a:moveTo>
                  <a:cubicBezTo>
                    <a:pt x="0" y="0"/>
                    <a:pt x="25" y="52"/>
                    <a:pt x="61" y="63"/>
                  </a:cubicBezTo>
                  <a:cubicBezTo>
                    <a:pt x="61" y="63"/>
                    <a:pt x="4" y="66"/>
                    <a:pt x="0"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6" name="Freeform 5485"/>
            <p:cNvSpPr>
              <a:spLocks/>
            </p:cNvSpPr>
            <p:nvPr/>
          </p:nvSpPr>
          <p:spPr bwMode="auto">
            <a:xfrm rot="2007792">
              <a:off x="9468492" y="4743543"/>
              <a:ext cx="47610" cy="63233"/>
            </a:xfrm>
            <a:custGeom>
              <a:avLst/>
              <a:gdLst>
                <a:gd name="T0" fmla="*/ 16 w 101"/>
                <a:gd name="T1" fmla="*/ 0 h 150"/>
                <a:gd name="T2" fmla="*/ 0 w 101"/>
                <a:gd name="T3" fmla="*/ 38 h 150"/>
                <a:gd name="T4" fmla="*/ 16 w 101"/>
                <a:gd name="T5" fmla="*/ 0 h 150"/>
                <a:gd name="T6" fmla="*/ 0 60000 65536"/>
                <a:gd name="T7" fmla="*/ 0 60000 65536"/>
                <a:gd name="T8" fmla="*/ 0 60000 65536"/>
              </a:gdLst>
              <a:ahLst/>
              <a:cxnLst>
                <a:cxn ang="T6">
                  <a:pos x="T0" y="T1"/>
                </a:cxn>
                <a:cxn ang="T7">
                  <a:pos x="T2" y="T3"/>
                </a:cxn>
                <a:cxn ang="T8">
                  <a:pos x="T4" y="T5"/>
                </a:cxn>
              </a:cxnLst>
              <a:rect l="0" t="0" r="r" b="b"/>
              <a:pathLst>
                <a:path w="101" h="150">
                  <a:moveTo>
                    <a:pt x="63" y="0"/>
                  </a:moveTo>
                  <a:cubicBezTo>
                    <a:pt x="63" y="0"/>
                    <a:pt x="77" y="104"/>
                    <a:pt x="0" y="150"/>
                  </a:cubicBezTo>
                  <a:cubicBezTo>
                    <a:pt x="0" y="150"/>
                    <a:pt x="101" y="127"/>
                    <a:pt x="63"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7" name="Freeform 5486"/>
            <p:cNvSpPr>
              <a:spLocks/>
            </p:cNvSpPr>
            <p:nvPr/>
          </p:nvSpPr>
          <p:spPr bwMode="auto">
            <a:xfrm rot="2007792">
              <a:off x="9488972" y="4594313"/>
              <a:ext cx="55078" cy="58174"/>
            </a:xfrm>
            <a:custGeom>
              <a:avLst/>
              <a:gdLst>
                <a:gd name="T0" fmla="*/ 30 w 118"/>
                <a:gd name="T1" fmla="*/ 0 h 140"/>
                <a:gd name="T2" fmla="*/ 0 w 118"/>
                <a:gd name="T3" fmla="*/ 34 h 140"/>
                <a:gd name="T4" fmla="*/ 30 w 118"/>
                <a:gd name="T5" fmla="*/ 0 h 140"/>
                <a:gd name="T6" fmla="*/ 0 60000 65536"/>
                <a:gd name="T7" fmla="*/ 0 60000 65536"/>
                <a:gd name="T8" fmla="*/ 0 60000 65536"/>
              </a:gdLst>
              <a:ahLst/>
              <a:cxnLst>
                <a:cxn ang="T6">
                  <a:pos x="T0" y="T1"/>
                </a:cxn>
                <a:cxn ang="T7">
                  <a:pos x="T2" y="T3"/>
                </a:cxn>
                <a:cxn ang="T8">
                  <a:pos x="T4" y="T5"/>
                </a:cxn>
              </a:cxnLst>
              <a:rect l="0" t="0" r="r" b="b"/>
              <a:pathLst>
                <a:path w="118" h="140">
                  <a:moveTo>
                    <a:pt x="118" y="0"/>
                  </a:moveTo>
                  <a:cubicBezTo>
                    <a:pt x="118" y="0"/>
                    <a:pt x="21" y="39"/>
                    <a:pt x="0" y="140"/>
                  </a:cubicBezTo>
                  <a:cubicBezTo>
                    <a:pt x="0" y="140"/>
                    <a:pt x="62" y="18"/>
                    <a:pt x="118"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8" name="Freeform 5487"/>
            <p:cNvSpPr>
              <a:spLocks/>
            </p:cNvSpPr>
            <p:nvPr/>
          </p:nvSpPr>
          <p:spPr bwMode="auto">
            <a:xfrm rot="2007792">
              <a:off x="9429563" y="4461281"/>
              <a:ext cx="61612" cy="59017"/>
            </a:xfrm>
            <a:custGeom>
              <a:avLst/>
              <a:gdLst>
                <a:gd name="T0" fmla="*/ 0 w 133"/>
                <a:gd name="T1" fmla="*/ 0 h 140"/>
                <a:gd name="T2" fmla="*/ 27 w 133"/>
                <a:gd name="T3" fmla="*/ 35 h 140"/>
                <a:gd name="T4" fmla="*/ 0 w 133"/>
                <a:gd name="T5" fmla="*/ 0 h 140"/>
                <a:gd name="T6" fmla="*/ 0 60000 65536"/>
                <a:gd name="T7" fmla="*/ 0 60000 65536"/>
                <a:gd name="T8" fmla="*/ 0 60000 65536"/>
              </a:gdLst>
              <a:ahLst/>
              <a:cxnLst>
                <a:cxn ang="T6">
                  <a:pos x="T0" y="T1"/>
                </a:cxn>
                <a:cxn ang="T7">
                  <a:pos x="T2" y="T3"/>
                </a:cxn>
                <a:cxn ang="T8">
                  <a:pos x="T4" y="T5"/>
                </a:cxn>
              </a:cxnLst>
              <a:rect l="0" t="0" r="r" b="b"/>
              <a:pathLst>
                <a:path w="133" h="140">
                  <a:moveTo>
                    <a:pt x="0" y="0"/>
                  </a:moveTo>
                  <a:cubicBezTo>
                    <a:pt x="0" y="0"/>
                    <a:pt x="86" y="38"/>
                    <a:pt x="111" y="140"/>
                  </a:cubicBezTo>
                  <a:cubicBezTo>
                    <a:pt x="111" y="140"/>
                    <a:pt x="133" y="42"/>
                    <a:pt x="0"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89" name="Freeform 5488"/>
            <p:cNvSpPr>
              <a:spLocks/>
            </p:cNvSpPr>
            <p:nvPr/>
          </p:nvSpPr>
          <p:spPr bwMode="auto">
            <a:xfrm rot="2007792">
              <a:off x="9328356" y="4623384"/>
              <a:ext cx="17737" cy="17705"/>
            </a:xfrm>
            <a:custGeom>
              <a:avLst/>
              <a:gdLst>
                <a:gd name="T0" fmla="*/ 0 w 39"/>
                <a:gd name="T1" fmla="*/ 5 h 42"/>
                <a:gd name="T2" fmla="*/ 9 w 39"/>
                <a:gd name="T3" fmla="*/ 11 h 42"/>
                <a:gd name="T4" fmla="*/ 0 w 39"/>
                <a:gd name="T5" fmla="*/ 5 h 42"/>
                <a:gd name="T6" fmla="*/ 0 60000 65536"/>
                <a:gd name="T7" fmla="*/ 0 60000 65536"/>
                <a:gd name="T8" fmla="*/ 0 60000 65536"/>
              </a:gdLst>
              <a:ahLst/>
              <a:cxnLst>
                <a:cxn ang="T6">
                  <a:pos x="T0" y="T1"/>
                </a:cxn>
                <a:cxn ang="T7">
                  <a:pos x="T2" y="T3"/>
                </a:cxn>
                <a:cxn ang="T8">
                  <a:pos x="T4" y="T5"/>
                </a:cxn>
              </a:cxnLst>
              <a:rect l="0" t="0" r="r" b="b"/>
              <a:pathLst>
                <a:path w="39" h="42">
                  <a:moveTo>
                    <a:pt x="0" y="17"/>
                  </a:moveTo>
                  <a:cubicBezTo>
                    <a:pt x="0" y="17"/>
                    <a:pt x="35" y="0"/>
                    <a:pt x="39" y="42"/>
                  </a:cubicBezTo>
                  <a:cubicBezTo>
                    <a:pt x="39" y="42"/>
                    <a:pt x="20" y="7"/>
                    <a:pt x="0" y="17"/>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0" name="Freeform 5489"/>
            <p:cNvSpPr>
              <a:spLocks/>
            </p:cNvSpPr>
            <p:nvPr/>
          </p:nvSpPr>
          <p:spPr bwMode="auto">
            <a:xfrm rot="2007792">
              <a:off x="9335214" y="4703258"/>
              <a:ext cx="52277" cy="10117"/>
            </a:xfrm>
            <a:custGeom>
              <a:avLst/>
              <a:gdLst>
                <a:gd name="T0" fmla="*/ 0 w 113"/>
                <a:gd name="T1" fmla="*/ 2 h 26"/>
                <a:gd name="T2" fmla="*/ 28 w 113"/>
                <a:gd name="T3" fmla="*/ 0 h 26"/>
                <a:gd name="T4" fmla="*/ 0 w 113"/>
                <a:gd name="T5" fmla="*/ 2 h 26"/>
                <a:gd name="T6" fmla="*/ 0 60000 65536"/>
                <a:gd name="T7" fmla="*/ 0 60000 65536"/>
                <a:gd name="T8" fmla="*/ 0 60000 65536"/>
              </a:gdLst>
              <a:ahLst/>
              <a:cxnLst>
                <a:cxn ang="T6">
                  <a:pos x="T0" y="T1"/>
                </a:cxn>
                <a:cxn ang="T7">
                  <a:pos x="T2" y="T3"/>
                </a:cxn>
                <a:cxn ang="T8">
                  <a:pos x="T4" y="T5"/>
                </a:cxn>
              </a:cxnLst>
              <a:rect l="0" t="0" r="r" b="b"/>
              <a:pathLst>
                <a:path w="113" h="26">
                  <a:moveTo>
                    <a:pt x="0" y="11"/>
                  </a:moveTo>
                  <a:cubicBezTo>
                    <a:pt x="113" y="0"/>
                    <a:pt x="113" y="0"/>
                    <a:pt x="113" y="0"/>
                  </a:cubicBezTo>
                  <a:cubicBezTo>
                    <a:pt x="113" y="0"/>
                    <a:pt x="55" y="26"/>
                    <a:pt x="0" y="11"/>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1" name="Freeform 5490"/>
            <p:cNvSpPr>
              <a:spLocks/>
            </p:cNvSpPr>
            <p:nvPr/>
          </p:nvSpPr>
          <p:spPr bwMode="auto">
            <a:xfrm rot="2007792">
              <a:off x="9255954" y="4735937"/>
              <a:ext cx="45743" cy="53958"/>
            </a:xfrm>
            <a:custGeom>
              <a:avLst/>
              <a:gdLst>
                <a:gd name="T0" fmla="*/ 0 w 98"/>
                <a:gd name="T1" fmla="*/ 0 h 128"/>
                <a:gd name="T2" fmla="*/ 25 w 98"/>
                <a:gd name="T3" fmla="*/ 32 h 128"/>
                <a:gd name="T4" fmla="*/ 0 w 98"/>
                <a:gd name="T5" fmla="*/ 0 h 128"/>
                <a:gd name="T6" fmla="*/ 0 60000 65536"/>
                <a:gd name="T7" fmla="*/ 0 60000 65536"/>
                <a:gd name="T8" fmla="*/ 0 60000 65536"/>
              </a:gdLst>
              <a:ahLst/>
              <a:cxnLst>
                <a:cxn ang="T6">
                  <a:pos x="T0" y="T1"/>
                </a:cxn>
                <a:cxn ang="T7">
                  <a:pos x="T2" y="T3"/>
                </a:cxn>
                <a:cxn ang="T8">
                  <a:pos x="T4" y="T5"/>
                </a:cxn>
              </a:cxnLst>
              <a:rect l="0" t="0" r="r" b="b"/>
              <a:pathLst>
                <a:path w="98" h="128">
                  <a:moveTo>
                    <a:pt x="0" y="0"/>
                  </a:moveTo>
                  <a:cubicBezTo>
                    <a:pt x="0" y="0"/>
                    <a:pt x="5" y="65"/>
                    <a:pt x="98" y="128"/>
                  </a:cubicBezTo>
                  <a:cubicBezTo>
                    <a:pt x="98" y="128"/>
                    <a:pt x="19" y="56"/>
                    <a:pt x="0"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2" name="Freeform 5491"/>
            <p:cNvSpPr>
              <a:spLocks/>
            </p:cNvSpPr>
            <p:nvPr/>
          </p:nvSpPr>
          <p:spPr bwMode="auto">
            <a:xfrm rot="2007792">
              <a:off x="8997348" y="4770386"/>
              <a:ext cx="110156" cy="75879"/>
            </a:xfrm>
            <a:custGeom>
              <a:avLst/>
              <a:gdLst>
                <a:gd name="T0" fmla="*/ 59 w 238"/>
                <a:gd name="T1" fmla="*/ 0 h 183"/>
                <a:gd name="T2" fmla="*/ 0 w 238"/>
                <a:gd name="T3" fmla="*/ 44 h 183"/>
                <a:gd name="T4" fmla="*/ 59 w 238"/>
                <a:gd name="T5" fmla="*/ 0 h 183"/>
                <a:gd name="T6" fmla="*/ 0 60000 65536"/>
                <a:gd name="T7" fmla="*/ 0 60000 65536"/>
                <a:gd name="T8" fmla="*/ 0 60000 65536"/>
              </a:gdLst>
              <a:ahLst/>
              <a:cxnLst>
                <a:cxn ang="T6">
                  <a:pos x="T0" y="T1"/>
                </a:cxn>
                <a:cxn ang="T7">
                  <a:pos x="T2" y="T3"/>
                </a:cxn>
                <a:cxn ang="T8">
                  <a:pos x="T4" y="T5"/>
                </a:cxn>
              </a:cxnLst>
              <a:rect l="0" t="0" r="r" b="b"/>
              <a:pathLst>
                <a:path w="238" h="183">
                  <a:moveTo>
                    <a:pt x="238" y="0"/>
                  </a:moveTo>
                  <a:cubicBezTo>
                    <a:pt x="238" y="0"/>
                    <a:pt x="114" y="151"/>
                    <a:pt x="0" y="183"/>
                  </a:cubicBezTo>
                  <a:cubicBezTo>
                    <a:pt x="0" y="183"/>
                    <a:pt x="134" y="114"/>
                    <a:pt x="238"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3" name="Freeform 5492"/>
            <p:cNvSpPr>
              <a:spLocks/>
            </p:cNvSpPr>
            <p:nvPr/>
          </p:nvSpPr>
          <p:spPr bwMode="auto">
            <a:xfrm rot="2007792">
              <a:off x="9292615" y="5167281"/>
              <a:ext cx="27072" cy="12647"/>
            </a:xfrm>
            <a:custGeom>
              <a:avLst/>
              <a:gdLst>
                <a:gd name="T0" fmla="*/ 0 w 57"/>
                <a:gd name="T1" fmla="*/ 4 h 30"/>
                <a:gd name="T2" fmla="*/ 15 w 57"/>
                <a:gd name="T3" fmla="*/ 8 h 30"/>
                <a:gd name="T4" fmla="*/ 0 w 57"/>
                <a:gd name="T5" fmla="*/ 4 h 30"/>
                <a:gd name="T6" fmla="*/ 0 60000 65536"/>
                <a:gd name="T7" fmla="*/ 0 60000 65536"/>
                <a:gd name="T8" fmla="*/ 0 60000 65536"/>
              </a:gdLst>
              <a:ahLst/>
              <a:cxnLst>
                <a:cxn ang="T6">
                  <a:pos x="T0" y="T1"/>
                </a:cxn>
                <a:cxn ang="T7">
                  <a:pos x="T2" y="T3"/>
                </a:cxn>
                <a:cxn ang="T8">
                  <a:pos x="T4" y="T5"/>
                </a:cxn>
              </a:cxnLst>
              <a:rect l="0" t="0" r="r" b="b"/>
              <a:pathLst>
                <a:path w="57" h="30">
                  <a:moveTo>
                    <a:pt x="0" y="15"/>
                  </a:moveTo>
                  <a:cubicBezTo>
                    <a:pt x="0" y="15"/>
                    <a:pt x="48" y="22"/>
                    <a:pt x="57" y="30"/>
                  </a:cubicBezTo>
                  <a:cubicBezTo>
                    <a:pt x="57" y="30"/>
                    <a:pt x="42" y="0"/>
                    <a:pt x="0" y="15"/>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4" name="Freeform 5493"/>
            <p:cNvSpPr>
              <a:spLocks/>
            </p:cNvSpPr>
            <p:nvPr/>
          </p:nvSpPr>
          <p:spPr bwMode="auto">
            <a:xfrm rot="2007792">
              <a:off x="9611139" y="5386220"/>
              <a:ext cx="65347" cy="71664"/>
            </a:xfrm>
            <a:custGeom>
              <a:avLst/>
              <a:gdLst>
                <a:gd name="T0" fmla="*/ 0 w 140"/>
                <a:gd name="T1" fmla="*/ 0 h 170"/>
                <a:gd name="T2" fmla="*/ 35 w 140"/>
                <a:gd name="T3" fmla="*/ 13 h 170"/>
                <a:gd name="T4" fmla="*/ 0 w 140"/>
                <a:gd name="T5" fmla="*/ 0 h 170"/>
                <a:gd name="T6" fmla="*/ 0 60000 65536"/>
                <a:gd name="T7" fmla="*/ 0 60000 65536"/>
                <a:gd name="T8" fmla="*/ 0 60000 65536"/>
              </a:gdLst>
              <a:ahLst/>
              <a:cxnLst>
                <a:cxn ang="T6">
                  <a:pos x="T0" y="T1"/>
                </a:cxn>
                <a:cxn ang="T7">
                  <a:pos x="T2" y="T3"/>
                </a:cxn>
                <a:cxn ang="T8">
                  <a:pos x="T4" y="T5"/>
                </a:cxn>
              </a:cxnLst>
              <a:rect l="0" t="0" r="r" b="b"/>
              <a:pathLst>
                <a:path w="140" h="170">
                  <a:moveTo>
                    <a:pt x="0" y="0"/>
                  </a:moveTo>
                  <a:cubicBezTo>
                    <a:pt x="0" y="0"/>
                    <a:pt x="43" y="170"/>
                    <a:pt x="140" y="50"/>
                  </a:cubicBezTo>
                  <a:cubicBezTo>
                    <a:pt x="140" y="50"/>
                    <a:pt x="60" y="132"/>
                    <a:pt x="0"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5" name="Freeform 5494"/>
            <p:cNvSpPr>
              <a:spLocks/>
            </p:cNvSpPr>
            <p:nvPr/>
          </p:nvSpPr>
          <p:spPr bwMode="auto">
            <a:xfrm rot="2007792">
              <a:off x="9738134" y="5312234"/>
              <a:ext cx="80283" cy="39626"/>
            </a:xfrm>
            <a:custGeom>
              <a:avLst/>
              <a:gdLst>
                <a:gd name="T0" fmla="*/ 0 w 172"/>
                <a:gd name="T1" fmla="*/ 0 h 94"/>
                <a:gd name="T2" fmla="*/ 43 w 172"/>
                <a:gd name="T3" fmla="*/ 14 h 94"/>
                <a:gd name="T4" fmla="*/ 0 w 172"/>
                <a:gd name="T5" fmla="*/ 0 h 94"/>
                <a:gd name="T6" fmla="*/ 0 60000 65536"/>
                <a:gd name="T7" fmla="*/ 0 60000 65536"/>
                <a:gd name="T8" fmla="*/ 0 60000 65536"/>
              </a:gdLst>
              <a:ahLst/>
              <a:cxnLst>
                <a:cxn ang="T6">
                  <a:pos x="T0" y="T1"/>
                </a:cxn>
                <a:cxn ang="T7">
                  <a:pos x="T2" y="T3"/>
                </a:cxn>
                <a:cxn ang="T8">
                  <a:pos x="T4" y="T5"/>
                </a:cxn>
              </a:cxnLst>
              <a:rect l="0" t="0" r="r" b="b"/>
              <a:pathLst>
                <a:path w="172" h="94">
                  <a:moveTo>
                    <a:pt x="0" y="0"/>
                  </a:moveTo>
                  <a:cubicBezTo>
                    <a:pt x="0" y="0"/>
                    <a:pt x="23" y="94"/>
                    <a:pt x="172" y="56"/>
                  </a:cubicBezTo>
                  <a:cubicBezTo>
                    <a:pt x="172" y="56"/>
                    <a:pt x="70" y="92"/>
                    <a:pt x="0"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6" name="Freeform 5495"/>
            <p:cNvSpPr>
              <a:spLocks/>
            </p:cNvSpPr>
            <p:nvPr/>
          </p:nvSpPr>
          <p:spPr bwMode="auto">
            <a:xfrm rot="2007792">
              <a:off x="9879119" y="5205635"/>
              <a:ext cx="91485" cy="66605"/>
            </a:xfrm>
            <a:custGeom>
              <a:avLst/>
              <a:gdLst>
                <a:gd name="T0" fmla="*/ 49 w 197"/>
                <a:gd name="T1" fmla="*/ 0 h 159"/>
                <a:gd name="T2" fmla="*/ 0 w 197"/>
                <a:gd name="T3" fmla="*/ 39 h 159"/>
                <a:gd name="T4" fmla="*/ 49 w 197"/>
                <a:gd name="T5" fmla="*/ 0 h 159"/>
                <a:gd name="T6" fmla="*/ 0 60000 65536"/>
                <a:gd name="T7" fmla="*/ 0 60000 65536"/>
                <a:gd name="T8" fmla="*/ 0 60000 65536"/>
              </a:gdLst>
              <a:ahLst/>
              <a:cxnLst>
                <a:cxn ang="T6">
                  <a:pos x="T0" y="T1"/>
                </a:cxn>
                <a:cxn ang="T7">
                  <a:pos x="T2" y="T3"/>
                </a:cxn>
                <a:cxn ang="T8">
                  <a:pos x="T4" y="T5"/>
                </a:cxn>
              </a:cxnLst>
              <a:rect l="0" t="0" r="r" b="b"/>
              <a:pathLst>
                <a:path w="197" h="159">
                  <a:moveTo>
                    <a:pt x="197" y="0"/>
                  </a:moveTo>
                  <a:cubicBezTo>
                    <a:pt x="197" y="0"/>
                    <a:pt x="77" y="23"/>
                    <a:pt x="0" y="159"/>
                  </a:cubicBezTo>
                  <a:cubicBezTo>
                    <a:pt x="0" y="159"/>
                    <a:pt x="60" y="2"/>
                    <a:pt x="197"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7" name="Freeform 5496"/>
            <p:cNvSpPr>
              <a:spLocks/>
            </p:cNvSpPr>
            <p:nvPr/>
          </p:nvSpPr>
          <p:spPr bwMode="auto">
            <a:xfrm rot="2007792">
              <a:off x="9840008" y="4982616"/>
              <a:ext cx="75615" cy="47214"/>
            </a:xfrm>
            <a:custGeom>
              <a:avLst/>
              <a:gdLst>
                <a:gd name="T0" fmla="*/ 0 w 163"/>
                <a:gd name="T1" fmla="*/ 28 h 112"/>
                <a:gd name="T2" fmla="*/ 40 w 163"/>
                <a:gd name="T3" fmla="*/ 21 h 112"/>
                <a:gd name="T4" fmla="*/ 0 w 163"/>
                <a:gd name="T5" fmla="*/ 28 h 112"/>
                <a:gd name="T6" fmla="*/ 0 60000 65536"/>
                <a:gd name="T7" fmla="*/ 0 60000 65536"/>
                <a:gd name="T8" fmla="*/ 0 60000 65536"/>
              </a:gdLst>
              <a:ahLst/>
              <a:cxnLst>
                <a:cxn ang="T6">
                  <a:pos x="T0" y="T1"/>
                </a:cxn>
                <a:cxn ang="T7">
                  <a:pos x="T2" y="T3"/>
                </a:cxn>
                <a:cxn ang="T8">
                  <a:pos x="T4" y="T5"/>
                </a:cxn>
              </a:cxnLst>
              <a:rect l="0" t="0" r="r" b="b"/>
              <a:pathLst>
                <a:path w="163" h="112">
                  <a:moveTo>
                    <a:pt x="0" y="112"/>
                  </a:moveTo>
                  <a:cubicBezTo>
                    <a:pt x="0" y="112"/>
                    <a:pt x="90" y="34"/>
                    <a:pt x="163" y="81"/>
                  </a:cubicBezTo>
                  <a:cubicBezTo>
                    <a:pt x="163" y="81"/>
                    <a:pt x="78" y="0"/>
                    <a:pt x="0" y="112"/>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8" name="Freeform 5497"/>
            <p:cNvSpPr>
              <a:spLocks/>
            </p:cNvSpPr>
            <p:nvPr/>
          </p:nvSpPr>
          <p:spPr bwMode="auto">
            <a:xfrm rot="2007792">
              <a:off x="9922277" y="4833684"/>
              <a:ext cx="42008" cy="75879"/>
            </a:xfrm>
            <a:custGeom>
              <a:avLst/>
              <a:gdLst>
                <a:gd name="T0" fmla="*/ 22 w 91"/>
                <a:gd name="T1" fmla="*/ 0 h 182"/>
                <a:gd name="T2" fmla="*/ 7 w 91"/>
                <a:gd name="T3" fmla="*/ 13 h 182"/>
                <a:gd name="T4" fmla="*/ 0 w 91"/>
                <a:gd name="T5" fmla="*/ 45 h 182"/>
                <a:gd name="T6" fmla="*/ 4 w 91"/>
                <a:gd name="T7" fmla="*/ 21 h 182"/>
                <a:gd name="T8" fmla="*/ 22 w 91"/>
                <a:gd name="T9" fmla="*/ 0 h 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 h="182">
                  <a:moveTo>
                    <a:pt x="91" y="0"/>
                  </a:moveTo>
                  <a:cubicBezTo>
                    <a:pt x="91" y="0"/>
                    <a:pt x="39" y="1"/>
                    <a:pt x="29" y="55"/>
                  </a:cubicBezTo>
                  <a:cubicBezTo>
                    <a:pt x="19" y="110"/>
                    <a:pt x="28" y="140"/>
                    <a:pt x="0" y="182"/>
                  </a:cubicBezTo>
                  <a:cubicBezTo>
                    <a:pt x="0" y="182"/>
                    <a:pt x="22" y="121"/>
                    <a:pt x="16" y="87"/>
                  </a:cubicBezTo>
                  <a:cubicBezTo>
                    <a:pt x="10" y="52"/>
                    <a:pt x="30" y="2"/>
                    <a:pt x="91"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499" name="Freeform 5498"/>
            <p:cNvSpPr>
              <a:spLocks/>
            </p:cNvSpPr>
            <p:nvPr/>
          </p:nvSpPr>
          <p:spPr bwMode="auto">
            <a:xfrm rot="2007792">
              <a:off x="9902733" y="4762921"/>
              <a:ext cx="28006" cy="59017"/>
            </a:xfrm>
            <a:custGeom>
              <a:avLst/>
              <a:gdLst>
                <a:gd name="T0" fmla="*/ 15 w 60"/>
                <a:gd name="T1" fmla="*/ 0 h 141"/>
                <a:gd name="T2" fmla="*/ 15 w 60"/>
                <a:gd name="T3" fmla="*/ 35 h 141"/>
                <a:gd name="T4" fmla="*/ 15 w 60"/>
                <a:gd name="T5" fmla="*/ 0 h 141"/>
                <a:gd name="T6" fmla="*/ 0 60000 65536"/>
                <a:gd name="T7" fmla="*/ 0 60000 65536"/>
                <a:gd name="T8" fmla="*/ 0 60000 65536"/>
              </a:gdLst>
              <a:ahLst/>
              <a:cxnLst>
                <a:cxn ang="T6">
                  <a:pos x="T0" y="T1"/>
                </a:cxn>
                <a:cxn ang="T7">
                  <a:pos x="T2" y="T3"/>
                </a:cxn>
                <a:cxn ang="T8">
                  <a:pos x="T4" y="T5"/>
                </a:cxn>
              </a:cxnLst>
              <a:rect l="0" t="0" r="r" b="b"/>
              <a:pathLst>
                <a:path w="60" h="141">
                  <a:moveTo>
                    <a:pt x="60" y="0"/>
                  </a:moveTo>
                  <a:cubicBezTo>
                    <a:pt x="60" y="0"/>
                    <a:pt x="10" y="54"/>
                    <a:pt x="57" y="141"/>
                  </a:cubicBezTo>
                  <a:cubicBezTo>
                    <a:pt x="57" y="141"/>
                    <a:pt x="0" y="57"/>
                    <a:pt x="60"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0" name="Freeform 5499"/>
            <p:cNvSpPr>
              <a:spLocks/>
            </p:cNvSpPr>
            <p:nvPr/>
          </p:nvSpPr>
          <p:spPr bwMode="auto">
            <a:xfrm rot="2007792">
              <a:off x="9847400" y="4550458"/>
              <a:ext cx="58812" cy="118877"/>
            </a:xfrm>
            <a:custGeom>
              <a:avLst/>
              <a:gdLst>
                <a:gd name="T0" fmla="*/ 32 w 126"/>
                <a:gd name="T1" fmla="*/ 0 h 284"/>
                <a:gd name="T2" fmla="*/ 25 w 126"/>
                <a:gd name="T3" fmla="*/ 70 h 284"/>
                <a:gd name="T4" fmla="*/ 32 w 126"/>
                <a:gd name="T5" fmla="*/ 0 h 284"/>
                <a:gd name="T6" fmla="*/ 0 60000 65536"/>
                <a:gd name="T7" fmla="*/ 0 60000 65536"/>
                <a:gd name="T8" fmla="*/ 0 60000 65536"/>
              </a:gdLst>
              <a:ahLst/>
              <a:cxnLst>
                <a:cxn ang="T6">
                  <a:pos x="T0" y="T1"/>
                </a:cxn>
                <a:cxn ang="T7">
                  <a:pos x="T2" y="T3"/>
                </a:cxn>
                <a:cxn ang="T8">
                  <a:pos x="T4" y="T5"/>
                </a:cxn>
              </a:cxnLst>
              <a:rect l="0" t="0" r="r" b="b"/>
              <a:pathLst>
                <a:path w="126" h="284">
                  <a:moveTo>
                    <a:pt x="126" y="0"/>
                  </a:moveTo>
                  <a:cubicBezTo>
                    <a:pt x="126" y="0"/>
                    <a:pt x="23" y="139"/>
                    <a:pt x="98" y="284"/>
                  </a:cubicBezTo>
                  <a:cubicBezTo>
                    <a:pt x="98" y="284"/>
                    <a:pt x="0" y="141"/>
                    <a:pt x="126"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1" name="Freeform 5500"/>
            <p:cNvSpPr>
              <a:spLocks/>
            </p:cNvSpPr>
            <p:nvPr/>
          </p:nvSpPr>
          <p:spPr bwMode="auto">
            <a:xfrm rot="2007792">
              <a:off x="10027103" y="4611166"/>
              <a:ext cx="22405" cy="62390"/>
            </a:xfrm>
            <a:custGeom>
              <a:avLst/>
              <a:gdLst>
                <a:gd name="T0" fmla="*/ 12 w 48"/>
                <a:gd name="T1" fmla="*/ 5 h 150"/>
                <a:gd name="T2" fmla="*/ 0 w 48"/>
                <a:gd name="T3" fmla="*/ 37 h 150"/>
                <a:gd name="T4" fmla="*/ 12 w 48"/>
                <a:gd name="T5" fmla="*/ 5 h 150"/>
                <a:gd name="T6" fmla="*/ 0 60000 65536"/>
                <a:gd name="T7" fmla="*/ 0 60000 65536"/>
                <a:gd name="T8" fmla="*/ 0 60000 65536"/>
              </a:gdLst>
              <a:ahLst/>
              <a:cxnLst>
                <a:cxn ang="T6">
                  <a:pos x="T0" y="T1"/>
                </a:cxn>
                <a:cxn ang="T7">
                  <a:pos x="T2" y="T3"/>
                </a:cxn>
                <a:cxn ang="T8">
                  <a:pos x="T4" y="T5"/>
                </a:cxn>
              </a:cxnLst>
              <a:rect l="0" t="0" r="r" b="b"/>
              <a:pathLst>
                <a:path w="48" h="150">
                  <a:moveTo>
                    <a:pt x="48" y="21"/>
                  </a:moveTo>
                  <a:cubicBezTo>
                    <a:pt x="48" y="21"/>
                    <a:pt x="15" y="31"/>
                    <a:pt x="0" y="150"/>
                  </a:cubicBezTo>
                  <a:cubicBezTo>
                    <a:pt x="0" y="150"/>
                    <a:pt x="9" y="0"/>
                    <a:pt x="48" y="21"/>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2" name="Freeform 5501"/>
            <p:cNvSpPr>
              <a:spLocks/>
            </p:cNvSpPr>
            <p:nvPr/>
          </p:nvSpPr>
          <p:spPr bwMode="auto">
            <a:xfrm rot="2007792">
              <a:off x="9739031" y="4436991"/>
              <a:ext cx="105488" cy="112132"/>
            </a:xfrm>
            <a:custGeom>
              <a:avLst/>
              <a:gdLst>
                <a:gd name="T0" fmla="*/ 0 w 227"/>
                <a:gd name="T1" fmla="*/ 5 h 268"/>
                <a:gd name="T2" fmla="*/ 15 w 227"/>
                <a:gd name="T3" fmla="*/ 18 h 268"/>
                <a:gd name="T4" fmla="*/ 56 w 227"/>
                <a:gd name="T5" fmla="*/ 61 h 268"/>
                <a:gd name="T6" fmla="*/ 23 w 227"/>
                <a:gd name="T7" fmla="*/ 32 h 268"/>
                <a:gd name="T8" fmla="*/ 0 w 227"/>
                <a:gd name="T9" fmla="*/ 5 h 2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7" h="268">
                  <a:moveTo>
                    <a:pt x="0" y="23"/>
                  </a:moveTo>
                  <a:cubicBezTo>
                    <a:pt x="0" y="23"/>
                    <a:pt x="35" y="10"/>
                    <a:pt x="60" y="73"/>
                  </a:cubicBezTo>
                  <a:cubicBezTo>
                    <a:pt x="85" y="137"/>
                    <a:pt x="148" y="268"/>
                    <a:pt x="227" y="245"/>
                  </a:cubicBezTo>
                  <a:cubicBezTo>
                    <a:pt x="227" y="245"/>
                    <a:pt x="155" y="250"/>
                    <a:pt x="95" y="130"/>
                  </a:cubicBezTo>
                  <a:cubicBezTo>
                    <a:pt x="36" y="10"/>
                    <a:pt x="35" y="0"/>
                    <a:pt x="0" y="23"/>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3" name="Freeform 5502"/>
            <p:cNvSpPr>
              <a:spLocks/>
            </p:cNvSpPr>
            <p:nvPr/>
          </p:nvSpPr>
          <p:spPr bwMode="auto">
            <a:xfrm rot="2007792">
              <a:off x="9586753" y="4626488"/>
              <a:ext cx="34540" cy="23607"/>
            </a:xfrm>
            <a:custGeom>
              <a:avLst/>
              <a:gdLst>
                <a:gd name="T0" fmla="*/ 15 w 74"/>
                <a:gd name="T1" fmla="*/ 0 h 55"/>
                <a:gd name="T2" fmla="*/ 0 w 74"/>
                <a:gd name="T3" fmla="*/ 14 h 55"/>
                <a:gd name="T4" fmla="*/ 15 w 74"/>
                <a:gd name="T5" fmla="*/ 0 h 55"/>
                <a:gd name="T6" fmla="*/ 0 60000 65536"/>
                <a:gd name="T7" fmla="*/ 0 60000 65536"/>
                <a:gd name="T8" fmla="*/ 0 60000 65536"/>
              </a:gdLst>
              <a:ahLst/>
              <a:cxnLst>
                <a:cxn ang="T6">
                  <a:pos x="T0" y="T1"/>
                </a:cxn>
                <a:cxn ang="T7">
                  <a:pos x="T2" y="T3"/>
                </a:cxn>
                <a:cxn ang="T8">
                  <a:pos x="T4" y="T5"/>
                </a:cxn>
              </a:cxnLst>
              <a:rect l="0" t="0" r="r" b="b"/>
              <a:pathLst>
                <a:path w="74" h="55">
                  <a:moveTo>
                    <a:pt x="59" y="0"/>
                  </a:moveTo>
                  <a:cubicBezTo>
                    <a:pt x="59" y="0"/>
                    <a:pt x="56" y="37"/>
                    <a:pt x="0" y="55"/>
                  </a:cubicBezTo>
                  <a:cubicBezTo>
                    <a:pt x="0" y="55"/>
                    <a:pt x="74" y="48"/>
                    <a:pt x="59"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4" name="Freeform 5503"/>
            <p:cNvSpPr>
              <a:spLocks/>
            </p:cNvSpPr>
            <p:nvPr/>
          </p:nvSpPr>
          <p:spPr bwMode="auto">
            <a:xfrm rot="2007792">
              <a:off x="9800548" y="4827189"/>
              <a:ext cx="88685" cy="64919"/>
            </a:xfrm>
            <a:custGeom>
              <a:avLst/>
              <a:gdLst>
                <a:gd name="T0" fmla="*/ 44 w 190"/>
                <a:gd name="T1" fmla="*/ 0 h 154"/>
                <a:gd name="T2" fmla="*/ 28 w 190"/>
                <a:gd name="T3" fmla="*/ 24 h 154"/>
                <a:gd name="T4" fmla="*/ 0 w 190"/>
                <a:gd name="T5" fmla="*/ 39 h 154"/>
                <a:gd name="T6" fmla="*/ 27 w 190"/>
                <a:gd name="T7" fmla="*/ 26 h 154"/>
                <a:gd name="T8" fmla="*/ 44 w 190"/>
                <a:gd name="T9" fmla="*/ 0 h 1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0" h="154">
                  <a:moveTo>
                    <a:pt x="175" y="0"/>
                  </a:moveTo>
                  <a:cubicBezTo>
                    <a:pt x="175" y="0"/>
                    <a:pt x="189" y="72"/>
                    <a:pt x="111" y="95"/>
                  </a:cubicBezTo>
                  <a:cubicBezTo>
                    <a:pt x="34" y="118"/>
                    <a:pt x="23" y="130"/>
                    <a:pt x="0" y="154"/>
                  </a:cubicBezTo>
                  <a:cubicBezTo>
                    <a:pt x="0" y="154"/>
                    <a:pt x="46" y="115"/>
                    <a:pt x="108" y="103"/>
                  </a:cubicBezTo>
                  <a:cubicBezTo>
                    <a:pt x="170" y="92"/>
                    <a:pt x="190" y="39"/>
                    <a:pt x="175" y="0"/>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5" name="Freeform 5504"/>
            <p:cNvSpPr>
              <a:spLocks/>
            </p:cNvSpPr>
            <p:nvPr/>
          </p:nvSpPr>
          <p:spPr bwMode="auto">
            <a:xfrm rot="2007792">
              <a:off x="9649737" y="5210121"/>
              <a:ext cx="50410" cy="116348"/>
            </a:xfrm>
            <a:custGeom>
              <a:avLst/>
              <a:gdLst>
                <a:gd name="T0" fmla="*/ 0 w 109"/>
                <a:gd name="T1" fmla="*/ 0 h 278"/>
                <a:gd name="T2" fmla="*/ 20 w 109"/>
                <a:gd name="T3" fmla="*/ 69 h 278"/>
                <a:gd name="T4" fmla="*/ 0 w 109"/>
                <a:gd name="T5" fmla="*/ 0 h 278"/>
                <a:gd name="T6" fmla="*/ 0 60000 65536"/>
                <a:gd name="T7" fmla="*/ 0 60000 65536"/>
                <a:gd name="T8" fmla="*/ 0 60000 65536"/>
              </a:gdLst>
              <a:ahLst/>
              <a:cxnLst>
                <a:cxn ang="T6">
                  <a:pos x="T0" y="T1"/>
                </a:cxn>
                <a:cxn ang="T7">
                  <a:pos x="T2" y="T3"/>
                </a:cxn>
                <a:cxn ang="T8">
                  <a:pos x="T4" y="T5"/>
                </a:cxn>
              </a:cxnLst>
              <a:rect l="0" t="0" r="r" b="b"/>
              <a:pathLst>
                <a:path w="109" h="278">
                  <a:moveTo>
                    <a:pt x="0" y="2"/>
                  </a:moveTo>
                  <a:cubicBezTo>
                    <a:pt x="0" y="2"/>
                    <a:pt x="71" y="62"/>
                    <a:pt x="83" y="278"/>
                  </a:cubicBezTo>
                  <a:cubicBezTo>
                    <a:pt x="83" y="278"/>
                    <a:pt x="109" y="98"/>
                    <a:pt x="1" y="0"/>
                  </a:cubicBezTo>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6" name="Freeform 5505"/>
            <p:cNvSpPr>
              <a:spLocks/>
            </p:cNvSpPr>
            <p:nvPr/>
          </p:nvSpPr>
          <p:spPr bwMode="auto">
            <a:xfrm rot="2007792">
              <a:off x="9263021" y="4847898"/>
              <a:ext cx="98953" cy="31195"/>
            </a:xfrm>
            <a:custGeom>
              <a:avLst/>
              <a:gdLst>
                <a:gd name="T0" fmla="*/ 53 w 213"/>
                <a:gd name="T1" fmla="*/ 5 h 75"/>
                <a:gd name="T2" fmla="*/ 0 w 213"/>
                <a:gd name="T3" fmla="*/ 18 h 75"/>
                <a:gd name="T4" fmla="*/ 53 w 213"/>
                <a:gd name="T5" fmla="*/ 5 h 75"/>
                <a:gd name="T6" fmla="*/ 0 60000 65536"/>
                <a:gd name="T7" fmla="*/ 0 60000 65536"/>
                <a:gd name="T8" fmla="*/ 0 60000 65536"/>
              </a:gdLst>
              <a:ahLst/>
              <a:cxnLst>
                <a:cxn ang="T6">
                  <a:pos x="T0" y="T1"/>
                </a:cxn>
                <a:cxn ang="T7">
                  <a:pos x="T2" y="T3"/>
                </a:cxn>
                <a:cxn ang="T8">
                  <a:pos x="T4" y="T5"/>
                </a:cxn>
              </a:cxnLst>
              <a:rect l="0" t="0" r="r" b="b"/>
              <a:pathLst>
                <a:path w="213" h="75">
                  <a:moveTo>
                    <a:pt x="213" y="23"/>
                  </a:moveTo>
                  <a:cubicBezTo>
                    <a:pt x="213" y="23"/>
                    <a:pt x="55" y="50"/>
                    <a:pt x="0" y="75"/>
                  </a:cubicBezTo>
                  <a:cubicBezTo>
                    <a:pt x="0" y="75"/>
                    <a:pt x="138" y="0"/>
                    <a:pt x="213" y="23"/>
                  </a:cubicBezTo>
                  <a:close/>
                </a:path>
              </a:pathLst>
            </a:custGeom>
            <a:solidFill>
              <a:srgbClr val="F7CC5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7" name="Freeform 5506"/>
            <p:cNvSpPr>
              <a:spLocks/>
            </p:cNvSpPr>
            <p:nvPr/>
          </p:nvSpPr>
          <p:spPr bwMode="auto">
            <a:xfrm rot="2007792">
              <a:off x="9602768" y="4860857"/>
              <a:ext cx="9335" cy="10117"/>
            </a:xfrm>
            <a:custGeom>
              <a:avLst/>
              <a:gdLst>
                <a:gd name="T0" fmla="*/ 5 w 19"/>
                <a:gd name="T1" fmla="*/ 0 h 26"/>
                <a:gd name="T2" fmla="*/ 3 w 19"/>
                <a:gd name="T3" fmla="*/ 6 h 26"/>
                <a:gd name="T4" fmla="*/ 1 w 19"/>
                <a:gd name="T5" fmla="*/ 1 h 26"/>
                <a:gd name="T6" fmla="*/ 4 w 19"/>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26">
                  <a:moveTo>
                    <a:pt x="19" y="0"/>
                  </a:moveTo>
                  <a:cubicBezTo>
                    <a:pt x="6" y="2"/>
                    <a:pt x="5" y="15"/>
                    <a:pt x="9" y="26"/>
                  </a:cubicBezTo>
                  <a:cubicBezTo>
                    <a:pt x="5" y="22"/>
                    <a:pt x="0" y="14"/>
                    <a:pt x="2" y="7"/>
                  </a:cubicBezTo>
                  <a:cubicBezTo>
                    <a:pt x="4" y="3"/>
                    <a:pt x="12" y="0"/>
                    <a:pt x="16" y="1"/>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8" name="Freeform 5507"/>
            <p:cNvSpPr>
              <a:spLocks/>
            </p:cNvSpPr>
            <p:nvPr/>
          </p:nvSpPr>
          <p:spPr bwMode="auto">
            <a:xfrm rot="2007792">
              <a:off x="9625088" y="4861938"/>
              <a:ext cx="7468" cy="10960"/>
            </a:xfrm>
            <a:custGeom>
              <a:avLst/>
              <a:gdLst>
                <a:gd name="T0" fmla="*/ 4 w 17"/>
                <a:gd name="T1" fmla="*/ 1 h 26"/>
                <a:gd name="T2" fmla="*/ 1 w 17"/>
                <a:gd name="T3" fmla="*/ 3 h 26"/>
                <a:gd name="T4" fmla="*/ 2 w 17"/>
                <a:gd name="T5" fmla="*/ 7 h 26"/>
                <a:gd name="T6" fmla="*/ 0 w 17"/>
                <a:gd name="T7" fmla="*/ 3 h 26"/>
                <a:gd name="T8" fmla="*/ 3 w 17"/>
                <a:gd name="T9" fmla="*/ 1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6">
                  <a:moveTo>
                    <a:pt x="17" y="1"/>
                  </a:moveTo>
                  <a:cubicBezTo>
                    <a:pt x="12" y="0"/>
                    <a:pt x="6" y="8"/>
                    <a:pt x="5" y="12"/>
                  </a:cubicBezTo>
                  <a:cubicBezTo>
                    <a:pt x="4" y="18"/>
                    <a:pt x="8" y="21"/>
                    <a:pt x="10" y="26"/>
                  </a:cubicBezTo>
                  <a:cubicBezTo>
                    <a:pt x="5" y="23"/>
                    <a:pt x="0" y="15"/>
                    <a:pt x="2" y="10"/>
                  </a:cubicBezTo>
                  <a:cubicBezTo>
                    <a:pt x="3" y="6"/>
                    <a:pt x="9" y="1"/>
                    <a:pt x="14" y="3"/>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09" name="Freeform 5508"/>
            <p:cNvSpPr>
              <a:spLocks/>
            </p:cNvSpPr>
            <p:nvPr/>
          </p:nvSpPr>
          <p:spPr bwMode="auto">
            <a:xfrm rot="2007792">
              <a:off x="9612230" y="4883367"/>
              <a:ext cx="3734" cy="9274"/>
            </a:xfrm>
            <a:custGeom>
              <a:avLst/>
              <a:gdLst>
                <a:gd name="T0" fmla="*/ 2 w 9"/>
                <a:gd name="T1" fmla="*/ 0 h 22"/>
                <a:gd name="T2" fmla="*/ 2 w 9"/>
                <a:gd name="T3" fmla="*/ 6 h 22"/>
                <a:gd name="T4" fmla="*/ 0 w 9"/>
                <a:gd name="T5" fmla="*/ 4 h 22"/>
                <a:gd name="T6" fmla="*/ 2 w 9"/>
                <a:gd name="T7" fmla="*/ 1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22">
                  <a:moveTo>
                    <a:pt x="9" y="0"/>
                  </a:moveTo>
                  <a:cubicBezTo>
                    <a:pt x="2" y="5"/>
                    <a:pt x="1" y="16"/>
                    <a:pt x="8" y="22"/>
                  </a:cubicBezTo>
                  <a:cubicBezTo>
                    <a:pt x="5" y="19"/>
                    <a:pt x="1" y="18"/>
                    <a:pt x="1" y="13"/>
                  </a:cubicBezTo>
                  <a:cubicBezTo>
                    <a:pt x="0" y="7"/>
                    <a:pt x="3" y="4"/>
                    <a:pt x="8" y="2"/>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0" name="Freeform 5509"/>
            <p:cNvSpPr>
              <a:spLocks/>
            </p:cNvSpPr>
            <p:nvPr/>
          </p:nvSpPr>
          <p:spPr bwMode="auto">
            <a:xfrm rot="2007792">
              <a:off x="9614846" y="4903538"/>
              <a:ext cx="6535" cy="12647"/>
            </a:xfrm>
            <a:custGeom>
              <a:avLst/>
              <a:gdLst>
                <a:gd name="T0" fmla="*/ 4 w 14"/>
                <a:gd name="T1" fmla="*/ 1 h 30"/>
                <a:gd name="T2" fmla="*/ 2 w 14"/>
                <a:gd name="T3" fmla="*/ 4 h 30"/>
                <a:gd name="T4" fmla="*/ 4 w 14"/>
                <a:gd name="T5" fmla="*/ 8 h 30"/>
                <a:gd name="T6" fmla="*/ 1 w 14"/>
                <a:gd name="T7" fmla="*/ 4 h 30"/>
                <a:gd name="T8" fmla="*/ 4 w 14"/>
                <a:gd name="T9" fmla="*/ 1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30">
                  <a:moveTo>
                    <a:pt x="14" y="3"/>
                  </a:moveTo>
                  <a:cubicBezTo>
                    <a:pt x="7" y="2"/>
                    <a:pt x="4" y="11"/>
                    <a:pt x="5" y="16"/>
                  </a:cubicBezTo>
                  <a:cubicBezTo>
                    <a:pt x="6" y="21"/>
                    <a:pt x="10" y="26"/>
                    <a:pt x="13" y="30"/>
                  </a:cubicBezTo>
                  <a:cubicBezTo>
                    <a:pt x="8" y="27"/>
                    <a:pt x="2" y="22"/>
                    <a:pt x="1" y="15"/>
                  </a:cubicBezTo>
                  <a:cubicBezTo>
                    <a:pt x="0" y="9"/>
                    <a:pt x="6" y="0"/>
                    <a:pt x="13" y="3"/>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1" name="Freeform 5510"/>
            <p:cNvSpPr>
              <a:spLocks/>
            </p:cNvSpPr>
            <p:nvPr/>
          </p:nvSpPr>
          <p:spPr bwMode="auto">
            <a:xfrm rot="2007792">
              <a:off x="9639553" y="4895221"/>
              <a:ext cx="5601" cy="11803"/>
            </a:xfrm>
            <a:custGeom>
              <a:avLst/>
              <a:gdLst>
                <a:gd name="T0" fmla="*/ 3 w 13"/>
                <a:gd name="T1" fmla="*/ 0 h 30"/>
                <a:gd name="T2" fmla="*/ 1 w 13"/>
                <a:gd name="T3" fmla="*/ 3 h 30"/>
                <a:gd name="T4" fmla="*/ 3 w 13"/>
                <a:gd name="T5" fmla="*/ 7 h 30"/>
                <a:gd name="T6" fmla="*/ 0 w 13"/>
                <a:gd name="T7" fmla="*/ 3 h 30"/>
                <a:gd name="T8" fmla="*/ 2 w 13"/>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30">
                  <a:moveTo>
                    <a:pt x="13" y="0"/>
                  </a:moveTo>
                  <a:cubicBezTo>
                    <a:pt x="7" y="1"/>
                    <a:pt x="4" y="8"/>
                    <a:pt x="4" y="14"/>
                  </a:cubicBezTo>
                  <a:cubicBezTo>
                    <a:pt x="4" y="22"/>
                    <a:pt x="10" y="24"/>
                    <a:pt x="12" y="30"/>
                  </a:cubicBezTo>
                  <a:cubicBezTo>
                    <a:pt x="6" y="26"/>
                    <a:pt x="0" y="21"/>
                    <a:pt x="0" y="13"/>
                  </a:cubicBezTo>
                  <a:cubicBezTo>
                    <a:pt x="0" y="5"/>
                    <a:pt x="5" y="4"/>
                    <a:pt x="11" y="1"/>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2" name="Freeform 5511"/>
            <p:cNvSpPr>
              <a:spLocks/>
            </p:cNvSpPr>
            <p:nvPr/>
          </p:nvSpPr>
          <p:spPr bwMode="auto">
            <a:xfrm rot="2007792">
              <a:off x="9645654" y="4877945"/>
              <a:ext cx="8402" cy="11803"/>
            </a:xfrm>
            <a:custGeom>
              <a:avLst/>
              <a:gdLst>
                <a:gd name="T0" fmla="*/ 5 w 17"/>
                <a:gd name="T1" fmla="*/ 0 h 29"/>
                <a:gd name="T2" fmla="*/ 2 w 17"/>
                <a:gd name="T3" fmla="*/ 3 h 29"/>
                <a:gd name="T4" fmla="*/ 3 w 17"/>
                <a:gd name="T5" fmla="*/ 7 h 29"/>
                <a:gd name="T6" fmla="*/ 1 w 17"/>
                <a:gd name="T7" fmla="*/ 2 h 29"/>
                <a:gd name="T8" fmla="*/ 4 w 17"/>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9">
                  <a:moveTo>
                    <a:pt x="17" y="1"/>
                  </a:moveTo>
                  <a:cubicBezTo>
                    <a:pt x="11" y="1"/>
                    <a:pt x="7" y="8"/>
                    <a:pt x="6" y="14"/>
                  </a:cubicBezTo>
                  <a:cubicBezTo>
                    <a:pt x="6" y="20"/>
                    <a:pt x="9" y="24"/>
                    <a:pt x="12" y="29"/>
                  </a:cubicBezTo>
                  <a:cubicBezTo>
                    <a:pt x="7" y="25"/>
                    <a:pt x="0" y="17"/>
                    <a:pt x="1" y="10"/>
                  </a:cubicBezTo>
                  <a:cubicBezTo>
                    <a:pt x="2" y="3"/>
                    <a:pt x="9" y="0"/>
                    <a:pt x="16" y="2"/>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3" name="Freeform 5512"/>
            <p:cNvSpPr>
              <a:spLocks/>
            </p:cNvSpPr>
            <p:nvPr/>
          </p:nvSpPr>
          <p:spPr bwMode="auto">
            <a:xfrm rot="2007792">
              <a:off x="9588893" y="4911480"/>
              <a:ext cx="9335" cy="11803"/>
            </a:xfrm>
            <a:custGeom>
              <a:avLst/>
              <a:gdLst>
                <a:gd name="T0" fmla="*/ 5 w 22"/>
                <a:gd name="T1" fmla="*/ 0 h 29"/>
                <a:gd name="T2" fmla="*/ 2 w 22"/>
                <a:gd name="T3" fmla="*/ 2 h 29"/>
                <a:gd name="T4" fmla="*/ 3 w 22"/>
                <a:gd name="T5" fmla="*/ 7 h 29"/>
                <a:gd name="T6" fmla="*/ 0 w 22"/>
                <a:gd name="T7" fmla="*/ 2 h 29"/>
                <a:gd name="T8" fmla="*/ 5 w 22"/>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9">
                  <a:moveTo>
                    <a:pt x="22" y="3"/>
                  </a:moveTo>
                  <a:cubicBezTo>
                    <a:pt x="15" y="1"/>
                    <a:pt x="10" y="4"/>
                    <a:pt x="8" y="11"/>
                  </a:cubicBezTo>
                  <a:cubicBezTo>
                    <a:pt x="6" y="19"/>
                    <a:pt x="10" y="23"/>
                    <a:pt x="13" y="29"/>
                  </a:cubicBezTo>
                  <a:cubicBezTo>
                    <a:pt x="5" y="28"/>
                    <a:pt x="0" y="16"/>
                    <a:pt x="2" y="9"/>
                  </a:cubicBezTo>
                  <a:cubicBezTo>
                    <a:pt x="5" y="0"/>
                    <a:pt x="13" y="0"/>
                    <a:pt x="21" y="2"/>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4" name="Freeform 5513"/>
            <p:cNvSpPr>
              <a:spLocks/>
            </p:cNvSpPr>
            <p:nvPr/>
          </p:nvSpPr>
          <p:spPr bwMode="auto">
            <a:xfrm rot="2007792">
              <a:off x="9586741" y="4889763"/>
              <a:ext cx="6535" cy="10117"/>
            </a:xfrm>
            <a:custGeom>
              <a:avLst/>
              <a:gdLst>
                <a:gd name="T0" fmla="*/ 4 w 13"/>
                <a:gd name="T1" fmla="*/ 0 h 25"/>
                <a:gd name="T2" fmla="*/ 1 w 13"/>
                <a:gd name="T3" fmla="*/ 2 h 25"/>
                <a:gd name="T4" fmla="*/ 3 w 13"/>
                <a:gd name="T5" fmla="*/ 6 h 25"/>
                <a:gd name="T6" fmla="*/ 0 w 13"/>
                <a:gd name="T7" fmla="*/ 2 h 25"/>
                <a:gd name="T8" fmla="*/ 3 w 13"/>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25">
                  <a:moveTo>
                    <a:pt x="13" y="0"/>
                  </a:moveTo>
                  <a:cubicBezTo>
                    <a:pt x="8" y="2"/>
                    <a:pt x="4" y="3"/>
                    <a:pt x="4" y="11"/>
                  </a:cubicBezTo>
                  <a:cubicBezTo>
                    <a:pt x="3" y="16"/>
                    <a:pt x="6" y="21"/>
                    <a:pt x="10" y="25"/>
                  </a:cubicBezTo>
                  <a:cubicBezTo>
                    <a:pt x="5" y="24"/>
                    <a:pt x="0" y="14"/>
                    <a:pt x="0" y="9"/>
                  </a:cubicBezTo>
                  <a:cubicBezTo>
                    <a:pt x="0" y="2"/>
                    <a:pt x="6" y="1"/>
                    <a:pt x="12" y="1"/>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5" name="Freeform 5514"/>
            <p:cNvSpPr>
              <a:spLocks/>
            </p:cNvSpPr>
            <p:nvPr/>
          </p:nvSpPr>
          <p:spPr bwMode="auto">
            <a:xfrm rot="2007792">
              <a:off x="9559396" y="4900379"/>
              <a:ext cx="7468" cy="10960"/>
            </a:xfrm>
            <a:custGeom>
              <a:avLst/>
              <a:gdLst>
                <a:gd name="T0" fmla="*/ 4 w 17"/>
                <a:gd name="T1" fmla="*/ 0 h 27"/>
                <a:gd name="T2" fmla="*/ 2 w 17"/>
                <a:gd name="T3" fmla="*/ 3 h 27"/>
                <a:gd name="T4" fmla="*/ 3 w 17"/>
                <a:gd name="T5" fmla="*/ 6 h 27"/>
                <a:gd name="T6" fmla="*/ 3 w 17"/>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27">
                  <a:moveTo>
                    <a:pt x="17" y="1"/>
                  </a:moveTo>
                  <a:cubicBezTo>
                    <a:pt x="11" y="0"/>
                    <a:pt x="8" y="9"/>
                    <a:pt x="8" y="12"/>
                  </a:cubicBezTo>
                  <a:cubicBezTo>
                    <a:pt x="8" y="18"/>
                    <a:pt x="13" y="22"/>
                    <a:pt x="15" y="27"/>
                  </a:cubicBezTo>
                  <a:cubicBezTo>
                    <a:pt x="6" y="21"/>
                    <a:pt x="0" y="2"/>
                    <a:pt x="15" y="2"/>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6" name="Freeform 5515"/>
            <p:cNvSpPr>
              <a:spLocks/>
            </p:cNvSpPr>
            <p:nvPr/>
          </p:nvSpPr>
          <p:spPr bwMode="auto">
            <a:xfrm rot="2007792">
              <a:off x="9562773" y="4881163"/>
              <a:ext cx="6535" cy="11803"/>
            </a:xfrm>
            <a:custGeom>
              <a:avLst/>
              <a:gdLst>
                <a:gd name="T0" fmla="*/ 4 w 14"/>
                <a:gd name="T1" fmla="*/ 0 h 29"/>
                <a:gd name="T2" fmla="*/ 3 w 14"/>
                <a:gd name="T3" fmla="*/ 7 h 29"/>
                <a:gd name="T4" fmla="*/ 3 w 14"/>
                <a:gd name="T5" fmla="*/ 0 h 29"/>
                <a:gd name="T6" fmla="*/ 0 60000 65536"/>
                <a:gd name="T7" fmla="*/ 0 60000 65536"/>
                <a:gd name="T8" fmla="*/ 0 60000 65536"/>
              </a:gdLst>
              <a:ahLst/>
              <a:cxnLst>
                <a:cxn ang="T6">
                  <a:pos x="T0" y="T1"/>
                </a:cxn>
                <a:cxn ang="T7">
                  <a:pos x="T2" y="T3"/>
                </a:cxn>
                <a:cxn ang="T8">
                  <a:pos x="T4" y="T5"/>
                </a:cxn>
              </a:cxnLst>
              <a:rect l="0" t="0" r="r" b="b"/>
              <a:pathLst>
                <a:path w="14" h="29">
                  <a:moveTo>
                    <a:pt x="14" y="0"/>
                  </a:moveTo>
                  <a:cubicBezTo>
                    <a:pt x="4" y="7"/>
                    <a:pt x="4" y="19"/>
                    <a:pt x="10" y="29"/>
                  </a:cubicBezTo>
                  <a:cubicBezTo>
                    <a:pt x="1" y="23"/>
                    <a:pt x="0" y="3"/>
                    <a:pt x="12" y="1"/>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7" name="Freeform 5516"/>
            <p:cNvSpPr>
              <a:spLocks/>
            </p:cNvSpPr>
            <p:nvPr/>
          </p:nvSpPr>
          <p:spPr bwMode="auto">
            <a:xfrm rot="2007792">
              <a:off x="9578526" y="4868472"/>
              <a:ext cx="7468" cy="10117"/>
            </a:xfrm>
            <a:custGeom>
              <a:avLst/>
              <a:gdLst>
                <a:gd name="T0" fmla="*/ 4 w 16"/>
                <a:gd name="T1" fmla="*/ 0 h 24"/>
                <a:gd name="T2" fmla="*/ 3 w 16"/>
                <a:gd name="T3" fmla="*/ 6 h 24"/>
                <a:gd name="T4" fmla="*/ 1 w 16"/>
                <a:gd name="T5" fmla="*/ 3 h 24"/>
                <a:gd name="T6" fmla="*/ 4 w 16"/>
                <a:gd name="T7" fmla="*/ 1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4">
                  <a:moveTo>
                    <a:pt x="16" y="0"/>
                  </a:moveTo>
                  <a:cubicBezTo>
                    <a:pt x="8" y="7"/>
                    <a:pt x="3" y="15"/>
                    <a:pt x="10" y="24"/>
                  </a:cubicBezTo>
                  <a:cubicBezTo>
                    <a:pt x="5" y="21"/>
                    <a:pt x="0" y="17"/>
                    <a:pt x="3" y="10"/>
                  </a:cubicBezTo>
                  <a:cubicBezTo>
                    <a:pt x="4" y="6"/>
                    <a:pt x="10" y="1"/>
                    <a:pt x="15" y="1"/>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8" name="Freeform 5517"/>
            <p:cNvSpPr>
              <a:spLocks/>
            </p:cNvSpPr>
            <p:nvPr/>
          </p:nvSpPr>
          <p:spPr bwMode="auto">
            <a:xfrm rot="2007792">
              <a:off x="9564333" y="4854378"/>
              <a:ext cx="7468" cy="3372"/>
            </a:xfrm>
            <a:custGeom>
              <a:avLst/>
              <a:gdLst>
                <a:gd name="T0" fmla="*/ 4 w 17"/>
                <a:gd name="T1" fmla="*/ 1 h 8"/>
                <a:gd name="T2" fmla="*/ 0 w 17"/>
                <a:gd name="T3" fmla="*/ 2 h 8"/>
                <a:gd name="T4" fmla="*/ 4 w 17"/>
                <a:gd name="T5" fmla="*/ 1 h 8"/>
                <a:gd name="T6" fmla="*/ 0 60000 65536"/>
                <a:gd name="T7" fmla="*/ 0 60000 65536"/>
                <a:gd name="T8" fmla="*/ 0 60000 65536"/>
              </a:gdLst>
              <a:ahLst/>
              <a:cxnLst>
                <a:cxn ang="T6">
                  <a:pos x="T0" y="T1"/>
                </a:cxn>
                <a:cxn ang="T7">
                  <a:pos x="T2" y="T3"/>
                </a:cxn>
                <a:cxn ang="T8">
                  <a:pos x="T4" y="T5"/>
                </a:cxn>
              </a:cxnLst>
              <a:rect l="0" t="0" r="r" b="b"/>
              <a:pathLst>
                <a:path w="17" h="8">
                  <a:moveTo>
                    <a:pt x="17" y="2"/>
                  </a:moveTo>
                  <a:cubicBezTo>
                    <a:pt x="11" y="0"/>
                    <a:pt x="4" y="4"/>
                    <a:pt x="0" y="8"/>
                  </a:cubicBezTo>
                  <a:cubicBezTo>
                    <a:pt x="2" y="1"/>
                    <a:pt x="10" y="0"/>
                    <a:pt x="16" y="1"/>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19" name="Freeform 5518"/>
            <p:cNvSpPr>
              <a:spLocks/>
            </p:cNvSpPr>
            <p:nvPr/>
          </p:nvSpPr>
          <p:spPr bwMode="auto">
            <a:xfrm rot="2007792">
              <a:off x="9580962" y="4846445"/>
              <a:ext cx="6535" cy="9274"/>
            </a:xfrm>
            <a:custGeom>
              <a:avLst/>
              <a:gdLst>
                <a:gd name="T0" fmla="*/ 4 w 13"/>
                <a:gd name="T1" fmla="*/ 0 h 22"/>
                <a:gd name="T2" fmla="*/ 2 w 13"/>
                <a:gd name="T3" fmla="*/ 6 h 22"/>
                <a:gd name="T4" fmla="*/ 1 w 13"/>
                <a:gd name="T5" fmla="*/ 3 h 22"/>
                <a:gd name="T6" fmla="*/ 3 w 13"/>
                <a:gd name="T7" fmla="*/ 1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2">
                  <a:moveTo>
                    <a:pt x="13" y="0"/>
                  </a:moveTo>
                  <a:cubicBezTo>
                    <a:pt x="4" y="2"/>
                    <a:pt x="3" y="16"/>
                    <a:pt x="7" y="22"/>
                  </a:cubicBezTo>
                  <a:cubicBezTo>
                    <a:pt x="3" y="19"/>
                    <a:pt x="0" y="16"/>
                    <a:pt x="1" y="11"/>
                  </a:cubicBezTo>
                  <a:cubicBezTo>
                    <a:pt x="2" y="7"/>
                    <a:pt x="6" y="1"/>
                    <a:pt x="10" y="1"/>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0" name="Freeform 5519"/>
            <p:cNvSpPr>
              <a:spLocks/>
            </p:cNvSpPr>
            <p:nvPr/>
          </p:nvSpPr>
          <p:spPr bwMode="auto">
            <a:xfrm rot="2007792">
              <a:off x="9598830" y="4840289"/>
              <a:ext cx="7468" cy="8431"/>
            </a:xfrm>
            <a:custGeom>
              <a:avLst/>
              <a:gdLst>
                <a:gd name="T0" fmla="*/ 4 w 15"/>
                <a:gd name="T1" fmla="*/ 0 h 21"/>
                <a:gd name="T2" fmla="*/ 4 w 15"/>
                <a:gd name="T3" fmla="*/ 5 h 21"/>
                <a:gd name="T4" fmla="*/ 3 w 15"/>
                <a:gd name="T5" fmla="*/ 0 h 21"/>
                <a:gd name="T6" fmla="*/ 0 60000 65536"/>
                <a:gd name="T7" fmla="*/ 0 60000 65536"/>
                <a:gd name="T8" fmla="*/ 0 60000 65536"/>
              </a:gdLst>
              <a:ahLst/>
              <a:cxnLst>
                <a:cxn ang="T6">
                  <a:pos x="T0" y="T1"/>
                </a:cxn>
                <a:cxn ang="T7">
                  <a:pos x="T2" y="T3"/>
                </a:cxn>
                <a:cxn ang="T8">
                  <a:pos x="T4" y="T5"/>
                </a:cxn>
              </a:cxnLst>
              <a:rect l="0" t="0" r="r" b="b"/>
              <a:pathLst>
                <a:path w="15" h="21">
                  <a:moveTo>
                    <a:pt x="14" y="0"/>
                  </a:moveTo>
                  <a:cubicBezTo>
                    <a:pt x="8" y="8"/>
                    <a:pt x="11" y="13"/>
                    <a:pt x="15" y="21"/>
                  </a:cubicBezTo>
                  <a:cubicBezTo>
                    <a:pt x="10" y="18"/>
                    <a:pt x="0" y="5"/>
                    <a:pt x="11" y="2"/>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1" name="Freeform 5520"/>
            <p:cNvSpPr>
              <a:spLocks/>
            </p:cNvSpPr>
            <p:nvPr/>
          </p:nvSpPr>
          <p:spPr bwMode="auto">
            <a:xfrm rot="2007792">
              <a:off x="9625203" y="4846521"/>
              <a:ext cx="4668" cy="6745"/>
            </a:xfrm>
            <a:custGeom>
              <a:avLst/>
              <a:gdLst>
                <a:gd name="T0" fmla="*/ 2 w 9"/>
                <a:gd name="T1" fmla="*/ 0 h 16"/>
                <a:gd name="T2" fmla="*/ 3 w 9"/>
                <a:gd name="T3" fmla="*/ 4 h 16"/>
                <a:gd name="T4" fmla="*/ 2 w 9"/>
                <a:gd name="T5" fmla="*/ 1 h 16"/>
                <a:gd name="T6" fmla="*/ 0 60000 65536"/>
                <a:gd name="T7" fmla="*/ 0 60000 65536"/>
                <a:gd name="T8" fmla="*/ 0 60000 65536"/>
              </a:gdLst>
              <a:ahLst/>
              <a:cxnLst>
                <a:cxn ang="T6">
                  <a:pos x="T0" y="T1"/>
                </a:cxn>
                <a:cxn ang="T7">
                  <a:pos x="T2" y="T3"/>
                </a:cxn>
                <a:cxn ang="T8">
                  <a:pos x="T4" y="T5"/>
                </a:cxn>
              </a:cxnLst>
              <a:rect l="0" t="0" r="r" b="b"/>
              <a:pathLst>
                <a:path w="9" h="16">
                  <a:moveTo>
                    <a:pt x="8" y="0"/>
                  </a:moveTo>
                  <a:cubicBezTo>
                    <a:pt x="6" y="7"/>
                    <a:pt x="5" y="11"/>
                    <a:pt x="9" y="16"/>
                  </a:cubicBezTo>
                  <a:cubicBezTo>
                    <a:pt x="4" y="15"/>
                    <a:pt x="0" y="3"/>
                    <a:pt x="6" y="1"/>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2" name="Freeform 5521"/>
            <p:cNvSpPr>
              <a:spLocks/>
            </p:cNvSpPr>
            <p:nvPr/>
          </p:nvSpPr>
          <p:spPr bwMode="auto">
            <a:xfrm rot="2007792">
              <a:off x="9646230" y="4860419"/>
              <a:ext cx="4668" cy="6745"/>
            </a:xfrm>
            <a:custGeom>
              <a:avLst/>
              <a:gdLst>
                <a:gd name="T0" fmla="*/ 1 w 11"/>
                <a:gd name="T1" fmla="*/ 0 h 17"/>
                <a:gd name="T2" fmla="*/ 2 w 11"/>
                <a:gd name="T3" fmla="*/ 4 h 17"/>
                <a:gd name="T4" fmla="*/ 0 w 11"/>
                <a:gd name="T5" fmla="*/ 0 h 17"/>
                <a:gd name="T6" fmla="*/ 0 60000 65536"/>
                <a:gd name="T7" fmla="*/ 0 60000 65536"/>
                <a:gd name="T8" fmla="*/ 0 60000 65536"/>
              </a:gdLst>
              <a:ahLst/>
              <a:cxnLst>
                <a:cxn ang="T6">
                  <a:pos x="T0" y="T1"/>
                </a:cxn>
                <a:cxn ang="T7">
                  <a:pos x="T2" y="T3"/>
                </a:cxn>
                <a:cxn ang="T8">
                  <a:pos x="T4" y="T5"/>
                </a:cxn>
              </a:cxnLst>
              <a:rect l="0" t="0" r="r" b="b"/>
              <a:pathLst>
                <a:path w="11" h="17">
                  <a:moveTo>
                    <a:pt x="6" y="0"/>
                  </a:moveTo>
                  <a:cubicBezTo>
                    <a:pt x="2" y="6"/>
                    <a:pt x="7" y="13"/>
                    <a:pt x="11" y="17"/>
                  </a:cubicBezTo>
                  <a:cubicBezTo>
                    <a:pt x="5" y="16"/>
                    <a:pt x="0" y="7"/>
                    <a:pt x="3" y="2"/>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3" name="Freeform 5522"/>
            <p:cNvSpPr>
              <a:spLocks/>
            </p:cNvSpPr>
            <p:nvPr/>
          </p:nvSpPr>
          <p:spPr bwMode="auto">
            <a:xfrm rot="2007792">
              <a:off x="9566828" y="4921434"/>
              <a:ext cx="8402" cy="7588"/>
            </a:xfrm>
            <a:custGeom>
              <a:avLst/>
              <a:gdLst>
                <a:gd name="T0" fmla="*/ 4 w 19"/>
                <a:gd name="T1" fmla="*/ 1 h 17"/>
                <a:gd name="T2" fmla="*/ 2 w 19"/>
                <a:gd name="T3" fmla="*/ 5 h 17"/>
                <a:gd name="T4" fmla="*/ 4 w 19"/>
                <a:gd name="T5" fmla="*/ 1 h 17"/>
                <a:gd name="T6" fmla="*/ 0 60000 65536"/>
                <a:gd name="T7" fmla="*/ 0 60000 65536"/>
                <a:gd name="T8" fmla="*/ 0 60000 65536"/>
              </a:gdLst>
              <a:ahLst/>
              <a:cxnLst>
                <a:cxn ang="T6">
                  <a:pos x="T0" y="T1"/>
                </a:cxn>
                <a:cxn ang="T7">
                  <a:pos x="T2" y="T3"/>
                </a:cxn>
                <a:cxn ang="T8">
                  <a:pos x="T4" y="T5"/>
                </a:cxn>
              </a:cxnLst>
              <a:rect l="0" t="0" r="r" b="b"/>
              <a:pathLst>
                <a:path w="19" h="17">
                  <a:moveTo>
                    <a:pt x="19" y="3"/>
                  </a:moveTo>
                  <a:cubicBezTo>
                    <a:pt x="11" y="3"/>
                    <a:pt x="7" y="9"/>
                    <a:pt x="8" y="17"/>
                  </a:cubicBezTo>
                  <a:cubicBezTo>
                    <a:pt x="0" y="11"/>
                    <a:pt x="9" y="0"/>
                    <a:pt x="17" y="3"/>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4" name="Freeform 5523"/>
            <p:cNvSpPr>
              <a:spLocks/>
            </p:cNvSpPr>
            <p:nvPr/>
          </p:nvSpPr>
          <p:spPr bwMode="auto">
            <a:xfrm rot="2007792">
              <a:off x="9544693" y="4900180"/>
              <a:ext cx="7468" cy="5059"/>
            </a:xfrm>
            <a:custGeom>
              <a:avLst/>
              <a:gdLst>
                <a:gd name="T0" fmla="*/ 0 w 16"/>
                <a:gd name="T1" fmla="*/ 1 h 12"/>
                <a:gd name="T2" fmla="*/ 4 w 16"/>
                <a:gd name="T3" fmla="*/ 3 h 12"/>
                <a:gd name="T4" fmla="*/ 1 w 16"/>
                <a:gd name="T5" fmla="*/ 0 h 12"/>
                <a:gd name="T6" fmla="*/ 0 60000 65536"/>
                <a:gd name="T7" fmla="*/ 0 60000 65536"/>
                <a:gd name="T8" fmla="*/ 0 60000 65536"/>
              </a:gdLst>
              <a:ahLst/>
              <a:cxnLst>
                <a:cxn ang="T6">
                  <a:pos x="T0" y="T1"/>
                </a:cxn>
                <a:cxn ang="T7">
                  <a:pos x="T2" y="T3"/>
                </a:cxn>
                <a:cxn ang="T8">
                  <a:pos x="T4" y="T5"/>
                </a:cxn>
              </a:cxnLst>
              <a:rect l="0" t="0" r="r" b="b"/>
              <a:pathLst>
                <a:path w="16" h="12">
                  <a:moveTo>
                    <a:pt x="0" y="2"/>
                  </a:moveTo>
                  <a:cubicBezTo>
                    <a:pt x="8" y="4"/>
                    <a:pt x="11" y="5"/>
                    <a:pt x="16" y="12"/>
                  </a:cubicBezTo>
                  <a:cubicBezTo>
                    <a:pt x="14" y="4"/>
                    <a:pt x="9" y="1"/>
                    <a:pt x="2" y="0"/>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5" name="Freeform 5524"/>
            <p:cNvSpPr>
              <a:spLocks/>
            </p:cNvSpPr>
            <p:nvPr/>
          </p:nvSpPr>
          <p:spPr bwMode="auto">
            <a:xfrm rot="2007792">
              <a:off x="9548128" y="4873677"/>
              <a:ext cx="6535" cy="3372"/>
            </a:xfrm>
            <a:custGeom>
              <a:avLst/>
              <a:gdLst>
                <a:gd name="T0" fmla="*/ 0 w 15"/>
                <a:gd name="T1" fmla="*/ 2 h 8"/>
                <a:gd name="T2" fmla="*/ 3 w 15"/>
                <a:gd name="T3" fmla="*/ 1 h 8"/>
                <a:gd name="T4" fmla="*/ 0 w 15"/>
                <a:gd name="T5" fmla="*/ 2 h 8"/>
                <a:gd name="T6" fmla="*/ 0 60000 65536"/>
                <a:gd name="T7" fmla="*/ 0 60000 65536"/>
                <a:gd name="T8" fmla="*/ 0 60000 65536"/>
              </a:gdLst>
              <a:ahLst/>
              <a:cxnLst>
                <a:cxn ang="T6">
                  <a:pos x="T0" y="T1"/>
                </a:cxn>
                <a:cxn ang="T7">
                  <a:pos x="T2" y="T3"/>
                </a:cxn>
                <a:cxn ang="T8">
                  <a:pos x="T4" y="T5"/>
                </a:cxn>
              </a:cxnLst>
              <a:rect l="0" t="0" r="r" b="b"/>
              <a:pathLst>
                <a:path w="15" h="8">
                  <a:moveTo>
                    <a:pt x="1" y="8"/>
                  </a:moveTo>
                  <a:cubicBezTo>
                    <a:pt x="3" y="2"/>
                    <a:pt x="10" y="3"/>
                    <a:pt x="15" y="4"/>
                  </a:cubicBezTo>
                  <a:cubicBezTo>
                    <a:pt x="9" y="0"/>
                    <a:pt x="3" y="0"/>
                    <a:pt x="0" y="7"/>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6" name="Freeform 5525"/>
            <p:cNvSpPr>
              <a:spLocks/>
            </p:cNvSpPr>
            <p:nvPr/>
          </p:nvSpPr>
          <p:spPr bwMode="auto">
            <a:xfrm rot="2007792">
              <a:off x="9619017" y="4925019"/>
              <a:ext cx="8402" cy="11803"/>
            </a:xfrm>
            <a:custGeom>
              <a:avLst/>
              <a:gdLst>
                <a:gd name="T0" fmla="*/ 5 w 17"/>
                <a:gd name="T1" fmla="*/ 1 h 28"/>
                <a:gd name="T2" fmla="*/ 2 w 17"/>
                <a:gd name="T3" fmla="*/ 4 h 28"/>
                <a:gd name="T4" fmla="*/ 3 w 17"/>
                <a:gd name="T5" fmla="*/ 7 h 28"/>
                <a:gd name="T6" fmla="*/ 1 w 17"/>
                <a:gd name="T7" fmla="*/ 4 h 28"/>
                <a:gd name="T8" fmla="*/ 4 w 17"/>
                <a:gd name="T9" fmla="*/ 1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8">
                  <a:moveTo>
                    <a:pt x="17" y="2"/>
                  </a:moveTo>
                  <a:cubicBezTo>
                    <a:pt x="11" y="0"/>
                    <a:pt x="7" y="10"/>
                    <a:pt x="6" y="14"/>
                  </a:cubicBezTo>
                  <a:cubicBezTo>
                    <a:pt x="4" y="20"/>
                    <a:pt x="6" y="24"/>
                    <a:pt x="9" y="28"/>
                  </a:cubicBezTo>
                  <a:cubicBezTo>
                    <a:pt x="2" y="26"/>
                    <a:pt x="0" y="19"/>
                    <a:pt x="1" y="13"/>
                  </a:cubicBezTo>
                  <a:cubicBezTo>
                    <a:pt x="3" y="4"/>
                    <a:pt x="8" y="5"/>
                    <a:pt x="14" y="2"/>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7" name="Freeform 5526"/>
            <p:cNvSpPr>
              <a:spLocks/>
            </p:cNvSpPr>
            <p:nvPr/>
          </p:nvSpPr>
          <p:spPr bwMode="auto">
            <a:xfrm rot="2007792">
              <a:off x="9647992" y="4915457"/>
              <a:ext cx="2801" cy="5902"/>
            </a:xfrm>
            <a:custGeom>
              <a:avLst/>
              <a:gdLst>
                <a:gd name="T0" fmla="*/ 2 w 6"/>
                <a:gd name="T1" fmla="*/ 0 h 14"/>
                <a:gd name="T2" fmla="*/ 2 w 6"/>
                <a:gd name="T3" fmla="*/ 4 h 14"/>
                <a:gd name="T4" fmla="*/ 1 w 6"/>
                <a:gd name="T5" fmla="*/ 1 h 14"/>
                <a:gd name="T6" fmla="*/ 0 60000 65536"/>
                <a:gd name="T7" fmla="*/ 0 60000 65536"/>
                <a:gd name="T8" fmla="*/ 0 60000 65536"/>
              </a:gdLst>
              <a:ahLst/>
              <a:cxnLst>
                <a:cxn ang="T6">
                  <a:pos x="T0" y="T1"/>
                </a:cxn>
                <a:cxn ang="T7">
                  <a:pos x="T2" y="T3"/>
                </a:cxn>
                <a:cxn ang="T8">
                  <a:pos x="T4" y="T5"/>
                </a:cxn>
              </a:cxnLst>
              <a:rect l="0" t="0" r="r" b="b"/>
              <a:pathLst>
                <a:path w="6" h="14">
                  <a:moveTo>
                    <a:pt x="6" y="0"/>
                  </a:moveTo>
                  <a:cubicBezTo>
                    <a:pt x="2" y="4"/>
                    <a:pt x="4" y="9"/>
                    <a:pt x="5" y="14"/>
                  </a:cubicBezTo>
                  <a:cubicBezTo>
                    <a:pt x="2" y="12"/>
                    <a:pt x="0" y="5"/>
                    <a:pt x="3" y="3"/>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8" name="Freeform 5527"/>
            <p:cNvSpPr>
              <a:spLocks/>
            </p:cNvSpPr>
            <p:nvPr/>
          </p:nvSpPr>
          <p:spPr bwMode="auto">
            <a:xfrm rot="2007792">
              <a:off x="9596170" y="4933896"/>
              <a:ext cx="6535" cy="5059"/>
            </a:xfrm>
            <a:custGeom>
              <a:avLst/>
              <a:gdLst>
                <a:gd name="T0" fmla="*/ 4 w 13"/>
                <a:gd name="T1" fmla="*/ 0 h 12"/>
                <a:gd name="T2" fmla="*/ 1 w 13"/>
                <a:gd name="T3" fmla="*/ 3 h 12"/>
                <a:gd name="T4" fmla="*/ 3 w 13"/>
                <a:gd name="T5" fmla="*/ 0 h 12"/>
                <a:gd name="T6" fmla="*/ 0 60000 65536"/>
                <a:gd name="T7" fmla="*/ 0 60000 65536"/>
                <a:gd name="T8" fmla="*/ 0 60000 65536"/>
              </a:gdLst>
              <a:ahLst/>
              <a:cxnLst>
                <a:cxn ang="T6">
                  <a:pos x="T0" y="T1"/>
                </a:cxn>
                <a:cxn ang="T7">
                  <a:pos x="T2" y="T3"/>
                </a:cxn>
                <a:cxn ang="T8">
                  <a:pos x="T4" y="T5"/>
                </a:cxn>
              </a:cxnLst>
              <a:rect l="0" t="0" r="r" b="b"/>
              <a:pathLst>
                <a:path w="13" h="12">
                  <a:moveTo>
                    <a:pt x="13" y="0"/>
                  </a:moveTo>
                  <a:cubicBezTo>
                    <a:pt x="7" y="0"/>
                    <a:pt x="4" y="7"/>
                    <a:pt x="3" y="12"/>
                  </a:cubicBezTo>
                  <a:cubicBezTo>
                    <a:pt x="0" y="6"/>
                    <a:pt x="7" y="0"/>
                    <a:pt x="12" y="0"/>
                  </a:cubicBezTo>
                </a:path>
              </a:pathLst>
            </a:custGeom>
            <a:solidFill>
              <a:srgbClr val="F1D2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29" name="Freeform 5528"/>
            <p:cNvSpPr>
              <a:spLocks/>
            </p:cNvSpPr>
            <p:nvPr/>
          </p:nvSpPr>
          <p:spPr bwMode="auto">
            <a:xfrm rot="2007792">
              <a:off x="9524731" y="4779486"/>
              <a:ext cx="112956" cy="220049"/>
            </a:xfrm>
            <a:custGeom>
              <a:avLst/>
              <a:gdLst>
                <a:gd name="T0" fmla="*/ 60 w 245"/>
                <a:gd name="T1" fmla="*/ 0 h 527"/>
                <a:gd name="T2" fmla="*/ 12 w 245"/>
                <a:gd name="T3" fmla="*/ 43 h 527"/>
                <a:gd name="T4" fmla="*/ 1 w 245"/>
                <a:gd name="T5" fmla="*/ 88 h 527"/>
                <a:gd name="T6" fmla="*/ 6 w 245"/>
                <a:gd name="T7" fmla="*/ 129 h 527"/>
                <a:gd name="T8" fmla="*/ 8 w 245"/>
                <a:gd name="T9" fmla="*/ 80 h 527"/>
                <a:gd name="T10" fmla="*/ 25 w 245"/>
                <a:gd name="T11" fmla="*/ 34 h 527"/>
                <a:gd name="T12" fmla="*/ 60 w 245"/>
                <a:gd name="T13" fmla="*/ 0 h 5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5" h="527">
                  <a:moveTo>
                    <a:pt x="245" y="2"/>
                  </a:moveTo>
                  <a:cubicBezTo>
                    <a:pt x="153" y="9"/>
                    <a:pt x="86" y="95"/>
                    <a:pt x="51" y="173"/>
                  </a:cubicBezTo>
                  <a:cubicBezTo>
                    <a:pt x="26" y="229"/>
                    <a:pt x="7" y="298"/>
                    <a:pt x="4" y="359"/>
                  </a:cubicBezTo>
                  <a:cubicBezTo>
                    <a:pt x="0" y="418"/>
                    <a:pt x="15" y="470"/>
                    <a:pt x="25" y="527"/>
                  </a:cubicBezTo>
                  <a:cubicBezTo>
                    <a:pt x="3" y="470"/>
                    <a:pt x="19" y="385"/>
                    <a:pt x="32" y="327"/>
                  </a:cubicBezTo>
                  <a:cubicBezTo>
                    <a:pt x="47" y="262"/>
                    <a:pt x="72" y="198"/>
                    <a:pt x="103" y="140"/>
                  </a:cubicBezTo>
                  <a:cubicBezTo>
                    <a:pt x="132" y="86"/>
                    <a:pt x="178" y="10"/>
                    <a:pt x="244" y="0"/>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0" name="Freeform 5529"/>
            <p:cNvSpPr>
              <a:spLocks/>
            </p:cNvSpPr>
            <p:nvPr/>
          </p:nvSpPr>
          <p:spPr bwMode="auto">
            <a:xfrm rot="2007792">
              <a:off x="9649902" y="4843791"/>
              <a:ext cx="42008" cy="128151"/>
            </a:xfrm>
            <a:custGeom>
              <a:avLst/>
              <a:gdLst>
                <a:gd name="T0" fmla="*/ 9 w 91"/>
                <a:gd name="T1" fmla="*/ 0 h 308"/>
                <a:gd name="T2" fmla="*/ 16 w 91"/>
                <a:gd name="T3" fmla="*/ 13 h 308"/>
                <a:gd name="T4" fmla="*/ 18 w 91"/>
                <a:gd name="T5" fmla="*/ 37 h 308"/>
                <a:gd name="T6" fmla="*/ 9 w 91"/>
                <a:gd name="T7" fmla="*/ 60 h 308"/>
                <a:gd name="T8" fmla="*/ 0 w 91"/>
                <a:gd name="T9" fmla="*/ 75 h 308"/>
                <a:gd name="T10" fmla="*/ 12 w 91"/>
                <a:gd name="T11" fmla="*/ 63 h 308"/>
                <a:gd name="T12" fmla="*/ 20 w 91"/>
                <a:gd name="T13" fmla="*/ 52 h 308"/>
                <a:gd name="T14" fmla="*/ 22 w 91"/>
                <a:gd name="T15" fmla="*/ 29 h 308"/>
                <a:gd name="T16" fmla="*/ 17 w 91"/>
                <a:gd name="T17" fmla="*/ 11 h 308"/>
                <a:gd name="T18" fmla="*/ 10 w 91"/>
                <a:gd name="T19" fmla="*/ 1 h 3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308">
                  <a:moveTo>
                    <a:pt x="37" y="0"/>
                  </a:moveTo>
                  <a:cubicBezTo>
                    <a:pt x="45" y="18"/>
                    <a:pt x="58" y="34"/>
                    <a:pt x="66" y="52"/>
                  </a:cubicBezTo>
                  <a:cubicBezTo>
                    <a:pt x="80" y="83"/>
                    <a:pt x="81" y="118"/>
                    <a:pt x="75" y="151"/>
                  </a:cubicBezTo>
                  <a:cubicBezTo>
                    <a:pt x="68" y="185"/>
                    <a:pt x="57" y="218"/>
                    <a:pt x="39" y="247"/>
                  </a:cubicBezTo>
                  <a:cubicBezTo>
                    <a:pt x="27" y="267"/>
                    <a:pt x="15" y="292"/>
                    <a:pt x="0" y="308"/>
                  </a:cubicBezTo>
                  <a:cubicBezTo>
                    <a:pt x="20" y="299"/>
                    <a:pt x="35" y="275"/>
                    <a:pt x="50" y="259"/>
                  </a:cubicBezTo>
                  <a:cubicBezTo>
                    <a:pt x="63" y="245"/>
                    <a:pt x="74" y="233"/>
                    <a:pt x="80" y="214"/>
                  </a:cubicBezTo>
                  <a:cubicBezTo>
                    <a:pt x="89" y="184"/>
                    <a:pt x="91" y="150"/>
                    <a:pt x="90" y="120"/>
                  </a:cubicBezTo>
                  <a:cubicBezTo>
                    <a:pt x="89" y="94"/>
                    <a:pt x="84" y="66"/>
                    <a:pt x="69" y="44"/>
                  </a:cubicBezTo>
                  <a:cubicBezTo>
                    <a:pt x="60" y="31"/>
                    <a:pt x="50" y="18"/>
                    <a:pt x="40" y="6"/>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1" name="Freeform 5530"/>
            <p:cNvSpPr>
              <a:spLocks/>
            </p:cNvSpPr>
            <p:nvPr/>
          </p:nvSpPr>
          <p:spPr bwMode="auto">
            <a:xfrm rot="2007792">
              <a:off x="9639440" y="4816515"/>
              <a:ext cx="10269" cy="8431"/>
            </a:xfrm>
            <a:custGeom>
              <a:avLst/>
              <a:gdLst>
                <a:gd name="T0" fmla="*/ 6 w 22"/>
                <a:gd name="T1" fmla="*/ 3 h 20"/>
                <a:gd name="T2" fmla="*/ 3 w 22"/>
                <a:gd name="T3" fmla="*/ 5 h 20"/>
                <a:gd name="T4" fmla="*/ 1 w 22"/>
                <a:gd name="T5" fmla="*/ 2 h 20"/>
                <a:gd name="T6" fmla="*/ 4 w 22"/>
                <a:gd name="T7" fmla="*/ 1 h 20"/>
                <a:gd name="T8" fmla="*/ 6 w 22"/>
                <a:gd name="T9" fmla="*/ 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0">
                  <a:moveTo>
                    <a:pt x="21" y="12"/>
                  </a:moveTo>
                  <a:cubicBezTo>
                    <a:pt x="20" y="17"/>
                    <a:pt x="15" y="20"/>
                    <a:pt x="9" y="19"/>
                  </a:cubicBezTo>
                  <a:cubicBezTo>
                    <a:pt x="4" y="18"/>
                    <a:pt x="0" y="13"/>
                    <a:pt x="1" y="8"/>
                  </a:cubicBezTo>
                  <a:cubicBezTo>
                    <a:pt x="2" y="3"/>
                    <a:pt x="7" y="0"/>
                    <a:pt x="13" y="1"/>
                  </a:cubicBezTo>
                  <a:cubicBezTo>
                    <a:pt x="19" y="2"/>
                    <a:pt x="22" y="7"/>
                    <a:pt x="21"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2" name="Freeform 5531"/>
            <p:cNvSpPr>
              <a:spLocks/>
            </p:cNvSpPr>
            <p:nvPr/>
          </p:nvSpPr>
          <p:spPr bwMode="auto">
            <a:xfrm rot="2007792">
              <a:off x="9655929" y="4818937"/>
              <a:ext cx="6535" cy="6745"/>
            </a:xfrm>
            <a:custGeom>
              <a:avLst/>
              <a:gdLst>
                <a:gd name="T0" fmla="*/ 3 w 15"/>
                <a:gd name="T1" fmla="*/ 2 h 17"/>
                <a:gd name="T2" fmla="*/ 1 w 15"/>
                <a:gd name="T3" fmla="*/ 4 h 17"/>
                <a:gd name="T4" fmla="*/ 0 w 15"/>
                <a:gd name="T5" fmla="*/ 1 h 17"/>
                <a:gd name="T6" fmla="*/ 2 w 15"/>
                <a:gd name="T7" fmla="*/ 0 h 17"/>
                <a:gd name="T8" fmla="*/ 3 w 15"/>
                <a:gd name="T9" fmla="*/ 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7">
                  <a:moveTo>
                    <a:pt x="14" y="10"/>
                  </a:moveTo>
                  <a:cubicBezTo>
                    <a:pt x="13" y="14"/>
                    <a:pt x="10" y="17"/>
                    <a:pt x="6" y="16"/>
                  </a:cubicBezTo>
                  <a:cubicBezTo>
                    <a:pt x="3" y="15"/>
                    <a:pt x="0" y="11"/>
                    <a:pt x="1" y="7"/>
                  </a:cubicBezTo>
                  <a:cubicBezTo>
                    <a:pt x="2" y="3"/>
                    <a:pt x="6" y="0"/>
                    <a:pt x="9" y="0"/>
                  </a:cubicBezTo>
                  <a:cubicBezTo>
                    <a:pt x="13" y="1"/>
                    <a:pt x="15" y="5"/>
                    <a:pt x="14"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3" name="Freeform 5532"/>
            <p:cNvSpPr>
              <a:spLocks/>
            </p:cNvSpPr>
            <p:nvPr/>
          </p:nvSpPr>
          <p:spPr bwMode="auto">
            <a:xfrm rot="2007792">
              <a:off x="9419370" y="4919282"/>
              <a:ext cx="74682" cy="64919"/>
            </a:xfrm>
            <a:custGeom>
              <a:avLst/>
              <a:gdLst>
                <a:gd name="T0" fmla="*/ 36 w 161"/>
                <a:gd name="T1" fmla="*/ 34 h 155"/>
                <a:gd name="T2" fmla="*/ 12 w 161"/>
                <a:gd name="T3" fmla="*/ 27 h 155"/>
                <a:gd name="T4" fmla="*/ 4 w 161"/>
                <a:gd name="T5" fmla="*/ 4 h 155"/>
                <a:gd name="T6" fmla="*/ 27 w 161"/>
                <a:gd name="T7" fmla="*/ 11 h 155"/>
                <a:gd name="T8" fmla="*/ 36 w 161"/>
                <a:gd name="T9" fmla="*/ 34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1" h="155">
                  <a:moveTo>
                    <a:pt x="144" y="137"/>
                  </a:moveTo>
                  <a:cubicBezTo>
                    <a:pt x="128" y="155"/>
                    <a:pt x="86" y="142"/>
                    <a:pt x="50" y="110"/>
                  </a:cubicBezTo>
                  <a:cubicBezTo>
                    <a:pt x="15" y="77"/>
                    <a:pt x="0" y="36"/>
                    <a:pt x="17" y="18"/>
                  </a:cubicBezTo>
                  <a:cubicBezTo>
                    <a:pt x="33" y="0"/>
                    <a:pt x="75" y="12"/>
                    <a:pt x="111" y="45"/>
                  </a:cubicBezTo>
                  <a:cubicBezTo>
                    <a:pt x="146" y="78"/>
                    <a:pt x="161" y="119"/>
                    <a:pt x="144" y="137"/>
                  </a:cubicBezTo>
                  <a:close/>
                </a:path>
              </a:pathLst>
            </a:custGeom>
            <a:solidFill>
              <a:srgbClr val="E4BFC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4" name="Freeform 5533"/>
            <p:cNvSpPr>
              <a:spLocks/>
            </p:cNvSpPr>
            <p:nvPr/>
          </p:nvSpPr>
          <p:spPr bwMode="auto">
            <a:xfrm rot="2007792">
              <a:off x="9695826" y="4803072"/>
              <a:ext cx="56945" cy="54802"/>
            </a:xfrm>
            <a:custGeom>
              <a:avLst/>
              <a:gdLst>
                <a:gd name="T0" fmla="*/ 23 w 124"/>
                <a:gd name="T1" fmla="*/ 23 h 131"/>
                <a:gd name="T2" fmla="*/ 4 w 124"/>
                <a:gd name="T3" fmla="*/ 29 h 131"/>
                <a:gd name="T4" fmla="*/ 7 w 124"/>
                <a:gd name="T5" fmla="*/ 9 h 131"/>
                <a:gd name="T6" fmla="*/ 26 w 124"/>
                <a:gd name="T7" fmla="*/ 4 h 131"/>
                <a:gd name="T8" fmla="*/ 23 w 124"/>
                <a:gd name="T9" fmla="*/ 23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 h="131">
                  <a:moveTo>
                    <a:pt x="93" y="94"/>
                  </a:moveTo>
                  <a:cubicBezTo>
                    <a:pt x="69" y="121"/>
                    <a:pt x="35" y="131"/>
                    <a:pt x="18" y="116"/>
                  </a:cubicBezTo>
                  <a:cubicBezTo>
                    <a:pt x="0" y="100"/>
                    <a:pt x="6" y="65"/>
                    <a:pt x="31" y="38"/>
                  </a:cubicBezTo>
                  <a:cubicBezTo>
                    <a:pt x="55" y="10"/>
                    <a:pt x="89" y="0"/>
                    <a:pt x="106" y="16"/>
                  </a:cubicBezTo>
                  <a:cubicBezTo>
                    <a:pt x="124" y="31"/>
                    <a:pt x="118" y="66"/>
                    <a:pt x="93" y="94"/>
                  </a:cubicBezTo>
                  <a:close/>
                </a:path>
              </a:pathLst>
            </a:custGeom>
            <a:solidFill>
              <a:srgbClr val="E4BFC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5" name="Freeform 5534"/>
            <p:cNvSpPr>
              <a:spLocks/>
            </p:cNvSpPr>
            <p:nvPr/>
          </p:nvSpPr>
          <p:spPr bwMode="auto">
            <a:xfrm rot="2007792">
              <a:off x="9431174" y="4921720"/>
              <a:ext cx="35474" cy="39626"/>
            </a:xfrm>
            <a:custGeom>
              <a:avLst/>
              <a:gdLst>
                <a:gd name="T0" fmla="*/ 4 w 75"/>
                <a:gd name="T1" fmla="*/ 0 h 96"/>
                <a:gd name="T2" fmla="*/ 1 w 75"/>
                <a:gd name="T3" fmla="*/ 4 h 96"/>
                <a:gd name="T4" fmla="*/ 5 w 75"/>
                <a:gd name="T5" fmla="*/ 13 h 96"/>
                <a:gd name="T6" fmla="*/ 13 w 75"/>
                <a:gd name="T7" fmla="*/ 21 h 96"/>
                <a:gd name="T8" fmla="*/ 18 w 75"/>
                <a:gd name="T9" fmla="*/ 23 h 96"/>
                <a:gd name="T10" fmla="*/ 18 w 75"/>
                <a:gd name="T11" fmla="*/ 17 h 96"/>
                <a:gd name="T12" fmla="*/ 9 w 75"/>
                <a:gd name="T13" fmla="*/ 2 h 96"/>
                <a:gd name="T14" fmla="*/ 4 w 75"/>
                <a:gd name="T15" fmla="*/ 0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96">
                  <a:moveTo>
                    <a:pt x="14" y="0"/>
                  </a:moveTo>
                  <a:cubicBezTo>
                    <a:pt x="6" y="3"/>
                    <a:pt x="0" y="7"/>
                    <a:pt x="1" y="16"/>
                  </a:cubicBezTo>
                  <a:cubicBezTo>
                    <a:pt x="2" y="31"/>
                    <a:pt x="11" y="44"/>
                    <a:pt x="19" y="56"/>
                  </a:cubicBezTo>
                  <a:cubicBezTo>
                    <a:pt x="27" y="68"/>
                    <a:pt x="38" y="80"/>
                    <a:pt x="51" y="88"/>
                  </a:cubicBezTo>
                  <a:cubicBezTo>
                    <a:pt x="55" y="90"/>
                    <a:pt x="64" y="96"/>
                    <a:pt x="69" y="93"/>
                  </a:cubicBezTo>
                  <a:cubicBezTo>
                    <a:pt x="75" y="90"/>
                    <a:pt x="72" y="77"/>
                    <a:pt x="71" y="72"/>
                  </a:cubicBezTo>
                  <a:cubicBezTo>
                    <a:pt x="66" y="50"/>
                    <a:pt x="58" y="18"/>
                    <a:pt x="35" y="8"/>
                  </a:cubicBezTo>
                  <a:cubicBezTo>
                    <a:pt x="28" y="5"/>
                    <a:pt x="20" y="4"/>
                    <a:pt x="14" y="1"/>
                  </a:cubicBezTo>
                </a:path>
              </a:pathLst>
            </a:custGeom>
            <a:solidFill>
              <a:srgbClr val="E8CE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6" name="Freeform 5535"/>
            <p:cNvSpPr>
              <a:spLocks/>
            </p:cNvSpPr>
            <p:nvPr/>
          </p:nvSpPr>
          <p:spPr bwMode="auto">
            <a:xfrm rot="2007792">
              <a:off x="9718070" y="4812572"/>
              <a:ext cx="31740" cy="35410"/>
            </a:xfrm>
            <a:custGeom>
              <a:avLst/>
              <a:gdLst>
                <a:gd name="T0" fmla="*/ 14 w 69"/>
                <a:gd name="T1" fmla="*/ 3 h 85"/>
                <a:gd name="T2" fmla="*/ 3 w 69"/>
                <a:gd name="T3" fmla="*/ 9 h 85"/>
                <a:gd name="T4" fmla="*/ 1 w 69"/>
                <a:gd name="T5" fmla="*/ 18 h 85"/>
                <a:gd name="T6" fmla="*/ 9 w 69"/>
                <a:gd name="T7" fmla="*/ 18 h 85"/>
                <a:gd name="T8" fmla="*/ 14 w 69"/>
                <a:gd name="T9" fmla="*/ 3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85">
                  <a:moveTo>
                    <a:pt x="56" y="15"/>
                  </a:moveTo>
                  <a:cubicBezTo>
                    <a:pt x="39" y="0"/>
                    <a:pt x="20" y="24"/>
                    <a:pt x="12" y="37"/>
                  </a:cubicBezTo>
                  <a:cubicBezTo>
                    <a:pt x="6" y="47"/>
                    <a:pt x="0" y="63"/>
                    <a:pt x="6" y="74"/>
                  </a:cubicBezTo>
                  <a:cubicBezTo>
                    <a:pt x="13" y="85"/>
                    <a:pt x="29" y="81"/>
                    <a:pt x="38" y="74"/>
                  </a:cubicBezTo>
                  <a:cubicBezTo>
                    <a:pt x="52" y="64"/>
                    <a:pt x="69" y="30"/>
                    <a:pt x="56" y="15"/>
                  </a:cubicBezTo>
                </a:path>
              </a:pathLst>
            </a:custGeom>
            <a:solidFill>
              <a:srgbClr val="E8CED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7" name="Freeform 5536"/>
            <p:cNvSpPr>
              <a:spLocks/>
            </p:cNvSpPr>
            <p:nvPr/>
          </p:nvSpPr>
          <p:spPr bwMode="auto">
            <a:xfrm rot="2007792">
              <a:off x="9445829" y="4721217"/>
              <a:ext cx="172702" cy="234382"/>
            </a:xfrm>
            <a:custGeom>
              <a:avLst/>
              <a:gdLst>
                <a:gd name="T0" fmla="*/ 32 w 372"/>
                <a:gd name="T1" fmla="*/ 18 h 561"/>
                <a:gd name="T2" fmla="*/ 50 w 372"/>
                <a:gd name="T3" fmla="*/ 12 h 561"/>
                <a:gd name="T4" fmla="*/ 69 w 372"/>
                <a:gd name="T5" fmla="*/ 2 h 561"/>
                <a:gd name="T6" fmla="*/ 64 w 372"/>
                <a:gd name="T7" fmla="*/ 16 h 561"/>
                <a:gd name="T8" fmla="*/ 72 w 372"/>
                <a:gd name="T9" fmla="*/ 8 h 561"/>
                <a:gd name="T10" fmla="*/ 82 w 372"/>
                <a:gd name="T11" fmla="*/ 4 h 561"/>
                <a:gd name="T12" fmla="*/ 71 w 372"/>
                <a:gd name="T13" fmla="*/ 19 h 561"/>
                <a:gd name="T14" fmla="*/ 90 w 372"/>
                <a:gd name="T15" fmla="*/ 11 h 561"/>
                <a:gd name="T16" fmla="*/ 76 w 372"/>
                <a:gd name="T17" fmla="*/ 25 h 561"/>
                <a:gd name="T18" fmla="*/ 67 w 372"/>
                <a:gd name="T19" fmla="*/ 32 h 561"/>
                <a:gd name="T20" fmla="*/ 64 w 372"/>
                <a:gd name="T21" fmla="*/ 36 h 561"/>
                <a:gd name="T22" fmla="*/ 71 w 372"/>
                <a:gd name="T23" fmla="*/ 35 h 561"/>
                <a:gd name="T24" fmla="*/ 62 w 372"/>
                <a:gd name="T25" fmla="*/ 50 h 561"/>
                <a:gd name="T26" fmla="*/ 54 w 372"/>
                <a:gd name="T27" fmla="*/ 73 h 561"/>
                <a:gd name="T28" fmla="*/ 51 w 372"/>
                <a:gd name="T29" fmla="*/ 94 h 561"/>
                <a:gd name="T30" fmla="*/ 46 w 372"/>
                <a:gd name="T31" fmla="*/ 99 h 561"/>
                <a:gd name="T32" fmla="*/ 42 w 372"/>
                <a:gd name="T33" fmla="*/ 99 h 561"/>
                <a:gd name="T34" fmla="*/ 42 w 372"/>
                <a:gd name="T35" fmla="*/ 107 h 561"/>
                <a:gd name="T36" fmla="*/ 41 w 372"/>
                <a:gd name="T37" fmla="*/ 118 h 561"/>
                <a:gd name="T38" fmla="*/ 36 w 372"/>
                <a:gd name="T39" fmla="*/ 116 h 561"/>
                <a:gd name="T40" fmla="*/ 32 w 372"/>
                <a:gd name="T41" fmla="*/ 102 h 561"/>
                <a:gd name="T42" fmla="*/ 26 w 372"/>
                <a:gd name="T43" fmla="*/ 113 h 561"/>
                <a:gd name="T44" fmla="*/ 24 w 372"/>
                <a:gd name="T45" fmla="*/ 122 h 561"/>
                <a:gd name="T46" fmla="*/ 22 w 372"/>
                <a:gd name="T47" fmla="*/ 132 h 561"/>
                <a:gd name="T48" fmla="*/ 16 w 372"/>
                <a:gd name="T49" fmla="*/ 126 h 561"/>
                <a:gd name="T50" fmla="*/ 13 w 372"/>
                <a:gd name="T51" fmla="*/ 105 h 561"/>
                <a:gd name="T52" fmla="*/ 6 w 372"/>
                <a:gd name="T53" fmla="*/ 114 h 561"/>
                <a:gd name="T54" fmla="*/ 1 w 372"/>
                <a:gd name="T55" fmla="*/ 120 h 561"/>
                <a:gd name="T56" fmla="*/ 1 w 372"/>
                <a:gd name="T57" fmla="*/ 112 h 561"/>
                <a:gd name="T58" fmla="*/ 3 w 372"/>
                <a:gd name="T59" fmla="*/ 100 h 561"/>
                <a:gd name="T60" fmla="*/ 12 w 372"/>
                <a:gd name="T61" fmla="*/ 80 h 561"/>
                <a:gd name="T62" fmla="*/ 27 w 372"/>
                <a:gd name="T63" fmla="*/ 54 h 561"/>
                <a:gd name="T64" fmla="*/ 26 w 372"/>
                <a:gd name="T65" fmla="*/ 50 h 561"/>
                <a:gd name="T66" fmla="*/ 31 w 372"/>
                <a:gd name="T67" fmla="*/ 43 h 561"/>
                <a:gd name="T68" fmla="*/ 35 w 372"/>
                <a:gd name="T69" fmla="*/ 37 h 561"/>
                <a:gd name="T70" fmla="*/ 29 w 372"/>
                <a:gd name="T71" fmla="*/ 37 h 561"/>
                <a:gd name="T72" fmla="*/ 25 w 372"/>
                <a:gd name="T73" fmla="*/ 29 h 561"/>
                <a:gd name="T74" fmla="*/ 32 w 372"/>
                <a:gd name="T75" fmla="*/ 16 h 561"/>
                <a:gd name="T76" fmla="*/ 32 w 372"/>
                <a:gd name="T77" fmla="*/ 18 h 5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72" h="561">
                  <a:moveTo>
                    <a:pt x="128" y="72"/>
                  </a:moveTo>
                  <a:cubicBezTo>
                    <a:pt x="146" y="84"/>
                    <a:pt x="184" y="58"/>
                    <a:pt x="201" y="49"/>
                  </a:cubicBezTo>
                  <a:cubicBezTo>
                    <a:pt x="215" y="42"/>
                    <a:pt x="261" y="0"/>
                    <a:pt x="277" y="10"/>
                  </a:cubicBezTo>
                  <a:cubicBezTo>
                    <a:pt x="292" y="20"/>
                    <a:pt x="240" y="62"/>
                    <a:pt x="257" y="64"/>
                  </a:cubicBezTo>
                  <a:cubicBezTo>
                    <a:pt x="266" y="65"/>
                    <a:pt x="285" y="37"/>
                    <a:pt x="292" y="32"/>
                  </a:cubicBezTo>
                  <a:cubicBezTo>
                    <a:pt x="301" y="26"/>
                    <a:pt x="319" y="15"/>
                    <a:pt x="330" y="19"/>
                  </a:cubicBezTo>
                  <a:cubicBezTo>
                    <a:pt x="320" y="36"/>
                    <a:pt x="288" y="57"/>
                    <a:pt x="288" y="78"/>
                  </a:cubicBezTo>
                  <a:cubicBezTo>
                    <a:pt x="294" y="79"/>
                    <a:pt x="372" y="9"/>
                    <a:pt x="364" y="46"/>
                  </a:cubicBezTo>
                  <a:cubicBezTo>
                    <a:pt x="360" y="69"/>
                    <a:pt x="324" y="91"/>
                    <a:pt x="307" y="103"/>
                  </a:cubicBezTo>
                  <a:cubicBezTo>
                    <a:pt x="295" y="112"/>
                    <a:pt x="280" y="118"/>
                    <a:pt x="269" y="129"/>
                  </a:cubicBezTo>
                  <a:cubicBezTo>
                    <a:pt x="266" y="131"/>
                    <a:pt x="257" y="141"/>
                    <a:pt x="260" y="145"/>
                  </a:cubicBezTo>
                  <a:cubicBezTo>
                    <a:pt x="264" y="151"/>
                    <a:pt x="277" y="136"/>
                    <a:pt x="285" y="141"/>
                  </a:cubicBezTo>
                  <a:cubicBezTo>
                    <a:pt x="301" y="152"/>
                    <a:pt x="257" y="191"/>
                    <a:pt x="250" y="201"/>
                  </a:cubicBezTo>
                  <a:cubicBezTo>
                    <a:pt x="232" y="231"/>
                    <a:pt x="226" y="264"/>
                    <a:pt x="220" y="298"/>
                  </a:cubicBezTo>
                  <a:cubicBezTo>
                    <a:pt x="216" y="324"/>
                    <a:pt x="216" y="356"/>
                    <a:pt x="206" y="381"/>
                  </a:cubicBezTo>
                  <a:cubicBezTo>
                    <a:pt x="203" y="391"/>
                    <a:pt x="197" y="401"/>
                    <a:pt x="186" y="403"/>
                  </a:cubicBezTo>
                  <a:cubicBezTo>
                    <a:pt x="177" y="404"/>
                    <a:pt x="177" y="395"/>
                    <a:pt x="171" y="404"/>
                  </a:cubicBezTo>
                  <a:cubicBezTo>
                    <a:pt x="168" y="410"/>
                    <a:pt x="171" y="426"/>
                    <a:pt x="171" y="433"/>
                  </a:cubicBezTo>
                  <a:cubicBezTo>
                    <a:pt x="170" y="447"/>
                    <a:pt x="173" y="471"/>
                    <a:pt x="164" y="483"/>
                  </a:cubicBezTo>
                  <a:cubicBezTo>
                    <a:pt x="152" y="498"/>
                    <a:pt x="148" y="484"/>
                    <a:pt x="146" y="472"/>
                  </a:cubicBezTo>
                  <a:cubicBezTo>
                    <a:pt x="142" y="453"/>
                    <a:pt x="140" y="430"/>
                    <a:pt x="129" y="413"/>
                  </a:cubicBezTo>
                  <a:cubicBezTo>
                    <a:pt x="117" y="427"/>
                    <a:pt x="112" y="445"/>
                    <a:pt x="107" y="462"/>
                  </a:cubicBezTo>
                  <a:cubicBezTo>
                    <a:pt x="104" y="474"/>
                    <a:pt x="101" y="486"/>
                    <a:pt x="98" y="498"/>
                  </a:cubicBezTo>
                  <a:cubicBezTo>
                    <a:pt x="95" y="509"/>
                    <a:pt x="97" y="529"/>
                    <a:pt x="91" y="539"/>
                  </a:cubicBezTo>
                  <a:cubicBezTo>
                    <a:pt x="76" y="561"/>
                    <a:pt x="69" y="522"/>
                    <a:pt x="66" y="512"/>
                  </a:cubicBezTo>
                  <a:cubicBezTo>
                    <a:pt x="59" y="485"/>
                    <a:pt x="63" y="451"/>
                    <a:pt x="52" y="426"/>
                  </a:cubicBezTo>
                  <a:cubicBezTo>
                    <a:pt x="38" y="433"/>
                    <a:pt x="33" y="452"/>
                    <a:pt x="27" y="465"/>
                  </a:cubicBezTo>
                  <a:cubicBezTo>
                    <a:pt x="23" y="475"/>
                    <a:pt x="17" y="503"/>
                    <a:pt x="5" y="489"/>
                  </a:cubicBezTo>
                  <a:cubicBezTo>
                    <a:pt x="0" y="484"/>
                    <a:pt x="5" y="464"/>
                    <a:pt x="5" y="458"/>
                  </a:cubicBezTo>
                  <a:cubicBezTo>
                    <a:pt x="7" y="440"/>
                    <a:pt x="9" y="422"/>
                    <a:pt x="13" y="405"/>
                  </a:cubicBezTo>
                  <a:cubicBezTo>
                    <a:pt x="19" y="376"/>
                    <a:pt x="32" y="349"/>
                    <a:pt x="51" y="326"/>
                  </a:cubicBezTo>
                  <a:cubicBezTo>
                    <a:pt x="73" y="298"/>
                    <a:pt x="109" y="258"/>
                    <a:pt x="108" y="218"/>
                  </a:cubicBezTo>
                  <a:cubicBezTo>
                    <a:pt x="108" y="214"/>
                    <a:pt x="104" y="208"/>
                    <a:pt x="104" y="204"/>
                  </a:cubicBezTo>
                  <a:cubicBezTo>
                    <a:pt x="106" y="194"/>
                    <a:pt x="119" y="183"/>
                    <a:pt x="126" y="176"/>
                  </a:cubicBezTo>
                  <a:cubicBezTo>
                    <a:pt x="131" y="171"/>
                    <a:pt x="144" y="159"/>
                    <a:pt x="140" y="151"/>
                  </a:cubicBezTo>
                  <a:cubicBezTo>
                    <a:pt x="135" y="140"/>
                    <a:pt x="126" y="151"/>
                    <a:pt x="117" y="150"/>
                  </a:cubicBezTo>
                  <a:cubicBezTo>
                    <a:pt x="100" y="150"/>
                    <a:pt x="99" y="133"/>
                    <a:pt x="100" y="119"/>
                  </a:cubicBezTo>
                  <a:cubicBezTo>
                    <a:pt x="102" y="105"/>
                    <a:pt x="105" y="58"/>
                    <a:pt x="130" y="67"/>
                  </a:cubicBezTo>
                  <a:cubicBezTo>
                    <a:pt x="130" y="70"/>
                    <a:pt x="130" y="73"/>
                    <a:pt x="130" y="75"/>
                  </a:cubicBezTo>
                </a:path>
              </a:pathLst>
            </a:custGeom>
            <a:solidFill>
              <a:srgbClr val="F1B2B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8" name="Freeform 5537"/>
            <p:cNvSpPr>
              <a:spLocks/>
            </p:cNvSpPr>
            <p:nvPr/>
          </p:nvSpPr>
          <p:spPr bwMode="auto">
            <a:xfrm rot="2007792">
              <a:off x="9425655" y="4700784"/>
              <a:ext cx="263253" cy="329653"/>
            </a:xfrm>
            <a:custGeom>
              <a:avLst/>
              <a:gdLst>
                <a:gd name="T0" fmla="*/ 140 w 568"/>
                <a:gd name="T1" fmla="*/ 11 h 787"/>
                <a:gd name="T2" fmla="*/ 95 w 568"/>
                <a:gd name="T3" fmla="*/ 6 h 787"/>
                <a:gd name="T4" fmla="*/ 60 w 568"/>
                <a:gd name="T5" fmla="*/ 39 h 787"/>
                <a:gd name="T6" fmla="*/ 39 w 568"/>
                <a:gd name="T7" fmla="*/ 53 h 787"/>
                <a:gd name="T8" fmla="*/ 29 w 568"/>
                <a:gd name="T9" fmla="*/ 74 h 787"/>
                <a:gd name="T10" fmla="*/ 5 w 568"/>
                <a:gd name="T11" fmla="*/ 118 h 787"/>
                <a:gd name="T12" fmla="*/ 9 w 568"/>
                <a:gd name="T13" fmla="*/ 162 h 787"/>
                <a:gd name="T14" fmla="*/ 20 w 568"/>
                <a:gd name="T15" fmla="*/ 178 h 787"/>
                <a:gd name="T16" fmla="*/ 33 w 568"/>
                <a:gd name="T17" fmla="*/ 194 h 787"/>
                <a:gd name="T18" fmla="*/ 22 w 568"/>
                <a:gd name="T19" fmla="*/ 119 h 787"/>
                <a:gd name="T20" fmla="*/ 39 w 568"/>
                <a:gd name="T21" fmla="*/ 87 h 787"/>
                <a:gd name="T22" fmla="*/ 55 w 568"/>
                <a:gd name="T23" fmla="*/ 59 h 787"/>
                <a:gd name="T24" fmla="*/ 83 w 568"/>
                <a:gd name="T25" fmla="*/ 36 h 787"/>
                <a:gd name="T26" fmla="*/ 107 w 568"/>
                <a:gd name="T27" fmla="*/ 14 h 787"/>
                <a:gd name="T28" fmla="*/ 125 w 568"/>
                <a:gd name="T29" fmla="*/ 7 h 787"/>
                <a:gd name="T30" fmla="*/ 140 w 568"/>
                <a:gd name="T31" fmla="*/ 12 h 7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68" h="787">
                  <a:moveTo>
                    <a:pt x="568" y="47"/>
                  </a:moveTo>
                  <a:cubicBezTo>
                    <a:pt x="512" y="12"/>
                    <a:pt x="451" y="0"/>
                    <a:pt x="385" y="24"/>
                  </a:cubicBezTo>
                  <a:cubicBezTo>
                    <a:pt x="329" y="44"/>
                    <a:pt x="285" y="116"/>
                    <a:pt x="244" y="157"/>
                  </a:cubicBezTo>
                  <a:cubicBezTo>
                    <a:pt x="217" y="183"/>
                    <a:pt x="185" y="193"/>
                    <a:pt x="158" y="216"/>
                  </a:cubicBezTo>
                  <a:cubicBezTo>
                    <a:pt x="135" y="236"/>
                    <a:pt x="129" y="271"/>
                    <a:pt x="119" y="298"/>
                  </a:cubicBezTo>
                  <a:cubicBezTo>
                    <a:pt x="95" y="361"/>
                    <a:pt x="49" y="416"/>
                    <a:pt x="23" y="478"/>
                  </a:cubicBezTo>
                  <a:cubicBezTo>
                    <a:pt x="0" y="534"/>
                    <a:pt x="12" y="604"/>
                    <a:pt x="36" y="658"/>
                  </a:cubicBezTo>
                  <a:cubicBezTo>
                    <a:pt x="47" y="681"/>
                    <a:pt x="64" y="700"/>
                    <a:pt x="80" y="720"/>
                  </a:cubicBezTo>
                  <a:cubicBezTo>
                    <a:pt x="99" y="742"/>
                    <a:pt x="112" y="769"/>
                    <a:pt x="133" y="787"/>
                  </a:cubicBezTo>
                  <a:cubicBezTo>
                    <a:pt x="85" y="701"/>
                    <a:pt x="44" y="580"/>
                    <a:pt x="89" y="484"/>
                  </a:cubicBezTo>
                  <a:cubicBezTo>
                    <a:pt x="111" y="440"/>
                    <a:pt x="136" y="396"/>
                    <a:pt x="159" y="352"/>
                  </a:cubicBezTo>
                  <a:cubicBezTo>
                    <a:pt x="178" y="313"/>
                    <a:pt x="191" y="271"/>
                    <a:pt x="222" y="238"/>
                  </a:cubicBezTo>
                  <a:cubicBezTo>
                    <a:pt x="254" y="204"/>
                    <a:pt x="301" y="178"/>
                    <a:pt x="337" y="147"/>
                  </a:cubicBezTo>
                  <a:cubicBezTo>
                    <a:pt x="370" y="118"/>
                    <a:pt x="400" y="84"/>
                    <a:pt x="433" y="56"/>
                  </a:cubicBezTo>
                  <a:cubicBezTo>
                    <a:pt x="451" y="40"/>
                    <a:pt x="481" y="29"/>
                    <a:pt x="506" y="31"/>
                  </a:cubicBezTo>
                  <a:cubicBezTo>
                    <a:pt x="523" y="32"/>
                    <a:pt x="557" y="39"/>
                    <a:pt x="565" y="49"/>
                  </a:cubicBezTo>
                </a:path>
              </a:pathLst>
            </a:custGeom>
            <a:solidFill>
              <a:srgbClr val="FBE7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39" name="Freeform 5538"/>
            <p:cNvSpPr>
              <a:spLocks/>
            </p:cNvSpPr>
            <p:nvPr/>
          </p:nvSpPr>
          <p:spPr bwMode="auto">
            <a:xfrm rot="2007792">
              <a:off x="9453032" y="4720861"/>
              <a:ext cx="153098" cy="207403"/>
            </a:xfrm>
            <a:custGeom>
              <a:avLst/>
              <a:gdLst>
                <a:gd name="T0" fmla="*/ 82 w 330"/>
                <a:gd name="T1" fmla="*/ 2 h 494"/>
                <a:gd name="T2" fmla="*/ 72 w 330"/>
                <a:gd name="T3" fmla="*/ 5 h 494"/>
                <a:gd name="T4" fmla="*/ 64 w 330"/>
                <a:gd name="T5" fmla="*/ 13 h 494"/>
                <a:gd name="T6" fmla="*/ 69 w 330"/>
                <a:gd name="T7" fmla="*/ 0 h 494"/>
                <a:gd name="T8" fmla="*/ 68 w 330"/>
                <a:gd name="T9" fmla="*/ 0 h 494"/>
                <a:gd name="T10" fmla="*/ 55 w 330"/>
                <a:gd name="T11" fmla="*/ 14 h 494"/>
                <a:gd name="T12" fmla="*/ 34 w 330"/>
                <a:gd name="T13" fmla="*/ 28 h 494"/>
                <a:gd name="T14" fmla="*/ 29 w 330"/>
                <a:gd name="T15" fmla="*/ 35 h 494"/>
                <a:gd name="T16" fmla="*/ 35 w 330"/>
                <a:gd name="T17" fmla="*/ 35 h 494"/>
                <a:gd name="T18" fmla="*/ 31 w 330"/>
                <a:gd name="T19" fmla="*/ 41 h 494"/>
                <a:gd name="T20" fmla="*/ 26 w 330"/>
                <a:gd name="T21" fmla="*/ 48 h 494"/>
                <a:gd name="T22" fmla="*/ 27 w 330"/>
                <a:gd name="T23" fmla="*/ 52 h 494"/>
                <a:gd name="T24" fmla="*/ 12 w 330"/>
                <a:gd name="T25" fmla="*/ 79 h 494"/>
                <a:gd name="T26" fmla="*/ 3 w 330"/>
                <a:gd name="T27" fmla="*/ 98 h 494"/>
                <a:gd name="T28" fmla="*/ 1 w 330"/>
                <a:gd name="T29" fmla="*/ 112 h 494"/>
                <a:gd name="T30" fmla="*/ 1 w 330"/>
                <a:gd name="T31" fmla="*/ 119 h 494"/>
                <a:gd name="T32" fmla="*/ 6 w 330"/>
                <a:gd name="T33" fmla="*/ 113 h 494"/>
                <a:gd name="T34" fmla="*/ 13 w 330"/>
                <a:gd name="T35" fmla="*/ 104 h 494"/>
                <a:gd name="T36" fmla="*/ 13 w 330"/>
                <a:gd name="T37" fmla="*/ 106 h 494"/>
                <a:gd name="T38" fmla="*/ 17 w 330"/>
                <a:gd name="T39" fmla="*/ 95 h 494"/>
                <a:gd name="T40" fmla="*/ 34 w 330"/>
                <a:gd name="T41" fmla="*/ 62 h 494"/>
                <a:gd name="T42" fmla="*/ 50 w 330"/>
                <a:gd name="T43" fmla="*/ 34 h 494"/>
                <a:gd name="T44" fmla="*/ 71 w 330"/>
                <a:gd name="T45" fmla="*/ 17 h 494"/>
                <a:gd name="T46" fmla="*/ 82 w 330"/>
                <a:gd name="T47" fmla="*/ 2 h 4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30" h="494">
                  <a:moveTo>
                    <a:pt x="330" y="10"/>
                  </a:moveTo>
                  <a:cubicBezTo>
                    <a:pt x="319" y="6"/>
                    <a:pt x="301" y="17"/>
                    <a:pt x="292" y="23"/>
                  </a:cubicBezTo>
                  <a:cubicBezTo>
                    <a:pt x="285" y="28"/>
                    <a:pt x="266" y="56"/>
                    <a:pt x="257" y="55"/>
                  </a:cubicBezTo>
                  <a:cubicBezTo>
                    <a:pt x="240" y="53"/>
                    <a:pt x="292" y="11"/>
                    <a:pt x="277" y="1"/>
                  </a:cubicBezTo>
                  <a:cubicBezTo>
                    <a:pt x="276" y="1"/>
                    <a:pt x="275" y="0"/>
                    <a:pt x="273" y="0"/>
                  </a:cubicBezTo>
                  <a:cubicBezTo>
                    <a:pt x="256" y="20"/>
                    <a:pt x="240" y="40"/>
                    <a:pt x="224" y="56"/>
                  </a:cubicBezTo>
                  <a:cubicBezTo>
                    <a:pt x="197" y="82"/>
                    <a:pt x="165" y="92"/>
                    <a:pt x="138" y="115"/>
                  </a:cubicBezTo>
                  <a:cubicBezTo>
                    <a:pt x="130" y="122"/>
                    <a:pt x="124" y="131"/>
                    <a:pt x="119" y="141"/>
                  </a:cubicBezTo>
                  <a:cubicBezTo>
                    <a:pt x="127" y="140"/>
                    <a:pt x="135" y="132"/>
                    <a:pt x="140" y="142"/>
                  </a:cubicBezTo>
                  <a:cubicBezTo>
                    <a:pt x="144" y="150"/>
                    <a:pt x="131" y="162"/>
                    <a:pt x="126" y="167"/>
                  </a:cubicBezTo>
                  <a:cubicBezTo>
                    <a:pt x="119" y="174"/>
                    <a:pt x="106" y="185"/>
                    <a:pt x="104" y="195"/>
                  </a:cubicBezTo>
                  <a:cubicBezTo>
                    <a:pt x="104" y="199"/>
                    <a:pt x="108" y="205"/>
                    <a:pt x="108" y="209"/>
                  </a:cubicBezTo>
                  <a:cubicBezTo>
                    <a:pt x="109" y="249"/>
                    <a:pt x="73" y="289"/>
                    <a:pt x="51" y="317"/>
                  </a:cubicBezTo>
                  <a:cubicBezTo>
                    <a:pt x="32" y="340"/>
                    <a:pt x="19" y="367"/>
                    <a:pt x="13" y="396"/>
                  </a:cubicBezTo>
                  <a:cubicBezTo>
                    <a:pt x="9" y="414"/>
                    <a:pt x="7" y="431"/>
                    <a:pt x="5" y="449"/>
                  </a:cubicBezTo>
                  <a:cubicBezTo>
                    <a:pt x="4" y="455"/>
                    <a:pt x="0" y="475"/>
                    <a:pt x="5" y="480"/>
                  </a:cubicBezTo>
                  <a:cubicBezTo>
                    <a:pt x="17" y="494"/>
                    <a:pt x="23" y="467"/>
                    <a:pt x="27" y="456"/>
                  </a:cubicBezTo>
                  <a:cubicBezTo>
                    <a:pt x="33" y="443"/>
                    <a:pt x="38" y="424"/>
                    <a:pt x="52" y="417"/>
                  </a:cubicBezTo>
                  <a:cubicBezTo>
                    <a:pt x="53" y="420"/>
                    <a:pt x="54" y="423"/>
                    <a:pt x="55" y="425"/>
                  </a:cubicBezTo>
                  <a:cubicBezTo>
                    <a:pt x="58" y="411"/>
                    <a:pt x="63" y="397"/>
                    <a:pt x="69" y="383"/>
                  </a:cubicBezTo>
                  <a:cubicBezTo>
                    <a:pt x="91" y="339"/>
                    <a:pt x="116" y="295"/>
                    <a:pt x="139" y="251"/>
                  </a:cubicBezTo>
                  <a:cubicBezTo>
                    <a:pt x="158" y="212"/>
                    <a:pt x="171" y="170"/>
                    <a:pt x="202" y="137"/>
                  </a:cubicBezTo>
                  <a:cubicBezTo>
                    <a:pt x="226" y="112"/>
                    <a:pt x="258" y="91"/>
                    <a:pt x="288" y="69"/>
                  </a:cubicBezTo>
                  <a:cubicBezTo>
                    <a:pt x="288" y="48"/>
                    <a:pt x="320" y="27"/>
                    <a:pt x="330" y="10"/>
                  </a:cubicBezTo>
                  <a:close/>
                </a:path>
              </a:pathLst>
            </a:custGeom>
            <a:solidFill>
              <a:srgbClr val="F0CAD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0" name="Freeform 5539"/>
            <p:cNvSpPr>
              <a:spLocks/>
            </p:cNvSpPr>
            <p:nvPr/>
          </p:nvSpPr>
          <p:spPr bwMode="auto">
            <a:xfrm rot="2007792">
              <a:off x="9447158" y="4696027"/>
              <a:ext cx="206308" cy="297615"/>
            </a:xfrm>
            <a:custGeom>
              <a:avLst/>
              <a:gdLst>
                <a:gd name="T0" fmla="*/ 110 w 444"/>
                <a:gd name="T1" fmla="*/ 5 h 710"/>
                <a:gd name="T2" fmla="*/ 73 w 444"/>
                <a:gd name="T3" fmla="*/ 20 h 710"/>
                <a:gd name="T4" fmla="*/ 45 w 444"/>
                <a:gd name="T5" fmla="*/ 48 h 710"/>
                <a:gd name="T6" fmla="*/ 32 w 444"/>
                <a:gd name="T7" fmla="*/ 59 h 710"/>
                <a:gd name="T8" fmla="*/ 24 w 444"/>
                <a:gd name="T9" fmla="*/ 76 h 710"/>
                <a:gd name="T10" fmla="*/ 7 w 444"/>
                <a:gd name="T11" fmla="*/ 114 h 710"/>
                <a:gd name="T12" fmla="*/ 3 w 444"/>
                <a:gd name="T13" fmla="*/ 145 h 710"/>
                <a:gd name="T14" fmla="*/ 9 w 444"/>
                <a:gd name="T15" fmla="*/ 159 h 710"/>
                <a:gd name="T16" fmla="*/ 16 w 444"/>
                <a:gd name="T17" fmla="*/ 176 h 710"/>
                <a:gd name="T18" fmla="*/ 8 w 444"/>
                <a:gd name="T19" fmla="*/ 143 h 710"/>
                <a:gd name="T20" fmla="*/ 9 w 444"/>
                <a:gd name="T21" fmla="*/ 114 h 710"/>
                <a:gd name="T22" fmla="*/ 24 w 444"/>
                <a:gd name="T23" fmla="*/ 87 h 710"/>
                <a:gd name="T24" fmla="*/ 35 w 444"/>
                <a:gd name="T25" fmla="*/ 64 h 710"/>
                <a:gd name="T26" fmla="*/ 50 w 444"/>
                <a:gd name="T27" fmla="*/ 47 h 710"/>
                <a:gd name="T28" fmla="*/ 68 w 444"/>
                <a:gd name="T29" fmla="*/ 27 h 710"/>
                <a:gd name="T30" fmla="*/ 98 w 444"/>
                <a:gd name="T31" fmla="*/ 8 h 710"/>
                <a:gd name="T32" fmla="*/ 109 w 444"/>
                <a:gd name="T33" fmla="*/ 6 h 7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4" h="710">
                  <a:moveTo>
                    <a:pt x="444" y="20"/>
                  </a:moveTo>
                  <a:cubicBezTo>
                    <a:pt x="394" y="0"/>
                    <a:pt x="329" y="49"/>
                    <a:pt x="295" y="80"/>
                  </a:cubicBezTo>
                  <a:cubicBezTo>
                    <a:pt x="256" y="117"/>
                    <a:pt x="223" y="161"/>
                    <a:pt x="183" y="195"/>
                  </a:cubicBezTo>
                  <a:cubicBezTo>
                    <a:pt x="166" y="211"/>
                    <a:pt x="143" y="222"/>
                    <a:pt x="129" y="239"/>
                  </a:cubicBezTo>
                  <a:cubicBezTo>
                    <a:pt x="114" y="258"/>
                    <a:pt x="110" y="283"/>
                    <a:pt x="99" y="306"/>
                  </a:cubicBezTo>
                  <a:cubicBezTo>
                    <a:pt x="75" y="357"/>
                    <a:pt x="50" y="408"/>
                    <a:pt x="29" y="460"/>
                  </a:cubicBezTo>
                  <a:cubicBezTo>
                    <a:pt x="12" y="500"/>
                    <a:pt x="0" y="542"/>
                    <a:pt x="14" y="585"/>
                  </a:cubicBezTo>
                  <a:cubicBezTo>
                    <a:pt x="21" y="605"/>
                    <a:pt x="31" y="623"/>
                    <a:pt x="38" y="644"/>
                  </a:cubicBezTo>
                  <a:cubicBezTo>
                    <a:pt x="46" y="668"/>
                    <a:pt x="60" y="686"/>
                    <a:pt x="67" y="710"/>
                  </a:cubicBezTo>
                  <a:cubicBezTo>
                    <a:pt x="56" y="665"/>
                    <a:pt x="34" y="627"/>
                    <a:pt x="32" y="580"/>
                  </a:cubicBezTo>
                  <a:cubicBezTo>
                    <a:pt x="30" y="543"/>
                    <a:pt x="26" y="497"/>
                    <a:pt x="36" y="461"/>
                  </a:cubicBezTo>
                  <a:cubicBezTo>
                    <a:pt x="46" y="422"/>
                    <a:pt x="76" y="385"/>
                    <a:pt x="97" y="351"/>
                  </a:cubicBezTo>
                  <a:cubicBezTo>
                    <a:pt x="115" y="322"/>
                    <a:pt x="125" y="289"/>
                    <a:pt x="142" y="260"/>
                  </a:cubicBezTo>
                  <a:cubicBezTo>
                    <a:pt x="157" y="232"/>
                    <a:pt x="183" y="214"/>
                    <a:pt x="203" y="190"/>
                  </a:cubicBezTo>
                  <a:cubicBezTo>
                    <a:pt x="227" y="161"/>
                    <a:pt x="248" y="136"/>
                    <a:pt x="274" y="111"/>
                  </a:cubicBezTo>
                  <a:cubicBezTo>
                    <a:pt x="306" y="82"/>
                    <a:pt x="353" y="47"/>
                    <a:pt x="396" y="32"/>
                  </a:cubicBezTo>
                  <a:cubicBezTo>
                    <a:pt x="410" y="27"/>
                    <a:pt x="423" y="20"/>
                    <a:pt x="438" y="24"/>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1" name="Freeform 5540"/>
            <p:cNvSpPr>
              <a:spLocks/>
            </p:cNvSpPr>
            <p:nvPr/>
          </p:nvSpPr>
          <p:spPr bwMode="auto">
            <a:xfrm rot="2007792">
              <a:off x="9507249" y="4739141"/>
              <a:ext cx="86818" cy="108760"/>
            </a:xfrm>
            <a:custGeom>
              <a:avLst/>
              <a:gdLst>
                <a:gd name="T0" fmla="*/ 46 w 188"/>
                <a:gd name="T1" fmla="*/ 0 h 259"/>
                <a:gd name="T2" fmla="*/ 30 w 188"/>
                <a:gd name="T3" fmla="*/ 16 h 259"/>
                <a:gd name="T4" fmla="*/ 18 w 188"/>
                <a:gd name="T5" fmla="*/ 27 h 259"/>
                <a:gd name="T6" fmla="*/ 9 w 188"/>
                <a:gd name="T7" fmla="*/ 44 h 259"/>
                <a:gd name="T8" fmla="*/ 0 w 188"/>
                <a:gd name="T9" fmla="*/ 64 h 259"/>
                <a:gd name="T10" fmla="*/ 13 w 188"/>
                <a:gd name="T11" fmla="*/ 40 h 259"/>
                <a:gd name="T12" fmla="*/ 26 w 188"/>
                <a:gd name="T13" fmla="*/ 23 h 259"/>
                <a:gd name="T14" fmla="*/ 36 w 188"/>
                <a:gd name="T15" fmla="*/ 11 h 259"/>
                <a:gd name="T16" fmla="*/ 41 w 188"/>
                <a:gd name="T17" fmla="*/ 5 h 259"/>
                <a:gd name="T18" fmla="*/ 45 w 188"/>
                <a:gd name="T19" fmla="*/ 1 h 2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8" h="259">
                  <a:moveTo>
                    <a:pt x="188" y="0"/>
                  </a:moveTo>
                  <a:cubicBezTo>
                    <a:pt x="170" y="24"/>
                    <a:pt x="143" y="44"/>
                    <a:pt x="123" y="67"/>
                  </a:cubicBezTo>
                  <a:cubicBezTo>
                    <a:pt x="108" y="83"/>
                    <a:pt x="88" y="94"/>
                    <a:pt x="73" y="110"/>
                  </a:cubicBezTo>
                  <a:cubicBezTo>
                    <a:pt x="55" y="129"/>
                    <a:pt x="47" y="152"/>
                    <a:pt x="37" y="176"/>
                  </a:cubicBezTo>
                  <a:cubicBezTo>
                    <a:pt x="26" y="203"/>
                    <a:pt x="6" y="230"/>
                    <a:pt x="0" y="259"/>
                  </a:cubicBezTo>
                  <a:cubicBezTo>
                    <a:pt x="21" y="227"/>
                    <a:pt x="35" y="193"/>
                    <a:pt x="52" y="160"/>
                  </a:cubicBezTo>
                  <a:cubicBezTo>
                    <a:pt x="65" y="135"/>
                    <a:pt x="86" y="115"/>
                    <a:pt x="105" y="95"/>
                  </a:cubicBezTo>
                  <a:cubicBezTo>
                    <a:pt x="119" y="78"/>
                    <a:pt x="134" y="61"/>
                    <a:pt x="148" y="44"/>
                  </a:cubicBezTo>
                  <a:cubicBezTo>
                    <a:pt x="154" y="37"/>
                    <a:pt x="159" y="29"/>
                    <a:pt x="166" y="22"/>
                  </a:cubicBezTo>
                  <a:cubicBezTo>
                    <a:pt x="172" y="17"/>
                    <a:pt x="180" y="12"/>
                    <a:pt x="18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2" name="Freeform 5541"/>
            <p:cNvSpPr>
              <a:spLocks/>
            </p:cNvSpPr>
            <p:nvPr/>
          </p:nvSpPr>
          <p:spPr bwMode="auto">
            <a:xfrm rot="2007792">
              <a:off x="9590431" y="4773706"/>
              <a:ext cx="9335" cy="8431"/>
            </a:xfrm>
            <a:custGeom>
              <a:avLst/>
              <a:gdLst>
                <a:gd name="T0" fmla="*/ 5 w 20"/>
                <a:gd name="T1" fmla="*/ 3 h 19"/>
                <a:gd name="T2" fmla="*/ 2 w 20"/>
                <a:gd name="T3" fmla="*/ 5 h 19"/>
                <a:gd name="T4" fmla="*/ 1 w 20"/>
                <a:gd name="T5" fmla="*/ 2 h 19"/>
                <a:gd name="T6" fmla="*/ 3 w 20"/>
                <a:gd name="T7" fmla="*/ 1 h 19"/>
                <a:gd name="T8" fmla="*/ 5 w 20"/>
                <a:gd name="T9" fmla="*/ 3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9">
                  <a:moveTo>
                    <a:pt x="19" y="11"/>
                  </a:moveTo>
                  <a:cubicBezTo>
                    <a:pt x="18" y="16"/>
                    <a:pt x="13" y="19"/>
                    <a:pt x="8" y="18"/>
                  </a:cubicBezTo>
                  <a:cubicBezTo>
                    <a:pt x="3" y="17"/>
                    <a:pt x="0" y="12"/>
                    <a:pt x="1" y="7"/>
                  </a:cubicBezTo>
                  <a:cubicBezTo>
                    <a:pt x="2" y="3"/>
                    <a:pt x="7" y="0"/>
                    <a:pt x="12" y="1"/>
                  </a:cubicBezTo>
                  <a:cubicBezTo>
                    <a:pt x="17" y="2"/>
                    <a:pt x="20" y="7"/>
                    <a:pt x="19"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3" name="Freeform 5542"/>
            <p:cNvSpPr>
              <a:spLocks/>
            </p:cNvSpPr>
            <p:nvPr/>
          </p:nvSpPr>
          <p:spPr bwMode="auto">
            <a:xfrm rot="2007792">
              <a:off x="9601077" y="4772408"/>
              <a:ext cx="6535" cy="5059"/>
            </a:xfrm>
            <a:custGeom>
              <a:avLst/>
              <a:gdLst>
                <a:gd name="T0" fmla="*/ 3 w 13"/>
                <a:gd name="T1" fmla="*/ 2 h 12"/>
                <a:gd name="T2" fmla="*/ 2 w 13"/>
                <a:gd name="T3" fmla="*/ 3 h 12"/>
                <a:gd name="T4" fmla="*/ 1 w 13"/>
                <a:gd name="T5" fmla="*/ 2 h 12"/>
                <a:gd name="T6" fmla="*/ 2 w 13"/>
                <a:gd name="T7" fmla="*/ 1 h 12"/>
                <a:gd name="T8" fmla="*/ 3 w 13"/>
                <a:gd name="T9" fmla="*/ 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12" y="8"/>
                  </a:moveTo>
                  <a:cubicBezTo>
                    <a:pt x="12" y="11"/>
                    <a:pt x="8" y="12"/>
                    <a:pt x="5" y="12"/>
                  </a:cubicBezTo>
                  <a:cubicBezTo>
                    <a:pt x="2" y="11"/>
                    <a:pt x="0" y="8"/>
                    <a:pt x="1" y="5"/>
                  </a:cubicBezTo>
                  <a:cubicBezTo>
                    <a:pt x="1" y="2"/>
                    <a:pt x="4" y="0"/>
                    <a:pt x="8" y="1"/>
                  </a:cubicBezTo>
                  <a:cubicBezTo>
                    <a:pt x="11" y="2"/>
                    <a:pt x="13" y="5"/>
                    <a:pt x="1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4" name="Freeform 5543"/>
            <p:cNvSpPr>
              <a:spLocks/>
            </p:cNvSpPr>
            <p:nvPr/>
          </p:nvSpPr>
          <p:spPr bwMode="auto">
            <a:xfrm rot="2007792">
              <a:off x="9492999" y="4806553"/>
              <a:ext cx="7468" cy="6745"/>
            </a:xfrm>
            <a:custGeom>
              <a:avLst/>
              <a:gdLst>
                <a:gd name="T0" fmla="*/ 4 w 15"/>
                <a:gd name="T1" fmla="*/ 3 h 16"/>
                <a:gd name="T2" fmla="*/ 2 w 15"/>
                <a:gd name="T3" fmla="*/ 4 h 16"/>
                <a:gd name="T4" fmla="*/ 0 w 15"/>
                <a:gd name="T5" fmla="*/ 2 h 16"/>
                <a:gd name="T6" fmla="*/ 3 w 15"/>
                <a:gd name="T7" fmla="*/ 1 h 16"/>
                <a:gd name="T8" fmla="*/ 4 w 15"/>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6">
                  <a:moveTo>
                    <a:pt x="14" y="10"/>
                  </a:moveTo>
                  <a:cubicBezTo>
                    <a:pt x="13" y="14"/>
                    <a:pt x="9" y="16"/>
                    <a:pt x="6" y="15"/>
                  </a:cubicBezTo>
                  <a:cubicBezTo>
                    <a:pt x="2" y="15"/>
                    <a:pt x="0" y="11"/>
                    <a:pt x="0" y="7"/>
                  </a:cubicBezTo>
                  <a:cubicBezTo>
                    <a:pt x="1" y="3"/>
                    <a:pt x="5" y="0"/>
                    <a:pt x="9" y="1"/>
                  </a:cubicBezTo>
                  <a:cubicBezTo>
                    <a:pt x="13" y="2"/>
                    <a:pt x="15" y="6"/>
                    <a:pt x="14"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5" name="Freeform 5544"/>
            <p:cNvSpPr>
              <a:spLocks/>
            </p:cNvSpPr>
            <p:nvPr/>
          </p:nvSpPr>
          <p:spPr bwMode="auto">
            <a:xfrm rot="2007792">
              <a:off x="9485390" y="4811856"/>
              <a:ext cx="5601" cy="5059"/>
            </a:xfrm>
            <a:custGeom>
              <a:avLst/>
              <a:gdLst>
                <a:gd name="T0" fmla="*/ 3 w 12"/>
                <a:gd name="T1" fmla="*/ 2 h 12"/>
                <a:gd name="T2" fmla="*/ 2 w 12"/>
                <a:gd name="T3" fmla="*/ 3 h 12"/>
                <a:gd name="T4" fmla="*/ 1 w 12"/>
                <a:gd name="T5" fmla="*/ 2 h 12"/>
                <a:gd name="T6" fmla="*/ 2 w 12"/>
                <a:gd name="T7" fmla="*/ 1 h 12"/>
                <a:gd name="T8" fmla="*/ 3 w 12"/>
                <a:gd name="T9" fmla="*/ 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2">
                  <a:moveTo>
                    <a:pt x="11" y="7"/>
                  </a:moveTo>
                  <a:cubicBezTo>
                    <a:pt x="11" y="10"/>
                    <a:pt x="8" y="12"/>
                    <a:pt x="5" y="12"/>
                  </a:cubicBezTo>
                  <a:cubicBezTo>
                    <a:pt x="2" y="11"/>
                    <a:pt x="0" y="8"/>
                    <a:pt x="1" y="5"/>
                  </a:cubicBezTo>
                  <a:cubicBezTo>
                    <a:pt x="1" y="2"/>
                    <a:pt x="4" y="0"/>
                    <a:pt x="7" y="1"/>
                  </a:cubicBezTo>
                  <a:cubicBezTo>
                    <a:pt x="10" y="2"/>
                    <a:pt x="12" y="4"/>
                    <a:pt x="1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6" name="Freeform 5545"/>
            <p:cNvSpPr>
              <a:spLocks/>
            </p:cNvSpPr>
            <p:nvPr/>
          </p:nvSpPr>
          <p:spPr bwMode="auto">
            <a:xfrm rot="2007792">
              <a:off x="9473322" y="4898871"/>
              <a:ext cx="220311" cy="257146"/>
            </a:xfrm>
            <a:custGeom>
              <a:avLst/>
              <a:gdLst>
                <a:gd name="T0" fmla="*/ 86 w 475"/>
                <a:gd name="T1" fmla="*/ 20 h 613"/>
                <a:gd name="T2" fmla="*/ 73 w 475"/>
                <a:gd name="T3" fmla="*/ 8 h 613"/>
                <a:gd name="T4" fmla="*/ 71 w 475"/>
                <a:gd name="T5" fmla="*/ 36 h 613"/>
                <a:gd name="T6" fmla="*/ 47 w 475"/>
                <a:gd name="T7" fmla="*/ 39 h 613"/>
                <a:gd name="T8" fmla="*/ 49 w 475"/>
                <a:gd name="T9" fmla="*/ 57 h 613"/>
                <a:gd name="T10" fmla="*/ 23 w 475"/>
                <a:gd name="T11" fmla="*/ 57 h 613"/>
                <a:gd name="T12" fmla="*/ 13 w 475"/>
                <a:gd name="T13" fmla="*/ 78 h 613"/>
                <a:gd name="T14" fmla="*/ 37 w 475"/>
                <a:gd name="T15" fmla="*/ 84 h 613"/>
                <a:gd name="T16" fmla="*/ 10 w 475"/>
                <a:gd name="T17" fmla="*/ 110 h 613"/>
                <a:gd name="T18" fmla="*/ 43 w 475"/>
                <a:gd name="T19" fmla="*/ 92 h 613"/>
                <a:gd name="T20" fmla="*/ 46 w 475"/>
                <a:gd name="T21" fmla="*/ 110 h 613"/>
                <a:gd name="T22" fmla="*/ 21 w 475"/>
                <a:gd name="T23" fmla="*/ 133 h 613"/>
                <a:gd name="T24" fmla="*/ 55 w 475"/>
                <a:gd name="T25" fmla="*/ 118 h 613"/>
                <a:gd name="T26" fmla="*/ 77 w 475"/>
                <a:gd name="T27" fmla="*/ 94 h 613"/>
                <a:gd name="T28" fmla="*/ 83 w 475"/>
                <a:gd name="T29" fmla="*/ 115 h 613"/>
                <a:gd name="T30" fmla="*/ 89 w 475"/>
                <a:gd name="T31" fmla="*/ 82 h 613"/>
                <a:gd name="T32" fmla="*/ 105 w 475"/>
                <a:gd name="T33" fmla="*/ 81 h 613"/>
                <a:gd name="T34" fmla="*/ 113 w 475"/>
                <a:gd name="T35" fmla="*/ 45 h 613"/>
                <a:gd name="T36" fmla="*/ 102 w 475"/>
                <a:gd name="T37" fmla="*/ 36 h 613"/>
                <a:gd name="T38" fmla="*/ 98 w 475"/>
                <a:gd name="T39" fmla="*/ 5 h 613"/>
                <a:gd name="T40" fmla="*/ 84 w 475"/>
                <a:gd name="T41" fmla="*/ 20 h 6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5" h="613">
                  <a:moveTo>
                    <a:pt x="348" y="81"/>
                  </a:moveTo>
                  <a:cubicBezTo>
                    <a:pt x="351" y="52"/>
                    <a:pt x="328" y="18"/>
                    <a:pt x="293" y="32"/>
                  </a:cubicBezTo>
                  <a:cubicBezTo>
                    <a:pt x="222" y="59"/>
                    <a:pt x="309" y="115"/>
                    <a:pt x="286" y="147"/>
                  </a:cubicBezTo>
                  <a:cubicBezTo>
                    <a:pt x="265" y="177"/>
                    <a:pt x="215" y="124"/>
                    <a:pt x="190" y="159"/>
                  </a:cubicBezTo>
                  <a:cubicBezTo>
                    <a:pt x="168" y="189"/>
                    <a:pt x="217" y="209"/>
                    <a:pt x="197" y="229"/>
                  </a:cubicBezTo>
                  <a:cubicBezTo>
                    <a:pt x="176" y="249"/>
                    <a:pt x="120" y="216"/>
                    <a:pt x="92" y="231"/>
                  </a:cubicBezTo>
                  <a:cubicBezTo>
                    <a:pt x="65" y="245"/>
                    <a:pt x="0" y="307"/>
                    <a:pt x="52" y="315"/>
                  </a:cubicBezTo>
                  <a:cubicBezTo>
                    <a:pt x="69" y="317"/>
                    <a:pt x="203" y="279"/>
                    <a:pt x="150" y="339"/>
                  </a:cubicBezTo>
                  <a:cubicBezTo>
                    <a:pt x="121" y="371"/>
                    <a:pt x="24" y="379"/>
                    <a:pt x="40" y="444"/>
                  </a:cubicBezTo>
                  <a:cubicBezTo>
                    <a:pt x="89" y="438"/>
                    <a:pt x="126" y="381"/>
                    <a:pt x="176" y="369"/>
                  </a:cubicBezTo>
                  <a:cubicBezTo>
                    <a:pt x="255" y="352"/>
                    <a:pt x="224" y="416"/>
                    <a:pt x="185" y="446"/>
                  </a:cubicBezTo>
                  <a:cubicBezTo>
                    <a:pt x="160" y="464"/>
                    <a:pt x="76" y="495"/>
                    <a:pt x="84" y="537"/>
                  </a:cubicBezTo>
                  <a:cubicBezTo>
                    <a:pt x="99" y="613"/>
                    <a:pt x="207" y="496"/>
                    <a:pt x="222" y="477"/>
                  </a:cubicBezTo>
                  <a:cubicBezTo>
                    <a:pt x="233" y="464"/>
                    <a:pt x="285" y="359"/>
                    <a:pt x="312" y="377"/>
                  </a:cubicBezTo>
                  <a:cubicBezTo>
                    <a:pt x="328" y="387"/>
                    <a:pt x="289" y="486"/>
                    <a:pt x="336" y="464"/>
                  </a:cubicBezTo>
                  <a:cubicBezTo>
                    <a:pt x="374" y="447"/>
                    <a:pt x="351" y="362"/>
                    <a:pt x="363" y="331"/>
                  </a:cubicBezTo>
                  <a:cubicBezTo>
                    <a:pt x="381" y="288"/>
                    <a:pt x="400" y="309"/>
                    <a:pt x="427" y="326"/>
                  </a:cubicBezTo>
                  <a:cubicBezTo>
                    <a:pt x="449" y="291"/>
                    <a:pt x="461" y="225"/>
                    <a:pt x="458" y="183"/>
                  </a:cubicBezTo>
                  <a:cubicBezTo>
                    <a:pt x="456" y="143"/>
                    <a:pt x="447" y="153"/>
                    <a:pt x="413" y="146"/>
                  </a:cubicBezTo>
                  <a:cubicBezTo>
                    <a:pt x="409" y="124"/>
                    <a:pt x="475" y="0"/>
                    <a:pt x="398" y="22"/>
                  </a:cubicBezTo>
                  <a:cubicBezTo>
                    <a:pt x="368" y="30"/>
                    <a:pt x="364" y="69"/>
                    <a:pt x="341" y="83"/>
                  </a:cubicBezTo>
                </a:path>
              </a:pathLst>
            </a:custGeom>
            <a:solidFill>
              <a:srgbClr val="F3B55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7" name="Freeform 5546"/>
            <p:cNvSpPr>
              <a:spLocks/>
            </p:cNvSpPr>
            <p:nvPr/>
          </p:nvSpPr>
          <p:spPr bwMode="auto">
            <a:xfrm rot="2007792">
              <a:off x="9485544" y="4838473"/>
              <a:ext cx="216577" cy="322908"/>
            </a:xfrm>
            <a:custGeom>
              <a:avLst/>
              <a:gdLst>
                <a:gd name="T0" fmla="*/ 94 w 469"/>
                <a:gd name="T1" fmla="*/ 0 h 772"/>
                <a:gd name="T2" fmla="*/ 111 w 469"/>
                <a:gd name="T3" fmla="*/ 64 h 772"/>
                <a:gd name="T4" fmla="*/ 101 w 469"/>
                <a:gd name="T5" fmla="*/ 123 h 772"/>
                <a:gd name="T6" fmla="*/ 78 w 469"/>
                <a:gd name="T7" fmla="*/ 147 h 772"/>
                <a:gd name="T8" fmla="*/ 50 w 469"/>
                <a:gd name="T9" fmla="*/ 165 h 772"/>
                <a:gd name="T10" fmla="*/ 21 w 469"/>
                <a:gd name="T11" fmla="*/ 190 h 772"/>
                <a:gd name="T12" fmla="*/ 0 w 469"/>
                <a:gd name="T13" fmla="*/ 183 h 772"/>
                <a:gd name="T14" fmla="*/ 14 w 469"/>
                <a:gd name="T15" fmla="*/ 181 h 772"/>
                <a:gd name="T16" fmla="*/ 34 w 469"/>
                <a:gd name="T17" fmla="*/ 161 h 772"/>
                <a:gd name="T18" fmla="*/ 85 w 469"/>
                <a:gd name="T19" fmla="*/ 103 h 772"/>
                <a:gd name="T20" fmla="*/ 93 w 469"/>
                <a:gd name="T21" fmla="*/ 74 h 772"/>
                <a:gd name="T22" fmla="*/ 93 w 469"/>
                <a:gd name="T23" fmla="*/ 48 h 772"/>
                <a:gd name="T24" fmla="*/ 95 w 469"/>
                <a:gd name="T25" fmla="*/ 24 h 772"/>
                <a:gd name="T26" fmla="*/ 94 w 469"/>
                <a:gd name="T27" fmla="*/ 7 h 772"/>
                <a:gd name="T28" fmla="*/ 94 w 469"/>
                <a:gd name="T29" fmla="*/ 0 h 7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9" h="772">
                  <a:moveTo>
                    <a:pt x="387" y="3"/>
                  </a:moveTo>
                  <a:cubicBezTo>
                    <a:pt x="414" y="86"/>
                    <a:pt x="441" y="177"/>
                    <a:pt x="455" y="262"/>
                  </a:cubicBezTo>
                  <a:cubicBezTo>
                    <a:pt x="469" y="342"/>
                    <a:pt x="464" y="433"/>
                    <a:pt x="414" y="497"/>
                  </a:cubicBezTo>
                  <a:cubicBezTo>
                    <a:pt x="385" y="535"/>
                    <a:pt x="355" y="567"/>
                    <a:pt x="320" y="599"/>
                  </a:cubicBezTo>
                  <a:cubicBezTo>
                    <a:pt x="285" y="631"/>
                    <a:pt x="244" y="648"/>
                    <a:pt x="204" y="671"/>
                  </a:cubicBezTo>
                  <a:cubicBezTo>
                    <a:pt x="162" y="696"/>
                    <a:pt x="138" y="766"/>
                    <a:pt x="87" y="770"/>
                  </a:cubicBezTo>
                  <a:cubicBezTo>
                    <a:pt x="60" y="772"/>
                    <a:pt x="19" y="763"/>
                    <a:pt x="0" y="743"/>
                  </a:cubicBezTo>
                  <a:cubicBezTo>
                    <a:pt x="24" y="742"/>
                    <a:pt x="37" y="749"/>
                    <a:pt x="59" y="734"/>
                  </a:cubicBezTo>
                  <a:cubicBezTo>
                    <a:pt x="89" y="714"/>
                    <a:pt x="116" y="683"/>
                    <a:pt x="140" y="656"/>
                  </a:cubicBezTo>
                  <a:cubicBezTo>
                    <a:pt x="208" y="580"/>
                    <a:pt x="305" y="515"/>
                    <a:pt x="347" y="420"/>
                  </a:cubicBezTo>
                  <a:cubicBezTo>
                    <a:pt x="364" y="383"/>
                    <a:pt x="376" y="342"/>
                    <a:pt x="383" y="302"/>
                  </a:cubicBezTo>
                  <a:cubicBezTo>
                    <a:pt x="390" y="267"/>
                    <a:pt x="382" y="230"/>
                    <a:pt x="381" y="194"/>
                  </a:cubicBezTo>
                  <a:cubicBezTo>
                    <a:pt x="381" y="161"/>
                    <a:pt x="388" y="131"/>
                    <a:pt x="388" y="98"/>
                  </a:cubicBezTo>
                  <a:cubicBezTo>
                    <a:pt x="389" y="75"/>
                    <a:pt x="383" y="53"/>
                    <a:pt x="385" y="29"/>
                  </a:cubicBezTo>
                  <a:cubicBezTo>
                    <a:pt x="385" y="20"/>
                    <a:pt x="386" y="7"/>
                    <a:pt x="385" y="0"/>
                  </a:cubicBezTo>
                </a:path>
              </a:pathLst>
            </a:custGeom>
            <a:solidFill>
              <a:srgbClr val="FBE7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8" name="Freeform 5547"/>
            <p:cNvSpPr>
              <a:spLocks/>
            </p:cNvSpPr>
            <p:nvPr/>
          </p:nvSpPr>
          <p:spPr bwMode="auto">
            <a:xfrm rot="2007792">
              <a:off x="9512932" y="4915280"/>
              <a:ext cx="168034" cy="241127"/>
            </a:xfrm>
            <a:custGeom>
              <a:avLst/>
              <a:gdLst>
                <a:gd name="T0" fmla="*/ 81 w 364"/>
                <a:gd name="T1" fmla="*/ 75 h 576"/>
                <a:gd name="T2" fmla="*/ 88 w 364"/>
                <a:gd name="T3" fmla="*/ 33 h 576"/>
                <a:gd name="T4" fmla="*/ 79 w 364"/>
                <a:gd name="T5" fmla="*/ 32 h 576"/>
                <a:gd name="T6" fmla="*/ 84 w 364"/>
                <a:gd name="T7" fmla="*/ 11 h 576"/>
                <a:gd name="T8" fmla="*/ 82 w 364"/>
                <a:gd name="T9" fmla="*/ 0 h 576"/>
                <a:gd name="T10" fmla="*/ 75 w 364"/>
                <a:gd name="T11" fmla="*/ 1 h 576"/>
                <a:gd name="T12" fmla="*/ 68 w 364"/>
                <a:gd name="T13" fmla="*/ 6 h 576"/>
                <a:gd name="T14" fmla="*/ 68 w 364"/>
                <a:gd name="T15" fmla="*/ 7 h 576"/>
                <a:gd name="T16" fmla="*/ 69 w 364"/>
                <a:gd name="T17" fmla="*/ 34 h 576"/>
                <a:gd name="T18" fmla="*/ 60 w 364"/>
                <a:gd name="T19" fmla="*/ 63 h 576"/>
                <a:gd name="T20" fmla="*/ 9 w 364"/>
                <a:gd name="T21" fmla="*/ 121 h 576"/>
                <a:gd name="T22" fmla="*/ 0 w 364"/>
                <a:gd name="T23" fmla="*/ 132 h 576"/>
                <a:gd name="T24" fmla="*/ 32 w 364"/>
                <a:gd name="T25" fmla="*/ 113 h 576"/>
                <a:gd name="T26" fmla="*/ 54 w 364"/>
                <a:gd name="T27" fmla="*/ 88 h 576"/>
                <a:gd name="T28" fmla="*/ 54 w 364"/>
                <a:gd name="T29" fmla="*/ 106 h 576"/>
                <a:gd name="T30" fmla="*/ 66 w 364"/>
                <a:gd name="T31" fmla="*/ 95 h 576"/>
                <a:gd name="T32" fmla="*/ 67 w 364"/>
                <a:gd name="T33" fmla="*/ 77 h 576"/>
                <a:gd name="T34" fmla="*/ 81 w 364"/>
                <a:gd name="T35" fmla="*/ 75 h 5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4" h="576">
                  <a:moveTo>
                    <a:pt x="332" y="304"/>
                  </a:moveTo>
                  <a:cubicBezTo>
                    <a:pt x="358" y="254"/>
                    <a:pt x="364" y="194"/>
                    <a:pt x="359" y="135"/>
                  </a:cubicBezTo>
                  <a:cubicBezTo>
                    <a:pt x="353" y="131"/>
                    <a:pt x="342" y="132"/>
                    <a:pt x="323" y="128"/>
                  </a:cubicBezTo>
                  <a:cubicBezTo>
                    <a:pt x="321" y="116"/>
                    <a:pt x="339" y="77"/>
                    <a:pt x="344" y="45"/>
                  </a:cubicBezTo>
                  <a:cubicBezTo>
                    <a:pt x="341" y="31"/>
                    <a:pt x="338" y="17"/>
                    <a:pt x="334" y="3"/>
                  </a:cubicBezTo>
                  <a:cubicBezTo>
                    <a:pt x="328" y="1"/>
                    <a:pt x="320" y="0"/>
                    <a:pt x="308" y="4"/>
                  </a:cubicBezTo>
                  <a:cubicBezTo>
                    <a:pt x="295" y="7"/>
                    <a:pt x="287" y="16"/>
                    <a:pt x="280" y="27"/>
                  </a:cubicBezTo>
                  <a:cubicBezTo>
                    <a:pt x="280" y="27"/>
                    <a:pt x="280" y="28"/>
                    <a:pt x="280" y="29"/>
                  </a:cubicBezTo>
                  <a:cubicBezTo>
                    <a:pt x="281" y="65"/>
                    <a:pt x="289" y="102"/>
                    <a:pt x="282" y="137"/>
                  </a:cubicBezTo>
                  <a:cubicBezTo>
                    <a:pt x="275" y="177"/>
                    <a:pt x="263" y="218"/>
                    <a:pt x="246" y="255"/>
                  </a:cubicBezTo>
                  <a:cubicBezTo>
                    <a:pt x="204" y="350"/>
                    <a:pt x="107" y="415"/>
                    <a:pt x="39" y="491"/>
                  </a:cubicBezTo>
                  <a:cubicBezTo>
                    <a:pt x="27" y="505"/>
                    <a:pt x="14" y="520"/>
                    <a:pt x="0" y="534"/>
                  </a:cubicBezTo>
                  <a:cubicBezTo>
                    <a:pt x="27" y="576"/>
                    <a:pt x="118" y="476"/>
                    <a:pt x="132" y="459"/>
                  </a:cubicBezTo>
                  <a:cubicBezTo>
                    <a:pt x="143" y="446"/>
                    <a:pt x="195" y="341"/>
                    <a:pt x="222" y="359"/>
                  </a:cubicBezTo>
                  <a:cubicBezTo>
                    <a:pt x="232" y="366"/>
                    <a:pt x="221" y="407"/>
                    <a:pt x="222" y="431"/>
                  </a:cubicBezTo>
                  <a:cubicBezTo>
                    <a:pt x="239" y="416"/>
                    <a:pt x="254" y="400"/>
                    <a:pt x="269" y="384"/>
                  </a:cubicBezTo>
                  <a:cubicBezTo>
                    <a:pt x="270" y="357"/>
                    <a:pt x="267" y="328"/>
                    <a:pt x="273" y="313"/>
                  </a:cubicBezTo>
                  <a:cubicBezTo>
                    <a:pt x="289" y="273"/>
                    <a:pt x="308" y="288"/>
                    <a:pt x="332" y="304"/>
                  </a:cubicBezTo>
                  <a:close/>
                </a:path>
              </a:pathLst>
            </a:custGeom>
            <a:solidFill>
              <a:srgbClr val="F4CA9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49" name="Freeform 5548"/>
            <p:cNvSpPr>
              <a:spLocks/>
            </p:cNvSpPr>
            <p:nvPr/>
          </p:nvSpPr>
          <p:spPr bwMode="auto">
            <a:xfrm rot="2007792">
              <a:off x="9525115" y="4885223"/>
              <a:ext cx="152164" cy="276537"/>
            </a:xfrm>
            <a:custGeom>
              <a:avLst/>
              <a:gdLst>
                <a:gd name="T0" fmla="*/ 72 w 329"/>
                <a:gd name="T1" fmla="*/ 0 h 662"/>
                <a:gd name="T2" fmla="*/ 79 w 329"/>
                <a:gd name="T3" fmla="*/ 27 h 662"/>
                <a:gd name="T4" fmla="*/ 80 w 329"/>
                <a:gd name="T5" fmla="*/ 54 h 662"/>
                <a:gd name="T6" fmla="*/ 63 w 329"/>
                <a:gd name="T7" fmla="*/ 101 h 662"/>
                <a:gd name="T8" fmla="*/ 28 w 329"/>
                <a:gd name="T9" fmla="*/ 139 h 662"/>
                <a:gd name="T10" fmla="*/ 0 w 329"/>
                <a:gd name="T11" fmla="*/ 163 h 662"/>
                <a:gd name="T12" fmla="*/ 17 w 329"/>
                <a:gd name="T13" fmla="*/ 141 h 662"/>
                <a:gd name="T14" fmla="*/ 41 w 329"/>
                <a:gd name="T15" fmla="*/ 118 h 662"/>
                <a:gd name="T16" fmla="*/ 73 w 329"/>
                <a:gd name="T17" fmla="*/ 67 h 662"/>
                <a:gd name="T18" fmla="*/ 77 w 329"/>
                <a:gd name="T19" fmla="*/ 31 h 662"/>
                <a:gd name="T20" fmla="*/ 72 w 329"/>
                <a:gd name="T21" fmla="*/ 3 h 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9" h="662">
                  <a:moveTo>
                    <a:pt x="292" y="0"/>
                  </a:moveTo>
                  <a:cubicBezTo>
                    <a:pt x="291" y="33"/>
                    <a:pt x="313" y="76"/>
                    <a:pt x="320" y="109"/>
                  </a:cubicBezTo>
                  <a:cubicBezTo>
                    <a:pt x="327" y="145"/>
                    <a:pt x="329" y="181"/>
                    <a:pt x="325" y="217"/>
                  </a:cubicBezTo>
                  <a:cubicBezTo>
                    <a:pt x="317" y="290"/>
                    <a:pt x="294" y="348"/>
                    <a:pt x="256" y="411"/>
                  </a:cubicBezTo>
                  <a:cubicBezTo>
                    <a:pt x="218" y="476"/>
                    <a:pt x="172" y="521"/>
                    <a:pt x="113" y="566"/>
                  </a:cubicBezTo>
                  <a:cubicBezTo>
                    <a:pt x="75" y="596"/>
                    <a:pt x="31" y="625"/>
                    <a:pt x="0" y="662"/>
                  </a:cubicBezTo>
                  <a:cubicBezTo>
                    <a:pt x="12" y="630"/>
                    <a:pt x="44" y="598"/>
                    <a:pt x="70" y="576"/>
                  </a:cubicBezTo>
                  <a:cubicBezTo>
                    <a:pt x="105" y="546"/>
                    <a:pt x="135" y="514"/>
                    <a:pt x="166" y="480"/>
                  </a:cubicBezTo>
                  <a:cubicBezTo>
                    <a:pt x="219" y="424"/>
                    <a:pt x="270" y="347"/>
                    <a:pt x="296" y="274"/>
                  </a:cubicBezTo>
                  <a:cubicBezTo>
                    <a:pt x="314" y="223"/>
                    <a:pt x="317" y="176"/>
                    <a:pt x="315" y="125"/>
                  </a:cubicBezTo>
                  <a:cubicBezTo>
                    <a:pt x="313" y="92"/>
                    <a:pt x="314" y="36"/>
                    <a:pt x="294" y="14"/>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0" name="Freeform 5549"/>
            <p:cNvSpPr>
              <a:spLocks/>
            </p:cNvSpPr>
            <p:nvPr/>
          </p:nvSpPr>
          <p:spPr bwMode="auto">
            <a:xfrm rot="2007792">
              <a:off x="9536584" y="4796277"/>
              <a:ext cx="69081" cy="140798"/>
            </a:xfrm>
            <a:custGeom>
              <a:avLst/>
              <a:gdLst>
                <a:gd name="T0" fmla="*/ 25 w 149"/>
                <a:gd name="T1" fmla="*/ 19 h 337"/>
                <a:gd name="T2" fmla="*/ 37 w 149"/>
                <a:gd name="T3" fmla="*/ 0 h 337"/>
                <a:gd name="T4" fmla="*/ 28 w 149"/>
                <a:gd name="T5" fmla="*/ 2 h 337"/>
                <a:gd name="T6" fmla="*/ 12 w 149"/>
                <a:gd name="T7" fmla="*/ 27 h 337"/>
                <a:gd name="T8" fmla="*/ 0 w 149"/>
                <a:gd name="T9" fmla="*/ 73 h 337"/>
                <a:gd name="T10" fmla="*/ 0 w 149"/>
                <a:gd name="T11" fmla="*/ 77 h 337"/>
                <a:gd name="T12" fmla="*/ 4 w 149"/>
                <a:gd name="T13" fmla="*/ 83 h 337"/>
                <a:gd name="T14" fmla="*/ 7 w 149"/>
                <a:gd name="T15" fmla="*/ 65 h 337"/>
                <a:gd name="T16" fmla="*/ 25 w 149"/>
                <a:gd name="T17" fmla="*/ 19 h 3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9" h="337">
                  <a:moveTo>
                    <a:pt x="100" y="78"/>
                  </a:moveTo>
                  <a:cubicBezTo>
                    <a:pt x="113" y="54"/>
                    <a:pt x="129" y="26"/>
                    <a:pt x="149" y="0"/>
                  </a:cubicBezTo>
                  <a:cubicBezTo>
                    <a:pt x="138" y="2"/>
                    <a:pt x="126" y="5"/>
                    <a:pt x="115" y="8"/>
                  </a:cubicBezTo>
                  <a:cubicBezTo>
                    <a:pt x="86" y="39"/>
                    <a:pt x="64" y="76"/>
                    <a:pt x="48" y="111"/>
                  </a:cubicBezTo>
                  <a:cubicBezTo>
                    <a:pt x="22" y="167"/>
                    <a:pt x="4" y="236"/>
                    <a:pt x="1" y="297"/>
                  </a:cubicBezTo>
                  <a:cubicBezTo>
                    <a:pt x="0" y="303"/>
                    <a:pt x="0" y="309"/>
                    <a:pt x="0" y="315"/>
                  </a:cubicBezTo>
                  <a:cubicBezTo>
                    <a:pt x="5" y="323"/>
                    <a:pt x="10" y="330"/>
                    <a:pt x="16" y="337"/>
                  </a:cubicBezTo>
                  <a:cubicBezTo>
                    <a:pt x="19" y="311"/>
                    <a:pt x="25" y="287"/>
                    <a:pt x="29" y="265"/>
                  </a:cubicBezTo>
                  <a:cubicBezTo>
                    <a:pt x="44" y="201"/>
                    <a:pt x="69" y="137"/>
                    <a:pt x="100" y="78"/>
                  </a:cubicBezTo>
                  <a:close/>
                </a:path>
              </a:pathLst>
            </a:custGeom>
            <a:solidFill>
              <a:srgbClr val="EFC5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1" name="Freeform 5550"/>
            <p:cNvSpPr>
              <a:spLocks/>
            </p:cNvSpPr>
            <p:nvPr/>
          </p:nvSpPr>
          <p:spPr bwMode="auto">
            <a:xfrm rot="2007792">
              <a:off x="9544500" y="4786848"/>
              <a:ext cx="77482" cy="148386"/>
            </a:xfrm>
            <a:custGeom>
              <a:avLst/>
              <a:gdLst>
                <a:gd name="T0" fmla="*/ 41 w 167"/>
                <a:gd name="T1" fmla="*/ 0 h 354"/>
                <a:gd name="T2" fmla="*/ 33 w 167"/>
                <a:gd name="T3" fmla="*/ 6 h 354"/>
                <a:gd name="T4" fmla="*/ 24 w 167"/>
                <a:gd name="T5" fmla="*/ 16 h 354"/>
                <a:gd name="T6" fmla="*/ 12 w 167"/>
                <a:gd name="T7" fmla="*/ 37 h 354"/>
                <a:gd name="T8" fmla="*/ 0 w 167"/>
                <a:gd name="T9" fmla="*/ 88 h 354"/>
                <a:gd name="T10" fmla="*/ 19 w 167"/>
                <a:gd name="T11" fmla="*/ 32 h 354"/>
                <a:gd name="T12" fmla="*/ 29 w 167"/>
                <a:gd name="T13" fmla="*/ 13 h 354"/>
                <a:gd name="T14" fmla="*/ 39 w 167"/>
                <a:gd name="T15" fmla="*/ 2 h 3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7" h="354">
                  <a:moveTo>
                    <a:pt x="167" y="0"/>
                  </a:moveTo>
                  <a:cubicBezTo>
                    <a:pt x="159" y="10"/>
                    <a:pt x="143" y="15"/>
                    <a:pt x="133" y="24"/>
                  </a:cubicBezTo>
                  <a:cubicBezTo>
                    <a:pt x="120" y="36"/>
                    <a:pt x="108" y="50"/>
                    <a:pt x="98" y="65"/>
                  </a:cubicBezTo>
                  <a:cubicBezTo>
                    <a:pt x="78" y="91"/>
                    <a:pt x="63" y="120"/>
                    <a:pt x="50" y="151"/>
                  </a:cubicBezTo>
                  <a:cubicBezTo>
                    <a:pt x="24" y="215"/>
                    <a:pt x="0" y="284"/>
                    <a:pt x="3" y="354"/>
                  </a:cubicBezTo>
                  <a:cubicBezTo>
                    <a:pt x="4" y="279"/>
                    <a:pt x="38" y="193"/>
                    <a:pt x="76" y="129"/>
                  </a:cubicBezTo>
                  <a:cubicBezTo>
                    <a:pt x="91" y="104"/>
                    <a:pt x="103" y="78"/>
                    <a:pt x="119" y="54"/>
                  </a:cubicBezTo>
                  <a:cubicBezTo>
                    <a:pt x="130" y="38"/>
                    <a:pt x="138" y="20"/>
                    <a:pt x="156"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2" name="Freeform 5551"/>
            <p:cNvSpPr>
              <a:spLocks/>
            </p:cNvSpPr>
            <p:nvPr/>
          </p:nvSpPr>
          <p:spPr bwMode="auto">
            <a:xfrm rot="2007792">
              <a:off x="9637815" y="4883999"/>
              <a:ext cx="42008" cy="84310"/>
            </a:xfrm>
            <a:custGeom>
              <a:avLst/>
              <a:gdLst>
                <a:gd name="T0" fmla="*/ 22 w 91"/>
                <a:gd name="T1" fmla="*/ 3 h 202"/>
                <a:gd name="T2" fmla="*/ 19 w 91"/>
                <a:gd name="T3" fmla="*/ 0 h 202"/>
                <a:gd name="T4" fmla="*/ 18 w 91"/>
                <a:gd name="T5" fmla="*/ 11 h 202"/>
                <a:gd name="T6" fmla="*/ 9 w 91"/>
                <a:gd name="T7" fmla="*/ 35 h 202"/>
                <a:gd name="T8" fmla="*/ 0 w 91"/>
                <a:gd name="T9" fmla="*/ 50 h 202"/>
                <a:gd name="T10" fmla="*/ 12 w 91"/>
                <a:gd name="T11" fmla="*/ 38 h 202"/>
                <a:gd name="T12" fmla="*/ 20 w 91"/>
                <a:gd name="T13" fmla="*/ 26 h 202"/>
                <a:gd name="T14" fmla="*/ 22 w 91"/>
                <a:gd name="T15" fmla="*/ 3 h 2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1" h="202">
                  <a:moveTo>
                    <a:pt x="90" y="15"/>
                  </a:moveTo>
                  <a:cubicBezTo>
                    <a:pt x="86" y="10"/>
                    <a:pt x="82" y="5"/>
                    <a:pt x="78" y="0"/>
                  </a:cubicBezTo>
                  <a:cubicBezTo>
                    <a:pt x="79" y="15"/>
                    <a:pt x="77" y="30"/>
                    <a:pt x="75" y="45"/>
                  </a:cubicBezTo>
                  <a:cubicBezTo>
                    <a:pt x="68" y="79"/>
                    <a:pt x="57" y="112"/>
                    <a:pt x="39" y="141"/>
                  </a:cubicBezTo>
                  <a:cubicBezTo>
                    <a:pt x="27" y="161"/>
                    <a:pt x="15" y="186"/>
                    <a:pt x="0" y="202"/>
                  </a:cubicBezTo>
                  <a:cubicBezTo>
                    <a:pt x="20" y="193"/>
                    <a:pt x="35" y="169"/>
                    <a:pt x="50" y="153"/>
                  </a:cubicBezTo>
                  <a:cubicBezTo>
                    <a:pt x="63" y="139"/>
                    <a:pt x="74" y="127"/>
                    <a:pt x="80" y="108"/>
                  </a:cubicBezTo>
                  <a:cubicBezTo>
                    <a:pt x="89" y="78"/>
                    <a:pt x="91" y="45"/>
                    <a:pt x="90" y="15"/>
                  </a:cubicBezTo>
                  <a:close/>
                </a:path>
              </a:pathLst>
            </a:custGeom>
            <a:solidFill>
              <a:srgbClr val="EFC5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3" name="Freeform 5552"/>
            <p:cNvSpPr>
              <a:spLocks/>
            </p:cNvSpPr>
            <p:nvPr/>
          </p:nvSpPr>
          <p:spPr bwMode="auto">
            <a:xfrm rot="2007792">
              <a:off x="9664310" y="4876787"/>
              <a:ext cx="27072" cy="78408"/>
            </a:xfrm>
            <a:custGeom>
              <a:avLst/>
              <a:gdLst>
                <a:gd name="T0" fmla="*/ 9 w 59"/>
                <a:gd name="T1" fmla="*/ 0 h 186"/>
                <a:gd name="T2" fmla="*/ 0 w 59"/>
                <a:gd name="T3" fmla="*/ 47 h 186"/>
                <a:gd name="T4" fmla="*/ 10 w 59"/>
                <a:gd name="T5" fmla="*/ 4 h 186"/>
                <a:gd name="T6" fmla="*/ 0 60000 65536"/>
                <a:gd name="T7" fmla="*/ 0 60000 65536"/>
                <a:gd name="T8" fmla="*/ 0 60000 65536"/>
              </a:gdLst>
              <a:ahLst/>
              <a:cxnLst>
                <a:cxn ang="T6">
                  <a:pos x="T0" y="T1"/>
                </a:cxn>
                <a:cxn ang="T7">
                  <a:pos x="T2" y="T3"/>
                </a:cxn>
                <a:cxn ang="T8">
                  <a:pos x="T4" y="T5"/>
                </a:cxn>
              </a:cxnLst>
              <a:rect l="0" t="0" r="r" b="b"/>
              <a:pathLst>
                <a:path w="59" h="186">
                  <a:moveTo>
                    <a:pt x="37" y="0"/>
                  </a:moveTo>
                  <a:cubicBezTo>
                    <a:pt x="54" y="61"/>
                    <a:pt x="46" y="139"/>
                    <a:pt x="0" y="186"/>
                  </a:cubicBezTo>
                  <a:cubicBezTo>
                    <a:pt x="32" y="144"/>
                    <a:pt x="59" y="65"/>
                    <a:pt x="40"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4" name="Freeform 5553"/>
            <p:cNvSpPr>
              <a:spLocks/>
            </p:cNvSpPr>
            <p:nvPr/>
          </p:nvSpPr>
          <p:spPr bwMode="auto">
            <a:xfrm rot="2007792">
              <a:off x="9645479" y="4938584"/>
              <a:ext cx="4668" cy="5059"/>
            </a:xfrm>
            <a:custGeom>
              <a:avLst/>
              <a:gdLst>
                <a:gd name="T0" fmla="*/ 3 w 10"/>
                <a:gd name="T1" fmla="*/ 2 h 12"/>
                <a:gd name="T2" fmla="*/ 1 w 10"/>
                <a:gd name="T3" fmla="*/ 3 h 12"/>
                <a:gd name="T4" fmla="*/ 1 w 10"/>
                <a:gd name="T5" fmla="*/ 2 h 12"/>
                <a:gd name="T6" fmla="*/ 2 w 10"/>
                <a:gd name="T7" fmla="*/ 0 h 12"/>
                <a:gd name="T8" fmla="*/ 3 w 10"/>
                <a:gd name="T9" fmla="*/ 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2">
                  <a:moveTo>
                    <a:pt x="9" y="7"/>
                  </a:moveTo>
                  <a:cubicBezTo>
                    <a:pt x="8" y="10"/>
                    <a:pt x="6" y="12"/>
                    <a:pt x="4" y="11"/>
                  </a:cubicBezTo>
                  <a:cubicBezTo>
                    <a:pt x="1" y="11"/>
                    <a:pt x="0" y="8"/>
                    <a:pt x="1" y="5"/>
                  </a:cubicBezTo>
                  <a:cubicBezTo>
                    <a:pt x="2" y="2"/>
                    <a:pt x="4" y="0"/>
                    <a:pt x="6" y="0"/>
                  </a:cubicBezTo>
                  <a:cubicBezTo>
                    <a:pt x="8" y="1"/>
                    <a:pt x="10" y="3"/>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5" name="Freeform 5554"/>
            <p:cNvSpPr>
              <a:spLocks/>
            </p:cNvSpPr>
            <p:nvPr/>
          </p:nvSpPr>
          <p:spPr bwMode="auto">
            <a:xfrm rot="2007792">
              <a:off x="9636076" y="4940536"/>
              <a:ext cx="7468" cy="6745"/>
            </a:xfrm>
            <a:custGeom>
              <a:avLst/>
              <a:gdLst>
                <a:gd name="T0" fmla="*/ 4 w 15"/>
                <a:gd name="T1" fmla="*/ 2 h 17"/>
                <a:gd name="T2" fmla="*/ 2 w 15"/>
                <a:gd name="T3" fmla="*/ 4 h 17"/>
                <a:gd name="T4" fmla="*/ 1 w 15"/>
                <a:gd name="T5" fmla="*/ 1 h 17"/>
                <a:gd name="T6" fmla="*/ 3 w 15"/>
                <a:gd name="T7" fmla="*/ 0 h 17"/>
                <a:gd name="T8" fmla="*/ 4 w 15"/>
                <a:gd name="T9" fmla="*/ 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7">
                  <a:moveTo>
                    <a:pt x="14" y="10"/>
                  </a:moveTo>
                  <a:cubicBezTo>
                    <a:pt x="13" y="14"/>
                    <a:pt x="9" y="17"/>
                    <a:pt x="6" y="16"/>
                  </a:cubicBezTo>
                  <a:cubicBezTo>
                    <a:pt x="2" y="15"/>
                    <a:pt x="0" y="11"/>
                    <a:pt x="1" y="7"/>
                  </a:cubicBezTo>
                  <a:cubicBezTo>
                    <a:pt x="2" y="3"/>
                    <a:pt x="6" y="0"/>
                    <a:pt x="9" y="1"/>
                  </a:cubicBezTo>
                  <a:cubicBezTo>
                    <a:pt x="13" y="2"/>
                    <a:pt x="15" y="6"/>
                    <a:pt x="14"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6" name="Freeform 5555"/>
            <p:cNvSpPr>
              <a:spLocks/>
            </p:cNvSpPr>
            <p:nvPr/>
          </p:nvSpPr>
          <p:spPr bwMode="auto">
            <a:xfrm rot="2007792">
              <a:off x="9711728" y="4872212"/>
              <a:ext cx="7468" cy="5902"/>
            </a:xfrm>
            <a:custGeom>
              <a:avLst/>
              <a:gdLst>
                <a:gd name="T0" fmla="*/ 4 w 16"/>
                <a:gd name="T1" fmla="*/ 2 h 16"/>
                <a:gd name="T2" fmla="*/ 2 w 16"/>
                <a:gd name="T3" fmla="*/ 3 h 16"/>
                <a:gd name="T4" fmla="*/ 0 w 16"/>
                <a:gd name="T5" fmla="*/ 1 h 16"/>
                <a:gd name="T6" fmla="*/ 3 w 16"/>
                <a:gd name="T7" fmla="*/ 0 h 16"/>
                <a:gd name="T8" fmla="*/ 4 w 16"/>
                <a:gd name="T9" fmla="*/ 2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5" y="10"/>
                  </a:moveTo>
                  <a:cubicBezTo>
                    <a:pt x="14" y="14"/>
                    <a:pt x="10" y="16"/>
                    <a:pt x="6" y="15"/>
                  </a:cubicBezTo>
                  <a:cubicBezTo>
                    <a:pt x="2" y="14"/>
                    <a:pt x="0" y="10"/>
                    <a:pt x="0" y="6"/>
                  </a:cubicBezTo>
                  <a:cubicBezTo>
                    <a:pt x="1" y="2"/>
                    <a:pt x="5" y="0"/>
                    <a:pt x="9" y="1"/>
                  </a:cubicBezTo>
                  <a:cubicBezTo>
                    <a:pt x="13" y="2"/>
                    <a:pt x="16" y="6"/>
                    <a:pt x="15" y="10"/>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7" name="Freeform 5556"/>
            <p:cNvSpPr>
              <a:spLocks/>
            </p:cNvSpPr>
            <p:nvPr/>
          </p:nvSpPr>
          <p:spPr bwMode="auto">
            <a:xfrm rot="2007792">
              <a:off x="9714928" y="4877668"/>
              <a:ext cx="8402" cy="5902"/>
            </a:xfrm>
            <a:custGeom>
              <a:avLst/>
              <a:gdLst>
                <a:gd name="T0" fmla="*/ 4 w 17"/>
                <a:gd name="T1" fmla="*/ 2 h 16"/>
                <a:gd name="T2" fmla="*/ 2 w 17"/>
                <a:gd name="T3" fmla="*/ 3 h 16"/>
                <a:gd name="T4" fmla="*/ 1 w 17"/>
                <a:gd name="T5" fmla="*/ 1 h 16"/>
                <a:gd name="T6" fmla="*/ 3 w 17"/>
                <a:gd name="T7" fmla="*/ 0 h 16"/>
                <a:gd name="T8" fmla="*/ 4 w 17"/>
                <a:gd name="T9" fmla="*/ 2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6">
                  <a:moveTo>
                    <a:pt x="16" y="10"/>
                  </a:moveTo>
                  <a:cubicBezTo>
                    <a:pt x="15" y="14"/>
                    <a:pt x="11" y="16"/>
                    <a:pt x="7" y="16"/>
                  </a:cubicBezTo>
                  <a:cubicBezTo>
                    <a:pt x="3" y="15"/>
                    <a:pt x="0" y="11"/>
                    <a:pt x="1" y="7"/>
                  </a:cubicBezTo>
                  <a:cubicBezTo>
                    <a:pt x="2" y="3"/>
                    <a:pt x="6" y="0"/>
                    <a:pt x="10" y="1"/>
                  </a:cubicBezTo>
                  <a:cubicBezTo>
                    <a:pt x="14" y="2"/>
                    <a:pt x="17" y="6"/>
                    <a:pt x="16" y="10"/>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8" name="Freeform 5557"/>
            <p:cNvSpPr>
              <a:spLocks/>
            </p:cNvSpPr>
            <p:nvPr/>
          </p:nvSpPr>
          <p:spPr bwMode="auto">
            <a:xfrm rot="2007792">
              <a:off x="9709485" y="4876877"/>
              <a:ext cx="7468" cy="6745"/>
            </a:xfrm>
            <a:custGeom>
              <a:avLst/>
              <a:gdLst>
                <a:gd name="T0" fmla="*/ 4 w 17"/>
                <a:gd name="T1" fmla="*/ 2 h 17"/>
                <a:gd name="T2" fmla="*/ 1 w 17"/>
                <a:gd name="T3" fmla="*/ 4 h 17"/>
                <a:gd name="T4" fmla="*/ 0 w 17"/>
                <a:gd name="T5" fmla="*/ 1 h 17"/>
                <a:gd name="T6" fmla="*/ 2 w 17"/>
                <a:gd name="T7" fmla="*/ 0 h 17"/>
                <a:gd name="T8" fmla="*/ 4 w 17"/>
                <a:gd name="T9" fmla="*/ 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6" y="10"/>
                  </a:moveTo>
                  <a:cubicBezTo>
                    <a:pt x="15" y="14"/>
                    <a:pt x="11" y="17"/>
                    <a:pt x="7" y="16"/>
                  </a:cubicBezTo>
                  <a:cubicBezTo>
                    <a:pt x="3" y="15"/>
                    <a:pt x="0" y="11"/>
                    <a:pt x="1" y="7"/>
                  </a:cubicBezTo>
                  <a:cubicBezTo>
                    <a:pt x="2" y="3"/>
                    <a:pt x="6" y="0"/>
                    <a:pt x="10" y="1"/>
                  </a:cubicBezTo>
                  <a:cubicBezTo>
                    <a:pt x="14" y="2"/>
                    <a:pt x="17" y="6"/>
                    <a:pt x="16" y="10"/>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59" name="Freeform 5558"/>
            <p:cNvSpPr>
              <a:spLocks/>
            </p:cNvSpPr>
            <p:nvPr/>
          </p:nvSpPr>
          <p:spPr bwMode="auto">
            <a:xfrm rot="2007792">
              <a:off x="9752890" y="4950034"/>
              <a:ext cx="7468" cy="6745"/>
            </a:xfrm>
            <a:custGeom>
              <a:avLst/>
              <a:gdLst>
                <a:gd name="T0" fmla="*/ 4 w 16"/>
                <a:gd name="T1" fmla="*/ 3 h 16"/>
                <a:gd name="T2" fmla="*/ 2 w 16"/>
                <a:gd name="T3" fmla="*/ 4 h 16"/>
                <a:gd name="T4" fmla="*/ 1 w 16"/>
                <a:gd name="T5" fmla="*/ 2 h 16"/>
                <a:gd name="T6" fmla="*/ 3 w 16"/>
                <a:gd name="T7" fmla="*/ 1 h 16"/>
                <a:gd name="T8" fmla="*/ 4 w 16"/>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6" y="10"/>
                  </a:moveTo>
                  <a:cubicBezTo>
                    <a:pt x="15" y="14"/>
                    <a:pt x="11" y="16"/>
                    <a:pt x="7" y="16"/>
                  </a:cubicBezTo>
                  <a:cubicBezTo>
                    <a:pt x="3" y="15"/>
                    <a:pt x="0" y="11"/>
                    <a:pt x="1" y="7"/>
                  </a:cubicBezTo>
                  <a:cubicBezTo>
                    <a:pt x="2" y="3"/>
                    <a:pt x="6" y="0"/>
                    <a:pt x="10" y="1"/>
                  </a:cubicBezTo>
                  <a:cubicBezTo>
                    <a:pt x="14" y="2"/>
                    <a:pt x="16" y="6"/>
                    <a:pt x="16" y="10"/>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0" name="Freeform 5559"/>
            <p:cNvSpPr>
              <a:spLocks/>
            </p:cNvSpPr>
            <p:nvPr/>
          </p:nvSpPr>
          <p:spPr bwMode="auto">
            <a:xfrm rot="2007792">
              <a:off x="9745501" y="4949501"/>
              <a:ext cx="8402" cy="6745"/>
            </a:xfrm>
            <a:custGeom>
              <a:avLst/>
              <a:gdLst>
                <a:gd name="T0" fmla="*/ 4 w 17"/>
                <a:gd name="T1" fmla="*/ 3 h 16"/>
                <a:gd name="T2" fmla="*/ 2 w 17"/>
                <a:gd name="T3" fmla="*/ 4 h 16"/>
                <a:gd name="T4" fmla="*/ 1 w 17"/>
                <a:gd name="T5" fmla="*/ 2 h 16"/>
                <a:gd name="T6" fmla="*/ 3 w 17"/>
                <a:gd name="T7" fmla="*/ 1 h 16"/>
                <a:gd name="T8" fmla="*/ 4 w 17"/>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6">
                  <a:moveTo>
                    <a:pt x="16" y="9"/>
                  </a:moveTo>
                  <a:cubicBezTo>
                    <a:pt x="15" y="14"/>
                    <a:pt x="11" y="16"/>
                    <a:pt x="7" y="15"/>
                  </a:cubicBezTo>
                  <a:cubicBezTo>
                    <a:pt x="3" y="14"/>
                    <a:pt x="0" y="10"/>
                    <a:pt x="1" y="6"/>
                  </a:cubicBezTo>
                  <a:cubicBezTo>
                    <a:pt x="2" y="2"/>
                    <a:pt x="6" y="0"/>
                    <a:pt x="10" y="1"/>
                  </a:cubicBezTo>
                  <a:cubicBezTo>
                    <a:pt x="14" y="1"/>
                    <a:pt x="17" y="5"/>
                    <a:pt x="16" y="9"/>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1" name="Freeform 5560"/>
            <p:cNvSpPr>
              <a:spLocks/>
            </p:cNvSpPr>
            <p:nvPr/>
          </p:nvSpPr>
          <p:spPr bwMode="auto">
            <a:xfrm rot="2007792">
              <a:off x="9749635" y="4954957"/>
              <a:ext cx="7468" cy="6745"/>
            </a:xfrm>
            <a:custGeom>
              <a:avLst/>
              <a:gdLst>
                <a:gd name="T0" fmla="*/ 4 w 17"/>
                <a:gd name="T1" fmla="*/ 3 h 16"/>
                <a:gd name="T2" fmla="*/ 1 w 17"/>
                <a:gd name="T3" fmla="*/ 4 h 16"/>
                <a:gd name="T4" fmla="*/ 0 w 17"/>
                <a:gd name="T5" fmla="*/ 2 h 16"/>
                <a:gd name="T6" fmla="*/ 2 w 17"/>
                <a:gd name="T7" fmla="*/ 1 h 16"/>
                <a:gd name="T8" fmla="*/ 4 w 17"/>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6">
                  <a:moveTo>
                    <a:pt x="16" y="9"/>
                  </a:moveTo>
                  <a:cubicBezTo>
                    <a:pt x="15" y="14"/>
                    <a:pt x="11" y="16"/>
                    <a:pt x="7" y="15"/>
                  </a:cubicBezTo>
                  <a:cubicBezTo>
                    <a:pt x="3" y="14"/>
                    <a:pt x="0" y="10"/>
                    <a:pt x="1" y="6"/>
                  </a:cubicBezTo>
                  <a:cubicBezTo>
                    <a:pt x="2" y="2"/>
                    <a:pt x="6" y="0"/>
                    <a:pt x="10" y="1"/>
                  </a:cubicBezTo>
                  <a:cubicBezTo>
                    <a:pt x="14" y="1"/>
                    <a:pt x="17" y="5"/>
                    <a:pt x="16" y="9"/>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2" name="Freeform 5561"/>
            <p:cNvSpPr>
              <a:spLocks/>
            </p:cNvSpPr>
            <p:nvPr/>
          </p:nvSpPr>
          <p:spPr bwMode="auto">
            <a:xfrm rot="2007792">
              <a:off x="9487960" y="5044143"/>
              <a:ext cx="8402" cy="7588"/>
            </a:xfrm>
            <a:custGeom>
              <a:avLst/>
              <a:gdLst>
                <a:gd name="T0" fmla="*/ 4 w 17"/>
                <a:gd name="T1" fmla="*/ 3 h 17"/>
                <a:gd name="T2" fmla="*/ 2 w 17"/>
                <a:gd name="T3" fmla="*/ 4 h 17"/>
                <a:gd name="T4" fmla="*/ 1 w 17"/>
                <a:gd name="T5" fmla="*/ 2 h 17"/>
                <a:gd name="T6" fmla="*/ 3 w 17"/>
                <a:gd name="T7" fmla="*/ 1 h 17"/>
                <a:gd name="T8" fmla="*/ 4 w 17"/>
                <a:gd name="T9" fmla="*/ 3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16" y="10"/>
                  </a:moveTo>
                  <a:cubicBezTo>
                    <a:pt x="15" y="14"/>
                    <a:pt x="11" y="17"/>
                    <a:pt x="7" y="16"/>
                  </a:cubicBezTo>
                  <a:cubicBezTo>
                    <a:pt x="3" y="15"/>
                    <a:pt x="0" y="11"/>
                    <a:pt x="1" y="7"/>
                  </a:cubicBezTo>
                  <a:cubicBezTo>
                    <a:pt x="2" y="3"/>
                    <a:pt x="6" y="0"/>
                    <a:pt x="10" y="1"/>
                  </a:cubicBezTo>
                  <a:cubicBezTo>
                    <a:pt x="14" y="2"/>
                    <a:pt x="17" y="6"/>
                    <a:pt x="16" y="10"/>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3" name="Freeform 5562"/>
            <p:cNvSpPr>
              <a:spLocks/>
            </p:cNvSpPr>
            <p:nvPr/>
          </p:nvSpPr>
          <p:spPr bwMode="auto">
            <a:xfrm rot="2007792">
              <a:off x="9492617" y="5040765"/>
              <a:ext cx="7468" cy="6745"/>
            </a:xfrm>
            <a:custGeom>
              <a:avLst/>
              <a:gdLst>
                <a:gd name="T0" fmla="*/ 4 w 16"/>
                <a:gd name="T1" fmla="*/ 3 h 16"/>
                <a:gd name="T2" fmla="*/ 2 w 16"/>
                <a:gd name="T3" fmla="*/ 4 h 16"/>
                <a:gd name="T4" fmla="*/ 1 w 16"/>
                <a:gd name="T5" fmla="*/ 2 h 16"/>
                <a:gd name="T6" fmla="*/ 3 w 16"/>
                <a:gd name="T7" fmla="*/ 1 h 16"/>
                <a:gd name="T8" fmla="*/ 4 w 16"/>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6" y="10"/>
                  </a:moveTo>
                  <a:cubicBezTo>
                    <a:pt x="15" y="14"/>
                    <a:pt x="11" y="16"/>
                    <a:pt x="7" y="15"/>
                  </a:cubicBezTo>
                  <a:cubicBezTo>
                    <a:pt x="3" y="14"/>
                    <a:pt x="0" y="10"/>
                    <a:pt x="1" y="6"/>
                  </a:cubicBezTo>
                  <a:cubicBezTo>
                    <a:pt x="2" y="2"/>
                    <a:pt x="6" y="0"/>
                    <a:pt x="10" y="1"/>
                  </a:cubicBezTo>
                  <a:cubicBezTo>
                    <a:pt x="14" y="2"/>
                    <a:pt x="16" y="6"/>
                    <a:pt x="16" y="10"/>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4" name="Freeform 5563"/>
            <p:cNvSpPr>
              <a:spLocks/>
            </p:cNvSpPr>
            <p:nvPr/>
          </p:nvSpPr>
          <p:spPr bwMode="auto">
            <a:xfrm rot="2007792">
              <a:off x="9494187" y="5046856"/>
              <a:ext cx="7468" cy="6745"/>
            </a:xfrm>
            <a:custGeom>
              <a:avLst/>
              <a:gdLst>
                <a:gd name="T0" fmla="*/ 4 w 16"/>
                <a:gd name="T1" fmla="*/ 2 h 17"/>
                <a:gd name="T2" fmla="*/ 2 w 16"/>
                <a:gd name="T3" fmla="*/ 4 h 17"/>
                <a:gd name="T4" fmla="*/ 1 w 16"/>
                <a:gd name="T5" fmla="*/ 1 h 17"/>
                <a:gd name="T6" fmla="*/ 3 w 16"/>
                <a:gd name="T7" fmla="*/ 0 h 17"/>
                <a:gd name="T8" fmla="*/ 4 w 16"/>
                <a:gd name="T9" fmla="*/ 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7">
                  <a:moveTo>
                    <a:pt x="15" y="10"/>
                  </a:moveTo>
                  <a:cubicBezTo>
                    <a:pt x="15" y="14"/>
                    <a:pt x="11" y="17"/>
                    <a:pt x="6" y="16"/>
                  </a:cubicBezTo>
                  <a:cubicBezTo>
                    <a:pt x="2" y="15"/>
                    <a:pt x="0" y="11"/>
                    <a:pt x="1" y="7"/>
                  </a:cubicBezTo>
                  <a:cubicBezTo>
                    <a:pt x="2" y="3"/>
                    <a:pt x="6" y="0"/>
                    <a:pt x="10" y="1"/>
                  </a:cubicBezTo>
                  <a:cubicBezTo>
                    <a:pt x="14" y="2"/>
                    <a:pt x="16" y="6"/>
                    <a:pt x="15" y="10"/>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5" name="Freeform 5564"/>
            <p:cNvSpPr>
              <a:spLocks/>
            </p:cNvSpPr>
            <p:nvPr/>
          </p:nvSpPr>
          <p:spPr bwMode="auto">
            <a:xfrm rot="2007792">
              <a:off x="9484615" y="4944520"/>
              <a:ext cx="7468" cy="6745"/>
            </a:xfrm>
            <a:custGeom>
              <a:avLst/>
              <a:gdLst>
                <a:gd name="T0" fmla="*/ 4 w 16"/>
                <a:gd name="T1" fmla="*/ 3 h 16"/>
                <a:gd name="T2" fmla="*/ 2 w 16"/>
                <a:gd name="T3" fmla="*/ 4 h 16"/>
                <a:gd name="T4" fmla="*/ 1 w 16"/>
                <a:gd name="T5" fmla="*/ 2 h 16"/>
                <a:gd name="T6" fmla="*/ 3 w 16"/>
                <a:gd name="T7" fmla="*/ 1 h 16"/>
                <a:gd name="T8" fmla="*/ 4 w 16"/>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5" y="9"/>
                  </a:moveTo>
                  <a:cubicBezTo>
                    <a:pt x="15" y="14"/>
                    <a:pt x="11" y="16"/>
                    <a:pt x="6" y="15"/>
                  </a:cubicBezTo>
                  <a:cubicBezTo>
                    <a:pt x="2" y="14"/>
                    <a:pt x="0" y="10"/>
                    <a:pt x="1" y="6"/>
                  </a:cubicBezTo>
                  <a:cubicBezTo>
                    <a:pt x="2" y="2"/>
                    <a:pt x="6" y="0"/>
                    <a:pt x="10" y="1"/>
                  </a:cubicBezTo>
                  <a:cubicBezTo>
                    <a:pt x="14" y="1"/>
                    <a:pt x="16" y="5"/>
                    <a:pt x="15" y="9"/>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6" name="Freeform 5565"/>
            <p:cNvSpPr>
              <a:spLocks/>
            </p:cNvSpPr>
            <p:nvPr/>
          </p:nvSpPr>
          <p:spPr bwMode="auto">
            <a:xfrm rot="2007792">
              <a:off x="9489602" y="4948827"/>
              <a:ext cx="7468" cy="6745"/>
            </a:xfrm>
            <a:custGeom>
              <a:avLst/>
              <a:gdLst>
                <a:gd name="T0" fmla="*/ 4 w 16"/>
                <a:gd name="T1" fmla="*/ 3 h 16"/>
                <a:gd name="T2" fmla="*/ 2 w 16"/>
                <a:gd name="T3" fmla="*/ 4 h 16"/>
                <a:gd name="T4" fmla="*/ 1 w 16"/>
                <a:gd name="T5" fmla="*/ 2 h 16"/>
                <a:gd name="T6" fmla="*/ 3 w 16"/>
                <a:gd name="T7" fmla="*/ 1 h 16"/>
                <a:gd name="T8" fmla="*/ 4 w 16"/>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5" y="10"/>
                  </a:moveTo>
                  <a:cubicBezTo>
                    <a:pt x="15" y="14"/>
                    <a:pt x="11" y="16"/>
                    <a:pt x="7" y="15"/>
                  </a:cubicBezTo>
                  <a:cubicBezTo>
                    <a:pt x="3" y="15"/>
                    <a:pt x="0" y="11"/>
                    <a:pt x="1" y="7"/>
                  </a:cubicBezTo>
                  <a:cubicBezTo>
                    <a:pt x="2" y="2"/>
                    <a:pt x="6" y="0"/>
                    <a:pt x="10" y="1"/>
                  </a:cubicBezTo>
                  <a:cubicBezTo>
                    <a:pt x="14" y="2"/>
                    <a:pt x="16" y="6"/>
                    <a:pt x="15" y="10"/>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7" name="Freeform 5566"/>
            <p:cNvSpPr>
              <a:spLocks/>
            </p:cNvSpPr>
            <p:nvPr/>
          </p:nvSpPr>
          <p:spPr bwMode="auto">
            <a:xfrm rot="2007792">
              <a:off x="9483383" y="4949770"/>
              <a:ext cx="7468" cy="6745"/>
            </a:xfrm>
            <a:custGeom>
              <a:avLst/>
              <a:gdLst>
                <a:gd name="T0" fmla="*/ 4 w 16"/>
                <a:gd name="T1" fmla="*/ 3 h 16"/>
                <a:gd name="T2" fmla="*/ 2 w 16"/>
                <a:gd name="T3" fmla="*/ 4 h 16"/>
                <a:gd name="T4" fmla="*/ 1 w 16"/>
                <a:gd name="T5" fmla="*/ 2 h 16"/>
                <a:gd name="T6" fmla="*/ 3 w 16"/>
                <a:gd name="T7" fmla="*/ 1 h 16"/>
                <a:gd name="T8" fmla="*/ 4 w 16"/>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6" y="10"/>
                  </a:moveTo>
                  <a:cubicBezTo>
                    <a:pt x="15" y="14"/>
                    <a:pt x="11" y="16"/>
                    <a:pt x="7" y="16"/>
                  </a:cubicBezTo>
                  <a:cubicBezTo>
                    <a:pt x="3" y="15"/>
                    <a:pt x="0" y="11"/>
                    <a:pt x="1" y="7"/>
                  </a:cubicBezTo>
                  <a:cubicBezTo>
                    <a:pt x="2" y="3"/>
                    <a:pt x="6" y="0"/>
                    <a:pt x="10" y="1"/>
                  </a:cubicBezTo>
                  <a:cubicBezTo>
                    <a:pt x="14" y="2"/>
                    <a:pt x="16" y="6"/>
                    <a:pt x="16" y="10"/>
                  </a:cubicBezTo>
                  <a:close/>
                </a:path>
              </a:pathLst>
            </a:custGeom>
            <a:solidFill>
              <a:srgbClr val="AD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8" name="Freeform 5567"/>
            <p:cNvSpPr>
              <a:spLocks/>
            </p:cNvSpPr>
            <p:nvPr/>
          </p:nvSpPr>
          <p:spPr bwMode="auto">
            <a:xfrm rot="2007792">
              <a:off x="9720189" y="4621254"/>
              <a:ext cx="121358" cy="188012"/>
            </a:xfrm>
            <a:custGeom>
              <a:avLst/>
              <a:gdLst>
                <a:gd name="T0" fmla="*/ 43 w 262"/>
                <a:gd name="T1" fmla="*/ 14 h 448"/>
                <a:gd name="T2" fmla="*/ 48 w 262"/>
                <a:gd name="T3" fmla="*/ 37 h 448"/>
                <a:gd name="T4" fmla="*/ 48 w 262"/>
                <a:gd name="T5" fmla="*/ 56 h 448"/>
                <a:gd name="T6" fmla="*/ 21 w 262"/>
                <a:gd name="T7" fmla="*/ 77 h 448"/>
                <a:gd name="T8" fmla="*/ 12 w 262"/>
                <a:gd name="T9" fmla="*/ 102 h 448"/>
                <a:gd name="T10" fmla="*/ 35 w 262"/>
                <a:gd name="T11" fmla="*/ 102 h 448"/>
                <a:gd name="T12" fmla="*/ 46 w 262"/>
                <a:gd name="T13" fmla="*/ 104 h 448"/>
                <a:gd name="T14" fmla="*/ 46 w 262"/>
                <a:gd name="T15" fmla="*/ 87 h 448"/>
                <a:gd name="T16" fmla="*/ 55 w 262"/>
                <a:gd name="T17" fmla="*/ 75 h 448"/>
                <a:gd name="T18" fmla="*/ 65 w 262"/>
                <a:gd name="T19" fmla="*/ 42 h 448"/>
                <a:gd name="T20" fmla="*/ 42 w 262"/>
                <a:gd name="T21" fmla="*/ 0 h 448"/>
                <a:gd name="T22" fmla="*/ 43 w 262"/>
                <a:gd name="T23" fmla="*/ 14 h 4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2" h="448">
                  <a:moveTo>
                    <a:pt x="175" y="56"/>
                  </a:moveTo>
                  <a:cubicBezTo>
                    <a:pt x="188" y="82"/>
                    <a:pt x="188" y="121"/>
                    <a:pt x="194" y="150"/>
                  </a:cubicBezTo>
                  <a:cubicBezTo>
                    <a:pt x="200" y="175"/>
                    <a:pt x="202" y="203"/>
                    <a:pt x="194" y="228"/>
                  </a:cubicBezTo>
                  <a:cubicBezTo>
                    <a:pt x="178" y="284"/>
                    <a:pt x="127" y="281"/>
                    <a:pt x="86" y="310"/>
                  </a:cubicBezTo>
                  <a:cubicBezTo>
                    <a:pt x="66" y="324"/>
                    <a:pt x="0" y="406"/>
                    <a:pt x="50" y="410"/>
                  </a:cubicBezTo>
                  <a:cubicBezTo>
                    <a:pt x="80" y="412"/>
                    <a:pt x="110" y="399"/>
                    <a:pt x="141" y="411"/>
                  </a:cubicBezTo>
                  <a:cubicBezTo>
                    <a:pt x="159" y="417"/>
                    <a:pt x="182" y="448"/>
                    <a:pt x="188" y="420"/>
                  </a:cubicBezTo>
                  <a:cubicBezTo>
                    <a:pt x="193" y="397"/>
                    <a:pt x="177" y="376"/>
                    <a:pt x="186" y="351"/>
                  </a:cubicBezTo>
                  <a:cubicBezTo>
                    <a:pt x="194" y="331"/>
                    <a:pt x="211" y="320"/>
                    <a:pt x="223" y="303"/>
                  </a:cubicBezTo>
                  <a:cubicBezTo>
                    <a:pt x="249" y="264"/>
                    <a:pt x="261" y="216"/>
                    <a:pt x="261" y="170"/>
                  </a:cubicBezTo>
                  <a:cubicBezTo>
                    <a:pt x="262" y="100"/>
                    <a:pt x="183" y="66"/>
                    <a:pt x="172" y="0"/>
                  </a:cubicBezTo>
                  <a:cubicBezTo>
                    <a:pt x="172" y="18"/>
                    <a:pt x="174" y="39"/>
                    <a:pt x="176" y="57"/>
                  </a:cubicBezTo>
                </a:path>
              </a:pathLst>
            </a:custGeom>
            <a:solidFill>
              <a:srgbClr val="FBE7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69" name="Freeform 5568"/>
            <p:cNvSpPr>
              <a:spLocks/>
            </p:cNvSpPr>
            <p:nvPr/>
          </p:nvSpPr>
          <p:spPr bwMode="auto">
            <a:xfrm rot="2007792">
              <a:off x="9411770" y="4679559"/>
              <a:ext cx="140962" cy="45527"/>
            </a:xfrm>
            <a:custGeom>
              <a:avLst/>
              <a:gdLst>
                <a:gd name="T0" fmla="*/ 0 w 304"/>
                <a:gd name="T1" fmla="*/ 0 h 109"/>
                <a:gd name="T2" fmla="*/ 23 w 304"/>
                <a:gd name="T3" fmla="*/ 9 h 109"/>
                <a:gd name="T4" fmla="*/ 44 w 304"/>
                <a:gd name="T5" fmla="*/ 13 h 109"/>
                <a:gd name="T6" fmla="*/ 60 w 304"/>
                <a:gd name="T7" fmla="*/ 16 h 109"/>
                <a:gd name="T8" fmla="*/ 71 w 304"/>
                <a:gd name="T9" fmla="*/ 27 h 109"/>
                <a:gd name="T10" fmla="*/ 75 w 304"/>
                <a:gd name="T11" fmla="*/ 7 h 109"/>
                <a:gd name="T12" fmla="*/ 35 w 304"/>
                <a:gd name="T13" fmla="*/ 6 h 109"/>
                <a:gd name="T14" fmla="*/ 0 w 304"/>
                <a:gd name="T15" fmla="*/ 0 h 10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09">
                  <a:moveTo>
                    <a:pt x="0" y="0"/>
                  </a:moveTo>
                  <a:cubicBezTo>
                    <a:pt x="32" y="8"/>
                    <a:pt x="61" y="28"/>
                    <a:pt x="93" y="38"/>
                  </a:cubicBezTo>
                  <a:cubicBezTo>
                    <a:pt x="121" y="46"/>
                    <a:pt x="150" y="47"/>
                    <a:pt x="177" y="52"/>
                  </a:cubicBezTo>
                  <a:cubicBezTo>
                    <a:pt x="200" y="56"/>
                    <a:pt x="222" y="55"/>
                    <a:pt x="242" y="66"/>
                  </a:cubicBezTo>
                  <a:cubicBezTo>
                    <a:pt x="262" y="76"/>
                    <a:pt x="267" y="99"/>
                    <a:pt x="285" y="109"/>
                  </a:cubicBezTo>
                  <a:cubicBezTo>
                    <a:pt x="267" y="80"/>
                    <a:pt x="302" y="60"/>
                    <a:pt x="304" y="31"/>
                  </a:cubicBezTo>
                  <a:cubicBezTo>
                    <a:pt x="248" y="16"/>
                    <a:pt x="196" y="32"/>
                    <a:pt x="140" y="25"/>
                  </a:cubicBezTo>
                  <a:cubicBezTo>
                    <a:pt x="93" y="20"/>
                    <a:pt x="46" y="15"/>
                    <a:pt x="2" y="2"/>
                  </a:cubicBezTo>
                </a:path>
              </a:pathLst>
            </a:custGeom>
            <a:solidFill>
              <a:srgbClr val="FBE7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0" name="Freeform 5569"/>
            <p:cNvSpPr>
              <a:spLocks/>
            </p:cNvSpPr>
            <p:nvPr/>
          </p:nvSpPr>
          <p:spPr bwMode="auto">
            <a:xfrm rot="2007792">
              <a:off x="9735050" y="4940119"/>
              <a:ext cx="143762" cy="91055"/>
            </a:xfrm>
            <a:custGeom>
              <a:avLst/>
              <a:gdLst>
                <a:gd name="T0" fmla="*/ 77 w 310"/>
                <a:gd name="T1" fmla="*/ 4 h 218"/>
                <a:gd name="T2" fmla="*/ 65 w 310"/>
                <a:gd name="T3" fmla="*/ 0 h 218"/>
                <a:gd name="T4" fmla="*/ 55 w 310"/>
                <a:gd name="T5" fmla="*/ 7 h 218"/>
                <a:gd name="T6" fmla="*/ 29 w 310"/>
                <a:gd name="T7" fmla="*/ 22 h 218"/>
                <a:gd name="T8" fmla="*/ 17 w 310"/>
                <a:gd name="T9" fmla="*/ 22 h 218"/>
                <a:gd name="T10" fmla="*/ 13 w 310"/>
                <a:gd name="T11" fmla="*/ 29 h 218"/>
                <a:gd name="T12" fmla="*/ 4 w 310"/>
                <a:gd name="T13" fmla="*/ 54 h 218"/>
                <a:gd name="T14" fmla="*/ 13 w 310"/>
                <a:gd name="T15" fmla="*/ 46 h 218"/>
                <a:gd name="T16" fmla="*/ 25 w 310"/>
                <a:gd name="T17" fmla="*/ 41 h 218"/>
                <a:gd name="T18" fmla="*/ 47 w 310"/>
                <a:gd name="T19" fmla="*/ 27 h 218"/>
                <a:gd name="T20" fmla="*/ 76 w 310"/>
                <a:gd name="T21" fmla="*/ 6 h 2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0" h="218">
                  <a:moveTo>
                    <a:pt x="310" y="18"/>
                  </a:moveTo>
                  <a:cubicBezTo>
                    <a:pt x="293" y="18"/>
                    <a:pt x="278" y="0"/>
                    <a:pt x="262" y="0"/>
                  </a:cubicBezTo>
                  <a:cubicBezTo>
                    <a:pt x="247" y="1"/>
                    <a:pt x="234" y="20"/>
                    <a:pt x="222" y="30"/>
                  </a:cubicBezTo>
                  <a:cubicBezTo>
                    <a:pt x="191" y="58"/>
                    <a:pt x="159" y="79"/>
                    <a:pt x="117" y="88"/>
                  </a:cubicBezTo>
                  <a:cubicBezTo>
                    <a:pt x="101" y="91"/>
                    <a:pt x="86" y="88"/>
                    <a:pt x="71" y="90"/>
                  </a:cubicBezTo>
                  <a:cubicBezTo>
                    <a:pt x="48" y="93"/>
                    <a:pt x="54" y="98"/>
                    <a:pt x="52" y="117"/>
                  </a:cubicBezTo>
                  <a:cubicBezTo>
                    <a:pt x="48" y="146"/>
                    <a:pt x="0" y="192"/>
                    <a:pt x="17" y="218"/>
                  </a:cubicBezTo>
                  <a:cubicBezTo>
                    <a:pt x="29" y="208"/>
                    <a:pt x="40" y="194"/>
                    <a:pt x="54" y="185"/>
                  </a:cubicBezTo>
                  <a:cubicBezTo>
                    <a:pt x="68" y="177"/>
                    <a:pt x="87" y="172"/>
                    <a:pt x="102" y="166"/>
                  </a:cubicBezTo>
                  <a:cubicBezTo>
                    <a:pt x="132" y="153"/>
                    <a:pt x="168" y="130"/>
                    <a:pt x="192" y="108"/>
                  </a:cubicBezTo>
                  <a:cubicBezTo>
                    <a:pt x="229" y="74"/>
                    <a:pt x="244" y="11"/>
                    <a:pt x="307" y="24"/>
                  </a:cubicBezTo>
                </a:path>
              </a:pathLst>
            </a:custGeom>
            <a:solidFill>
              <a:srgbClr val="FBE7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1" name="Freeform 5570"/>
            <p:cNvSpPr>
              <a:spLocks/>
            </p:cNvSpPr>
            <p:nvPr/>
          </p:nvSpPr>
          <p:spPr bwMode="auto">
            <a:xfrm rot="2007792">
              <a:off x="9263271" y="4802704"/>
              <a:ext cx="168967" cy="84310"/>
            </a:xfrm>
            <a:custGeom>
              <a:avLst/>
              <a:gdLst>
                <a:gd name="T0" fmla="*/ 69 w 365"/>
                <a:gd name="T1" fmla="*/ 0 h 200"/>
                <a:gd name="T2" fmla="*/ 32 w 365"/>
                <a:gd name="T3" fmla="*/ 33 h 200"/>
                <a:gd name="T4" fmla="*/ 0 w 365"/>
                <a:gd name="T5" fmla="*/ 10 h 200"/>
                <a:gd name="T6" fmla="*/ 13 w 365"/>
                <a:gd name="T7" fmla="*/ 32 h 200"/>
                <a:gd name="T8" fmla="*/ 6 w 365"/>
                <a:gd name="T9" fmla="*/ 50 h 200"/>
                <a:gd name="T10" fmla="*/ 28 w 365"/>
                <a:gd name="T11" fmla="*/ 42 h 200"/>
                <a:gd name="T12" fmla="*/ 47 w 365"/>
                <a:gd name="T13" fmla="*/ 37 h 200"/>
                <a:gd name="T14" fmla="*/ 90 w 365"/>
                <a:gd name="T15" fmla="*/ 41 h 200"/>
                <a:gd name="T16" fmla="*/ 69 w 365"/>
                <a:gd name="T17" fmla="*/ 20 h 200"/>
                <a:gd name="T18" fmla="*/ 69 w 365"/>
                <a:gd name="T19" fmla="*/ 8 h 200"/>
                <a:gd name="T20" fmla="*/ 69 w 365"/>
                <a:gd name="T21" fmla="*/ 1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5" h="200">
                  <a:moveTo>
                    <a:pt x="283" y="0"/>
                  </a:moveTo>
                  <a:cubicBezTo>
                    <a:pt x="238" y="38"/>
                    <a:pt x="198" y="132"/>
                    <a:pt x="130" y="129"/>
                  </a:cubicBezTo>
                  <a:cubicBezTo>
                    <a:pt x="70" y="126"/>
                    <a:pt x="54" y="52"/>
                    <a:pt x="0" y="38"/>
                  </a:cubicBezTo>
                  <a:cubicBezTo>
                    <a:pt x="5" y="68"/>
                    <a:pt x="41" y="99"/>
                    <a:pt x="54" y="126"/>
                  </a:cubicBezTo>
                  <a:cubicBezTo>
                    <a:pt x="72" y="165"/>
                    <a:pt x="29" y="168"/>
                    <a:pt x="24" y="200"/>
                  </a:cubicBezTo>
                  <a:cubicBezTo>
                    <a:pt x="55" y="190"/>
                    <a:pt x="80" y="171"/>
                    <a:pt x="113" y="165"/>
                  </a:cubicBezTo>
                  <a:cubicBezTo>
                    <a:pt x="139" y="161"/>
                    <a:pt x="164" y="153"/>
                    <a:pt x="189" y="146"/>
                  </a:cubicBezTo>
                  <a:cubicBezTo>
                    <a:pt x="247" y="129"/>
                    <a:pt x="307" y="151"/>
                    <a:pt x="365" y="163"/>
                  </a:cubicBezTo>
                  <a:cubicBezTo>
                    <a:pt x="341" y="133"/>
                    <a:pt x="285" y="126"/>
                    <a:pt x="280" y="78"/>
                  </a:cubicBezTo>
                  <a:cubicBezTo>
                    <a:pt x="278" y="62"/>
                    <a:pt x="277" y="45"/>
                    <a:pt x="282" y="30"/>
                  </a:cubicBezTo>
                  <a:cubicBezTo>
                    <a:pt x="286" y="20"/>
                    <a:pt x="301" y="4"/>
                    <a:pt x="280" y="3"/>
                  </a:cubicBezTo>
                </a:path>
              </a:pathLst>
            </a:custGeom>
            <a:solidFill>
              <a:srgbClr val="FBE7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2" name="Freeform 5571"/>
            <p:cNvSpPr>
              <a:spLocks/>
            </p:cNvSpPr>
            <p:nvPr/>
          </p:nvSpPr>
          <p:spPr bwMode="auto">
            <a:xfrm rot="2007792">
              <a:off x="9341457" y="5035243"/>
              <a:ext cx="71881" cy="162719"/>
            </a:xfrm>
            <a:custGeom>
              <a:avLst/>
              <a:gdLst>
                <a:gd name="T0" fmla="*/ 1 w 155"/>
                <a:gd name="T1" fmla="*/ 3 h 389"/>
                <a:gd name="T2" fmla="*/ 4 w 155"/>
                <a:gd name="T3" fmla="*/ 16 h 389"/>
                <a:gd name="T4" fmla="*/ 7 w 155"/>
                <a:gd name="T5" fmla="*/ 31 h 389"/>
                <a:gd name="T6" fmla="*/ 7 w 155"/>
                <a:gd name="T7" fmla="*/ 58 h 389"/>
                <a:gd name="T8" fmla="*/ 0 w 155"/>
                <a:gd name="T9" fmla="*/ 92 h 389"/>
                <a:gd name="T10" fmla="*/ 9 w 155"/>
                <a:gd name="T11" fmla="*/ 96 h 389"/>
                <a:gd name="T12" fmla="*/ 13 w 155"/>
                <a:gd name="T13" fmla="*/ 83 h 389"/>
                <a:gd name="T14" fmla="*/ 19 w 155"/>
                <a:gd name="T15" fmla="*/ 65 h 389"/>
                <a:gd name="T16" fmla="*/ 32 w 155"/>
                <a:gd name="T17" fmla="*/ 34 h 389"/>
                <a:gd name="T18" fmla="*/ 35 w 155"/>
                <a:gd name="T19" fmla="*/ 25 h 389"/>
                <a:gd name="T20" fmla="*/ 23 w 155"/>
                <a:gd name="T21" fmla="*/ 19 h 389"/>
                <a:gd name="T22" fmla="*/ 2 w 155"/>
                <a:gd name="T23" fmla="*/ 0 h 389"/>
                <a:gd name="T24" fmla="*/ 1 w 155"/>
                <a:gd name="T25" fmla="*/ 4 h 3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389">
                  <a:moveTo>
                    <a:pt x="6" y="13"/>
                  </a:moveTo>
                  <a:cubicBezTo>
                    <a:pt x="5" y="29"/>
                    <a:pt x="16" y="47"/>
                    <a:pt x="19" y="64"/>
                  </a:cubicBezTo>
                  <a:cubicBezTo>
                    <a:pt x="23" y="84"/>
                    <a:pt x="26" y="104"/>
                    <a:pt x="28" y="124"/>
                  </a:cubicBezTo>
                  <a:cubicBezTo>
                    <a:pt x="33" y="160"/>
                    <a:pt x="31" y="198"/>
                    <a:pt x="29" y="234"/>
                  </a:cubicBezTo>
                  <a:cubicBezTo>
                    <a:pt x="27" y="283"/>
                    <a:pt x="7" y="327"/>
                    <a:pt x="0" y="374"/>
                  </a:cubicBezTo>
                  <a:cubicBezTo>
                    <a:pt x="13" y="377"/>
                    <a:pt x="25" y="385"/>
                    <a:pt x="38" y="389"/>
                  </a:cubicBezTo>
                  <a:cubicBezTo>
                    <a:pt x="48" y="376"/>
                    <a:pt x="51" y="354"/>
                    <a:pt x="55" y="338"/>
                  </a:cubicBezTo>
                  <a:cubicBezTo>
                    <a:pt x="62" y="314"/>
                    <a:pt x="70" y="290"/>
                    <a:pt x="78" y="266"/>
                  </a:cubicBezTo>
                  <a:cubicBezTo>
                    <a:pt x="93" y="225"/>
                    <a:pt x="106" y="177"/>
                    <a:pt x="128" y="140"/>
                  </a:cubicBezTo>
                  <a:cubicBezTo>
                    <a:pt x="136" y="127"/>
                    <a:pt x="155" y="115"/>
                    <a:pt x="141" y="100"/>
                  </a:cubicBezTo>
                  <a:cubicBezTo>
                    <a:pt x="131" y="90"/>
                    <a:pt x="105" y="86"/>
                    <a:pt x="92" y="76"/>
                  </a:cubicBezTo>
                  <a:cubicBezTo>
                    <a:pt x="65" y="56"/>
                    <a:pt x="48" y="1"/>
                    <a:pt x="11" y="0"/>
                  </a:cubicBezTo>
                  <a:cubicBezTo>
                    <a:pt x="6" y="5"/>
                    <a:pt x="4" y="11"/>
                    <a:pt x="5" y="18"/>
                  </a:cubicBezTo>
                </a:path>
              </a:pathLst>
            </a:custGeom>
            <a:solidFill>
              <a:srgbClr val="FBE7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3" name="Freeform 5572"/>
            <p:cNvSpPr>
              <a:spLocks/>
            </p:cNvSpPr>
            <p:nvPr/>
          </p:nvSpPr>
          <p:spPr bwMode="auto">
            <a:xfrm rot="2007792">
              <a:off x="9610869" y="5072242"/>
              <a:ext cx="180170" cy="162719"/>
            </a:xfrm>
            <a:custGeom>
              <a:avLst/>
              <a:gdLst>
                <a:gd name="T0" fmla="*/ 73 w 389"/>
                <a:gd name="T1" fmla="*/ 96 h 389"/>
                <a:gd name="T2" fmla="*/ 57 w 389"/>
                <a:gd name="T3" fmla="*/ 73 h 389"/>
                <a:gd name="T4" fmla="*/ 35 w 389"/>
                <a:gd name="T5" fmla="*/ 57 h 389"/>
                <a:gd name="T6" fmla="*/ 9 w 389"/>
                <a:gd name="T7" fmla="*/ 55 h 389"/>
                <a:gd name="T8" fmla="*/ 1 w 389"/>
                <a:gd name="T9" fmla="*/ 49 h 389"/>
                <a:gd name="T10" fmla="*/ 13 w 389"/>
                <a:gd name="T11" fmla="*/ 32 h 389"/>
                <a:gd name="T12" fmla="*/ 17 w 389"/>
                <a:gd name="T13" fmla="*/ 14 h 389"/>
                <a:gd name="T14" fmla="*/ 19 w 389"/>
                <a:gd name="T15" fmla="*/ 0 h 389"/>
                <a:gd name="T16" fmla="*/ 26 w 389"/>
                <a:gd name="T17" fmla="*/ 15 h 389"/>
                <a:gd name="T18" fmla="*/ 36 w 389"/>
                <a:gd name="T19" fmla="*/ 32 h 389"/>
                <a:gd name="T20" fmla="*/ 59 w 389"/>
                <a:gd name="T21" fmla="*/ 47 h 389"/>
                <a:gd name="T22" fmla="*/ 79 w 389"/>
                <a:gd name="T23" fmla="*/ 54 h 389"/>
                <a:gd name="T24" fmla="*/ 96 w 389"/>
                <a:gd name="T25" fmla="*/ 65 h 389"/>
                <a:gd name="T26" fmla="*/ 64 w 389"/>
                <a:gd name="T27" fmla="*/ 69 h 389"/>
                <a:gd name="T28" fmla="*/ 73 w 389"/>
                <a:gd name="T29" fmla="*/ 95 h 38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9" h="389">
                  <a:moveTo>
                    <a:pt x="296" y="389"/>
                  </a:moveTo>
                  <a:cubicBezTo>
                    <a:pt x="291" y="354"/>
                    <a:pt x="251" y="323"/>
                    <a:pt x="231" y="297"/>
                  </a:cubicBezTo>
                  <a:cubicBezTo>
                    <a:pt x="208" y="268"/>
                    <a:pt x="180" y="239"/>
                    <a:pt x="142" y="231"/>
                  </a:cubicBezTo>
                  <a:cubicBezTo>
                    <a:pt x="108" y="224"/>
                    <a:pt x="72" y="218"/>
                    <a:pt x="37" y="221"/>
                  </a:cubicBezTo>
                  <a:cubicBezTo>
                    <a:pt x="17" y="223"/>
                    <a:pt x="0" y="229"/>
                    <a:pt x="7" y="200"/>
                  </a:cubicBezTo>
                  <a:cubicBezTo>
                    <a:pt x="14" y="174"/>
                    <a:pt x="41" y="155"/>
                    <a:pt x="53" y="131"/>
                  </a:cubicBezTo>
                  <a:cubicBezTo>
                    <a:pt x="64" y="109"/>
                    <a:pt x="68" y="82"/>
                    <a:pt x="70" y="58"/>
                  </a:cubicBezTo>
                  <a:cubicBezTo>
                    <a:pt x="72" y="38"/>
                    <a:pt x="69" y="17"/>
                    <a:pt x="79" y="0"/>
                  </a:cubicBezTo>
                  <a:cubicBezTo>
                    <a:pt x="96" y="3"/>
                    <a:pt x="98" y="45"/>
                    <a:pt x="104" y="60"/>
                  </a:cubicBezTo>
                  <a:cubicBezTo>
                    <a:pt x="114" y="85"/>
                    <a:pt x="128" y="110"/>
                    <a:pt x="145" y="131"/>
                  </a:cubicBezTo>
                  <a:cubicBezTo>
                    <a:pt x="170" y="163"/>
                    <a:pt x="200" y="179"/>
                    <a:pt x="238" y="189"/>
                  </a:cubicBezTo>
                  <a:cubicBezTo>
                    <a:pt x="268" y="197"/>
                    <a:pt x="297" y="204"/>
                    <a:pt x="323" y="219"/>
                  </a:cubicBezTo>
                  <a:cubicBezTo>
                    <a:pt x="340" y="230"/>
                    <a:pt x="379" y="246"/>
                    <a:pt x="389" y="264"/>
                  </a:cubicBezTo>
                  <a:cubicBezTo>
                    <a:pt x="359" y="254"/>
                    <a:pt x="251" y="228"/>
                    <a:pt x="258" y="280"/>
                  </a:cubicBezTo>
                  <a:cubicBezTo>
                    <a:pt x="261" y="301"/>
                    <a:pt x="309" y="373"/>
                    <a:pt x="299" y="386"/>
                  </a:cubicBezTo>
                </a:path>
              </a:pathLst>
            </a:custGeom>
            <a:solidFill>
              <a:srgbClr val="FBE78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4" name="Freeform 5573"/>
            <p:cNvSpPr>
              <a:spLocks/>
            </p:cNvSpPr>
            <p:nvPr/>
          </p:nvSpPr>
          <p:spPr bwMode="auto">
            <a:xfrm rot="2007792">
              <a:off x="9347762" y="5050075"/>
              <a:ext cx="42942" cy="132367"/>
            </a:xfrm>
            <a:custGeom>
              <a:avLst/>
              <a:gdLst>
                <a:gd name="T0" fmla="*/ 2 w 92"/>
                <a:gd name="T1" fmla="*/ 77 h 318"/>
                <a:gd name="T2" fmla="*/ 11 w 92"/>
                <a:gd name="T3" fmla="*/ 29 h 318"/>
                <a:gd name="T4" fmla="*/ 11 w 92"/>
                <a:gd name="T5" fmla="*/ 12 h 318"/>
                <a:gd name="T6" fmla="*/ 8 w 92"/>
                <a:gd name="T7" fmla="*/ 0 h 318"/>
                <a:gd name="T8" fmla="*/ 21 w 92"/>
                <a:gd name="T9" fmla="*/ 11 h 318"/>
                <a:gd name="T10" fmla="*/ 13 w 92"/>
                <a:gd name="T11" fmla="*/ 38 h 318"/>
                <a:gd name="T12" fmla="*/ 6 w 92"/>
                <a:gd name="T13" fmla="*/ 63 h 318"/>
                <a:gd name="T14" fmla="*/ 2 w 92"/>
                <a:gd name="T15" fmla="*/ 77 h 3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318">
                  <a:moveTo>
                    <a:pt x="6" y="315"/>
                  </a:moveTo>
                  <a:cubicBezTo>
                    <a:pt x="0" y="249"/>
                    <a:pt x="30" y="181"/>
                    <a:pt x="41" y="117"/>
                  </a:cubicBezTo>
                  <a:cubicBezTo>
                    <a:pt x="45" y="95"/>
                    <a:pt x="48" y="74"/>
                    <a:pt x="44" y="51"/>
                  </a:cubicBezTo>
                  <a:cubicBezTo>
                    <a:pt x="42" y="35"/>
                    <a:pt x="30" y="16"/>
                    <a:pt x="32" y="0"/>
                  </a:cubicBezTo>
                  <a:cubicBezTo>
                    <a:pt x="45" y="5"/>
                    <a:pt x="75" y="33"/>
                    <a:pt x="81" y="47"/>
                  </a:cubicBezTo>
                  <a:cubicBezTo>
                    <a:pt x="92" y="75"/>
                    <a:pt x="60" y="128"/>
                    <a:pt x="52" y="156"/>
                  </a:cubicBezTo>
                  <a:cubicBezTo>
                    <a:pt x="42" y="190"/>
                    <a:pt x="33" y="224"/>
                    <a:pt x="22" y="258"/>
                  </a:cubicBezTo>
                  <a:cubicBezTo>
                    <a:pt x="19" y="268"/>
                    <a:pt x="16" y="318"/>
                    <a:pt x="6" y="315"/>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5" name="Freeform 5574"/>
            <p:cNvSpPr>
              <a:spLocks/>
            </p:cNvSpPr>
            <p:nvPr/>
          </p:nvSpPr>
          <p:spPr bwMode="auto">
            <a:xfrm rot="2007792">
              <a:off x="9315232" y="4821153"/>
              <a:ext cx="74682" cy="44684"/>
            </a:xfrm>
            <a:custGeom>
              <a:avLst/>
              <a:gdLst>
                <a:gd name="T0" fmla="*/ 2 w 160"/>
                <a:gd name="T1" fmla="*/ 25 h 107"/>
                <a:gd name="T2" fmla="*/ 27 w 160"/>
                <a:gd name="T3" fmla="*/ 15 h 107"/>
                <a:gd name="T4" fmla="*/ 40 w 160"/>
                <a:gd name="T5" fmla="*/ 0 h 107"/>
                <a:gd name="T6" fmla="*/ 26 w 160"/>
                <a:gd name="T7" fmla="*/ 19 h 107"/>
                <a:gd name="T8" fmla="*/ 0 w 160"/>
                <a:gd name="T9" fmla="*/ 26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07">
                  <a:moveTo>
                    <a:pt x="5" y="101"/>
                  </a:moveTo>
                  <a:cubicBezTo>
                    <a:pt x="35" y="107"/>
                    <a:pt x="82" y="79"/>
                    <a:pt x="105" y="62"/>
                  </a:cubicBezTo>
                  <a:cubicBezTo>
                    <a:pt x="125" y="47"/>
                    <a:pt x="138" y="7"/>
                    <a:pt x="160" y="0"/>
                  </a:cubicBezTo>
                  <a:cubicBezTo>
                    <a:pt x="146" y="36"/>
                    <a:pt x="146" y="69"/>
                    <a:pt x="104" y="79"/>
                  </a:cubicBezTo>
                  <a:cubicBezTo>
                    <a:pt x="70" y="88"/>
                    <a:pt x="34" y="102"/>
                    <a:pt x="0" y="106"/>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6" name="Freeform 5575"/>
            <p:cNvSpPr>
              <a:spLocks/>
            </p:cNvSpPr>
            <p:nvPr/>
          </p:nvSpPr>
          <p:spPr bwMode="auto">
            <a:xfrm rot="2007792">
              <a:off x="9731690" y="4682326"/>
              <a:ext cx="86818" cy="118877"/>
            </a:xfrm>
            <a:custGeom>
              <a:avLst/>
              <a:gdLst>
                <a:gd name="T0" fmla="*/ 38 w 186"/>
                <a:gd name="T1" fmla="*/ 0 h 283"/>
                <a:gd name="T2" fmla="*/ 26 w 186"/>
                <a:gd name="T3" fmla="*/ 40 h 283"/>
                <a:gd name="T4" fmla="*/ 6 w 186"/>
                <a:gd name="T5" fmla="*/ 64 h 283"/>
                <a:gd name="T6" fmla="*/ 17 w 186"/>
                <a:gd name="T7" fmla="*/ 70 h 283"/>
                <a:gd name="T8" fmla="*/ 22 w 186"/>
                <a:gd name="T9" fmla="*/ 59 h 283"/>
                <a:gd name="T10" fmla="*/ 42 w 186"/>
                <a:gd name="T11" fmla="*/ 23 h 283"/>
                <a:gd name="T12" fmla="*/ 43 w 186"/>
                <a:gd name="T13" fmla="*/ 10 h 283"/>
                <a:gd name="T14" fmla="*/ 39 w 186"/>
                <a:gd name="T15" fmla="*/ 1 h 2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6" h="283">
                  <a:moveTo>
                    <a:pt x="152" y="0"/>
                  </a:moveTo>
                  <a:cubicBezTo>
                    <a:pt x="186" y="53"/>
                    <a:pt x="140" y="124"/>
                    <a:pt x="104" y="161"/>
                  </a:cubicBezTo>
                  <a:cubicBezTo>
                    <a:pt x="85" y="180"/>
                    <a:pt x="0" y="221"/>
                    <a:pt x="23" y="257"/>
                  </a:cubicBezTo>
                  <a:cubicBezTo>
                    <a:pt x="27" y="262"/>
                    <a:pt x="59" y="283"/>
                    <a:pt x="65" y="282"/>
                  </a:cubicBezTo>
                  <a:cubicBezTo>
                    <a:pt x="80" y="280"/>
                    <a:pt x="83" y="249"/>
                    <a:pt x="88" y="237"/>
                  </a:cubicBezTo>
                  <a:cubicBezTo>
                    <a:pt x="110" y="186"/>
                    <a:pt x="155" y="148"/>
                    <a:pt x="167" y="93"/>
                  </a:cubicBezTo>
                  <a:cubicBezTo>
                    <a:pt x="170" y="76"/>
                    <a:pt x="175" y="59"/>
                    <a:pt x="171" y="42"/>
                  </a:cubicBezTo>
                  <a:cubicBezTo>
                    <a:pt x="168" y="28"/>
                    <a:pt x="157" y="18"/>
                    <a:pt x="154" y="4"/>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7" name="Freeform 5576"/>
            <p:cNvSpPr>
              <a:spLocks/>
            </p:cNvSpPr>
            <p:nvPr/>
          </p:nvSpPr>
          <p:spPr bwMode="auto">
            <a:xfrm rot="2007792">
              <a:off x="9466099" y="4708537"/>
              <a:ext cx="84017" cy="22764"/>
            </a:xfrm>
            <a:custGeom>
              <a:avLst/>
              <a:gdLst>
                <a:gd name="T0" fmla="*/ 0 w 181"/>
                <a:gd name="T1" fmla="*/ 2 h 55"/>
                <a:gd name="T2" fmla="*/ 26 w 181"/>
                <a:gd name="T3" fmla="*/ 6 h 55"/>
                <a:gd name="T4" fmla="*/ 41 w 181"/>
                <a:gd name="T5" fmla="*/ 13 h 55"/>
                <a:gd name="T6" fmla="*/ 25 w 181"/>
                <a:gd name="T7" fmla="*/ 2 h 55"/>
                <a:gd name="T8" fmla="*/ 1 w 181"/>
                <a:gd name="T9" fmla="*/ 1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1" h="55">
                  <a:moveTo>
                    <a:pt x="0" y="8"/>
                  </a:moveTo>
                  <a:cubicBezTo>
                    <a:pt x="29" y="4"/>
                    <a:pt x="76" y="14"/>
                    <a:pt x="104" y="25"/>
                  </a:cubicBezTo>
                  <a:cubicBezTo>
                    <a:pt x="125" y="32"/>
                    <a:pt x="146" y="50"/>
                    <a:pt x="167" y="55"/>
                  </a:cubicBezTo>
                  <a:cubicBezTo>
                    <a:pt x="181" y="21"/>
                    <a:pt x="125" y="15"/>
                    <a:pt x="100" y="11"/>
                  </a:cubicBezTo>
                  <a:cubicBezTo>
                    <a:pt x="72" y="6"/>
                    <a:pt x="32" y="0"/>
                    <a:pt x="4" y="5"/>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8" name="Freeform 5577"/>
            <p:cNvSpPr>
              <a:spLocks/>
            </p:cNvSpPr>
            <p:nvPr/>
          </p:nvSpPr>
          <p:spPr bwMode="auto">
            <a:xfrm rot="2007792">
              <a:off x="9751611" y="4946516"/>
              <a:ext cx="99887" cy="69134"/>
            </a:xfrm>
            <a:custGeom>
              <a:avLst/>
              <a:gdLst>
                <a:gd name="T0" fmla="*/ 6 w 216"/>
                <a:gd name="T1" fmla="*/ 22 h 166"/>
                <a:gd name="T2" fmla="*/ 0 w 216"/>
                <a:gd name="T3" fmla="*/ 39 h 166"/>
                <a:gd name="T4" fmla="*/ 15 w 216"/>
                <a:gd name="T5" fmla="*/ 31 h 166"/>
                <a:gd name="T6" fmla="*/ 29 w 216"/>
                <a:gd name="T7" fmla="*/ 24 h 166"/>
                <a:gd name="T8" fmla="*/ 53 w 216"/>
                <a:gd name="T9" fmla="*/ 0 h 166"/>
                <a:gd name="T10" fmla="*/ 24 w 216"/>
                <a:gd name="T11" fmla="*/ 22 h 166"/>
                <a:gd name="T12" fmla="*/ 6 w 216"/>
                <a:gd name="T13" fmla="*/ 24 h 1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 h="166">
                  <a:moveTo>
                    <a:pt x="25" y="90"/>
                  </a:moveTo>
                  <a:cubicBezTo>
                    <a:pt x="32" y="116"/>
                    <a:pt x="3" y="135"/>
                    <a:pt x="0" y="160"/>
                  </a:cubicBezTo>
                  <a:cubicBezTo>
                    <a:pt x="16" y="166"/>
                    <a:pt x="47" y="135"/>
                    <a:pt x="62" y="128"/>
                  </a:cubicBezTo>
                  <a:cubicBezTo>
                    <a:pt x="83" y="118"/>
                    <a:pt x="100" y="112"/>
                    <a:pt x="118" y="97"/>
                  </a:cubicBezTo>
                  <a:cubicBezTo>
                    <a:pt x="155" y="68"/>
                    <a:pt x="186" y="35"/>
                    <a:pt x="216" y="0"/>
                  </a:cubicBezTo>
                  <a:cubicBezTo>
                    <a:pt x="181" y="35"/>
                    <a:pt x="140" y="69"/>
                    <a:pt x="96" y="92"/>
                  </a:cubicBezTo>
                  <a:cubicBezTo>
                    <a:pt x="83" y="99"/>
                    <a:pt x="34" y="119"/>
                    <a:pt x="25" y="97"/>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79" name="Freeform 5578"/>
            <p:cNvSpPr>
              <a:spLocks/>
            </p:cNvSpPr>
            <p:nvPr/>
          </p:nvSpPr>
          <p:spPr bwMode="auto">
            <a:xfrm rot="2007792">
              <a:off x="9628120" y="5097117"/>
              <a:ext cx="128826" cy="92741"/>
            </a:xfrm>
            <a:custGeom>
              <a:avLst/>
              <a:gdLst>
                <a:gd name="T0" fmla="*/ 9 w 277"/>
                <a:gd name="T1" fmla="*/ 0 h 223"/>
                <a:gd name="T2" fmla="*/ 6 w 277"/>
                <a:gd name="T3" fmla="*/ 14 h 223"/>
                <a:gd name="T4" fmla="*/ 0 w 277"/>
                <a:gd name="T5" fmla="*/ 25 h 223"/>
                <a:gd name="T6" fmla="*/ 12 w 277"/>
                <a:gd name="T7" fmla="*/ 27 h 223"/>
                <a:gd name="T8" fmla="*/ 26 w 277"/>
                <a:gd name="T9" fmla="*/ 29 h 223"/>
                <a:gd name="T10" fmla="*/ 42 w 277"/>
                <a:gd name="T11" fmla="*/ 40 h 223"/>
                <a:gd name="T12" fmla="*/ 56 w 277"/>
                <a:gd name="T13" fmla="*/ 54 h 223"/>
                <a:gd name="T14" fmla="*/ 46 w 277"/>
                <a:gd name="T15" fmla="*/ 41 h 223"/>
                <a:gd name="T16" fmla="*/ 36 w 277"/>
                <a:gd name="T17" fmla="*/ 31 h 223"/>
                <a:gd name="T18" fmla="*/ 55 w 277"/>
                <a:gd name="T19" fmla="*/ 34 h 223"/>
                <a:gd name="T20" fmla="*/ 69 w 277"/>
                <a:gd name="T21" fmla="*/ 37 h 223"/>
                <a:gd name="T22" fmla="*/ 49 w 277"/>
                <a:gd name="T23" fmla="*/ 29 h 223"/>
                <a:gd name="T24" fmla="*/ 28 w 277"/>
                <a:gd name="T25" fmla="*/ 25 h 223"/>
                <a:gd name="T26" fmla="*/ 16 w 277"/>
                <a:gd name="T27" fmla="*/ 12 h 223"/>
                <a:gd name="T28" fmla="*/ 8 w 277"/>
                <a:gd name="T29" fmla="*/ 1 h 2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7" h="223">
                  <a:moveTo>
                    <a:pt x="36" y="0"/>
                  </a:moveTo>
                  <a:cubicBezTo>
                    <a:pt x="39" y="20"/>
                    <a:pt x="34" y="38"/>
                    <a:pt x="27" y="56"/>
                  </a:cubicBezTo>
                  <a:cubicBezTo>
                    <a:pt x="23" y="64"/>
                    <a:pt x="0" y="93"/>
                    <a:pt x="3" y="102"/>
                  </a:cubicBezTo>
                  <a:cubicBezTo>
                    <a:pt x="8" y="115"/>
                    <a:pt x="42" y="109"/>
                    <a:pt x="51" y="110"/>
                  </a:cubicBezTo>
                  <a:cubicBezTo>
                    <a:pt x="70" y="111"/>
                    <a:pt x="89" y="113"/>
                    <a:pt x="106" y="120"/>
                  </a:cubicBezTo>
                  <a:cubicBezTo>
                    <a:pt x="128" y="130"/>
                    <a:pt x="151" y="149"/>
                    <a:pt x="170" y="166"/>
                  </a:cubicBezTo>
                  <a:cubicBezTo>
                    <a:pt x="189" y="182"/>
                    <a:pt x="204" y="210"/>
                    <a:pt x="224" y="223"/>
                  </a:cubicBezTo>
                  <a:cubicBezTo>
                    <a:pt x="218" y="203"/>
                    <a:pt x="197" y="185"/>
                    <a:pt x="185" y="169"/>
                  </a:cubicBezTo>
                  <a:cubicBezTo>
                    <a:pt x="173" y="155"/>
                    <a:pt x="162" y="138"/>
                    <a:pt x="146" y="128"/>
                  </a:cubicBezTo>
                  <a:cubicBezTo>
                    <a:pt x="170" y="136"/>
                    <a:pt x="196" y="133"/>
                    <a:pt x="220" y="137"/>
                  </a:cubicBezTo>
                  <a:cubicBezTo>
                    <a:pt x="241" y="140"/>
                    <a:pt x="258" y="147"/>
                    <a:pt x="277" y="152"/>
                  </a:cubicBezTo>
                  <a:cubicBezTo>
                    <a:pt x="266" y="135"/>
                    <a:pt x="218" y="123"/>
                    <a:pt x="198" y="120"/>
                  </a:cubicBezTo>
                  <a:cubicBezTo>
                    <a:pt x="169" y="116"/>
                    <a:pt x="140" y="119"/>
                    <a:pt x="115" y="104"/>
                  </a:cubicBezTo>
                  <a:cubicBezTo>
                    <a:pt x="94" y="92"/>
                    <a:pt x="79" y="71"/>
                    <a:pt x="65" y="50"/>
                  </a:cubicBezTo>
                  <a:cubicBezTo>
                    <a:pt x="57" y="36"/>
                    <a:pt x="50" y="13"/>
                    <a:pt x="35" y="6"/>
                  </a:cubicBezTo>
                </a:path>
              </a:pathLst>
            </a:custGeom>
            <a:solidFill>
              <a:srgbClr val="F8EDB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0" name="Freeform 5579"/>
            <p:cNvSpPr>
              <a:spLocks/>
            </p:cNvSpPr>
            <p:nvPr/>
          </p:nvSpPr>
          <p:spPr bwMode="auto">
            <a:xfrm rot="2007792">
              <a:off x="9766912" y="4669590"/>
              <a:ext cx="52277" cy="135739"/>
            </a:xfrm>
            <a:custGeom>
              <a:avLst/>
              <a:gdLst>
                <a:gd name="T0" fmla="*/ 20 w 113"/>
                <a:gd name="T1" fmla="*/ 0 h 325"/>
                <a:gd name="T2" fmla="*/ 17 w 113"/>
                <a:gd name="T3" fmla="*/ 49 h 325"/>
                <a:gd name="T4" fmla="*/ 3 w 113"/>
                <a:gd name="T5" fmla="*/ 80 h 325"/>
                <a:gd name="T6" fmla="*/ 24 w 113"/>
                <a:gd name="T7" fmla="*/ 38 h 325"/>
                <a:gd name="T8" fmla="*/ 25 w 113"/>
                <a:gd name="T9" fmla="*/ 17 h 325"/>
                <a:gd name="T10" fmla="*/ 21 w 113"/>
                <a:gd name="T11" fmla="*/ 2 h 3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325">
                  <a:moveTo>
                    <a:pt x="80" y="0"/>
                  </a:moveTo>
                  <a:cubicBezTo>
                    <a:pt x="110" y="63"/>
                    <a:pt x="113" y="142"/>
                    <a:pt x="69" y="199"/>
                  </a:cubicBezTo>
                  <a:cubicBezTo>
                    <a:pt x="42" y="233"/>
                    <a:pt x="0" y="278"/>
                    <a:pt x="14" y="325"/>
                  </a:cubicBezTo>
                  <a:cubicBezTo>
                    <a:pt x="26" y="261"/>
                    <a:pt x="85" y="221"/>
                    <a:pt x="98" y="156"/>
                  </a:cubicBezTo>
                  <a:cubicBezTo>
                    <a:pt x="103" y="129"/>
                    <a:pt x="105" y="96"/>
                    <a:pt x="101" y="69"/>
                  </a:cubicBezTo>
                  <a:cubicBezTo>
                    <a:pt x="98" y="48"/>
                    <a:pt x="88" y="27"/>
                    <a:pt x="8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1" name="Freeform 5580"/>
            <p:cNvSpPr>
              <a:spLocks/>
            </p:cNvSpPr>
            <p:nvPr/>
          </p:nvSpPr>
          <p:spPr bwMode="auto">
            <a:xfrm rot="2007792">
              <a:off x="9766460" y="4955462"/>
              <a:ext cx="120424" cy="53115"/>
            </a:xfrm>
            <a:custGeom>
              <a:avLst/>
              <a:gdLst>
                <a:gd name="T0" fmla="*/ 64 w 260"/>
                <a:gd name="T1" fmla="*/ 3 h 128"/>
                <a:gd name="T2" fmla="*/ 51 w 260"/>
                <a:gd name="T3" fmla="*/ 1 h 128"/>
                <a:gd name="T4" fmla="*/ 36 w 260"/>
                <a:gd name="T5" fmla="*/ 12 h 128"/>
                <a:gd name="T6" fmla="*/ 0 w 260"/>
                <a:gd name="T7" fmla="*/ 31 h 128"/>
                <a:gd name="T8" fmla="*/ 39 w 260"/>
                <a:gd name="T9" fmla="*/ 12 h 128"/>
                <a:gd name="T10" fmla="*/ 50 w 260"/>
                <a:gd name="T11" fmla="*/ 3 h 128"/>
                <a:gd name="T12" fmla="*/ 63 w 260"/>
                <a:gd name="T13" fmla="*/ 4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0" h="128">
                  <a:moveTo>
                    <a:pt x="260" y="15"/>
                  </a:moveTo>
                  <a:cubicBezTo>
                    <a:pt x="249" y="2"/>
                    <a:pt x="222" y="0"/>
                    <a:pt x="207" y="5"/>
                  </a:cubicBezTo>
                  <a:cubicBezTo>
                    <a:pt x="184" y="12"/>
                    <a:pt x="165" y="34"/>
                    <a:pt x="147" y="51"/>
                  </a:cubicBezTo>
                  <a:cubicBezTo>
                    <a:pt x="106" y="89"/>
                    <a:pt x="55" y="119"/>
                    <a:pt x="0" y="128"/>
                  </a:cubicBezTo>
                  <a:cubicBezTo>
                    <a:pt x="68" y="123"/>
                    <a:pt x="110" y="94"/>
                    <a:pt x="158" y="50"/>
                  </a:cubicBezTo>
                  <a:cubicBezTo>
                    <a:pt x="172" y="36"/>
                    <a:pt x="187" y="19"/>
                    <a:pt x="204" y="12"/>
                  </a:cubicBezTo>
                  <a:cubicBezTo>
                    <a:pt x="217" y="7"/>
                    <a:pt x="246" y="6"/>
                    <a:pt x="256"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2" name="Freeform 5581"/>
            <p:cNvSpPr>
              <a:spLocks/>
            </p:cNvSpPr>
            <p:nvPr/>
          </p:nvSpPr>
          <p:spPr bwMode="auto">
            <a:xfrm rot="2007792">
              <a:off x="9646552" y="5119522"/>
              <a:ext cx="106421" cy="46371"/>
            </a:xfrm>
            <a:custGeom>
              <a:avLst/>
              <a:gdLst>
                <a:gd name="T0" fmla="*/ 0 w 229"/>
                <a:gd name="T1" fmla="*/ 0 h 111"/>
                <a:gd name="T2" fmla="*/ 10 w 229"/>
                <a:gd name="T3" fmla="*/ 9 h 111"/>
                <a:gd name="T4" fmla="*/ 25 w 229"/>
                <a:gd name="T5" fmla="*/ 16 h 111"/>
                <a:gd name="T6" fmla="*/ 57 w 229"/>
                <a:gd name="T7" fmla="*/ 27 h 111"/>
                <a:gd name="T8" fmla="*/ 37 w 229"/>
                <a:gd name="T9" fmla="*/ 19 h 111"/>
                <a:gd name="T10" fmla="*/ 21 w 229"/>
                <a:gd name="T11" fmla="*/ 17 h 111"/>
                <a:gd name="T12" fmla="*/ 1 w 229"/>
                <a:gd name="T13" fmla="*/ 1 h 1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9" h="111">
                  <a:moveTo>
                    <a:pt x="0" y="0"/>
                  </a:moveTo>
                  <a:cubicBezTo>
                    <a:pt x="15" y="10"/>
                    <a:pt x="27" y="26"/>
                    <a:pt x="42" y="37"/>
                  </a:cubicBezTo>
                  <a:cubicBezTo>
                    <a:pt x="58" y="50"/>
                    <a:pt x="81" y="61"/>
                    <a:pt x="101" y="66"/>
                  </a:cubicBezTo>
                  <a:cubicBezTo>
                    <a:pt x="148" y="78"/>
                    <a:pt x="192" y="77"/>
                    <a:pt x="229" y="111"/>
                  </a:cubicBezTo>
                  <a:cubicBezTo>
                    <a:pt x="201" y="101"/>
                    <a:pt x="179" y="83"/>
                    <a:pt x="149" y="78"/>
                  </a:cubicBezTo>
                  <a:cubicBezTo>
                    <a:pt x="128" y="75"/>
                    <a:pt x="104" y="76"/>
                    <a:pt x="84" y="69"/>
                  </a:cubicBezTo>
                  <a:cubicBezTo>
                    <a:pt x="57" y="60"/>
                    <a:pt x="17" y="31"/>
                    <a:pt x="4"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3" name="Freeform 5582"/>
            <p:cNvSpPr>
              <a:spLocks/>
            </p:cNvSpPr>
            <p:nvPr/>
          </p:nvSpPr>
          <p:spPr bwMode="auto">
            <a:xfrm rot="2007792">
              <a:off x="9353897" y="5052206"/>
              <a:ext cx="26139" cy="118034"/>
            </a:xfrm>
            <a:custGeom>
              <a:avLst/>
              <a:gdLst>
                <a:gd name="T0" fmla="*/ 11 w 56"/>
                <a:gd name="T1" fmla="*/ 0 h 283"/>
                <a:gd name="T2" fmla="*/ 12 w 56"/>
                <a:gd name="T3" fmla="*/ 13 h 283"/>
                <a:gd name="T4" fmla="*/ 8 w 56"/>
                <a:gd name="T5" fmla="*/ 32 h 283"/>
                <a:gd name="T6" fmla="*/ 0 w 56"/>
                <a:gd name="T7" fmla="*/ 69 h 283"/>
                <a:gd name="T8" fmla="*/ 8 w 56"/>
                <a:gd name="T9" fmla="*/ 41 h 283"/>
                <a:gd name="T10" fmla="*/ 14 w 56"/>
                <a:gd name="T11" fmla="*/ 22 h 283"/>
                <a:gd name="T12" fmla="*/ 11 w 56"/>
                <a:gd name="T13" fmla="*/ 2 h 28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283">
                  <a:moveTo>
                    <a:pt x="43" y="0"/>
                  </a:moveTo>
                  <a:cubicBezTo>
                    <a:pt x="43" y="17"/>
                    <a:pt x="50" y="34"/>
                    <a:pt x="47" y="54"/>
                  </a:cubicBezTo>
                  <a:cubicBezTo>
                    <a:pt x="44" y="80"/>
                    <a:pt x="39" y="106"/>
                    <a:pt x="31" y="131"/>
                  </a:cubicBezTo>
                  <a:cubicBezTo>
                    <a:pt x="17" y="181"/>
                    <a:pt x="12" y="232"/>
                    <a:pt x="0" y="283"/>
                  </a:cubicBezTo>
                  <a:cubicBezTo>
                    <a:pt x="16" y="247"/>
                    <a:pt x="16" y="205"/>
                    <a:pt x="29" y="168"/>
                  </a:cubicBezTo>
                  <a:cubicBezTo>
                    <a:pt x="38" y="142"/>
                    <a:pt x="51" y="116"/>
                    <a:pt x="54" y="88"/>
                  </a:cubicBezTo>
                  <a:cubicBezTo>
                    <a:pt x="56" y="63"/>
                    <a:pt x="51" y="33"/>
                    <a:pt x="44"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4" name="Freeform 5583"/>
            <p:cNvSpPr>
              <a:spLocks/>
            </p:cNvSpPr>
            <p:nvPr/>
          </p:nvSpPr>
          <p:spPr bwMode="auto">
            <a:xfrm rot="2007792">
              <a:off x="9294165" y="4826064"/>
              <a:ext cx="86818" cy="41312"/>
            </a:xfrm>
            <a:custGeom>
              <a:avLst/>
              <a:gdLst>
                <a:gd name="T0" fmla="*/ 45 w 187"/>
                <a:gd name="T1" fmla="*/ 0 h 99"/>
                <a:gd name="T2" fmla="*/ 41 w 187"/>
                <a:gd name="T3" fmla="*/ 5 h 99"/>
                <a:gd name="T4" fmla="*/ 28 w 187"/>
                <a:gd name="T5" fmla="*/ 11 h 99"/>
                <a:gd name="T6" fmla="*/ 0 w 187"/>
                <a:gd name="T7" fmla="*/ 24 h 99"/>
                <a:gd name="T8" fmla="*/ 36 w 187"/>
                <a:gd name="T9" fmla="*/ 10 h 99"/>
                <a:gd name="T10" fmla="*/ 45 w 187"/>
                <a:gd name="T11" fmla="*/ 0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7" h="99">
                  <a:moveTo>
                    <a:pt x="183" y="0"/>
                  </a:moveTo>
                  <a:cubicBezTo>
                    <a:pt x="187" y="1"/>
                    <a:pt x="170" y="17"/>
                    <a:pt x="164" y="22"/>
                  </a:cubicBezTo>
                  <a:cubicBezTo>
                    <a:pt x="149" y="36"/>
                    <a:pt x="130" y="40"/>
                    <a:pt x="112" y="47"/>
                  </a:cubicBezTo>
                  <a:cubicBezTo>
                    <a:pt x="76" y="61"/>
                    <a:pt x="29" y="75"/>
                    <a:pt x="0" y="99"/>
                  </a:cubicBezTo>
                  <a:cubicBezTo>
                    <a:pt x="49" y="85"/>
                    <a:pt x="100" y="67"/>
                    <a:pt x="144" y="43"/>
                  </a:cubicBezTo>
                  <a:cubicBezTo>
                    <a:pt x="163" y="32"/>
                    <a:pt x="172" y="21"/>
                    <a:pt x="18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5" name="Freeform 5584"/>
            <p:cNvSpPr>
              <a:spLocks/>
            </p:cNvSpPr>
            <p:nvPr/>
          </p:nvSpPr>
          <p:spPr bwMode="auto">
            <a:xfrm rot="2007792">
              <a:off x="9461732" y="4703854"/>
              <a:ext cx="84950" cy="21921"/>
            </a:xfrm>
            <a:custGeom>
              <a:avLst/>
              <a:gdLst>
                <a:gd name="T0" fmla="*/ 0 w 182"/>
                <a:gd name="T1" fmla="*/ 4 h 52"/>
                <a:gd name="T2" fmla="*/ 27 w 182"/>
                <a:gd name="T3" fmla="*/ 6 h 52"/>
                <a:gd name="T4" fmla="*/ 38 w 182"/>
                <a:gd name="T5" fmla="*/ 10 h 52"/>
                <a:gd name="T6" fmla="*/ 46 w 182"/>
                <a:gd name="T7" fmla="*/ 13 h 52"/>
                <a:gd name="T8" fmla="*/ 22 w 182"/>
                <a:gd name="T9" fmla="*/ 4 h 52"/>
                <a:gd name="T10" fmla="*/ 11 w 182"/>
                <a:gd name="T11" fmla="*/ 2 h 52"/>
                <a:gd name="T12" fmla="*/ 1 w 182"/>
                <a:gd name="T13" fmla="*/ 3 h 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2" h="52">
                  <a:moveTo>
                    <a:pt x="0" y="14"/>
                  </a:moveTo>
                  <a:cubicBezTo>
                    <a:pt x="29" y="0"/>
                    <a:pt x="75" y="15"/>
                    <a:pt x="105" y="23"/>
                  </a:cubicBezTo>
                  <a:cubicBezTo>
                    <a:pt x="121" y="27"/>
                    <a:pt x="135" y="33"/>
                    <a:pt x="150" y="38"/>
                  </a:cubicBezTo>
                  <a:cubicBezTo>
                    <a:pt x="162" y="42"/>
                    <a:pt x="171" y="48"/>
                    <a:pt x="182" y="52"/>
                  </a:cubicBezTo>
                  <a:cubicBezTo>
                    <a:pt x="156" y="28"/>
                    <a:pt x="121" y="17"/>
                    <a:pt x="87" y="13"/>
                  </a:cubicBezTo>
                  <a:cubicBezTo>
                    <a:pt x="72" y="11"/>
                    <a:pt x="58" y="6"/>
                    <a:pt x="43" y="6"/>
                  </a:cubicBezTo>
                  <a:cubicBezTo>
                    <a:pt x="30" y="7"/>
                    <a:pt x="15" y="13"/>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6" name="Freeform 5585"/>
            <p:cNvSpPr>
              <a:spLocks/>
            </p:cNvSpPr>
            <p:nvPr/>
          </p:nvSpPr>
          <p:spPr bwMode="auto">
            <a:xfrm rot="2007792">
              <a:off x="9746933" y="4762804"/>
              <a:ext cx="14003" cy="11803"/>
            </a:xfrm>
            <a:custGeom>
              <a:avLst/>
              <a:gdLst>
                <a:gd name="T0" fmla="*/ 7 w 31"/>
                <a:gd name="T1" fmla="*/ 4 h 30"/>
                <a:gd name="T2" fmla="*/ 3 w 31"/>
                <a:gd name="T3" fmla="*/ 7 h 30"/>
                <a:gd name="T4" fmla="*/ 0 w 31"/>
                <a:gd name="T5" fmla="*/ 3 h 30"/>
                <a:gd name="T6" fmla="*/ 4 w 31"/>
                <a:gd name="T7" fmla="*/ 0 h 30"/>
                <a:gd name="T8" fmla="*/ 7 w 31"/>
                <a:gd name="T9" fmla="*/ 4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0">
                  <a:moveTo>
                    <a:pt x="30" y="18"/>
                  </a:moveTo>
                  <a:cubicBezTo>
                    <a:pt x="28" y="26"/>
                    <a:pt x="20" y="30"/>
                    <a:pt x="12" y="29"/>
                  </a:cubicBezTo>
                  <a:cubicBezTo>
                    <a:pt x="5" y="27"/>
                    <a:pt x="0" y="19"/>
                    <a:pt x="1" y="12"/>
                  </a:cubicBezTo>
                  <a:cubicBezTo>
                    <a:pt x="3" y="4"/>
                    <a:pt x="10" y="0"/>
                    <a:pt x="18" y="1"/>
                  </a:cubicBezTo>
                  <a:cubicBezTo>
                    <a:pt x="26" y="3"/>
                    <a:pt x="31" y="11"/>
                    <a:pt x="30"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7" name="Freeform 5586"/>
            <p:cNvSpPr>
              <a:spLocks/>
            </p:cNvSpPr>
            <p:nvPr/>
          </p:nvSpPr>
          <p:spPr bwMode="auto">
            <a:xfrm rot="2007792">
              <a:off x="9736774" y="4776054"/>
              <a:ext cx="8402" cy="7588"/>
            </a:xfrm>
            <a:custGeom>
              <a:avLst/>
              <a:gdLst>
                <a:gd name="T0" fmla="*/ 4 w 17"/>
                <a:gd name="T1" fmla="*/ 3 h 18"/>
                <a:gd name="T2" fmla="*/ 2 w 17"/>
                <a:gd name="T3" fmla="*/ 5 h 18"/>
                <a:gd name="T4" fmla="*/ 0 w 17"/>
                <a:gd name="T5" fmla="*/ 2 h 18"/>
                <a:gd name="T6" fmla="*/ 3 w 17"/>
                <a:gd name="T7" fmla="*/ 1 h 18"/>
                <a:gd name="T8" fmla="*/ 4 w 17"/>
                <a:gd name="T9" fmla="*/ 3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8">
                  <a:moveTo>
                    <a:pt x="16" y="11"/>
                  </a:moveTo>
                  <a:cubicBezTo>
                    <a:pt x="16" y="15"/>
                    <a:pt x="11" y="18"/>
                    <a:pt x="7" y="17"/>
                  </a:cubicBezTo>
                  <a:cubicBezTo>
                    <a:pt x="2" y="16"/>
                    <a:pt x="0" y="11"/>
                    <a:pt x="0" y="7"/>
                  </a:cubicBezTo>
                  <a:cubicBezTo>
                    <a:pt x="1" y="3"/>
                    <a:pt x="6" y="0"/>
                    <a:pt x="10" y="1"/>
                  </a:cubicBezTo>
                  <a:cubicBezTo>
                    <a:pt x="15" y="2"/>
                    <a:pt x="17" y="6"/>
                    <a:pt x="16"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8" name="Freeform 5587"/>
            <p:cNvSpPr>
              <a:spLocks/>
            </p:cNvSpPr>
            <p:nvPr/>
          </p:nvSpPr>
          <p:spPr bwMode="auto">
            <a:xfrm rot="2007792">
              <a:off x="9732749" y="4784962"/>
              <a:ext cx="4668" cy="4216"/>
            </a:xfrm>
            <a:custGeom>
              <a:avLst/>
              <a:gdLst>
                <a:gd name="T0" fmla="*/ 3 w 10"/>
                <a:gd name="T1" fmla="*/ 2 h 10"/>
                <a:gd name="T2" fmla="*/ 1 w 10"/>
                <a:gd name="T3" fmla="*/ 3 h 10"/>
                <a:gd name="T4" fmla="*/ 1 w 10"/>
                <a:gd name="T5" fmla="*/ 1 h 10"/>
                <a:gd name="T6" fmla="*/ 2 w 10"/>
                <a:gd name="T7" fmla="*/ 1 h 10"/>
                <a:gd name="T8" fmla="*/ 3 w 10"/>
                <a:gd name="T9" fmla="*/ 2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0">
                  <a:moveTo>
                    <a:pt x="10" y="6"/>
                  </a:moveTo>
                  <a:cubicBezTo>
                    <a:pt x="9" y="9"/>
                    <a:pt x="7" y="10"/>
                    <a:pt x="4" y="10"/>
                  </a:cubicBezTo>
                  <a:cubicBezTo>
                    <a:pt x="2" y="9"/>
                    <a:pt x="0" y="7"/>
                    <a:pt x="1" y="4"/>
                  </a:cubicBezTo>
                  <a:cubicBezTo>
                    <a:pt x="1" y="2"/>
                    <a:pt x="4" y="0"/>
                    <a:pt x="6" y="1"/>
                  </a:cubicBezTo>
                  <a:cubicBezTo>
                    <a:pt x="9" y="1"/>
                    <a:pt x="10" y="4"/>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89" name="Freeform 5588"/>
            <p:cNvSpPr>
              <a:spLocks/>
            </p:cNvSpPr>
            <p:nvPr/>
          </p:nvSpPr>
          <p:spPr bwMode="auto">
            <a:xfrm rot="2007792">
              <a:off x="9505136" y="4710172"/>
              <a:ext cx="9335" cy="7588"/>
            </a:xfrm>
            <a:custGeom>
              <a:avLst/>
              <a:gdLst>
                <a:gd name="T0" fmla="*/ 5 w 20"/>
                <a:gd name="T1" fmla="*/ 3 h 18"/>
                <a:gd name="T2" fmla="*/ 2 w 20"/>
                <a:gd name="T3" fmla="*/ 5 h 18"/>
                <a:gd name="T4" fmla="*/ 1 w 20"/>
                <a:gd name="T5" fmla="*/ 2 h 18"/>
                <a:gd name="T6" fmla="*/ 3 w 20"/>
                <a:gd name="T7" fmla="*/ 1 h 18"/>
                <a:gd name="T8" fmla="*/ 5 w 20"/>
                <a:gd name="T9" fmla="*/ 3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8">
                  <a:moveTo>
                    <a:pt x="19" y="11"/>
                  </a:moveTo>
                  <a:cubicBezTo>
                    <a:pt x="18" y="16"/>
                    <a:pt x="13" y="18"/>
                    <a:pt x="8" y="17"/>
                  </a:cubicBezTo>
                  <a:cubicBezTo>
                    <a:pt x="3" y="16"/>
                    <a:pt x="0" y="12"/>
                    <a:pt x="1" y="7"/>
                  </a:cubicBezTo>
                  <a:cubicBezTo>
                    <a:pt x="2" y="3"/>
                    <a:pt x="7" y="0"/>
                    <a:pt x="12" y="1"/>
                  </a:cubicBezTo>
                  <a:cubicBezTo>
                    <a:pt x="17" y="2"/>
                    <a:pt x="20" y="7"/>
                    <a:pt x="19"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0" name="Freeform 5589"/>
            <p:cNvSpPr>
              <a:spLocks/>
            </p:cNvSpPr>
            <p:nvPr/>
          </p:nvSpPr>
          <p:spPr bwMode="auto">
            <a:xfrm rot="2007792">
              <a:off x="9469928" y="4684713"/>
              <a:ext cx="6535" cy="5059"/>
            </a:xfrm>
            <a:custGeom>
              <a:avLst/>
              <a:gdLst>
                <a:gd name="T0" fmla="*/ 3 w 13"/>
                <a:gd name="T1" fmla="*/ 2 h 11"/>
                <a:gd name="T2" fmla="*/ 2 w 13"/>
                <a:gd name="T3" fmla="*/ 3 h 11"/>
                <a:gd name="T4" fmla="*/ 0 w 13"/>
                <a:gd name="T5" fmla="*/ 1 h 11"/>
                <a:gd name="T6" fmla="*/ 2 w 13"/>
                <a:gd name="T7" fmla="*/ 0 h 11"/>
                <a:gd name="T8" fmla="*/ 3 w 13"/>
                <a:gd name="T9" fmla="*/ 2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1">
                  <a:moveTo>
                    <a:pt x="12" y="7"/>
                  </a:moveTo>
                  <a:cubicBezTo>
                    <a:pt x="12" y="10"/>
                    <a:pt x="8" y="11"/>
                    <a:pt x="5" y="11"/>
                  </a:cubicBezTo>
                  <a:cubicBezTo>
                    <a:pt x="2" y="10"/>
                    <a:pt x="0" y="7"/>
                    <a:pt x="0" y="4"/>
                  </a:cubicBezTo>
                  <a:cubicBezTo>
                    <a:pt x="1" y="1"/>
                    <a:pt x="4" y="0"/>
                    <a:pt x="7" y="0"/>
                  </a:cubicBezTo>
                  <a:cubicBezTo>
                    <a:pt x="11" y="1"/>
                    <a:pt x="13" y="4"/>
                    <a:pt x="12"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1" name="Freeform 5590"/>
            <p:cNvSpPr>
              <a:spLocks/>
            </p:cNvSpPr>
            <p:nvPr/>
          </p:nvSpPr>
          <p:spPr bwMode="auto">
            <a:xfrm rot="2007792">
              <a:off x="9475844" y="4688457"/>
              <a:ext cx="3734" cy="2529"/>
            </a:xfrm>
            <a:custGeom>
              <a:avLst/>
              <a:gdLst>
                <a:gd name="T0" fmla="*/ 2 w 8"/>
                <a:gd name="T1" fmla="*/ 1 h 6"/>
                <a:gd name="T2" fmla="*/ 1 w 8"/>
                <a:gd name="T3" fmla="*/ 2 h 6"/>
                <a:gd name="T4" fmla="*/ 0 w 8"/>
                <a:gd name="T5" fmla="*/ 1 h 6"/>
                <a:gd name="T6" fmla="*/ 1 w 8"/>
                <a:gd name="T7" fmla="*/ 1 h 6"/>
                <a:gd name="T8" fmla="*/ 2 w 8"/>
                <a:gd name="T9" fmla="*/ 1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6">
                  <a:moveTo>
                    <a:pt x="8" y="4"/>
                  </a:moveTo>
                  <a:cubicBezTo>
                    <a:pt x="7" y="5"/>
                    <a:pt x="5" y="6"/>
                    <a:pt x="3" y="5"/>
                  </a:cubicBezTo>
                  <a:cubicBezTo>
                    <a:pt x="1" y="5"/>
                    <a:pt x="0" y="3"/>
                    <a:pt x="0" y="2"/>
                  </a:cubicBezTo>
                  <a:cubicBezTo>
                    <a:pt x="1" y="1"/>
                    <a:pt x="2" y="0"/>
                    <a:pt x="4" y="1"/>
                  </a:cubicBezTo>
                  <a:cubicBezTo>
                    <a:pt x="6" y="1"/>
                    <a:pt x="8" y="2"/>
                    <a:pt x="8"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2" name="Freeform 5591"/>
            <p:cNvSpPr>
              <a:spLocks/>
            </p:cNvSpPr>
            <p:nvPr/>
          </p:nvSpPr>
          <p:spPr bwMode="auto">
            <a:xfrm rot="2007792">
              <a:off x="9367297" y="4853672"/>
              <a:ext cx="7468" cy="5059"/>
            </a:xfrm>
            <a:custGeom>
              <a:avLst/>
              <a:gdLst>
                <a:gd name="T0" fmla="*/ 4 w 15"/>
                <a:gd name="T1" fmla="*/ 2 h 13"/>
                <a:gd name="T2" fmla="*/ 2 w 15"/>
                <a:gd name="T3" fmla="*/ 3 h 13"/>
                <a:gd name="T4" fmla="*/ 1 w 15"/>
                <a:gd name="T5" fmla="*/ 1 h 13"/>
                <a:gd name="T6" fmla="*/ 3 w 15"/>
                <a:gd name="T7" fmla="*/ 0 h 13"/>
                <a:gd name="T8" fmla="*/ 4 w 15"/>
                <a:gd name="T9" fmla="*/ 2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3">
                  <a:moveTo>
                    <a:pt x="14" y="8"/>
                  </a:moveTo>
                  <a:cubicBezTo>
                    <a:pt x="13" y="11"/>
                    <a:pt x="10" y="13"/>
                    <a:pt x="6" y="12"/>
                  </a:cubicBezTo>
                  <a:cubicBezTo>
                    <a:pt x="3" y="12"/>
                    <a:pt x="0" y="8"/>
                    <a:pt x="1" y="5"/>
                  </a:cubicBezTo>
                  <a:cubicBezTo>
                    <a:pt x="2" y="2"/>
                    <a:pt x="5" y="0"/>
                    <a:pt x="9" y="0"/>
                  </a:cubicBezTo>
                  <a:cubicBezTo>
                    <a:pt x="12" y="1"/>
                    <a:pt x="15" y="4"/>
                    <a:pt x="1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3" name="Freeform 5592"/>
            <p:cNvSpPr>
              <a:spLocks/>
            </p:cNvSpPr>
            <p:nvPr/>
          </p:nvSpPr>
          <p:spPr bwMode="auto">
            <a:xfrm rot="2007792">
              <a:off x="9376549" y="4853641"/>
              <a:ext cx="4668" cy="3372"/>
            </a:xfrm>
            <a:custGeom>
              <a:avLst/>
              <a:gdLst>
                <a:gd name="T0" fmla="*/ 3 w 10"/>
                <a:gd name="T1" fmla="*/ 2 h 8"/>
                <a:gd name="T2" fmla="*/ 1 w 10"/>
                <a:gd name="T3" fmla="*/ 2 h 8"/>
                <a:gd name="T4" fmla="*/ 0 w 10"/>
                <a:gd name="T5" fmla="*/ 1 h 8"/>
                <a:gd name="T6" fmla="*/ 2 w 10"/>
                <a:gd name="T7" fmla="*/ 0 h 8"/>
                <a:gd name="T8" fmla="*/ 3 w 10"/>
                <a:gd name="T9" fmla="*/ 2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8">
                  <a:moveTo>
                    <a:pt x="9" y="5"/>
                  </a:moveTo>
                  <a:cubicBezTo>
                    <a:pt x="9" y="7"/>
                    <a:pt x="6" y="8"/>
                    <a:pt x="4" y="8"/>
                  </a:cubicBezTo>
                  <a:cubicBezTo>
                    <a:pt x="1" y="7"/>
                    <a:pt x="0" y="5"/>
                    <a:pt x="0" y="3"/>
                  </a:cubicBezTo>
                  <a:cubicBezTo>
                    <a:pt x="1" y="1"/>
                    <a:pt x="3" y="0"/>
                    <a:pt x="5" y="0"/>
                  </a:cubicBezTo>
                  <a:cubicBezTo>
                    <a:pt x="8" y="1"/>
                    <a:pt x="10" y="3"/>
                    <a:pt x="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4" name="Freeform 5593"/>
            <p:cNvSpPr>
              <a:spLocks/>
            </p:cNvSpPr>
            <p:nvPr/>
          </p:nvSpPr>
          <p:spPr bwMode="auto">
            <a:xfrm rot="2007792">
              <a:off x="9393024" y="5080268"/>
              <a:ext cx="8402" cy="5902"/>
            </a:xfrm>
            <a:custGeom>
              <a:avLst/>
              <a:gdLst>
                <a:gd name="T0" fmla="*/ 4 w 17"/>
                <a:gd name="T1" fmla="*/ 2 h 15"/>
                <a:gd name="T2" fmla="*/ 2 w 17"/>
                <a:gd name="T3" fmla="*/ 3 h 15"/>
                <a:gd name="T4" fmla="*/ 1 w 17"/>
                <a:gd name="T5" fmla="*/ 1 h 15"/>
                <a:gd name="T6" fmla="*/ 3 w 17"/>
                <a:gd name="T7" fmla="*/ 0 h 15"/>
                <a:gd name="T8" fmla="*/ 4 w 17"/>
                <a:gd name="T9" fmla="*/ 2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5">
                  <a:moveTo>
                    <a:pt x="16" y="9"/>
                  </a:moveTo>
                  <a:cubicBezTo>
                    <a:pt x="15" y="13"/>
                    <a:pt x="11" y="15"/>
                    <a:pt x="7" y="14"/>
                  </a:cubicBezTo>
                  <a:cubicBezTo>
                    <a:pt x="3" y="13"/>
                    <a:pt x="0" y="10"/>
                    <a:pt x="1" y="6"/>
                  </a:cubicBezTo>
                  <a:cubicBezTo>
                    <a:pt x="2" y="2"/>
                    <a:pt x="6" y="0"/>
                    <a:pt x="10" y="0"/>
                  </a:cubicBezTo>
                  <a:cubicBezTo>
                    <a:pt x="14" y="1"/>
                    <a:pt x="17" y="5"/>
                    <a:pt x="16"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5" name="Freeform 5594"/>
            <p:cNvSpPr>
              <a:spLocks/>
            </p:cNvSpPr>
            <p:nvPr/>
          </p:nvSpPr>
          <p:spPr bwMode="auto">
            <a:xfrm rot="2007792">
              <a:off x="9398607" y="5073234"/>
              <a:ext cx="6535" cy="5902"/>
            </a:xfrm>
            <a:custGeom>
              <a:avLst/>
              <a:gdLst>
                <a:gd name="T0" fmla="*/ 3 w 13"/>
                <a:gd name="T1" fmla="*/ 2 h 13"/>
                <a:gd name="T2" fmla="*/ 2 w 13"/>
                <a:gd name="T3" fmla="*/ 4 h 13"/>
                <a:gd name="T4" fmla="*/ 0 w 13"/>
                <a:gd name="T5" fmla="*/ 2 h 13"/>
                <a:gd name="T6" fmla="*/ 2 w 13"/>
                <a:gd name="T7" fmla="*/ 1 h 13"/>
                <a:gd name="T8" fmla="*/ 3 w 13"/>
                <a:gd name="T9" fmla="*/ 2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12" y="8"/>
                  </a:moveTo>
                  <a:cubicBezTo>
                    <a:pt x="12" y="11"/>
                    <a:pt x="8" y="13"/>
                    <a:pt x="5" y="13"/>
                  </a:cubicBezTo>
                  <a:cubicBezTo>
                    <a:pt x="2" y="12"/>
                    <a:pt x="0" y="9"/>
                    <a:pt x="0" y="5"/>
                  </a:cubicBezTo>
                  <a:cubicBezTo>
                    <a:pt x="1" y="2"/>
                    <a:pt x="4" y="0"/>
                    <a:pt x="8" y="1"/>
                  </a:cubicBezTo>
                  <a:cubicBezTo>
                    <a:pt x="11" y="1"/>
                    <a:pt x="13" y="5"/>
                    <a:pt x="1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6" name="Freeform 5595"/>
            <p:cNvSpPr>
              <a:spLocks/>
            </p:cNvSpPr>
            <p:nvPr/>
          </p:nvSpPr>
          <p:spPr bwMode="auto">
            <a:xfrm rot="2007792">
              <a:off x="9669270" y="5101942"/>
              <a:ext cx="7468" cy="6745"/>
            </a:xfrm>
            <a:custGeom>
              <a:avLst/>
              <a:gdLst>
                <a:gd name="T0" fmla="*/ 4 w 16"/>
                <a:gd name="T1" fmla="*/ 3 h 16"/>
                <a:gd name="T2" fmla="*/ 2 w 16"/>
                <a:gd name="T3" fmla="*/ 4 h 16"/>
                <a:gd name="T4" fmla="*/ 1 w 16"/>
                <a:gd name="T5" fmla="*/ 2 h 16"/>
                <a:gd name="T6" fmla="*/ 3 w 16"/>
                <a:gd name="T7" fmla="*/ 1 h 16"/>
                <a:gd name="T8" fmla="*/ 4 w 16"/>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5" y="10"/>
                  </a:moveTo>
                  <a:cubicBezTo>
                    <a:pt x="14" y="14"/>
                    <a:pt x="10" y="16"/>
                    <a:pt x="6" y="15"/>
                  </a:cubicBezTo>
                  <a:cubicBezTo>
                    <a:pt x="2" y="15"/>
                    <a:pt x="0" y="11"/>
                    <a:pt x="1" y="7"/>
                  </a:cubicBezTo>
                  <a:cubicBezTo>
                    <a:pt x="2" y="3"/>
                    <a:pt x="5" y="0"/>
                    <a:pt x="9" y="1"/>
                  </a:cubicBezTo>
                  <a:cubicBezTo>
                    <a:pt x="13" y="2"/>
                    <a:pt x="16" y="6"/>
                    <a:pt x="1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7" name="Freeform 5596"/>
            <p:cNvSpPr>
              <a:spLocks/>
            </p:cNvSpPr>
            <p:nvPr/>
          </p:nvSpPr>
          <p:spPr bwMode="auto">
            <a:xfrm rot="2007792">
              <a:off x="9665518" y="5094635"/>
              <a:ext cx="5601" cy="5059"/>
            </a:xfrm>
            <a:custGeom>
              <a:avLst/>
              <a:gdLst>
                <a:gd name="T0" fmla="*/ 3 w 12"/>
                <a:gd name="T1" fmla="*/ 2 h 12"/>
                <a:gd name="T2" fmla="*/ 2 w 12"/>
                <a:gd name="T3" fmla="*/ 3 h 12"/>
                <a:gd name="T4" fmla="*/ 1 w 12"/>
                <a:gd name="T5" fmla="*/ 2 h 12"/>
                <a:gd name="T6" fmla="*/ 2 w 12"/>
                <a:gd name="T7" fmla="*/ 1 h 12"/>
                <a:gd name="T8" fmla="*/ 3 w 12"/>
                <a:gd name="T9" fmla="*/ 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2">
                  <a:moveTo>
                    <a:pt x="11" y="7"/>
                  </a:moveTo>
                  <a:cubicBezTo>
                    <a:pt x="11" y="10"/>
                    <a:pt x="8" y="12"/>
                    <a:pt x="5" y="11"/>
                  </a:cubicBezTo>
                  <a:cubicBezTo>
                    <a:pt x="2" y="11"/>
                    <a:pt x="0" y="8"/>
                    <a:pt x="1" y="5"/>
                  </a:cubicBezTo>
                  <a:cubicBezTo>
                    <a:pt x="1" y="2"/>
                    <a:pt x="4" y="0"/>
                    <a:pt x="7" y="1"/>
                  </a:cubicBezTo>
                  <a:cubicBezTo>
                    <a:pt x="10" y="2"/>
                    <a:pt x="12" y="4"/>
                    <a:pt x="1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8" name="Freeform 5597"/>
            <p:cNvSpPr>
              <a:spLocks/>
            </p:cNvSpPr>
            <p:nvPr/>
          </p:nvSpPr>
          <p:spPr bwMode="auto">
            <a:xfrm rot="2007792">
              <a:off x="9775343" y="4975599"/>
              <a:ext cx="6535" cy="5902"/>
            </a:xfrm>
            <a:custGeom>
              <a:avLst/>
              <a:gdLst>
                <a:gd name="T0" fmla="*/ 4 w 14"/>
                <a:gd name="T1" fmla="*/ 2 h 14"/>
                <a:gd name="T2" fmla="*/ 2 w 14"/>
                <a:gd name="T3" fmla="*/ 4 h 14"/>
                <a:gd name="T4" fmla="*/ 1 w 14"/>
                <a:gd name="T5" fmla="*/ 2 h 14"/>
                <a:gd name="T6" fmla="*/ 2 w 14"/>
                <a:gd name="T7" fmla="*/ 0 h 14"/>
                <a:gd name="T8" fmla="*/ 4 w 14"/>
                <a:gd name="T9" fmla="*/ 2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3" y="8"/>
                  </a:moveTo>
                  <a:cubicBezTo>
                    <a:pt x="12" y="11"/>
                    <a:pt x="9" y="14"/>
                    <a:pt x="6" y="13"/>
                  </a:cubicBezTo>
                  <a:cubicBezTo>
                    <a:pt x="2" y="12"/>
                    <a:pt x="0" y="9"/>
                    <a:pt x="1" y="5"/>
                  </a:cubicBezTo>
                  <a:cubicBezTo>
                    <a:pt x="2" y="2"/>
                    <a:pt x="5" y="0"/>
                    <a:pt x="8" y="0"/>
                  </a:cubicBezTo>
                  <a:cubicBezTo>
                    <a:pt x="12" y="1"/>
                    <a:pt x="14" y="4"/>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599" name="Freeform 5598"/>
            <p:cNvSpPr>
              <a:spLocks/>
            </p:cNvSpPr>
            <p:nvPr/>
          </p:nvSpPr>
          <p:spPr bwMode="auto">
            <a:xfrm rot="2007792">
              <a:off x="9765382" y="4972891"/>
              <a:ext cx="3734" cy="3372"/>
            </a:xfrm>
            <a:custGeom>
              <a:avLst/>
              <a:gdLst>
                <a:gd name="T0" fmla="*/ 2 w 9"/>
                <a:gd name="T1" fmla="*/ 1 h 7"/>
                <a:gd name="T2" fmla="*/ 1 w 9"/>
                <a:gd name="T3" fmla="*/ 2 h 7"/>
                <a:gd name="T4" fmla="*/ 0 w 9"/>
                <a:gd name="T5" fmla="*/ 1 h 7"/>
                <a:gd name="T6" fmla="*/ 1 w 9"/>
                <a:gd name="T7" fmla="*/ 0 h 7"/>
                <a:gd name="T8" fmla="*/ 2 w 9"/>
                <a:gd name="T9" fmla="*/ 1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7">
                  <a:moveTo>
                    <a:pt x="9" y="4"/>
                  </a:moveTo>
                  <a:cubicBezTo>
                    <a:pt x="9" y="6"/>
                    <a:pt x="6" y="7"/>
                    <a:pt x="4" y="6"/>
                  </a:cubicBezTo>
                  <a:cubicBezTo>
                    <a:pt x="1" y="6"/>
                    <a:pt x="0" y="4"/>
                    <a:pt x="0" y="2"/>
                  </a:cubicBezTo>
                  <a:cubicBezTo>
                    <a:pt x="0" y="0"/>
                    <a:pt x="3" y="0"/>
                    <a:pt x="5" y="0"/>
                  </a:cubicBezTo>
                  <a:cubicBezTo>
                    <a:pt x="8" y="1"/>
                    <a:pt x="9" y="2"/>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600" name="Freeform 5599"/>
            <p:cNvSpPr>
              <a:spLocks/>
            </p:cNvSpPr>
            <p:nvPr/>
          </p:nvSpPr>
          <p:spPr bwMode="auto">
            <a:xfrm rot="2007792">
              <a:off x="9866794" y="4979450"/>
              <a:ext cx="6535" cy="5902"/>
            </a:xfrm>
            <a:custGeom>
              <a:avLst/>
              <a:gdLst>
                <a:gd name="T0" fmla="*/ 3 w 15"/>
                <a:gd name="T1" fmla="*/ 2 h 15"/>
                <a:gd name="T2" fmla="*/ 1 w 15"/>
                <a:gd name="T3" fmla="*/ 3 h 15"/>
                <a:gd name="T4" fmla="*/ 0 w 15"/>
                <a:gd name="T5" fmla="*/ 1 h 15"/>
                <a:gd name="T6" fmla="*/ 2 w 15"/>
                <a:gd name="T7" fmla="*/ 0 h 15"/>
                <a:gd name="T8" fmla="*/ 3 w 15"/>
                <a:gd name="T9" fmla="*/ 2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4" y="9"/>
                  </a:moveTo>
                  <a:cubicBezTo>
                    <a:pt x="13" y="12"/>
                    <a:pt x="9" y="15"/>
                    <a:pt x="6" y="14"/>
                  </a:cubicBezTo>
                  <a:cubicBezTo>
                    <a:pt x="2" y="13"/>
                    <a:pt x="0" y="10"/>
                    <a:pt x="1" y="6"/>
                  </a:cubicBezTo>
                  <a:cubicBezTo>
                    <a:pt x="1" y="3"/>
                    <a:pt x="5" y="0"/>
                    <a:pt x="8" y="1"/>
                  </a:cubicBezTo>
                  <a:cubicBezTo>
                    <a:pt x="12" y="2"/>
                    <a:pt x="15" y="5"/>
                    <a:pt x="14"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601" name="Freeform 5600"/>
            <p:cNvSpPr>
              <a:spLocks/>
            </p:cNvSpPr>
            <p:nvPr/>
          </p:nvSpPr>
          <p:spPr bwMode="auto">
            <a:xfrm rot="2007792">
              <a:off x="9284367" y="5179978"/>
              <a:ext cx="16803" cy="46371"/>
            </a:xfrm>
            <a:custGeom>
              <a:avLst/>
              <a:gdLst>
                <a:gd name="T0" fmla="*/ 1 w 36"/>
                <a:gd name="T1" fmla="*/ 0 h 111"/>
                <a:gd name="T2" fmla="*/ 9 w 36"/>
                <a:gd name="T3" fmla="*/ 8 h 111"/>
                <a:gd name="T4" fmla="*/ 9 w 36"/>
                <a:gd name="T5" fmla="*/ 16 h 111"/>
                <a:gd name="T6" fmla="*/ 5 w 36"/>
                <a:gd name="T7" fmla="*/ 27 h 111"/>
                <a:gd name="T8" fmla="*/ 7 w 36"/>
                <a:gd name="T9" fmla="*/ 17 h 111"/>
                <a:gd name="T10" fmla="*/ 5 w 36"/>
                <a:gd name="T11" fmla="*/ 7 h 111"/>
                <a:gd name="T12" fmla="*/ 0 w 36"/>
                <a:gd name="T13" fmla="*/ 0 h 1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111">
                  <a:moveTo>
                    <a:pt x="1" y="0"/>
                  </a:moveTo>
                  <a:cubicBezTo>
                    <a:pt x="22" y="1"/>
                    <a:pt x="35" y="12"/>
                    <a:pt x="36" y="34"/>
                  </a:cubicBezTo>
                  <a:cubicBezTo>
                    <a:pt x="36" y="45"/>
                    <a:pt x="35" y="55"/>
                    <a:pt x="33" y="65"/>
                  </a:cubicBezTo>
                  <a:cubicBezTo>
                    <a:pt x="29" y="80"/>
                    <a:pt x="28" y="97"/>
                    <a:pt x="20" y="111"/>
                  </a:cubicBezTo>
                  <a:cubicBezTo>
                    <a:pt x="20" y="97"/>
                    <a:pt x="25" y="82"/>
                    <a:pt x="25" y="68"/>
                  </a:cubicBezTo>
                  <a:cubicBezTo>
                    <a:pt x="25" y="56"/>
                    <a:pt x="24" y="41"/>
                    <a:pt x="20" y="30"/>
                  </a:cubicBezTo>
                  <a:cubicBezTo>
                    <a:pt x="17" y="21"/>
                    <a:pt x="9" y="3"/>
                    <a:pt x="0" y="0"/>
                  </a:cubicBezTo>
                </a:path>
              </a:pathLst>
            </a:custGeom>
            <a:solidFill>
              <a:srgbClr val="EBE2E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602" name="Freeform 5601"/>
            <p:cNvSpPr>
              <a:spLocks/>
            </p:cNvSpPr>
            <p:nvPr/>
          </p:nvSpPr>
          <p:spPr bwMode="auto">
            <a:xfrm rot="2007792">
              <a:off x="9292138" y="5183719"/>
              <a:ext cx="10269" cy="33724"/>
            </a:xfrm>
            <a:custGeom>
              <a:avLst/>
              <a:gdLst>
                <a:gd name="T0" fmla="*/ 0 w 23"/>
                <a:gd name="T1" fmla="*/ 0 h 80"/>
                <a:gd name="T2" fmla="*/ 5 w 23"/>
                <a:gd name="T3" fmla="*/ 8 h 80"/>
                <a:gd name="T4" fmla="*/ 5 w 23"/>
                <a:gd name="T5" fmla="*/ 14 h 80"/>
                <a:gd name="T6" fmla="*/ 3 w 23"/>
                <a:gd name="T7" fmla="*/ 20 h 80"/>
                <a:gd name="T8" fmla="*/ 4 w 23"/>
                <a:gd name="T9" fmla="*/ 7 h 80"/>
                <a:gd name="T10" fmla="*/ 0 w 23"/>
                <a:gd name="T11" fmla="*/ 1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80">
                  <a:moveTo>
                    <a:pt x="0" y="0"/>
                  </a:moveTo>
                  <a:cubicBezTo>
                    <a:pt x="12" y="9"/>
                    <a:pt x="20" y="15"/>
                    <a:pt x="21" y="32"/>
                  </a:cubicBezTo>
                  <a:cubicBezTo>
                    <a:pt x="22" y="40"/>
                    <a:pt x="21" y="47"/>
                    <a:pt x="20" y="55"/>
                  </a:cubicBezTo>
                  <a:cubicBezTo>
                    <a:pt x="19" y="63"/>
                    <a:pt x="19" y="73"/>
                    <a:pt x="14" y="80"/>
                  </a:cubicBezTo>
                  <a:cubicBezTo>
                    <a:pt x="18" y="63"/>
                    <a:pt x="23" y="43"/>
                    <a:pt x="17" y="26"/>
                  </a:cubicBezTo>
                  <a:cubicBezTo>
                    <a:pt x="15" y="18"/>
                    <a:pt x="8" y="4"/>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5603" name="Freeform 5602"/>
            <p:cNvSpPr>
              <a:spLocks/>
            </p:cNvSpPr>
            <p:nvPr/>
          </p:nvSpPr>
          <p:spPr bwMode="auto">
            <a:xfrm rot="2007792">
              <a:off x="9243823" y="5151501"/>
              <a:ext cx="32673" cy="78408"/>
            </a:xfrm>
            <a:custGeom>
              <a:avLst/>
              <a:gdLst>
                <a:gd name="T0" fmla="*/ 17 w 71"/>
                <a:gd name="T1" fmla="*/ 2 h 188"/>
                <a:gd name="T2" fmla="*/ 0 w 71"/>
                <a:gd name="T3" fmla="*/ 46 h 188"/>
                <a:gd name="T4" fmla="*/ 17 w 71"/>
                <a:gd name="T5" fmla="*/ 2 h 188"/>
                <a:gd name="T6" fmla="*/ 0 60000 65536"/>
                <a:gd name="T7" fmla="*/ 0 60000 65536"/>
                <a:gd name="T8" fmla="*/ 0 60000 65536"/>
              </a:gdLst>
              <a:ahLst/>
              <a:cxnLst>
                <a:cxn ang="T6">
                  <a:pos x="T0" y="T1"/>
                </a:cxn>
                <a:cxn ang="T7">
                  <a:pos x="T2" y="T3"/>
                </a:cxn>
                <a:cxn ang="T8">
                  <a:pos x="T4" y="T5"/>
                </a:cxn>
              </a:cxnLst>
              <a:rect l="0" t="0" r="r" b="b"/>
              <a:pathLst>
                <a:path w="71" h="188">
                  <a:moveTo>
                    <a:pt x="71" y="9"/>
                  </a:moveTo>
                  <a:cubicBezTo>
                    <a:pt x="71" y="9"/>
                    <a:pt x="25" y="13"/>
                    <a:pt x="0" y="188"/>
                  </a:cubicBezTo>
                  <a:cubicBezTo>
                    <a:pt x="0" y="188"/>
                    <a:pt x="12" y="0"/>
                    <a:pt x="71"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grpSp>
      <p:sp>
        <p:nvSpPr>
          <p:cNvPr id="4530" name="Isosceles Triangle 4529"/>
          <p:cNvSpPr/>
          <p:nvPr/>
        </p:nvSpPr>
        <p:spPr>
          <a:xfrm rot="5811602">
            <a:off x="3574238" y="1659571"/>
            <a:ext cx="526102" cy="1244256"/>
          </a:xfrm>
          <a:prstGeom prst="triangle">
            <a:avLst>
              <a:gd name="adj" fmla="val 39647"/>
            </a:avLst>
          </a:prstGeom>
          <a:gradFill flip="none" rotWithShape="1">
            <a:gsLst>
              <a:gs pos="0">
                <a:srgbClr val="FFEAC1">
                  <a:shade val="30000"/>
                  <a:satMod val="115000"/>
                </a:srgbClr>
              </a:gs>
              <a:gs pos="50000">
                <a:srgbClr val="FFEAC1">
                  <a:shade val="67500"/>
                  <a:satMod val="115000"/>
                </a:srgbClr>
              </a:gs>
              <a:gs pos="100000">
                <a:srgbClr val="FFEAC1">
                  <a:shade val="100000"/>
                  <a:satMod val="11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endParaRPr>
          </a:p>
        </p:txBody>
      </p:sp>
      <p:grpSp>
        <p:nvGrpSpPr>
          <p:cNvPr id="4531" name="Group 4530"/>
          <p:cNvGrpSpPr>
            <a:grpSpLocks/>
          </p:cNvGrpSpPr>
          <p:nvPr/>
        </p:nvGrpSpPr>
        <p:grpSpPr bwMode="auto">
          <a:xfrm>
            <a:off x="5330189" y="2492612"/>
            <a:ext cx="530948" cy="653474"/>
            <a:chOff x="1481" y="742"/>
            <a:chExt cx="2790" cy="2860"/>
          </a:xfrm>
        </p:grpSpPr>
        <p:grpSp>
          <p:nvGrpSpPr>
            <p:cNvPr id="4761" name="Group 4760"/>
            <p:cNvGrpSpPr>
              <a:grpSpLocks/>
            </p:cNvGrpSpPr>
            <p:nvPr/>
          </p:nvGrpSpPr>
          <p:grpSpPr bwMode="auto">
            <a:xfrm>
              <a:off x="1481" y="742"/>
              <a:ext cx="2790" cy="2860"/>
              <a:chOff x="1481" y="742"/>
              <a:chExt cx="2790" cy="2860"/>
            </a:xfrm>
          </p:grpSpPr>
          <p:sp>
            <p:nvSpPr>
              <p:cNvPr id="5047" name="Freeform 5046"/>
              <p:cNvSpPr>
                <a:spLocks/>
              </p:cNvSpPr>
              <p:nvPr/>
            </p:nvSpPr>
            <p:spPr bwMode="auto">
              <a:xfrm>
                <a:off x="2598" y="2457"/>
                <a:ext cx="638" cy="1145"/>
              </a:xfrm>
              <a:custGeom>
                <a:avLst/>
                <a:gdLst>
                  <a:gd name="T0" fmla="*/ 400 w 255"/>
                  <a:gd name="T1" fmla="*/ 508 h 458"/>
                  <a:gd name="T2" fmla="*/ 113 w 255"/>
                  <a:gd name="T3" fmla="*/ 925 h 458"/>
                  <a:gd name="T4" fmla="*/ 113 w 255"/>
                  <a:gd name="T5" fmla="*/ 1338 h 458"/>
                  <a:gd name="T6" fmla="*/ 0 w 255"/>
                  <a:gd name="T7" fmla="*/ 1370 h 458"/>
                  <a:gd name="T8" fmla="*/ 25 w 255"/>
                  <a:gd name="T9" fmla="*/ 2563 h 458"/>
                  <a:gd name="T10" fmla="*/ 620 w 255"/>
                  <a:gd name="T11" fmla="*/ 2633 h 458"/>
                  <a:gd name="T12" fmla="*/ 1108 w 255"/>
                  <a:gd name="T13" fmla="*/ 1120 h 458"/>
                  <a:gd name="T14" fmla="*/ 1596 w 255"/>
                  <a:gd name="T15" fmla="*/ 0 h 4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5" h="458">
                    <a:moveTo>
                      <a:pt x="64" y="81"/>
                    </a:moveTo>
                    <a:cubicBezTo>
                      <a:pt x="61" y="125"/>
                      <a:pt x="26" y="140"/>
                      <a:pt x="18" y="148"/>
                    </a:cubicBezTo>
                    <a:cubicBezTo>
                      <a:pt x="20" y="164"/>
                      <a:pt x="20" y="187"/>
                      <a:pt x="18" y="214"/>
                    </a:cubicBezTo>
                    <a:cubicBezTo>
                      <a:pt x="18" y="224"/>
                      <a:pt x="0" y="219"/>
                      <a:pt x="0" y="219"/>
                    </a:cubicBezTo>
                    <a:cubicBezTo>
                      <a:pt x="7" y="239"/>
                      <a:pt x="4" y="362"/>
                      <a:pt x="4" y="410"/>
                    </a:cubicBezTo>
                    <a:cubicBezTo>
                      <a:pt x="4" y="458"/>
                      <a:pt x="97" y="458"/>
                      <a:pt x="99" y="421"/>
                    </a:cubicBezTo>
                    <a:cubicBezTo>
                      <a:pt x="104" y="352"/>
                      <a:pt x="138" y="262"/>
                      <a:pt x="177" y="179"/>
                    </a:cubicBezTo>
                    <a:cubicBezTo>
                      <a:pt x="216" y="95"/>
                      <a:pt x="248" y="88"/>
                      <a:pt x="255" y="0"/>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48" name="Freeform 5047"/>
              <p:cNvSpPr>
                <a:spLocks/>
              </p:cNvSpPr>
              <p:nvPr/>
            </p:nvSpPr>
            <p:spPr bwMode="auto">
              <a:xfrm>
                <a:off x="1486" y="769"/>
                <a:ext cx="2645" cy="1913"/>
              </a:xfrm>
              <a:custGeom>
                <a:avLst/>
                <a:gdLst>
                  <a:gd name="T0" fmla="*/ 5963 w 1058"/>
                  <a:gd name="T1" fmla="*/ 925 h 765"/>
                  <a:gd name="T2" fmla="*/ 6008 w 1058"/>
                  <a:gd name="T3" fmla="*/ 1025 h 765"/>
                  <a:gd name="T4" fmla="*/ 6138 w 1058"/>
                  <a:gd name="T5" fmla="*/ 1133 h 765"/>
                  <a:gd name="T6" fmla="*/ 6233 w 1058"/>
                  <a:gd name="T7" fmla="*/ 1250 h 765"/>
                  <a:gd name="T8" fmla="*/ 6388 w 1058"/>
                  <a:gd name="T9" fmla="*/ 1483 h 765"/>
                  <a:gd name="T10" fmla="*/ 6470 w 1058"/>
                  <a:gd name="T11" fmla="*/ 1775 h 765"/>
                  <a:gd name="T12" fmla="*/ 6600 w 1058"/>
                  <a:gd name="T13" fmla="*/ 2108 h 765"/>
                  <a:gd name="T14" fmla="*/ 6613 w 1058"/>
                  <a:gd name="T15" fmla="*/ 2376 h 765"/>
                  <a:gd name="T16" fmla="*/ 6545 w 1058"/>
                  <a:gd name="T17" fmla="*/ 2583 h 765"/>
                  <a:gd name="T18" fmla="*/ 6575 w 1058"/>
                  <a:gd name="T19" fmla="*/ 2688 h 765"/>
                  <a:gd name="T20" fmla="*/ 6370 w 1058"/>
                  <a:gd name="T21" fmla="*/ 3213 h 765"/>
                  <a:gd name="T22" fmla="*/ 6238 w 1058"/>
                  <a:gd name="T23" fmla="*/ 3408 h 765"/>
                  <a:gd name="T24" fmla="*/ 6138 w 1058"/>
                  <a:gd name="T25" fmla="*/ 3471 h 765"/>
                  <a:gd name="T26" fmla="*/ 5758 w 1058"/>
                  <a:gd name="T27" fmla="*/ 3701 h 765"/>
                  <a:gd name="T28" fmla="*/ 5363 w 1058"/>
                  <a:gd name="T29" fmla="*/ 3733 h 765"/>
                  <a:gd name="T30" fmla="*/ 5083 w 1058"/>
                  <a:gd name="T31" fmla="*/ 3808 h 765"/>
                  <a:gd name="T32" fmla="*/ 4758 w 1058"/>
                  <a:gd name="T33" fmla="*/ 3846 h 765"/>
                  <a:gd name="T34" fmla="*/ 4470 w 1058"/>
                  <a:gd name="T35" fmla="*/ 3859 h 765"/>
                  <a:gd name="T36" fmla="*/ 4095 w 1058"/>
                  <a:gd name="T37" fmla="*/ 4576 h 765"/>
                  <a:gd name="T38" fmla="*/ 3425 w 1058"/>
                  <a:gd name="T39" fmla="*/ 4764 h 765"/>
                  <a:gd name="T40" fmla="*/ 2725 w 1058"/>
                  <a:gd name="T41" fmla="*/ 4609 h 765"/>
                  <a:gd name="T42" fmla="*/ 1988 w 1058"/>
                  <a:gd name="T43" fmla="*/ 4584 h 765"/>
                  <a:gd name="T44" fmla="*/ 1833 w 1058"/>
                  <a:gd name="T45" fmla="*/ 4626 h 765"/>
                  <a:gd name="T46" fmla="*/ 1608 w 1058"/>
                  <a:gd name="T47" fmla="*/ 4601 h 765"/>
                  <a:gd name="T48" fmla="*/ 1233 w 1058"/>
                  <a:gd name="T49" fmla="*/ 4571 h 765"/>
                  <a:gd name="T50" fmla="*/ 1008 w 1058"/>
                  <a:gd name="T51" fmla="*/ 4451 h 765"/>
                  <a:gd name="T52" fmla="*/ 708 w 1058"/>
                  <a:gd name="T53" fmla="*/ 4401 h 765"/>
                  <a:gd name="T54" fmla="*/ 413 w 1058"/>
                  <a:gd name="T55" fmla="*/ 4151 h 765"/>
                  <a:gd name="T56" fmla="*/ 363 w 1058"/>
                  <a:gd name="T57" fmla="*/ 4034 h 765"/>
                  <a:gd name="T58" fmla="*/ 283 w 1058"/>
                  <a:gd name="T59" fmla="*/ 3971 h 765"/>
                  <a:gd name="T60" fmla="*/ 95 w 1058"/>
                  <a:gd name="T61" fmla="*/ 3376 h 765"/>
                  <a:gd name="T62" fmla="*/ 100 w 1058"/>
                  <a:gd name="T63" fmla="*/ 3258 h 765"/>
                  <a:gd name="T64" fmla="*/ 50 w 1058"/>
                  <a:gd name="T65" fmla="*/ 3101 h 765"/>
                  <a:gd name="T66" fmla="*/ 50 w 1058"/>
                  <a:gd name="T67" fmla="*/ 2226 h 765"/>
                  <a:gd name="T68" fmla="*/ 100 w 1058"/>
                  <a:gd name="T69" fmla="*/ 2133 h 765"/>
                  <a:gd name="T70" fmla="*/ 100 w 1058"/>
                  <a:gd name="T71" fmla="*/ 1926 h 765"/>
                  <a:gd name="T72" fmla="*/ 633 w 1058"/>
                  <a:gd name="T73" fmla="*/ 1125 h 765"/>
                  <a:gd name="T74" fmla="*/ 875 w 1058"/>
                  <a:gd name="T75" fmla="*/ 945 h 765"/>
                  <a:gd name="T76" fmla="*/ 1250 w 1058"/>
                  <a:gd name="T77" fmla="*/ 625 h 765"/>
                  <a:gd name="T78" fmla="*/ 1525 w 1058"/>
                  <a:gd name="T79" fmla="*/ 388 h 765"/>
                  <a:gd name="T80" fmla="*/ 2133 w 1058"/>
                  <a:gd name="T81" fmla="*/ 108 h 765"/>
                  <a:gd name="T82" fmla="*/ 2383 w 1058"/>
                  <a:gd name="T83" fmla="*/ 95 h 765"/>
                  <a:gd name="T84" fmla="*/ 2825 w 1058"/>
                  <a:gd name="T85" fmla="*/ 0 h 765"/>
                  <a:gd name="T86" fmla="*/ 3058 w 1058"/>
                  <a:gd name="T87" fmla="*/ 0 h 765"/>
                  <a:gd name="T88" fmla="*/ 3350 w 1058"/>
                  <a:gd name="T89" fmla="*/ 50 h 765"/>
                  <a:gd name="T90" fmla="*/ 3845 w 1058"/>
                  <a:gd name="T91" fmla="*/ 95 h 765"/>
                  <a:gd name="T92" fmla="*/ 4345 w 1058"/>
                  <a:gd name="T93" fmla="*/ 175 h 765"/>
                  <a:gd name="T94" fmla="*/ 4663 w 1058"/>
                  <a:gd name="T95" fmla="*/ 313 h 765"/>
                  <a:gd name="T96" fmla="*/ 4963 w 1058"/>
                  <a:gd name="T97" fmla="*/ 400 h 765"/>
                  <a:gd name="T98" fmla="*/ 5400 w 1058"/>
                  <a:gd name="T99" fmla="*/ 538 h 765"/>
                  <a:gd name="T100" fmla="*/ 5950 w 1058"/>
                  <a:gd name="T101" fmla="*/ 920 h 76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58" h="765">
                    <a:moveTo>
                      <a:pt x="954" y="148"/>
                    </a:moveTo>
                    <a:cubicBezTo>
                      <a:pt x="959" y="155"/>
                      <a:pt x="961" y="158"/>
                      <a:pt x="961" y="164"/>
                    </a:cubicBezTo>
                    <a:cubicBezTo>
                      <a:pt x="961" y="168"/>
                      <a:pt x="975" y="176"/>
                      <a:pt x="982" y="181"/>
                    </a:cubicBezTo>
                    <a:cubicBezTo>
                      <a:pt x="989" y="186"/>
                      <a:pt x="992" y="195"/>
                      <a:pt x="997" y="200"/>
                    </a:cubicBezTo>
                    <a:cubicBezTo>
                      <a:pt x="1007" y="213"/>
                      <a:pt x="1015" y="225"/>
                      <a:pt x="1022" y="237"/>
                    </a:cubicBezTo>
                    <a:cubicBezTo>
                      <a:pt x="1030" y="251"/>
                      <a:pt x="1029" y="268"/>
                      <a:pt x="1035" y="284"/>
                    </a:cubicBezTo>
                    <a:cubicBezTo>
                      <a:pt x="1044" y="305"/>
                      <a:pt x="1054" y="320"/>
                      <a:pt x="1056" y="337"/>
                    </a:cubicBezTo>
                    <a:cubicBezTo>
                      <a:pt x="1056" y="348"/>
                      <a:pt x="1058" y="369"/>
                      <a:pt x="1058" y="380"/>
                    </a:cubicBezTo>
                    <a:cubicBezTo>
                      <a:pt x="1057" y="389"/>
                      <a:pt x="1048" y="402"/>
                      <a:pt x="1047" y="413"/>
                    </a:cubicBezTo>
                    <a:cubicBezTo>
                      <a:pt x="1047" y="424"/>
                      <a:pt x="1054" y="420"/>
                      <a:pt x="1052" y="430"/>
                    </a:cubicBezTo>
                    <a:cubicBezTo>
                      <a:pt x="1048" y="463"/>
                      <a:pt x="1038" y="491"/>
                      <a:pt x="1019" y="514"/>
                    </a:cubicBezTo>
                    <a:cubicBezTo>
                      <a:pt x="1010" y="526"/>
                      <a:pt x="1006" y="534"/>
                      <a:pt x="998" y="545"/>
                    </a:cubicBezTo>
                    <a:cubicBezTo>
                      <a:pt x="994" y="550"/>
                      <a:pt x="986" y="551"/>
                      <a:pt x="982" y="555"/>
                    </a:cubicBezTo>
                    <a:cubicBezTo>
                      <a:pt x="969" y="566"/>
                      <a:pt x="953" y="584"/>
                      <a:pt x="921" y="592"/>
                    </a:cubicBezTo>
                    <a:cubicBezTo>
                      <a:pt x="905" y="596"/>
                      <a:pt x="882" y="594"/>
                      <a:pt x="858" y="597"/>
                    </a:cubicBezTo>
                    <a:cubicBezTo>
                      <a:pt x="843" y="599"/>
                      <a:pt x="827" y="607"/>
                      <a:pt x="813" y="609"/>
                    </a:cubicBezTo>
                    <a:cubicBezTo>
                      <a:pt x="787" y="612"/>
                      <a:pt x="767" y="614"/>
                      <a:pt x="761" y="615"/>
                    </a:cubicBezTo>
                    <a:cubicBezTo>
                      <a:pt x="726" y="618"/>
                      <a:pt x="714" y="614"/>
                      <a:pt x="715" y="617"/>
                    </a:cubicBezTo>
                    <a:cubicBezTo>
                      <a:pt x="723" y="670"/>
                      <a:pt x="677" y="700"/>
                      <a:pt x="655" y="732"/>
                    </a:cubicBezTo>
                    <a:cubicBezTo>
                      <a:pt x="633" y="765"/>
                      <a:pt x="590" y="763"/>
                      <a:pt x="548" y="762"/>
                    </a:cubicBezTo>
                    <a:cubicBezTo>
                      <a:pt x="505" y="760"/>
                      <a:pt x="484" y="746"/>
                      <a:pt x="436" y="737"/>
                    </a:cubicBezTo>
                    <a:cubicBezTo>
                      <a:pt x="393" y="729"/>
                      <a:pt x="360" y="733"/>
                      <a:pt x="318" y="733"/>
                    </a:cubicBezTo>
                    <a:cubicBezTo>
                      <a:pt x="313" y="733"/>
                      <a:pt x="297" y="740"/>
                      <a:pt x="293" y="740"/>
                    </a:cubicBezTo>
                    <a:cubicBezTo>
                      <a:pt x="271" y="740"/>
                      <a:pt x="269" y="735"/>
                      <a:pt x="257" y="736"/>
                    </a:cubicBezTo>
                    <a:cubicBezTo>
                      <a:pt x="240" y="737"/>
                      <a:pt x="225" y="737"/>
                      <a:pt x="197" y="731"/>
                    </a:cubicBezTo>
                    <a:cubicBezTo>
                      <a:pt x="184" y="729"/>
                      <a:pt x="175" y="716"/>
                      <a:pt x="161" y="712"/>
                    </a:cubicBezTo>
                    <a:cubicBezTo>
                      <a:pt x="147" y="709"/>
                      <a:pt x="126" y="711"/>
                      <a:pt x="113" y="704"/>
                    </a:cubicBezTo>
                    <a:cubicBezTo>
                      <a:pt x="94" y="692"/>
                      <a:pt x="80" y="682"/>
                      <a:pt x="66" y="664"/>
                    </a:cubicBezTo>
                    <a:cubicBezTo>
                      <a:pt x="64" y="661"/>
                      <a:pt x="60" y="648"/>
                      <a:pt x="58" y="645"/>
                    </a:cubicBezTo>
                    <a:cubicBezTo>
                      <a:pt x="56" y="641"/>
                      <a:pt x="47" y="640"/>
                      <a:pt x="45" y="635"/>
                    </a:cubicBezTo>
                    <a:cubicBezTo>
                      <a:pt x="32" y="612"/>
                      <a:pt x="23" y="582"/>
                      <a:pt x="15" y="540"/>
                    </a:cubicBezTo>
                    <a:cubicBezTo>
                      <a:pt x="14" y="535"/>
                      <a:pt x="17" y="527"/>
                      <a:pt x="16" y="521"/>
                    </a:cubicBezTo>
                    <a:cubicBezTo>
                      <a:pt x="15" y="517"/>
                      <a:pt x="8" y="501"/>
                      <a:pt x="8" y="496"/>
                    </a:cubicBezTo>
                    <a:cubicBezTo>
                      <a:pt x="1" y="450"/>
                      <a:pt x="0" y="405"/>
                      <a:pt x="8" y="356"/>
                    </a:cubicBezTo>
                    <a:cubicBezTo>
                      <a:pt x="8" y="351"/>
                      <a:pt x="15" y="347"/>
                      <a:pt x="16" y="341"/>
                    </a:cubicBezTo>
                    <a:cubicBezTo>
                      <a:pt x="17" y="334"/>
                      <a:pt x="11" y="323"/>
                      <a:pt x="16" y="308"/>
                    </a:cubicBezTo>
                    <a:cubicBezTo>
                      <a:pt x="31" y="258"/>
                      <a:pt x="63" y="217"/>
                      <a:pt x="101" y="180"/>
                    </a:cubicBezTo>
                    <a:cubicBezTo>
                      <a:pt x="113" y="168"/>
                      <a:pt x="128" y="162"/>
                      <a:pt x="140" y="151"/>
                    </a:cubicBezTo>
                    <a:cubicBezTo>
                      <a:pt x="160" y="131"/>
                      <a:pt x="182" y="115"/>
                      <a:pt x="200" y="100"/>
                    </a:cubicBezTo>
                    <a:cubicBezTo>
                      <a:pt x="212" y="90"/>
                      <a:pt x="235" y="69"/>
                      <a:pt x="244" y="62"/>
                    </a:cubicBezTo>
                    <a:cubicBezTo>
                      <a:pt x="271" y="41"/>
                      <a:pt x="306" y="26"/>
                      <a:pt x="341" y="17"/>
                    </a:cubicBezTo>
                    <a:cubicBezTo>
                      <a:pt x="355" y="13"/>
                      <a:pt x="368" y="17"/>
                      <a:pt x="381" y="15"/>
                    </a:cubicBezTo>
                    <a:cubicBezTo>
                      <a:pt x="408" y="10"/>
                      <a:pt x="433" y="1"/>
                      <a:pt x="452" y="0"/>
                    </a:cubicBezTo>
                    <a:cubicBezTo>
                      <a:pt x="463" y="0"/>
                      <a:pt x="475" y="0"/>
                      <a:pt x="489" y="0"/>
                    </a:cubicBezTo>
                    <a:cubicBezTo>
                      <a:pt x="503" y="1"/>
                      <a:pt x="519" y="7"/>
                      <a:pt x="536" y="8"/>
                    </a:cubicBezTo>
                    <a:cubicBezTo>
                      <a:pt x="559" y="11"/>
                      <a:pt x="586" y="9"/>
                      <a:pt x="615" y="15"/>
                    </a:cubicBezTo>
                    <a:cubicBezTo>
                      <a:pt x="638" y="20"/>
                      <a:pt x="670" y="22"/>
                      <a:pt x="695" y="28"/>
                    </a:cubicBezTo>
                    <a:cubicBezTo>
                      <a:pt x="712" y="33"/>
                      <a:pt x="729" y="45"/>
                      <a:pt x="746" y="50"/>
                    </a:cubicBezTo>
                    <a:cubicBezTo>
                      <a:pt x="763" y="54"/>
                      <a:pt x="779" y="59"/>
                      <a:pt x="794" y="64"/>
                    </a:cubicBezTo>
                    <a:cubicBezTo>
                      <a:pt x="819" y="72"/>
                      <a:pt x="842" y="76"/>
                      <a:pt x="864" y="86"/>
                    </a:cubicBezTo>
                    <a:cubicBezTo>
                      <a:pt x="899" y="102"/>
                      <a:pt x="931" y="124"/>
                      <a:pt x="952" y="147"/>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49" name="Freeform 5048"/>
              <p:cNvSpPr>
                <a:spLocks/>
              </p:cNvSpPr>
              <p:nvPr/>
            </p:nvSpPr>
            <p:spPr bwMode="auto">
              <a:xfrm>
                <a:off x="1481" y="772"/>
                <a:ext cx="2645" cy="1915"/>
              </a:xfrm>
              <a:custGeom>
                <a:avLst/>
                <a:gdLst>
                  <a:gd name="T0" fmla="*/ 5963 w 1058"/>
                  <a:gd name="T1" fmla="*/ 933 h 766"/>
                  <a:gd name="T2" fmla="*/ 6008 w 1058"/>
                  <a:gd name="T3" fmla="*/ 1033 h 766"/>
                  <a:gd name="T4" fmla="*/ 6138 w 1058"/>
                  <a:gd name="T5" fmla="*/ 1138 h 766"/>
                  <a:gd name="T6" fmla="*/ 6233 w 1058"/>
                  <a:gd name="T7" fmla="*/ 1258 h 766"/>
                  <a:gd name="T8" fmla="*/ 6388 w 1058"/>
                  <a:gd name="T9" fmla="*/ 1483 h 766"/>
                  <a:gd name="T10" fmla="*/ 6470 w 1058"/>
                  <a:gd name="T11" fmla="*/ 1775 h 766"/>
                  <a:gd name="T12" fmla="*/ 6600 w 1058"/>
                  <a:gd name="T13" fmla="*/ 2113 h 766"/>
                  <a:gd name="T14" fmla="*/ 6613 w 1058"/>
                  <a:gd name="T15" fmla="*/ 2375 h 766"/>
                  <a:gd name="T16" fmla="*/ 6545 w 1058"/>
                  <a:gd name="T17" fmla="*/ 2588 h 766"/>
                  <a:gd name="T18" fmla="*/ 6575 w 1058"/>
                  <a:gd name="T19" fmla="*/ 2695 h 766"/>
                  <a:gd name="T20" fmla="*/ 6370 w 1058"/>
                  <a:gd name="T21" fmla="*/ 3220 h 766"/>
                  <a:gd name="T22" fmla="*/ 6238 w 1058"/>
                  <a:gd name="T23" fmla="*/ 3413 h 766"/>
                  <a:gd name="T24" fmla="*/ 6138 w 1058"/>
                  <a:gd name="T25" fmla="*/ 3470 h 766"/>
                  <a:gd name="T26" fmla="*/ 5758 w 1058"/>
                  <a:gd name="T27" fmla="*/ 3700 h 766"/>
                  <a:gd name="T28" fmla="*/ 5363 w 1058"/>
                  <a:gd name="T29" fmla="*/ 3733 h 766"/>
                  <a:gd name="T30" fmla="*/ 5083 w 1058"/>
                  <a:gd name="T31" fmla="*/ 3808 h 766"/>
                  <a:gd name="T32" fmla="*/ 4758 w 1058"/>
                  <a:gd name="T33" fmla="*/ 3845 h 766"/>
                  <a:gd name="T34" fmla="*/ 4470 w 1058"/>
                  <a:gd name="T35" fmla="*/ 3863 h 766"/>
                  <a:gd name="T36" fmla="*/ 4095 w 1058"/>
                  <a:gd name="T37" fmla="*/ 4575 h 766"/>
                  <a:gd name="T38" fmla="*/ 3425 w 1058"/>
                  <a:gd name="T39" fmla="*/ 4763 h 766"/>
                  <a:gd name="T40" fmla="*/ 2725 w 1058"/>
                  <a:gd name="T41" fmla="*/ 4608 h 766"/>
                  <a:gd name="T42" fmla="*/ 1988 w 1058"/>
                  <a:gd name="T43" fmla="*/ 4588 h 766"/>
                  <a:gd name="T44" fmla="*/ 1833 w 1058"/>
                  <a:gd name="T45" fmla="*/ 4625 h 766"/>
                  <a:gd name="T46" fmla="*/ 1608 w 1058"/>
                  <a:gd name="T47" fmla="*/ 4600 h 766"/>
                  <a:gd name="T48" fmla="*/ 1233 w 1058"/>
                  <a:gd name="T49" fmla="*/ 4575 h 766"/>
                  <a:gd name="T50" fmla="*/ 1008 w 1058"/>
                  <a:gd name="T51" fmla="*/ 4450 h 766"/>
                  <a:gd name="T52" fmla="*/ 708 w 1058"/>
                  <a:gd name="T53" fmla="*/ 4400 h 766"/>
                  <a:gd name="T54" fmla="*/ 413 w 1058"/>
                  <a:gd name="T55" fmla="*/ 4150 h 766"/>
                  <a:gd name="T56" fmla="*/ 363 w 1058"/>
                  <a:gd name="T57" fmla="*/ 4033 h 766"/>
                  <a:gd name="T58" fmla="*/ 283 w 1058"/>
                  <a:gd name="T59" fmla="*/ 3975 h 766"/>
                  <a:gd name="T60" fmla="*/ 95 w 1058"/>
                  <a:gd name="T61" fmla="*/ 3383 h 766"/>
                  <a:gd name="T62" fmla="*/ 100 w 1058"/>
                  <a:gd name="T63" fmla="*/ 3263 h 766"/>
                  <a:gd name="T64" fmla="*/ 50 w 1058"/>
                  <a:gd name="T65" fmla="*/ 3100 h 766"/>
                  <a:gd name="T66" fmla="*/ 50 w 1058"/>
                  <a:gd name="T67" fmla="*/ 2233 h 766"/>
                  <a:gd name="T68" fmla="*/ 100 w 1058"/>
                  <a:gd name="T69" fmla="*/ 2138 h 766"/>
                  <a:gd name="T70" fmla="*/ 100 w 1058"/>
                  <a:gd name="T71" fmla="*/ 1925 h 766"/>
                  <a:gd name="T72" fmla="*/ 633 w 1058"/>
                  <a:gd name="T73" fmla="*/ 1125 h 766"/>
                  <a:gd name="T74" fmla="*/ 875 w 1058"/>
                  <a:gd name="T75" fmla="*/ 945 h 766"/>
                  <a:gd name="T76" fmla="*/ 1250 w 1058"/>
                  <a:gd name="T77" fmla="*/ 633 h 766"/>
                  <a:gd name="T78" fmla="*/ 1525 w 1058"/>
                  <a:gd name="T79" fmla="*/ 388 h 766"/>
                  <a:gd name="T80" fmla="*/ 2133 w 1058"/>
                  <a:gd name="T81" fmla="*/ 108 h 766"/>
                  <a:gd name="T82" fmla="*/ 2383 w 1058"/>
                  <a:gd name="T83" fmla="*/ 95 h 766"/>
                  <a:gd name="T84" fmla="*/ 2825 w 1058"/>
                  <a:gd name="T85" fmla="*/ 8 h 766"/>
                  <a:gd name="T86" fmla="*/ 3058 w 1058"/>
                  <a:gd name="T87" fmla="*/ 0 h 766"/>
                  <a:gd name="T88" fmla="*/ 3350 w 1058"/>
                  <a:gd name="T89" fmla="*/ 58 h 766"/>
                  <a:gd name="T90" fmla="*/ 3845 w 1058"/>
                  <a:gd name="T91" fmla="*/ 95 h 766"/>
                  <a:gd name="T92" fmla="*/ 4345 w 1058"/>
                  <a:gd name="T93" fmla="*/ 183 h 766"/>
                  <a:gd name="T94" fmla="*/ 4663 w 1058"/>
                  <a:gd name="T95" fmla="*/ 313 h 766"/>
                  <a:gd name="T96" fmla="*/ 4963 w 1058"/>
                  <a:gd name="T97" fmla="*/ 400 h 766"/>
                  <a:gd name="T98" fmla="*/ 5400 w 1058"/>
                  <a:gd name="T99" fmla="*/ 538 h 766"/>
                  <a:gd name="T100" fmla="*/ 5950 w 1058"/>
                  <a:gd name="T101" fmla="*/ 920 h 7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58" h="766">
                    <a:moveTo>
                      <a:pt x="954" y="149"/>
                    </a:moveTo>
                    <a:cubicBezTo>
                      <a:pt x="959" y="156"/>
                      <a:pt x="961" y="159"/>
                      <a:pt x="961" y="165"/>
                    </a:cubicBezTo>
                    <a:cubicBezTo>
                      <a:pt x="961" y="168"/>
                      <a:pt x="975" y="176"/>
                      <a:pt x="982" y="182"/>
                    </a:cubicBezTo>
                    <a:cubicBezTo>
                      <a:pt x="989" y="187"/>
                      <a:pt x="992" y="196"/>
                      <a:pt x="997" y="201"/>
                    </a:cubicBezTo>
                    <a:cubicBezTo>
                      <a:pt x="1007" y="214"/>
                      <a:pt x="1015" y="226"/>
                      <a:pt x="1022" y="237"/>
                    </a:cubicBezTo>
                    <a:cubicBezTo>
                      <a:pt x="1030" y="252"/>
                      <a:pt x="1029" y="268"/>
                      <a:pt x="1035" y="284"/>
                    </a:cubicBezTo>
                    <a:cubicBezTo>
                      <a:pt x="1044" y="305"/>
                      <a:pt x="1054" y="320"/>
                      <a:pt x="1056" y="338"/>
                    </a:cubicBezTo>
                    <a:cubicBezTo>
                      <a:pt x="1056" y="348"/>
                      <a:pt x="1058" y="369"/>
                      <a:pt x="1058" y="380"/>
                    </a:cubicBezTo>
                    <a:cubicBezTo>
                      <a:pt x="1057" y="389"/>
                      <a:pt x="1048" y="403"/>
                      <a:pt x="1047" y="414"/>
                    </a:cubicBezTo>
                    <a:cubicBezTo>
                      <a:pt x="1047" y="424"/>
                      <a:pt x="1054" y="421"/>
                      <a:pt x="1052" y="431"/>
                    </a:cubicBezTo>
                    <a:cubicBezTo>
                      <a:pt x="1048" y="463"/>
                      <a:pt x="1038" y="492"/>
                      <a:pt x="1019" y="515"/>
                    </a:cubicBezTo>
                    <a:cubicBezTo>
                      <a:pt x="1010" y="527"/>
                      <a:pt x="1006" y="535"/>
                      <a:pt x="998" y="546"/>
                    </a:cubicBezTo>
                    <a:cubicBezTo>
                      <a:pt x="994" y="550"/>
                      <a:pt x="986" y="551"/>
                      <a:pt x="982" y="555"/>
                    </a:cubicBezTo>
                    <a:cubicBezTo>
                      <a:pt x="969" y="567"/>
                      <a:pt x="953" y="585"/>
                      <a:pt x="921" y="592"/>
                    </a:cubicBezTo>
                    <a:cubicBezTo>
                      <a:pt x="905" y="596"/>
                      <a:pt x="882" y="594"/>
                      <a:pt x="858" y="597"/>
                    </a:cubicBezTo>
                    <a:cubicBezTo>
                      <a:pt x="843" y="599"/>
                      <a:pt x="827" y="608"/>
                      <a:pt x="813" y="609"/>
                    </a:cubicBezTo>
                    <a:cubicBezTo>
                      <a:pt x="787" y="613"/>
                      <a:pt x="767" y="615"/>
                      <a:pt x="761" y="615"/>
                    </a:cubicBezTo>
                    <a:cubicBezTo>
                      <a:pt x="726" y="619"/>
                      <a:pt x="714" y="614"/>
                      <a:pt x="715" y="618"/>
                    </a:cubicBezTo>
                    <a:cubicBezTo>
                      <a:pt x="723" y="671"/>
                      <a:pt x="677" y="701"/>
                      <a:pt x="655" y="732"/>
                    </a:cubicBezTo>
                    <a:cubicBezTo>
                      <a:pt x="633" y="766"/>
                      <a:pt x="590" y="764"/>
                      <a:pt x="548" y="762"/>
                    </a:cubicBezTo>
                    <a:cubicBezTo>
                      <a:pt x="505" y="760"/>
                      <a:pt x="484" y="746"/>
                      <a:pt x="436" y="737"/>
                    </a:cubicBezTo>
                    <a:cubicBezTo>
                      <a:pt x="393" y="729"/>
                      <a:pt x="360" y="733"/>
                      <a:pt x="318" y="734"/>
                    </a:cubicBezTo>
                    <a:cubicBezTo>
                      <a:pt x="313" y="734"/>
                      <a:pt x="297" y="740"/>
                      <a:pt x="293" y="740"/>
                    </a:cubicBezTo>
                    <a:cubicBezTo>
                      <a:pt x="271" y="740"/>
                      <a:pt x="269" y="735"/>
                      <a:pt x="257" y="736"/>
                    </a:cubicBezTo>
                    <a:cubicBezTo>
                      <a:pt x="240" y="737"/>
                      <a:pt x="225" y="738"/>
                      <a:pt x="197" y="732"/>
                    </a:cubicBezTo>
                    <a:cubicBezTo>
                      <a:pt x="184" y="729"/>
                      <a:pt x="175" y="716"/>
                      <a:pt x="161" y="712"/>
                    </a:cubicBezTo>
                    <a:cubicBezTo>
                      <a:pt x="147" y="709"/>
                      <a:pt x="126" y="712"/>
                      <a:pt x="113" y="704"/>
                    </a:cubicBezTo>
                    <a:cubicBezTo>
                      <a:pt x="94" y="693"/>
                      <a:pt x="80" y="683"/>
                      <a:pt x="66" y="664"/>
                    </a:cubicBezTo>
                    <a:cubicBezTo>
                      <a:pt x="64" y="662"/>
                      <a:pt x="60" y="648"/>
                      <a:pt x="58" y="645"/>
                    </a:cubicBezTo>
                    <a:cubicBezTo>
                      <a:pt x="56" y="642"/>
                      <a:pt x="47" y="640"/>
                      <a:pt x="45" y="636"/>
                    </a:cubicBezTo>
                    <a:cubicBezTo>
                      <a:pt x="32" y="612"/>
                      <a:pt x="23" y="583"/>
                      <a:pt x="15" y="541"/>
                    </a:cubicBezTo>
                    <a:cubicBezTo>
                      <a:pt x="14" y="535"/>
                      <a:pt x="17" y="527"/>
                      <a:pt x="16" y="522"/>
                    </a:cubicBezTo>
                    <a:cubicBezTo>
                      <a:pt x="15" y="517"/>
                      <a:pt x="8" y="501"/>
                      <a:pt x="8" y="496"/>
                    </a:cubicBezTo>
                    <a:cubicBezTo>
                      <a:pt x="1" y="450"/>
                      <a:pt x="0" y="406"/>
                      <a:pt x="8" y="357"/>
                    </a:cubicBezTo>
                    <a:cubicBezTo>
                      <a:pt x="8" y="351"/>
                      <a:pt x="15" y="347"/>
                      <a:pt x="16" y="342"/>
                    </a:cubicBezTo>
                    <a:cubicBezTo>
                      <a:pt x="17" y="334"/>
                      <a:pt x="11" y="324"/>
                      <a:pt x="16" y="308"/>
                    </a:cubicBezTo>
                    <a:cubicBezTo>
                      <a:pt x="31" y="258"/>
                      <a:pt x="63" y="217"/>
                      <a:pt x="101" y="180"/>
                    </a:cubicBezTo>
                    <a:cubicBezTo>
                      <a:pt x="113" y="169"/>
                      <a:pt x="128" y="163"/>
                      <a:pt x="140" y="151"/>
                    </a:cubicBezTo>
                    <a:cubicBezTo>
                      <a:pt x="160" y="131"/>
                      <a:pt x="182" y="116"/>
                      <a:pt x="200" y="101"/>
                    </a:cubicBezTo>
                    <a:cubicBezTo>
                      <a:pt x="212" y="90"/>
                      <a:pt x="235" y="70"/>
                      <a:pt x="244" y="62"/>
                    </a:cubicBezTo>
                    <a:cubicBezTo>
                      <a:pt x="271" y="41"/>
                      <a:pt x="306" y="27"/>
                      <a:pt x="341" y="17"/>
                    </a:cubicBezTo>
                    <a:cubicBezTo>
                      <a:pt x="355" y="14"/>
                      <a:pt x="368" y="18"/>
                      <a:pt x="381" y="15"/>
                    </a:cubicBezTo>
                    <a:cubicBezTo>
                      <a:pt x="408" y="11"/>
                      <a:pt x="433" y="1"/>
                      <a:pt x="452" y="1"/>
                    </a:cubicBezTo>
                    <a:cubicBezTo>
                      <a:pt x="463" y="0"/>
                      <a:pt x="475" y="0"/>
                      <a:pt x="489" y="0"/>
                    </a:cubicBezTo>
                    <a:cubicBezTo>
                      <a:pt x="503" y="1"/>
                      <a:pt x="519" y="7"/>
                      <a:pt x="536" y="9"/>
                    </a:cubicBezTo>
                    <a:cubicBezTo>
                      <a:pt x="559" y="11"/>
                      <a:pt x="586" y="10"/>
                      <a:pt x="615" y="15"/>
                    </a:cubicBezTo>
                    <a:cubicBezTo>
                      <a:pt x="638" y="20"/>
                      <a:pt x="670" y="22"/>
                      <a:pt x="695" y="29"/>
                    </a:cubicBezTo>
                    <a:cubicBezTo>
                      <a:pt x="712" y="33"/>
                      <a:pt x="729" y="45"/>
                      <a:pt x="746" y="50"/>
                    </a:cubicBezTo>
                    <a:cubicBezTo>
                      <a:pt x="763" y="55"/>
                      <a:pt x="779" y="59"/>
                      <a:pt x="794" y="64"/>
                    </a:cubicBezTo>
                    <a:cubicBezTo>
                      <a:pt x="819" y="72"/>
                      <a:pt x="842" y="77"/>
                      <a:pt x="864" y="86"/>
                    </a:cubicBezTo>
                    <a:cubicBezTo>
                      <a:pt x="899" y="102"/>
                      <a:pt x="931" y="125"/>
                      <a:pt x="952" y="147"/>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0" name="Freeform 5049"/>
              <p:cNvSpPr>
                <a:spLocks/>
              </p:cNvSpPr>
              <p:nvPr/>
            </p:nvSpPr>
            <p:spPr bwMode="auto">
              <a:xfrm>
                <a:off x="2033" y="2592"/>
                <a:ext cx="725" cy="425"/>
              </a:xfrm>
              <a:custGeom>
                <a:avLst/>
                <a:gdLst>
                  <a:gd name="T0" fmla="*/ 1525 w 290"/>
                  <a:gd name="T1" fmla="*/ 1000 h 170"/>
                  <a:gd name="T2" fmla="*/ 1525 w 290"/>
                  <a:gd name="T3" fmla="*/ 588 h 170"/>
                  <a:gd name="T4" fmla="*/ 1813 w 290"/>
                  <a:gd name="T5" fmla="*/ 170 h 170"/>
                  <a:gd name="T6" fmla="*/ 1358 w 290"/>
                  <a:gd name="T7" fmla="*/ 50 h 170"/>
                  <a:gd name="T8" fmla="*/ 620 w 290"/>
                  <a:gd name="T9" fmla="*/ 25 h 170"/>
                  <a:gd name="T10" fmla="*/ 463 w 290"/>
                  <a:gd name="T11" fmla="*/ 70 h 170"/>
                  <a:gd name="T12" fmla="*/ 238 w 290"/>
                  <a:gd name="T13" fmla="*/ 45 h 170"/>
                  <a:gd name="T14" fmla="*/ 95 w 290"/>
                  <a:gd name="T15" fmla="*/ 45 h 170"/>
                  <a:gd name="T16" fmla="*/ 70 w 290"/>
                  <a:gd name="T17" fmla="*/ 70 h 170"/>
                  <a:gd name="T18" fmla="*/ 125 w 290"/>
                  <a:gd name="T19" fmla="*/ 358 h 170"/>
                  <a:gd name="T20" fmla="*/ 388 w 290"/>
                  <a:gd name="T21" fmla="*/ 525 h 170"/>
                  <a:gd name="T22" fmla="*/ 650 w 290"/>
                  <a:gd name="T23" fmla="*/ 645 h 170"/>
                  <a:gd name="T24" fmla="*/ 895 w 290"/>
                  <a:gd name="T25" fmla="*/ 745 h 170"/>
                  <a:gd name="T26" fmla="*/ 995 w 290"/>
                  <a:gd name="T27" fmla="*/ 875 h 170"/>
                  <a:gd name="T28" fmla="*/ 1225 w 290"/>
                  <a:gd name="T29" fmla="*/ 975 h 170"/>
                  <a:gd name="T30" fmla="*/ 1413 w 290"/>
                  <a:gd name="T31" fmla="*/ 1033 h 170"/>
                  <a:gd name="T32" fmla="*/ 1525 w 290"/>
                  <a:gd name="T33" fmla="*/ 1000 h 1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0" h="170">
                    <a:moveTo>
                      <a:pt x="244" y="160"/>
                    </a:moveTo>
                    <a:cubicBezTo>
                      <a:pt x="246" y="133"/>
                      <a:pt x="246" y="110"/>
                      <a:pt x="244" y="94"/>
                    </a:cubicBezTo>
                    <a:cubicBezTo>
                      <a:pt x="252" y="86"/>
                      <a:pt x="286" y="71"/>
                      <a:pt x="290" y="27"/>
                    </a:cubicBezTo>
                    <a:cubicBezTo>
                      <a:pt x="268" y="22"/>
                      <a:pt x="248" y="14"/>
                      <a:pt x="217" y="8"/>
                    </a:cubicBezTo>
                    <a:cubicBezTo>
                      <a:pt x="174" y="0"/>
                      <a:pt x="141" y="4"/>
                      <a:pt x="99" y="4"/>
                    </a:cubicBezTo>
                    <a:cubicBezTo>
                      <a:pt x="94" y="4"/>
                      <a:pt x="78" y="11"/>
                      <a:pt x="74" y="11"/>
                    </a:cubicBezTo>
                    <a:cubicBezTo>
                      <a:pt x="52" y="11"/>
                      <a:pt x="50" y="6"/>
                      <a:pt x="38" y="7"/>
                    </a:cubicBezTo>
                    <a:cubicBezTo>
                      <a:pt x="30" y="7"/>
                      <a:pt x="23" y="8"/>
                      <a:pt x="15" y="7"/>
                    </a:cubicBezTo>
                    <a:cubicBezTo>
                      <a:pt x="11" y="11"/>
                      <a:pt x="11" y="11"/>
                      <a:pt x="11" y="11"/>
                    </a:cubicBezTo>
                    <a:cubicBezTo>
                      <a:pt x="0" y="28"/>
                      <a:pt x="2" y="52"/>
                      <a:pt x="20" y="57"/>
                    </a:cubicBezTo>
                    <a:cubicBezTo>
                      <a:pt x="16" y="70"/>
                      <a:pt x="34" y="79"/>
                      <a:pt x="62" y="84"/>
                    </a:cubicBezTo>
                    <a:cubicBezTo>
                      <a:pt x="67" y="102"/>
                      <a:pt x="78" y="103"/>
                      <a:pt x="104" y="103"/>
                    </a:cubicBezTo>
                    <a:cubicBezTo>
                      <a:pt x="110" y="114"/>
                      <a:pt x="126" y="123"/>
                      <a:pt x="143" y="119"/>
                    </a:cubicBezTo>
                    <a:cubicBezTo>
                      <a:pt x="143" y="119"/>
                      <a:pt x="140" y="139"/>
                      <a:pt x="159" y="140"/>
                    </a:cubicBezTo>
                    <a:cubicBezTo>
                      <a:pt x="161" y="146"/>
                      <a:pt x="173" y="158"/>
                      <a:pt x="196" y="156"/>
                    </a:cubicBezTo>
                    <a:cubicBezTo>
                      <a:pt x="202" y="163"/>
                      <a:pt x="207" y="165"/>
                      <a:pt x="226" y="165"/>
                    </a:cubicBezTo>
                    <a:cubicBezTo>
                      <a:pt x="226" y="165"/>
                      <a:pt x="244" y="170"/>
                      <a:pt x="244" y="160"/>
                    </a:cubicBezTo>
                  </a:path>
                </a:pathLst>
              </a:custGeom>
              <a:solidFill>
                <a:srgbClr val="E8BA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1" name="Freeform 5050"/>
              <p:cNvSpPr>
                <a:spLocks noEditPoints="1"/>
              </p:cNvSpPr>
              <p:nvPr/>
            </p:nvSpPr>
            <p:spPr bwMode="auto">
              <a:xfrm>
                <a:off x="2556" y="742"/>
                <a:ext cx="1715" cy="1698"/>
              </a:xfrm>
              <a:custGeom>
                <a:avLst/>
                <a:gdLst>
                  <a:gd name="T0" fmla="*/ 20 w 686"/>
                  <a:gd name="T1" fmla="*/ 88 h 679"/>
                  <a:gd name="T2" fmla="*/ 4183 w 686"/>
                  <a:gd name="T3" fmla="*/ 1871 h 679"/>
                  <a:gd name="T4" fmla="*/ 3908 w 686"/>
                  <a:gd name="T5" fmla="*/ 1370 h 679"/>
                  <a:gd name="T6" fmla="*/ 3658 w 686"/>
                  <a:gd name="T7" fmla="*/ 1013 h 679"/>
                  <a:gd name="T8" fmla="*/ 3300 w 686"/>
                  <a:gd name="T9" fmla="*/ 708 h 679"/>
                  <a:gd name="T10" fmla="*/ 2833 w 686"/>
                  <a:gd name="T11" fmla="*/ 450 h 679"/>
                  <a:gd name="T12" fmla="*/ 2570 w 686"/>
                  <a:gd name="T13" fmla="*/ 363 h 679"/>
                  <a:gd name="T14" fmla="*/ 2233 w 686"/>
                  <a:gd name="T15" fmla="*/ 275 h 679"/>
                  <a:gd name="T16" fmla="*/ 1070 w 686"/>
                  <a:gd name="T17" fmla="*/ 13 h 679"/>
                  <a:gd name="T18" fmla="*/ 550 w 686"/>
                  <a:gd name="T19" fmla="*/ 8 h 679"/>
                  <a:gd name="T20" fmla="*/ 150 w 686"/>
                  <a:gd name="T21" fmla="*/ 70 h 679"/>
                  <a:gd name="T22" fmla="*/ 675 w 686"/>
                  <a:gd name="T23" fmla="*/ 120 h 679"/>
                  <a:gd name="T24" fmla="*/ 1670 w 686"/>
                  <a:gd name="T25" fmla="*/ 245 h 679"/>
                  <a:gd name="T26" fmla="*/ 2288 w 686"/>
                  <a:gd name="T27" fmla="*/ 470 h 679"/>
                  <a:gd name="T28" fmla="*/ 3275 w 686"/>
                  <a:gd name="T29" fmla="*/ 988 h 679"/>
                  <a:gd name="T30" fmla="*/ 3333 w 686"/>
                  <a:gd name="T31" fmla="*/ 1095 h 679"/>
                  <a:gd name="T32" fmla="*/ 3558 w 686"/>
                  <a:gd name="T33" fmla="*/ 1320 h 679"/>
                  <a:gd name="T34" fmla="*/ 3795 w 686"/>
                  <a:gd name="T35" fmla="*/ 1846 h 679"/>
                  <a:gd name="T36" fmla="*/ 3938 w 686"/>
                  <a:gd name="T37" fmla="*/ 2446 h 679"/>
                  <a:gd name="T38" fmla="*/ 3900 w 686"/>
                  <a:gd name="T39" fmla="*/ 2758 h 679"/>
                  <a:gd name="T40" fmla="*/ 3888 w 686"/>
                  <a:gd name="T41" fmla="*/ 2863 h 679"/>
                  <a:gd name="T42" fmla="*/ 3870 w 686"/>
                  <a:gd name="T43" fmla="*/ 2933 h 679"/>
                  <a:gd name="T44" fmla="*/ 3850 w 686"/>
                  <a:gd name="T45" fmla="*/ 3001 h 679"/>
                  <a:gd name="T46" fmla="*/ 3825 w 686"/>
                  <a:gd name="T47" fmla="*/ 3063 h 679"/>
                  <a:gd name="T48" fmla="*/ 3800 w 686"/>
                  <a:gd name="T49" fmla="*/ 3121 h 679"/>
                  <a:gd name="T50" fmla="*/ 3770 w 686"/>
                  <a:gd name="T51" fmla="*/ 3176 h 679"/>
                  <a:gd name="T52" fmla="*/ 3738 w 686"/>
                  <a:gd name="T53" fmla="*/ 3233 h 679"/>
                  <a:gd name="T54" fmla="*/ 3683 w 686"/>
                  <a:gd name="T55" fmla="*/ 3308 h 679"/>
                  <a:gd name="T56" fmla="*/ 3663 w 686"/>
                  <a:gd name="T57" fmla="*/ 3326 h 679"/>
                  <a:gd name="T58" fmla="*/ 3463 w 686"/>
                  <a:gd name="T59" fmla="*/ 3539 h 679"/>
                  <a:gd name="T60" fmla="*/ 2688 w 686"/>
                  <a:gd name="T61" fmla="*/ 3801 h 679"/>
                  <a:gd name="T62" fmla="*/ 2083 w 686"/>
                  <a:gd name="T63" fmla="*/ 3914 h 679"/>
                  <a:gd name="T64" fmla="*/ 1775 w 686"/>
                  <a:gd name="T65" fmla="*/ 4159 h 679"/>
                  <a:gd name="T66" fmla="*/ 2050 w 686"/>
                  <a:gd name="T67" fmla="*/ 4221 h 679"/>
                  <a:gd name="T68" fmla="*/ 2858 w 686"/>
                  <a:gd name="T69" fmla="*/ 4109 h 679"/>
                  <a:gd name="T70" fmla="*/ 3688 w 686"/>
                  <a:gd name="T71" fmla="*/ 3764 h 679"/>
                  <a:gd name="T72" fmla="*/ 4238 w 686"/>
                  <a:gd name="T73" fmla="*/ 2988 h 679"/>
                  <a:gd name="T74" fmla="*/ 4183 w 686"/>
                  <a:gd name="T75" fmla="*/ 1871 h 6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6" h="679">
                    <a:moveTo>
                      <a:pt x="0" y="15"/>
                    </a:moveTo>
                    <a:cubicBezTo>
                      <a:pt x="1" y="15"/>
                      <a:pt x="2" y="15"/>
                      <a:pt x="3" y="14"/>
                    </a:cubicBezTo>
                    <a:cubicBezTo>
                      <a:pt x="2" y="15"/>
                      <a:pt x="1" y="15"/>
                      <a:pt x="0" y="15"/>
                    </a:cubicBezTo>
                    <a:close/>
                    <a:moveTo>
                      <a:pt x="669" y="299"/>
                    </a:moveTo>
                    <a:cubicBezTo>
                      <a:pt x="661" y="281"/>
                      <a:pt x="658" y="260"/>
                      <a:pt x="648" y="244"/>
                    </a:cubicBezTo>
                    <a:cubicBezTo>
                      <a:pt x="642" y="234"/>
                      <a:pt x="633" y="230"/>
                      <a:pt x="625" y="219"/>
                    </a:cubicBezTo>
                    <a:cubicBezTo>
                      <a:pt x="616" y="208"/>
                      <a:pt x="609" y="189"/>
                      <a:pt x="598" y="176"/>
                    </a:cubicBezTo>
                    <a:cubicBezTo>
                      <a:pt x="594" y="172"/>
                      <a:pt x="589" y="167"/>
                      <a:pt x="585" y="162"/>
                    </a:cubicBezTo>
                    <a:cubicBezTo>
                      <a:pt x="581" y="158"/>
                      <a:pt x="576" y="147"/>
                      <a:pt x="572" y="143"/>
                    </a:cubicBezTo>
                    <a:cubicBezTo>
                      <a:pt x="559" y="132"/>
                      <a:pt x="544" y="120"/>
                      <a:pt x="528" y="113"/>
                    </a:cubicBezTo>
                    <a:cubicBezTo>
                      <a:pt x="523" y="111"/>
                      <a:pt x="515" y="106"/>
                      <a:pt x="511" y="104"/>
                    </a:cubicBezTo>
                    <a:cubicBezTo>
                      <a:pt x="490" y="94"/>
                      <a:pt x="477" y="80"/>
                      <a:pt x="453" y="72"/>
                    </a:cubicBezTo>
                    <a:cubicBezTo>
                      <a:pt x="445" y="69"/>
                      <a:pt x="437" y="67"/>
                      <a:pt x="428" y="64"/>
                    </a:cubicBezTo>
                    <a:cubicBezTo>
                      <a:pt x="424" y="63"/>
                      <a:pt x="415" y="59"/>
                      <a:pt x="411" y="58"/>
                    </a:cubicBezTo>
                    <a:cubicBezTo>
                      <a:pt x="399" y="54"/>
                      <a:pt x="398" y="47"/>
                      <a:pt x="386" y="45"/>
                    </a:cubicBezTo>
                    <a:cubicBezTo>
                      <a:pt x="376" y="44"/>
                      <a:pt x="367" y="45"/>
                      <a:pt x="357" y="44"/>
                    </a:cubicBezTo>
                    <a:cubicBezTo>
                      <a:pt x="350" y="43"/>
                      <a:pt x="333" y="30"/>
                      <a:pt x="326" y="28"/>
                    </a:cubicBezTo>
                    <a:cubicBezTo>
                      <a:pt x="269" y="13"/>
                      <a:pt x="216" y="6"/>
                      <a:pt x="171" y="2"/>
                    </a:cubicBezTo>
                    <a:cubicBezTo>
                      <a:pt x="162" y="2"/>
                      <a:pt x="152" y="5"/>
                      <a:pt x="144" y="4"/>
                    </a:cubicBezTo>
                    <a:cubicBezTo>
                      <a:pt x="121" y="3"/>
                      <a:pt x="104" y="0"/>
                      <a:pt x="88" y="1"/>
                    </a:cubicBezTo>
                    <a:cubicBezTo>
                      <a:pt x="70" y="1"/>
                      <a:pt x="40" y="7"/>
                      <a:pt x="11" y="13"/>
                    </a:cubicBezTo>
                    <a:cubicBezTo>
                      <a:pt x="16" y="12"/>
                      <a:pt x="20" y="11"/>
                      <a:pt x="24" y="11"/>
                    </a:cubicBezTo>
                    <a:cubicBezTo>
                      <a:pt x="35" y="11"/>
                      <a:pt x="47" y="11"/>
                      <a:pt x="61" y="11"/>
                    </a:cubicBezTo>
                    <a:cubicBezTo>
                      <a:pt x="75" y="12"/>
                      <a:pt x="91" y="18"/>
                      <a:pt x="108" y="19"/>
                    </a:cubicBezTo>
                    <a:cubicBezTo>
                      <a:pt x="131" y="22"/>
                      <a:pt x="158" y="20"/>
                      <a:pt x="187" y="26"/>
                    </a:cubicBezTo>
                    <a:cubicBezTo>
                      <a:pt x="210" y="31"/>
                      <a:pt x="242" y="33"/>
                      <a:pt x="267" y="39"/>
                    </a:cubicBezTo>
                    <a:cubicBezTo>
                      <a:pt x="284" y="44"/>
                      <a:pt x="301" y="56"/>
                      <a:pt x="318" y="61"/>
                    </a:cubicBezTo>
                    <a:cubicBezTo>
                      <a:pt x="335" y="65"/>
                      <a:pt x="351" y="70"/>
                      <a:pt x="366" y="75"/>
                    </a:cubicBezTo>
                    <a:cubicBezTo>
                      <a:pt x="391" y="83"/>
                      <a:pt x="414" y="87"/>
                      <a:pt x="436" y="97"/>
                    </a:cubicBezTo>
                    <a:cubicBezTo>
                      <a:pt x="471" y="113"/>
                      <a:pt x="503" y="135"/>
                      <a:pt x="524" y="158"/>
                    </a:cubicBezTo>
                    <a:cubicBezTo>
                      <a:pt x="526" y="159"/>
                      <a:pt x="526" y="159"/>
                      <a:pt x="526" y="159"/>
                    </a:cubicBezTo>
                    <a:cubicBezTo>
                      <a:pt x="531" y="166"/>
                      <a:pt x="533" y="169"/>
                      <a:pt x="533" y="175"/>
                    </a:cubicBezTo>
                    <a:cubicBezTo>
                      <a:pt x="533" y="179"/>
                      <a:pt x="547" y="187"/>
                      <a:pt x="554" y="192"/>
                    </a:cubicBezTo>
                    <a:cubicBezTo>
                      <a:pt x="561" y="197"/>
                      <a:pt x="564" y="206"/>
                      <a:pt x="569" y="211"/>
                    </a:cubicBezTo>
                    <a:cubicBezTo>
                      <a:pt x="579" y="224"/>
                      <a:pt x="587" y="236"/>
                      <a:pt x="594" y="248"/>
                    </a:cubicBezTo>
                    <a:cubicBezTo>
                      <a:pt x="602" y="262"/>
                      <a:pt x="601" y="279"/>
                      <a:pt x="607" y="295"/>
                    </a:cubicBezTo>
                    <a:cubicBezTo>
                      <a:pt x="616" y="316"/>
                      <a:pt x="626" y="331"/>
                      <a:pt x="628" y="348"/>
                    </a:cubicBezTo>
                    <a:cubicBezTo>
                      <a:pt x="628" y="359"/>
                      <a:pt x="630" y="380"/>
                      <a:pt x="630" y="391"/>
                    </a:cubicBezTo>
                    <a:cubicBezTo>
                      <a:pt x="629" y="400"/>
                      <a:pt x="620" y="413"/>
                      <a:pt x="619" y="424"/>
                    </a:cubicBezTo>
                    <a:cubicBezTo>
                      <a:pt x="619" y="435"/>
                      <a:pt x="626" y="431"/>
                      <a:pt x="624" y="441"/>
                    </a:cubicBezTo>
                    <a:cubicBezTo>
                      <a:pt x="624" y="446"/>
                      <a:pt x="623" y="450"/>
                      <a:pt x="622" y="454"/>
                    </a:cubicBezTo>
                    <a:cubicBezTo>
                      <a:pt x="622" y="455"/>
                      <a:pt x="622" y="456"/>
                      <a:pt x="622" y="458"/>
                    </a:cubicBezTo>
                    <a:cubicBezTo>
                      <a:pt x="621" y="460"/>
                      <a:pt x="621" y="462"/>
                      <a:pt x="620" y="464"/>
                    </a:cubicBezTo>
                    <a:cubicBezTo>
                      <a:pt x="620" y="466"/>
                      <a:pt x="619" y="468"/>
                      <a:pt x="619" y="469"/>
                    </a:cubicBezTo>
                    <a:cubicBezTo>
                      <a:pt x="618" y="471"/>
                      <a:pt x="618" y="473"/>
                      <a:pt x="617" y="475"/>
                    </a:cubicBezTo>
                    <a:cubicBezTo>
                      <a:pt x="617" y="476"/>
                      <a:pt x="616" y="478"/>
                      <a:pt x="616" y="480"/>
                    </a:cubicBezTo>
                    <a:cubicBezTo>
                      <a:pt x="615" y="481"/>
                      <a:pt x="615" y="483"/>
                      <a:pt x="614" y="485"/>
                    </a:cubicBezTo>
                    <a:cubicBezTo>
                      <a:pt x="613" y="486"/>
                      <a:pt x="613" y="488"/>
                      <a:pt x="612" y="490"/>
                    </a:cubicBezTo>
                    <a:cubicBezTo>
                      <a:pt x="612" y="491"/>
                      <a:pt x="611" y="493"/>
                      <a:pt x="610" y="495"/>
                    </a:cubicBezTo>
                    <a:cubicBezTo>
                      <a:pt x="609" y="496"/>
                      <a:pt x="609" y="498"/>
                      <a:pt x="608" y="499"/>
                    </a:cubicBezTo>
                    <a:cubicBezTo>
                      <a:pt x="607" y="501"/>
                      <a:pt x="606" y="503"/>
                      <a:pt x="605" y="504"/>
                    </a:cubicBezTo>
                    <a:cubicBezTo>
                      <a:pt x="605" y="506"/>
                      <a:pt x="604" y="507"/>
                      <a:pt x="603" y="508"/>
                    </a:cubicBezTo>
                    <a:cubicBezTo>
                      <a:pt x="602" y="510"/>
                      <a:pt x="601" y="512"/>
                      <a:pt x="600" y="514"/>
                    </a:cubicBezTo>
                    <a:cubicBezTo>
                      <a:pt x="599" y="515"/>
                      <a:pt x="598" y="516"/>
                      <a:pt x="598" y="517"/>
                    </a:cubicBezTo>
                    <a:cubicBezTo>
                      <a:pt x="596" y="520"/>
                      <a:pt x="594" y="523"/>
                      <a:pt x="591" y="525"/>
                    </a:cubicBezTo>
                    <a:cubicBezTo>
                      <a:pt x="590" y="527"/>
                      <a:pt x="589" y="528"/>
                      <a:pt x="589" y="529"/>
                    </a:cubicBezTo>
                    <a:cubicBezTo>
                      <a:pt x="588" y="530"/>
                      <a:pt x="587" y="531"/>
                      <a:pt x="586" y="532"/>
                    </a:cubicBezTo>
                    <a:cubicBezTo>
                      <a:pt x="586" y="532"/>
                      <a:pt x="586" y="532"/>
                      <a:pt x="586" y="532"/>
                    </a:cubicBezTo>
                    <a:cubicBezTo>
                      <a:pt x="580" y="540"/>
                      <a:pt x="576" y="547"/>
                      <a:pt x="570" y="556"/>
                    </a:cubicBezTo>
                    <a:cubicBezTo>
                      <a:pt x="566" y="561"/>
                      <a:pt x="558" y="562"/>
                      <a:pt x="554" y="566"/>
                    </a:cubicBezTo>
                    <a:cubicBezTo>
                      <a:pt x="541" y="577"/>
                      <a:pt x="525" y="595"/>
                      <a:pt x="493" y="603"/>
                    </a:cubicBezTo>
                    <a:cubicBezTo>
                      <a:pt x="477" y="607"/>
                      <a:pt x="454" y="605"/>
                      <a:pt x="430" y="608"/>
                    </a:cubicBezTo>
                    <a:cubicBezTo>
                      <a:pt x="415" y="610"/>
                      <a:pt x="399" y="618"/>
                      <a:pt x="385" y="620"/>
                    </a:cubicBezTo>
                    <a:cubicBezTo>
                      <a:pt x="359" y="623"/>
                      <a:pt x="339" y="625"/>
                      <a:pt x="333" y="626"/>
                    </a:cubicBezTo>
                    <a:cubicBezTo>
                      <a:pt x="298" y="629"/>
                      <a:pt x="286" y="625"/>
                      <a:pt x="287" y="628"/>
                    </a:cubicBezTo>
                    <a:cubicBezTo>
                      <a:pt x="289" y="642"/>
                      <a:pt x="287" y="654"/>
                      <a:pt x="284" y="665"/>
                    </a:cubicBezTo>
                    <a:cubicBezTo>
                      <a:pt x="285" y="667"/>
                      <a:pt x="285" y="667"/>
                      <a:pt x="285" y="667"/>
                    </a:cubicBezTo>
                    <a:cubicBezTo>
                      <a:pt x="285" y="667"/>
                      <a:pt x="307" y="672"/>
                      <a:pt x="328" y="675"/>
                    </a:cubicBezTo>
                    <a:cubicBezTo>
                      <a:pt x="349" y="679"/>
                      <a:pt x="360" y="672"/>
                      <a:pt x="388" y="672"/>
                    </a:cubicBezTo>
                    <a:cubicBezTo>
                      <a:pt x="407" y="672"/>
                      <a:pt x="407" y="666"/>
                      <a:pt x="457" y="657"/>
                    </a:cubicBezTo>
                    <a:cubicBezTo>
                      <a:pt x="497" y="650"/>
                      <a:pt x="496" y="659"/>
                      <a:pt x="528" y="645"/>
                    </a:cubicBezTo>
                    <a:cubicBezTo>
                      <a:pt x="559" y="631"/>
                      <a:pt x="562" y="621"/>
                      <a:pt x="590" y="602"/>
                    </a:cubicBezTo>
                    <a:cubicBezTo>
                      <a:pt x="618" y="583"/>
                      <a:pt x="660" y="540"/>
                      <a:pt x="664" y="495"/>
                    </a:cubicBezTo>
                    <a:cubicBezTo>
                      <a:pt x="670" y="489"/>
                      <a:pt x="675" y="483"/>
                      <a:pt x="678" y="478"/>
                    </a:cubicBezTo>
                    <a:cubicBezTo>
                      <a:pt x="685" y="465"/>
                      <a:pt x="683" y="434"/>
                      <a:pt x="683" y="403"/>
                    </a:cubicBezTo>
                    <a:cubicBezTo>
                      <a:pt x="685" y="357"/>
                      <a:pt x="686" y="344"/>
                      <a:pt x="669" y="299"/>
                    </a:cubicBezTo>
                  </a:path>
                </a:pathLst>
              </a:custGeom>
              <a:solidFill>
                <a:srgbClr val="D8AB8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2" name="Freeform 5051"/>
              <p:cNvSpPr>
                <a:spLocks/>
              </p:cNvSpPr>
              <p:nvPr/>
            </p:nvSpPr>
            <p:spPr bwMode="auto">
              <a:xfrm>
                <a:off x="4138" y="1525"/>
                <a:ext cx="93" cy="197"/>
              </a:xfrm>
              <a:custGeom>
                <a:avLst/>
                <a:gdLst>
                  <a:gd name="T0" fmla="*/ 63 w 37"/>
                  <a:gd name="T1" fmla="*/ 0 h 79"/>
                  <a:gd name="T2" fmla="*/ 83 w 37"/>
                  <a:gd name="T3" fmla="*/ 229 h 79"/>
                  <a:gd name="T4" fmla="*/ 58 w 37"/>
                  <a:gd name="T5" fmla="*/ 491 h 79"/>
                  <a:gd name="T6" fmla="*/ 83 w 37"/>
                  <a:gd name="T7" fmla="*/ 37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79">
                    <a:moveTo>
                      <a:pt x="10" y="0"/>
                    </a:moveTo>
                    <a:cubicBezTo>
                      <a:pt x="0" y="2"/>
                      <a:pt x="12" y="29"/>
                      <a:pt x="13" y="37"/>
                    </a:cubicBezTo>
                    <a:cubicBezTo>
                      <a:pt x="15" y="47"/>
                      <a:pt x="15" y="70"/>
                      <a:pt x="9" y="79"/>
                    </a:cubicBezTo>
                    <a:cubicBezTo>
                      <a:pt x="25" y="71"/>
                      <a:pt x="37" y="7"/>
                      <a:pt x="13" y="6"/>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3" name="Freeform 5052"/>
              <p:cNvSpPr>
                <a:spLocks/>
              </p:cNvSpPr>
              <p:nvPr/>
            </p:nvSpPr>
            <p:spPr bwMode="auto">
              <a:xfrm>
                <a:off x="3181" y="2405"/>
                <a:ext cx="235" cy="260"/>
              </a:xfrm>
              <a:custGeom>
                <a:avLst/>
                <a:gdLst>
                  <a:gd name="T0" fmla="*/ 488 w 94"/>
                  <a:gd name="T1" fmla="*/ 63 h 104"/>
                  <a:gd name="T2" fmla="*/ 220 w 94"/>
                  <a:gd name="T3" fmla="*/ 13 h 104"/>
                  <a:gd name="T4" fmla="*/ 213 w 94"/>
                  <a:gd name="T5" fmla="*/ 0 h 104"/>
                  <a:gd name="T6" fmla="*/ 138 w 94"/>
                  <a:gd name="T7" fmla="*/ 150 h 104"/>
                  <a:gd name="T8" fmla="*/ 0 w 94"/>
                  <a:gd name="T9" fmla="*/ 650 h 104"/>
                  <a:gd name="T10" fmla="*/ 158 w 94"/>
                  <a:gd name="T11" fmla="*/ 550 h 104"/>
                  <a:gd name="T12" fmla="*/ 258 w 94"/>
                  <a:gd name="T13" fmla="*/ 513 h 104"/>
                  <a:gd name="T14" fmla="*/ 338 w 94"/>
                  <a:gd name="T15" fmla="*/ 413 h 104"/>
                  <a:gd name="T16" fmla="*/ 425 w 94"/>
                  <a:gd name="T17" fmla="*/ 388 h 104"/>
                  <a:gd name="T18" fmla="*/ 463 w 94"/>
                  <a:gd name="T19" fmla="*/ 288 h 104"/>
                  <a:gd name="T20" fmla="*/ 575 w 94"/>
                  <a:gd name="T21" fmla="*/ 170 h 104"/>
                  <a:gd name="T22" fmla="*/ 588 w 94"/>
                  <a:gd name="T23" fmla="*/ 75 h 104"/>
                  <a:gd name="T24" fmla="*/ 583 w 94"/>
                  <a:gd name="T25" fmla="*/ 70 h 104"/>
                  <a:gd name="T26" fmla="*/ 488 w 94"/>
                  <a:gd name="T27" fmla="*/ 63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4" h="104">
                    <a:moveTo>
                      <a:pt x="78" y="10"/>
                    </a:moveTo>
                    <a:cubicBezTo>
                      <a:pt x="57" y="7"/>
                      <a:pt x="35" y="2"/>
                      <a:pt x="35" y="2"/>
                    </a:cubicBezTo>
                    <a:cubicBezTo>
                      <a:pt x="34" y="0"/>
                      <a:pt x="34" y="0"/>
                      <a:pt x="34" y="0"/>
                    </a:cubicBezTo>
                    <a:cubicBezTo>
                      <a:pt x="31" y="9"/>
                      <a:pt x="27" y="17"/>
                      <a:pt x="22" y="24"/>
                    </a:cubicBezTo>
                    <a:cubicBezTo>
                      <a:pt x="18" y="61"/>
                      <a:pt x="11" y="83"/>
                      <a:pt x="0" y="104"/>
                    </a:cubicBezTo>
                    <a:cubicBezTo>
                      <a:pt x="9" y="98"/>
                      <a:pt x="17" y="93"/>
                      <a:pt x="25" y="88"/>
                    </a:cubicBezTo>
                    <a:cubicBezTo>
                      <a:pt x="30" y="85"/>
                      <a:pt x="36" y="86"/>
                      <a:pt x="41" y="82"/>
                    </a:cubicBezTo>
                    <a:cubicBezTo>
                      <a:pt x="46" y="79"/>
                      <a:pt x="50" y="70"/>
                      <a:pt x="54" y="66"/>
                    </a:cubicBezTo>
                    <a:cubicBezTo>
                      <a:pt x="57" y="64"/>
                      <a:pt x="65" y="65"/>
                      <a:pt x="68" y="62"/>
                    </a:cubicBezTo>
                    <a:cubicBezTo>
                      <a:pt x="72" y="58"/>
                      <a:pt x="71" y="50"/>
                      <a:pt x="74" y="46"/>
                    </a:cubicBezTo>
                    <a:cubicBezTo>
                      <a:pt x="79" y="40"/>
                      <a:pt x="88" y="34"/>
                      <a:pt x="92" y="27"/>
                    </a:cubicBezTo>
                    <a:cubicBezTo>
                      <a:pt x="94" y="23"/>
                      <a:pt x="92" y="17"/>
                      <a:pt x="94" y="12"/>
                    </a:cubicBezTo>
                    <a:cubicBezTo>
                      <a:pt x="94" y="12"/>
                      <a:pt x="94" y="12"/>
                      <a:pt x="93" y="11"/>
                    </a:cubicBezTo>
                    <a:cubicBezTo>
                      <a:pt x="89" y="12"/>
                      <a:pt x="84" y="11"/>
                      <a:pt x="78" y="1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4" name="Freeform 5053"/>
              <p:cNvSpPr>
                <a:spLocks/>
              </p:cNvSpPr>
              <p:nvPr/>
            </p:nvSpPr>
            <p:spPr bwMode="auto">
              <a:xfrm>
                <a:off x="4126" y="1382"/>
                <a:ext cx="67" cy="78"/>
              </a:xfrm>
              <a:custGeom>
                <a:avLst/>
                <a:gdLst>
                  <a:gd name="T0" fmla="*/ 42 w 27"/>
                  <a:gd name="T1" fmla="*/ 0 h 31"/>
                  <a:gd name="T2" fmla="*/ 30 w 27"/>
                  <a:gd name="T3" fmla="*/ 121 h 31"/>
                  <a:gd name="T4" fmla="*/ 104 w 27"/>
                  <a:gd name="T5" fmla="*/ 133 h 31"/>
                  <a:gd name="T6" fmla="*/ 149 w 27"/>
                  <a:gd name="T7" fmla="*/ 196 h 31"/>
                  <a:gd name="T8" fmla="*/ 117 w 27"/>
                  <a:gd name="T9" fmla="*/ 58 h 31"/>
                  <a:gd name="T10" fmla="*/ 30 w 27"/>
                  <a:gd name="T11" fmla="*/ 8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31">
                    <a:moveTo>
                      <a:pt x="7" y="0"/>
                    </a:moveTo>
                    <a:cubicBezTo>
                      <a:pt x="3" y="4"/>
                      <a:pt x="0" y="14"/>
                      <a:pt x="5" y="19"/>
                    </a:cubicBezTo>
                    <a:cubicBezTo>
                      <a:pt x="8" y="21"/>
                      <a:pt x="14" y="19"/>
                      <a:pt x="17" y="21"/>
                    </a:cubicBezTo>
                    <a:cubicBezTo>
                      <a:pt x="20" y="23"/>
                      <a:pt x="22" y="28"/>
                      <a:pt x="24" y="31"/>
                    </a:cubicBezTo>
                    <a:cubicBezTo>
                      <a:pt x="27" y="25"/>
                      <a:pt x="23" y="14"/>
                      <a:pt x="19" y="9"/>
                    </a:cubicBezTo>
                    <a:cubicBezTo>
                      <a:pt x="15" y="3"/>
                      <a:pt x="7" y="3"/>
                      <a:pt x="5" y="1"/>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5" name="Freeform 5054"/>
              <p:cNvSpPr>
                <a:spLocks/>
              </p:cNvSpPr>
              <p:nvPr/>
            </p:nvSpPr>
            <p:spPr bwMode="auto">
              <a:xfrm>
                <a:off x="3678" y="2230"/>
                <a:ext cx="280" cy="107"/>
              </a:xfrm>
              <a:custGeom>
                <a:avLst/>
                <a:gdLst>
                  <a:gd name="T0" fmla="*/ 233 w 112"/>
                  <a:gd name="T1" fmla="*/ 261 h 43"/>
                  <a:gd name="T2" fmla="*/ 495 w 112"/>
                  <a:gd name="T3" fmla="*/ 167 h 43"/>
                  <a:gd name="T4" fmla="*/ 570 w 112"/>
                  <a:gd name="T5" fmla="*/ 67 h 43"/>
                  <a:gd name="T6" fmla="*/ 470 w 112"/>
                  <a:gd name="T7" fmla="*/ 75 h 43"/>
                  <a:gd name="T8" fmla="*/ 250 w 112"/>
                  <a:gd name="T9" fmla="*/ 187 h 43"/>
                  <a:gd name="T10" fmla="*/ 0 w 112"/>
                  <a:gd name="T11" fmla="*/ 224 h 43"/>
                  <a:gd name="T12" fmla="*/ 188 w 112"/>
                  <a:gd name="T13" fmla="*/ 154 h 43"/>
                  <a:gd name="T14" fmla="*/ 388 w 112"/>
                  <a:gd name="T15" fmla="*/ 87 h 43"/>
                  <a:gd name="T16" fmla="*/ 588 w 112"/>
                  <a:gd name="T17" fmla="*/ 5 h 43"/>
                  <a:gd name="T18" fmla="*/ 500 w 112"/>
                  <a:gd name="T19" fmla="*/ 179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2" h="43">
                    <a:moveTo>
                      <a:pt x="37" y="42"/>
                    </a:moveTo>
                    <a:cubicBezTo>
                      <a:pt x="51" y="40"/>
                      <a:pt x="67" y="36"/>
                      <a:pt x="79" y="27"/>
                    </a:cubicBezTo>
                    <a:cubicBezTo>
                      <a:pt x="84" y="24"/>
                      <a:pt x="93" y="17"/>
                      <a:pt x="91" y="11"/>
                    </a:cubicBezTo>
                    <a:cubicBezTo>
                      <a:pt x="89" y="3"/>
                      <a:pt x="81" y="10"/>
                      <a:pt x="75" y="12"/>
                    </a:cubicBezTo>
                    <a:cubicBezTo>
                      <a:pt x="64" y="19"/>
                      <a:pt x="52" y="26"/>
                      <a:pt x="40" y="30"/>
                    </a:cubicBezTo>
                    <a:cubicBezTo>
                      <a:pt x="33" y="33"/>
                      <a:pt x="5" y="43"/>
                      <a:pt x="0" y="36"/>
                    </a:cubicBezTo>
                    <a:cubicBezTo>
                      <a:pt x="5" y="27"/>
                      <a:pt x="20" y="28"/>
                      <a:pt x="30" y="25"/>
                    </a:cubicBezTo>
                    <a:cubicBezTo>
                      <a:pt x="41" y="23"/>
                      <a:pt x="51" y="18"/>
                      <a:pt x="62" y="14"/>
                    </a:cubicBezTo>
                    <a:cubicBezTo>
                      <a:pt x="69" y="11"/>
                      <a:pt x="87" y="0"/>
                      <a:pt x="94" y="1"/>
                    </a:cubicBezTo>
                    <a:cubicBezTo>
                      <a:pt x="112" y="5"/>
                      <a:pt x="83" y="24"/>
                      <a:pt x="80" y="29"/>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6" name="Freeform 5055"/>
              <p:cNvSpPr>
                <a:spLocks/>
              </p:cNvSpPr>
              <p:nvPr/>
            </p:nvSpPr>
            <p:spPr bwMode="auto">
              <a:xfrm>
                <a:off x="3398" y="2330"/>
                <a:ext cx="120" cy="50"/>
              </a:xfrm>
              <a:custGeom>
                <a:avLst/>
                <a:gdLst>
                  <a:gd name="T0" fmla="*/ 63 w 48"/>
                  <a:gd name="T1" fmla="*/ 88 h 20"/>
                  <a:gd name="T2" fmla="*/ 0 w 48"/>
                  <a:gd name="T3" fmla="*/ 75 h 20"/>
                  <a:gd name="T4" fmla="*/ 170 w 48"/>
                  <a:gd name="T5" fmla="*/ 108 h 20"/>
                  <a:gd name="T6" fmla="*/ 300 w 48"/>
                  <a:gd name="T7" fmla="*/ 8 h 20"/>
                  <a:gd name="T8" fmla="*/ 100 w 48"/>
                  <a:gd name="T9" fmla="*/ 5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20">
                    <a:moveTo>
                      <a:pt x="10" y="14"/>
                    </a:moveTo>
                    <a:cubicBezTo>
                      <a:pt x="7" y="12"/>
                      <a:pt x="3" y="12"/>
                      <a:pt x="0" y="12"/>
                    </a:cubicBezTo>
                    <a:cubicBezTo>
                      <a:pt x="3" y="20"/>
                      <a:pt x="20" y="14"/>
                      <a:pt x="27" y="17"/>
                    </a:cubicBezTo>
                    <a:cubicBezTo>
                      <a:pt x="30" y="4"/>
                      <a:pt x="37" y="3"/>
                      <a:pt x="48" y="1"/>
                    </a:cubicBezTo>
                    <a:cubicBezTo>
                      <a:pt x="37" y="0"/>
                      <a:pt x="26" y="11"/>
                      <a:pt x="16" y="8"/>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7" name="Freeform 5056"/>
              <p:cNvSpPr>
                <a:spLocks/>
              </p:cNvSpPr>
              <p:nvPr/>
            </p:nvSpPr>
            <p:spPr bwMode="auto">
              <a:xfrm>
                <a:off x="3888" y="1089"/>
                <a:ext cx="60" cy="88"/>
              </a:xfrm>
              <a:custGeom>
                <a:avLst/>
                <a:gdLst>
                  <a:gd name="T0" fmla="*/ 0 w 24"/>
                  <a:gd name="T1" fmla="*/ 0 h 35"/>
                  <a:gd name="T2" fmla="*/ 70 w 24"/>
                  <a:gd name="T3" fmla="*/ 88 h 35"/>
                  <a:gd name="T4" fmla="*/ 95 w 24"/>
                  <a:gd name="T5" fmla="*/ 221 h 35"/>
                  <a:gd name="T6" fmla="*/ 150 w 24"/>
                  <a:gd name="T7" fmla="*/ 196 h 35"/>
                  <a:gd name="T8" fmla="*/ 58 w 24"/>
                  <a:gd name="T9" fmla="*/ 7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35">
                    <a:moveTo>
                      <a:pt x="0" y="0"/>
                    </a:moveTo>
                    <a:cubicBezTo>
                      <a:pt x="4" y="5"/>
                      <a:pt x="9" y="8"/>
                      <a:pt x="11" y="14"/>
                    </a:cubicBezTo>
                    <a:cubicBezTo>
                      <a:pt x="14" y="20"/>
                      <a:pt x="13" y="28"/>
                      <a:pt x="15" y="35"/>
                    </a:cubicBezTo>
                    <a:cubicBezTo>
                      <a:pt x="18" y="34"/>
                      <a:pt x="22" y="33"/>
                      <a:pt x="24" y="31"/>
                    </a:cubicBezTo>
                    <a:cubicBezTo>
                      <a:pt x="17" y="26"/>
                      <a:pt x="14" y="19"/>
                      <a:pt x="9" y="12"/>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8" name="Freeform 5057"/>
              <p:cNvSpPr>
                <a:spLocks/>
              </p:cNvSpPr>
              <p:nvPr/>
            </p:nvSpPr>
            <p:spPr bwMode="auto">
              <a:xfrm>
                <a:off x="3238" y="787"/>
                <a:ext cx="83" cy="52"/>
              </a:xfrm>
              <a:custGeom>
                <a:avLst/>
                <a:gdLst>
                  <a:gd name="T0" fmla="*/ 0 w 33"/>
                  <a:gd name="T1" fmla="*/ 62 h 21"/>
                  <a:gd name="T2" fmla="*/ 209 w 33"/>
                  <a:gd name="T3" fmla="*/ 129 h 21"/>
                  <a:gd name="T4" fmla="*/ 0 w 33"/>
                  <a:gd name="T5" fmla="*/ 30 h 21"/>
                  <a:gd name="T6" fmla="*/ 0 60000 65536"/>
                  <a:gd name="T7" fmla="*/ 0 60000 65536"/>
                  <a:gd name="T8" fmla="*/ 0 60000 65536"/>
                </a:gdLst>
                <a:ahLst/>
                <a:cxnLst>
                  <a:cxn ang="T6">
                    <a:pos x="T0" y="T1"/>
                  </a:cxn>
                  <a:cxn ang="T7">
                    <a:pos x="T2" y="T3"/>
                  </a:cxn>
                  <a:cxn ang="T8">
                    <a:pos x="T4" y="T5"/>
                  </a:cxn>
                </a:cxnLst>
                <a:rect l="0" t="0" r="r" b="b"/>
                <a:pathLst>
                  <a:path w="33" h="21">
                    <a:moveTo>
                      <a:pt x="0" y="10"/>
                    </a:moveTo>
                    <a:cubicBezTo>
                      <a:pt x="9" y="13"/>
                      <a:pt x="23" y="20"/>
                      <a:pt x="33" y="21"/>
                    </a:cubicBezTo>
                    <a:cubicBezTo>
                      <a:pt x="30" y="14"/>
                      <a:pt x="5" y="0"/>
                      <a:pt x="0" y="5"/>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59" name="Freeform 5058"/>
              <p:cNvSpPr>
                <a:spLocks/>
              </p:cNvSpPr>
              <p:nvPr/>
            </p:nvSpPr>
            <p:spPr bwMode="auto">
              <a:xfrm>
                <a:off x="3091" y="782"/>
                <a:ext cx="50" cy="10"/>
              </a:xfrm>
              <a:custGeom>
                <a:avLst/>
                <a:gdLst>
                  <a:gd name="T0" fmla="*/ 0 w 20"/>
                  <a:gd name="T1" fmla="*/ 8 h 4"/>
                  <a:gd name="T2" fmla="*/ 125 w 20"/>
                  <a:gd name="T3" fmla="*/ 25 h 4"/>
                  <a:gd name="T4" fmla="*/ 113 w 20"/>
                  <a:gd name="T5" fmla="*/ 0 h 4"/>
                  <a:gd name="T6" fmla="*/ 0 60000 65536"/>
                  <a:gd name="T7" fmla="*/ 0 60000 65536"/>
                  <a:gd name="T8" fmla="*/ 0 60000 65536"/>
                </a:gdLst>
                <a:ahLst/>
                <a:cxnLst>
                  <a:cxn ang="T6">
                    <a:pos x="T0" y="T1"/>
                  </a:cxn>
                  <a:cxn ang="T7">
                    <a:pos x="T2" y="T3"/>
                  </a:cxn>
                  <a:cxn ang="T8">
                    <a:pos x="T4" y="T5"/>
                  </a:cxn>
                </a:cxnLst>
                <a:rect l="0" t="0" r="r" b="b"/>
                <a:pathLst>
                  <a:path w="20" h="4">
                    <a:moveTo>
                      <a:pt x="0" y="1"/>
                    </a:moveTo>
                    <a:cubicBezTo>
                      <a:pt x="6" y="1"/>
                      <a:pt x="13" y="2"/>
                      <a:pt x="20" y="4"/>
                    </a:cubicBezTo>
                    <a:cubicBezTo>
                      <a:pt x="20" y="2"/>
                      <a:pt x="19" y="1"/>
                      <a:pt x="18" y="0"/>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0" name="Freeform 5059"/>
              <p:cNvSpPr>
                <a:spLocks/>
              </p:cNvSpPr>
              <p:nvPr/>
            </p:nvSpPr>
            <p:spPr bwMode="auto">
              <a:xfrm>
                <a:off x="3448" y="872"/>
                <a:ext cx="75" cy="40"/>
              </a:xfrm>
              <a:custGeom>
                <a:avLst/>
                <a:gdLst>
                  <a:gd name="T0" fmla="*/ 0 w 30"/>
                  <a:gd name="T1" fmla="*/ 50 h 16"/>
                  <a:gd name="T2" fmla="*/ 150 w 30"/>
                  <a:gd name="T3" fmla="*/ 88 h 16"/>
                  <a:gd name="T4" fmla="*/ 25 w 30"/>
                  <a:gd name="T5" fmla="*/ 20 h 16"/>
                  <a:gd name="T6" fmla="*/ 0 60000 65536"/>
                  <a:gd name="T7" fmla="*/ 0 60000 65536"/>
                  <a:gd name="T8" fmla="*/ 0 60000 65536"/>
                </a:gdLst>
                <a:ahLst/>
                <a:cxnLst>
                  <a:cxn ang="T6">
                    <a:pos x="T0" y="T1"/>
                  </a:cxn>
                  <a:cxn ang="T7">
                    <a:pos x="T2" y="T3"/>
                  </a:cxn>
                  <a:cxn ang="T8">
                    <a:pos x="T4" y="T5"/>
                  </a:cxn>
                </a:cxnLst>
                <a:rect l="0" t="0" r="r" b="b"/>
                <a:pathLst>
                  <a:path w="30" h="16">
                    <a:moveTo>
                      <a:pt x="0" y="8"/>
                    </a:moveTo>
                    <a:cubicBezTo>
                      <a:pt x="1" y="8"/>
                      <a:pt x="22" y="16"/>
                      <a:pt x="24" y="14"/>
                    </a:cubicBezTo>
                    <a:cubicBezTo>
                      <a:pt x="30" y="7"/>
                      <a:pt x="10" y="0"/>
                      <a:pt x="4" y="3"/>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1" name="Freeform 5060"/>
              <p:cNvSpPr>
                <a:spLocks/>
              </p:cNvSpPr>
              <p:nvPr/>
            </p:nvSpPr>
            <p:spPr bwMode="auto">
              <a:xfrm>
                <a:off x="2676" y="2697"/>
                <a:ext cx="252" cy="718"/>
              </a:xfrm>
              <a:custGeom>
                <a:avLst/>
                <a:gdLst>
                  <a:gd name="T0" fmla="*/ 317 w 101"/>
                  <a:gd name="T1" fmla="*/ 8 h 287"/>
                  <a:gd name="T2" fmla="*/ 125 w 101"/>
                  <a:gd name="T3" fmla="*/ 263 h 287"/>
                  <a:gd name="T4" fmla="*/ 25 w 101"/>
                  <a:gd name="T5" fmla="*/ 583 h 287"/>
                  <a:gd name="T6" fmla="*/ 30 w 101"/>
                  <a:gd name="T7" fmla="*/ 1338 h 287"/>
                  <a:gd name="T8" fmla="*/ 50 w 101"/>
                  <a:gd name="T9" fmla="*/ 1576 h 287"/>
                  <a:gd name="T10" fmla="*/ 75 w 101"/>
                  <a:gd name="T11" fmla="*/ 1796 h 287"/>
                  <a:gd name="T12" fmla="*/ 167 w 101"/>
                  <a:gd name="T13" fmla="*/ 1401 h 287"/>
                  <a:gd name="T14" fmla="*/ 279 w 101"/>
                  <a:gd name="T15" fmla="*/ 908 h 287"/>
                  <a:gd name="T16" fmla="*/ 387 w 101"/>
                  <a:gd name="T17" fmla="*/ 638 h 287"/>
                  <a:gd name="T18" fmla="*/ 449 w 101"/>
                  <a:gd name="T19" fmla="*/ 458 h 287"/>
                  <a:gd name="T20" fmla="*/ 591 w 101"/>
                  <a:gd name="T21" fmla="*/ 158 h 287"/>
                  <a:gd name="T22" fmla="*/ 499 w 101"/>
                  <a:gd name="T23" fmla="*/ 33 h 287"/>
                  <a:gd name="T24" fmla="*/ 374 w 101"/>
                  <a:gd name="T25" fmla="*/ 0 h 2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 h="287">
                    <a:moveTo>
                      <a:pt x="51" y="1"/>
                    </a:moveTo>
                    <a:cubicBezTo>
                      <a:pt x="41" y="15"/>
                      <a:pt x="34" y="29"/>
                      <a:pt x="20" y="42"/>
                    </a:cubicBezTo>
                    <a:cubicBezTo>
                      <a:pt x="6" y="57"/>
                      <a:pt x="6" y="73"/>
                      <a:pt x="4" y="93"/>
                    </a:cubicBezTo>
                    <a:cubicBezTo>
                      <a:pt x="0" y="133"/>
                      <a:pt x="5" y="174"/>
                      <a:pt x="5" y="214"/>
                    </a:cubicBezTo>
                    <a:cubicBezTo>
                      <a:pt x="5" y="227"/>
                      <a:pt x="7" y="239"/>
                      <a:pt x="8" y="252"/>
                    </a:cubicBezTo>
                    <a:cubicBezTo>
                      <a:pt x="8" y="261"/>
                      <a:pt x="5" y="281"/>
                      <a:pt x="12" y="287"/>
                    </a:cubicBezTo>
                    <a:cubicBezTo>
                      <a:pt x="26" y="278"/>
                      <a:pt x="25" y="240"/>
                      <a:pt x="27" y="224"/>
                    </a:cubicBezTo>
                    <a:cubicBezTo>
                      <a:pt x="32" y="198"/>
                      <a:pt x="35" y="171"/>
                      <a:pt x="45" y="145"/>
                    </a:cubicBezTo>
                    <a:cubicBezTo>
                      <a:pt x="50" y="131"/>
                      <a:pt x="57" y="117"/>
                      <a:pt x="62" y="102"/>
                    </a:cubicBezTo>
                    <a:cubicBezTo>
                      <a:pt x="65" y="93"/>
                      <a:pt x="67" y="82"/>
                      <a:pt x="72" y="73"/>
                    </a:cubicBezTo>
                    <a:cubicBezTo>
                      <a:pt x="82" y="56"/>
                      <a:pt x="101" y="47"/>
                      <a:pt x="95" y="25"/>
                    </a:cubicBezTo>
                    <a:cubicBezTo>
                      <a:pt x="93" y="16"/>
                      <a:pt x="87" y="9"/>
                      <a:pt x="80" y="5"/>
                    </a:cubicBezTo>
                    <a:cubicBezTo>
                      <a:pt x="74" y="3"/>
                      <a:pt x="62" y="6"/>
                      <a:pt x="60" y="0"/>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2" name="Freeform 5061"/>
              <p:cNvSpPr>
                <a:spLocks/>
              </p:cNvSpPr>
              <p:nvPr/>
            </p:nvSpPr>
            <p:spPr bwMode="auto">
              <a:xfrm>
                <a:off x="2933" y="2652"/>
                <a:ext cx="195" cy="378"/>
              </a:xfrm>
              <a:custGeom>
                <a:avLst/>
                <a:gdLst>
                  <a:gd name="T0" fmla="*/ 270 w 78"/>
                  <a:gd name="T1" fmla="*/ 108 h 151"/>
                  <a:gd name="T2" fmla="*/ 475 w 78"/>
                  <a:gd name="T3" fmla="*/ 63 h 151"/>
                  <a:gd name="T4" fmla="*/ 338 w 78"/>
                  <a:gd name="T5" fmla="*/ 288 h 151"/>
                  <a:gd name="T6" fmla="*/ 0 w 78"/>
                  <a:gd name="T7" fmla="*/ 946 h 151"/>
                  <a:gd name="T8" fmla="*/ 245 w 78"/>
                  <a:gd name="T9" fmla="*/ 150 h 1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 h="151">
                    <a:moveTo>
                      <a:pt x="43" y="17"/>
                    </a:moveTo>
                    <a:cubicBezTo>
                      <a:pt x="52" y="17"/>
                      <a:pt x="73" y="0"/>
                      <a:pt x="76" y="10"/>
                    </a:cubicBezTo>
                    <a:cubicBezTo>
                      <a:pt x="78" y="18"/>
                      <a:pt x="58" y="39"/>
                      <a:pt x="54" y="46"/>
                    </a:cubicBezTo>
                    <a:cubicBezTo>
                      <a:pt x="33" y="78"/>
                      <a:pt x="13" y="114"/>
                      <a:pt x="0" y="151"/>
                    </a:cubicBezTo>
                    <a:cubicBezTo>
                      <a:pt x="11" y="109"/>
                      <a:pt x="36" y="65"/>
                      <a:pt x="39" y="24"/>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3" name="Freeform 5062"/>
              <p:cNvSpPr>
                <a:spLocks/>
              </p:cNvSpPr>
              <p:nvPr/>
            </p:nvSpPr>
            <p:spPr bwMode="auto">
              <a:xfrm>
                <a:off x="3088" y="2540"/>
                <a:ext cx="110" cy="225"/>
              </a:xfrm>
              <a:custGeom>
                <a:avLst/>
                <a:gdLst>
                  <a:gd name="T0" fmla="*/ 33 w 44"/>
                  <a:gd name="T1" fmla="*/ 258 h 90"/>
                  <a:gd name="T2" fmla="*/ 270 w 44"/>
                  <a:gd name="T3" fmla="*/ 0 h 90"/>
                  <a:gd name="T4" fmla="*/ 170 w 44"/>
                  <a:gd name="T5" fmla="*/ 300 h 90"/>
                  <a:gd name="T6" fmla="*/ 0 w 44"/>
                  <a:gd name="T7" fmla="*/ 563 h 90"/>
                  <a:gd name="T8" fmla="*/ 125 w 44"/>
                  <a:gd name="T9" fmla="*/ 233 h 90"/>
                  <a:gd name="T10" fmla="*/ 13 w 44"/>
                  <a:gd name="T11" fmla="*/ 295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90">
                    <a:moveTo>
                      <a:pt x="5" y="41"/>
                    </a:moveTo>
                    <a:cubicBezTo>
                      <a:pt x="22" y="33"/>
                      <a:pt x="26" y="8"/>
                      <a:pt x="43" y="0"/>
                    </a:cubicBezTo>
                    <a:cubicBezTo>
                      <a:pt x="44" y="15"/>
                      <a:pt x="33" y="34"/>
                      <a:pt x="27" y="48"/>
                    </a:cubicBezTo>
                    <a:cubicBezTo>
                      <a:pt x="20" y="64"/>
                      <a:pt x="11" y="77"/>
                      <a:pt x="0" y="90"/>
                    </a:cubicBezTo>
                    <a:cubicBezTo>
                      <a:pt x="11" y="79"/>
                      <a:pt x="22" y="53"/>
                      <a:pt x="20" y="37"/>
                    </a:cubicBezTo>
                    <a:cubicBezTo>
                      <a:pt x="13" y="39"/>
                      <a:pt x="8" y="43"/>
                      <a:pt x="2" y="47"/>
                    </a:cubicBezTo>
                  </a:path>
                </a:pathLst>
              </a:custGeom>
              <a:solidFill>
                <a:srgbClr val="D49D7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4" name="Freeform 5063"/>
              <p:cNvSpPr>
                <a:spLocks/>
              </p:cNvSpPr>
              <p:nvPr/>
            </p:nvSpPr>
            <p:spPr bwMode="auto">
              <a:xfrm>
                <a:off x="2818" y="2667"/>
                <a:ext cx="223" cy="563"/>
              </a:xfrm>
              <a:custGeom>
                <a:avLst/>
                <a:gdLst>
                  <a:gd name="T0" fmla="*/ 351 w 89"/>
                  <a:gd name="T1" fmla="*/ 25 h 225"/>
                  <a:gd name="T2" fmla="*/ 559 w 89"/>
                  <a:gd name="T3" fmla="*/ 0 h 225"/>
                  <a:gd name="T4" fmla="*/ 471 w 89"/>
                  <a:gd name="T5" fmla="*/ 263 h 225"/>
                  <a:gd name="T6" fmla="*/ 376 w 89"/>
                  <a:gd name="T7" fmla="*/ 558 h 225"/>
                  <a:gd name="T8" fmla="*/ 95 w 89"/>
                  <a:gd name="T9" fmla="*/ 1126 h 225"/>
                  <a:gd name="T10" fmla="*/ 0 w 89"/>
                  <a:gd name="T11" fmla="*/ 1409 h 225"/>
                  <a:gd name="T12" fmla="*/ 170 w 89"/>
                  <a:gd name="T13" fmla="*/ 796 h 225"/>
                  <a:gd name="T14" fmla="*/ 383 w 89"/>
                  <a:gd name="T15" fmla="*/ 220 h 225"/>
                  <a:gd name="T16" fmla="*/ 363 w 89"/>
                  <a:gd name="T17" fmla="*/ 33 h 2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9" h="225">
                    <a:moveTo>
                      <a:pt x="56" y="4"/>
                    </a:moveTo>
                    <a:cubicBezTo>
                      <a:pt x="66" y="1"/>
                      <a:pt x="78" y="2"/>
                      <a:pt x="89" y="0"/>
                    </a:cubicBezTo>
                    <a:cubicBezTo>
                      <a:pt x="74" y="11"/>
                      <a:pt x="78" y="25"/>
                      <a:pt x="75" y="42"/>
                    </a:cubicBezTo>
                    <a:cubicBezTo>
                      <a:pt x="72" y="58"/>
                      <a:pt x="66" y="74"/>
                      <a:pt x="60" y="89"/>
                    </a:cubicBezTo>
                    <a:cubicBezTo>
                      <a:pt x="47" y="119"/>
                      <a:pt x="29" y="149"/>
                      <a:pt x="15" y="180"/>
                    </a:cubicBezTo>
                    <a:cubicBezTo>
                      <a:pt x="9" y="194"/>
                      <a:pt x="5" y="211"/>
                      <a:pt x="0" y="225"/>
                    </a:cubicBezTo>
                    <a:cubicBezTo>
                      <a:pt x="11" y="194"/>
                      <a:pt x="16" y="159"/>
                      <a:pt x="27" y="127"/>
                    </a:cubicBezTo>
                    <a:cubicBezTo>
                      <a:pt x="39" y="96"/>
                      <a:pt x="59" y="69"/>
                      <a:pt x="61" y="35"/>
                    </a:cubicBezTo>
                    <a:cubicBezTo>
                      <a:pt x="61" y="24"/>
                      <a:pt x="57" y="15"/>
                      <a:pt x="58" y="5"/>
                    </a:cubicBezTo>
                  </a:path>
                </a:pathLst>
              </a:custGeom>
              <a:solidFill>
                <a:srgbClr val="D49D7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5" name="Freeform 5064"/>
              <p:cNvSpPr>
                <a:spLocks/>
              </p:cNvSpPr>
              <p:nvPr/>
            </p:nvSpPr>
            <p:spPr bwMode="auto">
              <a:xfrm>
                <a:off x="2661" y="2900"/>
                <a:ext cx="357" cy="675"/>
              </a:xfrm>
              <a:custGeom>
                <a:avLst/>
                <a:gdLst>
                  <a:gd name="T0" fmla="*/ 736 w 143"/>
                  <a:gd name="T1" fmla="*/ 400 h 270"/>
                  <a:gd name="T2" fmla="*/ 524 w 143"/>
                  <a:gd name="T3" fmla="*/ 983 h 270"/>
                  <a:gd name="T4" fmla="*/ 449 w 143"/>
                  <a:gd name="T5" fmla="*/ 1283 h 270"/>
                  <a:gd name="T6" fmla="*/ 399 w 143"/>
                  <a:gd name="T7" fmla="*/ 1563 h 270"/>
                  <a:gd name="T8" fmla="*/ 0 w 143"/>
                  <a:gd name="T9" fmla="*/ 1570 h 270"/>
                  <a:gd name="T10" fmla="*/ 300 w 143"/>
                  <a:gd name="T11" fmla="*/ 1483 h 270"/>
                  <a:gd name="T12" fmla="*/ 392 w 143"/>
                  <a:gd name="T13" fmla="*/ 1175 h 270"/>
                  <a:gd name="T14" fmla="*/ 667 w 143"/>
                  <a:gd name="T15" fmla="*/ 363 h 270"/>
                  <a:gd name="T16" fmla="*/ 891 w 143"/>
                  <a:gd name="T17" fmla="*/ 0 h 270"/>
                  <a:gd name="T18" fmla="*/ 749 w 143"/>
                  <a:gd name="T19" fmla="*/ 383 h 2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3" h="270">
                    <a:moveTo>
                      <a:pt x="118" y="64"/>
                    </a:moveTo>
                    <a:cubicBezTo>
                      <a:pt x="103" y="95"/>
                      <a:pt x="94" y="124"/>
                      <a:pt x="84" y="157"/>
                    </a:cubicBezTo>
                    <a:cubicBezTo>
                      <a:pt x="80" y="173"/>
                      <a:pt x="75" y="189"/>
                      <a:pt x="72" y="205"/>
                    </a:cubicBezTo>
                    <a:cubicBezTo>
                      <a:pt x="69" y="219"/>
                      <a:pt x="69" y="236"/>
                      <a:pt x="64" y="250"/>
                    </a:cubicBezTo>
                    <a:cubicBezTo>
                      <a:pt x="58" y="265"/>
                      <a:pt x="8" y="270"/>
                      <a:pt x="0" y="251"/>
                    </a:cubicBezTo>
                    <a:cubicBezTo>
                      <a:pt x="11" y="268"/>
                      <a:pt x="40" y="249"/>
                      <a:pt x="48" y="237"/>
                    </a:cubicBezTo>
                    <a:cubicBezTo>
                      <a:pt x="59" y="221"/>
                      <a:pt x="59" y="205"/>
                      <a:pt x="63" y="188"/>
                    </a:cubicBezTo>
                    <a:cubicBezTo>
                      <a:pt x="72" y="143"/>
                      <a:pt x="84" y="98"/>
                      <a:pt x="107" y="58"/>
                    </a:cubicBezTo>
                    <a:cubicBezTo>
                      <a:pt x="119" y="38"/>
                      <a:pt x="134" y="21"/>
                      <a:pt x="143" y="0"/>
                    </a:cubicBezTo>
                    <a:cubicBezTo>
                      <a:pt x="138" y="20"/>
                      <a:pt x="123" y="40"/>
                      <a:pt x="120" y="61"/>
                    </a:cubicBezTo>
                  </a:path>
                </a:pathLst>
              </a:custGeom>
              <a:solidFill>
                <a:srgbClr val="D49D7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6" name="Freeform 5065"/>
              <p:cNvSpPr>
                <a:spLocks/>
              </p:cNvSpPr>
              <p:nvPr/>
            </p:nvSpPr>
            <p:spPr bwMode="auto">
              <a:xfrm>
                <a:off x="2606" y="3022"/>
                <a:ext cx="27" cy="395"/>
              </a:xfrm>
              <a:custGeom>
                <a:avLst/>
                <a:gdLst>
                  <a:gd name="T0" fmla="*/ 5 w 11"/>
                  <a:gd name="T1" fmla="*/ 13 h 158"/>
                  <a:gd name="T2" fmla="*/ 61 w 11"/>
                  <a:gd name="T3" fmla="*/ 8 h 158"/>
                  <a:gd name="T4" fmla="*/ 61 w 11"/>
                  <a:gd name="T5" fmla="*/ 220 h 158"/>
                  <a:gd name="T6" fmla="*/ 66 w 11"/>
                  <a:gd name="T7" fmla="*/ 513 h 158"/>
                  <a:gd name="T8" fmla="*/ 54 w 11"/>
                  <a:gd name="T9" fmla="*/ 988 h 158"/>
                  <a:gd name="T10" fmla="*/ 29 w 11"/>
                  <a:gd name="T11" fmla="*/ 700 h 158"/>
                  <a:gd name="T12" fmla="*/ 29 w 11"/>
                  <a:gd name="T13" fmla="*/ 408 h 158"/>
                  <a:gd name="T14" fmla="*/ 17 w 11"/>
                  <a:gd name="T15" fmla="*/ 0 h 1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158">
                    <a:moveTo>
                      <a:pt x="1" y="2"/>
                    </a:moveTo>
                    <a:cubicBezTo>
                      <a:pt x="3" y="0"/>
                      <a:pt x="7" y="0"/>
                      <a:pt x="10" y="1"/>
                    </a:cubicBezTo>
                    <a:cubicBezTo>
                      <a:pt x="7" y="11"/>
                      <a:pt x="9" y="24"/>
                      <a:pt x="10" y="35"/>
                    </a:cubicBezTo>
                    <a:cubicBezTo>
                      <a:pt x="11" y="51"/>
                      <a:pt x="11" y="66"/>
                      <a:pt x="11" y="82"/>
                    </a:cubicBezTo>
                    <a:cubicBezTo>
                      <a:pt x="11" y="108"/>
                      <a:pt x="9" y="133"/>
                      <a:pt x="9" y="158"/>
                    </a:cubicBezTo>
                    <a:cubicBezTo>
                      <a:pt x="10" y="143"/>
                      <a:pt x="4" y="128"/>
                      <a:pt x="5" y="112"/>
                    </a:cubicBezTo>
                    <a:cubicBezTo>
                      <a:pt x="5" y="96"/>
                      <a:pt x="5" y="81"/>
                      <a:pt x="5" y="65"/>
                    </a:cubicBezTo>
                    <a:cubicBezTo>
                      <a:pt x="5" y="43"/>
                      <a:pt x="0" y="20"/>
                      <a:pt x="3" y="0"/>
                    </a:cubicBezTo>
                  </a:path>
                </a:pathLst>
              </a:custGeom>
              <a:solidFill>
                <a:srgbClr val="D6A97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7" name="Freeform 5066"/>
              <p:cNvSpPr>
                <a:spLocks/>
              </p:cNvSpPr>
              <p:nvPr/>
            </p:nvSpPr>
            <p:spPr bwMode="auto">
              <a:xfrm>
                <a:off x="2711" y="2747"/>
                <a:ext cx="170" cy="400"/>
              </a:xfrm>
              <a:custGeom>
                <a:avLst/>
                <a:gdLst>
                  <a:gd name="T0" fmla="*/ 295 w 68"/>
                  <a:gd name="T1" fmla="*/ 0 h 160"/>
                  <a:gd name="T2" fmla="*/ 175 w 68"/>
                  <a:gd name="T3" fmla="*/ 163 h 160"/>
                  <a:gd name="T4" fmla="*/ 63 w 68"/>
                  <a:gd name="T5" fmla="*/ 363 h 160"/>
                  <a:gd name="T6" fmla="*/ 20 w 68"/>
                  <a:gd name="T7" fmla="*/ 1000 h 160"/>
                  <a:gd name="T8" fmla="*/ 63 w 68"/>
                  <a:gd name="T9" fmla="*/ 675 h 160"/>
                  <a:gd name="T10" fmla="*/ 145 w 68"/>
                  <a:gd name="T11" fmla="*/ 363 h 160"/>
                  <a:gd name="T12" fmla="*/ 320 w 68"/>
                  <a:gd name="T13" fmla="*/ 8 h 1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60">
                    <a:moveTo>
                      <a:pt x="47" y="0"/>
                    </a:moveTo>
                    <a:cubicBezTo>
                      <a:pt x="38" y="4"/>
                      <a:pt x="34" y="18"/>
                      <a:pt x="28" y="26"/>
                    </a:cubicBezTo>
                    <a:cubicBezTo>
                      <a:pt x="19" y="36"/>
                      <a:pt x="12" y="45"/>
                      <a:pt x="10" y="58"/>
                    </a:cubicBezTo>
                    <a:cubicBezTo>
                      <a:pt x="5" y="90"/>
                      <a:pt x="0" y="127"/>
                      <a:pt x="3" y="160"/>
                    </a:cubicBezTo>
                    <a:cubicBezTo>
                      <a:pt x="10" y="147"/>
                      <a:pt x="8" y="124"/>
                      <a:pt x="10" y="108"/>
                    </a:cubicBezTo>
                    <a:cubicBezTo>
                      <a:pt x="12" y="91"/>
                      <a:pt x="16" y="74"/>
                      <a:pt x="23" y="58"/>
                    </a:cubicBezTo>
                    <a:cubicBezTo>
                      <a:pt x="30" y="43"/>
                      <a:pt x="68" y="18"/>
                      <a:pt x="51" y="1"/>
                    </a:cubicBezTo>
                  </a:path>
                </a:pathLst>
              </a:custGeom>
              <a:solidFill>
                <a:srgbClr val="F3E1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8" name="Freeform 5067"/>
              <p:cNvSpPr>
                <a:spLocks/>
              </p:cNvSpPr>
              <p:nvPr/>
            </p:nvSpPr>
            <p:spPr bwMode="auto">
              <a:xfrm>
                <a:off x="2758" y="2772"/>
                <a:ext cx="73" cy="113"/>
              </a:xfrm>
              <a:custGeom>
                <a:avLst/>
                <a:gdLst>
                  <a:gd name="T0" fmla="*/ 126 w 29"/>
                  <a:gd name="T1" fmla="*/ 58 h 45"/>
                  <a:gd name="T2" fmla="*/ 13 w 29"/>
                  <a:gd name="T3" fmla="*/ 284 h 45"/>
                  <a:gd name="T4" fmla="*/ 70 w 29"/>
                  <a:gd name="T5" fmla="*/ 146 h 45"/>
                  <a:gd name="T6" fmla="*/ 146 w 29"/>
                  <a:gd name="T7" fmla="*/ 83 h 45"/>
                  <a:gd name="T8" fmla="*/ 164 w 29"/>
                  <a:gd name="T9" fmla="*/ 25 h 45"/>
                  <a:gd name="T10" fmla="*/ 151 w 29"/>
                  <a:gd name="T11" fmla="*/ 50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45">
                    <a:moveTo>
                      <a:pt x="20" y="9"/>
                    </a:moveTo>
                    <a:cubicBezTo>
                      <a:pt x="17" y="20"/>
                      <a:pt x="13" y="39"/>
                      <a:pt x="2" y="45"/>
                    </a:cubicBezTo>
                    <a:cubicBezTo>
                      <a:pt x="0" y="39"/>
                      <a:pt x="8" y="29"/>
                      <a:pt x="11" y="23"/>
                    </a:cubicBezTo>
                    <a:cubicBezTo>
                      <a:pt x="12" y="20"/>
                      <a:pt x="21" y="0"/>
                      <a:pt x="23" y="13"/>
                    </a:cubicBezTo>
                    <a:cubicBezTo>
                      <a:pt x="27" y="11"/>
                      <a:pt x="29" y="7"/>
                      <a:pt x="26" y="4"/>
                    </a:cubicBezTo>
                    <a:cubicBezTo>
                      <a:pt x="24" y="5"/>
                      <a:pt x="24" y="6"/>
                      <a:pt x="24"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69" name="Freeform 5068"/>
              <p:cNvSpPr>
                <a:spLocks/>
              </p:cNvSpPr>
              <p:nvPr/>
            </p:nvSpPr>
            <p:spPr bwMode="auto">
              <a:xfrm>
                <a:off x="2738" y="2902"/>
                <a:ext cx="20" cy="33"/>
              </a:xfrm>
              <a:custGeom>
                <a:avLst/>
                <a:gdLst>
                  <a:gd name="T0" fmla="*/ 25 w 8"/>
                  <a:gd name="T1" fmla="*/ 0 h 13"/>
                  <a:gd name="T2" fmla="*/ 13 w 8"/>
                  <a:gd name="T3" fmla="*/ 84 h 13"/>
                  <a:gd name="T4" fmla="*/ 38 w 8"/>
                  <a:gd name="T5" fmla="*/ 8 h 13"/>
                  <a:gd name="T6" fmla="*/ 0 60000 65536"/>
                  <a:gd name="T7" fmla="*/ 0 60000 65536"/>
                  <a:gd name="T8" fmla="*/ 0 60000 65536"/>
                </a:gdLst>
                <a:ahLst/>
                <a:cxnLst>
                  <a:cxn ang="T6">
                    <a:pos x="T0" y="T1"/>
                  </a:cxn>
                  <a:cxn ang="T7">
                    <a:pos x="T2" y="T3"/>
                  </a:cxn>
                  <a:cxn ang="T8">
                    <a:pos x="T4" y="T5"/>
                  </a:cxn>
                </a:cxnLst>
                <a:rect l="0" t="0" r="r" b="b"/>
                <a:pathLst>
                  <a:path w="8" h="13">
                    <a:moveTo>
                      <a:pt x="4" y="0"/>
                    </a:moveTo>
                    <a:cubicBezTo>
                      <a:pt x="2" y="4"/>
                      <a:pt x="0" y="8"/>
                      <a:pt x="2" y="13"/>
                    </a:cubicBezTo>
                    <a:cubicBezTo>
                      <a:pt x="6" y="11"/>
                      <a:pt x="8" y="5"/>
                      <a:pt x="6"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0" name="Freeform 5069"/>
              <p:cNvSpPr>
                <a:spLocks/>
              </p:cNvSpPr>
              <p:nvPr/>
            </p:nvSpPr>
            <p:spPr bwMode="auto">
              <a:xfrm>
                <a:off x="3033" y="2697"/>
                <a:ext cx="88" cy="95"/>
              </a:xfrm>
              <a:custGeom>
                <a:avLst/>
                <a:gdLst>
                  <a:gd name="T0" fmla="*/ 58 w 35"/>
                  <a:gd name="T1" fmla="*/ 38 h 38"/>
                  <a:gd name="T2" fmla="*/ 0 w 35"/>
                  <a:gd name="T3" fmla="*/ 238 h 38"/>
                  <a:gd name="T4" fmla="*/ 58 w 35"/>
                  <a:gd name="T5" fmla="*/ 50 h 38"/>
                  <a:gd name="T6" fmla="*/ 0 60000 65536"/>
                  <a:gd name="T7" fmla="*/ 0 60000 65536"/>
                  <a:gd name="T8" fmla="*/ 0 60000 65536"/>
                </a:gdLst>
                <a:ahLst/>
                <a:cxnLst>
                  <a:cxn ang="T6">
                    <a:pos x="T0" y="T1"/>
                  </a:cxn>
                  <a:cxn ang="T7">
                    <a:pos x="T2" y="T3"/>
                  </a:cxn>
                  <a:cxn ang="T8">
                    <a:pos x="T4" y="T5"/>
                  </a:cxn>
                </a:cxnLst>
                <a:rect l="0" t="0" r="r" b="b"/>
                <a:pathLst>
                  <a:path w="35" h="38">
                    <a:moveTo>
                      <a:pt x="9" y="6"/>
                    </a:moveTo>
                    <a:cubicBezTo>
                      <a:pt x="35" y="0"/>
                      <a:pt x="5" y="28"/>
                      <a:pt x="0" y="38"/>
                    </a:cubicBezTo>
                    <a:cubicBezTo>
                      <a:pt x="6" y="29"/>
                      <a:pt x="3" y="14"/>
                      <a:pt x="9" y="8"/>
                    </a:cubicBezTo>
                  </a:path>
                </a:pathLst>
              </a:custGeom>
              <a:solidFill>
                <a:srgbClr val="F3E1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1" name="Freeform 5070"/>
              <p:cNvSpPr>
                <a:spLocks/>
              </p:cNvSpPr>
              <p:nvPr/>
            </p:nvSpPr>
            <p:spPr bwMode="auto">
              <a:xfrm>
                <a:off x="2958" y="2667"/>
                <a:ext cx="63" cy="148"/>
              </a:xfrm>
              <a:custGeom>
                <a:avLst/>
                <a:gdLst>
                  <a:gd name="T0" fmla="*/ 20 w 25"/>
                  <a:gd name="T1" fmla="*/ 33 h 59"/>
                  <a:gd name="T2" fmla="*/ 0 w 25"/>
                  <a:gd name="T3" fmla="*/ 371 h 59"/>
                  <a:gd name="T4" fmla="*/ 63 w 25"/>
                  <a:gd name="T5" fmla="*/ 163 h 59"/>
                  <a:gd name="T6" fmla="*/ 96 w 25"/>
                  <a:gd name="T7" fmla="*/ 70 h 59"/>
                  <a:gd name="T8" fmla="*/ 159 w 25"/>
                  <a:gd name="T9" fmla="*/ 0 h 59"/>
                  <a:gd name="T10" fmla="*/ 45 w 25"/>
                  <a:gd name="T11" fmla="*/ 13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59">
                    <a:moveTo>
                      <a:pt x="3" y="5"/>
                    </a:moveTo>
                    <a:cubicBezTo>
                      <a:pt x="2" y="21"/>
                      <a:pt x="4" y="41"/>
                      <a:pt x="0" y="59"/>
                    </a:cubicBezTo>
                    <a:cubicBezTo>
                      <a:pt x="5" y="49"/>
                      <a:pt x="8" y="37"/>
                      <a:pt x="10" y="26"/>
                    </a:cubicBezTo>
                    <a:cubicBezTo>
                      <a:pt x="11" y="21"/>
                      <a:pt x="12" y="15"/>
                      <a:pt x="15" y="11"/>
                    </a:cubicBezTo>
                    <a:cubicBezTo>
                      <a:pt x="18" y="7"/>
                      <a:pt x="24" y="4"/>
                      <a:pt x="25" y="0"/>
                    </a:cubicBezTo>
                    <a:cubicBezTo>
                      <a:pt x="19" y="0"/>
                      <a:pt x="12" y="3"/>
                      <a:pt x="7" y="2"/>
                    </a:cubicBezTo>
                  </a:path>
                </a:pathLst>
              </a:custGeom>
              <a:solidFill>
                <a:srgbClr val="CC8B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2" name="Freeform 5071"/>
              <p:cNvSpPr>
                <a:spLocks/>
              </p:cNvSpPr>
              <p:nvPr/>
            </p:nvSpPr>
            <p:spPr bwMode="auto">
              <a:xfrm>
                <a:off x="3146" y="2515"/>
                <a:ext cx="60" cy="170"/>
              </a:xfrm>
              <a:custGeom>
                <a:avLst/>
                <a:gdLst>
                  <a:gd name="T0" fmla="*/ 150 w 24"/>
                  <a:gd name="T1" fmla="*/ 0 h 68"/>
                  <a:gd name="T2" fmla="*/ 95 w 24"/>
                  <a:gd name="T3" fmla="*/ 200 h 68"/>
                  <a:gd name="T4" fmla="*/ 58 w 24"/>
                  <a:gd name="T5" fmla="*/ 308 h 68"/>
                  <a:gd name="T6" fmla="*/ 0 w 24"/>
                  <a:gd name="T7" fmla="*/ 425 h 68"/>
                  <a:gd name="T8" fmla="*/ 50 w 24"/>
                  <a:gd name="T9" fmla="*/ 275 h 68"/>
                  <a:gd name="T10" fmla="*/ 20 w 24"/>
                  <a:gd name="T11" fmla="*/ 208 h 68"/>
                  <a:gd name="T12" fmla="*/ 138 w 24"/>
                  <a:gd name="T13" fmla="*/ 38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68">
                    <a:moveTo>
                      <a:pt x="24" y="0"/>
                    </a:moveTo>
                    <a:cubicBezTo>
                      <a:pt x="20" y="9"/>
                      <a:pt x="18" y="22"/>
                      <a:pt x="15" y="32"/>
                    </a:cubicBezTo>
                    <a:cubicBezTo>
                      <a:pt x="13" y="38"/>
                      <a:pt x="12" y="44"/>
                      <a:pt x="9" y="49"/>
                    </a:cubicBezTo>
                    <a:cubicBezTo>
                      <a:pt x="7" y="55"/>
                      <a:pt x="0" y="62"/>
                      <a:pt x="0" y="68"/>
                    </a:cubicBezTo>
                    <a:cubicBezTo>
                      <a:pt x="4" y="62"/>
                      <a:pt x="7" y="52"/>
                      <a:pt x="8" y="44"/>
                    </a:cubicBezTo>
                    <a:cubicBezTo>
                      <a:pt x="8" y="40"/>
                      <a:pt x="9" y="28"/>
                      <a:pt x="3" y="33"/>
                    </a:cubicBezTo>
                    <a:cubicBezTo>
                      <a:pt x="10" y="25"/>
                      <a:pt x="14" y="14"/>
                      <a:pt x="22" y="6"/>
                    </a:cubicBezTo>
                  </a:path>
                </a:pathLst>
              </a:custGeom>
              <a:solidFill>
                <a:srgbClr val="CC8B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3" name="Freeform 5072"/>
              <p:cNvSpPr>
                <a:spLocks/>
              </p:cNvSpPr>
              <p:nvPr/>
            </p:nvSpPr>
            <p:spPr bwMode="auto">
              <a:xfrm>
                <a:off x="2768" y="3135"/>
                <a:ext cx="153" cy="417"/>
              </a:xfrm>
              <a:custGeom>
                <a:avLst/>
                <a:gdLst>
                  <a:gd name="T0" fmla="*/ 376 w 61"/>
                  <a:gd name="T1" fmla="*/ 0 h 167"/>
                  <a:gd name="T2" fmla="*/ 296 w 61"/>
                  <a:gd name="T3" fmla="*/ 230 h 167"/>
                  <a:gd name="T4" fmla="*/ 238 w 61"/>
                  <a:gd name="T5" fmla="*/ 467 h 167"/>
                  <a:gd name="T6" fmla="*/ 176 w 61"/>
                  <a:gd name="T7" fmla="*/ 699 h 167"/>
                  <a:gd name="T8" fmla="*/ 150 w 61"/>
                  <a:gd name="T9" fmla="*/ 924 h 167"/>
                  <a:gd name="T10" fmla="*/ 108 w 61"/>
                  <a:gd name="T11" fmla="*/ 1004 h 167"/>
                  <a:gd name="T12" fmla="*/ 0 w 61"/>
                  <a:gd name="T13" fmla="*/ 1041 h 167"/>
                  <a:gd name="T14" fmla="*/ 120 w 61"/>
                  <a:gd name="T15" fmla="*/ 854 h 167"/>
                  <a:gd name="T16" fmla="*/ 171 w 61"/>
                  <a:gd name="T17" fmla="*/ 549 h 167"/>
                  <a:gd name="T18" fmla="*/ 376 w 61"/>
                  <a:gd name="T19" fmla="*/ 5 h 167"/>
                  <a:gd name="T20" fmla="*/ 384 w 61"/>
                  <a:gd name="T21" fmla="*/ 0 h 1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167">
                    <a:moveTo>
                      <a:pt x="60" y="0"/>
                    </a:moveTo>
                    <a:cubicBezTo>
                      <a:pt x="57" y="12"/>
                      <a:pt x="51" y="25"/>
                      <a:pt x="47" y="37"/>
                    </a:cubicBezTo>
                    <a:cubicBezTo>
                      <a:pt x="44" y="50"/>
                      <a:pt x="41" y="62"/>
                      <a:pt x="38" y="75"/>
                    </a:cubicBezTo>
                    <a:cubicBezTo>
                      <a:pt x="35" y="87"/>
                      <a:pt x="30" y="99"/>
                      <a:pt x="28" y="112"/>
                    </a:cubicBezTo>
                    <a:cubicBezTo>
                      <a:pt x="26" y="124"/>
                      <a:pt x="27" y="136"/>
                      <a:pt x="24" y="148"/>
                    </a:cubicBezTo>
                    <a:cubicBezTo>
                      <a:pt x="22" y="153"/>
                      <a:pt x="22" y="159"/>
                      <a:pt x="17" y="161"/>
                    </a:cubicBezTo>
                    <a:cubicBezTo>
                      <a:pt x="12" y="164"/>
                      <a:pt x="5" y="164"/>
                      <a:pt x="0" y="167"/>
                    </a:cubicBezTo>
                    <a:cubicBezTo>
                      <a:pt x="10" y="159"/>
                      <a:pt x="16" y="149"/>
                      <a:pt x="19" y="137"/>
                    </a:cubicBezTo>
                    <a:cubicBezTo>
                      <a:pt x="23" y="121"/>
                      <a:pt x="24" y="104"/>
                      <a:pt x="27" y="88"/>
                    </a:cubicBezTo>
                    <a:cubicBezTo>
                      <a:pt x="33" y="57"/>
                      <a:pt x="44" y="28"/>
                      <a:pt x="60" y="1"/>
                    </a:cubicBezTo>
                    <a:cubicBezTo>
                      <a:pt x="60" y="1"/>
                      <a:pt x="61" y="0"/>
                      <a:pt x="61" y="0"/>
                    </a:cubicBezTo>
                  </a:path>
                </a:pathLst>
              </a:custGeom>
              <a:solidFill>
                <a:srgbClr val="CC8B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4" name="Freeform 5073"/>
              <p:cNvSpPr>
                <a:spLocks/>
              </p:cNvSpPr>
              <p:nvPr/>
            </p:nvSpPr>
            <p:spPr bwMode="auto">
              <a:xfrm>
                <a:off x="2758" y="2860"/>
                <a:ext cx="203" cy="612"/>
              </a:xfrm>
              <a:custGeom>
                <a:avLst/>
                <a:gdLst>
                  <a:gd name="T0" fmla="*/ 246 w 81"/>
                  <a:gd name="T1" fmla="*/ 575 h 245"/>
                  <a:gd name="T2" fmla="*/ 0 w 81"/>
                  <a:gd name="T3" fmla="*/ 1529 h 245"/>
                  <a:gd name="T4" fmla="*/ 170 w 81"/>
                  <a:gd name="T5" fmla="*/ 937 h 245"/>
                  <a:gd name="T6" fmla="*/ 376 w 81"/>
                  <a:gd name="T7" fmla="*/ 412 h 245"/>
                  <a:gd name="T8" fmla="*/ 509 w 81"/>
                  <a:gd name="T9" fmla="*/ 0 h 2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45">
                    <a:moveTo>
                      <a:pt x="39" y="92"/>
                    </a:moveTo>
                    <a:cubicBezTo>
                      <a:pt x="25" y="144"/>
                      <a:pt x="6" y="193"/>
                      <a:pt x="0" y="245"/>
                    </a:cubicBezTo>
                    <a:cubicBezTo>
                      <a:pt x="8" y="214"/>
                      <a:pt x="19" y="182"/>
                      <a:pt x="27" y="150"/>
                    </a:cubicBezTo>
                    <a:cubicBezTo>
                      <a:pt x="35" y="120"/>
                      <a:pt x="49" y="94"/>
                      <a:pt x="60" y="66"/>
                    </a:cubicBezTo>
                    <a:cubicBezTo>
                      <a:pt x="69" y="44"/>
                      <a:pt x="69" y="20"/>
                      <a:pt x="81" y="0"/>
                    </a:cubicBezTo>
                  </a:path>
                </a:pathLst>
              </a:custGeom>
              <a:solidFill>
                <a:srgbClr val="D49D7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5" name="Freeform 5074"/>
              <p:cNvSpPr>
                <a:spLocks/>
              </p:cNvSpPr>
              <p:nvPr/>
            </p:nvSpPr>
            <p:spPr bwMode="auto">
              <a:xfrm>
                <a:off x="2636" y="2652"/>
                <a:ext cx="322" cy="263"/>
              </a:xfrm>
              <a:custGeom>
                <a:avLst/>
                <a:gdLst>
                  <a:gd name="T0" fmla="*/ 312 w 129"/>
                  <a:gd name="T1" fmla="*/ 38 h 105"/>
                  <a:gd name="T2" fmla="*/ 250 w 129"/>
                  <a:gd name="T3" fmla="*/ 200 h 105"/>
                  <a:gd name="T4" fmla="*/ 142 w 129"/>
                  <a:gd name="T5" fmla="*/ 338 h 105"/>
                  <a:gd name="T6" fmla="*/ 12 w 129"/>
                  <a:gd name="T7" fmla="*/ 451 h 105"/>
                  <a:gd name="T8" fmla="*/ 25 w 129"/>
                  <a:gd name="T9" fmla="*/ 659 h 105"/>
                  <a:gd name="T10" fmla="*/ 67 w 129"/>
                  <a:gd name="T11" fmla="*/ 534 h 105"/>
                  <a:gd name="T12" fmla="*/ 137 w 129"/>
                  <a:gd name="T13" fmla="*/ 413 h 105"/>
                  <a:gd name="T14" fmla="*/ 230 w 129"/>
                  <a:gd name="T15" fmla="*/ 313 h 105"/>
                  <a:gd name="T16" fmla="*/ 305 w 129"/>
                  <a:gd name="T17" fmla="*/ 208 h 105"/>
                  <a:gd name="T18" fmla="*/ 474 w 129"/>
                  <a:gd name="T19" fmla="*/ 100 h 105"/>
                  <a:gd name="T20" fmla="*/ 579 w 129"/>
                  <a:gd name="T21" fmla="*/ 120 h 105"/>
                  <a:gd name="T22" fmla="*/ 691 w 129"/>
                  <a:gd name="T23" fmla="*/ 125 h 105"/>
                  <a:gd name="T24" fmla="*/ 766 w 129"/>
                  <a:gd name="T25" fmla="*/ 433 h 105"/>
                  <a:gd name="T26" fmla="*/ 791 w 129"/>
                  <a:gd name="T27" fmla="*/ 208 h 105"/>
                  <a:gd name="T28" fmla="*/ 791 w 129"/>
                  <a:gd name="T29" fmla="*/ 100 h 105"/>
                  <a:gd name="T30" fmla="*/ 716 w 129"/>
                  <a:gd name="T31" fmla="*/ 63 h 105"/>
                  <a:gd name="T32" fmla="*/ 300 w 129"/>
                  <a:gd name="T33" fmla="*/ 0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9" h="105">
                    <a:moveTo>
                      <a:pt x="50" y="6"/>
                    </a:moveTo>
                    <a:cubicBezTo>
                      <a:pt x="51" y="14"/>
                      <a:pt x="44" y="25"/>
                      <a:pt x="40" y="32"/>
                    </a:cubicBezTo>
                    <a:cubicBezTo>
                      <a:pt x="36" y="41"/>
                      <a:pt x="30" y="48"/>
                      <a:pt x="23" y="54"/>
                    </a:cubicBezTo>
                    <a:cubicBezTo>
                      <a:pt x="17" y="60"/>
                      <a:pt x="5" y="64"/>
                      <a:pt x="2" y="72"/>
                    </a:cubicBezTo>
                    <a:cubicBezTo>
                      <a:pt x="0" y="80"/>
                      <a:pt x="2" y="97"/>
                      <a:pt x="4" y="105"/>
                    </a:cubicBezTo>
                    <a:cubicBezTo>
                      <a:pt x="8" y="101"/>
                      <a:pt x="9" y="91"/>
                      <a:pt x="11" y="85"/>
                    </a:cubicBezTo>
                    <a:cubicBezTo>
                      <a:pt x="14" y="78"/>
                      <a:pt x="17" y="72"/>
                      <a:pt x="22" y="66"/>
                    </a:cubicBezTo>
                    <a:cubicBezTo>
                      <a:pt x="27" y="61"/>
                      <a:pt x="33" y="56"/>
                      <a:pt x="37" y="50"/>
                    </a:cubicBezTo>
                    <a:cubicBezTo>
                      <a:pt x="42" y="45"/>
                      <a:pt x="44" y="38"/>
                      <a:pt x="49" y="33"/>
                    </a:cubicBezTo>
                    <a:cubicBezTo>
                      <a:pt x="56" y="22"/>
                      <a:pt x="61" y="16"/>
                      <a:pt x="76" y="16"/>
                    </a:cubicBezTo>
                    <a:cubicBezTo>
                      <a:pt x="82" y="16"/>
                      <a:pt x="87" y="18"/>
                      <a:pt x="93" y="19"/>
                    </a:cubicBezTo>
                    <a:cubicBezTo>
                      <a:pt x="99" y="19"/>
                      <a:pt x="106" y="18"/>
                      <a:pt x="111" y="20"/>
                    </a:cubicBezTo>
                    <a:cubicBezTo>
                      <a:pt x="129" y="27"/>
                      <a:pt x="124" y="55"/>
                      <a:pt x="123" y="69"/>
                    </a:cubicBezTo>
                    <a:cubicBezTo>
                      <a:pt x="128" y="59"/>
                      <a:pt x="127" y="45"/>
                      <a:pt x="127" y="33"/>
                    </a:cubicBezTo>
                    <a:cubicBezTo>
                      <a:pt x="127" y="29"/>
                      <a:pt x="129" y="20"/>
                      <a:pt x="127" y="16"/>
                    </a:cubicBezTo>
                    <a:cubicBezTo>
                      <a:pt x="125" y="9"/>
                      <a:pt x="121" y="11"/>
                      <a:pt x="115" y="10"/>
                    </a:cubicBezTo>
                    <a:cubicBezTo>
                      <a:pt x="93" y="7"/>
                      <a:pt x="70" y="6"/>
                      <a:pt x="48" y="0"/>
                    </a:cubicBezTo>
                  </a:path>
                </a:pathLst>
              </a:custGeom>
              <a:solidFill>
                <a:srgbClr val="D49D7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6" name="Freeform 5075"/>
              <p:cNvSpPr>
                <a:spLocks/>
              </p:cNvSpPr>
              <p:nvPr/>
            </p:nvSpPr>
            <p:spPr bwMode="auto">
              <a:xfrm>
                <a:off x="2781" y="2817"/>
                <a:ext cx="157" cy="440"/>
              </a:xfrm>
              <a:custGeom>
                <a:avLst/>
                <a:gdLst>
                  <a:gd name="T0" fmla="*/ 274 w 63"/>
                  <a:gd name="T1" fmla="*/ 333 h 176"/>
                  <a:gd name="T2" fmla="*/ 0 w 63"/>
                  <a:gd name="T3" fmla="*/ 1100 h 176"/>
                  <a:gd name="T4" fmla="*/ 30 w 63"/>
                  <a:gd name="T5" fmla="*/ 920 h 176"/>
                  <a:gd name="T6" fmla="*/ 100 w 63"/>
                  <a:gd name="T7" fmla="*/ 650 h 176"/>
                  <a:gd name="T8" fmla="*/ 212 w 63"/>
                  <a:gd name="T9" fmla="*/ 333 h 176"/>
                  <a:gd name="T10" fmla="*/ 391 w 63"/>
                  <a:gd name="T11" fmla="*/ 0 h 176"/>
                  <a:gd name="T12" fmla="*/ 349 w 63"/>
                  <a:gd name="T13" fmla="*/ 145 h 176"/>
                  <a:gd name="T14" fmla="*/ 254 w 63"/>
                  <a:gd name="T15" fmla="*/ 413 h 1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3" h="176">
                    <a:moveTo>
                      <a:pt x="44" y="53"/>
                    </a:moveTo>
                    <a:cubicBezTo>
                      <a:pt x="30" y="95"/>
                      <a:pt x="12" y="134"/>
                      <a:pt x="0" y="176"/>
                    </a:cubicBezTo>
                    <a:cubicBezTo>
                      <a:pt x="5" y="170"/>
                      <a:pt x="4" y="155"/>
                      <a:pt x="5" y="147"/>
                    </a:cubicBezTo>
                    <a:cubicBezTo>
                      <a:pt x="8" y="132"/>
                      <a:pt x="12" y="118"/>
                      <a:pt x="16" y="104"/>
                    </a:cubicBezTo>
                    <a:cubicBezTo>
                      <a:pt x="20" y="87"/>
                      <a:pt x="25" y="68"/>
                      <a:pt x="34" y="53"/>
                    </a:cubicBezTo>
                    <a:cubicBezTo>
                      <a:pt x="45" y="35"/>
                      <a:pt x="56" y="19"/>
                      <a:pt x="63" y="0"/>
                    </a:cubicBezTo>
                    <a:cubicBezTo>
                      <a:pt x="61" y="8"/>
                      <a:pt x="59" y="15"/>
                      <a:pt x="56" y="23"/>
                    </a:cubicBezTo>
                    <a:cubicBezTo>
                      <a:pt x="51" y="36"/>
                      <a:pt x="48" y="54"/>
                      <a:pt x="41" y="66"/>
                    </a:cubicBezTo>
                  </a:path>
                </a:pathLst>
              </a:custGeom>
              <a:solidFill>
                <a:srgbClr val="D7A57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7" name="Freeform 5076"/>
              <p:cNvSpPr>
                <a:spLocks/>
              </p:cNvSpPr>
              <p:nvPr/>
            </p:nvSpPr>
            <p:spPr bwMode="auto">
              <a:xfrm>
                <a:off x="4168" y="1537"/>
                <a:ext cx="40" cy="128"/>
              </a:xfrm>
              <a:custGeom>
                <a:avLst/>
                <a:gdLst>
                  <a:gd name="T0" fmla="*/ 0 w 16"/>
                  <a:gd name="T1" fmla="*/ 33 h 51"/>
                  <a:gd name="T2" fmla="*/ 33 w 16"/>
                  <a:gd name="T3" fmla="*/ 321 h 51"/>
                  <a:gd name="T4" fmla="*/ 33 w 16"/>
                  <a:gd name="T5" fmla="*/ 0 h 51"/>
                  <a:gd name="T6" fmla="*/ 0 60000 65536"/>
                  <a:gd name="T7" fmla="*/ 0 60000 65536"/>
                  <a:gd name="T8" fmla="*/ 0 60000 65536"/>
                </a:gdLst>
                <a:ahLst/>
                <a:cxnLst>
                  <a:cxn ang="T6">
                    <a:pos x="T0" y="T1"/>
                  </a:cxn>
                  <a:cxn ang="T7">
                    <a:pos x="T2" y="T3"/>
                  </a:cxn>
                  <a:cxn ang="T8">
                    <a:pos x="T4" y="T5"/>
                  </a:cxn>
                </a:cxnLst>
                <a:rect l="0" t="0" r="r" b="b"/>
                <a:pathLst>
                  <a:path w="16" h="51">
                    <a:moveTo>
                      <a:pt x="0" y="5"/>
                    </a:moveTo>
                    <a:cubicBezTo>
                      <a:pt x="1" y="20"/>
                      <a:pt x="10" y="36"/>
                      <a:pt x="5" y="51"/>
                    </a:cubicBezTo>
                    <a:cubicBezTo>
                      <a:pt x="16" y="33"/>
                      <a:pt x="5" y="18"/>
                      <a:pt x="5" y="0"/>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8" name="Freeform 5077"/>
              <p:cNvSpPr>
                <a:spLocks/>
              </p:cNvSpPr>
              <p:nvPr/>
            </p:nvSpPr>
            <p:spPr bwMode="auto">
              <a:xfrm>
                <a:off x="4146" y="1400"/>
                <a:ext cx="25" cy="30"/>
              </a:xfrm>
              <a:custGeom>
                <a:avLst/>
                <a:gdLst>
                  <a:gd name="T0" fmla="*/ 0 w 10"/>
                  <a:gd name="T1" fmla="*/ 8 h 12"/>
                  <a:gd name="T2" fmla="*/ 0 w 10"/>
                  <a:gd name="T3" fmla="*/ 75 h 12"/>
                  <a:gd name="T4" fmla="*/ 58 w 10"/>
                  <a:gd name="T5" fmla="*/ 70 h 12"/>
                  <a:gd name="T6" fmla="*/ 20 w 10"/>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2">
                    <a:moveTo>
                      <a:pt x="0" y="1"/>
                    </a:moveTo>
                    <a:cubicBezTo>
                      <a:pt x="0" y="5"/>
                      <a:pt x="0" y="9"/>
                      <a:pt x="0" y="12"/>
                    </a:cubicBezTo>
                    <a:cubicBezTo>
                      <a:pt x="3" y="11"/>
                      <a:pt x="6" y="11"/>
                      <a:pt x="9" y="11"/>
                    </a:cubicBezTo>
                    <a:cubicBezTo>
                      <a:pt x="10" y="7"/>
                      <a:pt x="7" y="3"/>
                      <a:pt x="3" y="0"/>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79" name="Freeform 5078"/>
              <p:cNvSpPr>
                <a:spLocks/>
              </p:cNvSpPr>
              <p:nvPr/>
            </p:nvSpPr>
            <p:spPr bwMode="auto">
              <a:xfrm>
                <a:off x="4141" y="1647"/>
                <a:ext cx="75" cy="268"/>
              </a:xfrm>
              <a:custGeom>
                <a:avLst/>
                <a:gdLst>
                  <a:gd name="T0" fmla="*/ 75 w 30"/>
                  <a:gd name="T1" fmla="*/ 75 h 107"/>
                  <a:gd name="T2" fmla="*/ 25 w 30"/>
                  <a:gd name="T3" fmla="*/ 383 h 107"/>
                  <a:gd name="T4" fmla="*/ 83 w 30"/>
                  <a:gd name="T5" fmla="*/ 671 h 107"/>
                  <a:gd name="T6" fmla="*/ 83 w 30"/>
                  <a:gd name="T7" fmla="*/ 263 h 107"/>
                  <a:gd name="T8" fmla="*/ 108 w 30"/>
                  <a:gd name="T9" fmla="*/ 38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07">
                    <a:moveTo>
                      <a:pt x="12" y="12"/>
                    </a:moveTo>
                    <a:cubicBezTo>
                      <a:pt x="7" y="30"/>
                      <a:pt x="1" y="42"/>
                      <a:pt x="4" y="61"/>
                    </a:cubicBezTo>
                    <a:cubicBezTo>
                      <a:pt x="6" y="74"/>
                      <a:pt x="0" y="100"/>
                      <a:pt x="13" y="107"/>
                    </a:cubicBezTo>
                    <a:cubicBezTo>
                      <a:pt x="8" y="83"/>
                      <a:pt x="6" y="65"/>
                      <a:pt x="13" y="42"/>
                    </a:cubicBezTo>
                    <a:cubicBezTo>
                      <a:pt x="15" y="36"/>
                      <a:pt x="30" y="0"/>
                      <a:pt x="17" y="6"/>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0" name="Freeform 5079"/>
              <p:cNvSpPr>
                <a:spLocks/>
              </p:cNvSpPr>
              <p:nvPr/>
            </p:nvSpPr>
            <p:spPr bwMode="auto">
              <a:xfrm>
                <a:off x="4138" y="1697"/>
                <a:ext cx="58" cy="123"/>
              </a:xfrm>
              <a:custGeom>
                <a:avLst/>
                <a:gdLst>
                  <a:gd name="T0" fmla="*/ 83 w 23"/>
                  <a:gd name="T1" fmla="*/ 50 h 49"/>
                  <a:gd name="T2" fmla="*/ 63 w 23"/>
                  <a:gd name="T3" fmla="*/ 309 h 49"/>
                  <a:gd name="T4" fmla="*/ 71 w 23"/>
                  <a:gd name="T5" fmla="*/ 113 h 49"/>
                  <a:gd name="T6" fmla="*/ 101 w 23"/>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49">
                    <a:moveTo>
                      <a:pt x="13" y="8"/>
                    </a:moveTo>
                    <a:cubicBezTo>
                      <a:pt x="6" y="16"/>
                      <a:pt x="0" y="42"/>
                      <a:pt x="10" y="49"/>
                    </a:cubicBezTo>
                    <a:cubicBezTo>
                      <a:pt x="16" y="43"/>
                      <a:pt x="7" y="27"/>
                      <a:pt x="11" y="18"/>
                    </a:cubicBezTo>
                    <a:cubicBezTo>
                      <a:pt x="14" y="12"/>
                      <a:pt x="23" y="8"/>
                      <a:pt x="16" y="0"/>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1" name="Freeform 5080"/>
              <p:cNvSpPr>
                <a:spLocks/>
              </p:cNvSpPr>
              <p:nvPr/>
            </p:nvSpPr>
            <p:spPr bwMode="auto">
              <a:xfrm>
                <a:off x="3883" y="1052"/>
                <a:ext cx="78" cy="125"/>
              </a:xfrm>
              <a:custGeom>
                <a:avLst/>
                <a:gdLst>
                  <a:gd name="T0" fmla="*/ 0 w 31"/>
                  <a:gd name="T1" fmla="*/ 25 h 50"/>
                  <a:gd name="T2" fmla="*/ 50 w 31"/>
                  <a:gd name="T3" fmla="*/ 233 h 50"/>
                  <a:gd name="T4" fmla="*/ 196 w 31"/>
                  <a:gd name="T5" fmla="*/ 313 h 50"/>
                  <a:gd name="T6" fmla="*/ 88 w 31"/>
                  <a:gd name="T7" fmla="*/ 125 h 50"/>
                  <a:gd name="T8" fmla="*/ 8 w 31"/>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50">
                    <a:moveTo>
                      <a:pt x="0" y="4"/>
                    </a:moveTo>
                    <a:cubicBezTo>
                      <a:pt x="12" y="13"/>
                      <a:pt x="4" y="25"/>
                      <a:pt x="8" y="37"/>
                    </a:cubicBezTo>
                    <a:cubicBezTo>
                      <a:pt x="11" y="48"/>
                      <a:pt x="22" y="47"/>
                      <a:pt x="31" y="50"/>
                    </a:cubicBezTo>
                    <a:cubicBezTo>
                      <a:pt x="25" y="41"/>
                      <a:pt x="22" y="28"/>
                      <a:pt x="14" y="20"/>
                    </a:cubicBezTo>
                    <a:cubicBezTo>
                      <a:pt x="8" y="13"/>
                      <a:pt x="0" y="10"/>
                      <a:pt x="1" y="0"/>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2" name="Freeform 5081"/>
              <p:cNvSpPr>
                <a:spLocks/>
              </p:cNvSpPr>
              <p:nvPr/>
            </p:nvSpPr>
            <p:spPr bwMode="auto">
              <a:xfrm>
                <a:off x="3916" y="1114"/>
                <a:ext cx="25" cy="33"/>
              </a:xfrm>
              <a:custGeom>
                <a:avLst/>
                <a:gdLst>
                  <a:gd name="T0" fmla="*/ 0 w 10"/>
                  <a:gd name="T1" fmla="*/ 8 h 13"/>
                  <a:gd name="T2" fmla="*/ 33 w 10"/>
                  <a:gd name="T3" fmla="*/ 84 h 13"/>
                  <a:gd name="T4" fmla="*/ 0 w 10"/>
                  <a:gd name="T5" fmla="*/ 0 h 13"/>
                  <a:gd name="T6" fmla="*/ 0 60000 65536"/>
                  <a:gd name="T7" fmla="*/ 0 60000 65536"/>
                  <a:gd name="T8" fmla="*/ 0 60000 65536"/>
                </a:gdLst>
                <a:ahLst/>
                <a:cxnLst>
                  <a:cxn ang="T6">
                    <a:pos x="T0" y="T1"/>
                  </a:cxn>
                  <a:cxn ang="T7">
                    <a:pos x="T2" y="T3"/>
                  </a:cxn>
                  <a:cxn ang="T8">
                    <a:pos x="T4" y="T5"/>
                  </a:cxn>
                </a:cxnLst>
                <a:rect l="0" t="0" r="r" b="b"/>
                <a:pathLst>
                  <a:path w="10" h="13">
                    <a:moveTo>
                      <a:pt x="0" y="1"/>
                    </a:moveTo>
                    <a:cubicBezTo>
                      <a:pt x="1" y="6"/>
                      <a:pt x="1" y="10"/>
                      <a:pt x="5" y="13"/>
                    </a:cubicBezTo>
                    <a:cubicBezTo>
                      <a:pt x="10" y="9"/>
                      <a:pt x="3" y="4"/>
                      <a:pt x="0" y="0"/>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3" name="Freeform 5082"/>
              <p:cNvSpPr>
                <a:spLocks/>
              </p:cNvSpPr>
              <p:nvPr/>
            </p:nvSpPr>
            <p:spPr bwMode="auto">
              <a:xfrm>
                <a:off x="2058" y="2597"/>
                <a:ext cx="703" cy="290"/>
              </a:xfrm>
              <a:custGeom>
                <a:avLst/>
                <a:gdLst>
                  <a:gd name="T0" fmla="*/ 588 w 281"/>
                  <a:gd name="T1" fmla="*/ 20 h 116"/>
                  <a:gd name="T2" fmla="*/ 713 w 281"/>
                  <a:gd name="T3" fmla="*/ 0 h 116"/>
                  <a:gd name="T4" fmla="*/ 851 w 281"/>
                  <a:gd name="T5" fmla="*/ 13 h 116"/>
                  <a:gd name="T6" fmla="*/ 1121 w 281"/>
                  <a:gd name="T7" fmla="*/ 13 h 116"/>
                  <a:gd name="T8" fmla="*/ 1484 w 281"/>
                  <a:gd name="T9" fmla="*/ 75 h 116"/>
                  <a:gd name="T10" fmla="*/ 1714 w 281"/>
                  <a:gd name="T11" fmla="*/ 158 h 116"/>
                  <a:gd name="T12" fmla="*/ 1671 w 281"/>
                  <a:gd name="T13" fmla="*/ 350 h 116"/>
                  <a:gd name="T14" fmla="*/ 1426 w 281"/>
                  <a:gd name="T15" fmla="*/ 575 h 116"/>
                  <a:gd name="T16" fmla="*/ 1251 w 281"/>
                  <a:gd name="T17" fmla="*/ 658 h 116"/>
                  <a:gd name="T18" fmla="*/ 1001 w 281"/>
                  <a:gd name="T19" fmla="*/ 708 h 116"/>
                  <a:gd name="T20" fmla="*/ 1251 w 281"/>
                  <a:gd name="T21" fmla="*/ 620 h 116"/>
                  <a:gd name="T22" fmla="*/ 1484 w 281"/>
                  <a:gd name="T23" fmla="*/ 483 h 116"/>
                  <a:gd name="T24" fmla="*/ 1576 w 281"/>
                  <a:gd name="T25" fmla="*/ 345 h 116"/>
                  <a:gd name="T26" fmla="*/ 1559 w 281"/>
                  <a:gd name="T27" fmla="*/ 208 h 116"/>
                  <a:gd name="T28" fmla="*/ 1376 w 281"/>
                  <a:gd name="T29" fmla="*/ 420 h 116"/>
                  <a:gd name="T30" fmla="*/ 1464 w 281"/>
                  <a:gd name="T31" fmla="*/ 225 h 116"/>
                  <a:gd name="T32" fmla="*/ 1346 w 281"/>
                  <a:gd name="T33" fmla="*/ 313 h 116"/>
                  <a:gd name="T34" fmla="*/ 1401 w 281"/>
                  <a:gd name="T35" fmla="*/ 120 h 116"/>
                  <a:gd name="T36" fmla="*/ 1313 w 281"/>
                  <a:gd name="T37" fmla="*/ 200 h 116"/>
                  <a:gd name="T38" fmla="*/ 1201 w 281"/>
                  <a:gd name="T39" fmla="*/ 258 h 116"/>
                  <a:gd name="T40" fmla="*/ 1313 w 281"/>
                  <a:gd name="T41" fmla="*/ 133 h 116"/>
                  <a:gd name="T42" fmla="*/ 1121 w 281"/>
                  <a:gd name="T43" fmla="*/ 170 h 116"/>
                  <a:gd name="T44" fmla="*/ 1238 w 281"/>
                  <a:gd name="T45" fmla="*/ 83 h 116"/>
                  <a:gd name="T46" fmla="*/ 1138 w 281"/>
                  <a:gd name="T47" fmla="*/ 113 h 116"/>
                  <a:gd name="T48" fmla="*/ 1008 w 281"/>
                  <a:gd name="T49" fmla="*/ 125 h 116"/>
                  <a:gd name="T50" fmla="*/ 926 w 281"/>
                  <a:gd name="T51" fmla="*/ 95 h 116"/>
                  <a:gd name="T52" fmla="*/ 1013 w 281"/>
                  <a:gd name="T53" fmla="*/ 25 h 116"/>
                  <a:gd name="T54" fmla="*/ 776 w 281"/>
                  <a:gd name="T55" fmla="*/ 33 h 116"/>
                  <a:gd name="T56" fmla="*/ 583 w 281"/>
                  <a:gd name="T57" fmla="*/ 58 h 116"/>
                  <a:gd name="T58" fmla="*/ 483 w 281"/>
                  <a:gd name="T59" fmla="*/ 45 h 116"/>
                  <a:gd name="T60" fmla="*/ 383 w 281"/>
                  <a:gd name="T61" fmla="*/ 70 h 116"/>
                  <a:gd name="T62" fmla="*/ 175 w 281"/>
                  <a:gd name="T63" fmla="*/ 83 h 116"/>
                  <a:gd name="T64" fmla="*/ 0 w 281"/>
                  <a:gd name="T65" fmla="*/ 70 h 116"/>
                  <a:gd name="T66" fmla="*/ 0 w 281"/>
                  <a:gd name="T67" fmla="*/ 63 h 116"/>
                  <a:gd name="T68" fmla="*/ 250 w 281"/>
                  <a:gd name="T69" fmla="*/ 33 h 116"/>
                  <a:gd name="T70" fmla="*/ 388 w 281"/>
                  <a:gd name="T71" fmla="*/ 38 h 116"/>
                  <a:gd name="T72" fmla="*/ 533 w 281"/>
                  <a:gd name="T73" fmla="*/ 20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1" h="116">
                    <a:moveTo>
                      <a:pt x="94" y="3"/>
                    </a:moveTo>
                    <a:cubicBezTo>
                      <a:pt x="101" y="3"/>
                      <a:pt x="107" y="0"/>
                      <a:pt x="114" y="0"/>
                    </a:cubicBezTo>
                    <a:cubicBezTo>
                      <a:pt x="122" y="0"/>
                      <a:pt x="129" y="1"/>
                      <a:pt x="136" y="2"/>
                    </a:cubicBezTo>
                    <a:cubicBezTo>
                      <a:pt x="149" y="3"/>
                      <a:pt x="166" y="0"/>
                      <a:pt x="179" y="2"/>
                    </a:cubicBezTo>
                    <a:cubicBezTo>
                      <a:pt x="201" y="5"/>
                      <a:pt x="215" y="7"/>
                      <a:pt x="237" y="12"/>
                    </a:cubicBezTo>
                    <a:cubicBezTo>
                      <a:pt x="246" y="14"/>
                      <a:pt x="268" y="17"/>
                      <a:pt x="274" y="25"/>
                    </a:cubicBezTo>
                    <a:cubicBezTo>
                      <a:pt x="281" y="32"/>
                      <a:pt x="271" y="48"/>
                      <a:pt x="267" y="56"/>
                    </a:cubicBezTo>
                    <a:cubicBezTo>
                      <a:pt x="258" y="73"/>
                      <a:pt x="244" y="83"/>
                      <a:pt x="228" y="92"/>
                    </a:cubicBezTo>
                    <a:cubicBezTo>
                      <a:pt x="220" y="97"/>
                      <a:pt x="209" y="103"/>
                      <a:pt x="200" y="105"/>
                    </a:cubicBezTo>
                    <a:cubicBezTo>
                      <a:pt x="191" y="108"/>
                      <a:pt x="168" y="116"/>
                      <a:pt x="160" y="113"/>
                    </a:cubicBezTo>
                    <a:cubicBezTo>
                      <a:pt x="171" y="113"/>
                      <a:pt x="190" y="103"/>
                      <a:pt x="200" y="99"/>
                    </a:cubicBezTo>
                    <a:cubicBezTo>
                      <a:pt x="214" y="94"/>
                      <a:pt x="226" y="87"/>
                      <a:pt x="237" y="77"/>
                    </a:cubicBezTo>
                    <a:cubicBezTo>
                      <a:pt x="244" y="72"/>
                      <a:pt x="250" y="64"/>
                      <a:pt x="252" y="55"/>
                    </a:cubicBezTo>
                    <a:cubicBezTo>
                      <a:pt x="253" y="50"/>
                      <a:pt x="255" y="36"/>
                      <a:pt x="249" y="33"/>
                    </a:cubicBezTo>
                    <a:cubicBezTo>
                      <a:pt x="236" y="39"/>
                      <a:pt x="235" y="62"/>
                      <a:pt x="220" y="67"/>
                    </a:cubicBezTo>
                    <a:cubicBezTo>
                      <a:pt x="225" y="58"/>
                      <a:pt x="233" y="47"/>
                      <a:pt x="234" y="36"/>
                    </a:cubicBezTo>
                    <a:cubicBezTo>
                      <a:pt x="227" y="37"/>
                      <a:pt x="223" y="48"/>
                      <a:pt x="215" y="50"/>
                    </a:cubicBezTo>
                    <a:cubicBezTo>
                      <a:pt x="217" y="47"/>
                      <a:pt x="238" y="22"/>
                      <a:pt x="224" y="19"/>
                    </a:cubicBezTo>
                    <a:cubicBezTo>
                      <a:pt x="222" y="19"/>
                      <a:pt x="213" y="30"/>
                      <a:pt x="210" y="32"/>
                    </a:cubicBezTo>
                    <a:cubicBezTo>
                      <a:pt x="205" y="36"/>
                      <a:pt x="199" y="38"/>
                      <a:pt x="192" y="41"/>
                    </a:cubicBezTo>
                    <a:cubicBezTo>
                      <a:pt x="200" y="38"/>
                      <a:pt x="208" y="30"/>
                      <a:pt x="210" y="21"/>
                    </a:cubicBezTo>
                    <a:cubicBezTo>
                      <a:pt x="200" y="24"/>
                      <a:pt x="189" y="30"/>
                      <a:pt x="179" y="27"/>
                    </a:cubicBezTo>
                    <a:cubicBezTo>
                      <a:pt x="185" y="23"/>
                      <a:pt x="196" y="22"/>
                      <a:pt x="198" y="13"/>
                    </a:cubicBezTo>
                    <a:cubicBezTo>
                      <a:pt x="194" y="12"/>
                      <a:pt x="187" y="16"/>
                      <a:pt x="182" y="18"/>
                    </a:cubicBezTo>
                    <a:cubicBezTo>
                      <a:pt x="175" y="19"/>
                      <a:pt x="168" y="20"/>
                      <a:pt x="161" y="20"/>
                    </a:cubicBezTo>
                    <a:cubicBezTo>
                      <a:pt x="157" y="20"/>
                      <a:pt x="146" y="22"/>
                      <a:pt x="148" y="15"/>
                    </a:cubicBezTo>
                    <a:cubicBezTo>
                      <a:pt x="149" y="12"/>
                      <a:pt x="159" y="7"/>
                      <a:pt x="162" y="4"/>
                    </a:cubicBezTo>
                    <a:cubicBezTo>
                      <a:pt x="157" y="7"/>
                      <a:pt x="120" y="17"/>
                      <a:pt x="124" y="5"/>
                    </a:cubicBezTo>
                    <a:cubicBezTo>
                      <a:pt x="114" y="9"/>
                      <a:pt x="104" y="9"/>
                      <a:pt x="93" y="9"/>
                    </a:cubicBezTo>
                    <a:cubicBezTo>
                      <a:pt x="88" y="8"/>
                      <a:pt x="82" y="7"/>
                      <a:pt x="77" y="7"/>
                    </a:cubicBezTo>
                    <a:cubicBezTo>
                      <a:pt x="71" y="7"/>
                      <a:pt x="67" y="10"/>
                      <a:pt x="61" y="11"/>
                    </a:cubicBezTo>
                    <a:cubicBezTo>
                      <a:pt x="51" y="14"/>
                      <a:pt x="38" y="17"/>
                      <a:pt x="28" y="13"/>
                    </a:cubicBezTo>
                    <a:cubicBezTo>
                      <a:pt x="18" y="10"/>
                      <a:pt x="11" y="7"/>
                      <a:pt x="0" y="11"/>
                    </a:cubicBezTo>
                    <a:cubicBezTo>
                      <a:pt x="0" y="11"/>
                      <a:pt x="0" y="10"/>
                      <a:pt x="0" y="10"/>
                    </a:cubicBezTo>
                    <a:cubicBezTo>
                      <a:pt x="6" y="1"/>
                      <a:pt x="31" y="3"/>
                      <a:pt x="40" y="5"/>
                    </a:cubicBezTo>
                    <a:cubicBezTo>
                      <a:pt x="48" y="6"/>
                      <a:pt x="54" y="7"/>
                      <a:pt x="62" y="6"/>
                    </a:cubicBezTo>
                    <a:cubicBezTo>
                      <a:pt x="69" y="5"/>
                      <a:pt x="77" y="2"/>
                      <a:pt x="85" y="3"/>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4" name="Freeform 5083"/>
              <p:cNvSpPr>
                <a:spLocks/>
              </p:cNvSpPr>
              <p:nvPr/>
            </p:nvSpPr>
            <p:spPr bwMode="auto">
              <a:xfrm>
                <a:off x="2063" y="2617"/>
                <a:ext cx="115" cy="68"/>
              </a:xfrm>
              <a:custGeom>
                <a:avLst/>
                <a:gdLst>
                  <a:gd name="T0" fmla="*/ 138 w 46"/>
                  <a:gd name="T1" fmla="*/ 0 h 27"/>
                  <a:gd name="T2" fmla="*/ 45 w 46"/>
                  <a:gd name="T3" fmla="*/ 71 h 27"/>
                  <a:gd name="T4" fmla="*/ 0 w 46"/>
                  <a:gd name="T5" fmla="*/ 171 h 27"/>
                  <a:gd name="T6" fmla="*/ 120 w 46"/>
                  <a:gd name="T7" fmla="*/ 63 h 27"/>
                  <a:gd name="T8" fmla="*/ 288 w 46"/>
                  <a:gd name="T9" fmla="*/ 0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27">
                    <a:moveTo>
                      <a:pt x="22" y="0"/>
                    </a:moveTo>
                    <a:cubicBezTo>
                      <a:pt x="16" y="0"/>
                      <a:pt x="10" y="8"/>
                      <a:pt x="7" y="11"/>
                    </a:cubicBezTo>
                    <a:cubicBezTo>
                      <a:pt x="2" y="16"/>
                      <a:pt x="1" y="21"/>
                      <a:pt x="0" y="27"/>
                    </a:cubicBezTo>
                    <a:cubicBezTo>
                      <a:pt x="2" y="20"/>
                      <a:pt x="13" y="15"/>
                      <a:pt x="19" y="10"/>
                    </a:cubicBezTo>
                    <a:cubicBezTo>
                      <a:pt x="25" y="5"/>
                      <a:pt x="38" y="1"/>
                      <a:pt x="46" y="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5" name="Freeform 5084"/>
              <p:cNvSpPr>
                <a:spLocks/>
              </p:cNvSpPr>
              <p:nvPr/>
            </p:nvSpPr>
            <p:spPr bwMode="auto">
              <a:xfrm>
                <a:off x="2093" y="2605"/>
                <a:ext cx="240" cy="105"/>
              </a:xfrm>
              <a:custGeom>
                <a:avLst/>
                <a:gdLst>
                  <a:gd name="T0" fmla="*/ 0 w 96"/>
                  <a:gd name="T1" fmla="*/ 263 h 42"/>
                  <a:gd name="T2" fmla="*/ 100 w 96"/>
                  <a:gd name="T3" fmla="*/ 188 h 42"/>
                  <a:gd name="T4" fmla="*/ 213 w 96"/>
                  <a:gd name="T5" fmla="*/ 138 h 42"/>
                  <a:gd name="T6" fmla="*/ 445 w 96"/>
                  <a:gd name="T7" fmla="*/ 70 h 42"/>
                  <a:gd name="T8" fmla="*/ 600 w 96"/>
                  <a:gd name="T9" fmla="*/ 33 h 42"/>
                  <a:gd name="T10" fmla="*/ 483 w 96"/>
                  <a:gd name="T11" fmla="*/ 13 h 42"/>
                  <a:gd name="T12" fmla="*/ 425 w 96"/>
                  <a:gd name="T13" fmla="*/ 8 h 42"/>
                  <a:gd name="T14" fmla="*/ 388 w 96"/>
                  <a:gd name="T15" fmla="*/ 33 h 42"/>
                  <a:gd name="T16" fmla="*/ 250 w 96"/>
                  <a:gd name="T17" fmla="*/ 83 h 42"/>
                  <a:gd name="T18" fmla="*/ 108 w 96"/>
                  <a:gd name="T19" fmla="*/ 158 h 42"/>
                  <a:gd name="T20" fmla="*/ 8 w 96"/>
                  <a:gd name="T21" fmla="*/ 250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 h="42">
                    <a:moveTo>
                      <a:pt x="0" y="42"/>
                    </a:moveTo>
                    <a:cubicBezTo>
                      <a:pt x="3" y="36"/>
                      <a:pt x="11" y="33"/>
                      <a:pt x="16" y="30"/>
                    </a:cubicBezTo>
                    <a:cubicBezTo>
                      <a:pt x="22" y="27"/>
                      <a:pt x="28" y="24"/>
                      <a:pt x="34" y="22"/>
                    </a:cubicBezTo>
                    <a:cubicBezTo>
                      <a:pt x="46" y="17"/>
                      <a:pt x="59" y="14"/>
                      <a:pt x="71" y="11"/>
                    </a:cubicBezTo>
                    <a:cubicBezTo>
                      <a:pt x="79" y="8"/>
                      <a:pt x="88" y="6"/>
                      <a:pt x="96" y="5"/>
                    </a:cubicBezTo>
                    <a:cubicBezTo>
                      <a:pt x="90" y="2"/>
                      <a:pt x="83" y="3"/>
                      <a:pt x="77" y="2"/>
                    </a:cubicBezTo>
                    <a:cubicBezTo>
                      <a:pt x="74" y="1"/>
                      <a:pt x="71" y="0"/>
                      <a:pt x="68" y="1"/>
                    </a:cubicBezTo>
                    <a:cubicBezTo>
                      <a:pt x="66" y="2"/>
                      <a:pt x="64" y="4"/>
                      <a:pt x="62" y="5"/>
                    </a:cubicBezTo>
                    <a:cubicBezTo>
                      <a:pt x="55" y="8"/>
                      <a:pt x="47" y="9"/>
                      <a:pt x="40" y="13"/>
                    </a:cubicBezTo>
                    <a:cubicBezTo>
                      <a:pt x="32" y="16"/>
                      <a:pt x="24" y="21"/>
                      <a:pt x="17" y="25"/>
                    </a:cubicBezTo>
                    <a:cubicBezTo>
                      <a:pt x="11" y="29"/>
                      <a:pt x="7" y="35"/>
                      <a:pt x="1" y="4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6" name="Freeform 5085"/>
              <p:cNvSpPr>
                <a:spLocks/>
              </p:cNvSpPr>
              <p:nvPr/>
            </p:nvSpPr>
            <p:spPr bwMode="auto">
              <a:xfrm>
                <a:off x="2163" y="2607"/>
                <a:ext cx="98" cy="30"/>
              </a:xfrm>
              <a:custGeom>
                <a:avLst/>
                <a:gdLst>
                  <a:gd name="T0" fmla="*/ 0 w 39"/>
                  <a:gd name="T1" fmla="*/ 50 h 12"/>
                  <a:gd name="T2" fmla="*/ 108 w 39"/>
                  <a:gd name="T3" fmla="*/ 70 h 12"/>
                  <a:gd name="T4" fmla="*/ 246 w 39"/>
                  <a:gd name="T5" fmla="*/ 20 h 12"/>
                  <a:gd name="T6" fmla="*/ 158 w 39"/>
                  <a:gd name="T7" fmla="*/ 25 h 12"/>
                  <a:gd name="T8" fmla="*/ 50 w 39"/>
                  <a:gd name="T9" fmla="*/ 33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12">
                    <a:moveTo>
                      <a:pt x="0" y="8"/>
                    </a:moveTo>
                    <a:cubicBezTo>
                      <a:pt x="6" y="10"/>
                      <a:pt x="10" y="12"/>
                      <a:pt x="17" y="11"/>
                    </a:cubicBezTo>
                    <a:cubicBezTo>
                      <a:pt x="24" y="10"/>
                      <a:pt x="32" y="6"/>
                      <a:pt x="39" y="3"/>
                    </a:cubicBezTo>
                    <a:cubicBezTo>
                      <a:pt x="37" y="0"/>
                      <a:pt x="27" y="4"/>
                      <a:pt x="25" y="4"/>
                    </a:cubicBezTo>
                    <a:cubicBezTo>
                      <a:pt x="19" y="6"/>
                      <a:pt x="14" y="7"/>
                      <a:pt x="8" y="5"/>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7" name="Freeform 5086"/>
              <p:cNvSpPr>
                <a:spLocks/>
              </p:cNvSpPr>
              <p:nvPr/>
            </p:nvSpPr>
            <p:spPr bwMode="auto">
              <a:xfrm>
                <a:off x="2136" y="2607"/>
                <a:ext cx="280" cy="125"/>
              </a:xfrm>
              <a:custGeom>
                <a:avLst/>
                <a:gdLst>
                  <a:gd name="T0" fmla="*/ 63 w 112"/>
                  <a:gd name="T1" fmla="*/ 263 h 50"/>
                  <a:gd name="T2" fmla="*/ 225 w 112"/>
                  <a:gd name="T3" fmla="*/ 183 h 50"/>
                  <a:gd name="T4" fmla="*/ 400 w 112"/>
                  <a:gd name="T5" fmla="*/ 120 h 50"/>
                  <a:gd name="T6" fmla="*/ 658 w 112"/>
                  <a:gd name="T7" fmla="*/ 45 h 50"/>
                  <a:gd name="T8" fmla="*/ 700 w 112"/>
                  <a:gd name="T9" fmla="*/ 33 h 50"/>
                  <a:gd name="T10" fmla="*/ 650 w 112"/>
                  <a:gd name="T11" fmla="*/ 20 h 50"/>
                  <a:gd name="T12" fmla="*/ 600 w 112"/>
                  <a:gd name="T13" fmla="*/ 8 h 50"/>
                  <a:gd name="T14" fmla="*/ 458 w 112"/>
                  <a:gd name="T15" fmla="*/ 50 h 50"/>
                  <a:gd name="T16" fmla="*/ 63 w 112"/>
                  <a:gd name="T17" fmla="*/ 225 h 50"/>
                  <a:gd name="T18" fmla="*/ 0 w 112"/>
                  <a:gd name="T19" fmla="*/ 3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2" h="50">
                    <a:moveTo>
                      <a:pt x="10" y="42"/>
                    </a:moveTo>
                    <a:cubicBezTo>
                      <a:pt x="15" y="35"/>
                      <a:pt x="28" y="32"/>
                      <a:pt x="36" y="29"/>
                    </a:cubicBezTo>
                    <a:cubicBezTo>
                      <a:pt x="45" y="25"/>
                      <a:pt x="55" y="22"/>
                      <a:pt x="64" y="19"/>
                    </a:cubicBezTo>
                    <a:cubicBezTo>
                      <a:pt x="78" y="14"/>
                      <a:pt x="92" y="11"/>
                      <a:pt x="105" y="7"/>
                    </a:cubicBezTo>
                    <a:cubicBezTo>
                      <a:pt x="107" y="7"/>
                      <a:pt x="110" y="6"/>
                      <a:pt x="112" y="5"/>
                    </a:cubicBezTo>
                    <a:cubicBezTo>
                      <a:pt x="109" y="5"/>
                      <a:pt x="107" y="4"/>
                      <a:pt x="104" y="3"/>
                    </a:cubicBezTo>
                    <a:cubicBezTo>
                      <a:pt x="100" y="2"/>
                      <a:pt x="99" y="0"/>
                      <a:pt x="96" y="1"/>
                    </a:cubicBezTo>
                    <a:cubicBezTo>
                      <a:pt x="88" y="3"/>
                      <a:pt x="80" y="6"/>
                      <a:pt x="73" y="8"/>
                    </a:cubicBezTo>
                    <a:cubicBezTo>
                      <a:pt x="51" y="15"/>
                      <a:pt x="27" y="18"/>
                      <a:pt x="10" y="36"/>
                    </a:cubicBezTo>
                    <a:cubicBezTo>
                      <a:pt x="6" y="40"/>
                      <a:pt x="4" y="46"/>
                      <a:pt x="0" y="5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8" name="Freeform 5087"/>
              <p:cNvSpPr>
                <a:spLocks/>
              </p:cNvSpPr>
              <p:nvPr/>
            </p:nvSpPr>
            <p:spPr bwMode="auto">
              <a:xfrm>
                <a:off x="2221" y="2617"/>
                <a:ext cx="315" cy="143"/>
              </a:xfrm>
              <a:custGeom>
                <a:avLst/>
                <a:gdLst>
                  <a:gd name="T0" fmla="*/ 588 w 126"/>
                  <a:gd name="T1" fmla="*/ 0 h 57"/>
                  <a:gd name="T2" fmla="*/ 433 w 126"/>
                  <a:gd name="T3" fmla="*/ 58 h 57"/>
                  <a:gd name="T4" fmla="*/ 208 w 126"/>
                  <a:gd name="T5" fmla="*/ 171 h 57"/>
                  <a:gd name="T6" fmla="*/ 70 w 126"/>
                  <a:gd name="T7" fmla="*/ 283 h 57"/>
                  <a:gd name="T8" fmla="*/ 0 w 126"/>
                  <a:gd name="T9" fmla="*/ 359 h 57"/>
                  <a:gd name="T10" fmla="*/ 283 w 126"/>
                  <a:gd name="T11" fmla="*/ 213 h 57"/>
                  <a:gd name="T12" fmla="*/ 608 w 126"/>
                  <a:gd name="T13" fmla="*/ 100 h 57"/>
                  <a:gd name="T14" fmla="*/ 788 w 126"/>
                  <a:gd name="T15" fmla="*/ 38 h 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6" h="57">
                    <a:moveTo>
                      <a:pt x="94" y="0"/>
                    </a:moveTo>
                    <a:cubicBezTo>
                      <a:pt x="86" y="4"/>
                      <a:pt x="77" y="6"/>
                      <a:pt x="69" y="9"/>
                    </a:cubicBezTo>
                    <a:cubicBezTo>
                      <a:pt x="57" y="14"/>
                      <a:pt x="45" y="20"/>
                      <a:pt x="33" y="27"/>
                    </a:cubicBezTo>
                    <a:cubicBezTo>
                      <a:pt x="25" y="32"/>
                      <a:pt x="18" y="38"/>
                      <a:pt x="11" y="45"/>
                    </a:cubicBezTo>
                    <a:cubicBezTo>
                      <a:pt x="8" y="49"/>
                      <a:pt x="4" y="54"/>
                      <a:pt x="0" y="57"/>
                    </a:cubicBezTo>
                    <a:cubicBezTo>
                      <a:pt x="15" y="49"/>
                      <a:pt x="29" y="40"/>
                      <a:pt x="45" y="34"/>
                    </a:cubicBezTo>
                    <a:cubicBezTo>
                      <a:pt x="62" y="28"/>
                      <a:pt x="80" y="22"/>
                      <a:pt x="97" y="16"/>
                    </a:cubicBezTo>
                    <a:cubicBezTo>
                      <a:pt x="107" y="13"/>
                      <a:pt x="116" y="10"/>
                      <a:pt x="126" y="6"/>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89" name="Freeform 5088"/>
              <p:cNvSpPr>
                <a:spLocks/>
              </p:cNvSpPr>
              <p:nvPr/>
            </p:nvSpPr>
            <p:spPr bwMode="auto">
              <a:xfrm>
                <a:off x="2263" y="2625"/>
                <a:ext cx="343" cy="182"/>
              </a:xfrm>
              <a:custGeom>
                <a:avLst/>
                <a:gdLst>
                  <a:gd name="T0" fmla="*/ 588 w 137"/>
                  <a:gd name="T1" fmla="*/ 50 h 73"/>
                  <a:gd name="T2" fmla="*/ 646 w 137"/>
                  <a:gd name="T3" fmla="*/ 75 h 73"/>
                  <a:gd name="T4" fmla="*/ 551 w 137"/>
                  <a:gd name="T5" fmla="*/ 130 h 73"/>
                  <a:gd name="T6" fmla="*/ 208 w 137"/>
                  <a:gd name="T7" fmla="*/ 299 h 73"/>
                  <a:gd name="T8" fmla="*/ 0 w 137"/>
                  <a:gd name="T9" fmla="*/ 454 h 73"/>
                  <a:gd name="T10" fmla="*/ 245 w 137"/>
                  <a:gd name="T11" fmla="*/ 329 h 73"/>
                  <a:gd name="T12" fmla="*/ 508 w 137"/>
                  <a:gd name="T13" fmla="*/ 204 h 73"/>
                  <a:gd name="T14" fmla="*/ 701 w 137"/>
                  <a:gd name="T15" fmla="*/ 117 h 73"/>
                  <a:gd name="T16" fmla="*/ 859 w 137"/>
                  <a:gd name="T17" fmla="*/ 5 h 73"/>
                  <a:gd name="T18" fmla="*/ 646 w 137"/>
                  <a:gd name="T19" fmla="*/ 0 h 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7" h="73">
                    <a:moveTo>
                      <a:pt x="94" y="8"/>
                    </a:moveTo>
                    <a:cubicBezTo>
                      <a:pt x="98" y="7"/>
                      <a:pt x="110" y="6"/>
                      <a:pt x="103" y="12"/>
                    </a:cubicBezTo>
                    <a:cubicBezTo>
                      <a:pt x="99" y="16"/>
                      <a:pt x="93" y="18"/>
                      <a:pt x="88" y="21"/>
                    </a:cubicBezTo>
                    <a:cubicBezTo>
                      <a:pt x="69" y="29"/>
                      <a:pt x="50" y="38"/>
                      <a:pt x="33" y="48"/>
                    </a:cubicBezTo>
                    <a:cubicBezTo>
                      <a:pt x="21" y="55"/>
                      <a:pt x="9" y="63"/>
                      <a:pt x="0" y="73"/>
                    </a:cubicBezTo>
                    <a:cubicBezTo>
                      <a:pt x="11" y="63"/>
                      <a:pt x="26" y="58"/>
                      <a:pt x="39" y="53"/>
                    </a:cubicBezTo>
                    <a:cubicBezTo>
                      <a:pt x="54" y="46"/>
                      <a:pt x="68" y="40"/>
                      <a:pt x="81" y="33"/>
                    </a:cubicBezTo>
                    <a:cubicBezTo>
                      <a:pt x="91" y="28"/>
                      <a:pt x="100" y="25"/>
                      <a:pt x="112" y="19"/>
                    </a:cubicBezTo>
                    <a:cubicBezTo>
                      <a:pt x="122" y="14"/>
                      <a:pt x="132" y="11"/>
                      <a:pt x="137" y="1"/>
                    </a:cubicBezTo>
                    <a:cubicBezTo>
                      <a:pt x="103" y="0"/>
                      <a:pt x="103" y="0"/>
                      <a:pt x="103" y="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0" name="Freeform 5089"/>
              <p:cNvSpPr>
                <a:spLocks/>
              </p:cNvSpPr>
              <p:nvPr/>
            </p:nvSpPr>
            <p:spPr bwMode="auto">
              <a:xfrm>
                <a:off x="2236" y="2630"/>
                <a:ext cx="392" cy="217"/>
              </a:xfrm>
              <a:custGeom>
                <a:avLst/>
                <a:gdLst>
                  <a:gd name="T0" fmla="*/ 162 w 157"/>
                  <a:gd name="T1" fmla="*/ 541 h 87"/>
                  <a:gd name="T2" fmla="*/ 267 w 157"/>
                  <a:gd name="T3" fmla="*/ 504 h 87"/>
                  <a:gd name="T4" fmla="*/ 375 w 157"/>
                  <a:gd name="T5" fmla="*/ 461 h 87"/>
                  <a:gd name="T6" fmla="*/ 599 w 157"/>
                  <a:gd name="T7" fmla="*/ 317 h 87"/>
                  <a:gd name="T8" fmla="*/ 936 w 157"/>
                  <a:gd name="T9" fmla="*/ 55 h 87"/>
                  <a:gd name="T10" fmla="*/ 974 w 157"/>
                  <a:gd name="T11" fmla="*/ 12 h 87"/>
                  <a:gd name="T12" fmla="*/ 911 w 157"/>
                  <a:gd name="T13" fmla="*/ 30 h 87"/>
                  <a:gd name="T14" fmla="*/ 804 w 157"/>
                  <a:gd name="T15" fmla="*/ 80 h 87"/>
                  <a:gd name="T16" fmla="*/ 712 w 157"/>
                  <a:gd name="T17" fmla="*/ 180 h 87"/>
                  <a:gd name="T18" fmla="*/ 524 w 157"/>
                  <a:gd name="T19" fmla="*/ 317 h 87"/>
                  <a:gd name="T20" fmla="*/ 155 w 157"/>
                  <a:gd name="T21" fmla="*/ 504 h 87"/>
                  <a:gd name="T22" fmla="*/ 100 w 157"/>
                  <a:gd name="T23" fmla="*/ 511 h 87"/>
                  <a:gd name="T24" fmla="*/ 25 w 157"/>
                  <a:gd name="T25" fmla="*/ 511 h 87"/>
                  <a:gd name="T26" fmla="*/ 75 w 157"/>
                  <a:gd name="T27" fmla="*/ 536 h 87"/>
                  <a:gd name="T28" fmla="*/ 130 w 157"/>
                  <a:gd name="T29" fmla="*/ 541 h 87"/>
                  <a:gd name="T30" fmla="*/ 150 w 157"/>
                  <a:gd name="T31" fmla="*/ 541 h 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7" h="87">
                    <a:moveTo>
                      <a:pt x="26" y="87"/>
                    </a:moveTo>
                    <a:cubicBezTo>
                      <a:pt x="31" y="87"/>
                      <a:pt x="38" y="83"/>
                      <a:pt x="43" y="81"/>
                    </a:cubicBezTo>
                    <a:cubicBezTo>
                      <a:pt x="49" y="79"/>
                      <a:pt x="54" y="77"/>
                      <a:pt x="60" y="74"/>
                    </a:cubicBezTo>
                    <a:cubicBezTo>
                      <a:pt x="73" y="68"/>
                      <a:pt x="84" y="59"/>
                      <a:pt x="96" y="51"/>
                    </a:cubicBezTo>
                    <a:cubicBezTo>
                      <a:pt x="115" y="38"/>
                      <a:pt x="133" y="24"/>
                      <a:pt x="150" y="9"/>
                    </a:cubicBezTo>
                    <a:cubicBezTo>
                      <a:pt x="151" y="8"/>
                      <a:pt x="157" y="4"/>
                      <a:pt x="156" y="2"/>
                    </a:cubicBezTo>
                    <a:cubicBezTo>
                      <a:pt x="155" y="0"/>
                      <a:pt x="148" y="4"/>
                      <a:pt x="146" y="5"/>
                    </a:cubicBezTo>
                    <a:cubicBezTo>
                      <a:pt x="141" y="7"/>
                      <a:pt x="134" y="9"/>
                      <a:pt x="129" y="13"/>
                    </a:cubicBezTo>
                    <a:cubicBezTo>
                      <a:pt x="124" y="18"/>
                      <a:pt x="120" y="24"/>
                      <a:pt x="114" y="29"/>
                    </a:cubicBezTo>
                    <a:cubicBezTo>
                      <a:pt x="105" y="37"/>
                      <a:pt x="95" y="44"/>
                      <a:pt x="84" y="51"/>
                    </a:cubicBezTo>
                    <a:cubicBezTo>
                      <a:pt x="66" y="63"/>
                      <a:pt x="46" y="74"/>
                      <a:pt x="25" y="81"/>
                    </a:cubicBezTo>
                    <a:cubicBezTo>
                      <a:pt x="22" y="82"/>
                      <a:pt x="19" y="82"/>
                      <a:pt x="16" y="82"/>
                    </a:cubicBezTo>
                    <a:cubicBezTo>
                      <a:pt x="14" y="82"/>
                      <a:pt x="5" y="82"/>
                      <a:pt x="4" y="82"/>
                    </a:cubicBezTo>
                    <a:cubicBezTo>
                      <a:pt x="0" y="85"/>
                      <a:pt x="10" y="86"/>
                      <a:pt x="12" y="86"/>
                    </a:cubicBezTo>
                    <a:cubicBezTo>
                      <a:pt x="15" y="86"/>
                      <a:pt x="18" y="87"/>
                      <a:pt x="21" y="87"/>
                    </a:cubicBezTo>
                    <a:cubicBezTo>
                      <a:pt x="22" y="87"/>
                      <a:pt x="23" y="87"/>
                      <a:pt x="24" y="87"/>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1" name="Freeform 5090"/>
              <p:cNvSpPr>
                <a:spLocks/>
              </p:cNvSpPr>
              <p:nvPr/>
            </p:nvSpPr>
            <p:spPr bwMode="auto">
              <a:xfrm>
                <a:off x="2296" y="2640"/>
                <a:ext cx="342" cy="210"/>
              </a:xfrm>
              <a:custGeom>
                <a:avLst/>
                <a:gdLst>
                  <a:gd name="T0" fmla="*/ 67 w 137"/>
                  <a:gd name="T1" fmla="*/ 525 h 84"/>
                  <a:gd name="T2" fmla="*/ 292 w 137"/>
                  <a:gd name="T3" fmla="*/ 475 h 84"/>
                  <a:gd name="T4" fmla="*/ 524 w 137"/>
                  <a:gd name="T5" fmla="*/ 375 h 84"/>
                  <a:gd name="T6" fmla="*/ 704 w 137"/>
                  <a:gd name="T7" fmla="*/ 263 h 84"/>
                  <a:gd name="T8" fmla="*/ 824 w 137"/>
                  <a:gd name="T9" fmla="*/ 95 h 84"/>
                  <a:gd name="T10" fmla="*/ 816 w 137"/>
                  <a:gd name="T11" fmla="*/ 8 h 84"/>
                  <a:gd name="T12" fmla="*/ 779 w 137"/>
                  <a:gd name="T13" fmla="*/ 38 h 84"/>
                  <a:gd name="T14" fmla="*/ 736 w 137"/>
                  <a:gd name="T15" fmla="*/ 88 h 84"/>
                  <a:gd name="T16" fmla="*/ 679 w 137"/>
                  <a:gd name="T17" fmla="*/ 125 h 84"/>
                  <a:gd name="T18" fmla="*/ 662 w 137"/>
                  <a:gd name="T19" fmla="*/ 170 h 84"/>
                  <a:gd name="T20" fmla="*/ 587 w 137"/>
                  <a:gd name="T21" fmla="*/ 283 h 84"/>
                  <a:gd name="T22" fmla="*/ 267 w 137"/>
                  <a:gd name="T23" fmla="*/ 458 h 84"/>
                  <a:gd name="T24" fmla="*/ 130 w 137"/>
                  <a:gd name="T25" fmla="*/ 500 h 84"/>
                  <a:gd name="T26" fmla="*/ 30 w 137"/>
                  <a:gd name="T27" fmla="*/ 508 h 84"/>
                  <a:gd name="T28" fmla="*/ 0 w 137"/>
                  <a:gd name="T29" fmla="*/ 513 h 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7" h="84">
                    <a:moveTo>
                      <a:pt x="11" y="84"/>
                    </a:moveTo>
                    <a:cubicBezTo>
                      <a:pt x="23" y="83"/>
                      <a:pt x="35" y="80"/>
                      <a:pt x="47" y="76"/>
                    </a:cubicBezTo>
                    <a:cubicBezTo>
                      <a:pt x="59" y="72"/>
                      <a:pt x="72" y="67"/>
                      <a:pt x="84" y="60"/>
                    </a:cubicBezTo>
                    <a:cubicBezTo>
                      <a:pt x="94" y="55"/>
                      <a:pt x="104" y="48"/>
                      <a:pt x="113" y="42"/>
                    </a:cubicBezTo>
                    <a:cubicBezTo>
                      <a:pt x="122" y="36"/>
                      <a:pt x="128" y="25"/>
                      <a:pt x="132" y="15"/>
                    </a:cubicBezTo>
                    <a:cubicBezTo>
                      <a:pt x="133" y="12"/>
                      <a:pt x="137" y="0"/>
                      <a:pt x="131" y="1"/>
                    </a:cubicBezTo>
                    <a:cubicBezTo>
                      <a:pt x="129" y="1"/>
                      <a:pt x="127" y="5"/>
                      <a:pt x="125" y="6"/>
                    </a:cubicBezTo>
                    <a:cubicBezTo>
                      <a:pt x="123" y="9"/>
                      <a:pt x="120" y="11"/>
                      <a:pt x="118" y="14"/>
                    </a:cubicBezTo>
                    <a:cubicBezTo>
                      <a:pt x="115" y="16"/>
                      <a:pt x="112" y="18"/>
                      <a:pt x="109" y="20"/>
                    </a:cubicBezTo>
                    <a:cubicBezTo>
                      <a:pt x="106" y="22"/>
                      <a:pt x="106" y="24"/>
                      <a:pt x="106" y="27"/>
                    </a:cubicBezTo>
                    <a:cubicBezTo>
                      <a:pt x="104" y="34"/>
                      <a:pt x="99" y="40"/>
                      <a:pt x="94" y="45"/>
                    </a:cubicBezTo>
                    <a:cubicBezTo>
                      <a:pt x="78" y="57"/>
                      <a:pt x="61" y="65"/>
                      <a:pt x="43" y="73"/>
                    </a:cubicBezTo>
                    <a:cubicBezTo>
                      <a:pt x="36" y="76"/>
                      <a:pt x="28" y="80"/>
                      <a:pt x="21" y="80"/>
                    </a:cubicBezTo>
                    <a:cubicBezTo>
                      <a:pt x="16" y="80"/>
                      <a:pt x="10" y="79"/>
                      <a:pt x="5" y="81"/>
                    </a:cubicBezTo>
                    <a:cubicBezTo>
                      <a:pt x="3" y="81"/>
                      <a:pt x="2" y="82"/>
                      <a:pt x="0" y="82"/>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2" name="Freeform 5091"/>
              <p:cNvSpPr>
                <a:spLocks/>
              </p:cNvSpPr>
              <p:nvPr/>
            </p:nvSpPr>
            <p:spPr bwMode="auto">
              <a:xfrm>
                <a:off x="2303" y="2677"/>
                <a:ext cx="333" cy="208"/>
              </a:xfrm>
              <a:custGeom>
                <a:avLst/>
                <a:gdLst>
                  <a:gd name="T0" fmla="*/ 671 w 133"/>
                  <a:gd name="T1" fmla="*/ 170 h 83"/>
                  <a:gd name="T2" fmla="*/ 501 w 133"/>
                  <a:gd name="T3" fmla="*/ 313 h 83"/>
                  <a:gd name="T4" fmla="*/ 233 w 133"/>
                  <a:gd name="T5" fmla="*/ 459 h 83"/>
                  <a:gd name="T6" fmla="*/ 13 w 133"/>
                  <a:gd name="T7" fmla="*/ 439 h 83"/>
                  <a:gd name="T8" fmla="*/ 75 w 133"/>
                  <a:gd name="T9" fmla="*/ 501 h 83"/>
                  <a:gd name="T10" fmla="*/ 188 w 133"/>
                  <a:gd name="T11" fmla="*/ 514 h 83"/>
                  <a:gd name="T12" fmla="*/ 408 w 133"/>
                  <a:gd name="T13" fmla="*/ 421 h 83"/>
                  <a:gd name="T14" fmla="*/ 626 w 133"/>
                  <a:gd name="T15" fmla="*/ 271 h 83"/>
                  <a:gd name="T16" fmla="*/ 796 w 133"/>
                  <a:gd name="T17" fmla="*/ 83 h 83"/>
                  <a:gd name="T18" fmla="*/ 826 w 133"/>
                  <a:gd name="T19" fmla="*/ 0 h 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3" h="83">
                    <a:moveTo>
                      <a:pt x="107" y="27"/>
                    </a:moveTo>
                    <a:cubicBezTo>
                      <a:pt x="110" y="36"/>
                      <a:pt x="86" y="47"/>
                      <a:pt x="80" y="50"/>
                    </a:cubicBezTo>
                    <a:cubicBezTo>
                      <a:pt x="66" y="59"/>
                      <a:pt x="52" y="67"/>
                      <a:pt x="37" y="73"/>
                    </a:cubicBezTo>
                    <a:cubicBezTo>
                      <a:pt x="27" y="78"/>
                      <a:pt x="9" y="80"/>
                      <a:pt x="2" y="70"/>
                    </a:cubicBezTo>
                    <a:cubicBezTo>
                      <a:pt x="0" y="74"/>
                      <a:pt x="9" y="79"/>
                      <a:pt x="12" y="80"/>
                    </a:cubicBezTo>
                    <a:cubicBezTo>
                      <a:pt x="18" y="82"/>
                      <a:pt x="24" y="83"/>
                      <a:pt x="30" y="82"/>
                    </a:cubicBezTo>
                    <a:cubicBezTo>
                      <a:pt x="43" y="79"/>
                      <a:pt x="54" y="74"/>
                      <a:pt x="65" y="67"/>
                    </a:cubicBezTo>
                    <a:cubicBezTo>
                      <a:pt x="77" y="60"/>
                      <a:pt x="89" y="52"/>
                      <a:pt x="100" y="43"/>
                    </a:cubicBezTo>
                    <a:cubicBezTo>
                      <a:pt x="110" y="34"/>
                      <a:pt x="120" y="24"/>
                      <a:pt x="127" y="13"/>
                    </a:cubicBezTo>
                    <a:cubicBezTo>
                      <a:pt x="130" y="9"/>
                      <a:pt x="133" y="4"/>
                      <a:pt x="132" y="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3" name="Freeform 5092"/>
              <p:cNvSpPr>
                <a:spLocks/>
              </p:cNvSpPr>
              <p:nvPr/>
            </p:nvSpPr>
            <p:spPr bwMode="auto">
              <a:xfrm>
                <a:off x="2396" y="2660"/>
                <a:ext cx="292" cy="240"/>
              </a:xfrm>
              <a:custGeom>
                <a:avLst/>
                <a:gdLst>
                  <a:gd name="T0" fmla="*/ 586 w 117"/>
                  <a:gd name="T1" fmla="*/ 75 h 96"/>
                  <a:gd name="T2" fmla="*/ 586 w 117"/>
                  <a:gd name="T3" fmla="*/ 125 h 96"/>
                  <a:gd name="T4" fmla="*/ 562 w 117"/>
                  <a:gd name="T5" fmla="*/ 183 h 96"/>
                  <a:gd name="T6" fmla="*/ 467 w 117"/>
                  <a:gd name="T7" fmla="*/ 295 h 96"/>
                  <a:gd name="T8" fmla="*/ 342 w 117"/>
                  <a:gd name="T9" fmla="*/ 400 h 96"/>
                  <a:gd name="T10" fmla="*/ 212 w 117"/>
                  <a:gd name="T11" fmla="*/ 500 h 96"/>
                  <a:gd name="T12" fmla="*/ 92 w 117"/>
                  <a:gd name="T13" fmla="*/ 550 h 96"/>
                  <a:gd name="T14" fmla="*/ 0 w 117"/>
                  <a:gd name="T15" fmla="*/ 575 h 96"/>
                  <a:gd name="T16" fmla="*/ 117 w 117"/>
                  <a:gd name="T17" fmla="*/ 575 h 96"/>
                  <a:gd name="T18" fmla="*/ 237 w 117"/>
                  <a:gd name="T19" fmla="*/ 513 h 96"/>
                  <a:gd name="T20" fmla="*/ 454 w 117"/>
                  <a:gd name="T21" fmla="*/ 358 h 96"/>
                  <a:gd name="T22" fmla="*/ 562 w 117"/>
                  <a:gd name="T23" fmla="*/ 258 h 96"/>
                  <a:gd name="T24" fmla="*/ 641 w 117"/>
                  <a:gd name="T25" fmla="*/ 170 h 96"/>
                  <a:gd name="T26" fmla="*/ 704 w 117"/>
                  <a:gd name="T27" fmla="*/ 75 h 96"/>
                  <a:gd name="T28" fmla="*/ 724 w 117"/>
                  <a:gd name="T29" fmla="*/ 20 h 96"/>
                  <a:gd name="T30" fmla="*/ 661 w 117"/>
                  <a:gd name="T31" fmla="*/ 8 h 96"/>
                  <a:gd name="T32" fmla="*/ 641 w 117"/>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7" h="96">
                    <a:moveTo>
                      <a:pt x="94" y="12"/>
                    </a:moveTo>
                    <a:cubicBezTo>
                      <a:pt x="93" y="14"/>
                      <a:pt x="94" y="18"/>
                      <a:pt x="94" y="20"/>
                    </a:cubicBezTo>
                    <a:cubicBezTo>
                      <a:pt x="93" y="23"/>
                      <a:pt x="92" y="26"/>
                      <a:pt x="90" y="29"/>
                    </a:cubicBezTo>
                    <a:cubicBezTo>
                      <a:pt x="87" y="36"/>
                      <a:pt x="81" y="42"/>
                      <a:pt x="75" y="47"/>
                    </a:cubicBezTo>
                    <a:cubicBezTo>
                      <a:pt x="68" y="53"/>
                      <a:pt x="62" y="59"/>
                      <a:pt x="55" y="64"/>
                    </a:cubicBezTo>
                    <a:cubicBezTo>
                      <a:pt x="48" y="69"/>
                      <a:pt x="41" y="75"/>
                      <a:pt x="34" y="80"/>
                    </a:cubicBezTo>
                    <a:cubicBezTo>
                      <a:pt x="28" y="84"/>
                      <a:pt x="22" y="85"/>
                      <a:pt x="15" y="88"/>
                    </a:cubicBezTo>
                    <a:cubicBezTo>
                      <a:pt x="10" y="90"/>
                      <a:pt x="4" y="89"/>
                      <a:pt x="0" y="92"/>
                    </a:cubicBezTo>
                    <a:cubicBezTo>
                      <a:pt x="4" y="96"/>
                      <a:pt x="14" y="93"/>
                      <a:pt x="19" y="92"/>
                    </a:cubicBezTo>
                    <a:cubicBezTo>
                      <a:pt x="26" y="91"/>
                      <a:pt x="33" y="87"/>
                      <a:pt x="38" y="82"/>
                    </a:cubicBezTo>
                    <a:cubicBezTo>
                      <a:pt x="50" y="73"/>
                      <a:pt x="63" y="68"/>
                      <a:pt x="73" y="57"/>
                    </a:cubicBezTo>
                    <a:cubicBezTo>
                      <a:pt x="78" y="52"/>
                      <a:pt x="85" y="45"/>
                      <a:pt x="90" y="41"/>
                    </a:cubicBezTo>
                    <a:cubicBezTo>
                      <a:pt x="95" y="37"/>
                      <a:pt x="99" y="32"/>
                      <a:pt x="103" y="27"/>
                    </a:cubicBezTo>
                    <a:cubicBezTo>
                      <a:pt x="106" y="22"/>
                      <a:pt x="110" y="17"/>
                      <a:pt x="113" y="12"/>
                    </a:cubicBezTo>
                    <a:cubicBezTo>
                      <a:pt x="114" y="10"/>
                      <a:pt x="117" y="6"/>
                      <a:pt x="116" y="3"/>
                    </a:cubicBezTo>
                    <a:cubicBezTo>
                      <a:pt x="115" y="0"/>
                      <a:pt x="109" y="1"/>
                      <a:pt x="106" y="1"/>
                    </a:cubicBezTo>
                    <a:cubicBezTo>
                      <a:pt x="105" y="1"/>
                      <a:pt x="104" y="1"/>
                      <a:pt x="103" y="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4" name="Freeform 5093"/>
              <p:cNvSpPr>
                <a:spLocks/>
              </p:cNvSpPr>
              <p:nvPr/>
            </p:nvSpPr>
            <p:spPr bwMode="auto">
              <a:xfrm>
                <a:off x="2388" y="2852"/>
                <a:ext cx="208" cy="93"/>
              </a:xfrm>
              <a:custGeom>
                <a:avLst/>
                <a:gdLst>
                  <a:gd name="T0" fmla="*/ 25 w 83"/>
                  <a:gd name="T1" fmla="*/ 101 h 37"/>
                  <a:gd name="T2" fmla="*/ 38 w 83"/>
                  <a:gd name="T3" fmla="*/ 196 h 37"/>
                  <a:gd name="T4" fmla="*/ 125 w 83"/>
                  <a:gd name="T5" fmla="*/ 226 h 37"/>
                  <a:gd name="T6" fmla="*/ 338 w 83"/>
                  <a:gd name="T7" fmla="*/ 171 h 37"/>
                  <a:gd name="T8" fmla="*/ 434 w 83"/>
                  <a:gd name="T9" fmla="*/ 113 h 37"/>
                  <a:gd name="T10" fmla="*/ 484 w 83"/>
                  <a:gd name="T11" fmla="*/ 63 h 37"/>
                  <a:gd name="T12" fmla="*/ 521 w 83"/>
                  <a:gd name="T13" fmla="*/ 0 h 37"/>
                  <a:gd name="T14" fmla="*/ 346 w 83"/>
                  <a:gd name="T15" fmla="*/ 58 h 37"/>
                  <a:gd name="T16" fmla="*/ 233 w 83"/>
                  <a:gd name="T17" fmla="*/ 163 h 37"/>
                  <a:gd name="T18" fmla="*/ 113 w 83"/>
                  <a:gd name="T19" fmla="*/ 176 h 37"/>
                  <a:gd name="T20" fmla="*/ 33 w 83"/>
                  <a:gd name="T21" fmla="*/ 113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3" h="37">
                    <a:moveTo>
                      <a:pt x="4" y="16"/>
                    </a:moveTo>
                    <a:cubicBezTo>
                      <a:pt x="0" y="18"/>
                      <a:pt x="3" y="27"/>
                      <a:pt x="6" y="31"/>
                    </a:cubicBezTo>
                    <a:cubicBezTo>
                      <a:pt x="9" y="35"/>
                      <a:pt x="15" y="37"/>
                      <a:pt x="20" y="36"/>
                    </a:cubicBezTo>
                    <a:cubicBezTo>
                      <a:pt x="32" y="35"/>
                      <a:pt x="43" y="31"/>
                      <a:pt x="54" y="27"/>
                    </a:cubicBezTo>
                    <a:cubicBezTo>
                      <a:pt x="60" y="24"/>
                      <a:pt x="65" y="23"/>
                      <a:pt x="69" y="18"/>
                    </a:cubicBezTo>
                    <a:cubicBezTo>
                      <a:pt x="72" y="16"/>
                      <a:pt x="75" y="13"/>
                      <a:pt x="77" y="10"/>
                    </a:cubicBezTo>
                    <a:cubicBezTo>
                      <a:pt x="79" y="8"/>
                      <a:pt x="81" y="3"/>
                      <a:pt x="83" y="0"/>
                    </a:cubicBezTo>
                    <a:cubicBezTo>
                      <a:pt x="75" y="3"/>
                      <a:pt x="63" y="7"/>
                      <a:pt x="55" y="9"/>
                    </a:cubicBezTo>
                    <a:cubicBezTo>
                      <a:pt x="63" y="18"/>
                      <a:pt x="44" y="25"/>
                      <a:pt x="37" y="26"/>
                    </a:cubicBezTo>
                    <a:cubicBezTo>
                      <a:pt x="31" y="28"/>
                      <a:pt x="24" y="30"/>
                      <a:pt x="18" y="28"/>
                    </a:cubicBezTo>
                    <a:cubicBezTo>
                      <a:pt x="14" y="26"/>
                      <a:pt x="6" y="22"/>
                      <a:pt x="5" y="18"/>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5" name="Freeform 5094"/>
              <p:cNvSpPr>
                <a:spLocks/>
              </p:cNvSpPr>
              <p:nvPr/>
            </p:nvSpPr>
            <p:spPr bwMode="auto">
              <a:xfrm>
                <a:off x="2453" y="2832"/>
                <a:ext cx="193" cy="178"/>
              </a:xfrm>
              <a:custGeom>
                <a:avLst/>
                <a:gdLst>
                  <a:gd name="T0" fmla="*/ 351 w 77"/>
                  <a:gd name="T1" fmla="*/ 50 h 71"/>
                  <a:gd name="T2" fmla="*/ 421 w 77"/>
                  <a:gd name="T3" fmla="*/ 25 h 71"/>
                  <a:gd name="T4" fmla="*/ 471 w 77"/>
                  <a:gd name="T5" fmla="*/ 0 h 71"/>
                  <a:gd name="T6" fmla="*/ 476 w 77"/>
                  <a:gd name="T7" fmla="*/ 100 h 71"/>
                  <a:gd name="T8" fmla="*/ 484 w 77"/>
                  <a:gd name="T9" fmla="*/ 208 h 71"/>
                  <a:gd name="T10" fmla="*/ 476 w 77"/>
                  <a:gd name="T11" fmla="*/ 321 h 71"/>
                  <a:gd name="T12" fmla="*/ 476 w 77"/>
                  <a:gd name="T13" fmla="*/ 371 h 71"/>
                  <a:gd name="T14" fmla="*/ 471 w 77"/>
                  <a:gd name="T15" fmla="*/ 421 h 71"/>
                  <a:gd name="T16" fmla="*/ 383 w 77"/>
                  <a:gd name="T17" fmla="*/ 434 h 71"/>
                  <a:gd name="T18" fmla="*/ 326 w 77"/>
                  <a:gd name="T19" fmla="*/ 426 h 71"/>
                  <a:gd name="T20" fmla="*/ 276 w 77"/>
                  <a:gd name="T21" fmla="*/ 421 h 71"/>
                  <a:gd name="T22" fmla="*/ 421 w 77"/>
                  <a:gd name="T23" fmla="*/ 333 h 71"/>
                  <a:gd name="T24" fmla="*/ 421 w 77"/>
                  <a:gd name="T25" fmla="*/ 296 h 71"/>
                  <a:gd name="T26" fmla="*/ 401 w 77"/>
                  <a:gd name="T27" fmla="*/ 288 h 71"/>
                  <a:gd name="T28" fmla="*/ 333 w 77"/>
                  <a:gd name="T29" fmla="*/ 333 h 71"/>
                  <a:gd name="T30" fmla="*/ 409 w 77"/>
                  <a:gd name="T31" fmla="*/ 233 h 71"/>
                  <a:gd name="T32" fmla="*/ 358 w 77"/>
                  <a:gd name="T33" fmla="*/ 188 h 71"/>
                  <a:gd name="T34" fmla="*/ 288 w 77"/>
                  <a:gd name="T35" fmla="*/ 233 h 71"/>
                  <a:gd name="T36" fmla="*/ 271 w 77"/>
                  <a:gd name="T37" fmla="*/ 221 h 71"/>
                  <a:gd name="T38" fmla="*/ 183 w 77"/>
                  <a:gd name="T39" fmla="*/ 263 h 71"/>
                  <a:gd name="T40" fmla="*/ 70 w 77"/>
                  <a:gd name="T41" fmla="*/ 296 h 71"/>
                  <a:gd name="T42" fmla="*/ 0 w 77"/>
                  <a:gd name="T43" fmla="*/ 276 h 71"/>
                  <a:gd name="T44" fmla="*/ 113 w 77"/>
                  <a:gd name="T45" fmla="*/ 246 h 71"/>
                  <a:gd name="T46" fmla="*/ 276 w 77"/>
                  <a:gd name="T47" fmla="*/ 145 h 71"/>
                  <a:gd name="T48" fmla="*/ 376 w 77"/>
                  <a:gd name="T49" fmla="*/ 45 h 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 h="71">
                    <a:moveTo>
                      <a:pt x="56" y="8"/>
                    </a:moveTo>
                    <a:cubicBezTo>
                      <a:pt x="59" y="7"/>
                      <a:pt x="64" y="5"/>
                      <a:pt x="67" y="4"/>
                    </a:cubicBezTo>
                    <a:cubicBezTo>
                      <a:pt x="69" y="3"/>
                      <a:pt x="72" y="0"/>
                      <a:pt x="75" y="0"/>
                    </a:cubicBezTo>
                    <a:cubicBezTo>
                      <a:pt x="76" y="5"/>
                      <a:pt x="75" y="11"/>
                      <a:pt x="76" y="16"/>
                    </a:cubicBezTo>
                    <a:cubicBezTo>
                      <a:pt x="76" y="22"/>
                      <a:pt x="77" y="27"/>
                      <a:pt x="77" y="33"/>
                    </a:cubicBezTo>
                    <a:cubicBezTo>
                      <a:pt x="77" y="39"/>
                      <a:pt x="77" y="45"/>
                      <a:pt x="76" y="51"/>
                    </a:cubicBezTo>
                    <a:cubicBezTo>
                      <a:pt x="76" y="53"/>
                      <a:pt x="76" y="57"/>
                      <a:pt x="76" y="59"/>
                    </a:cubicBezTo>
                    <a:cubicBezTo>
                      <a:pt x="76" y="62"/>
                      <a:pt x="77" y="65"/>
                      <a:pt x="75" y="67"/>
                    </a:cubicBezTo>
                    <a:cubicBezTo>
                      <a:pt x="72" y="71"/>
                      <a:pt x="65" y="69"/>
                      <a:pt x="61" y="69"/>
                    </a:cubicBezTo>
                    <a:cubicBezTo>
                      <a:pt x="58" y="68"/>
                      <a:pt x="55" y="68"/>
                      <a:pt x="52" y="68"/>
                    </a:cubicBezTo>
                    <a:cubicBezTo>
                      <a:pt x="49" y="68"/>
                      <a:pt x="47" y="67"/>
                      <a:pt x="44" y="67"/>
                    </a:cubicBezTo>
                    <a:cubicBezTo>
                      <a:pt x="52" y="63"/>
                      <a:pt x="64" y="65"/>
                      <a:pt x="67" y="53"/>
                    </a:cubicBezTo>
                    <a:cubicBezTo>
                      <a:pt x="67" y="51"/>
                      <a:pt x="68" y="48"/>
                      <a:pt x="67" y="47"/>
                    </a:cubicBezTo>
                    <a:cubicBezTo>
                      <a:pt x="66" y="44"/>
                      <a:pt x="66" y="44"/>
                      <a:pt x="64" y="46"/>
                    </a:cubicBezTo>
                    <a:cubicBezTo>
                      <a:pt x="60" y="48"/>
                      <a:pt x="57" y="51"/>
                      <a:pt x="53" y="53"/>
                    </a:cubicBezTo>
                    <a:cubicBezTo>
                      <a:pt x="58" y="50"/>
                      <a:pt x="64" y="43"/>
                      <a:pt x="65" y="37"/>
                    </a:cubicBezTo>
                    <a:cubicBezTo>
                      <a:pt x="65" y="33"/>
                      <a:pt x="62" y="27"/>
                      <a:pt x="57" y="30"/>
                    </a:cubicBezTo>
                    <a:cubicBezTo>
                      <a:pt x="55" y="25"/>
                      <a:pt x="49" y="37"/>
                      <a:pt x="46" y="37"/>
                    </a:cubicBezTo>
                    <a:cubicBezTo>
                      <a:pt x="47" y="33"/>
                      <a:pt x="47" y="32"/>
                      <a:pt x="43" y="35"/>
                    </a:cubicBezTo>
                    <a:cubicBezTo>
                      <a:pt x="38" y="37"/>
                      <a:pt x="34" y="40"/>
                      <a:pt x="29" y="42"/>
                    </a:cubicBezTo>
                    <a:cubicBezTo>
                      <a:pt x="24" y="45"/>
                      <a:pt x="17" y="47"/>
                      <a:pt x="11" y="47"/>
                    </a:cubicBezTo>
                    <a:cubicBezTo>
                      <a:pt x="7" y="47"/>
                      <a:pt x="4" y="43"/>
                      <a:pt x="0" y="44"/>
                    </a:cubicBezTo>
                    <a:cubicBezTo>
                      <a:pt x="4" y="45"/>
                      <a:pt x="14" y="41"/>
                      <a:pt x="18" y="39"/>
                    </a:cubicBezTo>
                    <a:cubicBezTo>
                      <a:pt x="28" y="35"/>
                      <a:pt x="36" y="31"/>
                      <a:pt x="44" y="23"/>
                    </a:cubicBezTo>
                    <a:cubicBezTo>
                      <a:pt x="49" y="18"/>
                      <a:pt x="52" y="9"/>
                      <a:pt x="60" y="7"/>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6" name="Freeform 5095"/>
              <p:cNvSpPr>
                <a:spLocks/>
              </p:cNvSpPr>
              <p:nvPr/>
            </p:nvSpPr>
            <p:spPr bwMode="auto">
              <a:xfrm>
                <a:off x="2508" y="2882"/>
                <a:ext cx="93" cy="100"/>
              </a:xfrm>
              <a:custGeom>
                <a:avLst/>
                <a:gdLst>
                  <a:gd name="T0" fmla="*/ 88 w 37"/>
                  <a:gd name="T1" fmla="*/ 108 h 40"/>
                  <a:gd name="T2" fmla="*/ 108 w 37"/>
                  <a:gd name="T3" fmla="*/ 170 h 40"/>
                  <a:gd name="T4" fmla="*/ 0 w 37"/>
                  <a:gd name="T5" fmla="*/ 245 h 40"/>
                  <a:gd name="T6" fmla="*/ 201 w 37"/>
                  <a:gd name="T7" fmla="*/ 120 h 40"/>
                  <a:gd name="T8" fmla="*/ 226 w 37"/>
                  <a:gd name="T9" fmla="*/ 33 h 40"/>
                  <a:gd name="T10" fmla="*/ 138 w 37"/>
                  <a:gd name="T11" fmla="*/ 45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40">
                    <a:moveTo>
                      <a:pt x="14" y="17"/>
                    </a:moveTo>
                    <a:cubicBezTo>
                      <a:pt x="23" y="13"/>
                      <a:pt x="21" y="23"/>
                      <a:pt x="17" y="27"/>
                    </a:cubicBezTo>
                    <a:cubicBezTo>
                      <a:pt x="12" y="32"/>
                      <a:pt x="5" y="35"/>
                      <a:pt x="0" y="39"/>
                    </a:cubicBezTo>
                    <a:cubicBezTo>
                      <a:pt x="11" y="40"/>
                      <a:pt x="26" y="29"/>
                      <a:pt x="32" y="19"/>
                    </a:cubicBezTo>
                    <a:cubicBezTo>
                      <a:pt x="34" y="16"/>
                      <a:pt x="37" y="9"/>
                      <a:pt x="36" y="5"/>
                    </a:cubicBezTo>
                    <a:cubicBezTo>
                      <a:pt x="35" y="0"/>
                      <a:pt x="26" y="6"/>
                      <a:pt x="22" y="7"/>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7" name="Freeform 5096"/>
              <p:cNvSpPr>
                <a:spLocks/>
              </p:cNvSpPr>
              <p:nvPr/>
            </p:nvSpPr>
            <p:spPr bwMode="auto">
              <a:xfrm>
                <a:off x="2536" y="2890"/>
                <a:ext cx="95" cy="90"/>
              </a:xfrm>
              <a:custGeom>
                <a:avLst/>
                <a:gdLst>
                  <a:gd name="T0" fmla="*/ 125 w 38"/>
                  <a:gd name="T1" fmla="*/ 45 h 36"/>
                  <a:gd name="T2" fmla="*/ 158 w 38"/>
                  <a:gd name="T3" fmla="*/ 83 h 36"/>
                  <a:gd name="T4" fmla="*/ 145 w 38"/>
                  <a:gd name="T5" fmla="*/ 138 h 36"/>
                  <a:gd name="T6" fmla="*/ 83 w 38"/>
                  <a:gd name="T7" fmla="*/ 188 h 36"/>
                  <a:gd name="T8" fmla="*/ 0 w 38"/>
                  <a:gd name="T9" fmla="*/ 225 h 36"/>
                  <a:gd name="T10" fmla="*/ 75 w 38"/>
                  <a:gd name="T11" fmla="*/ 213 h 36"/>
                  <a:gd name="T12" fmla="*/ 183 w 38"/>
                  <a:gd name="T13" fmla="*/ 150 h 36"/>
                  <a:gd name="T14" fmla="*/ 163 w 38"/>
                  <a:gd name="T15" fmla="*/ 0 h 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 h="36">
                    <a:moveTo>
                      <a:pt x="20" y="7"/>
                    </a:moveTo>
                    <a:cubicBezTo>
                      <a:pt x="23" y="9"/>
                      <a:pt x="25" y="9"/>
                      <a:pt x="25" y="13"/>
                    </a:cubicBezTo>
                    <a:cubicBezTo>
                      <a:pt x="25" y="16"/>
                      <a:pt x="24" y="20"/>
                      <a:pt x="23" y="22"/>
                    </a:cubicBezTo>
                    <a:cubicBezTo>
                      <a:pt x="20" y="26"/>
                      <a:pt x="17" y="28"/>
                      <a:pt x="13" y="30"/>
                    </a:cubicBezTo>
                    <a:cubicBezTo>
                      <a:pt x="9" y="32"/>
                      <a:pt x="5" y="36"/>
                      <a:pt x="0" y="36"/>
                    </a:cubicBezTo>
                    <a:cubicBezTo>
                      <a:pt x="3" y="36"/>
                      <a:pt x="8" y="35"/>
                      <a:pt x="12" y="34"/>
                    </a:cubicBezTo>
                    <a:cubicBezTo>
                      <a:pt x="18" y="32"/>
                      <a:pt x="24" y="28"/>
                      <a:pt x="29" y="24"/>
                    </a:cubicBezTo>
                    <a:cubicBezTo>
                      <a:pt x="38" y="16"/>
                      <a:pt x="35" y="6"/>
                      <a:pt x="26" y="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8" name="Freeform 5097"/>
              <p:cNvSpPr>
                <a:spLocks/>
              </p:cNvSpPr>
              <p:nvPr/>
            </p:nvSpPr>
            <p:spPr bwMode="auto">
              <a:xfrm>
                <a:off x="3236" y="2537"/>
                <a:ext cx="67" cy="63"/>
              </a:xfrm>
              <a:custGeom>
                <a:avLst/>
                <a:gdLst>
                  <a:gd name="T0" fmla="*/ 0 w 27"/>
                  <a:gd name="T1" fmla="*/ 25 h 25"/>
                  <a:gd name="T2" fmla="*/ 30 w 27"/>
                  <a:gd name="T3" fmla="*/ 113 h 25"/>
                  <a:gd name="T4" fmla="*/ 112 w 27"/>
                  <a:gd name="T5" fmla="*/ 126 h 25"/>
                  <a:gd name="T6" fmla="*/ 5 w 27"/>
                  <a:gd name="T7" fmla="*/ 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25">
                    <a:moveTo>
                      <a:pt x="0" y="4"/>
                    </a:moveTo>
                    <a:cubicBezTo>
                      <a:pt x="1" y="8"/>
                      <a:pt x="2" y="14"/>
                      <a:pt x="5" y="18"/>
                    </a:cubicBezTo>
                    <a:cubicBezTo>
                      <a:pt x="8" y="25"/>
                      <a:pt x="12" y="24"/>
                      <a:pt x="18" y="20"/>
                    </a:cubicBezTo>
                    <a:cubicBezTo>
                      <a:pt x="27" y="13"/>
                      <a:pt x="3" y="7"/>
                      <a:pt x="1" y="0"/>
                    </a:cubicBezTo>
                  </a:path>
                </a:pathLst>
              </a:custGeom>
              <a:solidFill>
                <a:srgbClr val="E8BA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99" name="Freeform 5098"/>
              <p:cNvSpPr>
                <a:spLocks/>
              </p:cNvSpPr>
              <p:nvPr/>
            </p:nvSpPr>
            <p:spPr bwMode="auto">
              <a:xfrm>
                <a:off x="3243" y="2487"/>
                <a:ext cx="93" cy="60"/>
              </a:xfrm>
              <a:custGeom>
                <a:avLst/>
                <a:gdLst>
                  <a:gd name="T0" fmla="*/ 13 w 37"/>
                  <a:gd name="T1" fmla="*/ 0 h 24"/>
                  <a:gd name="T2" fmla="*/ 70 w 37"/>
                  <a:gd name="T3" fmla="*/ 113 h 24"/>
                  <a:gd name="T4" fmla="*/ 189 w 37"/>
                  <a:gd name="T5" fmla="*/ 138 h 24"/>
                  <a:gd name="T6" fmla="*/ 226 w 37"/>
                  <a:gd name="T7" fmla="*/ 100 h 24"/>
                  <a:gd name="T8" fmla="*/ 176 w 37"/>
                  <a:gd name="T9" fmla="*/ 83 h 24"/>
                  <a:gd name="T10" fmla="*/ 101 w 37"/>
                  <a:gd name="T11" fmla="*/ 50 h 24"/>
                  <a:gd name="T12" fmla="*/ 33 w 37"/>
                  <a:gd name="T13" fmla="*/ 20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24">
                    <a:moveTo>
                      <a:pt x="2" y="0"/>
                    </a:moveTo>
                    <a:cubicBezTo>
                      <a:pt x="0" y="6"/>
                      <a:pt x="8" y="14"/>
                      <a:pt x="11" y="18"/>
                    </a:cubicBezTo>
                    <a:cubicBezTo>
                      <a:pt x="16" y="23"/>
                      <a:pt x="23" y="24"/>
                      <a:pt x="30" y="22"/>
                    </a:cubicBezTo>
                    <a:cubicBezTo>
                      <a:pt x="32" y="21"/>
                      <a:pt x="37" y="19"/>
                      <a:pt x="36" y="16"/>
                    </a:cubicBezTo>
                    <a:cubicBezTo>
                      <a:pt x="36" y="14"/>
                      <a:pt x="30" y="13"/>
                      <a:pt x="28" y="13"/>
                    </a:cubicBezTo>
                    <a:cubicBezTo>
                      <a:pt x="24" y="11"/>
                      <a:pt x="20" y="10"/>
                      <a:pt x="16" y="8"/>
                    </a:cubicBezTo>
                    <a:cubicBezTo>
                      <a:pt x="12" y="6"/>
                      <a:pt x="9" y="5"/>
                      <a:pt x="5" y="3"/>
                    </a:cubicBezTo>
                  </a:path>
                </a:pathLst>
              </a:custGeom>
              <a:solidFill>
                <a:srgbClr val="E8BA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0" name="Freeform 5099"/>
              <p:cNvSpPr>
                <a:spLocks/>
              </p:cNvSpPr>
              <p:nvPr/>
            </p:nvSpPr>
            <p:spPr bwMode="auto">
              <a:xfrm>
                <a:off x="3261" y="2455"/>
                <a:ext cx="125" cy="65"/>
              </a:xfrm>
              <a:custGeom>
                <a:avLst/>
                <a:gdLst>
                  <a:gd name="T0" fmla="*/ 0 w 50"/>
                  <a:gd name="T1" fmla="*/ 38 h 26"/>
                  <a:gd name="T2" fmla="*/ 313 w 50"/>
                  <a:gd name="T3" fmla="*/ 0 h 26"/>
                  <a:gd name="T4" fmla="*/ 288 w 50"/>
                  <a:gd name="T5" fmla="*/ 20 h 26"/>
                  <a:gd name="T6" fmla="*/ 233 w 50"/>
                  <a:gd name="T7" fmla="*/ 38 h 26"/>
                  <a:gd name="T8" fmla="*/ 58 w 50"/>
                  <a:gd name="T9" fmla="*/ 4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26">
                    <a:moveTo>
                      <a:pt x="0" y="6"/>
                    </a:moveTo>
                    <a:cubicBezTo>
                      <a:pt x="17" y="10"/>
                      <a:pt x="43" y="26"/>
                      <a:pt x="50" y="0"/>
                    </a:cubicBezTo>
                    <a:cubicBezTo>
                      <a:pt x="48" y="0"/>
                      <a:pt x="48" y="2"/>
                      <a:pt x="46" y="3"/>
                    </a:cubicBezTo>
                    <a:cubicBezTo>
                      <a:pt x="43" y="5"/>
                      <a:pt x="40" y="6"/>
                      <a:pt x="37" y="6"/>
                    </a:cubicBezTo>
                    <a:cubicBezTo>
                      <a:pt x="28" y="8"/>
                      <a:pt x="18" y="9"/>
                      <a:pt x="9" y="7"/>
                    </a:cubicBezTo>
                  </a:path>
                </a:pathLst>
              </a:custGeom>
              <a:solidFill>
                <a:srgbClr val="E8BA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1" name="Freeform 5100"/>
              <p:cNvSpPr>
                <a:spLocks/>
              </p:cNvSpPr>
              <p:nvPr/>
            </p:nvSpPr>
            <p:spPr bwMode="auto">
              <a:xfrm>
                <a:off x="3261" y="2422"/>
                <a:ext cx="70" cy="28"/>
              </a:xfrm>
              <a:custGeom>
                <a:avLst/>
                <a:gdLst>
                  <a:gd name="T0" fmla="*/ 33 w 28"/>
                  <a:gd name="T1" fmla="*/ 0 h 11"/>
                  <a:gd name="T2" fmla="*/ 45 w 28"/>
                  <a:gd name="T3" fmla="*/ 51 h 11"/>
                  <a:gd name="T4" fmla="*/ 175 w 28"/>
                  <a:gd name="T5" fmla="*/ 51 h 11"/>
                  <a:gd name="T6" fmla="*/ 33 w 28"/>
                  <a:gd name="T7" fmla="*/ 13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11">
                    <a:moveTo>
                      <a:pt x="5" y="0"/>
                    </a:moveTo>
                    <a:cubicBezTo>
                      <a:pt x="3" y="6"/>
                      <a:pt x="0" y="7"/>
                      <a:pt x="7" y="8"/>
                    </a:cubicBezTo>
                    <a:cubicBezTo>
                      <a:pt x="13" y="9"/>
                      <a:pt x="22" y="11"/>
                      <a:pt x="28" y="8"/>
                    </a:cubicBezTo>
                    <a:cubicBezTo>
                      <a:pt x="23" y="3"/>
                      <a:pt x="12" y="3"/>
                      <a:pt x="5" y="2"/>
                    </a:cubicBezTo>
                  </a:path>
                </a:pathLst>
              </a:custGeom>
              <a:solidFill>
                <a:srgbClr val="E8BA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2" name="Freeform 5101"/>
              <p:cNvSpPr>
                <a:spLocks/>
              </p:cNvSpPr>
              <p:nvPr/>
            </p:nvSpPr>
            <p:spPr bwMode="auto">
              <a:xfrm>
                <a:off x="3211" y="2602"/>
                <a:ext cx="22" cy="30"/>
              </a:xfrm>
              <a:custGeom>
                <a:avLst/>
                <a:gdLst>
                  <a:gd name="T0" fmla="*/ 24 w 9"/>
                  <a:gd name="T1" fmla="*/ 0 h 12"/>
                  <a:gd name="T2" fmla="*/ 0 w 9"/>
                  <a:gd name="T3" fmla="*/ 75 h 12"/>
                  <a:gd name="T4" fmla="*/ 42 w 9"/>
                  <a:gd name="T5" fmla="*/ 50 h 12"/>
                  <a:gd name="T6" fmla="*/ 49 w 9"/>
                  <a:gd name="T7" fmla="*/ 13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12">
                    <a:moveTo>
                      <a:pt x="4" y="0"/>
                    </a:moveTo>
                    <a:cubicBezTo>
                      <a:pt x="2" y="4"/>
                      <a:pt x="0" y="8"/>
                      <a:pt x="0" y="12"/>
                    </a:cubicBezTo>
                    <a:cubicBezTo>
                      <a:pt x="2" y="11"/>
                      <a:pt x="6" y="9"/>
                      <a:pt x="7" y="8"/>
                    </a:cubicBezTo>
                    <a:cubicBezTo>
                      <a:pt x="9" y="6"/>
                      <a:pt x="8" y="5"/>
                      <a:pt x="8" y="2"/>
                    </a:cubicBezTo>
                  </a:path>
                </a:pathLst>
              </a:custGeom>
              <a:solidFill>
                <a:srgbClr val="E8BAA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3" name="Freeform 5102"/>
              <p:cNvSpPr>
                <a:spLocks/>
              </p:cNvSpPr>
              <p:nvPr/>
            </p:nvSpPr>
            <p:spPr bwMode="auto">
              <a:xfrm>
                <a:off x="2201" y="2797"/>
                <a:ext cx="65" cy="38"/>
              </a:xfrm>
              <a:custGeom>
                <a:avLst/>
                <a:gdLst>
                  <a:gd name="T0" fmla="*/ 0 w 26"/>
                  <a:gd name="T1" fmla="*/ 20 h 15"/>
                  <a:gd name="T2" fmla="*/ 75 w 26"/>
                  <a:gd name="T3" fmla="*/ 96 h 15"/>
                  <a:gd name="T4" fmla="*/ 113 w 26"/>
                  <a:gd name="T5" fmla="*/ 71 h 15"/>
                  <a:gd name="T6" fmla="*/ 163 w 26"/>
                  <a:gd name="T7" fmla="*/ 25 h 15"/>
                  <a:gd name="T8" fmla="*/ 75 w 26"/>
                  <a:gd name="T9" fmla="*/ 58 h 15"/>
                  <a:gd name="T10" fmla="*/ 0 w 26"/>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
                    <a:moveTo>
                      <a:pt x="0" y="3"/>
                    </a:moveTo>
                    <a:cubicBezTo>
                      <a:pt x="0" y="10"/>
                      <a:pt x="6" y="14"/>
                      <a:pt x="12" y="15"/>
                    </a:cubicBezTo>
                    <a:cubicBezTo>
                      <a:pt x="16" y="15"/>
                      <a:pt x="16" y="14"/>
                      <a:pt x="18" y="11"/>
                    </a:cubicBezTo>
                    <a:cubicBezTo>
                      <a:pt x="21" y="8"/>
                      <a:pt x="23" y="6"/>
                      <a:pt x="26" y="4"/>
                    </a:cubicBezTo>
                    <a:cubicBezTo>
                      <a:pt x="22" y="7"/>
                      <a:pt x="17" y="11"/>
                      <a:pt x="12" y="9"/>
                    </a:cubicBezTo>
                    <a:cubicBezTo>
                      <a:pt x="7" y="8"/>
                      <a:pt x="2" y="5"/>
                      <a:pt x="0" y="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4" name="Freeform 5103"/>
              <p:cNvSpPr>
                <a:spLocks/>
              </p:cNvSpPr>
              <p:nvPr/>
            </p:nvSpPr>
            <p:spPr bwMode="auto">
              <a:xfrm>
                <a:off x="2118" y="2640"/>
                <a:ext cx="238" cy="152"/>
              </a:xfrm>
              <a:custGeom>
                <a:avLst/>
                <a:gdLst>
                  <a:gd name="T0" fmla="*/ 58 w 95"/>
                  <a:gd name="T1" fmla="*/ 274 h 61"/>
                  <a:gd name="T2" fmla="*/ 138 w 95"/>
                  <a:gd name="T3" fmla="*/ 374 h 61"/>
                  <a:gd name="T4" fmla="*/ 258 w 95"/>
                  <a:gd name="T5" fmla="*/ 204 h 61"/>
                  <a:gd name="T6" fmla="*/ 421 w 95"/>
                  <a:gd name="T7" fmla="*/ 92 h 61"/>
                  <a:gd name="T8" fmla="*/ 509 w 95"/>
                  <a:gd name="T9" fmla="*/ 42 h 61"/>
                  <a:gd name="T10" fmla="*/ 596 w 95"/>
                  <a:gd name="T11" fmla="*/ 0 h 61"/>
                  <a:gd name="T12" fmla="*/ 376 w 95"/>
                  <a:gd name="T13" fmla="*/ 50 h 61"/>
                  <a:gd name="T14" fmla="*/ 321 w 95"/>
                  <a:gd name="T15" fmla="*/ 117 h 61"/>
                  <a:gd name="T16" fmla="*/ 188 w 95"/>
                  <a:gd name="T17" fmla="*/ 204 h 61"/>
                  <a:gd name="T18" fmla="*/ 133 w 95"/>
                  <a:gd name="T19" fmla="*/ 249 h 61"/>
                  <a:gd name="T20" fmla="*/ 108 w 95"/>
                  <a:gd name="T21" fmla="*/ 292 h 61"/>
                  <a:gd name="T22" fmla="*/ 70 w 95"/>
                  <a:gd name="T23" fmla="*/ 316 h 61"/>
                  <a:gd name="T24" fmla="*/ 58 w 95"/>
                  <a:gd name="T25" fmla="*/ 279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5" h="61">
                    <a:moveTo>
                      <a:pt x="9" y="44"/>
                    </a:moveTo>
                    <a:cubicBezTo>
                      <a:pt x="0" y="55"/>
                      <a:pt x="10" y="61"/>
                      <a:pt x="22" y="60"/>
                    </a:cubicBezTo>
                    <a:cubicBezTo>
                      <a:pt x="22" y="49"/>
                      <a:pt x="34" y="40"/>
                      <a:pt x="41" y="33"/>
                    </a:cubicBezTo>
                    <a:cubicBezTo>
                      <a:pt x="49" y="26"/>
                      <a:pt x="58" y="20"/>
                      <a:pt x="67" y="15"/>
                    </a:cubicBezTo>
                    <a:cubicBezTo>
                      <a:pt x="72" y="12"/>
                      <a:pt x="76" y="10"/>
                      <a:pt x="81" y="7"/>
                    </a:cubicBezTo>
                    <a:cubicBezTo>
                      <a:pt x="85" y="5"/>
                      <a:pt x="91" y="3"/>
                      <a:pt x="95" y="0"/>
                    </a:cubicBezTo>
                    <a:cubicBezTo>
                      <a:pt x="84" y="4"/>
                      <a:pt x="71" y="3"/>
                      <a:pt x="60" y="8"/>
                    </a:cubicBezTo>
                    <a:cubicBezTo>
                      <a:pt x="62" y="12"/>
                      <a:pt x="54" y="17"/>
                      <a:pt x="51" y="19"/>
                    </a:cubicBezTo>
                    <a:cubicBezTo>
                      <a:pt x="45" y="24"/>
                      <a:pt x="37" y="28"/>
                      <a:pt x="30" y="33"/>
                    </a:cubicBezTo>
                    <a:cubicBezTo>
                      <a:pt x="27" y="35"/>
                      <a:pt x="24" y="37"/>
                      <a:pt x="21" y="40"/>
                    </a:cubicBezTo>
                    <a:cubicBezTo>
                      <a:pt x="20" y="42"/>
                      <a:pt x="18" y="45"/>
                      <a:pt x="17" y="47"/>
                    </a:cubicBezTo>
                    <a:cubicBezTo>
                      <a:pt x="16" y="49"/>
                      <a:pt x="13" y="51"/>
                      <a:pt x="11" y="51"/>
                    </a:cubicBezTo>
                    <a:cubicBezTo>
                      <a:pt x="9" y="51"/>
                      <a:pt x="8" y="47"/>
                      <a:pt x="9" y="45"/>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5" name="Freeform 5104"/>
              <p:cNvSpPr>
                <a:spLocks/>
              </p:cNvSpPr>
              <p:nvPr/>
            </p:nvSpPr>
            <p:spPr bwMode="auto">
              <a:xfrm>
                <a:off x="2441" y="2942"/>
                <a:ext cx="77" cy="40"/>
              </a:xfrm>
              <a:custGeom>
                <a:avLst/>
                <a:gdLst>
                  <a:gd name="T0" fmla="*/ 5 w 31"/>
                  <a:gd name="T1" fmla="*/ 8 h 16"/>
                  <a:gd name="T2" fmla="*/ 191 w 31"/>
                  <a:gd name="T3" fmla="*/ 83 h 16"/>
                  <a:gd name="T4" fmla="*/ 104 w 31"/>
                  <a:gd name="T5" fmla="*/ 0 h 16"/>
                  <a:gd name="T6" fmla="*/ 0 w 31"/>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16">
                    <a:moveTo>
                      <a:pt x="1" y="1"/>
                    </a:moveTo>
                    <a:cubicBezTo>
                      <a:pt x="3" y="12"/>
                      <a:pt x="22" y="16"/>
                      <a:pt x="31" y="13"/>
                    </a:cubicBezTo>
                    <a:cubicBezTo>
                      <a:pt x="26" y="16"/>
                      <a:pt x="6" y="6"/>
                      <a:pt x="17" y="0"/>
                    </a:cubicBezTo>
                    <a:cubicBezTo>
                      <a:pt x="11" y="0"/>
                      <a:pt x="6" y="0"/>
                      <a:pt x="0" y="0"/>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6" name="Freeform 5105"/>
              <p:cNvSpPr>
                <a:spLocks/>
              </p:cNvSpPr>
              <p:nvPr/>
            </p:nvSpPr>
            <p:spPr bwMode="auto">
              <a:xfrm>
                <a:off x="2063" y="2620"/>
                <a:ext cx="145" cy="110"/>
              </a:xfrm>
              <a:custGeom>
                <a:avLst/>
                <a:gdLst>
                  <a:gd name="T0" fmla="*/ 8 w 58"/>
                  <a:gd name="T1" fmla="*/ 208 h 44"/>
                  <a:gd name="T2" fmla="*/ 45 w 58"/>
                  <a:gd name="T3" fmla="*/ 275 h 44"/>
                  <a:gd name="T4" fmla="*/ 195 w 58"/>
                  <a:gd name="T5" fmla="*/ 125 h 44"/>
                  <a:gd name="T6" fmla="*/ 275 w 58"/>
                  <a:gd name="T7" fmla="*/ 83 h 44"/>
                  <a:gd name="T8" fmla="*/ 363 w 58"/>
                  <a:gd name="T9" fmla="*/ 38 h 44"/>
                  <a:gd name="T10" fmla="*/ 195 w 58"/>
                  <a:gd name="T11" fmla="*/ 25 h 44"/>
                  <a:gd name="T12" fmla="*/ 113 w 58"/>
                  <a:gd name="T13" fmla="*/ 145 h 44"/>
                  <a:gd name="T14" fmla="*/ 50 w 58"/>
                  <a:gd name="T15" fmla="*/ 208 h 44"/>
                  <a:gd name="T16" fmla="*/ 25 w 58"/>
                  <a:gd name="T17" fmla="*/ 208 h 44"/>
                  <a:gd name="T18" fmla="*/ 20 w 58"/>
                  <a:gd name="T19" fmla="*/ 175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 h="44">
                    <a:moveTo>
                      <a:pt x="1" y="33"/>
                    </a:moveTo>
                    <a:cubicBezTo>
                      <a:pt x="0" y="37"/>
                      <a:pt x="2" y="43"/>
                      <a:pt x="7" y="44"/>
                    </a:cubicBezTo>
                    <a:cubicBezTo>
                      <a:pt x="8" y="33"/>
                      <a:pt x="23" y="26"/>
                      <a:pt x="31" y="20"/>
                    </a:cubicBezTo>
                    <a:cubicBezTo>
                      <a:pt x="35" y="17"/>
                      <a:pt x="40" y="16"/>
                      <a:pt x="44" y="13"/>
                    </a:cubicBezTo>
                    <a:cubicBezTo>
                      <a:pt x="47" y="12"/>
                      <a:pt x="58" y="9"/>
                      <a:pt x="58" y="6"/>
                    </a:cubicBezTo>
                    <a:cubicBezTo>
                      <a:pt x="58" y="0"/>
                      <a:pt x="34" y="4"/>
                      <a:pt x="31" y="4"/>
                    </a:cubicBezTo>
                    <a:cubicBezTo>
                      <a:pt x="37" y="9"/>
                      <a:pt x="22" y="21"/>
                      <a:pt x="18" y="23"/>
                    </a:cubicBezTo>
                    <a:cubicBezTo>
                      <a:pt x="15" y="26"/>
                      <a:pt x="12" y="31"/>
                      <a:pt x="8" y="33"/>
                    </a:cubicBezTo>
                    <a:cubicBezTo>
                      <a:pt x="6" y="35"/>
                      <a:pt x="5" y="36"/>
                      <a:pt x="4" y="33"/>
                    </a:cubicBezTo>
                    <a:cubicBezTo>
                      <a:pt x="3" y="32"/>
                      <a:pt x="3" y="29"/>
                      <a:pt x="3" y="28"/>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7" name="Freeform 5106"/>
              <p:cNvSpPr>
                <a:spLocks/>
              </p:cNvSpPr>
              <p:nvPr/>
            </p:nvSpPr>
            <p:spPr bwMode="auto">
              <a:xfrm>
                <a:off x="2083" y="2667"/>
                <a:ext cx="120" cy="110"/>
              </a:xfrm>
              <a:custGeom>
                <a:avLst/>
                <a:gdLst>
                  <a:gd name="T0" fmla="*/ 25 w 48"/>
                  <a:gd name="T1" fmla="*/ 158 h 44"/>
                  <a:gd name="T2" fmla="*/ 95 w 48"/>
                  <a:gd name="T3" fmla="*/ 263 h 44"/>
                  <a:gd name="T4" fmla="*/ 120 w 48"/>
                  <a:gd name="T5" fmla="*/ 195 h 44"/>
                  <a:gd name="T6" fmla="*/ 183 w 48"/>
                  <a:gd name="T7" fmla="*/ 125 h 44"/>
                  <a:gd name="T8" fmla="*/ 250 w 48"/>
                  <a:gd name="T9" fmla="*/ 58 h 44"/>
                  <a:gd name="T10" fmla="*/ 300 w 48"/>
                  <a:gd name="T11" fmla="*/ 8 h 44"/>
                  <a:gd name="T12" fmla="*/ 225 w 48"/>
                  <a:gd name="T13" fmla="*/ 50 h 44"/>
                  <a:gd name="T14" fmla="*/ 133 w 48"/>
                  <a:gd name="T15" fmla="*/ 145 h 44"/>
                  <a:gd name="T16" fmla="*/ 50 w 48"/>
                  <a:gd name="T17" fmla="*/ 188 h 44"/>
                  <a:gd name="T18" fmla="*/ 45 w 48"/>
                  <a:gd name="T19" fmla="*/ 100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4">
                    <a:moveTo>
                      <a:pt x="4" y="25"/>
                    </a:moveTo>
                    <a:cubicBezTo>
                      <a:pt x="0" y="31"/>
                      <a:pt x="8" y="44"/>
                      <a:pt x="15" y="42"/>
                    </a:cubicBezTo>
                    <a:cubicBezTo>
                      <a:pt x="16" y="38"/>
                      <a:pt x="16" y="35"/>
                      <a:pt x="19" y="31"/>
                    </a:cubicBezTo>
                    <a:cubicBezTo>
                      <a:pt x="22" y="27"/>
                      <a:pt x="26" y="23"/>
                      <a:pt x="29" y="20"/>
                    </a:cubicBezTo>
                    <a:cubicBezTo>
                      <a:pt x="33" y="16"/>
                      <a:pt x="36" y="12"/>
                      <a:pt x="40" y="9"/>
                    </a:cubicBezTo>
                    <a:cubicBezTo>
                      <a:pt x="42" y="6"/>
                      <a:pt x="46" y="5"/>
                      <a:pt x="48" y="1"/>
                    </a:cubicBezTo>
                    <a:cubicBezTo>
                      <a:pt x="44" y="0"/>
                      <a:pt x="39" y="5"/>
                      <a:pt x="36" y="8"/>
                    </a:cubicBezTo>
                    <a:cubicBezTo>
                      <a:pt x="30" y="12"/>
                      <a:pt x="25" y="18"/>
                      <a:pt x="21" y="23"/>
                    </a:cubicBezTo>
                    <a:cubicBezTo>
                      <a:pt x="18" y="27"/>
                      <a:pt x="13" y="35"/>
                      <a:pt x="8" y="30"/>
                    </a:cubicBezTo>
                    <a:cubicBezTo>
                      <a:pt x="5" y="26"/>
                      <a:pt x="6" y="21"/>
                      <a:pt x="7" y="16"/>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8" name="Freeform 5107"/>
              <p:cNvSpPr>
                <a:spLocks/>
              </p:cNvSpPr>
              <p:nvPr/>
            </p:nvSpPr>
            <p:spPr bwMode="auto">
              <a:xfrm>
                <a:off x="2051" y="2615"/>
                <a:ext cx="60" cy="55"/>
              </a:xfrm>
              <a:custGeom>
                <a:avLst/>
                <a:gdLst>
                  <a:gd name="T0" fmla="*/ 45 w 24"/>
                  <a:gd name="T1" fmla="*/ 8 h 22"/>
                  <a:gd name="T2" fmla="*/ 8 w 24"/>
                  <a:gd name="T3" fmla="*/ 138 h 22"/>
                  <a:gd name="T4" fmla="*/ 75 w 24"/>
                  <a:gd name="T5" fmla="*/ 20 h 22"/>
                  <a:gd name="T6" fmla="*/ 113 w 24"/>
                  <a:gd name="T7" fmla="*/ 25 h 22"/>
                  <a:gd name="T8" fmla="*/ 125 w 24"/>
                  <a:gd name="T9" fmla="*/ 33 h 22"/>
                  <a:gd name="T10" fmla="*/ 150 w 24"/>
                  <a:gd name="T11" fmla="*/ 25 h 22"/>
                  <a:gd name="T12" fmla="*/ 63 w 24"/>
                  <a:gd name="T13" fmla="*/ 8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2">
                    <a:moveTo>
                      <a:pt x="7" y="1"/>
                    </a:moveTo>
                    <a:cubicBezTo>
                      <a:pt x="2" y="4"/>
                      <a:pt x="0" y="17"/>
                      <a:pt x="1" y="22"/>
                    </a:cubicBezTo>
                    <a:cubicBezTo>
                      <a:pt x="6" y="17"/>
                      <a:pt x="4" y="7"/>
                      <a:pt x="12" y="3"/>
                    </a:cubicBezTo>
                    <a:cubicBezTo>
                      <a:pt x="15" y="2"/>
                      <a:pt x="15" y="3"/>
                      <a:pt x="18" y="4"/>
                    </a:cubicBezTo>
                    <a:cubicBezTo>
                      <a:pt x="19" y="4"/>
                      <a:pt x="19" y="5"/>
                      <a:pt x="20" y="5"/>
                    </a:cubicBezTo>
                    <a:cubicBezTo>
                      <a:pt x="21" y="5"/>
                      <a:pt x="23" y="4"/>
                      <a:pt x="24" y="4"/>
                    </a:cubicBezTo>
                    <a:cubicBezTo>
                      <a:pt x="22" y="0"/>
                      <a:pt x="13" y="2"/>
                      <a:pt x="10" y="1"/>
                    </a:cubicBezTo>
                  </a:path>
                </a:pathLst>
              </a:custGeom>
              <a:solidFill>
                <a:srgbClr val="D191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09" name="Freeform 5108"/>
              <p:cNvSpPr>
                <a:spLocks/>
              </p:cNvSpPr>
              <p:nvPr/>
            </p:nvSpPr>
            <p:spPr bwMode="auto">
              <a:xfrm>
                <a:off x="2268" y="2705"/>
                <a:ext cx="233" cy="120"/>
              </a:xfrm>
              <a:custGeom>
                <a:avLst/>
                <a:gdLst>
                  <a:gd name="T0" fmla="*/ 433 w 93"/>
                  <a:gd name="T1" fmla="*/ 75 h 48"/>
                  <a:gd name="T2" fmla="*/ 100 w 93"/>
                  <a:gd name="T3" fmla="*/ 233 h 48"/>
                  <a:gd name="T4" fmla="*/ 33 w 93"/>
                  <a:gd name="T5" fmla="*/ 270 h 48"/>
                  <a:gd name="T6" fmla="*/ 25 w 93"/>
                  <a:gd name="T7" fmla="*/ 295 h 48"/>
                  <a:gd name="T8" fmla="*/ 108 w 93"/>
                  <a:gd name="T9" fmla="*/ 283 h 48"/>
                  <a:gd name="T10" fmla="*/ 195 w 93"/>
                  <a:gd name="T11" fmla="*/ 258 h 48"/>
                  <a:gd name="T12" fmla="*/ 175 w 93"/>
                  <a:gd name="T13" fmla="*/ 233 h 48"/>
                  <a:gd name="T14" fmla="*/ 213 w 93"/>
                  <a:gd name="T15" fmla="*/ 208 h 48"/>
                  <a:gd name="T16" fmla="*/ 333 w 93"/>
                  <a:gd name="T17" fmla="*/ 145 h 48"/>
                  <a:gd name="T18" fmla="*/ 476 w 93"/>
                  <a:gd name="T19" fmla="*/ 63 h 48"/>
                  <a:gd name="T20" fmla="*/ 584 w 93"/>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48">
                    <a:moveTo>
                      <a:pt x="69" y="12"/>
                    </a:moveTo>
                    <a:cubicBezTo>
                      <a:pt x="51" y="19"/>
                      <a:pt x="34" y="29"/>
                      <a:pt x="16" y="37"/>
                    </a:cubicBezTo>
                    <a:cubicBezTo>
                      <a:pt x="12" y="38"/>
                      <a:pt x="8" y="40"/>
                      <a:pt x="5" y="43"/>
                    </a:cubicBezTo>
                    <a:cubicBezTo>
                      <a:pt x="2" y="45"/>
                      <a:pt x="0" y="47"/>
                      <a:pt x="4" y="47"/>
                    </a:cubicBezTo>
                    <a:cubicBezTo>
                      <a:pt x="8" y="48"/>
                      <a:pt x="13" y="46"/>
                      <a:pt x="17" y="45"/>
                    </a:cubicBezTo>
                    <a:cubicBezTo>
                      <a:pt x="21" y="44"/>
                      <a:pt x="26" y="42"/>
                      <a:pt x="31" y="41"/>
                    </a:cubicBezTo>
                    <a:cubicBezTo>
                      <a:pt x="29" y="39"/>
                      <a:pt x="27" y="39"/>
                      <a:pt x="28" y="37"/>
                    </a:cubicBezTo>
                    <a:cubicBezTo>
                      <a:pt x="29" y="35"/>
                      <a:pt x="33" y="34"/>
                      <a:pt x="34" y="33"/>
                    </a:cubicBezTo>
                    <a:cubicBezTo>
                      <a:pt x="40" y="29"/>
                      <a:pt x="47" y="26"/>
                      <a:pt x="53" y="23"/>
                    </a:cubicBezTo>
                    <a:cubicBezTo>
                      <a:pt x="61" y="19"/>
                      <a:pt x="68" y="15"/>
                      <a:pt x="76" y="10"/>
                    </a:cubicBezTo>
                    <a:cubicBezTo>
                      <a:pt x="81" y="6"/>
                      <a:pt x="87" y="2"/>
                      <a:pt x="93" y="0"/>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0" name="Freeform 5109"/>
              <p:cNvSpPr>
                <a:spLocks/>
              </p:cNvSpPr>
              <p:nvPr/>
            </p:nvSpPr>
            <p:spPr bwMode="auto">
              <a:xfrm>
                <a:off x="2223" y="2662"/>
                <a:ext cx="255" cy="145"/>
              </a:xfrm>
              <a:custGeom>
                <a:avLst/>
                <a:gdLst>
                  <a:gd name="T0" fmla="*/ 638 w 102"/>
                  <a:gd name="T1" fmla="*/ 0 h 58"/>
                  <a:gd name="T2" fmla="*/ 300 w 102"/>
                  <a:gd name="T3" fmla="*/ 133 h 58"/>
                  <a:gd name="T4" fmla="*/ 45 w 102"/>
                  <a:gd name="T5" fmla="*/ 258 h 58"/>
                  <a:gd name="T6" fmla="*/ 0 w 102"/>
                  <a:gd name="T7" fmla="*/ 320 h 58"/>
                  <a:gd name="T8" fmla="*/ 63 w 102"/>
                  <a:gd name="T9" fmla="*/ 358 h 58"/>
                  <a:gd name="T10" fmla="*/ 70 w 102"/>
                  <a:gd name="T11" fmla="*/ 288 h 58"/>
                  <a:gd name="T12" fmla="*/ 213 w 102"/>
                  <a:gd name="T13" fmla="*/ 213 h 58"/>
                  <a:gd name="T14" fmla="*/ 383 w 102"/>
                  <a:gd name="T15" fmla="*/ 133 h 58"/>
                  <a:gd name="T16" fmla="*/ 600 w 102"/>
                  <a:gd name="T17" fmla="*/ 2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58">
                    <a:moveTo>
                      <a:pt x="102" y="0"/>
                    </a:moveTo>
                    <a:cubicBezTo>
                      <a:pt x="84" y="5"/>
                      <a:pt x="66" y="13"/>
                      <a:pt x="48" y="21"/>
                    </a:cubicBezTo>
                    <a:cubicBezTo>
                      <a:pt x="35" y="27"/>
                      <a:pt x="20" y="33"/>
                      <a:pt x="7" y="41"/>
                    </a:cubicBezTo>
                    <a:cubicBezTo>
                      <a:pt x="4" y="43"/>
                      <a:pt x="0" y="47"/>
                      <a:pt x="0" y="51"/>
                    </a:cubicBezTo>
                    <a:cubicBezTo>
                      <a:pt x="0" y="57"/>
                      <a:pt x="6" y="58"/>
                      <a:pt x="10" y="57"/>
                    </a:cubicBezTo>
                    <a:cubicBezTo>
                      <a:pt x="8" y="53"/>
                      <a:pt x="7" y="49"/>
                      <a:pt x="11" y="46"/>
                    </a:cubicBezTo>
                    <a:cubicBezTo>
                      <a:pt x="17" y="40"/>
                      <a:pt x="26" y="38"/>
                      <a:pt x="34" y="34"/>
                    </a:cubicBezTo>
                    <a:cubicBezTo>
                      <a:pt x="43" y="30"/>
                      <a:pt x="52" y="26"/>
                      <a:pt x="61" y="21"/>
                    </a:cubicBezTo>
                    <a:cubicBezTo>
                      <a:pt x="72" y="14"/>
                      <a:pt x="83" y="7"/>
                      <a:pt x="96" y="3"/>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1" name="Freeform 5110"/>
              <p:cNvSpPr>
                <a:spLocks/>
              </p:cNvSpPr>
              <p:nvPr/>
            </p:nvSpPr>
            <p:spPr bwMode="auto">
              <a:xfrm>
                <a:off x="2146" y="2692"/>
                <a:ext cx="80" cy="60"/>
              </a:xfrm>
              <a:custGeom>
                <a:avLst/>
                <a:gdLst>
                  <a:gd name="T0" fmla="*/ 200 w 32"/>
                  <a:gd name="T1" fmla="*/ 0 h 24"/>
                  <a:gd name="T2" fmla="*/ 108 w 32"/>
                  <a:gd name="T3" fmla="*/ 38 h 24"/>
                  <a:gd name="T4" fmla="*/ 13 w 32"/>
                  <a:gd name="T5" fmla="*/ 113 h 24"/>
                  <a:gd name="T6" fmla="*/ 20 w 32"/>
                  <a:gd name="T7" fmla="*/ 145 h 24"/>
                  <a:gd name="T8" fmla="*/ 38 w 32"/>
                  <a:gd name="T9" fmla="*/ 100 h 24"/>
                  <a:gd name="T10" fmla="*/ 95 w 32"/>
                  <a:gd name="T11" fmla="*/ 63 h 24"/>
                  <a:gd name="T12" fmla="*/ 170 w 32"/>
                  <a:gd name="T13" fmla="*/ 13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24">
                    <a:moveTo>
                      <a:pt x="32" y="0"/>
                    </a:moveTo>
                    <a:cubicBezTo>
                      <a:pt x="27" y="1"/>
                      <a:pt x="22" y="4"/>
                      <a:pt x="17" y="6"/>
                    </a:cubicBezTo>
                    <a:cubicBezTo>
                      <a:pt x="12" y="9"/>
                      <a:pt x="5" y="13"/>
                      <a:pt x="2" y="18"/>
                    </a:cubicBezTo>
                    <a:cubicBezTo>
                      <a:pt x="1" y="20"/>
                      <a:pt x="0" y="24"/>
                      <a:pt x="3" y="23"/>
                    </a:cubicBezTo>
                    <a:cubicBezTo>
                      <a:pt x="6" y="22"/>
                      <a:pt x="5" y="18"/>
                      <a:pt x="6" y="16"/>
                    </a:cubicBezTo>
                    <a:cubicBezTo>
                      <a:pt x="8" y="14"/>
                      <a:pt x="13" y="12"/>
                      <a:pt x="15" y="10"/>
                    </a:cubicBezTo>
                    <a:cubicBezTo>
                      <a:pt x="19" y="8"/>
                      <a:pt x="23" y="5"/>
                      <a:pt x="27" y="2"/>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2" name="Freeform 5111"/>
              <p:cNvSpPr>
                <a:spLocks/>
              </p:cNvSpPr>
              <p:nvPr/>
            </p:nvSpPr>
            <p:spPr bwMode="auto">
              <a:xfrm>
                <a:off x="2098" y="2655"/>
                <a:ext cx="110" cy="82"/>
              </a:xfrm>
              <a:custGeom>
                <a:avLst/>
                <a:gdLst>
                  <a:gd name="T0" fmla="*/ 275 w 44"/>
                  <a:gd name="T1" fmla="*/ 0 h 33"/>
                  <a:gd name="T2" fmla="*/ 145 w 44"/>
                  <a:gd name="T3" fmla="*/ 55 h 33"/>
                  <a:gd name="T4" fmla="*/ 33 w 44"/>
                  <a:gd name="T5" fmla="*/ 129 h 33"/>
                  <a:gd name="T6" fmla="*/ 70 w 44"/>
                  <a:gd name="T7" fmla="*/ 162 h 33"/>
                  <a:gd name="T8" fmla="*/ 75 w 44"/>
                  <a:gd name="T9" fmla="*/ 137 h 33"/>
                  <a:gd name="T10" fmla="*/ 100 w 44"/>
                  <a:gd name="T11" fmla="*/ 104 h 33"/>
                  <a:gd name="T12" fmla="*/ 208 w 44"/>
                  <a:gd name="T13" fmla="*/ 37 h 33"/>
                  <a:gd name="T14" fmla="*/ 233 w 44"/>
                  <a:gd name="T15" fmla="*/ 25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33">
                    <a:moveTo>
                      <a:pt x="44" y="0"/>
                    </a:moveTo>
                    <a:cubicBezTo>
                      <a:pt x="37" y="3"/>
                      <a:pt x="30" y="6"/>
                      <a:pt x="23" y="9"/>
                    </a:cubicBezTo>
                    <a:cubicBezTo>
                      <a:pt x="17" y="12"/>
                      <a:pt x="9" y="16"/>
                      <a:pt x="5" y="21"/>
                    </a:cubicBezTo>
                    <a:cubicBezTo>
                      <a:pt x="0" y="28"/>
                      <a:pt x="10" y="33"/>
                      <a:pt x="11" y="26"/>
                    </a:cubicBezTo>
                    <a:cubicBezTo>
                      <a:pt x="12" y="25"/>
                      <a:pt x="11" y="24"/>
                      <a:pt x="12" y="22"/>
                    </a:cubicBezTo>
                    <a:cubicBezTo>
                      <a:pt x="13" y="20"/>
                      <a:pt x="15" y="19"/>
                      <a:pt x="16" y="17"/>
                    </a:cubicBezTo>
                    <a:cubicBezTo>
                      <a:pt x="21" y="13"/>
                      <a:pt x="27" y="9"/>
                      <a:pt x="33" y="6"/>
                    </a:cubicBezTo>
                    <a:cubicBezTo>
                      <a:pt x="34" y="6"/>
                      <a:pt x="36" y="5"/>
                      <a:pt x="37" y="4"/>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3" name="Freeform 5112"/>
              <p:cNvSpPr>
                <a:spLocks/>
              </p:cNvSpPr>
              <p:nvPr/>
            </p:nvSpPr>
            <p:spPr bwMode="auto">
              <a:xfrm>
                <a:off x="2068" y="2645"/>
                <a:ext cx="63" cy="47"/>
              </a:xfrm>
              <a:custGeom>
                <a:avLst/>
                <a:gdLst>
                  <a:gd name="T0" fmla="*/ 134 w 25"/>
                  <a:gd name="T1" fmla="*/ 5 h 19"/>
                  <a:gd name="T2" fmla="*/ 25 w 25"/>
                  <a:gd name="T3" fmla="*/ 116 h 19"/>
                  <a:gd name="T4" fmla="*/ 83 w 25"/>
                  <a:gd name="T5" fmla="*/ 74 h 19"/>
                  <a:gd name="T6" fmla="*/ 159 w 25"/>
                  <a:gd name="T7" fmla="*/ 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9">
                    <a:moveTo>
                      <a:pt x="21" y="1"/>
                    </a:moveTo>
                    <a:cubicBezTo>
                      <a:pt x="17" y="3"/>
                      <a:pt x="0" y="11"/>
                      <a:pt x="4" y="19"/>
                    </a:cubicBezTo>
                    <a:cubicBezTo>
                      <a:pt x="7" y="17"/>
                      <a:pt x="12" y="14"/>
                      <a:pt x="13" y="12"/>
                    </a:cubicBezTo>
                    <a:cubicBezTo>
                      <a:pt x="16" y="7"/>
                      <a:pt x="19" y="3"/>
                      <a:pt x="25" y="0"/>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4" name="Freeform 5113"/>
              <p:cNvSpPr>
                <a:spLocks/>
              </p:cNvSpPr>
              <p:nvPr/>
            </p:nvSpPr>
            <p:spPr bwMode="auto">
              <a:xfrm>
                <a:off x="2428" y="2717"/>
                <a:ext cx="115" cy="85"/>
              </a:xfrm>
              <a:custGeom>
                <a:avLst/>
                <a:gdLst>
                  <a:gd name="T0" fmla="*/ 288 w 46"/>
                  <a:gd name="T1" fmla="*/ 0 h 34"/>
                  <a:gd name="T2" fmla="*/ 213 w 46"/>
                  <a:gd name="T3" fmla="*/ 95 h 34"/>
                  <a:gd name="T4" fmla="*/ 0 w 46"/>
                  <a:gd name="T5" fmla="*/ 213 h 34"/>
                  <a:gd name="T6" fmla="*/ 0 60000 65536"/>
                  <a:gd name="T7" fmla="*/ 0 60000 65536"/>
                  <a:gd name="T8" fmla="*/ 0 60000 65536"/>
                </a:gdLst>
                <a:ahLst/>
                <a:cxnLst>
                  <a:cxn ang="T6">
                    <a:pos x="T0" y="T1"/>
                  </a:cxn>
                  <a:cxn ang="T7">
                    <a:pos x="T2" y="T3"/>
                  </a:cxn>
                  <a:cxn ang="T8">
                    <a:pos x="T4" y="T5"/>
                  </a:cxn>
                </a:cxnLst>
                <a:rect l="0" t="0" r="r" b="b"/>
                <a:pathLst>
                  <a:path w="46" h="34">
                    <a:moveTo>
                      <a:pt x="46" y="0"/>
                    </a:moveTo>
                    <a:cubicBezTo>
                      <a:pt x="44" y="6"/>
                      <a:pt x="39" y="11"/>
                      <a:pt x="34" y="15"/>
                    </a:cubicBezTo>
                    <a:cubicBezTo>
                      <a:pt x="24" y="22"/>
                      <a:pt x="11" y="29"/>
                      <a:pt x="0" y="34"/>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5" name="Freeform 5114"/>
              <p:cNvSpPr>
                <a:spLocks/>
              </p:cNvSpPr>
              <p:nvPr/>
            </p:nvSpPr>
            <p:spPr bwMode="auto">
              <a:xfrm>
                <a:off x="2331" y="2820"/>
                <a:ext cx="132" cy="47"/>
              </a:xfrm>
              <a:custGeom>
                <a:avLst/>
                <a:gdLst>
                  <a:gd name="T0" fmla="*/ 0 w 53"/>
                  <a:gd name="T1" fmla="*/ 87 h 19"/>
                  <a:gd name="T2" fmla="*/ 125 w 53"/>
                  <a:gd name="T3" fmla="*/ 99 h 19"/>
                  <a:gd name="T4" fmla="*/ 242 w 53"/>
                  <a:gd name="T5" fmla="*/ 54 h 19"/>
                  <a:gd name="T6" fmla="*/ 329 w 53"/>
                  <a:gd name="T7" fmla="*/ 0 h 19"/>
                  <a:gd name="T8" fmla="*/ 262 w 53"/>
                  <a:gd name="T9" fmla="*/ 25 h 19"/>
                  <a:gd name="T10" fmla="*/ 55 w 53"/>
                  <a:gd name="T11" fmla="*/ 87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19">
                    <a:moveTo>
                      <a:pt x="0" y="14"/>
                    </a:moveTo>
                    <a:cubicBezTo>
                      <a:pt x="4" y="19"/>
                      <a:pt x="15" y="17"/>
                      <a:pt x="20" y="16"/>
                    </a:cubicBezTo>
                    <a:cubicBezTo>
                      <a:pt x="27" y="15"/>
                      <a:pt x="33" y="12"/>
                      <a:pt x="39" y="9"/>
                    </a:cubicBezTo>
                    <a:cubicBezTo>
                      <a:pt x="43" y="7"/>
                      <a:pt x="50" y="3"/>
                      <a:pt x="53" y="0"/>
                    </a:cubicBezTo>
                    <a:cubicBezTo>
                      <a:pt x="51" y="0"/>
                      <a:pt x="44" y="3"/>
                      <a:pt x="42" y="4"/>
                    </a:cubicBezTo>
                    <a:cubicBezTo>
                      <a:pt x="35" y="6"/>
                      <a:pt x="20" y="16"/>
                      <a:pt x="9" y="14"/>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6" name="Freeform 5115"/>
              <p:cNvSpPr>
                <a:spLocks/>
              </p:cNvSpPr>
              <p:nvPr/>
            </p:nvSpPr>
            <p:spPr bwMode="auto">
              <a:xfrm>
                <a:off x="2446" y="2805"/>
                <a:ext cx="95" cy="62"/>
              </a:xfrm>
              <a:custGeom>
                <a:avLst/>
                <a:gdLst>
                  <a:gd name="T0" fmla="*/ 0 w 38"/>
                  <a:gd name="T1" fmla="*/ 154 h 25"/>
                  <a:gd name="T2" fmla="*/ 95 w 38"/>
                  <a:gd name="T3" fmla="*/ 112 h 25"/>
                  <a:gd name="T4" fmla="*/ 175 w 38"/>
                  <a:gd name="T5" fmla="*/ 62 h 25"/>
                  <a:gd name="T6" fmla="*/ 238 w 38"/>
                  <a:gd name="T7" fmla="*/ 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25">
                    <a:moveTo>
                      <a:pt x="0" y="25"/>
                    </a:moveTo>
                    <a:cubicBezTo>
                      <a:pt x="5" y="23"/>
                      <a:pt x="10" y="21"/>
                      <a:pt x="15" y="18"/>
                    </a:cubicBezTo>
                    <a:cubicBezTo>
                      <a:pt x="19" y="16"/>
                      <a:pt x="24" y="13"/>
                      <a:pt x="28" y="10"/>
                    </a:cubicBezTo>
                    <a:cubicBezTo>
                      <a:pt x="31" y="7"/>
                      <a:pt x="34" y="3"/>
                      <a:pt x="38" y="0"/>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7" name="Freeform 5116"/>
              <p:cNvSpPr>
                <a:spLocks/>
              </p:cNvSpPr>
              <p:nvPr/>
            </p:nvSpPr>
            <p:spPr bwMode="auto">
              <a:xfrm>
                <a:off x="2543" y="2705"/>
                <a:ext cx="133" cy="137"/>
              </a:xfrm>
              <a:custGeom>
                <a:avLst/>
                <a:gdLst>
                  <a:gd name="T0" fmla="*/ 0 w 53"/>
                  <a:gd name="T1" fmla="*/ 341 h 55"/>
                  <a:gd name="T2" fmla="*/ 120 w 53"/>
                  <a:gd name="T3" fmla="*/ 286 h 55"/>
                  <a:gd name="T4" fmla="*/ 213 w 53"/>
                  <a:gd name="T5" fmla="*/ 224 h 55"/>
                  <a:gd name="T6" fmla="*/ 326 w 53"/>
                  <a:gd name="T7" fmla="*/ 17 h 55"/>
                  <a:gd name="T8" fmla="*/ 326 w 53"/>
                  <a:gd name="T9" fmla="*/ 0 h 55"/>
                  <a:gd name="T10" fmla="*/ 238 w 53"/>
                  <a:gd name="T11" fmla="*/ 149 h 55"/>
                  <a:gd name="T12" fmla="*/ 25 w 53"/>
                  <a:gd name="T13" fmla="*/ 336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55">
                    <a:moveTo>
                      <a:pt x="0" y="55"/>
                    </a:moveTo>
                    <a:cubicBezTo>
                      <a:pt x="7" y="53"/>
                      <a:pt x="13" y="51"/>
                      <a:pt x="19" y="46"/>
                    </a:cubicBezTo>
                    <a:cubicBezTo>
                      <a:pt x="24" y="43"/>
                      <a:pt x="29" y="39"/>
                      <a:pt x="34" y="36"/>
                    </a:cubicBezTo>
                    <a:cubicBezTo>
                      <a:pt x="44" y="28"/>
                      <a:pt x="53" y="17"/>
                      <a:pt x="52" y="3"/>
                    </a:cubicBezTo>
                    <a:cubicBezTo>
                      <a:pt x="52" y="2"/>
                      <a:pt x="52" y="1"/>
                      <a:pt x="52" y="0"/>
                    </a:cubicBezTo>
                    <a:cubicBezTo>
                      <a:pt x="46" y="7"/>
                      <a:pt x="44" y="17"/>
                      <a:pt x="38" y="24"/>
                    </a:cubicBezTo>
                    <a:cubicBezTo>
                      <a:pt x="29" y="36"/>
                      <a:pt x="17" y="45"/>
                      <a:pt x="4" y="54"/>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8" name="Freeform 5117"/>
              <p:cNvSpPr>
                <a:spLocks/>
              </p:cNvSpPr>
              <p:nvPr/>
            </p:nvSpPr>
            <p:spPr bwMode="auto">
              <a:xfrm>
                <a:off x="2418" y="2892"/>
                <a:ext cx="90" cy="20"/>
              </a:xfrm>
              <a:custGeom>
                <a:avLst/>
                <a:gdLst>
                  <a:gd name="T0" fmla="*/ 0 w 36"/>
                  <a:gd name="T1" fmla="*/ 20 h 8"/>
                  <a:gd name="T2" fmla="*/ 88 w 36"/>
                  <a:gd name="T3" fmla="*/ 50 h 8"/>
                  <a:gd name="T4" fmla="*/ 225 w 36"/>
                  <a:gd name="T5" fmla="*/ 0 h 8"/>
                  <a:gd name="T6" fmla="*/ 158 w 36"/>
                  <a:gd name="T7" fmla="*/ 13 h 8"/>
                  <a:gd name="T8" fmla="*/ 95 w 36"/>
                  <a:gd name="T9" fmla="*/ 25 h 8"/>
                  <a:gd name="T10" fmla="*/ 33 w 36"/>
                  <a:gd name="T11" fmla="*/ 3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6" h="8">
                    <a:moveTo>
                      <a:pt x="0" y="3"/>
                    </a:moveTo>
                    <a:cubicBezTo>
                      <a:pt x="2" y="7"/>
                      <a:pt x="10" y="7"/>
                      <a:pt x="14" y="8"/>
                    </a:cubicBezTo>
                    <a:cubicBezTo>
                      <a:pt x="24" y="8"/>
                      <a:pt x="29" y="4"/>
                      <a:pt x="36" y="0"/>
                    </a:cubicBezTo>
                    <a:cubicBezTo>
                      <a:pt x="33" y="2"/>
                      <a:pt x="29" y="2"/>
                      <a:pt x="25" y="2"/>
                    </a:cubicBezTo>
                    <a:cubicBezTo>
                      <a:pt x="22" y="3"/>
                      <a:pt x="18" y="3"/>
                      <a:pt x="15" y="4"/>
                    </a:cubicBezTo>
                    <a:cubicBezTo>
                      <a:pt x="12" y="4"/>
                      <a:pt x="8" y="4"/>
                      <a:pt x="5" y="5"/>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19" name="Freeform 5118"/>
              <p:cNvSpPr>
                <a:spLocks/>
              </p:cNvSpPr>
              <p:nvPr/>
            </p:nvSpPr>
            <p:spPr bwMode="auto">
              <a:xfrm>
                <a:off x="2493" y="2940"/>
                <a:ext cx="53" cy="32"/>
              </a:xfrm>
              <a:custGeom>
                <a:avLst/>
                <a:gdLst>
                  <a:gd name="T0" fmla="*/ 0 w 21"/>
                  <a:gd name="T1" fmla="*/ 49 h 13"/>
                  <a:gd name="T2" fmla="*/ 121 w 21"/>
                  <a:gd name="T3" fmla="*/ 0 h 13"/>
                  <a:gd name="T4" fmla="*/ 33 w 21"/>
                  <a:gd name="T5" fmla="*/ 42 h 13"/>
                  <a:gd name="T6" fmla="*/ 0 60000 65536"/>
                  <a:gd name="T7" fmla="*/ 0 60000 65536"/>
                  <a:gd name="T8" fmla="*/ 0 60000 65536"/>
                </a:gdLst>
                <a:ahLst/>
                <a:cxnLst>
                  <a:cxn ang="T6">
                    <a:pos x="T0" y="T1"/>
                  </a:cxn>
                  <a:cxn ang="T7">
                    <a:pos x="T2" y="T3"/>
                  </a:cxn>
                  <a:cxn ang="T8">
                    <a:pos x="T4" y="T5"/>
                  </a:cxn>
                </a:cxnLst>
                <a:rect l="0" t="0" r="r" b="b"/>
                <a:pathLst>
                  <a:path w="21" h="13">
                    <a:moveTo>
                      <a:pt x="0" y="8"/>
                    </a:moveTo>
                    <a:cubicBezTo>
                      <a:pt x="2" y="13"/>
                      <a:pt x="21" y="7"/>
                      <a:pt x="19" y="0"/>
                    </a:cubicBezTo>
                    <a:cubicBezTo>
                      <a:pt x="15" y="4"/>
                      <a:pt x="10" y="5"/>
                      <a:pt x="5" y="7"/>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0" name="Freeform 5119"/>
              <p:cNvSpPr>
                <a:spLocks/>
              </p:cNvSpPr>
              <p:nvPr/>
            </p:nvSpPr>
            <p:spPr bwMode="auto">
              <a:xfrm>
                <a:off x="2558" y="2965"/>
                <a:ext cx="48" cy="30"/>
              </a:xfrm>
              <a:custGeom>
                <a:avLst/>
                <a:gdLst>
                  <a:gd name="T0" fmla="*/ 0 w 19"/>
                  <a:gd name="T1" fmla="*/ 58 h 12"/>
                  <a:gd name="T2" fmla="*/ 121 w 19"/>
                  <a:gd name="T3" fmla="*/ 0 h 12"/>
                  <a:gd name="T4" fmla="*/ 51 w 19"/>
                  <a:gd name="T5" fmla="*/ 38 h 12"/>
                  <a:gd name="T6" fmla="*/ 0 60000 65536"/>
                  <a:gd name="T7" fmla="*/ 0 60000 65536"/>
                  <a:gd name="T8" fmla="*/ 0 60000 65536"/>
                </a:gdLst>
                <a:ahLst/>
                <a:cxnLst>
                  <a:cxn ang="T6">
                    <a:pos x="T0" y="T1"/>
                  </a:cxn>
                  <a:cxn ang="T7">
                    <a:pos x="T2" y="T3"/>
                  </a:cxn>
                  <a:cxn ang="T8">
                    <a:pos x="T4" y="T5"/>
                  </a:cxn>
                </a:cxnLst>
                <a:rect l="0" t="0" r="r" b="b"/>
                <a:pathLst>
                  <a:path w="19" h="12">
                    <a:moveTo>
                      <a:pt x="0" y="9"/>
                    </a:moveTo>
                    <a:cubicBezTo>
                      <a:pt x="7" y="12"/>
                      <a:pt x="18" y="7"/>
                      <a:pt x="19" y="0"/>
                    </a:cubicBezTo>
                    <a:cubicBezTo>
                      <a:pt x="17" y="3"/>
                      <a:pt x="12" y="5"/>
                      <a:pt x="8" y="6"/>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1" name="Freeform 5120"/>
              <p:cNvSpPr>
                <a:spLocks/>
              </p:cNvSpPr>
              <p:nvPr/>
            </p:nvSpPr>
            <p:spPr bwMode="auto">
              <a:xfrm>
                <a:off x="2301" y="2787"/>
                <a:ext cx="37" cy="23"/>
              </a:xfrm>
              <a:custGeom>
                <a:avLst/>
                <a:gdLst>
                  <a:gd name="T0" fmla="*/ 0 w 15"/>
                  <a:gd name="T1" fmla="*/ 59 h 9"/>
                  <a:gd name="T2" fmla="*/ 91 w 15"/>
                  <a:gd name="T3" fmla="*/ 0 h 9"/>
                  <a:gd name="T4" fmla="*/ 67 w 15"/>
                  <a:gd name="T5" fmla="*/ 46 h 9"/>
                  <a:gd name="T6" fmla="*/ 12 w 15"/>
                  <a:gd name="T7" fmla="*/ 5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9">
                    <a:moveTo>
                      <a:pt x="0" y="9"/>
                    </a:moveTo>
                    <a:cubicBezTo>
                      <a:pt x="2" y="5"/>
                      <a:pt x="11" y="0"/>
                      <a:pt x="15" y="0"/>
                    </a:cubicBezTo>
                    <a:cubicBezTo>
                      <a:pt x="14" y="2"/>
                      <a:pt x="7" y="5"/>
                      <a:pt x="11" y="7"/>
                    </a:cubicBezTo>
                    <a:cubicBezTo>
                      <a:pt x="8" y="8"/>
                      <a:pt x="5" y="9"/>
                      <a:pt x="2"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2" name="Freeform 5121"/>
              <p:cNvSpPr>
                <a:spLocks/>
              </p:cNvSpPr>
              <p:nvPr/>
            </p:nvSpPr>
            <p:spPr bwMode="auto">
              <a:xfrm>
                <a:off x="2261" y="2710"/>
                <a:ext cx="102" cy="50"/>
              </a:xfrm>
              <a:custGeom>
                <a:avLst/>
                <a:gdLst>
                  <a:gd name="T0" fmla="*/ 0 w 41"/>
                  <a:gd name="T1" fmla="*/ 125 h 20"/>
                  <a:gd name="T2" fmla="*/ 87 w 41"/>
                  <a:gd name="T3" fmla="*/ 70 h 20"/>
                  <a:gd name="T4" fmla="*/ 254 w 41"/>
                  <a:gd name="T5" fmla="*/ 0 h 20"/>
                  <a:gd name="T6" fmla="*/ 0 60000 65536"/>
                  <a:gd name="T7" fmla="*/ 0 60000 65536"/>
                  <a:gd name="T8" fmla="*/ 0 60000 65536"/>
                </a:gdLst>
                <a:ahLst/>
                <a:cxnLst>
                  <a:cxn ang="T6">
                    <a:pos x="T0" y="T1"/>
                  </a:cxn>
                  <a:cxn ang="T7">
                    <a:pos x="T2" y="T3"/>
                  </a:cxn>
                  <a:cxn ang="T8">
                    <a:pos x="T4" y="T5"/>
                  </a:cxn>
                </a:cxnLst>
                <a:rect l="0" t="0" r="r" b="b"/>
                <a:pathLst>
                  <a:path w="41" h="20">
                    <a:moveTo>
                      <a:pt x="0" y="20"/>
                    </a:moveTo>
                    <a:cubicBezTo>
                      <a:pt x="5" y="17"/>
                      <a:pt x="9" y="13"/>
                      <a:pt x="14" y="11"/>
                    </a:cubicBezTo>
                    <a:cubicBezTo>
                      <a:pt x="22" y="7"/>
                      <a:pt x="32" y="2"/>
                      <a:pt x="4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3" name="Freeform 5122"/>
              <p:cNvSpPr>
                <a:spLocks/>
              </p:cNvSpPr>
              <p:nvPr/>
            </p:nvSpPr>
            <p:spPr bwMode="auto">
              <a:xfrm>
                <a:off x="2238" y="2762"/>
                <a:ext cx="13" cy="15"/>
              </a:xfrm>
              <a:custGeom>
                <a:avLst/>
                <a:gdLst>
                  <a:gd name="T0" fmla="*/ 34 w 5"/>
                  <a:gd name="T1" fmla="*/ 0 h 6"/>
                  <a:gd name="T2" fmla="*/ 26 w 5"/>
                  <a:gd name="T3" fmla="*/ 38 h 6"/>
                  <a:gd name="T4" fmla="*/ 0 60000 65536"/>
                  <a:gd name="T5" fmla="*/ 0 60000 65536"/>
                </a:gdLst>
                <a:ahLst/>
                <a:cxnLst>
                  <a:cxn ang="T4">
                    <a:pos x="T0" y="T1"/>
                  </a:cxn>
                  <a:cxn ang="T5">
                    <a:pos x="T2" y="T3"/>
                  </a:cxn>
                </a:cxnLst>
                <a:rect l="0" t="0" r="r" b="b"/>
                <a:pathLst>
                  <a:path w="5" h="6">
                    <a:moveTo>
                      <a:pt x="5" y="0"/>
                    </a:moveTo>
                    <a:cubicBezTo>
                      <a:pt x="3" y="1"/>
                      <a:pt x="0" y="5"/>
                      <a:pt x="4"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4" name="Freeform 5123"/>
              <p:cNvSpPr>
                <a:spLocks/>
              </p:cNvSpPr>
              <p:nvPr/>
            </p:nvSpPr>
            <p:spPr bwMode="auto">
              <a:xfrm>
                <a:off x="2348" y="2775"/>
                <a:ext cx="15" cy="7"/>
              </a:xfrm>
              <a:custGeom>
                <a:avLst/>
                <a:gdLst>
                  <a:gd name="T0" fmla="*/ 0 w 6"/>
                  <a:gd name="T1" fmla="*/ 5 h 3"/>
                  <a:gd name="T2" fmla="*/ 38 w 6"/>
                  <a:gd name="T3" fmla="*/ 16 h 3"/>
                  <a:gd name="T4" fmla="*/ 0 60000 65536"/>
                  <a:gd name="T5" fmla="*/ 0 60000 65536"/>
                </a:gdLst>
                <a:ahLst/>
                <a:cxnLst>
                  <a:cxn ang="T4">
                    <a:pos x="T0" y="T1"/>
                  </a:cxn>
                  <a:cxn ang="T5">
                    <a:pos x="T2" y="T3"/>
                  </a:cxn>
                </a:cxnLst>
                <a:rect l="0" t="0" r="r" b="b"/>
                <a:pathLst>
                  <a:path w="6" h="3">
                    <a:moveTo>
                      <a:pt x="0" y="1"/>
                    </a:moveTo>
                    <a:cubicBezTo>
                      <a:pt x="2" y="0"/>
                      <a:pt x="5" y="1"/>
                      <a:pt x="6"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5" name="Freeform 5124"/>
              <p:cNvSpPr>
                <a:spLocks/>
              </p:cNvSpPr>
              <p:nvPr/>
            </p:nvSpPr>
            <p:spPr bwMode="auto">
              <a:xfrm>
                <a:off x="2493" y="2730"/>
                <a:ext cx="35" cy="35"/>
              </a:xfrm>
              <a:custGeom>
                <a:avLst/>
                <a:gdLst>
                  <a:gd name="T0" fmla="*/ 0 w 14"/>
                  <a:gd name="T1" fmla="*/ 88 h 14"/>
                  <a:gd name="T2" fmla="*/ 88 w 14"/>
                  <a:gd name="T3" fmla="*/ 0 h 14"/>
                  <a:gd name="T4" fmla="*/ 0 60000 65536"/>
                  <a:gd name="T5" fmla="*/ 0 60000 65536"/>
                </a:gdLst>
                <a:ahLst/>
                <a:cxnLst>
                  <a:cxn ang="T4">
                    <a:pos x="T0" y="T1"/>
                  </a:cxn>
                  <a:cxn ang="T5">
                    <a:pos x="T2" y="T3"/>
                  </a:cxn>
                </a:cxnLst>
                <a:rect l="0" t="0" r="r" b="b"/>
                <a:pathLst>
                  <a:path w="14" h="14">
                    <a:moveTo>
                      <a:pt x="0" y="14"/>
                    </a:moveTo>
                    <a:cubicBezTo>
                      <a:pt x="5" y="11"/>
                      <a:pt x="13" y="6"/>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6" name="Freeform 5125"/>
              <p:cNvSpPr>
                <a:spLocks/>
              </p:cNvSpPr>
              <p:nvPr/>
            </p:nvSpPr>
            <p:spPr bwMode="auto">
              <a:xfrm>
                <a:off x="2481" y="2762"/>
                <a:ext cx="7" cy="13"/>
              </a:xfrm>
              <a:custGeom>
                <a:avLst/>
                <a:gdLst>
                  <a:gd name="T0" fmla="*/ 5 w 3"/>
                  <a:gd name="T1" fmla="*/ 0 h 5"/>
                  <a:gd name="T2" fmla="*/ 16 w 3"/>
                  <a:gd name="T3" fmla="*/ 34 h 5"/>
                  <a:gd name="T4" fmla="*/ 0 60000 65536"/>
                  <a:gd name="T5" fmla="*/ 0 60000 65536"/>
                </a:gdLst>
                <a:ahLst/>
                <a:cxnLst>
                  <a:cxn ang="T4">
                    <a:pos x="T0" y="T1"/>
                  </a:cxn>
                  <a:cxn ang="T5">
                    <a:pos x="T2" y="T3"/>
                  </a:cxn>
                </a:cxnLst>
                <a:rect l="0" t="0" r="r" b="b"/>
                <a:pathLst>
                  <a:path w="3" h="5">
                    <a:moveTo>
                      <a:pt x="1" y="0"/>
                    </a:moveTo>
                    <a:cubicBezTo>
                      <a:pt x="0" y="2"/>
                      <a:pt x="1" y="5"/>
                      <a:pt x="3"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7" name="Freeform 5126"/>
              <p:cNvSpPr>
                <a:spLocks/>
              </p:cNvSpPr>
              <p:nvPr/>
            </p:nvSpPr>
            <p:spPr bwMode="auto">
              <a:xfrm>
                <a:off x="2631" y="2740"/>
                <a:ext cx="30" cy="47"/>
              </a:xfrm>
              <a:custGeom>
                <a:avLst/>
                <a:gdLst>
                  <a:gd name="T0" fmla="*/ 75 w 12"/>
                  <a:gd name="T1" fmla="*/ 0 h 19"/>
                  <a:gd name="T2" fmla="*/ 0 w 12"/>
                  <a:gd name="T3" fmla="*/ 116 h 19"/>
                  <a:gd name="T4" fmla="*/ 0 60000 65536"/>
                  <a:gd name="T5" fmla="*/ 0 60000 65536"/>
                </a:gdLst>
                <a:ahLst/>
                <a:cxnLst>
                  <a:cxn ang="T4">
                    <a:pos x="T0" y="T1"/>
                  </a:cxn>
                  <a:cxn ang="T5">
                    <a:pos x="T2" y="T3"/>
                  </a:cxn>
                </a:cxnLst>
                <a:rect l="0" t="0" r="r" b="b"/>
                <a:pathLst>
                  <a:path w="12" h="19">
                    <a:moveTo>
                      <a:pt x="12" y="0"/>
                    </a:moveTo>
                    <a:cubicBezTo>
                      <a:pt x="11" y="7"/>
                      <a:pt x="7" y="15"/>
                      <a:pt x="0"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8" name="Freeform 5127"/>
              <p:cNvSpPr>
                <a:spLocks/>
              </p:cNvSpPr>
              <p:nvPr/>
            </p:nvSpPr>
            <p:spPr bwMode="auto">
              <a:xfrm>
                <a:off x="2666" y="2722"/>
                <a:ext cx="7" cy="10"/>
              </a:xfrm>
              <a:custGeom>
                <a:avLst/>
                <a:gdLst>
                  <a:gd name="T0" fmla="*/ 0 w 3"/>
                  <a:gd name="T1" fmla="*/ 0 h 4"/>
                  <a:gd name="T2" fmla="*/ 16 w 3"/>
                  <a:gd name="T3" fmla="*/ 25 h 4"/>
                  <a:gd name="T4" fmla="*/ 0 60000 65536"/>
                  <a:gd name="T5" fmla="*/ 0 60000 65536"/>
                </a:gdLst>
                <a:ahLst/>
                <a:cxnLst>
                  <a:cxn ang="T4">
                    <a:pos x="T0" y="T1"/>
                  </a:cxn>
                  <a:cxn ang="T5">
                    <a:pos x="T2" y="T3"/>
                  </a:cxn>
                </a:cxnLst>
                <a:rect l="0" t="0" r="r" b="b"/>
                <a:pathLst>
                  <a:path w="3" h="4">
                    <a:moveTo>
                      <a:pt x="0" y="0"/>
                    </a:moveTo>
                    <a:cubicBezTo>
                      <a:pt x="2" y="0"/>
                      <a:pt x="3" y="2"/>
                      <a:pt x="3"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29" name="Freeform 5128"/>
              <p:cNvSpPr>
                <a:spLocks/>
              </p:cNvSpPr>
              <p:nvPr/>
            </p:nvSpPr>
            <p:spPr bwMode="auto">
              <a:xfrm>
                <a:off x="2613" y="2787"/>
                <a:ext cx="13" cy="13"/>
              </a:xfrm>
              <a:custGeom>
                <a:avLst/>
                <a:gdLst>
                  <a:gd name="T0" fmla="*/ 13 w 5"/>
                  <a:gd name="T1" fmla="*/ 0 h 5"/>
                  <a:gd name="T2" fmla="*/ 34 w 5"/>
                  <a:gd name="T3" fmla="*/ 34 h 5"/>
                  <a:gd name="T4" fmla="*/ 0 60000 65536"/>
                  <a:gd name="T5" fmla="*/ 0 60000 65536"/>
                </a:gdLst>
                <a:ahLst/>
                <a:cxnLst>
                  <a:cxn ang="T4">
                    <a:pos x="T0" y="T1"/>
                  </a:cxn>
                  <a:cxn ang="T5">
                    <a:pos x="T2" y="T3"/>
                  </a:cxn>
                </a:cxnLst>
                <a:rect l="0" t="0" r="r" b="b"/>
                <a:pathLst>
                  <a:path w="5" h="5">
                    <a:moveTo>
                      <a:pt x="2" y="0"/>
                    </a:moveTo>
                    <a:cubicBezTo>
                      <a:pt x="0" y="2"/>
                      <a:pt x="2" y="5"/>
                      <a:pt x="5"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0" name="Freeform 5129"/>
              <p:cNvSpPr>
                <a:spLocks/>
              </p:cNvSpPr>
              <p:nvPr/>
            </p:nvSpPr>
            <p:spPr bwMode="auto">
              <a:xfrm>
                <a:off x="2118" y="2685"/>
                <a:ext cx="28" cy="32"/>
              </a:xfrm>
              <a:custGeom>
                <a:avLst/>
                <a:gdLst>
                  <a:gd name="T0" fmla="*/ 0 w 11"/>
                  <a:gd name="T1" fmla="*/ 79 h 13"/>
                  <a:gd name="T2" fmla="*/ 71 w 11"/>
                  <a:gd name="T3" fmla="*/ 0 h 13"/>
                  <a:gd name="T4" fmla="*/ 0 60000 65536"/>
                  <a:gd name="T5" fmla="*/ 0 60000 65536"/>
                </a:gdLst>
                <a:ahLst/>
                <a:cxnLst>
                  <a:cxn ang="T4">
                    <a:pos x="T0" y="T1"/>
                  </a:cxn>
                  <a:cxn ang="T5">
                    <a:pos x="T2" y="T3"/>
                  </a:cxn>
                </a:cxnLst>
                <a:rect l="0" t="0" r="r" b="b"/>
                <a:pathLst>
                  <a:path w="11" h="13">
                    <a:moveTo>
                      <a:pt x="0" y="13"/>
                    </a:moveTo>
                    <a:cubicBezTo>
                      <a:pt x="0" y="7"/>
                      <a:pt x="4" y="2"/>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1" name="Freeform 5130"/>
              <p:cNvSpPr>
                <a:spLocks/>
              </p:cNvSpPr>
              <p:nvPr/>
            </p:nvSpPr>
            <p:spPr bwMode="auto">
              <a:xfrm>
                <a:off x="2153" y="2677"/>
                <a:ext cx="5" cy="13"/>
              </a:xfrm>
              <a:custGeom>
                <a:avLst/>
                <a:gdLst>
                  <a:gd name="T0" fmla="*/ 0 w 2"/>
                  <a:gd name="T1" fmla="*/ 0 h 5"/>
                  <a:gd name="T2" fmla="*/ 13 w 2"/>
                  <a:gd name="T3" fmla="*/ 13 h 5"/>
                  <a:gd name="T4" fmla="*/ 8 w 2"/>
                  <a:gd name="T5" fmla="*/ 34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1" y="1"/>
                      <a:pt x="2" y="1"/>
                      <a:pt x="2" y="2"/>
                    </a:cubicBezTo>
                    <a:cubicBezTo>
                      <a:pt x="2" y="3"/>
                      <a:pt x="2" y="4"/>
                      <a:pt x="1"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2" name="Freeform 5131"/>
              <p:cNvSpPr>
                <a:spLocks/>
              </p:cNvSpPr>
              <p:nvPr/>
            </p:nvSpPr>
            <p:spPr bwMode="auto">
              <a:xfrm>
                <a:off x="2088" y="2662"/>
                <a:ext cx="18" cy="15"/>
              </a:xfrm>
              <a:custGeom>
                <a:avLst/>
                <a:gdLst>
                  <a:gd name="T0" fmla="*/ 0 w 7"/>
                  <a:gd name="T1" fmla="*/ 38 h 6"/>
                  <a:gd name="T2" fmla="*/ 46 w 7"/>
                  <a:gd name="T3" fmla="*/ 0 h 6"/>
                  <a:gd name="T4" fmla="*/ 0 60000 65536"/>
                  <a:gd name="T5" fmla="*/ 0 60000 65536"/>
                </a:gdLst>
                <a:ahLst/>
                <a:cxnLst>
                  <a:cxn ang="T4">
                    <a:pos x="T0" y="T1"/>
                  </a:cxn>
                  <a:cxn ang="T5">
                    <a:pos x="T2" y="T3"/>
                  </a:cxn>
                </a:cxnLst>
                <a:rect l="0" t="0" r="r" b="b"/>
                <a:pathLst>
                  <a:path w="7" h="6">
                    <a:moveTo>
                      <a:pt x="0" y="6"/>
                    </a:moveTo>
                    <a:cubicBezTo>
                      <a:pt x="1" y="3"/>
                      <a:pt x="4" y="1"/>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3" name="Freeform 5132"/>
              <p:cNvSpPr>
                <a:spLocks/>
              </p:cNvSpPr>
              <p:nvPr/>
            </p:nvSpPr>
            <p:spPr bwMode="auto">
              <a:xfrm>
                <a:off x="2368" y="2842"/>
                <a:ext cx="53" cy="25"/>
              </a:xfrm>
              <a:custGeom>
                <a:avLst/>
                <a:gdLst>
                  <a:gd name="T0" fmla="*/ 0 w 21"/>
                  <a:gd name="T1" fmla="*/ 45 h 10"/>
                  <a:gd name="T2" fmla="*/ 134 w 21"/>
                  <a:gd name="T3" fmla="*/ 0 h 10"/>
                  <a:gd name="T4" fmla="*/ 0 60000 65536"/>
                  <a:gd name="T5" fmla="*/ 0 60000 65536"/>
                </a:gdLst>
                <a:ahLst/>
                <a:cxnLst>
                  <a:cxn ang="T4">
                    <a:pos x="T0" y="T1"/>
                  </a:cxn>
                  <a:cxn ang="T5">
                    <a:pos x="T2" y="T3"/>
                  </a:cxn>
                </a:cxnLst>
                <a:rect l="0" t="0" r="r" b="b"/>
                <a:pathLst>
                  <a:path w="21" h="10">
                    <a:moveTo>
                      <a:pt x="0" y="7"/>
                    </a:moveTo>
                    <a:cubicBezTo>
                      <a:pt x="4" y="10"/>
                      <a:pt x="16" y="2"/>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4" name="Freeform 5133"/>
              <p:cNvSpPr>
                <a:spLocks/>
              </p:cNvSpPr>
              <p:nvPr/>
            </p:nvSpPr>
            <p:spPr bwMode="auto">
              <a:xfrm>
                <a:off x="2356" y="2855"/>
                <a:ext cx="5" cy="10"/>
              </a:xfrm>
              <a:custGeom>
                <a:avLst/>
                <a:gdLst>
                  <a:gd name="T0" fmla="*/ 13 w 2"/>
                  <a:gd name="T1" fmla="*/ 0 h 4"/>
                  <a:gd name="T2" fmla="*/ 8 w 2"/>
                  <a:gd name="T3" fmla="*/ 25 h 4"/>
                  <a:gd name="T4" fmla="*/ 0 60000 65536"/>
                  <a:gd name="T5" fmla="*/ 0 60000 65536"/>
                </a:gdLst>
                <a:ahLst/>
                <a:cxnLst>
                  <a:cxn ang="T4">
                    <a:pos x="T0" y="T1"/>
                  </a:cxn>
                  <a:cxn ang="T5">
                    <a:pos x="T2" y="T3"/>
                  </a:cxn>
                </a:cxnLst>
                <a:rect l="0" t="0" r="r" b="b"/>
                <a:pathLst>
                  <a:path w="2" h="4">
                    <a:moveTo>
                      <a:pt x="2" y="0"/>
                    </a:moveTo>
                    <a:cubicBezTo>
                      <a:pt x="1" y="1"/>
                      <a:pt x="0" y="2"/>
                      <a:pt x="1"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5" name="Freeform 5134"/>
              <p:cNvSpPr>
                <a:spLocks/>
              </p:cNvSpPr>
              <p:nvPr/>
            </p:nvSpPr>
            <p:spPr bwMode="auto">
              <a:xfrm>
                <a:off x="2443" y="2902"/>
                <a:ext cx="45" cy="10"/>
              </a:xfrm>
              <a:custGeom>
                <a:avLst/>
                <a:gdLst>
                  <a:gd name="T0" fmla="*/ 0 w 18"/>
                  <a:gd name="T1" fmla="*/ 20 h 4"/>
                  <a:gd name="T2" fmla="*/ 113 w 18"/>
                  <a:gd name="T3" fmla="*/ 0 h 4"/>
                  <a:gd name="T4" fmla="*/ 0 60000 65536"/>
                  <a:gd name="T5" fmla="*/ 0 60000 65536"/>
                </a:gdLst>
                <a:ahLst/>
                <a:cxnLst>
                  <a:cxn ang="T4">
                    <a:pos x="T0" y="T1"/>
                  </a:cxn>
                  <a:cxn ang="T5">
                    <a:pos x="T2" y="T3"/>
                  </a:cxn>
                </a:cxnLst>
                <a:rect l="0" t="0" r="r" b="b"/>
                <a:pathLst>
                  <a:path w="18" h="4">
                    <a:moveTo>
                      <a:pt x="0" y="3"/>
                    </a:moveTo>
                    <a:cubicBezTo>
                      <a:pt x="5" y="4"/>
                      <a:pt x="14" y="2"/>
                      <a:pt x="1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6" name="Freeform 5135"/>
              <p:cNvSpPr>
                <a:spLocks/>
              </p:cNvSpPr>
              <p:nvPr/>
            </p:nvSpPr>
            <p:spPr bwMode="auto">
              <a:xfrm>
                <a:off x="2493" y="2892"/>
                <a:ext cx="8" cy="18"/>
              </a:xfrm>
              <a:custGeom>
                <a:avLst/>
                <a:gdLst>
                  <a:gd name="T0" fmla="*/ 0 w 3"/>
                  <a:gd name="T1" fmla="*/ 0 h 7"/>
                  <a:gd name="T2" fmla="*/ 8 w 3"/>
                  <a:gd name="T3" fmla="*/ 46 h 7"/>
                  <a:gd name="T4" fmla="*/ 0 60000 65536"/>
                  <a:gd name="T5" fmla="*/ 0 60000 65536"/>
                </a:gdLst>
                <a:ahLst/>
                <a:cxnLst>
                  <a:cxn ang="T4">
                    <a:pos x="T0" y="T1"/>
                  </a:cxn>
                  <a:cxn ang="T5">
                    <a:pos x="T2" y="T3"/>
                  </a:cxn>
                </a:cxnLst>
                <a:rect l="0" t="0" r="r" b="b"/>
                <a:pathLst>
                  <a:path w="3" h="7">
                    <a:moveTo>
                      <a:pt x="0" y="0"/>
                    </a:moveTo>
                    <a:cubicBezTo>
                      <a:pt x="3" y="1"/>
                      <a:pt x="2" y="5"/>
                      <a:pt x="1"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7" name="Freeform 5136"/>
              <p:cNvSpPr>
                <a:spLocks/>
              </p:cNvSpPr>
              <p:nvPr/>
            </p:nvSpPr>
            <p:spPr bwMode="auto">
              <a:xfrm>
                <a:off x="3316" y="2475"/>
                <a:ext cx="52" cy="15"/>
              </a:xfrm>
              <a:custGeom>
                <a:avLst/>
                <a:gdLst>
                  <a:gd name="T0" fmla="*/ 0 w 21"/>
                  <a:gd name="T1" fmla="*/ 8 h 6"/>
                  <a:gd name="T2" fmla="*/ 129 w 21"/>
                  <a:gd name="T3" fmla="*/ 0 h 6"/>
                  <a:gd name="T4" fmla="*/ 0 60000 65536"/>
                  <a:gd name="T5" fmla="*/ 0 60000 65536"/>
                </a:gdLst>
                <a:ahLst/>
                <a:cxnLst>
                  <a:cxn ang="T4">
                    <a:pos x="T0" y="T1"/>
                  </a:cxn>
                  <a:cxn ang="T5">
                    <a:pos x="T2" y="T3"/>
                  </a:cxn>
                </a:cxnLst>
                <a:rect l="0" t="0" r="r" b="b"/>
                <a:pathLst>
                  <a:path w="21" h="6">
                    <a:moveTo>
                      <a:pt x="0" y="1"/>
                    </a:moveTo>
                    <a:cubicBezTo>
                      <a:pt x="8" y="6"/>
                      <a:pt x="13" y="1"/>
                      <a:pt x="21" y="0"/>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8" name="Freeform 5137"/>
              <p:cNvSpPr>
                <a:spLocks/>
              </p:cNvSpPr>
              <p:nvPr/>
            </p:nvSpPr>
            <p:spPr bwMode="auto">
              <a:xfrm>
                <a:off x="3266" y="2507"/>
                <a:ext cx="45" cy="38"/>
              </a:xfrm>
              <a:custGeom>
                <a:avLst/>
                <a:gdLst>
                  <a:gd name="T0" fmla="*/ 0 w 18"/>
                  <a:gd name="T1" fmla="*/ 20 h 15"/>
                  <a:gd name="T2" fmla="*/ 113 w 18"/>
                  <a:gd name="T3" fmla="*/ 58 h 15"/>
                  <a:gd name="T4" fmla="*/ 0 w 18"/>
                  <a:gd name="T5" fmla="*/ 0 h 15"/>
                  <a:gd name="T6" fmla="*/ 0 60000 65536"/>
                  <a:gd name="T7" fmla="*/ 0 60000 65536"/>
                  <a:gd name="T8" fmla="*/ 0 60000 65536"/>
                </a:gdLst>
                <a:ahLst/>
                <a:cxnLst>
                  <a:cxn ang="T6">
                    <a:pos x="T0" y="T1"/>
                  </a:cxn>
                  <a:cxn ang="T7">
                    <a:pos x="T2" y="T3"/>
                  </a:cxn>
                  <a:cxn ang="T8">
                    <a:pos x="T4" y="T5"/>
                  </a:cxn>
                </a:cxnLst>
                <a:rect l="0" t="0" r="r" b="b"/>
                <a:pathLst>
                  <a:path w="18" h="15">
                    <a:moveTo>
                      <a:pt x="0" y="3"/>
                    </a:moveTo>
                    <a:cubicBezTo>
                      <a:pt x="3" y="7"/>
                      <a:pt x="14" y="15"/>
                      <a:pt x="18" y="9"/>
                    </a:cubicBezTo>
                    <a:cubicBezTo>
                      <a:pt x="11" y="8"/>
                      <a:pt x="5" y="6"/>
                      <a:pt x="0" y="0"/>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39" name="Freeform 5138"/>
              <p:cNvSpPr>
                <a:spLocks/>
              </p:cNvSpPr>
              <p:nvPr/>
            </p:nvSpPr>
            <p:spPr bwMode="auto">
              <a:xfrm>
                <a:off x="3246" y="2565"/>
                <a:ext cx="25" cy="25"/>
              </a:xfrm>
              <a:custGeom>
                <a:avLst/>
                <a:gdLst>
                  <a:gd name="T0" fmla="*/ 0 w 10"/>
                  <a:gd name="T1" fmla="*/ 0 h 10"/>
                  <a:gd name="T2" fmla="*/ 63 w 10"/>
                  <a:gd name="T3" fmla="*/ 45 h 10"/>
                  <a:gd name="T4" fmla="*/ 0 60000 65536"/>
                  <a:gd name="T5" fmla="*/ 0 60000 65536"/>
                </a:gdLst>
                <a:ahLst/>
                <a:cxnLst>
                  <a:cxn ang="T4">
                    <a:pos x="T0" y="T1"/>
                  </a:cxn>
                  <a:cxn ang="T5">
                    <a:pos x="T2" y="T3"/>
                  </a:cxn>
                </a:cxnLst>
                <a:rect l="0" t="0" r="r" b="b"/>
                <a:pathLst>
                  <a:path w="10" h="10">
                    <a:moveTo>
                      <a:pt x="0" y="0"/>
                    </a:moveTo>
                    <a:cubicBezTo>
                      <a:pt x="0" y="4"/>
                      <a:pt x="6" y="10"/>
                      <a:pt x="10" y="7"/>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0" name="Freeform 5139"/>
              <p:cNvSpPr>
                <a:spLocks/>
              </p:cNvSpPr>
              <p:nvPr/>
            </p:nvSpPr>
            <p:spPr bwMode="auto">
              <a:xfrm>
                <a:off x="3276" y="2437"/>
                <a:ext cx="27" cy="5"/>
              </a:xfrm>
              <a:custGeom>
                <a:avLst/>
                <a:gdLst>
                  <a:gd name="T0" fmla="*/ 0 w 11"/>
                  <a:gd name="T1" fmla="*/ 0 h 2"/>
                  <a:gd name="T2" fmla="*/ 66 w 11"/>
                  <a:gd name="T3" fmla="*/ 13 h 2"/>
                  <a:gd name="T4" fmla="*/ 0 60000 65536"/>
                  <a:gd name="T5" fmla="*/ 0 60000 65536"/>
                </a:gdLst>
                <a:ahLst/>
                <a:cxnLst>
                  <a:cxn ang="T4">
                    <a:pos x="T0" y="T1"/>
                  </a:cxn>
                  <a:cxn ang="T5">
                    <a:pos x="T2" y="T3"/>
                  </a:cxn>
                </a:cxnLst>
                <a:rect l="0" t="0" r="r" b="b"/>
                <a:pathLst>
                  <a:path w="11" h="2">
                    <a:moveTo>
                      <a:pt x="0" y="0"/>
                    </a:moveTo>
                    <a:cubicBezTo>
                      <a:pt x="3" y="2"/>
                      <a:pt x="8" y="2"/>
                      <a:pt x="11" y="2"/>
                    </a:cubicBezTo>
                  </a:path>
                </a:pathLst>
              </a:custGeom>
              <a:solidFill>
                <a:srgbClr val="F1D7C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1" name="Freeform 5140"/>
              <p:cNvSpPr>
                <a:spLocks/>
              </p:cNvSpPr>
              <p:nvPr/>
            </p:nvSpPr>
            <p:spPr bwMode="auto">
              <a:xfrm>
                <a:off x="3241" y="2412"/>
                <a:ext cx="45" cy="90"/>
              </a:xfrm>
              <a:custGeom>
                <a:avLst/>
                <a:gdLst>
                  <a:gd name="T0" fmla="*/ 8 w 18"/>
                  <a:gd name="T1" fmla="*/ 113 h 36"/>
                  <a:gd name="T2" fmla="*/ 0 w 18"/>
                  <a:gd name="T3" fmla="*/ 225 h 36"/>
                  <a:gd name="T4" fmla="*/ 20 w 18"/>
                  <a:gd name="T5" fmla="*/ 170 h 36"/>
                  <a:gd name="T6" fmla="*/ 83 w 18"/>
                  <a:gd name="T7" fmla="*/ 183 h 36"/>
                  <a:gd name="T8" fmla="*/ 38 w 18"/>
                  <a:gd name="T9" fmla="*/ 133 h 36"/>
                  <a:gd name="T10" fmla="*/ 113 w 18"/>
                  <a:gd name="T11" fmla="*/ 113 h 36"/>
                  <a:gd name="T12" fmla="*/ 63 w 18"/>
                  <a:gd name="T13" fmla="*/ 75 h 36"/>
                  <a:gd name="T14" fmla="*/ 88 w 18"/>
                  <a:gd name="T15" fmla="*/ 0 h 36"/>
                  <a:gd name="T16" fmla="*/ 0 w 18"/>
                  <a:gd name="T17" fmla="*/ 108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36">
                    <a:moveTo>
                      <a:pt x="1" y="18"/>
                    </a:moveTo>
                    <a:cubicBezTo>
                      <a:pt x="1" y="24"/>
                      <a:pt x="1" y="30"/>
                      <a:pt x="0" y="36"/>
                    </a:cubicBezTo>
                    <a:cubicBezTo>
                      <a:pt x="1" y="34"/>
                      <a:pt x="0" y="29"/>
                      <a:pt x="3" y="27"/>
                    </a:cubicBezTo>
                    <a:cubicBezTo>
                      <a:pt x="5" y="26"/>
                      <a:pt x="11" y="27"/>
                      <a:pt x="13" y="29"/>
                    </a:cubicBezTo>
                    <a:cubicBezTo>
                      <a:pt x="10" y="28"/>
                      <a:pt x="5" y="25"/>
                      <a:pt x="6" y="21"/>
                    </a:cubicBezTo>
                    <a:cubicBezTo>
                      <a:pt x="8" y="18"/>
                      <a:pt x="15" y="19"/>
                      <a:pt x="18" y="18"/>
                    </a:cubicBezTo>
                    <a:cubicBezTo>
                      <a:pt x="14" y="16"/>
                      <a:pt x="10" y="17"/>
                      <a:pt x="10" y="12"/>
                    </a:cubicBezTo>
                    <a:cubicBezTo>
                      <a:pt x="10" y="8"/>
                      <a:pt x="15" y="3"/>
                      <a:pt x="14" y="0"/>
                    </a:cubicBezTo>
                    <a:cubicBezTo>
                      <a:pt x="9" y="3"/>
                      <a:pt x="1" y="11"/>
                      <a:pt x="0" y="17"/>
                    </a:cubicBezTo>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2" name="Freeform 5141"/>
              <p:cNvSpPr>
                <a:spLocks/>
              </p:cNvSpPr>
              <p:nvPr/>
            </p:nvSpPr>
            <p:spPr bwMode="auto">
              <a:xfrm>
                <a:off x="3316" y="2425"/>
                <a:ext cx="95" cy="90"/>
              </a:xfrm>
              <a:custGeom>
                <a:avLst/>
                <a:gdLst>
                  <a:gd name="T0" fmla="*/ 70 w 38"/>
                  <a:gd name="T1" fmla="*/ 8 h 36"/>
                  <a:gd name="T2" fmla="*/ 195 w 38"/>
                  <a:gd name="T3" fmla="*/ 25 h 36"/>
                  <a:gd name="T4" fmla="*/ 200 w 38"/>
                  <a:gd name="T5" fmla="*/ 120 h 36"/>
                  <a:gd name="T6" fmla="*/ 125 w 38"/>
                  <a:gd name="T7" fmla="*/ 200 h 36"/>
                  <a:gd name="T8" fmla="*/ 0 w 38"/>
                  <a:gd name="T9" fmla="*/ 195 h 36"/>
                  <a:gd name="T10" fmla="*/ 108 w 38"/>
                  <a:gd name="T11" fmla="*/ 170 h 36"/>
                  <a:gd name="T12" fmla="*/ 183 w 38"/>
                  <a:gd name="T13" fmla="*/ 100 h 36"/>
                  <a:gd name="T14" fmla="*/ 58 w 38"/>
                  <a:gd name="T15" fmla="*/ 83 h 36"/>
                  <a:gd name="T16" fmla="*/ 20 w 38"/>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36">
                    <a:moveTo>
                      <a:pt x="11" y="1"/>
                    </a:moveTo>
                    <a:cubicBezTo>
                      <a:pt x="17" y="4"/>
                      <a:pt x="25" y="2"/>
                      <a:pt x="31" y="4"/>
                    </a:cubicBezTo>
                    <a:cubicBezTo>
                      <a:pt x="38" y="6"/>
                      <a:pt x="35" y="14"/>
                      <a:pt x="32" y="19"/>
                    </a:cubicBezTo>
                    <a:cubicBezTo>
                      <a:pt x="29" y="23"/>
                      <a:pt x="24" y="30"/>
                      <a:pt x="20" y="32"/>
                    </a:cubicBezTo>
                    <a:cubicBezTo>
                      <a:pt x="14" y="36"/>
                      <a:pt x="6" y="33"/>
                      <a:pt x="0" y="31"/>
                    </a:cubicBezTo>
                    <a:cubicBezTo>
                      <a:pt x="4" y="33"/>
                      <a:pt x="13" y="29"/>
                      <a:pt x="17" y="27"/>
                    </a:cubicBezTo>
                    <a:cubicBezTo>
                      <a:pt x="22" y="25"/>
                      <a:pt x="27" y="21"/>
                      <a:pt x="29" y="16"/>
                    </a:cubicBezTo>
                    <a:cubicBezTo>
                      <a:pt x="34" y="4"/>
                      <a:pt x="14" y="14"/>
                      <a:pt x="9" y="13"/>
                    </a:cubicBezTo>
                    <a:cubicBezTo>
                      <a:pt x="22" y="12"/>
                      <a:pt x="7" y="2"/>
                      <a:pt x="3" y="0"/>
                    </a:cubicBezTo>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3" name="Freeform 5142"/>
              <p:cNvSpPr>
                <a:spLocks/>
              </p:cNvSpPr>
              <p:nvPr/>
            </p:nvSpPr>
            <p:spPr bwMode="auto">
              <a:xfrm>
                <a:off x="3248" y="2522"/>
                <a:ext cx="103" cy="40"/>
              </a:xfrm>
              <a:custGeom>
                <a:avLst/>
                <a:gdLst>
                  <a:gd name="T0" fmla="*/ 45 w 41"/>
                  <a:gd name="T1" fmla="*/ 58 h 16"/>
                  <a:gd name="T2" fmla="*/ 176 w 41"/>
                  <a:gd name="T3" fmla="*/ 88 h 16"/>
                  <a:gd name="T4" fmla="*/ 259 w 41"/>
                  <a:gd name="T5" fmla="*/ 0 h 16"/>
                  <a:gd name="T6" fmla="*/ 221 w 41"/>
                  <a:gd name="T7" fmla="*/ 58 h 16"/>
                  <a:gd name="T8" fmla="*/ 138 w 41"/>
                  <a:gd name="T9" fmla="*/ 70 h 16"/>
                  <a:gd name="T10" fmla="*/ 0 w 41"/>
                  <a:gd name="T11" fmla="*/ 33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16">
                    <a:moveTo>
                      <a:pt x="7" y="9"/>
                    </a:moveTo>
                    <a:cubicBezTo>
                      <a:pt x="14" y="13"/>
                      <a:pt x="21" y="16"/>
                      <a:pt x="28" y="14"/>
                    </a:cubicBezTo>
                    <a:cubicBezTo>
                      <a:pt x="37" y="11"/>
                      <a:pt x="41" y="10"/>
                      <a:pt x="41" y="0"/>
                    </a:cubicBezTo>
                    <a:cubicBezTo>
                      <a:pt x="38" y="3"/>
                      <a:pt x="38" y="6"/>
                      <a:pt x="35" y="9"/>
                    </a:cubicBezTo>
                    <a:cubicBezTo>
                      <a:pt x="31" y="11"/>
                      <a:pt x="26" y="11"/>
                      <a:pt x="22" y="11"/>
                    </a:cubicBezTo>
                    <a:cubicBezTo>
                      <a:pt x="14" y="11"/>
                      <a:pt x="8" y="6"/>
                      <a:pt x="0" y="5"/>
                    </a:cubicBezTo>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4" name="Freeform 5143"/>
              <p:cNvSpPr>
                <a:spLocks/>
              </p:cNvSpPr>
              <p:nvPr/>
            </p:nvSpPr>
            <p:spPr bwMode="auto">
              <a:xfrm>
                <a:off x="3231" y="2567"/>
                <a:ext cx="52" cy="50"/>
              </a:xfrm>
              <a:custGeom>
                <a:avLst/>
                <a:gdLst>
                  <a:gd name="T0" fmla="*/ 12 w 21"/>
                  <a:gd name="T1" fmla="*/ 45 h 20"/>
                  <a:gd name="T2" fmla="*/ 129 w 21"/>
                  <a:gd name="T3" fmla="*/ 58 h 20"/>
                  <a:gd name="T4" fmla="*/ 62 w 21"/>
                  <a:gd name="T5" fmla="*/ 75 h 20"/>
                  <a:gd name="T6" fmla="*/ 0 w 21"/>
                  <a:gd name="T7" fmla="*/ 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 h="20">
                    <a:moveTo>
                      <a:pt x="2" y="7"/>
                    </a:moveTo>
                    <a:cubicBezTo>
                      <a:pt x="4" y="17"/>
                      <a:pt x="16" y="20"/>
                      <a:pt x="21" y="9"/>
                    </a:cubicBezTo>
                    <a:cubicBezTo>
                      <a:pt x="19" y="14"/>
                      <a:pt x="15" y="14"/>
                      <a:pt x="10" y="12"/>
                    </a:cubicBezTo>
                    <a:cubicBezTo>
                      <a:pt x="5" y="9"/>
                      <a:pt x="4" y="4"/>
                      <a:pt x="0" y="0"/>
                    </a:cubicBezTo>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5" name="Freeform 5144"/>
              <p:cNvSpPr>
                <a:spLocks noEditPoints="1"/>
              </p:cNvSpPr>
              <p:nvPr/>
            </p:nvSpPr>
            <p:spPr bwMode="auto">
              <a:xfrm>
                <a:off x="2093" y="2592"/>
                <a:ext cx="655" cy="148"/>
              </a:xfrm>
              <a:custGeom>
                <a:avLst/>
                <a:gdLst>
                  <a:gd name="T0" fmla="*/ 1208 w 262"/>
                  <a:gd name="T1" fmla="*/ 50 h 59"/>
                  <a:gd name="T2" fmla="*/ 470 w 262"/>
                  <a:gd name="T3" fmla="*/ 25 h 59"/>
                  <a:gd name="T4" fmla="*/ 313 w 262"/>
                  <a:gd name="T5" fmla="*/ 70 h 59"/>
                  <a:gd name="T6" fmla="*/ 88 w 262"/>
                  <a:gd name="T7" fmla="*/ 45 h 59"/>
                  <a:gd name="T8" fmla="*/ 8 w 262"/>
                  <a:gd name="T9" fmla="*/ 50 h 59"/>
                  <a:gd name="T10" fmla="*/ 125 w 262"/>
                  <a:gd name="T11" fmla="*/ 75 h 59"/>
                  <a:gd name="T12" fmla="*/ 250 w 262"/>
                  <a:gd name="T13" fmla="*/ 95 h 59"/>
                  <a:gd name="T14" fmla="*/ 313 w 262"/>
                  <a:gd name="T15" fmla="*/ 108 h 59"/>
                  <a:gd name="T16" fmla="*/ 400 w 262"/>
                  <a:gd name="T17" fmla="*/ 88 h 59"/>
                  <a:gd name="T18" fmla="*/ 608 w 262"/>
                  <a:gd name="T19" fmla="*/ 50 h 59"/>
                  <a:gd name="T20" fmla="*/ 763 w 262"/>
                  <a:gd name="T21" fmla="*/ 38 h 59"/>
                  <a:gd name="T22" fmla="*/ 900 w 262"/>
                  <a:gd name="T23" fmla="*/ 70 h 59"/>
                  <a:gd name="T24" fmla="*/ 1150 w 262"/>
                  <a:gd name="T25" fmla="*/ 108 h 59"/>
                  <a:gd name="T26" fmla="*/ 1225 w 262"/>
                  <a:gd name="T27" fmla="*/ 88 h 59"/>
                  <a:gd name="T28" fmla="*/ 1263 w 262"/>
                  <a:gd name="T29" fmla="*/ 120 h 59"/>
                  <a:gd name="T30" fmla="*/ 1275 w 262"/>
                  <a:gd name="T31" fmla="*/ 188 h 59"/>
                  <a:gd name="T32" fmla="*/ 1363 w 262"/>
                  <a:gd name="T33" fmla="*/ 138 h 59"/>
                  <a:gd name="T34" fmla="*/ 1388 w 262"/>
                  <a:gd name="T35" fmla="*/ 213 h 59"/>
                  <a:gd name="T36" fmla="*/ 1445 w 262"/>
                  <a:gd name="T37" fmla="*/ 158 h 59"/>
                  <a:gd name="T38" fmla="*/ 1463 w 262"/>
                  <a:gd name="T39" fmla="*/ 233 h 59"/>
                  <a:gd name="T40" fmla="*/ 1495 w 262"/>
                  <a:gd name="T41" fmla="*/ 183 h 59"/>
                  <a:gd name="T42" fmla="*/ 1563 w 262"/>
                  <a:gd name="T43" fmla="*/ 208 h 59"/>
                  <a:gd name="T44" fmla="*/ 1550 w 262"/>
                  <a:gd name="T45" fmla="*/ 371 h 59"/>
                  <a:gd name="T46" fmla="*/ 1633 w 262"/>
                  <a:gd name="T47" fmla="*/ 208 h 59"/>
                  <a:gd name="T48" fmla="*/ 1638 w 262"/>
                  <a:gd name="T49" fmla="*/ 163 h 59"/>
                  <a:gd name="T50" fmla="*/ 1208 w 262"/>
                  <a:gd name="T51" fmla="*/ 50 h 59"/>
                  <a:gd name="T52" fmla="*/ 0 w 262"/>
                  <a:gd name="T53" fmla="*/ 50 h 59"/>
                  <a:gd name="T54" fmla="*/ 0 w 262"/>
                  <a:gd name="T55" fmla="*/ 50 h 59"/>
                  <a:gd name="T56" fmla="*/ 0 w 262"/>
                  <a:gd name="T57" fmla="*/ 50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62" h="59">
                    <a:moveTo>
                      <a:pt x="193" y="8"/>
                    </a:moveTo>
                    <a:cubicBezTo>
                      <a:pt x="150" y="0"/>
                      <a:pt x="117" y="4"/>
                      <a:pt x="75" y="4"/>
                    </a:cubicBezTo>
                    <a:cubicBezTo>
                      <a:pt x="70" y="4"/>
                      <a:pt x="54" y="11"/>
                      <a:pt x="50" y="11"/>
                    </a:cubicBezTo>
                    <a:cubicBezTo>
                      <a:pt x="28" y="11"/>
                      <a:pt x="26" y="6"/>
                      <a:pt x="14" y="7"/>
                    </a:cubicBezTo>
                    <a:cubicBezTo>
                      <a:pt x="10" y="7"/>
                      <a:pt x="5" y="7"/>
                      <a:pt x="1" y="8"/>
                    </a:cubicBezTo>
                    <a:cubicBezTo>
                      <a:pt x="8" y="11"/>
                      <a:pt x="12" y="11"/>
                      <a:pt x="20" y="12"/>
                    </a:cubicBezTo>
                    <a:cubicBezTo>
                      <a:pt x="27" y="12"/>
                      <a:pt x="33" y="12"/>
                      <a:pt x="40" y="15"/>
                    </a:cubicBezTo>
                    <a:cubicBezTo>
                      <a:pt x="44" y="18"/>
                      <a:pt x="45" y="18"/>
                      <a:pt x="50" y="17"/>
                    </a:cubicBezTo>
                    <a:cubicBezTo>
                      <a:pt x="55" y="16"/>
                      <a:pt x="59" y="15"/>
                      <a:pt x="64" y="14"/>
                    </a:cubicBezTo>
                    <a:cubicBezTo>
                      <a:pt x="75" y="11"/>
                      <a:pt x="86" y="9"/>
                      <a:pt x="97" y="8"/>
                    </a:cubicBezTo>
                    <a:cubicBezTo>
                      <a:pt x="106" y="7"/>
                      <a:pt x="114" y="7"/>
                      <a:pt x="122" y="6"/>
                    </a:cubicBezTo>
                    <a:cubicBezTo>
                      <a:pt x="129" y="5"/>
                      <a:pt x="140" y="5"/>
                      <a:pt x="144" y="11"/>
                    </a:cubicBezTo>
                    <a:cubicBezTo>
                      <a:pt x="149" y="10"/>
                      <a:pt x="186" y="4"/>
                      <a:pt x="184" y="17"/>
                    </a:cubicBezTo>
                    <a:cubicBezTo>
                      <a:pt x="188" y="15"/>
                      <a:pt x="192" y="14"/>
                      <a:pt x="196" y="14"/>
                    </a:cubicBezTo>
                    <a:cubicBezTo>
                      <a:pt x="199" y="14"/>
                      <a:pt x="207" y="15"/>
                      <a:pt x="202" y="19"/>
                    </a:cubicBezTo>
                    <a:cubicBezTo>
                      <a:pt x="209" y="16"/>
                      <a:pt x="206" y="27"/>
                      <a:pt x="204" y="30"/>
                    </a:cubicBezTo>
                    <a:cubicBezTo>
                      <a:pt x="207" y="27"/>
                      <a:pt x="214" y="21"/>
                      <a:pt x="218" y="22"/>
                    </a:cubicBezTo>
                    <a:cubicBezTo>
                      <a:pt x="224" y="22"/>
                      <a:pt x="222" y="31"/>
                      <a:pt x="222" y="34"/>
                    </a:cubicBezTo>
                    <a:cubicBezTo>
                      <a:pt x="224" y="31"/>
                      <a:pt x="227" y="25"/>
                      <a:pt x="231" y="25"/>
                    </a:cubicBezTo>
                    <a:cubicBezTo>
                      <a:pt x="238" y="25"/>
                      <a:pt x="235" y="33"/>
                      <a:pt x="234" y="37"/>
                    </a:cubicBezTo>
                    <a:cubicBezTo>
                      <a:pt x="235" y="35"/>
                      <a:pt x="236" y="30"/>
                      <a:pt x="239" y="29"/>
                    </a:cubicBezTo>
                    <a:cubicBezTo>
                      <a:pt x="243" y="26"/>
                      <a:pt x="248" y="29"/>
                      <a:pt x="250" y="33"/>
                    </a:cubicBezTo>
                    <a:cubicBezTo>
                      <a:pt x="254" y="39"/>
                      <a:pt x="253" y="54"/>
                      <a:pt x="248" y="59"/>
                    </a:cubicBezTo>
                    <a:cubicBezTo>
                      <a:pt x="255" y="51"/>
                      <a:pt x="260" y="44"/>
                      <a:pt x="261" y="33"/>
                    </a:cubicBezTo>
                    <a:cubicBezTo>
                      <a:pt x="261" y="32"/>
                      <a:pt x="262" y="29"/>
                      <a:pt x="262" y="26"/>
                    </a:cubicBezTo>
                    <a:cubicBezTo>
                      <a:pt x="242" y="21"/>
                      <a:pt x="223" y="13"/>
                      <a:pt x="193" y="8"/>
                    </a:cubicBezTo>
                    <a:moveTo>
                      <a:pt x="0" y="8"/>
                    </a:moveTo>
                    <a:cubicBezTo>
                      <a:pt x="0" y="8"/>
                      <a:pt x="0" y="8"/>
                      <a:pt x="0" y="8"/>
                    </a:cubicBezTo>
                    <a:cubicBezTo>
                      <a:pt x="0" y="8"/>
                      <a:pt x="0" y="8"/>
                      <a:pt x="0" y="8"/>
                    </a:cubicBezTo>
                    <a:close/>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6" name="Freeform 5145"/>
              <p:cNvSpPr>
                <a:spLocks/>
              </p:cNvSpPr>
              <p:nvPr/>
            </p:nvSpPr>
            <p:spPr bwMode="auto">
              <a:xfrm>
                <a:off x="2538" y="2837"/>
                <a:ext cx="103" cy="143"/>
              </a:xfrm>
              <a:custGeom>
                <a:avLst/>
                <a:gdLst>
                  <a:gd name="T0" fmla="*/ 0 w 41"/>
                  <a:gd name="T1" fmla="*/ 95 h 57"/>
                  <a:gd name="T2" fmla="*/ 133 w 41"/>
                  <a:gd name="T3" fmla="*/ 58 h 57"/>
                  <a:gd name="T4" fmla="*/ 239 w 41"/>
                  <a:gd name="T5" fmla="*/ 0 h 57"/>
                  <a:gd name="T6" fmla="*/ 259 w 41"/>
                  <a:gd name="T7" fmla="*/ 176 h 57"/>
                  <a:gd name="T8" fmla="*/ 246 w 41"/>
                  <a:gd name="T9" fmla="*/ 359 h 57"/>
                  <a:gd name="T10" fmla="*/ 196 w 41"/>
                  <a:gd name="T11" fmla="*/ 258 h 57"/>
                  <a:gd name="T12" fmla="*/ 209 w 41"/>
                  <a:gd name="T13" fmla="*/ 133 h 57"/>
                  <a:gd name="T14" fmla="*/ 146 w 41"/>
                  <a:gd name="T15" fmla="*/ 183 h 57"/>
                  <a:gd name="T16" fmla="*/ 138 w 41"/>
                  <a:gd name="T17" fmla="*/ 108 h 57"/>
                  <a:gd name="T18" fmla="*/ 50 w 41"/>
                  <a:gd name="T19" fmla="*/ 158 h 57"/>
                  <a:gd name="T20" fmla="*/ 0 w 41"/>
                  <a:gd name="T21" fmla="*/ 10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57">
                    <a:moveTo>
                      <a:pt x="0" y="15"/>
                    </a:moveTo>
                    <a:cubicBezTo>
                      <a:pt x="6" y="12"/>
                      <a:pt x="15" y="11"/>
                      <a:pt x="21" y="9"/>
                    </a:cubicBezTo>
                    <a:cubicBezTo>
                      <a:pt x="28" y="7"/>
                      <a:pt x="33" y="3"/>
                      <a:pt x="38" y="0"/>
                    </a:cubicBezTo>
                    <a:cubicBezTo>
                      <a:pt x="40" y="9"/>
                      <a:pt x="41" y="18"/>
                      <a:pt x="41" y="28"/>
                    </a:cubicBezTo>
                    <a:cubicBezTo>
                      <a:pt x="40" y="37"/>
                      <a:pt x="41" y="48"/>
                      <a:pt x="39" y="57"/>
                    </a:cubicBezTo>
                    <a:cubicBezTo>
                      <a:pt x="38" y="54"/>
                      <a:pt x="38" y="32"/>
                      <a:pt x="31" y="41"/>
                    </a:cubicBezTo>
                    <a:cubicBezTo>
                      <a:pt x="35" y="38"/>
                      <a:pt x="37" y="25"/>
                      <a:pt x="33" y="21"/>
                    </a:cubicBezTo>
                    <a:cubicBezTo>
                      <a:pt x="29" y="23"/>
                      <a:pt x="26" y="26"/>
                      <a:pt x="23" y="29"/>
                    </a:cubicBezTo>
                    <a:cubicBezTo>
                      <a:pt x="25" y="26"/>
                      <a:pt x="27" y="18"/>
                      <a:pt x="22" y="17"/>
                    </a:cubicBezTo>
                    <a:cubicBezTo>
                      <a:pt x="18" y="16"/>
                      <a:pt x="11" y="23"/>
                      <a:pt x="8" y="25"/>
                    </a:cubicBezTo>
                    <a:cubicBezTo>
                      <a:pt x="17" y="19"/>
                      <a:pt x="6" y="13"/>
                      <a:pt x="0" y="16"/>
                    </a:cubicBezTo>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7" name="Freeform 5146"/>
              <p:cNvSpPr>
                <a:spLocks/>
              </p:cNvSpPr>
              <p:nvPr/>
            </p:nvSpPr>
            <p:spPr bwMode="auto">
              <a:xfrm>
                <a:off x="2366" y="2610"/>
                <a:ext cx="200" cy="80"/>
              </a:xfrm>
              <a:custGeom>
                <a:avLst/>
                <a:gdLst>
                  <a:gd name="T0" fmla="*/ 0 w 80"/>
                  <a:gd name="T1" fmla="*/ 200 h 32"/>
                  <a:gd name="T2" fmla="*/ 125 w 80"/>
                  <a:gd name="T3" fmla="*/ 145 h 32"/>
                  <a:gd name="T4" fmla="*/ 263 w 80"/>
                  <a:gd name="T5" fmla="*/ 83 h 32"/>
                  <a:gd name="T6" fmla="*/ 500 w 80"/>
                  <a:gd name="T7" fmla="*/ 33 h 32"/>
                  <a:gd name="T8" fmla="*/ 200 w 80"/>
                  <a:gd name="T9" fmla="*/ 138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32">
                    <a:moveTo>
                      <a:pt x="0" y="32"/>
                    </a:moveTo>
                    <a:cubicBezTo>
                      <a:pt x="5" y="28"/>
                      <a:pt x="14" y="25"/>
                      <a:pt x="20" y="23"/>
                    </a:cubicBezTo>
                    <a:cubicBezTo>
                      <a:pt x="27" y="19"/>
                      <a:pt x="34" y="16"/>
                      <a:pt x="42" y="13"/>
                    </a:cubicBezTo>
                    <a:cubicBezTo>
                      <a:pt x="50" y="10"/>
                      <a:pt x="73" y="0"/>
                      <a:pt x="80" y="5"/>
                    </a:cubicBezTo>
                    <a:cubicBezTo>
                      <a:pt x="67" y="13"/>
                      <a:pt x="46" y="17"/>
                      <a:pt x="32" y="22"/>
                    </a:cubicBezTo>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8" name="Freeform 5147"/>
              <p:cNvSpPr>
                <a:spLocks/>
              </p:cNvSpPr>
              <p:nvPr/>
            </p:nvSpPr>
            <p:spPr bwMode="auto">
              <a:xfrm>
                <a:off x="2468" y="2622"/>
                <a:ext cx="158" cy="85"/>
              </a:xfrm>
              <a:custGeom>
                <a:avLst/>
                <a:gdLst>
                  <a:gd name="T0" fmla="*/ 0 w 63"/>
                  <a:gd name="T1" fmla="*/ 213 h 34"/>
                  <a:gd name="T2" fmla="*/ 334 w 63"/>
                  <a:gd name="T3" fmla="*/ 0 h 34"/>
                  <a:gd name="T4" fmla="*/ 138 w 63"/>
                  <a:gd name="T5" fmla="*/ 158 h 34"/>
                  <a:gd name="T6" fmla="*/ 0 60000 65536"/>
                  <a:gd name="T7" fmla="*/ 0 60000 65536"/>
                  <a:gd name="T8" fmla="*/ 0 60000 65536"/>
                </a:gdLst>
                <a:ahLst/>
                <a:cxnLst>
                  <a:cxn ang="T6">
                    <a:pos x="T0" y="T1"/>
                  </a:cxn>
                  <a:cxn ang="T7">
                    <a:pos x="T2" y="T3"/>
                  </a:cxn>
                  <a:cxn ang="T8">
                    <a:pos x="T4" y="T5"/>
                  </a:cxn>
                </a:cxnLst>
                <a:rect l="0" t="0" r="r" b="b"/>
                <a:pathLst>
                  <a:path w="63" h="34">
                    <a:moveTo>
                      <a:pt x="0" y="34"/>
                    </a:moveTo>
                    <a:cubicBezTo>
                      <a:pt x="17" y="22"/>
                      <a:pt x="37" y="15"/>
                      <a:pt x="53" y="0"/>
                    </a:cubicBezTo>
                    <a:cubicBezTo>
                      <a:pt x="63" y="7"/>
                      <a:pt x="25" y="23"/>
                      <a:pt x="22" y="25"/>
                    </a:cubicBezTo>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49" name="Freeform 5148"/>
              <p:cNvSpPr>
                <a:spLocks/>
              </p:cNvSpPr>
              <p:nvPr/>
            </p:nvSpPr>
            <p:spPr bwMode="auto">
              <a:xfrm>
                <a:off x="2553" y="2645"/>
                <a:ext cx="103" cy="115"/>
              </a:xfrm>
              <a:custGeom>
                <a:avLst/>
                <a:gdLst>
                  <a:gd name="T0" fmla="*/ 0 w 41"/>
                  <a:gd name="T1" fmla="*/ 288 h 46"/>
                  <a:gd name="T2" fmla="*/ 108 w 41"/>
                  <a:gd name="T3" fmla="*/ 183 h 46"/>
                  <a:gd name="T4" fmla="*/ 221 w 41"/>
                  <a:gd name="T5" fmla="*/ 0 h 46"/>
                  <a:gd name="T6" fmla="*/ 234 w 41"/>
                  <a:gd name="T7" fmla="*/ 70 h 46"/>
                  <a:gd name="T8" fmla="*/ 126 w 41"/>
                  <a:gd name="T9" fmla="*/ 195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46">
                    <a:moveTo>
                      <a:pt x="0" y="46"/>
                    </a:moveTo>
                    <a:cubicBezTo>
                      <a:pt x="9" y="42"/>
                      <a:pt x="11" y="37"/>
                      <a:pt x="17" y="29"/>
                    </a:cubicBezTo>
                    <a:cubicBezTo>
                      <a:pt x="24" y="21"/>
                      <a:pt x="33" y="10"/>
                      <a:pt x="35" y="0"/>
                    </a:cubicBezTo>
                    <a:cubicBezTo>
                      <a:pt x="41" y="4"/>
                      <a:pt x="40" y="5"/>
                      <a:pt x="37" y="11"/>
                    </a:cubicBezTo>
                    <a:cubicBezTo>
                      <a:pt x="33" y="17"/>
                      <a:pt x="25" y="26"/>
                      <a:pt x="20" y="31"/>
                    </a:cubicBezTo>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0" name="Freeform 5149"/>
              <p:cNvSpPr>
                <a:spLocks/>
              </p:cNvSpPr>
              <p:nvPr/>
            </p:nvSpPr>
            <p:spPr bwMode="auto">
              <a:xfrm>
                <a:off x="2676" y="2667"/>
                <a:ext cx="67" cy="128"/>
              </a:xfrm>
              <a:custGeom>
                <a:avLst/>
                <a:gdLst>
                  <a:gd name="T0" fmla="*/ 161 w 27"/>
                  <a:gd name="T1" fmla="*/ 25 h 51"/>
                  <a:gd name="T2" fmla="*/ 0 w 27"/>
                  <a:gd name="T3" fmla="*/ 321 h 51"/>
                  <a:gd name="T4" fmla="*/ 92 w 27"/>
                  <a:gd name="T5" fmla="*/ 163 h 51"/>
                  <a:gd name="T6" fmla="*/ 87 w 27"/>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51">
                    <a:moveTo>
                      <a:pt x="26" y="4"/>
                    </a:moveTo>
                    <a:cubicBezTo>
                      <a:pt x="27" y="22"/>
                      <a:pt x="12" y="41"/>
                      <a:pt x="0" y="51"/>
                    </a:cubicBezTo>
                    <a:cubicBezTo>
                      <a:pt x="7" y="47"/>
                      <a:pt x="12" y="34"/>
                      <a:pt x="15" y="26"/>
                    </a:cubicBezTo>
                    <a:cubicBezTo>
                      <a:pt x="18" y="17"/>
                      <a:pt x="20" y="8"/>
                      <a:pt x="14" y="0"/>
                    </a:cubicBezTo>
                  </a:path>
                </a:pathLst>
              </a:custGeom>
              <a:solidFill>
                <a:srgbClr val="BE7B6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1" name="Freeform 5150"/>
              <p:cNvSpPr>
                <a:spLocks/>
              </p:cNvSpPr>
              <p:nvPr/>
            </p:nvSpPr>
            <p:spPr bwMode="auto">
              <a:xfrm>
                <a:off x="1823" y="1885"/>
                <a:ext cx="1478" cy="367"/>
              </a:xfrm>
              <a:custGeom>
                <a:avLst/>
                <a:gdLst>
                  <a:gd name="T0" fmla="*/ 3589 w 591"/>
                  <a:gd name="T1" fmla="*/ 717 h 147"/>
                  <a:gd name="T2" fmla="*/ 3501 w 591"/>
                  <a:gd name="T3" fmla="*/ 554 h 147"/>
                  <a:gd name="T4" fmla="*/ 3346 w 591"/>
                  <a:gd name="T5" fmla="*/ 429 h 147"/>
                  <a:gd name="T6" fmla="*/ 3196 w 591"/>
                  <a:gd name="T7" fmla="*/ 305 h 147"/>
                  <a:gd name="T8" fmla="*/ 2989 w 591"/>
                  <a:gd name="T9" fmla="*/ 230 h 147"/>
                  <a:gd name="T10" fmla="*/ 2908 w 591"/>
                  <a:gd name="T11" fmla="*/ 80 h 147"/>
                  <a:gd name="T12" fmla="*/ 2908 w 591"/>
                  <a:gd name="T13" fmla="*/ 192 h 147"/>
                  <a:gd name="T14" fmla="*/ 2696 w 591"/>
                  <a:gd name="T15" fmla="*/ 187 h 147"/>
                  <a:gd name="T16" fmla="*/ 2458 w 591"/>
                  <a:gd name="T17" fmla="*/ 250 h 147"/>
                  <a:gd name="T18" fmla="*/ 2258 w 591"/>
                  <a:gd name="T19" fmla="*/ 187 h 147"/>
                  <a:gd name="T20" fmla="*/ 2076 w 591"/>
                  <a:gd name="T21" fmla="*/ 187 h 147"/>
                  <a:gd name="T22" fmla="*/ 1776 w 591"/>
                  <a:gd name="T23" fmla="*/ 142 h 147"/>
                  <a:gd name="T24" fmla="*/ 1601 w 591"/>
                  <a:gd name="T25" fmla="*/ 155 h 147"/>
                  <a:gd name="T26" fmla="*/ 1558 w 591"/>
                  <a:gd name="T27" fmla="*/ 155 h 147"/>
                  <a:gd name="T28" fmla="*/ 1513 w 591"/>
                  <a:gd name="T29" fmla="*/ 92 h 147"/>
                  <a:gd name="T30" fmla="*/ 1433 w 591"/>
                  <a:gd name="T31" fmla="*/ 67 h 147"/>
                  <a:gd name="T32" fmla="*/ 1213 w 591"/>
                  <a:gd name="T33" fmla="*/ 137 h 147"/>
                  <a:gd name="T34" fmla="*/ 1020 w 591"/>
                  <a:gd name="T35" fmla="*/ 212 h 147"/>
                  <a:gd name="T36" fmla="*/ 883 w 591"/>
                  <a:gd name="T37" fmla="*/ 187 h 147"/>
                  <a:gd name="T38" fmla="*/ 720 w 591"/>
                  <a:gd name="T39" fmla="*/ 200 h 147"/>
                  <a:gd name="T40" fmla="*/ 500 w 591"/>
                  <a:gd name="T41" fmla="*/ 142 h 147"/>
                  <a:gd name="T42" fmla="*/ 358 w 591"/>
                  <a:gd name="T43" fmla="*/ 62 h 147"/>
                  <a:gd name="T44" fmla="*/ 20 w 591"/>
                  <a:gd name="T45" fmla="*/ 167 h 147"/>
                  <a:gd name="T46" fmla="*/ 8 w 591"/>
                  <a:gd name="T47" fmla="*/ 192 h 147"/>
                  <a:gd name="T48" fmla="*/ 20 w 591"/>
                  <a:gd name="T49" fmla="*/ 187 h 147"/>
                  <a:gd name="T50" fmla="*/ 163 w 591"/>
                  <a:gd name="T51" fmla="*/ 80 h 147"/>
                  <a:gd name="T52" fmla="*/ 645 w 591"/>
                  <a:gd name="T53" fmla="*/ 267 h 147"/>
                  <a:gd name="T54" fmla="*/ 988 w 591"/>
                  <a:gd name="T55" fmla="*/ 275 h 147"/>
                  <a:gd name="T56" fmla="*/ 1175 w 591"/>
                  <a:gd name="T57" fmla="*/ 300 h 147"/>
                  <a:gd name="T58" fmla="*/ 1295 w 591"/>
                  <a:gd name="T59" fmla="*/ 217 h 147"/>
                  <a:gd name="T60" fmla="*/ 1733 w 591"/>
                  <a:gd name="T61" fmla="*/ 237 h 147"/>
                  <a:gd name="T62" fmla="*/ 2371 w 591"/>
                  <a:gd name="T63" fmla="*/ 267 h 147"/>
                  <a:gd name="T64" fmla="*/ 2546 w 591"/>
                  <a:gd name="T65" fmla="*/ 300 h 147"/>
                  <a:gd name="T66" fmla="*/ 2701 w 591"/>
                  <a:gd name="T67" fmla="*/ 250 h 147"/>
                  <a:gd name="T68" fmla="*/ 3209 w 591"/>
                  <a:gd name="T69" fmla="*/ 399 h 147"/>
                  <a:gd name="T70" fmla="*/ 3271 w 591"/>
                  <a:gd name="T71" fmla="*/ 512 h 147"/>
                  <a:gd name="T72" fmla="*/ 3446 w 591"/>
                  <a:gd name="T73" fmla="*/ 579 h 147"/>
                  <a:gd name="T74" fmla="*/ 3596 w 591"/>
                  <a:gd name="T75" fmla="*/ 916 h 147"/>
                  <a:gd name="T76" fmla="*/ 3696 w 591"/>
                  <a:gd name="T77" fmla="*/ 891 h 147"/>
                  <a:gd name="T78" fmla="*/ 3589 w 591"/>
                  <a:gd name="T79" fmla="*/ 717 h 1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1" h="147">
                    <a:moveTo>
                      <a:pt x="574" y="115"/>
                    </a:moveTo>
                    <a:cubicBezTo>
                      <a:pt x="571" y="106"/>
                      <a:pt x="568" y="95"/>
                      <a:pt x="560" y="89"/>
                    </a:cubicBezTo>
                    <a:cubicBezTo>
                      <a:pt x="552" y="82"/>
                      <a:pt x="542" y="77"/>
                      <a:pt x="535" y="69"/>
                    </a:cubicBezTo>
                    <a:cubicBezTo>
                      <a:pt x="527" y="62"/>
                      <a:pt x="519" y="56"/>
                      <a:pt x="511" y="49"/>
                    </a:cubicBezTo>
                    <a:cubicBezTo>
                      <a:pt x="504" y="42"/>
                      <a:pt x="487" y="42"/>
                      <a:pt x="478" y="37"/>
                    </a:cubicBezTo>
                    <a:cubicBezTo>
                      <a:pt x="469" y="32"/>
                      <a:pt x="468" y="23"/>
                      <a:pt x="465" y="13"/>
                    </a:cubicBezTo>
                    <a:cubicBezTo>
                      <a:pt x="465" y="31"/>
                      <a:pt x="465" y="31"/>
                      <a:pt x="465" y="31"/>
                    </a:cubicBezTo>
                    <a:cubicBezTo>
                      <a:pt x="453" y="30"/>
                      <a:pt x="443" y="27"/>
                      <a:pt x="431" y="30"/>
                    </a:cubicBezTo>
                    <a:cubicBezTo>
                      <a:pt x="419" y="34"/>
                      <a:pt x="405" y="41"/>
                      <a:pt x="393" y="40"/>
                    </a:cubicBezTo>
                    <a:cubicBezTo>
                      <a:pt x="383" y="39"/>
                      <a:pt x="371" y="31"/>
                      <a:pt x="361" y="30"/>
                    </a:cubicBezTo>
                    <a:cubicBezTo>
                      <a:pt x="349" y="29"/>
                      <a:pt x="343" y="29"/>
                      <a:pt x="332" y="30"/>
                    </a:cubicBezTo>
                    <a:cubicBezTo>
                      <a:pt x="316" y="31"/>
                      <a:pt x="301" y="23"/>
                      <a:pt x="284" y="23"/>
                    </a:cubicBezTo>
                    <a:cubicBezTo>
                      <a:pt x="275" y="23"/>
                      <a:pt x="265" y="24"/>
                      <a:pt x="256" y="25"/>
                    </a:cubicBezTo>
                    <a:cubicBezTo>
                      <a:pt x="254" y="25"/>
                      <a:pt x="251" y="25"/>
                      <a:pt x="249" y="25"/>
                    </a:cubicBezTo>
                    <a:cubicBezTo>
                      <a:pt x="245" y="24"/>
                      <a:pt x="245" y="18"/>
                      <a:pt x="242" y="15"/>
                    </a:cubicBezTo>
                    <a:cubicBezTo>
                      <a:pt x="239" y="12"/>
                      <a:pt x="234" y="11"/>
                      <a:pt x="229" y="11"/>
                    </a:cubicBezTo>
                    <a:cubicBezTo>
                      <a:pt x="218" y="12"/>
                      <a:pt x="203" y="16"/>
                      <a:pt x="194" y="22"/>
                    </a:cubicBezTo>
                    <a:cubicBezTo>
                      <a:pt x="184" y="29"/>
                      <a:pt x="176" y="35"/>
                      <a:pt x="163" y="34"/>
                    </a:cubicBezTo>
                    <a:cubicBezTo>
                      <a:pt x="156" y="34"/>
                      <a:pt x="149" y="31"/>
                      <a:pt x="141" y="30"/>
                    </a:cubicBezTo>
                    <a:cubicBezTo>
                      <a:pt x="132" y="30"/>
                      <a:pt x="124" y="30"/>
                      <a:pt x="115" y="32"/>
                    </a:cubicBezTo>
                    <a:cubicBezTo>
                      <a:pt x="101" y="33"/>
                      <a:pt x="91" y="33"/>
                      <a:pt x="80" y="23"/>
                    </a:cubicBezTo>
                    <a:cubicBezTo>
                      <a:pt x="71" y="16"/>
                      <a:pt x="67" y="16"/>
                      <a:pt x="57" y="10"/>
                    </a:cubicBezTo>
                    <a:cubicBezTo>
                      <a:pt x="42" y="0"/>
                      <a:pt x="6" y="5"/>
                      <a:pt x="3" y="27"/>
                    </a:cubicBezTo>
                    <a:cubicBezTo>
                      <a:pt x="2" y="30"/>
                      <a:pt x="0" y="27"/>
                      <a:pt x="1" y="31"/>
                    </a:cubicBezTo>
                    <a:cubicBezTo>
                      <a:pt x="3" y="30"/>
                      <a:pt x="3" y="30"/>
                      <a:pt x="3" y="30"/>
                    </a:cubicBezTo>
                    <a:cubicBezTo>
                      <a:pt x="3" y="30"/>
                      <a:pt x="12" y="14"/>
                      <a:pt x="26" y="13"/>
                    </a:cubicBezTo>
                    <a:cubicBezTo>
                      <a:pt x="49" y="7"/>
                      <a:pt x="76" y="32"/>
                      <a:pt x="103" y="43"/>
                    </a:cubicBezTo>
                    <a:cubicBezTo>
                      <a:pt x="129" y="48"/>
                      <a:pt x="143" y="47"/>
                      <a:pt x="158" y="44"/>
                    </a:cubicBezTo>
                    <a:cubicBezTo>
                      <a:pt x="166" y="42"/>
                      <a:pt x="178" y="50"/>
                      <a:pt x="188" y="48"/>
                    </a:cubicBezTo>
                    <a:cubicBezTo>
                      <a:pt x="197" y="47"/>
                      <a:pt x="200" y="36"/>
                      <a:pt x="207" y="35"/>
                    </a:cubicBezTo>
                    <a:cubicBezTo>
                      <a:pt x="226" y="32"/>
                      <a:pt x="245" y="32"/>
                      <a:pt x="277" y="38"/>
                    </a:cubicBezTo>
                    <a:cubicBezTo>
                      <a:pt x="305" y="44"/>
                      <a:pt x="343" y="45"/>
                      <a:pt x="379" y="43"/>
                    </a:cubicBezTo>
                    <a:cubicBezTo>
                      <a:pt x="389" y="43"/>
                      <a:pt x="398" y="49"/>
                      <a:pt x="407" y="48"/>
                    </a:cubicBezTo>
                    <a:cubicBezTo>
                      <a:pt x="416" y="48"/>
                      <a:pt x="425" y="41"/>
                      <a:pt x="432" y="40"/>
                    </a:cubicBezTo>
                    <a:cubicBezTo>
                      <a:pt x="469" y="37"/>
                      <a:pt x="486" y="47"/>
                      <a:pt x="513" y="64"/>
                    </a:cubicBezTo>
                    <a:cubicBezTo>
                      <a:pt x="518" y="68"/>
                      <a:pt x="517" y="78"/>
                      <a:pt x="523" y="82"/>
                    </a:cubicBezTo>
                    <a:cubicBezTo>
                      <a:pt x="532" y="88"/>
                      <a:pt x="546" y="87"/>
                      <a:pt x="551" y="93"/>
                    </a:cubicBezTo>
                    <a:cubicBezTo>
                      <a:pt x="564" y="106"/>
                      <a:pt x="570" y="125"/>
                      <a:pt x="575" y="147"/>
                    </a:cubicBezTo>
                    <a:cubicBezTo>
                      <a:pt x="579" y="147"/>
                      <a:pt x="586" y="142"/>
                      <a:pt x="591" y="143"/>
                    </a:cubicBezTo>
                    <a:cubicBezTo>
                      <a:pt x="582" y="138"/>
                      <a:pt x="578" y="125"/>
                      <a:pt x="574" y="115"/>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2" name="Freeform 5151"/>
              <p:cNvSpPr>
                <a:spLocks/>
              </p:cNvSpPr>
              <p:nvPr/>
            </p:nvSpPr>
            <p:spPr bwMode="auto">
              <a:xfrm>
                <a:off x="3796" y="1590"/>
                <a:ext cx="105" cy="157"/>
              </a:xfrm>
              <a:custGeom>
                <a:avLst/>
                <a:gdLst>
                  <a:gd name="T0" fmla="*/ 170 w 42"/>
                  <a:gd name="T1" fmla="*/ 87 h 63"/>
                  <a:gd name="T2" fmla="*/ 258 w 42"/>
                  <a:gd name="T3" fmla="*/ 192 h 63"/>
                  <a:gd name="T4" fmla="*/ 200 w 42"/>
                  <a:gd name="T5" fmla="*/ 299 h 63"/>
                  <a:gd name="T6" fmla="*/ 0 w 42"/>
                  <a:gd name="T7" fmla="*/ 391 h 63"/>
                  <a:gd name="T8" fmla="*/ 45 w 42"/>
                  <a:gd name="T9" fmla="*/ 336 h 63"/>
                  <a:gd name="T10" fmla="*/ 133 w 42"/>
                  <a:gd name="T11" fmla="*/ 304 h 63"/>
                  <a:gd name="T12" fmla="*/ 195 w 42"/>
                  <a:gd name="T13" fmla="*/ 187 h 63"/>
                  <a:gd name="T14" fmla="*/ 25 w 42"/>
                  <a:gd name="T15" fmla="*/ 37 h 63"/>
                  <a:gd name="T16" fmla="*/ 95 w 42"/>
                  <a:gd name="T17" fmla="*/ 0 h 63"/>
                  <a:gd name="T18" fmla="*/ 163 w 42"/>
                  <a:gd name="T19" fmla="*/ 62 h 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63">
                    <a:moveTo>
                      <a:pt x="27" y="14"/>
                    </a:moveTo>
                    <a:cubicBezTo>
                      <a:pt x="33" y="17"/>
                      <a:pt x="40" y="23"/>
                      <a:pt x="41" y="31"/>
                    </a:cubicBezTo>
                    <a:cubicBezTo>
                      <a:pt x="42" y="38"/>
                      <a:pt x="36" y="43"/>
                      <a:pt x="32" y="48"/>
                    </a:cubicBezTo>
                    <a:cubicBezTo>
                      <a:pt x="23" y="55"/>
                      <a:pt x="9" y="55"/>
                      <a:pt x="0" y="63"/>
                    </a:cubicBezTo>
                    <a:cubicBezTo>
                      <a:pt x="3" y="60"/>
                      <a:pt x="4" y="56"/>
                      <a:pt x="7" y="54"/>
                    </a:cubicBezTo>
                    <a:cubicBezTo>
                      <a:pt x="11" y="51"/>
                      <a:pt x="16" y="50"/>
                      <a:pt x="21" y="49"/>
                    </a:cubicBezTo>
                    <a:cubicBezTo>
                      <a:pt x="28" y="46"/>
                      <a:pt x="33" y="38"/>
                      <a:pt x="31" y="30"/>
                    </a:cubicBezTo>
                    <a:cubicBezTo>
                      <a:pt x="28" y="18"/>
                      <a:pt x="17" y="7"/>
                      <a:pt x="4" y="6"/>
                    </a:cubicBezTo>
                    <a:cubicBezTo>
                      <a:pt x="8" y="4"/>
                      <a:pt x="12" y="3"/>
                      <a:pt x="15" y="0"/>
                    </a:cubicBezTo>
                    <a:cubicBezTo>
                      <a:pt x="18" y="4"/>
                      <a:pt x="24" y="5"/>
                      <a:pt x="26" y="10"/>
                    </a:cubicBezTo>
                  </a:path>
                </a:pathLst>
              </a:custGeom>
              <a:solidFill>
                <a:srgbClr val="E4A28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3" name="Freeform 5152"/>
              <p:cNvSpPr>
                <a:spLocks/>
              </p:cNvSpPr>
              <p:nvPr/>
            </p:nvSpPr>
            <p:spPr bwMode="auto">
              <a:xfrm>
                <a:off x="3606" y="1807"/>
                <a:ext cx="157" cy="215"/>
              </a:xfrm>
              <a:custGeom>
                <a:avLst/>
                <a:gdLst>
                  <a:gd name="T0" fmla="*/ 67 w 63"/>
                  <a:gd name="T1" fmla="*/ 233 h 86"/>
                  <a:gd name="T2" fmla="*/ 112 w 63"/>
                  <a:gd name="T3" fmla="*/ 320 h 86"/>
                  <a:gd name="T4" fmla="*/ 167 w 63"/>
                  <a:gd name="T5" fmla="*/ 433 h 86"/>
                  <a:gd name="T6" fmla="*/ 279 w 63"/>
                  <a:gd name="T7" fmla="*/ 508 h 86"/>
                  <a:gd name="T8" fmla="*/ 391 w 63"/>
                  <a:gd name="T9" fmla="*/ 538 h 86"/>
                  <a:gd name="T10" fmla="*/ 229 w 63"/>
                  <a:gd name="T11" fmla="*/ 433 h 86"/>
                  <a:gd name="T12" fmla="*/ 142 w 63"/>
                  <a:gd name="T13" fmla="*/ 313 h 86"/>
                  <a:gd name="T14" fmla="*/ 75 w 63"/>
                  <a:gd name="T15" fmla="*/ 175 h 86"/>
                  <a:gd name="T16" fmla="*/ 17 w 63"/>
                  <a:gd name="T17" fmla="*/ 0 h 86"/>
                  <a:gd name="T18" fmla="*/ 67 w 63"/>
                  <a:gd name="T19" fmla="*/ 225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86">
                    <a:moveTo>
                      <a:pt x="11" y="37"/>
                    </a:moveTo>
                    <a:cubicBezTo>
                      <a:pt x="12" y="42"/>
                      <a:pt x="16" y="46"/>
                      <a:pt x="18" y="51"/>
                    </a:cubicBezTo>
                    <a:cubicBezTo>
                      <a:pt x="22" y="57"/>
                      <a:pt x="22" y="64"/>
                      <a:pt x="27" y="69"/>
                    </a:cubicBezTo>
                    <a:cubicBezTo>
                      <a:pt x="33" y="73"/>
                      <a:pt x="39" y="77"/>
                      <a:pt x="45" y="81"/>
                    </a:cubicBezTo>
                    <a:cubicBezTo>
                      <a:pt x="51" y="85"/>
                      <a:pt x="57" y="85"/>
                      <a:pt x="63" y="86"/>
                    </a:cubicBezTo>
                    <a:cubicBezTo>
                      <a:pt x="53" y="85"/>
                      <a:pt x="42" y="77"/>
                      <a:pt x="37" y="69"/>
                    </a:cubicBezTo>
                    <a:cubicBezTo>
                      <a:pt x="31" y="62"/>
                      <a:pt x="25" y="60"/>
                      <a:pt x="23" y="50"/>
                    </a:cubicBezTo>
                    <a:cubicBezTo>
                      <a:pt x="21" y="41"/>
                      <a:pt x="18" y="36"/>
                      <a:pt x="12" y="28"/>
                    </a:cubicBezTo>
                    <a:cubicBezTo>
                      <a:pt x="7" y="22"/>
                      <a:pt x="0" y="7"/>
                      <a:pt x="3" y="0"/>
                    </a:cubicBezTo>
                    <a:cubicBezTo>
                      <a:pt x="1" y="13"/>
                      <a:pt x="6" y="24"/>
                      <a:pt x="11" y="36"/>
                    </a:cubicBezTo>
                  </a:path>
                </a:pathLst>
              </a:custGeom>
              <a:solidFill>
                <a:srgbClr val="E4A28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4" name="Freeform 5153"/>
              <p:cNvSpPr>
                <a:spLocks/>
              </p:cNvSpPr>
              <p:nvPr/>
            </p:nvSpPr>
            <p:spPr bwMode="auto">
              <a:xfrm>
                <a:off x="3453" y="1827"/>
                <a:ext cx="98" cy="228"/>
              </a:xfrm>
              <a:custGeom>
                <a:avLst/>
                <a:gdLst>
                  <a:gd name="T0" fmla="*/ 234 w 39"/>
                  <a:gd name="T1" fmla="*/ 0 h 91"/>
                  <a:gd name="T2" fmla="*/ 239 w 39"/>
                  <a:gd name="T3" fmla="*/ 100 h 91"/>
                  <a:gd name="T4" fmla="*/ 163 w 39"/>
                  <a:gd name="T5" fmla="*/ 163 h 91"/>
                  <a:gd name="T6" fmla="*/ 83 w 39"/>
                  <a:gd name="T7" fmla="*/ 208 h 91"/>
                  <a:gd name="T8" fmla="*/ 101 w 39"/>
                  <a:gd name="T9" fmla="*/ 283 h 91"/>
                  <a:gd name="T10" fmla="*/ 239 w 39"/>
                  <a:gd name="T11" fmla="*/ 358 h 91"/>
                  <a:gd name="T12" fmla="*/ 209 w 39"/>
                  <a:gd name="T13" fmla="*/ 451 h 91"/>
                  <a:gd name="T14" fmla="*/ 176 w 39"/>
                  <a:gd name="T15" fmla="*/ 571 h 91"/>
                  <a:gd name="T16" fmla="*/ 183 w 39"/>
                  <a:gd name="T17" fmla="*/ 501 h 91"/>
                  <a:gd name="T18" fmla="*/ 188 w 39"/>
                  <a:gd name="T19" fmla="*/ 413 h 91"/>
                  <a:gd name="T20" fmla="*/ 151 w 39"/>
                  <a:gd name="T21" fmla="*/ 363 h 91"/>
                  <a:gd name="T22" fmla="*/ 83 w 39"/>
                  <a:gd name="T23" fmla="*/ 351 h 91"/>
                  <a:gd name="T24" fmla="*/ 8 w 39"/>
                  <a:gd name="T25" fmla="*/ 321 h 91"/>
                  <a:gd name="T26" fmla="*/ 25 w 39"/>
                  <a:gd name="T27" fmla="*/ 208 h 91"/>
                  <a:gd name="T28" fmla="*/ 38 w 39"/>
                  <a:gd name="T29" fmla="*/ 138 h 91"/>
                  <a:gd name="T30" fmla="*/ 113 w 39"/>
                  <a:gd name="T31" fmla="*/ 145 h 91"/>
                  <a:gd name="T32" fmla="*/ 176 w 39"/>
                  <a:gd name="T33" fmla="*/ 113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91">
                    <a:moveTo>
                      <a:pt x="37" y="0"/>
                    </a:moveTo>
                    <a:cubicBezTo>
                      <a:pt x="36" y="5"/>
                      <a:pt x="39" y="11"/>
                      <a:pt x="38" y="16"/>
                    </a:cubicBezTo>
                    <a:cubicBezTo>
                      <a:pt x="36" y="24"/>
                      <a:pt x="33" y="24"/>
                      <a:pt x="26" y="26"/>
                    </a:cubicBezTo>
                    <a:cubicBezTo>
                      <a:pt x="23" y="27"/>
                      <a:pt x="14" y="30"/>
                      <a:pt x="13" y="33"/>
                    </a:cubicBezTo>
                    <a:cubicBezTo>
                      <a:pt x="12" y="34"/>
                      <a:pt x="15" y="44"/>
                      <a:pt x="16" y="45"/>
                    </a:cubicBezTo>
                    <a:cubicBezTo>
                      <a:pt x="21" y="52"/>
                      <a:pt x="36" y="46"/>
                      <a:pt x="38" y="57"/>
                    </a:cubicBezTo>
                    <a:cubicBezTo>
                      <a:pt x="39" y="62"/>
                      <a:pt x="34" y="68"/>
                      <a:pt x="33" y="72"/>
                    </a:cubicBezTo>
                    <a:cubicBezTo>
                      <a:pt x="30" y="78"/>
                      <a:pt x="30" y="85"/>
                      <a:pt x="28" y="91"/>
                    </a:cubicBezTo>
                    <a:cubicBezTo>
                      <a:pt x="29" y="87"/>
                      <a:pt x="29" y="83"/>
                      <a:pt x="29" y="80"/>
                    </a:cubicBezTo>
                    <a:cubicBezTo>
                      <a:pt x="29" y="75"/>
                      <a:pt x="30" y="70"/>
                      <a:pt x="30" y="66"/>
                    </a:cubicBezTo>
                    <a:cubicBezTo>
                      <a:pt x="30" y="61"/>
                      <a:pt x="28" y="60"/>
                      <a:pt x="24" y="58"/>
                    </a:cubicBezTo>
                    <a:cubicBezTo>
                      <a:pt x="20" y="57"/>
                      <a:pt x="17" y="58"/>
                      <a:pt x="13" y="56"/>
                    </a:cubicBezTo>
                    <a:cubicBezTo>
                      <a:pt x="9" y="53"/>
                      <a:pt x="5" y="52"/>
                      <a:pt x="1" y="51"/>
                    </a:cubicBezTo>
                    <a:cubicBezTo>
                      <a:pt x="0" y="45"/>
                      <a:pt x="4" y="39"/>
                      <a:pt x="4" y="33"/>
                    </a:cubicBezTo>
                    <a:cubicBezTo>
                      <a:pt x="4" y="29"/>
                      <a:pt x="2" y="24"/>
                      <a:pt x="6" y="22"/>
                    </a:cubicBezTo>
                    <a:cubicBezTo>
                      <a:pt x="10" y="19"/>
                      <a:pt x="15" y="23"/>
                      <a:pt x="18" y="23"/>
                    </a:cubicBezTo>
                    <a:cubicBezTo>
                      <a:pt x="22" y="22"/>
                      <a:pt x="25" y="20"/>
                      <a:pt x="28" y="18"/>
                    </a:cubicBezTo>
                  </a:path>
                </a:pathLst>
              </a:custGeom>
              <a:solidFill>
                <a:srgbClr val="E4A28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5" name="Freeform 5154"/>
              <p:cNvSpPr>
                <a:spLocks/>
              </p:cNvSpPr>
              <p:nvPr/>
            </p:nvSpPr>
            <p:spPr bwMode="auto">
              <a:xfrm>
                <a:off x="3041" y="1652"/>
                <a:ext cx="110" cy="180"/>
              </a:xfrm>
              <a:custGeom>
                <a:avLst/>
                <a:gdLst>
                  <a:gd name="T0" fmla="*/ 50 w 44"/>
                  <a:gd name="T1" fmla="*/ 13 h 72"/>
                  <a:gd name="T2" fmla="*/ 163 w 44"/>
                  <a:gd name="T3" fmla="*/ 100 h 72"/>
                  <a:gd name="T4" fmla="*/ 213 w 44"/>
                  <a:gd name="T5" fmla="*/ 213 h 72"/>
                  <a:gd name="T6" fmla="*/ 270 w 44"/>
                  <a:gd name="T7" fmla="*/ 333 h 72"/>
                  <a:gd name="T8" fmla="*/ 238 w 44"/>
                  <a:gd name="T9" fmla="*/ 450 h 72"/>
                  <a:gd name="T10" fmla="*/ 233 w 44"/>
                  <a:gd name="T11" fmla="*/ 300 h 72"/>
                  <a:gd name="T12" fmla="*/ 170 w 44"/>
                  <a:gd name="T13" fmla="*/ 188 h 72"/>
                  <a:gd name="T14" fmla="*/ 75 w 44"/>
                  <a:gd name="T15" fmla="*/ 120 h 72"/>
                  <a:gd name="T16" fmla="*/ 13 w 44"/>
                  <a:gd name="T17" fmla="*/ 0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 h="72">
                    <a:moveTo>
                      <a:pt x="8" y="2"/>
                    </a:moveTo>
                    <a:cubicBezTo>
                      <a:pt x="13" y="7"/>
                      <a:pt x="21" y="11"/>
                      <a:pt x="26" y="16"/>
                    </a:cubicBezTo>
                    <a:cubicBezTo>
                      <a:pt x="30" y="21"/>
                      <a:pt x="31" y="28"/>
                      <a:pt x="34" y="34"/>
                    </a:cubicBezTo>
                    <a:cubicBezTo>
                      <a:pt x="37" y="40"/>
                      <a:pt x="42" y="46"/>
                      <a:pt x="43" y="53"/>
                    </a:cubicBezTo>
                    <a:cubicBezTo>
                      <a:pt x="44" y="58"/>
                      <a:pt x="44" y="70"/>
                      <a:pt x="38" y="72"/>
                    </a:cubicBezTo>
                    <a:cubicBezTo>
                      <a:pt x="37" y="64"/>
                      <a:pt x="40" y="56"/>
                      <a:pt x="37" y="48"/>
                    </a:cubicBezTo>
                    <a:cubicBezTo>
                      <a:pt x="34" y="42"/>
                      <a:pt x="30" y="36"/>
                      <a:pt x="27" y="30"/>
                    </a:cubicBezTo>
                    <a:cubicBezTo>
                      <a:pt x="23" y="20"/>
                      <a:pt x="20" y="23"/>
                      <a:pt x="12" y="19"/>
                    </a:cubicBezTo>
                    <a:cubicBezTo>
                      <a:pt x="7" y="16"/>
                      <a:pt x="0" y="5"/>
                      <a:pt x="2" y="0"/>
                    </a:cubicBezTo>
                  </a:path>
                </a:pathLst>
              </a:custGeom>
              <a:solidFill>
                <a:srgbClr val="E4A28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6" name="Freeform 5155"/>
              <p:cNvSpPr>
                <a:spLocks/>
              </p:cNvSpPr>
              <p:nvPr/>
            </p:nvSpPr>
            <p:spPr bwMode="auto">
              <a:xfrm>
                <a:off x="3143" y="1807"/>
                <a:ext cx="90" cy="193"/>
              </a:xfrm>
              <a:custGeom>
                <a:avLst/>
                <a:gdLst>
                  <a:gd name="T0" fmla="*/ 150 w 36"/>
                  <a:gd name="T1" fmla="*/ 113 h 77"/>
                  <a:gd name="T2" fmla="*/ 95 w 36"/>
                  <a:gd name="T3" fmla="*/ 333 h 77"/>
                  <a:gd name="T4" fmla="*/ 83 w 36"/>
                  <a:gd name="T5" fmla="*/ 426 h 77"/>
                  <a:gd name="T6" fmla="*/ 0 w 36"/>
                  <a:gd name="T7" fmla="*/ 396 h 77"/>
                  <a:gd name="T8" fmla="*/ 163 w 36"/>
                  <a:gd name="T9" fmla="*/ 446 h 77"/>
                  <a:gd name="T10" fmla="*/ 158 w 36"/>
                  <a:gd name="T11" fmla="*/ 301 h 77"/>
                  <a:gd name="T12" fmla="*/ 188 w 36"/>
                  <a:gd name="T13" fmla="*/ 0 h 77"/>
                  <a:gd name="T14" fmla="*/ 158 w 36"/>
                  <a:gd name="T15" fmla="*/ 120 h 7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6" h="77">
                    <a:moveTo>
                      <a:pt x="24" y="18"/>
                    </a:moveTo>
                    <a:cubicBezTo>
                      <a:pt x="16" y="27"/>
                      <a:pt x="15" y="42"/>
                      <a:pt x="15" y="53"/>
                    </a:cubicBezTo>
                    <a:cubicBezTo>
                      <a:pt x="16" y="57"/>
                      <a:pt x="18" y="65"/>
                      <a:pt x="13" y="68"/>
                    </a:cubicBezTo>
                    <a:cubicBezTo>
                      <a:pt x="9" y="70"/>
                      <a:pt x="3" y="66"/>
                      <a:pt x="0" y="63"/>
                    </a:cubicBezTo>
                    <a:cubicBezTo>
                      <a:pt x="4" y="71"/>
                      <a:pt x="19" y="77"/>
                      <a:pt x="26" y="71"/>
                    </a:cubicBezTo>
                    <a:cubicBezTo>
                      <a:pt x="33" y="64"/>
                      <a:pt x="27" y="56"/>
                      <a:pt x="25" y="48"/>
                    </a:cubicBezTo>
                    <a:cubicBezTo>
                      <a:pt x="20" y="32"/>
                      <a:pt x="36" y="16"/>
                      <a:pt x="30" y="0"/>
                    </a:cubicBezTo>
                    <a:cubicBezTo>
                      <a:pt x="29" y="6"/>
                      <a:pt x="27" y="13"/>
                      <a:pt x="25" y="19"/>
                    </a:cubicBezTo>
                  </a:path>
                </a:pathLst>
              </a:custGeom>
              <a:solidFill>
                <a:srgbClr val="E4A28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7" name="Freeform 5156"/>
              <p:cNvSpPr>
                <a:spLocks/>
              </p:cNvSpPr>
              <p:nvPr/>
            </p:nvSpPr>
            <p:spPr bwMode="auto">
              <a:xfrm>
                <a:off x="3283" y="2075"/>
                <a:ext cx="120" cy="150"/>
              </a:xfrm>
              <a:custGeom>
                <a:avLst/>
                <a:gdLst>
                  <a:gd name="T0" fmla="*/ 213 w 48"/>
                  <a:gd name="T1" fmla="*/ 133 h 60"/>
                  <a:gd name="T2" fmla="*/ 288 w 48"/>
                  <a:gd name="T3" fmla="*/ 220 h 60"/>
                  <a:gd name="T4" fmla="*/ 258 w 48"/>
                  <a:gd name="T5" fmla="*/ 320 h 60"/>
                  <a:gd name="T6" fmla="*/ 138 w 48"/>
                  <a:gd name="T7" fmla="*/ 358 h 60"/>
                  <a:gd name="T8" fmla="*/ 0 w 48"/>
                  <a:gd name="T9" fmla="*/ 370 h 60"/>
                  <a:gd name="T10" fmla="*/ 220 w 48"/>
                  <a:gd name="T11" fmla="*/ 208 h 60"/>
                  <a:gd name="T12" fmla="*/ 158 w 48"/>
                  <a:gd name="T13" fmla="*/ 108 h 60"/>
                  <a:gd name="T14" fmla="*/ 120 w 48"/>
                  <a:gd name="T15" fmla="*/ 0 h 60"/>
                  <a:gd name="T16" fmla="*/ 225 w 48"/>
                  <a:gd name="T17" fmla="*/ 145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60">
                    <a:moveTo>
                      <a:pt x="34" y="21"/>
                    </a:moveTo>
                    <a:cubicBezTo>
                      <a:pt x="38" y="27"/>
                      <a:pt x="43" y="28"/>
                      <a:pt x="46" y="35"/>
                    </a:cubicBezTo>
                    <a:cubicBezTo>
                      <a:pt x="48" y="41"/>
                      <a:pt x="47" y="47"/>
                      <a:pt x="41" y="51"/>
                    </a:cubicBezTo>
                    <a:cubicBezTo>
                      <a:pt x="36" y="56"/>
                      <a:pt x="29" y="56"/>
                      <a:pt x="22" y="57"/>
                    </a:cubicBezTo>
                    <a:cubicBezTo>
                      <a:pt x="15" y="58"/>
                      <a:pt x="7" y="60"/>
                      <a:pt x="0" y="59"/>
                    </a:cubicBezTo>
                    <a:cubicBezTo>
                      <a:pt x="11" y="51"/>
                      <a:pt x="36" y="51"/>
                      <a:pt x="35" y="33"/>
                    </a:cubicBezTo>
                    <a:cubicBezTo>
                      <a:pt x="35" y="24"/>
                      <a:pt x="28" y="23"/>
                      <a:pt x="25" y="17"/>
                    </a:cubicBezTo>
                    <a:cubicBezTo>
                      <a:pt x="23" y="11"/>
                      <a:pt x="23" y="6"/>
                      <a:pt x="19" y="0"/>
                    </a:cubicBezTo>
                    <a:cubicBezTo>
                      <a:pt x="21" y="6"/>
                      <a:pt x="29" y="22"/>
                      <a:pt x="36" y="23"/>
                    </a:cubicBezTo>
                  </a:path>
                </a:pathLst>
              </a:custGeom>
              <a:solidFill>
                <a:srgbClr val="E4A28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8" name="Freeform 5157"/>
              <p:cNvSpPr>
                <a:spLocks/>
              </p:cNvSpPr>
              <p:nvPr/>
            </p:nvSpPr>
            <p:spPr bwMode="auto">
              <a:xfrm>
                <a:off x="2546" y="1652"/>
                <a:ext cx="317" cy="333"/>
              </a:xfrm>
              <a:custGeom>
                <a:avLst/>
                <a:gdLst>
                  <a:gd name="T0" fmla="*/ 242 w 127"/>
                  <a:gd name="T1" fmla="*/ 25 h 133"/>
                  <a:gd name="T2" fmla="*/ 150 w 127"/>
                  <a:gd name="T3" fmla="*/ 145 h 133"/>
                  <a:gd name="T4" fmla="*/ 75 w 127"/>
                  <a:gd name="T5" fmla="*/ 300 h 133"/>
                  <a:gd name="T6" fmla="*/ 25 w 127"/>
                  <a:gd name="T7" fmla="*/ 458 h 133"/>
                  <a:gd name="T8" fmla="*/ 50 w 127"/>
                  <a:gd name="T9" fmla="*/ 533 h 133"/>
                  <a:gd name="T10" fmla="*/ 100 w 127"/>
                  <a:gd name="T11" fmla="*/ 613 h 133"/>
                  <a:gd name="T12" fmla="*/ 155 w 127"/>
                  <a:gd name="T13" fmla="*/ 709 h 133"/>
                  <a:gd name="T14" fmla="*/ 237 w 127"/>
                  <a:gd name="T15" fmla="*/ 771 h 133"/>
                  <a:gd name="T16" fmla="*/ 424 w 127"/>
                  <a:gd name="T17" fmla="*/ 814 h 133"/>
                  <a:gd name="T18" fmla="*/ 499 w 127"/>
                  <a:gd name="T19" fmla="*/ 796 h 133"/>
                  <a:gd name="T20" fmla="*/ 424 w 127"/>
                  <a:gd name="T21" fmla="*/ 746 h 133"/>
                  <a:gd name="T22" fmla="*/ 280 w 127"/>
                  <a:gd name="T23" fmla="*/ 658 h 133"/>
                  <a:gd name="T24" fmla="*/ 367 w 127"/>
                  <a:gd name="T25" fmla="*/ 538 h 133"/>
                  <a:gd name="T26" fmla="*/ 479 w 127"/>
                  <a:gd name="T27" fmla="*/ 433 h 133"/>
                  <a:gd name="T28" fmla="*/ 649 w 127"/>
                  <a:gd name="T29" fmla="*/ 483 h 133"/>
                  <a:gd name="T30" fmla="*/ 654 w 127"/>
                  <a:gd name="T31" fmla="*/ 563 h 133"/>
                  <a:gd name="T32" fmla="*/ 679 w 127"/>
                  <a:gd name="T33" fmla="*/ 646 h 133"/>
                  <a:gd name="T34" fmla="*/ 736 w 127"/>
                  <a:gd name="T35" fmla="*/ 583 h 133"/>
                  <a:gd name="T36" fmla="*/ 729 w 127"/>
                  <a:gd name="T37" fmla="*/ 538 h 133"/>
                  <a:gd name="T38" fmla="*/ 761 w 127"/>
                  <a:gd name="T39" fmla="*/ 508 h 133"/>
                  <a:gd name="T40" fmla="*/ 736 w 127"/>
                  <a:gd name="T41" fmla="*/ 338 h 133"/>
                  <a:gd name="T42" fmla="*/ 661 w 127"/>
                  <a:gd name="T43" fmla="*/ 313 h 133"/>
                  <a:gd name="T44" fmla="*/ 661 w 127"/>
                  <a:gd name="T45" fmla="*/ 388 h 133"/>
                  <a:gd name="T46" fmla="*/ 587 w 127"/>
                  <a:gd name="T47" fmla="*/ 346 h 133"/>
                  <a:gd name="T48" fmla="*/ 487 w 127"/>
                  <a:gd name="T49" fmla="*/ 333 h 133"/>
                  <a:gd name="T50" fmla="*/ 317 w 127"/>
                  <a:gd name="T51" fmla="*/ 433 h 133"/>
                  <a:gd name="T52" fmla="*/ 250 w 127"/>
                  <a:gd name="T53" fmla="*/ 488 h 133"/>
                  <a:gd name="T54" fmla="*/ 175 w 127"/>
                  <a:gd name="T55" fmla="*/ 433 h 133"/>
                  <a:gd name="T56" fmla="*/ 187 w 127"/>
                  <a:gd name="T57" fmla="*/ 245 h 133"/>
                  <a:gd name="T58" fmla="*/ 292 w 127"/>
                  <a:gd name="T59" fmla="*/ 70 h 133"/>
                  <a:gd name="T60" fmla="*/ 230 w 127"/>
                  <a:gd name="T61" fmla="*/ 38 h 1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27" h="133">
                    <a:moveTo>
                      <a:pt x="39" y="4"/>
                    </a:moveTo>
                    <a:cubicBezTo>
                      <a:pt x="30" y="0"/>
                      <a:pt x="27" y="16"/>
                      <a:pt x="24" y="23"/>
                    </a:cubicBezTo>
                    <a:cubicBezTo>
                      <a:pt x="20" y="31"/>
                      <a:pt x="16" y="40"/>
                      <a:pt x="12" y="48"/>
                    </a:cubicBezTo>
                    <a:cubicBezTo>
                      <a:pt x="7" y="57"/>
                      <a:pt x="0" y="63"/>
                      <a:pt x="4" y="73"/>
                    </a:cubicBezTo>
                    <a:cubicBezTo>
                      <a:pt x="6" y="77"/>
                      <a:pt x="7" y="81"/>
                      <a:pt x="8" y="85"/>
                    </a:cubicBezTo>
                    <a:cubicBezTo>
                      <a:pt x="9" y="90"/>
                      <a:pt x="14" y="93"/>
                      <a:pt x="16" y="98"/>
                    </a:cubicBezTo>
                    <a:cubicBezTo>
                      <a:pt x="19" y="103"/>
                      <a:pt x="20" y="108"/>
                      <a:pt x="25" y="113"/>
                    </a:cubicBezTo>
                    <a:cubicBezTo>
                      <a:pt x="29" y="116"/>
                      <a:pt x="33" y="120"/>
                      <a:pt x="38" y="123"/>
                    </a:cubicBezTo>
                    <a:cubicBezTo>
                      <a:pt x="45" y="130"/>
                      <a:pt x="58" y="128"/>
                      <a:pt x="68" y="130"/>
                    </a:cubicBezTo>
                    <a:cubicBezTo>
                      <a:pt x="72" y="131"/>
                      <a:pt x="80" y="133"/>
                      <a:pt x="80" y="127"/>
                    </a:cubicBezTo>
                    <a:cubicBezTo>
                      <a:pt x="80" y="121"/>
                      <a:pt x="72" y="120"/>
                      <a:pt x="68" y="119"/>
                    </a:cubicBezTo>
                    <a:cubicBezTo>
                      <a:pt x="61" y="116"/>
                      <a:pt x="48" y="113"/>
                      <a:pt x="45" y="105"/>
                    </a:cubicBezTo>
                    <a:cubicBezTo>
                      <a:pt x="41" y="94"/>
                      <a:pt x="54" y="93"/>
                      <a:pt x="59" y="86"/>
                    </a:cubicBezTo>
                    <a:cubicBezTo>
                      <a:pt x="65" y="78"/>
                      <a:pt x="66" y="68"/>
                      <a:pt x="77" y="69"/>
                    </a:cubicBezTo>
                    <a:cubicBezTo>
                      <a:pt x="84" y="70"/>
                      <a:pt x="101" y="71"/>
                      <a:pt x="104" y="77"/>
                    </a:cubicBezTo>
                    <a:cubicBezTo>
                      <a:pt x="106" y="80"/>
                      <a:pt x="104" y="87"/>
                      <a:pt x="105" y="90"/>
                    </a:cubicBezTo>
                    <a:cubicBezTo>
                      <a:pt x="106" y="95"/>
                      <a:pt x="110" y="98"/>
                      <a:pt x="109" y="103"/>
                    </a:cubicBezTo>
                    <a:cubicBezTo>
                      <a:pt x="116" y="104"/>
                      <a:pt x="119" y="98"/>
                      <a:pt x="118" y="93"/>
                    </a:cubicBezTo>
                    <a:cubicBezTo>
                      <a:pt x="118" y="89"/>
                      <a:pt x="116" y="89"/>
                      <a:pt x="117" y="86"/>
                    </a:cubicBezTo>
                    <a:cubicBezTo>
                      <a:pt x="117" y="84"/>
                      <a:pt x="121" y="82"/>
                      <a:pt x="122" y="81"/>
                    </a:cubicBezTo>
                    <a:cubicBezTo>
                      <a:pt x="127" y="72"/>
                      <a:pt x="123" y="62"/>
                      <a:pt x="118" y="54"/>
                    </a:cubicBezTo>
                    <a:cubicBezTo>
                      <a:pt x="116" y="50"/>
                      <a:pt x="109" y="43"/>
                      <a:pt x="106" y="50"/>
                    </a:cubicBezTo>
                    <a:cubicBezTo>
                      <a:pt x="105" y="53"/>
                      <a:pt x="113" y="60"/>
                      <a:pt x="106" y="62"/>
                    </a:cubicBezTo>
                    <a:cubicBezTo>
                      <a:pt x="103" y="63"/>
                      <a:pt x="97" y="56"/>
                      <a:pt x="94" y="55"/>
                    </a:cubicBezTo>
                    <a:cubicBezTo>
                      <a:pt x="90" y="53"/>
                      <a:pt x="83" y="52"/>
                      <a:pt x="78" y="53"/>
                    </a:cubicBezTo>
                    <a:cubicBezTo>
                      <a:pt x="69" y="55"/>
                      <a:pt x="57" y="62"/>
                      <a:pt x="51" y="69"/>
                    </a:cubicBezTo>
                    <a:cubicBezTo>
                      <a:pt x="47" y="72"/>
                      <a:pt x="44" y="78"/>
                      <a:pt x="40" y="78"/>
                    </a:cubicBezTo>
                    <a:cubicBezTo>
                      <a:pt x="35" y="78"/>
                      <a:pt x="30" y="72"/>
                      <a:pt x="28" y="69"/>
                    </a:cubicBezTo>
                    <a:cubicBezTo>
                      <a:pt x="21" y="57"/>
                      <a:pt x="24" y="50"/>
                      <a:pt x="30" y="39"/>
                    </a:cubicBezTo>
                    <a:cubicBezTo>
                      <a:pt x="35" y="31"/>
                      <a:pt x="47" y="21"/>
                      <a:pt x="47" y="11"/>
                    </a:cubicBezTo>
                    <a:cubicBezTo>
                      <a:pt x="47" y="5"/>
                      <a:pt x="42" y="2"/>
                      <a:pt x="37" y="6"/>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59" name="Freeform 5158"/>
              <p:cNvSpPr>
                <a:spLocks/>
              </p:cNvSpPr>
              <p:nvPr/>
            </p:nvSpPr>
            <p:spPr bwMode="auto">
              <a:xfrm>
                <a:off x="2413" y="1420"/>
                <a:ext cx="443" cy="410"/>
              </a:xfrm>
              <a:custGeom>
                <a:avLst/>
                <a:gdLst>
                  <a:gd name="T0" fmla="*/ 175 w 177"/>
                  <a:gd name="T1" fmla="*/ 20 h 164"/>
                  <a:gd name="T2" fmla="*/ 250 w 177"/>
                  <a:gd name="T3" fmla="*/ 158 h 164"/>
                  <a:gd name="T4" fmla="*/ 400 w 177"/>
                  <a:gd name="T5" fmla="*/ 308 h 164"/>
                  <a:gd name="T6" fmla="*/ 320 w 177"/>
                  <a:gd name="T7" fmla="*/ 438 h 164"/>
                  <a:gd name="T8" fmla="*/ 158 w 177"/>
                  <a:gd name="T9" fmla="*/ 570 h 164"/>
                  <a:gd name="T10" fmla="*/ 95 w 177"/>
                  <a:gd name="T11" fmla="*/ 763 h 164"/>
                  <a:gd name="T12" fmla="*/ 75 w 177"/>
                  <a:gd name="T13" fmla="*/ 850 h 164"/>
                  <a:gd name="T14" fmla="*/ 45 w 177"/>
                  <a:gd name="T15" fmla="*/ 938 h 164"/>
                  <a:gd name="T16" fmla="*/ 175 w 177"/>
                  <a:gd name="T17" fmla="*/ 963 h 164"/>
                  <a:gd name="T18" fmla="*/ 183 w 177"/>
                  <a:gd name="T19" fmla="*/ 833 h 164"/>
                  <a:gd name="T20" fmla="*/ 408 w 177"/>
                  <a:gd name="T21" fmla="*/ 488 h 164"/>
                  <a:gd name="T22" fmla="*/ 601 w 177"/>
                  <a:gd name="T23" fmla="*/ 483 h 164"/>
                  <a:gd name="T24" fmla="*/ 796 w 177"/>
                  <a:gd name="T25" fmla="*/ 508 h 164"/>
                  <a:gd name="T26" fmla="*/ 939 w 177"/>
                  <a:gd name="T27" fmla="*/ 550 h 164"/>
                  <a:gd name="T28" fmla="*/ 1064 w 177"/>
                  <a:gd name="T29" fmla="*/ 658 h 164"/>
                  <a:gd name="T30" fmla="*/ 964 w 177"/>
                  <a:gd name="T31" fmla="*/ 470 h 164"/>
                  <a:gd name="T32" fmla="*/ 1109 w 177"/>
                  <a:gd name="T33" fmla="*/ 375 h 164"/>
                  <a:gd name="T34" fmla="*/ 921 w 177"/>
                  <a:gd name="T35" fmla="*/ 425 h 164"/>
                  <a:gd name="T36" fmla="*/ 696 w 177"/>
                  <a:gd name="T37" fmla="*/ 400 h 164"/>
                  <a:gd name="T38" fmla="*/ 533 w 177"/>
                  <a:gd name="T39" fmla="*/ 308 h 164"/>
                  <a:gd name="T40" fmla="*/ 400 w 177"/>
                  <a:gd name="T41" fmla="*/ 183 h 164"/>
                  <a:gd name="T42" fmla="*/ 195 w 177"/>
                  <a:gd name="T43" fmla="*/ 33 h 1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7" h="164">
                    <a:moveTo>
                      <a:pt x="28" y="3"/>
                    </a:moveTo>
                    <a:cubicBezTo>
                      <a:pt x="15" y="5"/>
                      <a:pt x="37" y="22"/>
                      <a:pt x="40" y="25"/>
                    </a:cubicBezTo>
                    <a:cubicBezTo>
                      <a:pt x="48" y="33"/>
                      <a:pt x="58" y="39"/>
                      <a:pt x="64" y="49"/>
                    </a:cubicBezTo>
                    <a:cubicBezTo>
                      <a:pt x="70" y="61"/>
                      <a:pt x="60" y="65"/>
                      <a:pt x="51" y="70"/>
                    </a:cubicBezTo>
                    <a:cubicBezTo>
                      <a:pt x="41" y="74"/>
                      <a:pt x="32" y="82"/>
                      <a:pt x="25" y="91"/>
                    </a:cubicBezTo>
                    <a:cubicBezTo>
                      <a:pt x="17" y="99"/>
                      <a:pt x="17" y="112"/>
                      <a:pt x="15" y="122"/>
                    </a:cubicBezTo>
                    <a:cubicBezTo>
                      <a:pt x="14" y="127"/>
                      <a:pt x="13" y="132"/>
                      <a:pt x="12" y="136"/>
                    </a:cubicBezTo>
                    <a:cubicBezTo>
                      <a:pt x="12" y="143"/>
                      <a:pt x="10" y="145"/>
                      <a:pt x="7" y="150"/>
                    </a:cubicBezTo>
                    <a:cubicBezTo>
                      <a:pt x="0" y="164"/>
                      <a:pt x="22" y="156"/>
                      <a:pt x="28" y="154"/>
                    </a:cubicBezTo>
                    <a:cubicBezTo>
                      <a:pt x="43" y="149"/>
                      <a:pt x="28" y="142"/>
                      <a:pt x="29" y="133"/>
                    </a:cubicBezTo>
                    <a:cubicBezTo>
                      <a:pt x="31" y="111"/>
                      <a:pt x="42" y="84"/>
                      <a:pt x="65" y="78"/>
                    </a:cubicBezTo>
                    <a:cubicBezTo>
                      <a:pt x="75" y="76"/>
                      <a:pt x="85" y="75"/>
                      <a:pt x="96" y="77"/>
                    </a:cubicBezTo>
                    <a:cubicBezTo>
                      <a:pt x="106" y="78"/>
                      <a:pt x="117" y="78"/>
                      <a:pt x="127" y="81"/>
                    </a:cubicBezTo>
                    <a:cubicBezTo>
                      <a:pt x="134" y="83"/>
                      <a:pt x="143" y="84"/>
                      <a:pt x="150" y="88"/>
                    </a:cubicBezTo>
                    <a:cubicBezTo>
                      <a:pt x="157" y="93"/>
                      <a:pt x="163" y="100"/>
                      <a:pt x="170" y="105"/>
                    </a:cubicBezTo>
                    <a:cubicBezTo>
                      <a:pt x="165" y="97"/>
                      <a:pt x="150" y="85"/>
                      <a:pt x="154" y="75"/>
                    </a:cubicBezTo>
                    <a:cubicBezTo>
                      <a:pt x="157" y="67"/>
                      <a:pt x="170" y="63"/>
                      <a:pt x="177" y="60"/>
                    </a:cubicBezTo>
                    <a:cubicBezTo>
                      <a:pt x="167" y="62"/>
                      <a:pt x="157" y="67"/>
                      <a:pt x="147" y="68"/>
                    </a:cubicBezTo>
                    <a:cubicBezTo>
                      <a:pt x="135" y="70"/>
                      <a:pt x="122" y="66"/>
                      <a:pt x="111" y="64"/>
                    </a:cubicBezTo>
                    <a:cubicBezTo>
                      <a:pt x="100" y="62"/>
                      <a:pt x="92" y="56"/>
                      <a:pt x="85" y="49"/>
                    </a:cubicBezTo>
                    <a:cubicBezTo>
                      <a:pt x="78" y="42"/>
                      <a:pt x="70" y="37"/>
                      <a:pt x="64" y="29"/>
                    </a:cubicBezTo>
                    <a:cubicBezTo>
                      <a:pt x="58" y="21"/>
                      <a:pt x="42" y="0"/>
                      <a:pt x="31" y="5"/>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0" name="Freeform 5159"/>
              <p:cNvSpPr>
                <a:spLocks/>
              </p:cNvSpPr>
              <p:nvPr/>
            </p:nvSpPr>
            <p:spPr bwMode="auto">
              <a:xfrm>
                <a:off x="2258" y="1325"/>
                <a:ext cx="250" cy="627"/>
              </a:xfrm>
              <a:custGeom>
                <a:avLst/>
                <a:gdLst>
                  <a:gd name="T0" fmla="*/ 333 w 100"/>
                  <a:gd name="T1" fmla="*/ 567 h 251"/>
                  <a:gd name="T2" fmla="*/ 238 w 100"/>
                  <a:gd name="T3" fmla="*/ 749 h 251"/>
                  <a:gd name="T4" fmla="*/ 170 w 100"/>
                  <a:gd name="T5" fmla="*/ 929 h 251"/>
                  <a:gd name="T6" fmla="*/ 208 w 100"/>
                  <a:gd name="T7" fmla="*/ 1117 h 251"/>
                  <a:gd name="T8" fmla="*/ 283 w 100"/>
                  <a:gd name="T9" fmla="*/ 1279 h 251"/>
                  <a:gd name="T10" fmla="*/ 313 w 100"/>
                  <a:gd name="T11" fmla="*/ 1429 h 251"/>
                  <a:gd name="T12" fmla="*/ 208 w 100"/>
                  <a:gd name="T13" fmla="*/ 1529 h 251"/>
                  <a:gd name="T14" fmla="*/ 388 w 100"/>
                  <a:gd name="T15" fmla="*/ 1541 h 251"/>
                  <a:gd name="T16" fmla="*/ 483 w 100"/>
                  <a:gd name="T17" fmla="*/ 1554 h 251"/>
                  <a:gd name="T18" fmla="*/ 570 w 100"/>
                  <a:gd name="T19" fmla="*/ 1566 h 251"/>
                  <a:gd name="T20" fmla="*/ 413 w 100"/>
                  <a:gd name="T21" fmla="*/ 1224 h 251"/>
                  <a:gd name="T22" fmla="*/ 308 w 100"/>
                  <a:gd name="T23" fmla="*/ 1017 h 251"/>
                  <a:gd name="T24" fmla="*/ 333 w 100"/>
                  <a:gd name="T25" fmla="*/ 824 h 251"/>
                  <a:gd name="T26" fmla="*/ 438 w 100"/>
                  <a:gd name="T27" fmla="*/ 654 h 251"/>
                  <a:gd name="T28" fmla="*/ 470 w 100"/>
                  <a:gd name="T29" fmla="*/ 475 h 251"/>
                  <a:gd name="T30" fmla="*/ 433 w 100"/>
                  <a:gd name="T31" fmla="*/ 300 h 251"/>
                  <a:gd name="T32" fmla="*/ 463 w 100"/>
                  <a:gd name="T33" fmla="*/ 125 h 251"/>
                  <a:gd name="T34" fmla="*/ 625 w 100"/>
                  <a:gd name="T35" fmla="*/ 0 h 251"/>
                  <a:gd name="T36" fmla="*/ 433 w 100"/>
                  <a:gd name="T37" fmla="*/ 92 h 251"/>
                  <a:gd name="T38" fmla="*/ 320 w 100"/>
                  <a:gd name="T39" fmla="*/ 212 h 251"/>
                  <a:gd name="T40" fmla="*/ 138 w 100"/>
                  <a:gd name="T41" fmla="*/ 300 h 251"/>
                  <a:gd name="T42" fmla="*/ 0 w 100"/>
                  <a:gd name="T43" fmla="*/ 405 h 251"/>
                  <a:gd name="T44" fmla="*/ 283 w 100"/>
                  <a:gd name="T45" fmla="*/ 387 h 251"/>
                  <a:gd name="T46" fmla="*/ 333 w 100"/>
                  <a:gd name="T47" fmla="*/ 567 h 2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0" h="251">
                    <a:moveTo>
                      <a:pt x="53" y="91"/>
                    </a:moveTo>
                    <a:cubicBezTo>
                      <a:pt x="52" y="101"/>
                      <a:pt x="42" y="111"/>
                      <a:pt x="38" y="120"/>
                    </a:cubicBezTo>
                    <a:cubicBezTo>
                      <a:pt x="33" y="129"/>
                      <a:pt x="28" y="138"/>
                      <a:pt x="27" y="149"/>
                    </a:cubicBezTo>
                    <a:cubicBezTo>
                      <a:pt x="26" y="159"/>
                      <a:pt x="29" y="169"/>
                      <a:pt x="33" y="179"/>
                    </a:cubicBezTo>
                    <a:cubicBezTo>
                      <a:pt x="36" y="189"/>
                      <a:pt x="37" y="197"/>
                      <a:pt x="45" y="205"/>
                    </a:cubicBezTo>
                    <a:cubicBezTo>
                      <a:pt x="50" y="212"/>
                      <a:pt x="53" y="221"/>
                      <a:pt x="50" y="229"/>
                    </a:cubicBezTo>
                    <a:cubicBezTo>
                      <a:pt x="46" y="238"/>
                      <a:pt x="39" y="239"/>
                      <a:pt x="33" y="245"/>
                    </a:cubicBezTo>
                    <a:cubicBezTo>
                      <a:pt x="42" y="248"/>
                      <a:pt x="53" y="246"/>
                      <a:pt x="62" y="247"/>
                    </a:cubicBezTo>
                    <a:cubicBezTo>
                      <a:pt x="66" y="247"/>
                      <a:pt x="76" y="251"/>
                      <a:pt x="77" y="249"/>
                    </a:cubicBezTo>
                    <a:cubicBezTo>
                      <a:pt x="82" y="251"/>
                      <a:pt x="86" y="251"/>
                      <a:pt x="91" y="251"/>
                    </a:cubicBezTo>
                    <a:cubicBezTo>
                      <a:pt x="68" y="248"/>
                      <a:pt x="74" y="212"/>
                      <a:pt x="66" y="196"/>
                    </a:cubicBezTo>
                    <a:cubicBezTo>
                      <a:pt x="60" y="185"/>
                      <a:pt x="52" y="176"/>
                      <a:pt x="49" y="163"/>
                    </a:cubicBezTo>
                    <a:cubicBezTo>
                      <a:pt x="47" y="155"/>
                      <a:pt x="50" y="140"/>
                      <a:pt x="53" y="132"/>
                    </a:cubicBezTo>
                    <a:cubicBezTo>
                      <a:pt x="58" y="122"/>
                      <a:pt x="66" y="116"/>
                      <a:pt x="70" y="105"/>
                    </a:cubicBezTo>
                    <a:cubicBezTo>
                      <a:pt x="73" y="95"/>
                      <a:pt x="76" y="87"/>
                      <a:pt x="75" y="76"/>
                    </a:cubicBezTo>
                    <a:cubicBezTo>
                      <a:pt x="74" y="66"/>
                      <a:pt x="69" y="58"/>
                      <a:pt x="69" y="48"/>
                    </a:cubicBezTo>
                    <a:cubicBezTo>
                      <a:pt x="69" y="39"/>
                      <a:pt x="69" y="28"/>
                      <a:pt x="74" y="20"/>
                    </a:cubicBezTo>
                    <a:cubicBezTo>
                      <a:pt x="79" y="10"/>
                      <a:pt x="96" y="9"/>
                      <a:pt x="100" y="0"/>
                    </a:cubicBezTo>
                    <a:cubicBezTo>
                      <a:pt x="90" y="0"/>
                      <a:pt x="76" y="9"/>
                      <a:pt x="69" y="15"/>
                    </a:cubicBezTo>
                    <a:cubicBezTo>
                      <a:pt x="63" y="20"/>
                      <a:pt x="59" y="29"/>
                      <a:pt x="51" y="34"/>
                    </a:cubicBezTo>
                    <a:cubicBezTo>
                      <a:pt x="42" y="39"/>
                      <a:pt x="31" y="43"/>
                      <a:pt x="22" y="48"/>
                    </a:cubicBezTo>
                    <a:cubicBezTo>
                      <a:pt x="15" y="51"/>
                      <a:pt x="2" y="57"/>
                      <a:pt x="0" y="65"/>
                    </a:cubicBezTo>
                    <a:cubicBezTo>
                      <a:pt x="15" y="59"/>
                      <a:pt x="30" y="52"/>
                      <a:pt x="45" y="62"/>
                    </a:cubicBezTo>
                    <a:cubicBezTo>
                      <a:pt x="54" y="68"/>
                      <a:pt x="60" y="81"/>
                      <a:pt x="53" y="91"/>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1" name="Freeform 5160"/>
              <p:cNvSpPr>
                <a:spLocks/>
              </p:cNvSpPr>
              <p:nvPr/>
            </p:nvSpPr>
            <p:spPr bwMode="auto">
              <a:xfrm>
                <a:off x="1521" y="2070"/>
                <a:ext cx="1637" cy="432"/>
              </a:xfrm>
              <a:custGeom>
                <a:avLst/>
                <a:gdLst>
                  <a:gd name="T0" fmla="*/ 1405 w 655"/>
                  <a:gd name="T1" fmla="*/ 55 h 173"/>
                  <a:gd name="T2" fmla="*/ 1500 w 655"/>
                  <a:gd name="T3" fmla="*/ 255 h 173"/>
                  <a:gd name="T4" fmla="*/ 1325 w 655"/>
                  <a:gd name="T5" fmla="*/ 330 h 173"/>
                  <a:gd name="T6" fmla="*/ 1017 w 655"/>
                  <a:gd name="T7" fmla="*/ 155 h 173"/>
                  <a:gd name="T8" fmla="*/ 880 w 655"/>
                  <a:gd name="T9" fmla="*/ 175 h 173"/>
                  <a:gd name="T10" fmla="*/ 625 w 655"/>
                  <a:gd name="T11" fmla="*/ 187 h 173"/>
                  <a:gd name="T12" fmla="*/ 442 w 655"/>
                  <a:gd name="T13" fmla="*/ 130 h 173"/>
                  <a:gd name="T14" fmla="*/ 187 w 655"/>
                  <a:gd name="T15" fmla="*/ 30 h 173"/>
                  <a:gd name="T16" fmla="*/ 242 w 655"/>
                  <a:gd name="T17" fmla="*/ 112 h 173"/>
                  <a:gd name="T18" fmla="*/ 742 w 655"/>
                  <a:gd name="T19" fmla="*/ 300 h 173"/>
                  <a:gd name="T20" fmla="*/ 955 w 655"/>
                  <a:gd name="T21" fmla="*/ 312 h 173"/>
                  <a:gd name="T22" fmla="*/ 1112 w 655"/>
                  <a:gd name="T23" fmla="*/ 437 h 173"/>
                  <a:gd name="T24" fmla="*/ 1600 w 655"/>
                  <a:gd name="T25" fmla="*/ 425 h 173"/>
                  <a:gd name="T26" fmla="*/ 1562 w 655"/>
                  <a:gd name="T27" fmla="*/ 642 h 173"/>
                  <a:gd name="T28" fmla="*/ 1475 w 655"/>
                  <a:gd name="T29" fmla="*/ 904 h 173"/>
                  <a:gd name="T30" fmla="*/ 1642 w 655"/>
                  <a:gd name="T31" fmla="*/ 1054 h 173"/>
                  <a:gd name="T32" fmla="*/ 1625 w 655"/>
                  <a:gd name="T33" fmla="*/ 854 h 173"/>
                  <a:gd name="T34" fmla="*/ 1849 w 655"/>
                  <a:gd name="T35" fmla="*/ 604 h 173"/>
                  <a:gd name="T36" fmla="*/ 1962 w 655"/>
                  <a:gd name="T37" fmla="*/ 462 h 173"/>
                  <a:gd name="T38" fmla="*/ 2529 w 655"/>
                  <a:gd name="T39" fmla="*/ 317 h 173"/>
                  <a:gd name="T40" fmla="*/ 2817 w 655"/>
                  <a:gd name="T41" fmla="*/ 387 h 173"/>
                  <a:gd name="T42" fmla="*/ 3154 w 655"/>
                  <a:gd name="T43" fmla="*/ 442 h 173"/>
                  <a:gd name="T44" fmla="*/ 3574 w 655"/>
                  <a:gd name="T45" fmla="*/ 699 h 173"/>
                  <a:gd name="T46" fmla="*/ 3936 w 655"/>
                  <a:gd name="T47" fmla="*/ 966 h 173"/>
                  <a:gd name="T48" fmla="*/ 4061 w 655"/>
                  <a:gd name="T49" fmla="*/ 792 h 173"/>
                  <a:gd name="T50" fmla="*/ 3929 w 655"/>
                  <a:gd name="T51" fmla="*/ 862 h 173"/>
                  <a:gd name="T52" fmla="*/ 3766 w 655"/>
                  <a:gd name="T53" fmla="*/ 724 h 173"/>
                  <a:gd name="T54" fmla="*/ 3624 w 655"/>
                  <a:gd name="T55" fmla="*/ 487 h 173"/>
                  <a:gd name="T56" fmla="*/ 3504 w 655"/>
                  <a:gd name="T57" fmla="*/ 437 h 173"/>
                  <a:gd name="T58" fmla="*/ 3199 w 655"/>
                  <a:gd name="T59" fmla="*/ 350 h 173"/>
                  <a:gd name="T60" fmla="*/ 3087 w 655"/>
                  <a:gd name="T61" fmla="*/ 250 h 173"/>
                  <a:gd name="T62" fmla="*/ 2974 w 655"/>
                  <a:gd name="T63" fmla="*/ 300 h 173"/>
                  <a:gd name="T64" fmla="*/ 2692 w 655"/>
                  <a:gd name="T65" fmla="*/ 175 h 173"/>
                  <a:gd name="T66" fmla="*/ 2529 w 655"/>
                  <a:gd name="T67" fmla="*/ 155 h 173"/>
                  <a:gd name="T68" fmla="*/ 2179 w 655"/>
                  <a:gd name="T69" fmla="*/ 225 h 173"/>
                  <a:gd name="T70" fmla="*/ 1729 w 655"/>
                  <a:gd name="T71" fmla="*/ 330 h 173"/>
                  <a:gd name="T72" fmla="*/ 1625 w 655"/>
                  <a:gd name="T73" fmla="*/ 180 h 173"/>
                  <a:gd name="T74" fmla="*/ 1487 w 655"/>
                  <a:gd name="T75" fmla="*/ 5 h 1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55" h="173">
                    <a:moveTo>
                      <a:pt x="234" y="2"/>
                    </a:moveTo>
                    <a:cubicBezTo>
                      <a:pt x="229" y="0"/>
                      <a:pt x="226" y="5"/>
                      <a:pt x="225" y="9"/>
                    </a:cubicBezTo>
                    <a:cubicBezTo>
                      <a:pt x="223" y="14"/>
                      <a:pt x="225" y="16"/>
                      <a:pt x="228" y="19"/>
                    </a:cubicBezTo>
                    <a:cubicBezTo>
                      <a:pt x="234" y="25"/>
                      <a:pt x="242" y="32"/>
                      <a:pt x="240" y="41"/>
                    </a:cubicBezTo>
                    <a:cubicBezTo>
                      <a:pt x="235" y="44"/>
                      <a:pt x="232" y="44"/>
                      <a:pt x="227" y="45"/>
                    </a:cubicBezTo>
                    <a:cubicBezTo>
                      <a:pt x="221" y="47"/>
                      <a:pt x="217" y="51"/>
                      <a:pt x="212" y="53"/>
                    </a:cubicBezTo>
                    <a:cubicBezTo>
                      <a:pt x="202" y="57"/>
                      <a:pt x="191" y="53"/>
                      <a:pt x="182" y="46"/>
                    </a:cubicBezTo>
                    <a:cubicBezTo>
                      <a:pt x="174" y="41"/>
                      <a:pt x="170" y="31"/>
                      <a:pt x="163" y="25"/>
                    </a:cubicBezTo>
                    <a:cubicBezTo>
                      <a:pt x="158" y="21"/>
                      <a:pt x="153" y="17"/>
                      <a:pt x="150" y="21"/>
                    </a:cubicBezTo>
                    <a:cubicBezTo>
                      <a:pt x="147" y="26"/>
                      <a:pt x="150" y="30"/>
                      <a:pt x="141" y="28"/>
                    </a:cubicBezTo>
                    <a:cubicBezTo>
                      <a:pt x="133" y="26"/>
                      <a:pt x="118" y="15"/>
                      <a:pt x="111" y="21"/>
                    </a:cubicBezTo>
                    <a:cubicBezTo>
                      <a:pt x="106" y="25"/>
                      <a:pt x="108" y="29"/>
                      <a:pt x="100" y="30"/>
                    </a:cubicBezTo>
                    <a:cubicBezTo>
                      <a:pt x="95" y="31"/>
                      <a:pt x="89" y="31"/>
                      <a:pt x="84" y="29"/>
                    </a:cubicBezTo>
                    <a:cubicBezTo>
                      <a:pt x="79" y="28"/>
                      <a:pt x="75" y="24"/>
                      <a:pt x="71" y="21"/>
                    </a:cubicBezTo>
                    <a:cubicBezTo>
                      <a:pt x="66" y="18"/>
                      <a:pt x="63" y="17"/>
                      <a:pt x="57" y="15"/>
                    </a:cubicBezTo>
                    <a:cubicBezTo>
                      <a:pt x="47" y="11"/>
                      <a:pt x="42" y="6"/>
                      <a:pt x="30" y="5"/>
                    </a:cubicBezTo>
                    <a:cubicBezTo>
                      <a:pt x="26" y="5"/>
                      <a:pt x="5" y="10"/>
                      <a:pt x="1" y="7"/>
                    </a:cubicBezTo>
                    <a:cubicBezTo>
                      <a:pt x="0" y="14"/>
                      <a:pt x="34" y="14"/>
                      <a:pt x="39" y="18"/>
                    </a:cubicBezTo>
                    <a:cubicBezTo>
                      <a:pt x="47" y="24"/>
                      <a:pt x="52" y="31"/>
                      <a:pt x="61" y="36"/>
                    </a:cubicBezTo>
                    <a:cubicBezTo>
                      <a:pt x="76" y="45"/>
                      <a:pt x="103" y="64"/>
                      <a:pt x="119" y="48"/>
                    </a:cubicBezTo>
                    <a:cubicBezTo>
                      <a:pt x="121" y="47"/>
                      <a:pt x="121" y="45"/>
                      <a:pt x="123" y="43"/>
                    </a:cubicBezTo>
                    <a:cubicBezTo>
                      <a:pt x="132" y="50"/>
                      <a:pt x="142" y="47"/>
                      <a:pt x="153" y="50"/>
                    </a:cubicBezTo>
                    <a:cubicBezTo>
                      <a:pt x="158" y="51"/>
                      <a:pt x="160" y="55"/>
                      <a:pt x="164" y="59"/>
                    </a:cubicBezTo>
                    <a:cubicBezTo>
                      <a:pt x="168" y="63"/>
                      <a:pt x="173" y="67"/>
                      <a:pt x="178" y="70"/>
                    </a:cubicBezTo>
                    <a:cubicBezTo>
                      <a:pt x="191" y="78"/>
                      <a:pt x="205" y="78"/>
                      <a:pt x="219" y="76"/>
                    </a:cubicBezTo>
                    <a:cubicBezTo>
                      <a:pt x="230" y="73"/>
                      <a:pt x="246" y="65"/>
                      <a:pt x="256" y="68"/>
                    </a:cubicBezTo>
                    <a:cubicBezTo>
                      <a:pt x="267" y="72"/>
                      <a:pt x="272" y="83"/>
                      <a:pt x="263" y="92"/>
                    </a:cubicBezTo>
                    <a:cubicBezTo>
                      <a:pt x="259" y="96"/>
                      <a:pt x="254" y="99"/>
                      <a:pt x="250" y="103"/>
                    </a:cubicBezTo>
                    <a:cubicBezTo>
                      <a:pt x="246" y="108"/>
                      <a:pt x="244" y="113"/>
                      <a:pt x="241" y="118"/>
                    </a:cubicBezTo>
                    <a:cubicBezTo>
                      <a:pt x="236" y="127"/>
                      <a:pt x="229" y="134"/>
                      <a:pt x="236" y="145"/>
                    </a:cubicBezTo>
                    <a:cubicBezTo>
                      <a:pt x="242" y="155"/>
                      <a:pt x="247" y="159"/>
                      <a:pt x="243" y="171"/>
                    </a:cubicBezTo>
                    <a:cubicBezTo>
                      <a:pt x="249" y="172"/>
                      <a:pt x="259" y="173"/>
                      <a:pt x="263" y="169"/>
                    </a:cubicBezTo>
                    <a:cubicBezTo>
                      <a:pt x="260" y="164"/>
                      <a:pt x="257" y="161"/>
                      <a:pt x="257" y="154"/>
                    </a:cubicBezTo>
                    <a:cubicBezTo>
                      <a:pt x="257" y="148"/>
                      <a:pt x="259" y="143"/>
                      <a:pt x="260" y="137"/>
                    </a:cubicBezTo>
                    <a:cubicBezTo>
                      <a:pt x="264" y="125"/>
                      <a:pt x="277" y="119"/>
                      <a:pt x="284" y="110"/>
                    </a:cubicBezTo>
                    <a:cubicBezTo>
                      <a:pt x="287" y="104"/>
                      <a:pt x="291" y="101"/>
                      <a:pt x="296" y="97"/>
                    </a:cubicBezTo>
                    <a:cubicBezTo>
                      <a:pt x="301" y="92"/>
                      <a:pt x="301" y="88"/>
                      <a:pt x="303" y="82"/>
                    </a:cubicBezTo>
                    <a:cubicBezTo>
                      <a:pt x="304" y="76"/>
                      <a:pt x="307" y="76"/>
                      <a:pt x="314" y="74"/>
                    </a:cubicBezTo>
                    <a:cubicBezTo>
                      <a:pt x="322" y="72"/>
                      <a:pt x="330" y="70"/>
                      <a:pt x="337" y="67"/>
                    </a:cubicBezTo>
                    <a:cubicBezTo>
                      <a:pt x="359" y="58"/>
                      <a:pt x="381" y="39"/>
                      <a:pt x="405" y="51"/>
                    </a:cubicBezTo>
                    <a:cubicBezTo>
                      <a:pt x="416" y="56"/>
                      <a:pt x="426" y="51"/>
                      <a:pt x="437" y="55"/>
                    </a:cubicBezTo>
                    <a:cubicBezTo>
                      <a:pt x="442" y="57"/>
                      <a:pt x="446" y="61"/>
                      <a:pt x="451" y="62"/>
                    </a:cubicBezTo>
                    <a:cubicBezTo>
                      <a:pt x="457" y="64"/>
                      <a:pt x="463" y="64"/>
                      <a:pt x="469" y="66"/>
                    </a:cubicBezTo>
                    <a:cubicBezTo>
                      <a:pt x="481" y="70"/>
                      <a:pt x="492" y="70"/>
                      <a:pt x="505" y="71"/>
                    </a:cubicBezTo>
                    <a:cubicBezTo>
                      <a:pt x="519" y="72"/>
                      <a:pt x="529" y="76"/>
                      <a:pt x="540" y="84"/>
                    </a:cubicBezTo>
                    <a:cubicBezTo>
                      <a:pt x="552" y="93"/>
                      <a:pt x="565" y="98"/>
                      <a:pt x="572" y="112"/>
                    </a:cubicBezTo>
                    <a:cubicBezTo>
                      <a:pt x="579" y="124"/>
                      <a:pt x="588" y="135"/>
                      <a:pt x="600" y="141"/>
                    </a:cubicBezTo>
                    <a:cubicBezTo>
                      <a:pt x="609" y="146"/>
                      <a:pt x="620" y="152"/>
                      <a:pt x="630" y="155"/>
                    </a:cubicBezTo>
                    <a:cubicBezTo>
                      <a:pt x="638" y="157"/>
                      <a:pt x="647" y="152"/>
                      <a:pt x="652" y="145"/>
                    </a:cubicBezTo>
                    <a:cubicBezTo>
                      <a:pt x="655" y="142"/>
                      <a:pt x="655" y="129"/>
                      <a:pt x="650" y="127"/>
                    </a:cubicBezTo>
                    <a:cubicBezTo>
                      <a:pt x="648" y="125"/>
                      <a:pt x="634" y="128"/>
                      <a:pt x="631" y="129"/>
                    </a:cubicBezTo>
                    <a:cubicBezTo>
                      <a:pt x="633" y="133"/>
                      <a:pt x="633" y="136"/>
                      <a:pt x="629" y="138"/>
                    </a:cubicBezTo>
                    <a:cubicBezTo>
                      <a:pt x="624" y="140"/>
                      <a:pt x="621" y="135"/>
                      <a:pt x="618" y="132"/>
                    </a:cubicBezTo>
                    <a:cubicBezTo>
                      <a:pt x="612" y="127"/>
                      <a:pt x="607" y="124"/>
                      <a:pt x="603" y="116"/>
                    </a:cubicBezTo>
                    <a:cubicBezTo>
                      <a:pt x="597" y="108"/>
                      <a:pt x="590" y="100"/>
                      <a:pt x="584" y="91"/>
                    </a:cubicBezTo>
                    <a:cubicBezTo>
                      <a:pt x="581" y="87"/>
                      <a:pt x="580" y="83"/>
                      <a:pt x="580" y="78"/>
                    </a:cubicBezTo>
                    <a:cubicBezTo>
                      <a:pt x="580" y="73"/>
                      <a:pt x="584" y="67"/>
                      <a:pt x="582" y="63"/>
                    </a:cubicBezTo>
                    <a:cubicBezTo>
                      <a:pt x="575" y="69"/>
                      <a:pt x="571" y="73"/>
                      <a:pt x="561" y="70"/>
                    </a:cubicBezTo>
                    <a:cubicBezTo>
                      <a:pt x="552" y="68"/>
                      <a:pt x="546" y="64"/>
                      <a:pt x="538" y="59"/>
                    </a:cubicBezTo>
                    <a:cubicBezTo>
                      <a:pt x="529" y="55"/>
                      <a:pt x="521" y="57"/>
                      <a:pt x="512" y="56"/>
                    </a:cubicBezTo>
                    <a:cubicBezTo>
                      <a:pt x="507" y="55"/>
                      <a:pt x="502" y="54"/>
                      <a:pt x="498" y="50"/>
                    </a:cubicBezTo>
                    <a:cubicBezTo>
                      <a:pt x="496" y="47"/>
                      <a:pt x="497" y="42"/>
                      <a:pt x="494" y="40"/>
                    </a:cubicBezTo>
                    <a:cubicBezTo>
                      <a:pt x="491" y="42"/>
                      <a:pt x="491" y="45"/>
                      <a:pt x="487" y="47"/>
                    </a:cubicBezTo>
                    <a:cubicBezTo>
                      <a:pt x="484" y="48"/>
                      <a:pt x="480" y="48"/>
                      <a:pt x="476" y="48"/>
                    </a:cubicBezTo>
                    <a:cubicBezTo>
                      <a:pt x="468" y="47"/>
                      <a:pt x="459" y="44"/>
                      <a:pt x="453" y="39"/>
                    </a:cubicBezTo>
                    <a:cubicBezTo>
                      <a:pt x="445" y="34"/>
                      <a:pt x="439" y="31"/>
                      <a:pt x="431" y="28"/>
                    </a:cubicBezTo>
                    <a:cubicBezTo>
                      <a:pt x="421" y="24"/>
                      <a:pt x="416" y="18"/>
                      <a:pt x="408" y="13"/>
                    </a:cubicBezTo>
                    <a:cubicBezTo>
                      <a:pt x="408" y="18"/>
                      <a:pt x="410" y="22"/>
                      <a:pt x="405" y="25"/>
                    </a:cubicBezTo>
                    <a:cubicBezTo>
                      <a:pt x="400" y="28"/>
                      <a:pt x="390" y="28"/>
                      <a:pt x="384" y="29"/>
                    </a:cubicBezTo>
                    <a:cubicBezTo>
                      <a:pt x="372" y="31"/>
                      <a:pt x="360" y="33"/>
                      <a:pt x="349" y="36"/>
                    </a:cubicBezTo>
                    <a:cubicBezTo>
                      <a:pt x="336" y="39"/>
                      <a:pt x="326" y="42"/>
                      <a:pt x="315" y="49"/>
                    </a:cubicBezTo>
                    <a:cubicBezTo>
                      <a:pt x="304" y="56"/>
                      <a:pt x="290" y="57"/>
                      <a:pt x="277" y="53"/>
                    </a:cubicBezTo>
                    <a:cubicBezTo>
                      <a:pt x="270" y="51"/>
                      <a:pt x="270" y="48"/>
                      <a:pt x="269" y="42"/>
                    </a:cubicBezTo>
                    <a:cubicBezTo>
                      <a:pt x="268" y="35"/>
                      <a:pt x="266" y="33"/>
                      <a:pt x="260" y="29"/>
                    </a:cubicBezTo>
                    <a:cubicBezTo>
                      <a:pt x="254" y="24"/>
                      <a:pt x="249" y="20"/>
                      <a:pt x="245" y="14"/>
                    </a:cubicBezTo>
                    <a:cubicBezTo>
                      <a:pt x="243" y="11"/>
                      <a:pt x="238" y="1"/>
                      <a:pt x="238" y="1"/>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2" name="Freeform 5161"/>
              <p:cNvSpPr>
                <a:spLocks/>
              </p:cNvSpPr>
              <p:nvPr/>
            </p:nvSpPr>
            <p:spPr bwMode="auto">
              <a:xfrm>
                <a:off x="2306" y="2272"/>
                <a:ext cx="957" cy="395"/>
              </a:xfrm>
              <a:custGeom>
                <a:avLst/>
                <a:gdLst>
                  <a:gd name="T0" fmla="*/ 0 w 383"/>
                  <a:gd name="T1" fmla="*/ 783 h 158"/>
                  <a:gd name="T2" fmla="*/ 192 w 383"/>
                  <a:gd name="T3" fmla="*/ 775 h 158"/>
                  <a:gd name="T4" fmla="*/ 400 w 383"/>
                  <a:gd name="T5" fmla="*/ 788 h 158"/>
                  <a:gd name="T6" fmla="*/ 800 w 383"/>
                  <a:gd name="T7" fmla="*/ 845 h 158"/>
                  <a:gd name="T8" fmla="*/ 1037 w 383"/>
                  <a:gd name="T9" fmla="*/ 920 h 158"/>
                  <a:gd name="T10" fmla="*/ 1262 w 383"/>
                  <a:gd name="T11" fmla="*/ 970 h 158"/>
                  <a:gd name="T12" fmla="*/ 1504 w 383"/>
                  <a:gd name="T13" fmla="*/ 975 h 158"/>
                  <a:gd name="T14" fmla="*/ 1712 w 383"/>
                  <a:gd name="T15" fmla="*/ 970 h 158"/>
                  <a:gd name="T16" fmla="*/ 1999 w 383"/>
                  <a:gd name="T17" fmla="*/ 800 h 158"/>
                  <a:gd name="T18" fmla="*/ 2249 w 383"/>
                  <a:gd name="T19" fmla="*/ 508 h 158"/>
                  <a:gd name="T20" fmla="*/ 2366 w 383"/>
                  <a:gd name="T21" fmla="*/ 283 h 158"/>
                  <a:gd name="T22" fmla="*/ 2349 w 383"/>
                  <a:gd name="T23" fmla="*/ 0 h 158"/>
                  <a:gd name="T24" fmla="*/ 2291 w 383"/>
                  <a:gd name="T25" fmla="*/ 170 h 158"/>
                  <a:gd name="T26" fmla="*/ 2229 w 383"/>
                  <a:gd name="T27" fmla="*/ 325 h 158"/>
                  <a:gd name="T28" fmla="*/ 2141 w 383"/>
                  <a:gd name="T29" fmla="*/ 438 h 158"/>
                  <a:gd name="T30" fmla="*/ 2061 w 383"/>
                  <a:gd name="T31" fmla="*/ 470 h 158"/>
                  <a:gd name="T32" fmla="*/ 2066 w 383"/>
                  <a:gd name="T33" fmla="*/ 570 h 158"/>
                  <a:gd name="T34" fmla="*/ 2024 w 383"/>
                  <a:gd name="T35" fmla="*/ 658 h 158"/>
                  <a:gd name="T36" fmla="*/ 1887 w 383"/>
                  <a:gd name="T37" fmla="*/ 795 h 158"/>
                  <a:gd name="T38" fmla="*/ 1649 w 383"/>
                  <a:gd name="T39" fmla="*/ 845 h 158"/>
                  <a:gd name="T40" fmla="*/ 1429 w 383"/>
                  <a:gd name="T41" fmla="*/ 783 h 158"/>
                  <a:gd name="T42" fmla="*/ 1299 w 383"/>
                  <a:gd name="T43" fmla="*/ 700 h 158"/>
                  <a:gd name="T44" fmla="*/ 1154 w 383"/>
                  <a:gd name="T45" fmla="*/ 583 h 158"/>
                  <a:gd name="T46" fmla="*/ 1162 w 383"/>
                  <a:gd name="T47" fmla="*/ 483 h 158"/>
                  <a:gd name="T48" fmla="*/ 1017 w 383"/>
                  <a:gd name="T49" fmla="*/ 463 h 158"/>
                  <a:gd name="T50" fmla="*/ 867 w 383"/>
                  <a:gd name="T51" fmla="*/ 413 h 158"/>
                  <a:gd name="T52" fmla="*/ 667 w 383"/>
                  <a:gd name="T53" fmla="*/ 245 h 158"/>
                  <a:gd name="T54" fmla="*/ 730 w 383"/>
                  <a:gd name="T55" fmla="*/ 445 h 158"/>
                  <a:gd name="T56" fmla="*/ 700 w 383"/>
                  <a:gd name="T57" fmla="*/ 608 h 158"/>
                  <a:gd name="T58" fmla="*/ 425 w 383"/>
                  <a:gd name="T59" fmla="*/ 788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83" h="158">
                    <a:moveTo>
                      <a:pt x="0" y="125"/>
                    </a:moveTo>
                    <a:cubicBezTo>
                      <a:pt x="9" y="121"/>
                      <a:pt x="21" y="123"/>
                      <a:pt x="31" y="124"/>
                    </a:cubicBezTo>
                    <a:cubicBezTo>
                      <a:pt x="42" y="124"/>
                      <a:pt x="53" y="126"/>
                      <a:pt x="64" y="126"/>
                    </a:cubicBezTo>
                    <a:cubicBezTo>
                      <a:pt x="89" y="126"/>
                      <a:pt x="105" y="129"/>
                      <a:pt x="128" y="135"/>
                    </a:cubicBezTo>
                    <a:cubicBezTo>
                      <a:pt x="140" y="138"/>
                      <a:pt x="155" y="144"/>
                      <a:pt x="166" y="147"/>
                    </a:cubicBezTo>
                    <a:cubicBezTo>
                      <a:pt x="177" y="150"/>
                      <a:pt x="190" y="151"/>
                      <a:pt x="202" y="155"/>
                    </a:cubicBezTo>
                    <a:cubicBezTo>
                      <a:pt x="214" y="158"/>
                      <a:pt x="229" y="155"/>
                      <a:pt x="241" y="156"/>
                    </a:cubicBezTo>
                    <a:cubicBezTo>
                      <a:pt x="252" y="158"/>
                      <a:pt x="263" y="158"/>
                      <a:pt x="274" y="155"/>
                    </a:cubicBezTo>
                    <a:cubicBezTo>
                      <a:pt x="293" y="151"/>
                      <a:pt x="309" y="144"/>
                      <a:pt x="320" y="128"/>
                    </a:cubicBezTo>
                    <a:cubicBezTo>
                      <a:pt x="333" y="110"/>
                      <a:pt x="348" y="99"/>
                      <a:pt x="360" y="81"/>
                    </a:cubicBezTo>
                    <a:cubicBezTo>
                      <a:pt x="367" y="71"/>
                      <a:pt x="376" y="58"/>
                      <a:pt x="379" y="45"/>
                    </a:cubicBezTo>
                    <a:cubicBezTo>
                      <a:pt x="383" y="31"/>
                      <a:pt x="379" y="14"/>
                      <a:pt x="376" y="0"/>
                    </a:cubicBezTo>
                    <a:cubicBezTo>
                      <a:pt x="373" y="8"/>
                      <a:pt x="370" y="19"/>
                      <a:pt x="367" y="27"/>
                    </a:cubicBezTo>
                    <a:cubicBezTo>
                      <a:pt x="364" y="36"/>
                      <a:pt x="361" y="45"/>
                      <a:pt x="357" y="52"/>
                    </a:cubicBezTo>
                    <a:cubicBezTo>
                      <a:pt x="353" y="58"/>
                      <a:pt x="349" y="66"/>
                      <a:pt x="343" y="70"/>
                    </a:cubicBezTo>
                    <a:cubicBezTo>
                      <a:pt x="340" y="72"/>
                      <a:pt x="332" y="72"/>
                      <a:pt x="330" y="75"/>
                    </a:cubicBezTo>
                    <a:cubicBezTo>
                      <a:pt x="328" y="79"/>
                      <a:pt x="332" y="87"/>
                      <a:pt x="331" y="91"/>
                    </a:cubicBezTo>
                    <a:cubicBezTo>
                      <a:pt x="330" y="95"/>
                      <a:pt x="327" y="101"/>
                      <a:pt x="324" y="105"/>
                    </a:cubicBezTo>
                    <a:cubicBezTo>
                      <a:pt x="319" y="113"/>
                      <a:pt x="311" y="122"/>
                      <a:pt x="302" y="127"/>
                    </a:cubicBezTo>
                    <a:cubicBezTo>
                      <a:pt x="290" y="136"/>
                      <a:pt x="278" y="138"/>
                      <a:pt x="264" y="135"/>
                    </a:cubicBezTo>
                    <a:cubicBezTo>
                      <a:pt x="252" y="132"/>
                      <a:pt x="240" y="132"/>
                      <a:pt x="229" y="125"/>
                    </a:cubicBezTo>
                    <a:cubicBezTo>
                      <a:pt x="221" y="120"/>
                      <a:pt x="217" y="115"/>
                      <a:pt x="208" y="112"/>
                    </a:cubicBezTo>
                    <a:cubicBezTo>
                      <a:pt x="199" y="108"/>
                      <a:pt x="189" y="103"/>
                      <a:pt x="185" y="93"/>
                    </a:cubicBezTo>
                    <a:cubicBezTo>
                      <a:pt x="182" y="87"/>
                      <a:pt x="186" y="82"/>
                      <a:pt x="186" y="77"/>
                    </a:cubicBezTo>
                    <a:cubicBezTo>
                      <a:pt x="178" y="76"/>
                      <a:pt x="172" y="77"/>
                      <a:pt x="163" y="74"/>
                    </a:cubicBezTo>
                    <a:cubicBezTo>
                      <a:pt x="155" y="72"/>
                      <a:pt x="147" y="70"/>
                      <a:pt x="139" y="66"/>
                    </a:cubicBezTo>
                    <a:cubicBezTo>
                      <a:pt x="129" y="61"/>
                      <a:pt x="111" y="51"/>
                      <a:pt x="107" y="39"/>
                    </a:cubicBezTo>
                    <a:cubicBezTo>
                      <a:pt x="110" y="50"/>
                      <a:pt x="117" y="60"/>
                      <a:pt x="117" y="71"/>
                    </a:cubicBezTo>
                    <a:cubicBezTo>
                      <a:pt x="118" y="81"/>
                      <a:pt x="117" y="88"/>
                      <a:pt x="112" y="97"/>
                    </a:cubicBezTo>
                    <a:cubicBezTo>
                      <a:pt x="103" y="111"/>
                      <a:pt x="86" y="126"/>
                      <a:pt x="68" y="126"/>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3" name="Freeform 5162"/>
              <p:cNvSpPr>
                <a:spLocks/>
              </p:cNvSpPr>
              <p:nvPr/>
            </p:nvSpPr>
            <p:spPr bwMode="auto">
              <a:xfrm>
                <a:off x="2571" y="2455"/>
                <a:ext cx="265" cy="187"/>
              </a:xfrm>
              <a:custGeom>
                <a:avLst/>
                <a:gdLst>
                  <a:gd name="T0" fmla="*/ 225 w 106"/>
                  <a:gd name="T1" fmla="*/ 0 h 75"/>
                  <a:gd name="T2" fmla="*/ 0 w 106"/>
                  <a:gd name="T3" fmla="*/ 292 h 75"/>
                  <a:gd name="T4" fmla="*/ 213 w 106"/>
                  <a:gd name="T5" fmla="*/ 349 h 75"/>
                  <a:gd name="T6" fmla="*/ 438 w 106"/>
                  <a:gd name="T7" fmla="*/ 411 h 75"/>
                  <a:gd name="T8" fmla="*/ 638 w 106"/>
                  <a:gd name="T9" fmla="*/ 416 h 75"/>
                  <a:gd name="T10" fmla="*/ 495 w 106"/>
                  <a:gd name="T11" fmla="*/ 249 h 75"/>
                  <a:gd name="T12" fmla="*/ 438 w 106"/>
                  <a:gd name="T13" fmla="*/ 137 h 75"/>
                  <a:gd name="T14" fmla="*/ 350 w 106"/>
                  <a:gd name="T15" fmla="*/ 55 h 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75">
                    <a:moveTo>
                      <a:pt x="36" y="0"/>
                    </a:moveTo>
                    <a:cubicBezTo>
                      <a:pt x="16" y="8"/>
                      <a:pt x="11" y="32"/>
                      <a:pt x="0" y="47"/>
                    </a:cubicBezTo>
                    <a:cubicBezTo>
                      <a:pt x="11" y="54"/>
                      <a:pt x="22" y="54"/>
                      <a:pt x="34" y="56"/>
                    </a:cubicBezTo>
                    <a:cubicBezTo>
                      <a:pt x="46" y="58"/>
                      <a:pt x="59" y="62"/>
                      <a:pt x="70" y="66"/>
                    </a:cubicBezTo>
                    <a:cubicBezTo>
                      <a:pt x="76" y="68"/>
                      <a:pt x="97" y="75"/>
                      <a:pt x="102" y="67"/>
                    </a:cubicBezTo>
                    <a:cubicBezTo>
                      <a:pt x="106" y="58"/>
                      <a:pt x="83" y="47"/>
                      <a:pt x="79" y="40"/>
                    </a:cubicBezTo>
                    <a:cubicBezTo>
                      <a:pt x="75" y="35"/>
                      <a:pt x="73" y="28"/>
                      <a:pt x="70" y="22"/>
                    </a:cubicBezTo>
                    <a:cubicBezTo>
                      <a:pt x="66" y="16"/>
                      <a:pt x="59" y="13"/>
                      <a:pt x="56" y="9"/>
                    </a:cubicBezTo>
                  </a:path>
                </a:pathLst>
              </a:custGeom>
              <a:solidFill>
                <a:srgbClr val="E8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4" name="Freeform 5163"/>
              <p:cNvSpPr>
                <a:spLocks/>
              </p:cNvSpPr>
              <p:nvPr/>
            </p:nvSpPr>
            <p:spPr bwMode="auto">
              <a:xfrm>
                <a:off x="2273" y="2370"/>
                <a:ext cx="153" cy="225"/>
              </a:xfrm>
              <a:custGeom>
                <a:avLst/>
                <a:gdLst>
                  <a:gd name="T0" fmla="*/ 339 w 61"/>
                  <a:gd name="T1" fmla="*/ 258 h 90"/>
                  <a:gd name="T2" fmla="*/ 371 w 61"/>
                  <a:gd name="T3" fmla="*/ 50 h 90"/>
                  <a:gd name="T4" fmla="*/ 309 w 61"/>
                  <a:gd name="T5" fmla="*/ 33 h 90"/>
                  <a:gd name="T6" fmla="*/ 233 w 61"/>
                  <a:gd name="T7" fmla="*/ 75 h 90"/>
                  <a:gd name="T8" fmla="*/ 100 w 61"/>
                  <a:gd name="T9" fmla="*/ 420 h 90"/>
                  <a:gd name="T10" fmla="*/ 0 w 61"/>
                  <a:gd name="T11" fmla="*/ 563 h 90"/>
                  <a:gd name="T12" fmla="*/ 120 w 61"/>
                  <a:gd name="T13" fmla="*/ 538 h 90"/>
                  <a:gd name="T14" fmla="*/ 263 w 61"/>
                  <a:gd name="T15" fmla="*/ 538 h 90"/>
                  <a:gd name="T16" fmla="*/ 183 w 61"/>
                  <a:gd name="T17" fmla="*/ 320 h 90"/>
                  <a:gd name="T18" fmla="*/ 258 w 61"/>
                  <a:gd name="T19" fmla="*/ 188 h 90"/>
                  <a:gd name="T20" fmla="*/ 309 w 61"/>
                  <a:gd name="T21" fmla="*/ 263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 h="90">
                    <a:moveTo>
                      <a:pt x="54" y="41"/>
                    </a:moveTo>
                    <a:cubicBezTo>
                      <a:pt x="56" y="30"/>
                      <a:pt x="61" y="19"/>
                      <a:pt x="59" y="8"/>
                    </a:cubicBezTo>
                    <a:cubicBezTo>
                      <a:pt x="58" y="0"/>
                      <a:pt x="55" y="1"/>
                      <a:pt x="49" y="5"/>
                    </a:cubicBezTo>
                    <a:cubicBezTo>
                      <a:pt x="45" y="7"/>
                      <a:pt x="41" y="9"/>
                      <a:pt x="37" y="12"/>
                    </a:cubicBezTo>
                    <a:cubicBezTo>
                      <a:pt x="22" y="24"/>
                      <a:pt x="23" y="50"/>
                      <a:pt x="16" y="67"/>
                    </a:cubicBezTo>
                    <a:cubicBezTo>
                      <a:pt x="11" y="76"/>
                      <a:pt x="8" y="84"/>
                      <a:pt x="0" y="90"/>
                    </a:cubicBezTo>
                    <a:cubicBezTo>
                      <a:pt x="6" y="90"/>
                      <a:pt x="12" y="86"/>
                      <a:pt x="19" y="86"/>
                    </a:cubicBezTo>
                    <a:cubicBezTo>
                      <a:pt x="27" y="86"/>
                      <a:pt x="35" y="87"/>
                      <a:pt x="42" y="86"/>
                    </a:cubicBezTo>
                    <a:cubicBezTo>
                      <a:pt x="23" y="86"/>
                      <a:pt x="25" y="64"/>
                      <a:pt x="29" y="51"/>
                    </a:cubicBezTo>
                    <a:cubicBezTo>
                      <a:pt x="31" y="47"/>
                      <a:pt x="35" y="32"/>
                      <a:pt x="41" y="30"/>
                    </a:cubicBezTo>
                    <a:cubicBezTo>
                      <a:pt x="48" y="28"/>
                      <a:pt x="47" y="40"/>
                      <a:pt x="49" y="42"/>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5" name="Freeform 5164"/>
              <p:cNvSpPr>
                <a:spLocks/>
              </p:cNvSpPr>
              <p:nvPr/>
            </p:nvSpPr>
            <p:spPr bwMode="auto">
              <a:xfrm>
                <a:off x="1851" y="2502"/>
                <a:ext cx="65" cy="63"/>
              </a:xfrm>
              <a:custGeom>
                <a:avLst/>
                <a:gdLst>
                  <a:gd name="T0" fmla="*/ 0 w 26"/>
                  <a:gd name="T1" fmla="*/ 83 h 25"/>
                  <a:gd name="T2" fmla="*/ 133 w 26"/>
                  <a:gd name="T3" fmla="*/ 0 h 25"/>
                  <a:gd name="T4" fmla="*/ 163 w 26"/>
                  <a:gd name="T5" fmla="*/ 159 h 25"/>
                  <a:gd name="T6" fmla="*/ 70 w 26"/>
                  <a:gd name="T7" fmla="*/ 88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5">
                    <a:moveTo>
                      <a:pt x="0" y="13"/>
                    </a:moveTo>
                    <a:cubicBezTo>
                      <a:pt x="7" y="17"/>
                      <a:pt x="20" y="6"/>
                      <a:pt x="21" y="0"/>
                    </a:cubicBezTo>
                    <a:cubicBezTo>
                      <a:pt x="23" y="8"/>
                      <a:pt x="24" y="16"/>
                      <a:pt x="26" y="25"/>
                    </a:cubicBezTo>
                    <a:cubicBezTo>
                      <a:pt x="24" y="20"/>
                      <a:pt x="16" y="14"/>
                      <a:pt x="11" y="14"/>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6" name="Freeform 5165"/>
              <p:cNvSpPr>
                <a:spLocks/>
              </p:cNvSpPr>
              <p:nvPr/>
            </p:nvSpPr>
            <p:spPr bwMode="auto">
              <a:xfrm>
                <a:off x="1831" y="2285"/>
                <a:ext cx="127" cy="292"/>
              </a:xfrm>
              <a:custGeom>
                <a:avLst/>
                <a:gdLst>
                  <a:gd name="T0" fmla="*/ 100 w 51"/>
                  <a:gd name="T1" fmla="*/ 5 h 117"/>
                  <a:gd name="T2" fmla="*/ 125 w 51"/>
                  <a:gd name="T3" fmla="*/ 137 h 117"/>
                  <a:gd name="T4" fmla="*/ 162 w 51"/>
                  <a:gd name="T5" fmla="*/ 304 h 117"/>
                  <a:gd name="T6" fmla="*/ 142 w 51"/>
                  <a:gd name="T7" fmla="*/ 474 h 117"/>
                  <a:gd name="T8" fmla="*/ 0 w 51"/>
                  <a:gd name="T9" fmla="*/ 604 h 117"/>
                  <a:gd name="T10" fmla="*/ 162 w 51"/>
                  <a:gd name="T11" fmla="*/ 649 h 117"/>
                  <a:gd name="T12" fmla="*/ 237 w 51"/>
                  <a:gd name="T13" fmla="*/ 686 h 117"/>
                  <a:gd name="T14" fmla="*/ 304 w 51"/>
                  <a:gd name="T15" fmla="*/ 729 h 117"/>
                  <a:gd name="T16" fmla="*/ 286 w 51"/>
                  <a:gd name="T17" fmla="*/ 304 h 117"/>
                  <a:gd name="T18" fmla="*/ 149 w 51"/>
                  <a:gd name="T19" fmla="*/ 0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1" h="117">
                    <a:moveTo>
                      <a:pt x="16" y="1"/>
                    </a:moveTo>
                    <a:cubicBezTo>
                      <a:pt x="1" y="9"/>
                      <a:pt x="13" y="13"/>
                      <a:pt x="20" y="22"/>
                    </a:cubicBezTo>
                    <a:cubicBezTo>
                      <a:pt x="26" y="29"/>
                      <a:pt x="26" y="40"/>
                      <a:pt x="26" y="49"/>
                    </a:cubicBezTo>
                    <a:cubicBezTo>
                      <a:pt x="26" y="58"/>
                      <a:pt x="27" y="68"/>
                      <a:pt x="23" y="76"/>
                    </a:cubicBezTo>
                    <a:cubicBezTo>
                      <a:pt x="19" y="85"/>
                      <a:pt x="9" y="92"/>
                      <a:pt x="0" y="97"/>
                    </a:cubicBezTo>
                    <a:cubicBezTo>
                      <a:pt x="7" y="101"/>
                      <a:pt x="18" y="101"/>
                      <a:pt x="26" y="104"/>
                    </a:cubicBezTo>
                    <a:cubicBezTo>
                      <a:pt x="30" y="105"/>
                      <a:pt x="35" y="107"/>
                      <a:pt x="38" y="110"/>
                    </a:cubicBezTo>
                    <a:cubicBezTo>
                      <a:pt x="42" y="114"/>
                      <a:pt x="43" y="117"/>
                      <a:pt x="49" y="117"/>
                    </a:cubicBezTo>
                    <a:cubicBezTo>
                      <a:pt x="35" y="97"/>
                      <a:pt x="40" y="72"/>
                      <a:pt x="46" y="49"/>
                    </a:cubicBezTo>
                    <a:cubicBezTo>
                      <a:pt x="51" y="32"/>
                      <a:pt x="48" y="2"/>
                      <a:pt x="24" y="0"/>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7" name="Freeform 5166"/>
              <p:cNvSpPr>
                <a:spLocks/>
              </p:cNvSpPr>
              <p:nvPr/>
            </p:nvSpPr>
            <p:spPr bwMode="auto">
              <a:xfrm>
                <a:off x="1598" y="2225"/>
                <a:ext cx="188" cy="187"/>
              </a:xfrm>
              <a:custGeom>
                <a:avLst/>
                <a:gdLst>
                  <a:gd name="T0" fmla="*/ 283 w 75"/>
                  <a:gd name="T1" fmla="*/ 12 h 75"/>
                  <a:gd name="T2" fmla="*/ 226 w 75"/>
                  <a:gd name="T3" fmla="*/ 25 h 75"/>
                  <a:gd name="T4" fmla="*/ 258 w 75"/>
                  <a:gd name="T5" fmla="*/ 75 h 75"/>
                  <a:gd name="T6" fmla="*/ 251 w 75"/>
                  <a:gd name="T7" fmla="*/ 175 h 75"/>
                  <a:gd name="T8" fmla="*/ 113 w 75"/>
                  <a:gd name="T9" fmla="*/ 237 h 75"/>
                  <a:gd name="T10" fmla="*/ 25 w 75"/>
                  <a:gd name="T11" fmla="*/ 324 h 75"/>
                  <a:gd name="T12" fmla="*/ 83 w 75"/>
                  <a:gd name="T13" fmla="*/ 386 h 75"/>
                  <a:gd name="T14" fmla="*/ 125 w 75"/>
                  <a:gd name="T15" fmla="*/ 466 h 75"/>
                  <a:gd name="T16" fmla="*/ 208 w 75"/>
                  <a:gd name="T17" fmla="*/ 299 h 75"/>
                  <a:gd name="T18" fmla="*/ 409 w 75"/>
                  <a:gd name="T19" fmla="*/ 287 h 75"/>
                  <a:gd name="T20" fmla="*/ 446 w 75"/>
                  <a:gd name="T21" fmla="*/ 155 h 75"/>
                  <a:gd name="T22" fmla="*/ 308 w 75"/>
                  <a:gd name="T23" fmla="*/ 17 h 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 h="75">
                    <a:moveTo>
                      <a:pt x="45" y="2"/>
                    </a:moveTo>
                    <a:cubicBezTo>
                      <a:pt x="42" y="0"/>
                      <a:pt x="37" y="0"/>
                      <a:pt x="36" y="4"/>
                    </a:cubicBezTo>
                    <a:cubicBezTo>
                      <a:pt x="34" y="9"/>
                      <a:pt x="39" y="10"/>
                      <a:pt x="41" y="12"/>
                    </a:cubicBezTo>
                    <a:cubicBezTo>
                      <a:pt x="48" y="19"/>
                      <a:pt x="50" y="25"/>
                      <a:pt x="40" y="28"/>
                    </a:cubicBezTo>
                    <a:cubicBezTo>
                      <a:pt x="31" y="30"/>
                      <a:pt x="24" y="30"/>
                      <a:pt x="18" y="38"/>
                    </a:cubicBezTo>
                    <a:cubicBezTo>
                      <a:pt x="15" y="43"/>
                      <a:pt x="11" y="52"/>
                      <a:pt x="4" y="52"/>
                    </a:cubicBezTo>
                    <a:cubicBezTo>
                      <a:pt x="0" y="56"/>
                      <a:pt x="10" y="59"/>
                      <a:pt x="13" y="62"/>
                    </a:cubicBezTo>
                    <a:cubicBezTo>
                      <a:pt x="17" y="66"/>
                      <a:pt x="19" y="71"/>
                      <a:pt x="20" y="75"/>
                    </a:cubicBezTo>
                    <a:cubicBezTo>
                      <a:pt x="18" y="63"/>
                      <a:pt x="19" y="49"/>
                      <a:pt x="33" y="48"/>
                    </a:cubicBezTo>
                    <a:cubicBezTo>
                      <a:pt x="43" y="46"/>
                      <a:pt x="55" y="48"/>
                      <a:pt x="65" y="46"/>
                    </a:cubicBezTo>
                    <a:cubicBezTo>
                      <a:pt x="75" y="43"/>
                      <a:pt x="75" y="34"/>
                      <a:pt x="71" y="25"/>
                    </a:cubicBezTo>
                    <a:cubicBezTo>
                      <a:pt x="67" y="18"/>
                      <a:pt x="49" y="9"/>
                      <a:pt x="49" y="3"/>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8" name="Freeform 5167"/>
              <p:cNvSpPr>
                <a:spLocks/>
              </p:cNvSpPr>
              <p:nvPr/>
            </p:nvSpPr>
            <p:spPr bwMode="auto">
              <a:xfrm>
                <a:off x="1918" y="2457"/>
                <a:ext cx="208" cy="140"/>
              </a:xfrm>
              <a:custGeom>
                <a:avLst/>
                <a:gdLst>
                  <a:gd name="T0" fmla="*/ 25 w 83"/>
                  <a:gd name="T1" fmla="*/ 208 h 56"/>
                  <a:gd name="T2" fmla="*/ 113 w 83"/>
                  <a:gd name="T3" fmla="*/ 313 h 56"/>
                  <a:gd name="T4" fmla="*/ 246 w 83"/>
                  <a:gd name="T5" fmla="*/ 338 h 56"/>
                  <a:gd name="T6" fmla="*/ 388 w 83"/>
                  <a:gd name="T7" fmla="*/ 345 h 56"/>
                  <a:gd name="T8" fmla="*/ 521 w 83"/>
                  <a:gd name="T9" fmla="*/ 338 h 56"/>
                  <a:gd name="T10" fmla="*/ 421 w 83"/>
                  <a:gd name="T11" fmla="*/ 270 h 56"/>
                  <a:gd name="T12" fmla="*/ 346 w 83"/>
                  <a:gd name="T13" fmla="*/ 225 h 56"/>
                  <a:gd name="T14" fmla="*/ 346 w 83"/>
                  <a:gd name="T15" fmla="*/ 295 h 56"/>
                  <a:gd name="T16" fmla="*/ 263 w 83"/>
                  <a:gd name="T17" fmla="*/ 313 h 56"/>
                  <a:gd name="T18" fmla="*/ 8 w 83"/>
                  <a:gd name="T19" fmla="*/ 38 h 56"/>
                  <a:gd name="T20" fmla="*/ 8 w 8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3" h="56">
                    <a:moveTo>
                      <a:pt x="4" y="33"/>
                    </a:moveTo>
                    <a:cubicBezTo>
                      <a:pt x="9" y="38"/>
                      <a:pt x="12" y="45"/>
                      <a:pt x="18" y="50"/>
                    </a:cubicBezTo>
                    <a:cubicBezTo>
                      <a:pt x="23" y="54"/>
                      <a:pt x="33" y="53"/>
                      <a:pt x="39" y="54"/>
                    </a:cubicBezTo>
                    <a:cubicBezTo>
                      <a:pt x="47" y="55"/>
                      <a:pt x="54" y="55"/>
                      <a:pt x="62" y="55"/>
                    </a:cubicBezTo>
                    <a:cubicBezTo>
                      <a:pt x="69" y="56"/>
                      <a:pt x="76" y="53"/>
                      <a:pt x="83" y="54"/>
                    </a:cubicBezTo>
                    <a:cubicBezTo>
                      <a:pt x="76" y="50"/>
                      <a:pt x="72" y="48"/>
                      <a:pt x="67" y="43"/>
                    </a:cubicBezTo>
                    <a:cubicBezTo>
                      <a:pt x="64" y="39"/>
                      <a:pt x="61" y="35"/>
                      <a:pt x="55" y="36"/>
                    </a:cubicBezTo>
                    <a:cubicBezTo>
                      <a:pt x="46" y="37"/>
                      <a:pt x="55" y="41"/>
                      <a:pt x="55" y="47"/>
                    </a:cubicBezTo>
                    <a:cubicBezTo>
                      <a:pt x="54" y="53"/>
                      <a:pt x="46" y="51"/>
                      <a:pt x="42" y="50"/>
                    </a:cubicBezTo>
                    <a:cubicBezTo>
                      <a:pt x="20" y="43"/>
                      <a:pt x="3" y="30"/>
                      <a:pt x="1" y="6"/>
                    </a:cubicBezTo>
                    <a:cubicBezTo>
                      <a:pt x="1" y="3"/>
                      <a:pt x="0" y="2"/>
                      <a:pt x="1" y="0"/>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69" name="Freeform 5168"/>
              <p:cNvSpPr>
                <a:spLocks/>
              </p:cNvSpPr>
              <p:nvPr/>
            </p:nvSpPr>
            <p:spPr bwMode="auto">
              <a:xfrm>
                <a:off x="3043" y="2032"/>
                <a:ext cx="123" cy="90"/>
              </a:xfrm>
              <a:custGeom>
                <a:avLst/>
                <a:gdLst>
                  <a:gd name="T0" fmla="*/ 38 w 49"/>
                  <a:gd name="T1" fmla="*/ 8 h 36"/>
                  <a:gd name="T2" fmla="*/ 158 w 49"/>
                  <a:gd name="T3" fmla="*/ 133 h 36"/>
                  <a:gd name="T4" fmla="*/ 309 w 49"/>
                  <a:gd name="T5" fmla="*/ 220 h 36"/>
                  <a:gd name="T6" fmla="*/ 70 w 49"/>
                  <a:gd name="T7" fmla="*/ 225 h 36"/>
                  <a:gd name="T8" fmla="*/ 0 w 49"/>
                  <a:gd name="T9" fmla="*/ 0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36">
                    <a:moveTo>
                      <a:pt x="6" y="1"/>
                    </a:moveTo>
                    <a:cubicBezTo>
                      <a:pt x="18" y="1"/>
                      <a:pt x="21" y="14"/>
                      <a:pt x="25" y="21"/>
                    </a:cubicBezTo>
                    <a:cubicBezTo>
                      <a:pt x="30" y="30"/>
                      <a:pt x="43" y="27"/>
                      <a:pt x="49" y="35"/>
                    </a:cubicBezTo>
                    <a:cubicBezTo>
                      <a:pt x="39" y="35"/>
                      <a:pt x="19" y="22"/>
                      <a:pt x="11" y="36"/>
                    </a:cubicBezTo>
                    <a:cubicBezTo>
                      <a:pt x="21" y="20"/>
                      <a:pt x="14" y="10"/>
                      <a:pt x="0" y="0"/>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0" name="Freeform 5169"/>
              <p:cNvSpPr>
                <a:spLocks/>
              </p:cNvSpPr>
              <p:nvPr/>
            </p:nvSpPr>
            <p:spPr bwMode="auto">
              <a:xfrm>
                <a:off x="1513" y="2092"/>
                <a:ext cx="148" cy="280"/>
              </a:xfrm>
              <a:custGeom>
                <a:avLst/>
                <a:gdLst>
                  <a:gd name="T0" fmla="*/ 70 w 59"/>
                  <a:gd name="T1" fmla="*/ 8 h 112"/>
                  <a:gd name="T2" fmla="*/ 125 w 59"/>
                  <a:gd name="T3" fmla="*/ 375 h 112"/>
                  <a:gd name="T4" fmla="*/ 183 w 59"/>
                  <a:gd name="T5" fmla="*/ 545 h 112"/>
                  <a:gd name="T6" fmla="*/ 288 w 59"/>
                  <a:gd name="T7" fmla="*/ 638 h 112"/>
                  <a:gd name="T8" fmla="*/ 371 w 59"/>
                  <a:gd name="T9" fmla="*/ 563 h 112"/>
                  <a:gd name="T10" fmla="*/ 238 w 59"/>
                  <a:gd name="T11" fmla="*/ 520 h 112"/>
                  <a:gd name="T12" fmla="*/ 171 w 59"/>
                  <a:gd name="T13" fmla="*/ 320 h 112"/>
                  <a:gd name="T14" fmla="*/ 133 w 59"/>
                  <a:gd name="T15" fmla="*/ 120 h 112"/>
                  <a:gd name="T16" fmla="*/ 238 w 59"/>
                  <a:gd name="T17" fmla="*/ 38 h 112"/>
                  <a:gd name="T18" fmla="*/ 70 w 59"/>
                  <a:gd name="T19" fmla="*/ 8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112">
                    <a:moveTo>
                      <a:pt x="11" y="1"/>
                    </a:moveTo>
                    <a:cubicBezTo>
                      <a:pt x="0" y="6"/>
                      <a:pt x="18" y="50"/>
                      <a:pt x="20" y="60"/>
                    </a:cubicBezTo>
                    <a:cubicBezTo>
                      <a:pt x="22" y="69"/>
                      <a:pt x="25" y="78"/>
                      <a:pt x="29" y="87"/>
                    </a:cubicBezTo>
                    <a:cubicBezTo>
                      <a:pt x="33" y="95"/>
                      <a:pt x="37" y="112"/>
                      <a:pt x="46" y="102"/>
                    </a:cubicBezTo>
                    <a:cubicBezTo>
                      <a:pt x="49" y="98"/>
                      <a:pt x="57" y="94"/>
                      <a:pt x="59" y="90"/>
                    </a:cubicBezTo>
                    <a:cubicBezTo>
                      <a:pt x="49" y="92"/>
                      <a:pt x="44" y="92"/>
                      <a:pt x="38" y="83"/>
                    </a:cubicBezTo>
                    <a:cubicBezTo>
                      <a:pt x="31" y="73"/>
                      <a:pt x="29" y="62"/>
                      <a:pt x="27" y="51"/>
                    </a:cubicBezTo>
                    <a:cubicBezTo>
                      <a:pt x="26" y="40"/>
                      <a:pt x="22" y="29"/>
                      <a:pt x="21" y="19"/>
                    </a:cubicBezTo>
                    <a:cubicBezTo>
                      <a:pt x="21" y="6"/>
                      <a:pt x="29" y="10"/>
                      <a:pt x="38" y="6"/>
                    </a:cubicBezTo>
                    <a:cubicBezTo>
                      <a:pt x="29" y="5"/>
                      <a:pt x="20" y="0"/>
                      <a:pt x="11" y="1"/>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1" name="Freeform 5170"/>
              <p:cNvSpPr>
                <a:spLocks/>
              </p:cNvSpPr>
              <p:nvPr/>
            </p:nvSpPr>
            <p:spPr bwMode="auto">
              <a:xfrm>
                <a:off x="1618" y="2327"/>
                <a:ext cx="290" cy="213"/>
              </a:xfrm>
              <a:custGeom>
                <a:avLst/>
                <a:gdLst>
                  <a:gd name="T0" fmla="*/ 95 w 116"/>
                  <a:gd name="T1" fmla="*/ 45 h 85"/>
                  <a:gd name="T2" fmla="*/ 233 w 116"/>
                  <a:gd name="T3" fmla="*/ 346 h 85"/>
                  <a:gd name="T4" fmla="*/ 563 w 116"/>
                  <a:gd name="T5" fmla="*/ 521 h 85"/>
                  <a:gd name="T6" fmla="*/ 708 w 116"/>
                  <a:gd name="T7" fmla="*/ 383 h 85"/>
                  <a:gd name="T8" fmla="*/ 525 w 116"/>
                  <a:gd name="T9" fmla="*/ 459 h 85"/>
                  <a:gd name="T10" fmla="*/ 320 w 116"/>
                  <a:gd name="T11" fmla="*/ 346 h 85"/>
                  <a:gd name="T12" fmla="*/ 200 w 116"/>
                  <a:gd name="T13" fmla="*/ 170 h 85"/>
                  <a:gd name="T14" fmla="*/ 220 w 116"/>
                  <a:gd name="T15" fmla="*/ 13 h 85"/>
                  <a:gd name="T16" fmla="*/ 125 w 116"/>
                  <a:gd name="T17" fmla="*/ 20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6" h="85">
                    <a:moveTo>
                      <a:pt x="15" y="7"/>
                    </a:moveTo>
                    <a:cubicBezTo>
                      <a:pt x="0" y="24"/>
                      <a:pt x="26" y="44"/>
                      <a:pt x="37" y="55"/>
                    </a:cubicBezTo>
                    <a:cubicBezTo>
                      <a:pt x="48" y="68"/>
                      <a:pt x="72" y="85"/>
                      <a:pt x="90" y="83"/>
                    </a:cubicBezTo>
                    <a:cubicBezTo>
                      <a:pt x="97" y="82"/>
                      <a:pt x="116" y="68"/>
                      <a:pt x="113" y="61"/>
                    </a:cubicBezTo>
                    <a:cubicBezTo>
                      <a:pt x="103" y="64"/>
                      <a:pt x="95" y="73"/>
                      <a:pt x="84" y="73"/>
                    </a:cubicBezTo>
                    <a:cubicBezTo>
                      <a:pt x="69" y="74"/>
                      <a:pt x="60" y="66"/>
                      <a:pt x="51" y="55"/>
                    </a:cubicBezTo>
                    <a:cubicBezTo>
                      <a:pt x="44" y="46"/>
                      <a:pt x="38" y="36"/>
                      <a:pt x="32" y="27"/>
                    </a:cubicBezTo>
                    <a:cubicBezTo>
                      <a:pt x="24" y="16"/>
                      <a:pt x="25" y="10"/>
                      <a:pt x="35" y="2"/>
                    </a:cubicBezTo>
                    <a:cubicBezTo>
                      <a:pt x="30" y="0"/>
                      <a:pt x="24" y="2"/>
                      <a:pt x="20" y="3"/>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2" name="Freeform 5171"/>
              <p:cNvSpPr>
                <a:spLocks/>
              </p:cNvSpPr>
              <p:nvPr/>
            </p:nvSpPr>
            <p:spPr bwMode="auto">
              <a:xfrm>
                <a:off x="1861" y="1277"/>
                <a:ext cx="210" cy="418"/>
              </a:xfrm>
              <a:custGeom>
                <a:avLst/>
                <a:gdLst>
                  <a:gd name="T0" fmla="*/ 70 w 84"/>
                  <a:gd name="T1" fmla="*/ 20 h 167"/>
                  <a:gd name="T2" fmla="*/ 8 w 84"/>
                  <a:gd name="T3" fmla="*/ 38 h 167"/>
                  <a:gd name="T4" fmla="*/ 58 w 84"/>
                  <a:gd name="T5" fmla="*/ 125 h 167"/>
                  <a:gd name="T6" fmla="*/ 175 w 84"/>
                  <a:gd name="T7" fmla="*/ 270 h 167"/>
                  <a:gd name="T8" fmla="*/ 233 w 84"/>
                  <a:gd name="T9" fmla="*/ 345 h 167"/>
                  <a:gd name="T10" fmla="*/ 200 w 84"/>
                  <a:gd name="T11" fmla="*/ 438 h 167"/>
                  <a:gd name="T12" fmla="*/ 200 w 84"/>
                  <a:gd name="T13" fmla="*/ 633 h 167"/>
                  <a:gd name="T14" fmla="*/ 138 w 84"/>
                  <a:gd name="T15" fmla="*/ 833 h 167"/>
                  <a:gd name="T16" fmla="*/ 100 w 84"/>
                  <a:gd name="T17" fmla="*/ 1046 h 167"/>
                  <a:gd name="T18" fmla="*/ 163 w 84"/>
                  <a:gd name="T19" fmla="*/ 946 h 167"/>
                  <a:gd name="T20" fmla="*/ 245 w 84"/>
                  <a:gd name="T21" fmla="*/ 821 h 167"/>
                  <a:gd name="T22" fmla="*/ 313 w 84"/>
                  <a:gd name="T23" fmla="*/ 596 h 167"/>
                  <a:gd name="T24" fmla="*/ 338 w 84"/>
                  <a:gd name="T25" fmla="*/ 375 h 167"/>
                  <a:gd name="T26" fmla="*/ 495 w 84"/>
                  <a:gd name="T27" fmla="*/ 225 h 167"/>
                  <a:gd name="T28" fmla="*/ 425 w 84"/>
                  <a:gd name="T29" fmla="*/ 200 h 167"/>
                  <a:gd name="T30" fmla="*/ 320 w 84"/>
                  <a:gd name="T31" fmla="*/ 188 h 167"/>
                  <a:gd name="T32" fmla="*/ 225 w 84"/>
                  <a:gd name="T33" fmla="*/ 133 h 167"/>
                  <a:gd name="T34" fmla="*/ 120 w 84"/>
                  <a:gd name="T35" fmla="*/ 63 h 1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4" h="167">
                    <a:moveTo>
                      <a:pt x="11" y="3"/>
                    </a:moveTo>
                    <a:cubicBezTo>
                      <a:pt x="8" y="0"/>
                      <a:pt x="1" y="1"/>
                      <a:pt x="1" y="6"/>
                    </a:cubicBezTo>
                    <a:cubicBezTo>
                      <a:pt x="0" y="10"/>
                      <a:pt x="7" y="17"/>
                      <a:pt x="9" y="20"/>
                    </a:cubicBezTo>
                    <a:cubicBezTo>
                      <a:pt x="13" y="29"/>
                      <a:pt x="20" y="37"/>
                      <a:pt x="28" y="43"/>
                    </a:cubicBezTo>
                    <a:cubicBezTo>
                      <a:pt x="33" y="47"/>
                      <a:pt x="37" y="48"/>
                      <a:pt x="37" y="55"/>
                    </a:cubicBezTo>
                    <a:cubicBezTo>
                      <a:pt x="37" y="60"/>
                      <a:pt x="34" y="65"/>
                      <a:pt x="32" y="70"/>
                    </a:cubicBezTo>
                    <a:cubicBezTo>
                      <a:pt x="30" y="80"/>
                      <a:pt x="33" y="91"/>
                      <a:pt x="32" y="101"/>
                    </a:cubicBezTo>
                    <a:cubicBezTo>
                      <a:pt x="32" y="111"/>
                      <a:pt x="27" y="125"/>
                      <a:pt x="22" y="133"/>
                    </a:cubicBezTo>
                    <a:cubicBezTo>
                      <a:pt x="17" y="140"/>
                      <a:pt x="4" y="160"/>
                      <a:pt x="16" y="167"/>
                    </a:cubicBezTo>
                    <a:cubicBezTo>
                      <a:pt x="19" y="161"/>
                      <a:pt x="22" y="156"/>
                      <a:pt x="26" y="151"/>
                    </a:cubicBezTo>
                    <a:cubicBezTo>
                      <a:pt x="31" y="144"/>
                      <a:pt x="36" y="139"/>
                      <a:pt x="39" y="131"/>
                    </a:cubicBezTo>
                    <a:cubicBezTo>
                      <a:pt x="43" y="119"/>
                      <a:pt x="50" y="108"/>
                      <a:pt x="50" y="95"/>
                    </a:cubicBezTo>
                    <a:cubicBezTo>
                      <a:pt x="50" y="83"/>
                      <a:pt x="48" y="71"/>
                      <a:pt x="54" y="60"/>
                    </a:cubicBezTo>
                    <a:cubicBezTo>
                      <a:pt x="60" y="50"/>
                      <a:pt x="74" y="46"/>
                      <a:pt x="79" y="36"/>
                    </a:cubicBezTo>
                    <a:cubicBezTo>
                      <a:pt x="84" y="27"/>
                      <a:pt x="73" y="30"/>
                      <a:pt x="68" y="32"/>
                    </a:cubicBezTo>
                    <a:cubicBezTo>
                      <a:pt x="61" y="34"/>
                      <a:pt x="58" y="33"/>
                      <a:pt x="51" y="30"/>
                    </a:cubicBezTo>
                    <a:cubicBezTo>
                      <a:pt x="46" y="27"/>
                      <a:pt x="40" y="25"/>
                      <a:pt x="36" y="21"/>
                    </a:cubicBezTo>
                    <a:cubicBezTo>
                      <a:pt x="31" y="18"/>
                      <a:pt x="25" y="11"/>
                      <a:pt x="19" y="10"/>
                    </a:cubicBezTo>
                  </a:path>
                </a:pathLst>
              </a:custGeom>
              <a:solidFill>
                <a:srgbClr val="CCA0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3" name="Freeform 5172"/>
              <p:cNvSpPr>
                <a:spLocks/>
              </p:cNvSpPr>
              <p:nvPr/>
            </p:nvSpPr>
            <p:spPr bwMode="auto">
              <a:xfrm>
                <a:off x="1761" y="1392"/>
                <a:ext cx="140" cy="130"/>
              </a:xfrm>
              <a:custGeom>
                <a:avLst/>
                <a:gdLst>
                  <a:gd name="T0" fmla="*/ 88 w 56"/>
                  <a:gd name="T1" fmla="*/ 13 h 52"/>
                  <a:gd name="T2" fmla="*/ 25 w 56"/>
                  <a:gd name="T3" fmla="*/ 213 h 52"/>
                  <a:gd name="T4" fmla="*/ 33 w 56"/>
                  <a:gd name="T5" fmla="*/ 300 h 52"/>
                  <a:gd name="T6" fmla="*/ 138 w 56"/>
                  <a:gd name="T7" fmla="*/ 270 h 52"/>
                  <a:gd name="T8" fmla="*/ 225 w 56"/>
                  <a:gd name="T9" fmla="*/ 175 h 52"/>
                  <a:gd name="T10" fmla="*/ 308 w 56"/>
                  <a:gd name="T11" fmla="*/ 108 h 52"/>
                  <a:gd name="T12" fmla="*/ 325 w 56"/>
                  <a:gd name="T13" fmla="*/ 33 h 52"/>
                  <a:gd name="T14" fmla="*/ 208 w 56"/>
                  <a:gd name="T15" fmla="*/ 13 h 52"/>
                  <a:gd name="T16" fmla="*/ 133 w 56"/>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52">
                    <a:moveTo>
                      <a:pt x="14" y="2"/>
                    </a:moveTo>
                    <a:cubicBezTo>
                      <a:pt x="8" y="0"/>
                      <a:pt x="5" y="29"/>
                      <a:pt x="4" y="34"/>
                    </a:cubicBezTo>
                    <a:cubicBezTo>
                      <a:pt x="4" y="39"/>
                      <a:pt x="0" y="45"/>
                      <a:pt x="5" y="48"/>
                    </a:cubicBezTo>
                    <a:cubicBezTo>
                      <a:pt x="10" y="52"/>
                      <a:pt x="18" y="46"/>
                      <a:pt x="22" y="43"/>
                    </a:cubicBezTo>
                    <a:cubicBezTo>
                      <a:pt x="27" y="39"/>
                      <a:pt x="31" y="33"/>
                      <a:pt x="36" y="28"/>
                    </a:cubicBezTo>
                    <a:cubicBezTo>
                      <a:pt x="40" y="25"/>
                      <a:pt x="45" y="21"/>
                      <a:pt x="49" y="17"/>
                    </a:cubicBezTo>
                    <a:cubicBezTo>
                      <a:pt x="53" y="13"/>
                      <a:pt x="56" y="9"/>
                      <a:pt x="52" y="5"/>
                    </a:cubicBezTo>
                    <a:cubicBezTo>
                      <a:pt x="47" y="0"/>
                      <a:pt x="39" y="3"/>
                      <a:pt x="33" y="2"/>
                    </a:cubicBezTo>
                    <a:cubicBezTo>
                      <a:pt x="29" y="2"/>
                      <a:pt x="26" y="1"/>
                      <a:pt x="21" y="1"/>
                    </a:cubicBezTo>
                  </a:path>
                </a:pathLst>
              </a:custGeom>
              <a:solidFill>
                <a:srgbClr val="CCA0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4" name="Freeform 5173"/>
              <p:cNvSpPr>
                <a:spLocks/>
              </p:cNvSpPr>
              <p:nvPr/>
            </p:nvSpPr>
            <p:spPr bwMode="auto">
              <a:xfrm>
                <a:off x="1506" y="1257"/>
                <a:ext cx="397" cy="428"/>
              </a:xfrm>
              <a:custGeom>
                <a:avLst/>
                <a:gdLst>
                  <a:gd name="T0" fmla="*/ 824 w 159"/>
                  <a:gd name="T1" fmla="*/ 20 h 171"/>
                  <a:gd name="T2" fmla="*/ 767 w 159"/>
                  <a:gd name="T3" fmla="*/ 108 h 171"/>
                  <a:gd name="T4" fmla="*/ 687 w 159"/>
                  <a:gd name="T5" fmla="*/ 175 h 171"/>
                  <a:gd name="T6" fmla="*/ 487 w 159"/>
                  <a:gd name="T7" fmla="*/ 325 h 171"/>
                  <a:gd name="T8" fmla="*/ 342 w 159"/>
                  <a:gd name="T9" fmla="*/ 513 h 171"/>
                  <a:gd name="T10" fmla="*/ 317 w 159"/>
                  <a:gd name="T11" fmla="*/ 713 h 171"/>
                  <a:gd name="T12" fmla="*/ 255 w 159"/>
                  <a:gd name="T13" fmla="*/ 901 h 171"/>
                  <a:gd name="T14" fmla="*/ 87 w 159"/>
                  <a:gd name="T15" fmla="*/ 889 h 171"/>
                  <a:gd name="T16" fmla="*/ 117 w 159"/>
                  <a:gd name="T17" fmla="*/ 1034 h 171"/>
                  <a:gd name="T18" fmla="*/ 317 w 159"/>
                  <a:gd name="T19" fmla="*/ 1026 h 171"/>
                  <a:gd name="T20" fmla="*/ 437 w 159"/>
                  <a:gd name="T21" fmla="*/ 851 h 171"/>
                  <a:gd name="T22" fmla="*/ 442 w 159"/>
                  <a:gd name="T23" fmla="*/ 608 h 171"/>
                  <a:gd name="T24" fmla="*/ 574 w 159"/>
                  <a:gd name="T25" fmla="*/ 413 h 171"/>
                  <a:gd name="T26" fmla="*/ 737 w 159"/>
                  <a:gd name="T27" fmla="*/ 288 h 171"/>
                  <a:gd name="T28" fmla="*/ 824 w 159"/>
                  <a:gd name="T29" fmla="*/ 175 h 171"/>
                  <a:gd name="T30" fmla="*/ 929 w 159"/>
                  <a:gd name="T31" fmla="*/ 133 h 171"/>
                  <a:gd name="T32" fmla="*/ 974 w 159"/>
                  <a:gd name="T33" fmla="*/ 150 h 171"/>
                  <a:gd name="T34" fmla="*/ 979 w 159"/>
                  <a:gd name="T35" fmla="*/ 88 h 171"/>
                  <a:gd name="T36" fmla="*/ 836 w 159"/>
                  <a:gd name="T37" fmla="*/ 13 h 1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9" h="171">
                    <a:moveTo>
                      <a:pt x="132" y="3"/>
                    </a:moveTo>
                    <a:cubicBezTo>
                      <a:pt x="130" y="3"/>
                      <a:pt x="126" y="14"/>
                      <a:pt x="123" y="17"/>
                    </a:cubicBezTo>
                    <a:cubicBezTo>
                      <a:pt x="119" y="21"/>
                      <a:pt x="114" y="24"/>
                      <a:pt x="110" y="28"/>
                    </a:cubicBezTo>
                    <a:cubicBezTo>
                      <a:pt x="100" y="37"/>
                      <a:pt x="89" y="44"/>
                      <a:pt x="78" y="52"/>
                    </a:cubicBezTo>
                    <a:cubicBezTo>
                      <a:pt x="68" y="60"/>
                      <a:pt x="60" y="69"/>
                      <a:pt x="55" y="82"/>
                    </a:cubicBezTo>
                    <a:cubicBezTo>
                      <a:pt x="51" y="92"/>
                      <a:pt x="52" y="103"/>
                      <a:pt x="51" y="114"/>
                    </a:cubicBezTo>
                    <a:cubicBezTo>
                      <a:pt x="50" y="124"/>
                      <a:pt x="49" y="137"/>
                      <a:pt x="41" y="144"/>
                    </a:cubicBezTo>
                    <a:cubicBezTo>
                      <a:pt x="31" y="153"/>
                      <a:pt x="24" y="142"/>
                      <a:pt x="14" y="142"/>
                    </a:cubicBezTo>
                    <a:cubicBezTo>
                      <a:pt x="0" y="142"/>
                      <a:pt x="12" y="161"/>
                      <a:pt x="19" y="165"/>
                    </a:cubicBezTo>
                    <a:cubicBezTo>
                      <a:pt x="29" y="171"/>
                      <a:pt x="41" y="170"/>
                      <a:pt x="51" y="164"/>
                    </a:cubicBezTo>
                    <a:cubicBezTo>
                      <a:pt x="61" y="157"/>
                      <a:pt x="68" y="147"/>
                      <a:pt x="70" y="136"/>
                    </a:cubicBezTo>
                    <a:cubicBezTo>
                      <a:pt x="72" y="123"/>
                      <a:pt x="69" y="110"/>
                      <a:pt x="71" y="97"/>
                    </a:cubicBezTo>
                    <a:cubicBezTo>
                      <a:pt x="73" y="86"/>
                      <a:pt x="85" y="75"/>
                      <a:pt x="92" y="66"/>
                    </a:cubicBezTo>
                    <a:cubicBezTo>
                      <a:pt x="100" y="57"/>
                      <a:pt x="108" y="52"/>
                      <a:pt x="118" y="46"/>
                    </a:cubicBezTo>
                    <a:cubicBezTo>
                      <a:pt x="126" y="41"/>
                      <a:pt x="128" y="36"/>
                      <a:pt x="132" y="28"/>
                    </a:cubicBezTo>
                    <a:cubicBezTo>
                      <a:pt x="136" y="22"/>
                      <a:pt x="143" y="18"/>
                      <a:pt x="149" y="21"/>
                    </a:cubicBezTo>
                    <a:cubicBezTo>
                      <a:pt x="152" y="23"/>
                      <a:pt x="152" y="28"/>
                      <a:pt x="156" y="24"/>
                    </a:cubicBezTo>
                    <a:cubicBezTo>
                      <a:pt x="159" y="22"/>
                      <a:pt x="158" y="16"/>
                      <a:pt x="157" y="14"/>
                    </a:cubicBezTo>
                    <a:cubicBezTo>
                      <a:pt x="154" y="8"/>
                      <a:pt x="140" y="0"/>
                      <a:pt x="134" y="2"/>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5" name="Freeform 5174"/>
              <p:cNvSpPr>
                <a:spLocks/>
              </p:cNvSpPr>
              <p:nvPr/>
            </p:nvSpPr>
            <p:spPr bwMode="auto">
              <a:xfrm>
                <a:off x="2006" y="1024"/>
                <a:ext cx="222" cy="886"/>
              </a:xfrm>
              <a:custGeom>
                <a:avLst/>
                <a:gdLst>
                  <a:gd name="T0" fmla="*/ 167 w 89"/>
                  <a:gd name="T1" fmla="*/ 8 h 354"/>
                  <a:gd name="T2" fmla="*/ 50 w 89"/>
                  <a:gd name="T3" fmla="*/ 150 h 354"/>
                  <a:gd name="T4" fmla="*/ 17 w 89"/>
                  <a:gd name="T5" fmla="*/ 338 h 354"/>
                  <a:gd name="T6" fmla="*/ 312 w 89"/>
                  <a:gd name="T7" fmla="*/ 676 h 354"/>
                  <a:gd name="T8" fmla="*/ 354 w 89"/>
                  <a:gd name="T9" fmla="*/ 838 h 354"/>
                  <a:gd name="T10" fmla="*/ 279 w 89"/>
                  <a:gd name="T11" fmla="*/ 1034 h 354"/>
                  <a:gd name="T12" fmla="*/ 200 w 89"/>
                  <a:gd name="T13" fmla="*/ 1259 h 354"/>
                  <a:gd name="T14" fmla="*/ 237 w 89"/>
                  <a:gd name="T15" fmla="*/ 1479 h 354"/>
                  <a:gd name="T16" fmla="*/ 274 w 89"/>
                  <a:gd name="T17" fmla="*/ 1672 h 354"/>
                  <a:gd name="T18" fmla="*/ 224 w 89"/>
                  <a:gd name="T19" fmla="*/ 1922 h 354"/>
                  <a:gd name="T20" fmla="*/ 267 w 89"/>
                  <a:gd name="T21" fmla="*/ 2142 h 354"/>
                  <a:gd name="T22" fmla="*/ 437 w 89"/>
                  <a:gd name="T23" fmla="*/ 2160 h 354"/>
                  <a:gd name="T24" fmla="*/ 367 w 89"/>
                  <a:gd name="T25" fmla="*/ 2105 h 354"/>
                  <a:gd name="T26" fmla="*/ 342 w 89"/>
                  <a:gd name="T27" fmla="*/ 2017 h 354"/>
                  <a:gd name="T28" fmla="*/ 349 w 89"/>
                  <a:gd name="T29" fmla="*/ 1810 h 354"/>
                  <a:gd name="T30" fmla="*/ 392 w 89"/>
                  <a:gd name="T31" fmla="*/ 1609 h 354"/>
                  <a:gd name="T32" fmla="*/ 329 w 89"/>
                  <a:gd name="T33" fmla="*/ 1434 h 354"/>
                  <a:gd name="T34" fmla="*/ 362 w 89"/>
                  <a:gd name="T35" fmla="*/ 1059 h 354"/>
                  <a:gd name="T36" fmla="*/ 437 w 89"/>
                  <a:gd name="T37" fmla="*/ 871 h 354"/>
                  <a:gd name="T38" fmla="*/ 554 w 89"/>
                  <a:gd name="T39" fmla="*/ 733 h 354"/>
                  <a:gd name="T40" fmla="*/ 486 w 89"/>
                  <a:gd name="T41" fmla="*/ 671 h 354"/>
                  <a:gd name="T42" fmla="*/ 412 w 89"/>
                  <a:gd name="T43" fmla="*/ 601 h 354"/>
                  <a:gd name="T44" fmla="*/ 274 w 89"/>
                  <a:gd name="T45" fmla="*/ 446 h 354"/>
                  <a:gd name="T46" fmla="*/ 224 w 89"/>
                  <a:gd name="T47" fmla="*/ 363 h 354"/>
                  <a:gd name="T48" fmla="*/ 162 w 89"/>
                  <a:gd name="T49" fmla="*/ 283 h 354"/>
                  <a:gd name="T50" fmla="*/ 137 w 89"/>
                  <a:gd name="T51" fmla="*/ 195 h 354"/>
                  <a:gd name="T52" fmla="*/ 187 w 89"/>
                  <a:gd name="T53" fmla="*/ 113 h 354"/>
                  <a:gd name="T54" fmla="*/ 180 w 89"/>
                  <a:gd name="T55" fmla="*/ 38 h 3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9" h="354">
                    <a:moveTo>
                      <a:pt x="27" y="1"/>
                    </a:moveTo>
                    <a:cubicBezTo>
                      <a:pt x="15" y="0"/>
                      <a:pt x="11" y="15"/>
                      <a:pt x="8" y="24"/>
                    </a:cubicBezTo>
                    <a:cubicBezTo>
                      <a:pt x="5" y="33"/>
                      <a:pt x="0" y="44"/>
                      <a:pt x="3" y="54"/>
                    </a:cubicBezTo>
                    <a:cubicBezTo>
                      <a:pt x="10" y="76"/>
                      <a:pt x="36" y="92"/>
                      <a:pt x="50" y="108"/>
                    </a:cubicBezTo>
                    <a:cubicBezTo>
                      <a:pt x="58" y="118"/>
                      <a:pt x="60" y="123"/>
                      <a:pt x="57" y="134"/>
                    </a:cubicBezTo>
                    <a:cubicBezTo>
                      <a:pt x="54" y="145"/>
                      <a:pt x="50" y="155"/>
                      <a:pt x="45" y="165"/>
                    </a:cubicBezTo>
                    <a:cubicBezTo>
                      <a:pt x="39" y="176"/>
                      <a:pt x="31" y="188"/>
                      <a:pt x="32" y="201"/>
                    </a:cubicBezTo>
                    <a:cubicBezTo>
                      <a:pt x="33" y="213"/>
                      <a:pt x="38" y="224"/>
                      <a:pt x="38" y="236"/>
                    </a:cubicBezTo>
                    <a:cubicBezTo>
                      <a:pt x="38" y="247"/>
                      <a:pt x="43" y="257"/>
                      <a:pt x="44" y="267"/>
                    </a:cubicBezTo>
                    <a:cubicBezTo>
                      <a:pt x="45" y="281"/>
                      <a:pt x="37" y="294"/>
                      <a:pt x="36" y="307"/>
                    </a:cubicBezTo>
                    <a:cubicBezTo>
                      <a:pt x="35" y="318"/>
                      <a:pt x="36" y="333"/>
                      <a:pt x="43" y="342"/>
                    </a:cubicBezTo>
                    <a:cubicBezTo>
                      <a:pt x="49" y="349"/>
                      <a:pt x="64" y="354"/>
                      <a:pt x="70" y="345"/>
                    </a:cubicBezTo>
                    <a:cubicBezTo>
                      <a:pt x="68" y="341"/>
                      <a:pt x="62" y="340"/>
                      <a:pt x="59" y="336"/>
                    </a:cubicBezTo>
                    <a:cubicBezTo>
                      <a:pt x="56" y="332"/>
                      <a:pt x="56" y="327"/>
                      <a:pt x="55" y="322"/>
                    </a:cubicBezTo>
                    <a:cubicBezTo>
                      <a:pt x="53" y="311"/>
                      <a:pt x="55" y="300"/>
                      <a:pt x="56" y="289"/>
                    </a:cubicBezTo>
                    <a:cubicBezTo>
                      <a:pt x="56" y="277"/>
                      <a:pt x="63" y="268"/>
                      <a:pt x="63" y="257"/>
                    </a:cubicBezTo>
                    <a:cubicBezTo>
                      <a:pt x="64" y="247"/>
                      <a:pt x="55" y="240"/>
                      <a:pt x="53" y="229"/>
                    </a:cubicBezTo>
                    <a:cubicBezTo>
                      <a:pt x="50" y="209"/>
                      <a:pt x="48" y="188"/>
                      <a:pt x="58" y="169"/>
                    </a:cubicBezTo>
                    <a:cubicBezTo>
                      <a:pt x="63" y="160"/>
                      <a:pt x="65" y="148"/>
                      <a:pt x="70" y="139"/>
                    </a:cubicBezTo>
                    <a:cubicBezTo>
                      <a:pt x="75" y="132"/>
                      <a:pt x="89" y="126"/>
                      <a:pt x="89" y="117"/>
                    </a:cubicBezTo>
                    <a:cubicBezTo>
                      <a:pt x="84" y="116"/>
                      <a:pt x="82" y="110"/>
                      <a:pt x="78" y="107"/>
                    </a:cubicBezTo>
                    <a:cubicBezTo>
                      <a:pt x="75" y="103"/>
                      <a:pt x="70" y="100"/>
                      <a:pt x="66" y="96"/>
                    </a:cubicBezTo>
                    <a:cubicBezTo>
                      <a:pt x="57" y="89"/>
                      <a:pt x="50" y="81"/>
                      <a:pt x="44" y="71"/>
                    </a:cubicBezTo>
                    <a:cubicBezTo>
                      <a:pt x="41" y="67"/>
                      <a:pt x="40" y="62"/>
                      <a:pt x="36" y="58"/>
                    </a:cubicBezTo>
                    <a:cubicBezTo>
                      <a:pt x="31" y="54"/>
                      <a:pt x="28" y="51"/>
                      <a:pt x="26" y="45"/>
                    </a:cubicBezTo>
                    <a:cubicBezTo>
                      <a:pt x="25" y="42"/>
                      <a:pt x="21" y="35"/>
                      <a:pt x="22" y="31"/>
                    </a:cubicBezTo>
                    <a:cubicBezTo>
                      <a:pt x="22" y="25"/>
                      <a:pt x="27" y="23"/>
                      <a:pt x="30" y="18"/>
                    </a:cubicBezTo>
                    <a:cubicBezTo>
                      <a:pt x="32" y="13"/>
                      <a:pt x="29" y="10"/>
                      <a:pt x="29" y="6"/>
                    </a:cubicBezTo>
                  </a:path>
                </a:pathLst>
              </a:custGeom>
              <a:solidFill>
                <a:srgbClr val="CCA0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6" name="Freeform 5175"/>
              <p:cNvSpPr>
                <a:spLocks/>
              </p:cNvSpPr>
              <p:nvPr/>
            </p:nvSpPr>
            <p:spPr bwMode="auto">
              <a:xfrm>
                <a:off x="2128" y="834"/>
                <a:ext cx="210" cy="153"/>
              </a:xfrm>
              <a:custGeom>
                <a:avLst/>
                <a:gdLst>
                  <a:gd name="T0" fmla="*/ 95 w 84"/>
                  <a:gd name="T1" fmla="*/ 188 h 61"/>
                  <a:gd name="T2" fmla="*/ 63 w 84"/>
                  <a:gd name="T3" fmla="*/ 351 h 61"/>
                  <a:gd name="T4" fmla="*/ 258 w 84"/>
                  <a:gd name="T5" fmla="*/ 326 h 61"/>
                  <a:gd name="T6" fmla="*/ 433 w 84"/>
                  <a:gd name="T7" fmla="*/ 221 h 61"/>
                  <a:gd name="T8" fmla="*/ 500 w 84"/>
                  <a:gd name="T9" fmla="*/ 45 h 61"/>
                  <a:gd name="T10" fmla="*/ 375 w 84"/>
                  <a:gd name="T11" fmla="*/ 50 h 61"/>
                  <a:gd name="T12" fmla="*/ 183 w 84"/>
                  <a:gd name="T13" fmla="*/ 125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61">
                    <a:moveTo>
                      <a:pt x="15" y="30"/>
                    </a:moveTo>
                    <a:cubicBezTo>
                      <a:pt x="5" y="33"/>
                      <a:pt x="0" y="50"/>
                      <a:pt x="10" y="56"/>
                    </a:cubicBezTo>
                    <a:cubicBezTo>
                      <a:pt x="17" y="61"/>
                      <a:pt x="33" y="55"/>
                      <a:pt x="41" y="52"/>
                    </a:cubicBezTo>
                    <a:cubicBezTo>
                      <a:pt x="50" y="49"/>
                      <a:pt x="61" y="41"/>
                      <a:pt x="69" y="35"/>
                    </a:cubicBezTo>
                    <a:cubicBezTo>
                      <a:pt x="78" y="29"/>
                      <a:pt x="84" y="18"/>
                      <a:pt x="80" y="7"/>
                    </a:cubicBezTo>
                    <a:cubicBezTo>
                      <a:pt x="77" y="0"/>
                      <a:pt x="67" y="6"/>
                      <a:pt x="60" y="8"/>
                    </a:cubicBezTo>
                    <a:cubicBezTo>
                      <a:pt x="49" y="10"/>
                      <a:pt x="38" y="13"/>
                      <a:pt x="29" y="20"/>
                    </a:cubicBezTo>
                  </a:path>
                </a:pathLst>
              </a:custGeom>
              <a:solidFill>
                <a:srgbClr val="CCA0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7" name="Freeform 5176"/>
              <p:cNvSpPr>
                <a:spLocks/>
              </p:cNvSpPr>
              <p:nvPr/>
            </p:nvSpPr>
            <p:spPr bwMode="auto">
              <a:xfrm>
                <a:off x="2218" y="1099"/>
                <a:ext cx="303" cy="436"/>
              </a:xfrm>
              <a:custGeom>
                <a:avLst/>
                <a:gdLst>
                  <a:gd name="T0" fmla="*/ 639 w 121"/>
                  <a:gd name="T1" fmla="*/ 45 h 174"/>
                  <a:gd name="T2" fmla="*/ 621 w 121"/>
                  <a:gd name="T3" fmla="*/ 145 h 174"/>
                  <a:gd name="T4" fmla="*/ 596 w 121"/>
                  <a:gd name="T5" fmla="*/ 258 h 174"/>
                  <a:gd name="T6" fmla="*/ 546 w 121"/>
                  <a:gd name="T7" fmla="*/ 446 h 174"/>
                  <a:gd name="T8" fmla="*/ 225 w 121"/>
                  <a:gd name="T9" fmla="*/ 742 h 174"/>
                  <a:gd name="T10" fmla="*/ 50 w 121"/>
                  <a:gd name="T11" fmla="*/ 885 h 174"/>
                  <a:gd name="T12" fmla="*/ 38 w 121"/>
                  <a:gd name="T13" fmla="*/ 1093 h 174"/>
                  <a:gd name="T14" fmla="*/ 208 w 121"/>
                  <a:gd name="T15" fmla="*/ 960 h 174"/>
                  <a:gd name="T16" fmla="*/ 401 w 121"/>
                  <a:gd name="T17" fmla="*/ 942 h 174"/>
                  <a:gd name="T18" fmla="*/ 446 w 121"/>
                  <a:gd name="T19" fmla="*/ 922 h 174"/>
                  <a:gd name="T20" fmla="*/ 476 w 121"/>
                  <a:gd name="T21" fmla="*/ 784 h 174"/>
                  <a:gd name="T22" fmla="*/ 546 w 121"/>
                  <a:gd name="T23" fmla="*/ 659 h 174"/>
                  <a:gd name="T24" fmla="*/ 734 w 121"/>
                  <a:gd name="T25" fmla="*/ 501 h 174"/>
                  <a:gd name="T26" fmla="*/ 671 w 121"/>
                  <a:gd name="T27" fmla="*/ 413 h 174"/>
                  <a:gd name="T28" fmla="*/ 726 w 121"/>
                  <a:gd name="T29" fmla="*/ 258 h 174"/>
                  <a:gd name="T30" fmla="*/ 739 w 121"/>
                  <a:gd name="T31" fmla="*/ 100 h 174"/>
                  <a:gd name="T32" fmla="*/ 651 w 121"/>
                  <a:gd name="T33" fmla="*/ 0 h 1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174">
                    <a:moveTo>
                      <a:pt x="102" y="7"/>
                    </a:moveTo>
                    <a:cubicBezTo>
                      <a:pt x="98" y="9"/>
                      <a:pt x="99" y="19"/>
                      <a:pt x="99" y="23"/>
                    </a:cubicBezTo>
                    <a:cubicBezTo>
                      <a:pt x="98" y="29"/>
                      <a:pt x="97" y="35"/>
                      <a:pt x="95" y="41"/>
                    </a:cubicBezTo>
                    <a:cubicBezTo>
                      <a:pt x="90" y="52"/>
                      <a:pt x="88" y="59"/>
                      <a:pt x="87" y="71"/>
                    </a:cubicBezTo>
                    <a:cubicBezTo>
                      <a:pt x="86" y="97"/>
                      <a:pt x="53" y="104"/>
                      <a:pt x="36" y="118"/>
                    </a:cubicBezTo>
                    <a:cubicBezTo>
                      <a:pt x="27" y="124"/>
                      <a:pt x="15" y="132"/>
                      <a:pt x="8" y="141"/>
                    </a:cubicBezTo>
                    <a:cubicBezTo>
                      <a:pt x="0" y="153"/>
                      <a:pt x="5" y="162"/>
                      <a:pt x="6" y="174"/>
                    </a:cubicBezTo>
                    <a:cubicBezTo>
                      <a:pt x="16" y="166"/>
                      <a:pt x="21" y="158"/>
                      <a:pt x="33" y="153"/>
                    </a:cubicBezTo>
                    <a:cubicBezTo>
                      <a:pt x="44" y="149"/>
                      <a:pt x="53" y="150"/>
                      <a:pt x="64" y="150"/>
                    </a:cubicBezTo>
                    <a:cubicBezTo>
                      <a:pt x="65" y="148"/>
                      <a:pt x="68" y="147"/>
                      <a:pt x="71" y="147"/>
                    </a:cubicBezTo>
                    <a:cubicBezTo>
                      <a:pt x="66" y="140"/>
                      <a:pt x="71" y="132"/>
                      <a:pt x="76" y="125"/>
                    </a:cubicBezTo>
                    <a:cubicBezTo>
                      <a:pt x="80" y="119"/>
                      <a:pt x="82" y="111"/>
                      <a:pt x="87" y="105"/>
                    </a:cubicBezTo>
                    <a:cubicBezTo>
                      <a:pt x="93" y="99"/>
                      <a:pt x="121" y="89"/>
                      <a:pt x="117" y="80"/>
                    </a:cubicBezTo>
                    <a:cubicBezTo>
                      <a:pt x="105" y="81"/>
                      <a:pt x="107" y="76"/>
                      <a:pt x="107" y="66"/>
                    </a:cubicBezTo>
                    <a:cubicBezTo>
                      <a:pt x="108" y="56"/>
                      <a:pt x="113" y="50"/>
                      <a:pt x="116" y="41"/>
                    </a:cubicBezTo>
                    <a:cubicBezTo>
                      <a:pt x="118" y="34"/>
                      <a:pt x="119" y="23"/>
                      <a:pt x="118" y="16"/>
                    </a:cubicBezTo>
                    <a:cubicBezTo>
                      <a:pt x="116" y="8"/>
                      <a:pt x="107" y="6"/>
                      <a:pt x="104" y="0"/>
                    </a:cubicBezTo>
                  </a:path>
                </a:pathLst>
              </a:custGeom>
              <a:solidFill>
                <a:srgbClr val="CCA0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8" name="Freeform 5177"/>
              <p:cNvSpPr>
                <a:spLocks/>
              </p:cNvSpPr>
              <p:nvPr/>
            </p:nvSpPr>
            <p:spPr bwMode="auto">
              <a:xfrm>
                <a:off x="2263" y="1740"/>
                <a:ext cx="113" cy="230"/>
              </a:xfrm>
              <a:custGeom>
                <a:avLst/>
                <a:gdLst>
                  <a:gd name="T0" fmla="*/ 196 w 45"/>
                  <a:gd name="T1" fmla="*/ 0 h 92"/>
                  <a:gd name="T2" fmla="*/ 183 w 45"/>
                  <a:gd name="T3" fmla="*/ 113 h 92"/>
                  <a:gd name="T4" fmla="*/ 121 w 45"/>
                  <a:gd name="T5" fmla="*/ 213 h 92"/>
                  <a:gd name="T6" fmla="*/ 8 w 45"/>
                  <a:gd name="T7" fmla="*/ 413 h 92"/>
                  <a:gd name="T8" fmla="*/ 25 w 45"/>
                  <a:gd name="T9" fmla="*/ 520 h 92"/>
                  <a:gd name="T10" fmla="*/ 70 w 45"/>
                  <a:gd name="T11" fmla="*/ 563 h 92"/>
                  <a:gd name="T12" fmla="*/ 95 w 45"/>
                  <a:gd name="T13" fmla="*/ 483 h 92"/>
                  <a:gd name="T14" fmla="*/ 121 w 45"/>
                  <a:gd name="T15" fmla="*/ 358 h 92"/>
                  <a:gd name="T16" fmla="*/ 201 w 45"/>
                  <a:gd name="T17" fmla="*/ 270 h 92"/>
                  <a:gd name="T18" fmla="*/ 271 w 45"/>
                  <a:gd name="T19" fmla="*/ 200 h 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92">
                    <a:moveTo>
                      <a:pt x="31" y="0"/>
                    </a:moveTo>
                    <a:cubicBezTo>
                      <a:pt x="29" y="6"/>
                      <a:pt x="31" y="12"/>
                      <a:pt x="29" y="18"/>
                    </a:cubicBezTo>
                    <a:cubicBezTo>
                      <a:pt x="27" y="25"/>
                      <a:pt x="24" y="30"/>
                      <a:pt x="19" y="34"/>
                    </a:cubicBezTo>
                    <a:cubicBezTo>
                      <a:pt x="8" y="45"/>
                      <a:pt x="0" y="49"/>
                      <a:pt x="1" y="66"/>
                    </a:cubicBezTo>
                    <a:cubicBezTo>
                      <a:pt x="2" y="72"/>
                      <a:pt x="3" y="77"/>
                      <a:pt x="4" y="83"/>
                    </a:cubicBezTo>
                    <a:cubicBezTo>
                      <a:pt x="4" y="89"/>
                      <a:pt x="5" y="92"/>
                      <a:pt x="11" y="90"/>
                    </a:cubicBezTo>
                    <a:cubicBezTo>
                      <a:pt x="19" y="87"/>
                      <a:pt x="15" y="83"/>
                      <a:pt x="15" y="77"/>
                    </a:cubicBezTo>
                    <a:cubicBezTo>
                      <a:pt x="15" y="72"/>
                      <a:pt x="17" y="62"/>
                      <a:pt x="19" y="57"/>
                    </a:cubicBezTo>
                    <a:cubicBezTo>
                      <a:pt x="21" y="50"/>
                      <a:pt x="25" y="46"/>
                      <a:pt x="32" y="43"/>
                    </a:cubicBezTo>
                    <a:cubicBezTo>
                      <a:pt x="37" y="41"/>
                      <a:pt x="45" y="39"/>
                      <a:pt x="43" y="32"/>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79" name="Freeform 5178"/>
              <p:cNvSpPr>
                <a:spLocks/>
              </p:cNvSpPr>
              <p:nvPr/>
            </p:nvSpPr>
            <p:spPr bwMode="auto">
              <a:xfrm>
                <a:off x="1591" y="1527"/>
                <a:ext cx="365" cy="395"/>
              </a:xfrm>
              <a:custGeom>
                <a:avLst/>
                <a:gdLst>
                  <a:gd name="T0" fmla="*/ 575 w 146"/>
                  <a:gd name="T1" fmla="*/ 0 h 158"/>
                  <a:gd name="T2" fmla="*/ 533 w 146"/>
                  <a:gd name="T3" fmla="*/ 370 h 158"/>
                  <a:gd name="T4" fmla="*/ 575 w 146"/>
                  <a:gd name="T5" fmla="*/ 550 h 158"/>
                  <a:gd name="T6" fmla="*/ 395 w 146"/>
                  <a:gd name="T7" fmla="*/ 520 h 158"/>
                  <a:gd name="T8" fmla="*/ 50 w 146"/>
                  <a:gd name="T9" fmla="*/ 550 h 158"/>
                  <a:gd name="T10" fmla="*/ 0 w 146"/>
                  <a:gd name="T11" fmla="*/ 613 h 158"/>
                  <a:gd name="T12" fmla="*/ 75 w 146"/>
                  <a:gd name="T13" fmla="*/ 625 h 158"/>
                  <a:gd name="T14" fmla="*/ 275 w 146"/>
                  <a:gd name="T15" fmla="*/ 633 h 158"/>
                  <a:gd name="T16" fmla="*/ 445 w 146"/>
                  <a:gd name="T17" fmla="*/ 633 h 158"/>
                  <a:gd name="T18" fmla="*/ 538 w 146"/>
                  <a:gd name="T19" fmla="*/ 763 h 158"/>
                  <a:gd name="T20" fmla="*/ 663 w 146"/>
                  <a:gd name="T21" fmla="*/ 838 h 158"/>
                  <a:gd name="T22" fmla="*/ 770 w 146"/>
                  <a:gd name="T23" fmla="*/ 958 h 158"/>
                  <a:gd name="T24" fmla="*/ 913 w 146"/>
                  <a:gd name="T25" fmla="*/ 970 h 158"/>
                  <a:gd name="T26" fmla="*/ 788 w 146"/>
                  <a:gd name="T27" fmla="*/ 813 h 158"/>
                  <a:gd name="T28" fmla="*/ 663 w 146"/>
                  <a:gd name="T29" fmla="*/ 670 h 158"/>
                  <a:gd name="T30" fmla="*/ 650 w 146"/>
                  <a:gd name="T31" fmla="*/ 483 h 158"/>
                  <a:gd name="T32" fmla="*/ 595 w 146"/>
                  <a:gd name="T33" fmla="*/ 308 h 158"/>
                  <a:gd name="T34" fmla="*/ 588 w 146"/>
                  <a:gd name="T35" fmla="*/ 150 h 158"/>
                  <a:gd name="T36" fmla="*/ 613 w 146"/>
                  <a:gd name="T37" fmla="*/ 83 h 158"/>
                  <a:gd name="T38" fmla="*/ 608 w 146"/>
                  <a:gd name="T39" fmla="*/ 8 h 1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6" h="158">
                    <a:moveTo>
                      <a:pt x="92" y="0"/>
                    </a:moveTo>
                    <a:cubicBezTo>
                      <a:pt x="72" y="12"/>
                      <a:pt x="81" y="41"/>
                      <a:pt x="85" y="59"/>
                    </a:cubicBezTo>
                    <a:cubicBezTo>
                      <a:pt x="86" y="64"/>
                      <a:pt x="95" y="83"/>
                      <a:pt x="92" y="88"/>
                    </a:cubicBezTo>
                    <a:cubicBezTo>
                      <a:pt x="90" y="91"/>
                      <a:pt x="68" y="84"/>
                      <a:pt x="63" y="83"/>
                    </a:cubicBezTo>
                    <a:cubicBezTo>
                      <a:pt x="44" y="77"/>
                      <a:pt x="24" y="74"/>
                      <a:pt x="8" y="88"/>
                    </a:cubicBezTo>
                    <a:cubicBezTo>
                      <a:pt x="5" y="91"/>
                      <a:pt x="0" y="92"/>
                      <a:pt x="0" y="98"/>
                    </a:cubicBezTo>
                    <a:cubicBezTo>
                      <a:pt x="0" y="106"/>
                      <a:pt x="7" y="101"/>
                      <a:pt x="12" y="100"/>
                    </a:cubicBezTo>
                    <a:cubicBezTo>
                      <a:pt x="23" y="99"/>
                      <a:pt x="33" y="103"/>
                      <a:pt x="44" y="101"/>
                    </a:cubicBezTo>
                    <a:cubicBezTo>
                      <a:pt x="52" y="100"/>
                      <a:pt x="63" y="98"/>
                      <a:pt x="71" y="101"/>
                    </a:cubicBezTo>
                    <a:cubicBezTo>
                      <a:pt x="81" y="105"/>
                      <a:pt x="81" y="114"/>
                      <a:pt x="86" y="122"/>
                    </a:cubicBezTo>
                    <a:cubicBezTo>
                      <a:pt x="90" y="129"/>
                      <a:pt x="99" y="131"/>
                      <a:pt x="106" y="134"/>
                    </a:cubicBezTo>
                    <a:cubicBezTo>
                      <a:pt x="115" y="139"/>
                      <a:pt x="117" y="145"/>
                      <a:pt x="123" y="153"/>
                    </a:cubicBezTo>
                    <a:cubicBezTo>
                      <a:pt x="130" y="150"/>
                      <a:pt x="138" y="158"/>
                      <a:pt x="146" y="155"/>
                    </a:cubicBezTo>
                    <a:cubicBezTo>
                      <a:pt x="139" y="149"/>
                      <a:pt x="134" y="137"/>
                      <a:pt x="126" y="130"/>
                    </a:cubicBezTo>
                    <a:cubicBezTo>
                      <a:pt x="118" y="122"/>
                      <a:pt x="109" y="118"/>
                      <a:pt x="106" y="107"/>
                    </a:cubicBezTo>
                    <a:cubicBezTo>
                      <a:pt x="103" y="97"/>
                      <a:pt x="104" y="87"/>
                      <a:pt x="104" y="77"/>
                    </a:cubicBezTo>
                    <a:cubicBezTo>
                      <a:pt x="104" y="65"/>
                      <a:pt x="98" y="59"/>
                      <a:pt x="95" y="49"/>
                    </a:cubicBezTo>
                    <a:cubicBezTo>
                      <a:pt x="93" y="41"/>
                      <a:pt x="92" y="32"/>
                      <a:pt x="94" y="24"/>
                    </a:cubicBezTo>
                    <a:cubicBezTo>
                      <a:pt x="95" y="20"/>
                      <a:pt x="97" y="16"/>
                      <a:pt x="98" y="13"/>
                    </a:cubicBezTo>
                    <a:cubicBezTo>
                      <a:pt x="98" y="9"/>
                      <a:pt x="95" y="4"/>
                      <a:pt x="97" y="1"/>
                    </a:cubicBezTo>
                  </a:path>
                </a:pathLst>
              </a:custGeom>
              <a:solidFill>
                <a:srgbClr val="CCA0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80" name="Freeform 5179"/>
              <p:cNvSpPr>
                <a:spLocks/>
              </p:cNvSpPr>
              <p:nvPr/>
            </p:nvSpPr>
            <p:spPr bwMode="auto">
              <a:xfrm>
                <a:off x="2628" y="1127"/>
                <a:ext cx="1458" cy="835"/>
              </a:xfrm>
              <a:custGeom>
                <a:avLst/>
                <a:gdLst>
                  <a:gd name="T0" fmla="*/ 550 w 583"/>
                  <a:gd name="T1" fmla="*/ 320 h 334"/>
                  <a:gd name="T2" fmla="*/ 438 w 583"/>
                  <a:gd name="T3" fmla="*/ 900 h 334"/>
                  <a:gd name="T4" fmla="*/ 0 w 583"/>
                  <a:gd name="T5" fmla="*/ 1000 h 334"/>
                  <a:gd name="T6" fmla="*/ 208 w 583"/>
                  <a:gd name="T7" fmla="*/ 1075 h 334"/>
                  <a:gd name="T8" fmla="*/ 425 w 583"/>
                  <a:gd name="T9" fmla="*/ 1108 h 334"/>
                  <a:gd name="T10" fmla="*/ 608 w 583"/>
                  <a:gd name="T11" fmla="*/ 1013 h 334"/>
                  <a:gd name="T12" fmla="*/ 788 w 583"/>
                  <a:gd name="T13" fmla="*/ 988 h 334"/>
                  <a:gd name="T14" fmla="*/ 1163 w 583"/>
                  <a:gd name="T15" fmla="*/ 825 h 334"/>
                  <a:gd name="T16" fmla="*/ 1533 w 583"/>
                  <a:gd name="T17" fmla="*/ 695 h 334"/>
                  <a:gd name="T18" fmla="*/ 1801 w 583"/>
                  <a:gd name="T19" fmla="*/ 808 h 334"/>
                  <a:gd name="T20" fmla="*/ 2051 w 583"/>
                  <a:gd name="T21" fmla="*/ 933 h 334"/>
                  <a:gd name="T22" fmla="*/ 2063 w 583"/>
                  <a:gd name="T23" fmla="*/ 1283 h 334"/>
                  <a:gd name="T24" fmla="*/ 2333 w 583"/>
                  <a:gd name="T25" fmla="*/ 1395 h 334"/>
                  <a:gd name="T26" fmla="*/ 2376 w 583"/>
                  <a:gd name="T27" fmla="*/ 1195 h 334"/>
                  <a:gd name="T28" fmla="*/ 2508 w 583"/>
                  <a:gd name="T29" fmla="*/ 1075 h 334"/>
                  <a:gd name="T30" fmla="*/ 2683 w 583"/>
                  <a:gd name="T31" fmla="*/ 958 h 334"/>
                  <a:gd name="T32" fmla="*/ 2888 w 583"/>
                  <a:gd name="T33" fmla="*/ 945 h 334"/>
                  <a:gd name="T34" fmla="*/ 2976 w 583"/>
                  <a:gd name="T35" fmla="*/ 788 h 334"/>
                  <a:gd name="T36" fmla="*/ 3134 w 583"/>
                  <a:gd name="T37" fmla="*/ 758 h 334"/>
                  <a:gd name="T38" fmla="*/ 3134 w 583"/>
                  <a:gd name="T39" fmla="*/ 938 h 334"/>
                  <a:gd name="T40" fmla="*/ 3234 w 583"/>
                  <a:gd name="T41" fmla="*/ 1075 h 334"/>
                  <a:gd name="T42" fmla="*/ 3414 w 583"/>
                  <a:gd name="T43" fmla="*/ 1458 h 334"/>
                  <a:gd name="T44" fmla="*/ 3084 w 583"/>
                  <a:gd name="T45" fmla="*/ 1713 h 334"/>
                  <a:gd name="T46" fmla="*/ 3039 w 583"/>
                  <a:gd name="T47" fmla="*/ 1883 h 334"/>
                  <a:gd name="T48" fmla="*/ 3289 w 583"/>
                  <a:gd name="T49" fmla="*/ 1950 h 334"/>
                  <a:gd name="T50" fmla="*/ 3521 w 583"/>
                  <a:gd name="T51" fmla="*/ 2045 h 334"/>
                  <a:gd name="T52" fmla="*/ 3389 w 583"/>
                  <a:gd name="T53" fmla="*/ 1888 h 334"/>
                  <a:gd name="T54" fmla="*/ 3276 w 583"/>
                  <a:gd name="T55" fmla="*/ 1745 h 334"/>
                  <a:gd name="T56" fmla="*/ 3401 w 583"/>
                  <a:gd name="T57" fmla="*/ 1575 h 334"/>
                  <a:gd name="T58" fmla="*/ 3459 w 583"/>
                  <a:gd name="T59" fmla="*/ 1513 h 334"/>
                  <a:gd name="T60" fmla="*/ 3526 w 583"/>
                  <a:gd name="T61" fmla="*/ 1583 h 334"/>
                  <a:gd name="T62" fmla="*/ 3626 w 583"/>
                  <a:gd name="T63" fmla="*/ 1445 h 334"/>
                  <a:gd name="T64" fmla="*/ 3514 w 583"/>
                  <a:gd name="T65" fmla="*/ 1000 h 334"/>
                  <a:gd name="T66" fmla="*/ 3389 w 583"/>
                  <a:gd name="T67" fmla="*/ 595 h 334"/>
                  <a:gd name="T68" fmla="*/ 3296 w 583"/>
                  <a:gd name="T69" fmla="*/ 408 h 334"/>
                  <a:gd name="T70" fmla="*/ 3151 w 583"/>
                  <a:gd name="T71" fmla="*/ 463 h 334"/>
                  <a:gd name="T72" fmla="*/ 2876 w 583"/>
                  <a:gd name="T73" fmla="*/ 650 h 334"/>
                  <a:gd name="T74" fmla="*/ 2608 w 583"/>
                  <a:gd name="T75" fmla="*/ 850 h 334"/>
                  <a:gd name="T76" fmla="*/ 2296 w 583"/>
                  <a:gd name="T77" fmla="*/ 945 h 334"/>
                  <a:gd name="T78" fmla="*/ 2313 w 583"/>
                  <a:gd name="T79" fmla="*/ 763 h 334"/>
                  <a:gd name="T80" fmla="*/ 2163 w 583"/>
                  <a:gd name="T81" fmla="*/ 663 h 334"/>
                  <a:gd name="T82" fmla="*/ 1783 w 583"/>
                  <a:gd name="T83" fmla="*/ 545 h 334"/>
                  <a:gd name="T84" fmla="*/ 1613 w 583"/>
                  <a:gd name="T85" fmla="*/ 488 h 334"/>
                  <a:gd name="T86" fmla="*/ 1433 w 583"/>
                  <a:gd name="T87" fmla="*/ 358 h 334"/>
                  <a:gd name="T88" fmla="*/ 1145 w 583"/>
                  <a:gd name="T89" fmla="*/ 525 h 334"/>
                  <a:gd name="T90" fmla="*/ 888 w 583"/>
                  <a:gd name="T91" fmla="*/ 608 h 334"/>
                  <a:gd name="T92" fmla="*/ 595 w 583"/>
                  <a:gd name="T93" fmla="*/ 725 h 334"/>
                  <a:gd name="T94" fmla="*/ 613 w 583"/>
                  <a:gd name="T95" fmla="*/ 433 h 334"/>
                  <a:gd name="T96" fmla="*/ 708 w 583"/>
                  <a:gd name="T97" fmla="*/ 183 h 334"/>
                  <a:gd name="T98" fmla="*/ 495 w 583"/>
                  <a:gd name="T99" fmla="*/ 0 h 334"/>
                  <a:gd name="T100" fmla="*/ 320 w 583"/>
                  <a:gd name="T101" fmla="*/ 163 h 334"/>
                  <a:gd name="T102" fmla="*/ 483 w 583"/>
                  <a:gd name="T103" fmla="*/ 170 h 334"/>
                  <a:gd name="T104" fmla="*/ 563 w 583"/>
                  <a:gd name="T105" fmla="*/ 288 h 3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3" h="334">
                    <a:moveTo>
                      <a:pt x="88" y="51"/>
                    </a:moveTo>
                    <a:cubicBezTo>
                      <a:pt x="79" y="80"/>
                      <a:pt x="69" y="114"/>
                      <a:pt x="70" y="144"/>
                    </a:cubicBezTo>
                    <a:cubicBezTo>
                      <a:pt x="72" y="191"/>
                      <a:pt x="26" y="151"/>
                      <a:pt x="0" y="160"/>
                    </a:cubicBezTo>
                    <a:cubicBezTo>
                      <a:pt x="8" y="165"/>
                      <a:pt x="23" y="168"/>
                      <a:pt x="33" y="172"/>
                    </a:cubicBezTo>
                    <a:cubicBezTo>
                      <a:pt x="43" y="177"/>
                      <a:pt x="56" y="178"/>
                      <a:pt x="68" y="177"/>
                    </a:cubicBezTo>
                    <a:cubicBezTo>
                      <a:pt x="80" y="175"/>
                      <a:pt x="86" y="167"/>
                      <a:pt x="97" y="162"/>
                    </a:cubicBezTo>
                    <a:cubicBezTo>
                      <a:pt x="107" y="158"/>
                      <a:pt x="116" y="161"/>
                      <a:pt x="126" y="158"/>
                    </a:cubicBezTo>
                    <a:cubicBezTo>
                      <a:pt x="147" y="153"/>
                      <a:pt x="168" y="146"/>
                      <a:pt x="186" y="132"/>
                    </a:cubicBezTo>
                    <a:cubicBezTo>
                      <a:pt x="204" y="118"/>
                      <a:pt x="221" y="106"/>
                      <a:pt x="245" y="111"/>
                    </a:cubicBezTo>
                    <a:cubicBezTo>
                      <a:pt x="260" y="115"/>
                      <a:pt x="272" y="126"/>
                      <a:pt x="288" y="129"/>
                    </a:cubicBezTo>
                    <a:cubicBezTo>
                      <a:pt x="300" y="132"/>
                      <a:pt x="320" y="137"/>
                      <a:pt x="328" y="149"/>
                    </a:cubicBezTo>
                    <a:cubicBezTo>
                      <a:pt x="339" y="165"/>
                      <a:pt x="327" y="187"/>
                      <a:pt x="330" y="205"/>
                    </a:cubicBezTo>
                    <a:cubicBezTo>
                      <a:pt x="335" y="228"/>
                      <a:pt x="355" y="222"/>
                      <a:pt x="373" y="223"/>
                    </a:cubicBezTo>
                    <a:cubicBezTo>
                      <a:pt x="372" y="213"/>
                      <a:pt x="376" y="201"/>
                      <a:pt x="380" y="191"/>
                    </a:cubicBezTo>
                    <a:cubicBezTo>
                      <a:pt x="385" y="180"/>
                      <a:pt x="392" y="179"/>
                      <a:pt x="401" y="172"/>
                    </a:cubicBezTo>
                    <a:cubicBezTo>
                      <a:pt x="411" y="164"/>
                      <a:pt x="416" y="157"/>
                      <a:pt x="429" y="153"/>
                    </a:cubicBezTo>
                    <a:cubicBezTo>
                      <a:pt x="441" y="149"/>
                      <a:pt x="451" y="153"/>
                      <a:pt x="462" y="151"/>
                    </a:cubicBezTo>
                    <a:cubicBezTo>
                      <a:pt x="480" y="148"/>
                      <a:pt x="471" y="138"/>
                      <a:pt x="476" y="126"/>
                    </a:cubicBezTo>
                    <a:cubicBezTo>
                      <a:pt x="480" y="116"/>
                      <a:pt x="491" y="115"/>
                      <a:pt x="501" y="121"/>
                    </a:cubicBezTo>
                    <a:cubicBezTo>
                      <a:pt x="519" y="132"/>
                      <a:pt x="501" y="138"/>
                      <a:pt x="501" y="150"/>
                    </a:cubicBezTo>
                    <a:cubicBezTo>
                      <a:pt x="501" y="158"/>
                      <a:pt x="511" y="166"/>
                      <a:pt x="517" y="172"/>
                    </a:cubicBezTo>
                    <a:cubicBezTo>
                      <a:pt x="533" y="190"/>
                      <a:pt x="554" y="205"/>
                      <a:pt x="546" y="233"/>
                    </a:cubicBezTo>
                    <a:cubicBezTo>
                      <a:pt x="540" y="256"/>
                      <a:pt x="511" y="263"/>
                      <a:pt x="493" y="274"/>
                    </a:cubicBezTo>
                    <a:cubicBezTo>
                      <a:pt x="483" y="280"/>
                      <a:pt x="477" y="290"/>
                      <a:pt x="486" y="301"/>
                    </a:cubicBezTo>
                    <a:cubicBezTo>
                      <a:pt x="496" y="312"/>
                      <a:pt x="514" y="309"/>
                      <a:pt x="526" y="312"/>
                    </a:cubicBezTo>
                    <a:cubicBezTo>
                      <a:pt x="534" y="315"/>
                      <a:pt x="555" y="334"/>
                      <a:pt x="563" y="327"/>
                    </a:cubicBezTo>
                    <a:cubicBezTo>
                      <a:pt x="579" y="315"/>
                      <a:pt x="548" y="304"/>
                      <a:pt x="542" y="302"/>
                    </a:cubicBezTo>
                    <a:cubicBezTo>
                      <a:pt x="528" y="298"/>
                      <a:pt x="518" y="296"/>
                      <a:pt x="524" y="279"/>
                    </a:cubicBezTo>
                    <a:cubicBezTo>
                      <a:pt x="528" y="269"/>
                      <a:pt x="537" y="259"/>
                      <a:pt x="544" y="252"/>
                    </a:cubicBezTo>
                    <a:cubicBezTo>
                      <a:pt x="546" y="249"/>
                      <a:pt x="550" y="242"/>
                      <a:pt x="553" y="242"/>
                    </a:cubicBezTo>
                    <a:cubicBezTo>
                      <a:pt x="559" y="242"/>
                      <a:pt x="559" y="251"/>
                      <a:pt x="564" y="253"/>
                    </a:cubicBezTo>
                    <a:cubicBezTo>
                      <a:pt x="575" y="256"/>
                      <a:pt x="578" y="241"/>
                      <a:pt x="580" y="231"/>
                    </a:cubicBezTo>
                    <a:cubicBezTo>
                      <a:pt x="583" y="208"/>
                      <a:pt x="569" y="181"/>
                      <a:pt x="562" y="160"/>
                    </a:cubicBezTo>
                    <a:cubicBezTo>
                      <a:pt x="555" y="138"/>
                      <a:pt x="552" y="117"/>
                      <a:pt x="542" y="95"/>
                    </a:cubicBezTo>
                    <a:cubicBezTo>
                      <a:pt x="539" y="88"/>
                      <a:pt x="535" y="69"/>
                      <a:pt x="527" y="65"/>
                    </a:cubicBezTo>
                    <a:cubicBezTo>
                      <a:pt x="519" y="60"/>
                      <a:pt x="511" y="68"/>
                      <a:pt x="504" y="74"/>
                    </a:cubicBezTo>
                    <a:cubicBezTo>
                      <a:pt x="490" y="86"/>
                      <a:pt x="475" y="94"/>
                      <a:pt x="460" y="104"/>
                    </a:cubicBezTo>
                    <a:cubicBezTo>
                      <a:pt x="445" y="113"/>
                      <a:pt x="432" y="124"/>
                      <a:pt x="417" y="136"/>
                    </a:cubicBezTo>
                    <a:cubicBezTo>
                      <a:pt x="405" y="145"/>
                      <a:pt x="378" y="168"/>
                      <a:pt x="367" y="151"/>
                    </a:cubicBezTo>
                    <a:cubicBezTo>
                      <a:pt x="359" y="139"/>
                      <a:pt x="371" y="133"/>
                      <a:pt x="370" y="122"/>
                    </a:cubicBezTo>
                    <a:cubicBezTo>
                      <a:pt x="369" y="109"/>
                      <a:pt x="356" y="109"/>
                      <a:pt x="346" y="106"/>
                    </a:cubicBezTo>
                    <a:cubicBezTo>
                      <a:pt x="327" y="100"/>
                      <a:pt x="303" y="98"/>
                      <a:pt x="285" y="87"/>
                    </a:cubicBezTo>
                    <a:cubicBezTo>
                      <a:pt x="275" y="81"/>
                      <a:pt x="270" y="81"/>
                      <a:pt x="258" y="78"/>
                    </a:cubicBezTo>
                    <a:cubicBezTo>
                      <a:pt x="245" y="74"/>
                      <a:pt x="240" y="62"/>
                      <a:pt x="229" y="57"/>
                    </a:cubicBezTo>
                    <a:cubicBezTo>
                      <a:pt x="214" y="49"/>
                      <a:pt x="196" y="74"/>
                      <a:pt x="183" y="84"/>
                    </a:cubicBezTo>
                    <a:cubicBezTo>
                      <a:pt x="170" y="93"/>
                      <a:pt x="157" y="92"/>
                      <a:pt x="142" y="97"/>
                    </a:cubicBezTo>
                    <a:cubicBezTo>
                      <a:pt x="127" y="102"/>
                      <a:pt x="111" y="119"/>
                      <a:pt x="95" y="116"/>
                    </a:cubicBezTo>
                    <a:cubicBezTo>
                      <a:pt x="94" y="100"/>
                      <a:pt x="97" y="84"/>
                      <a:pt x="98" y="69"/>
                    </a:cubicBezTo>
                    <a:cubicBezTo>
                      <a:pt x="100" y="54"/>
                      <a:pt x="120" y="44"/>
                      <a:pt x="113" y="29"/>
                    </a:cubicBezTo>
                    <a:cubicBezTo>
                      <a:pt x="108" y="19"/>
                      <a:pt x="89" y="0"/>
                      <a:pt x="79" y="0"/>
                    </a:cubicBezTo>
                    <a:cubicBezTo>
                      <a:pt x="68" y="1"/>
                      <a:pt x="49" y="14"/>
                      <a:pt x="51" y="26"/>
                    </a:cubicBezTo>
                    <a:cubicBezTo>
                      <a:pt x="58" y="26"/>
                      <a:pt x="71" y="24"/>
                      <a:pt x="77" y="27"/>
                    </a:cubicBezTo>
                    <a:cubicBezTo>
                      <a:pt x="84" y="31"/>
                      <a:pt x="85" y="41"/>
                      <a:pt x="90" y="46"/>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81" name="Freeform 5180"/>
              <p:cNvSpPr>
                <a:spLocks/>
              </p:cNvSpPr>
              <p:nvPr/>
            </p:nvSpPr>
            <p:spPr bwMode="auto">
              <a:xfrm>
                <a:off x="2076" y="957"/>
                <a:ext cx="692" cy="485"/>
              </a:xfrm>
              <a:custGeom>
                <a:avLst/>
                <a:gdLst>
                  <a:gd name="T0" fmla="*/ 879 w 277"/>
                  <a:gd name="T1" fmla="*/ 163 h 194"/>
                  <a:gd name="T2" fmla="*/ 1192 w 277"/>
                  <a:gd name="T3" fmla="*/ 108 h 194"/>
                  <a:gd name="T4" fmla="*/ 1449 w 277"/>
                  <a:gd name="T5" fmla="*/ 213 h 194"/>
                  <a:gd name="T6" fmla="*/ 1466 w 277"/>
                  <a:gd name="T7" fmla="*/ 358 h 194"/>
                  <a:gd name="T8" fmla="*/ 1536 w 277"/>
                  <a:gd name="T9" fmla="*/ 488 h 194"/>
                  <a:gd name="T10" fmla="*/ 1599 w 277"/>
                  <a:gd name="T11" fmla="*/ 613 h 194"/>
                  <a:gd name="T12" fmla="*/ 1686 w 277"/>
                  <a:gd name="T13" fmla="*/ 525 h 194"/>
                  <a:gd name="T14" fmla="*/ 1729 w 277"/>
                  <a:gd name="T15" fmla="*/ 513 h 194"/>
                  <a:gd name="T16" fmla="*/ 1716 w 277"/>
                  <a:gd name="T17" fmla="*/ 575 h 194"/>
                  <a:gd name="T18" fmla="*/ 1686 w 277"/>
                  <a:gd name="T19" fmla="*/ 633 h 194"/>
                  <a:gd name="T20" fmla="*/ 1654 w 277"/>
                  <a:gd name="T21" fmla="*/ 708 h 194"/>
                  <a:gd name="T22" fmla="*/ 1654 w 277"/>
                  <a:gd name="T23" fmla="*/ 788 h 194"/>
                  <a:gd name="T24" fmla="*/ 1354 w 277"/>
                  <a:gd name="T25" fmla="*/ 758 h 194"/>
                  <a:gd name="T26" fmla="*/ 1374 w 277"/>
                  <a:gd name="T27" fmla="*/ 608 h 194"/>
                  <a:gd name="T28" fmla="*/ 1274 w 277"/>
                  <a:gd name="T29" fmla="*/ 508 h 194"/>
                  <a:gd name="T30" fmla="*/ 1304 w 277"/>
                  <a:gd name="T31" fmla="*/ 370 h 194"/>
                  <a:gd name="T32" fmla="*/ 1249 w 277"/>
                  <a:gd name="T33" fmla="*/ 225 h 194"/>
                  <a:gd name="T34" fmla="*/ 962 w 277"/>
                  <a:gd name="T35" fmla="*/ 183 h 194"/>
                  <a:gd name="T36" fmla="*/ 949 w 277"/>
                  <a:gd name="T37" fmla="*/ 295 h 194"/>
                  <a:gd name="T38" fmla="*/ 949 w 277"/>
                  <a:gd name="T39" fmla="*/ 433 h 194"/>
                  <a:gd name="T40" fmla="*/ 912 w 277"/>
                  <a:gd name="T41" fmla="*/ 570 h 194"/>
                  <a:gd name="T42" fmla="*/ 887 w 277"/>
                  <a:gd name="T43" fmla="*/ 708 h 194"/>
                  <a:gd name="T44" fmla="*/ 799 w 277"/>
                  <a:gd name="T45" fmla="*/ 795 h 194"/>
                  <a:gd name="T46" fmla="*/ 774 w 277"/>
                  <a:gd name="T47" fmla="*/ 925 h 194"/>
                  <a:gd name="T48" fmla="*/ 312 w 277"/>
                  <a:gd name="T49" fmla="*/ 1213 h 194"/>
                  <a:gd name="T50" fmla="*/ 367 w 277"/>
                  <a:gd name="T51" fmla="*/ 983 h 194"/>
                  <a:gd name="T52" fmla="*/ 387 w 277"/>
                  <a:gd name="T53" fmla="*/ 850 h 194"/>
                  <a:gd name="T54" fmla="*/ 250 w 277"/>
                  <a:gd name="T55" fmla="*/ 758 h 194"/>
                  <a:gd name="T56" fmla="*/ 150 w 277"/>
                  <a:gd name="T57" fmla="*/ 620 h 194"/>
                  <a:gd name="T58" fmla="*/ 62 w 277"/>
                  <a:gd name="T59" fmla="*/ 508 h 194"/>
                  <a:gd name="T60" fmla="*/ 67 w 277"/>
                  <a:gd name="T61" fmla="*/ 388 h 194"/>
                  <a:gd name="T62" fmla="*/ 112 w 277"/>
                  <a:gd name="T63" fmla="*/ 238 h 194"/>
                  <a:gd name="T64" fmla="*/ 80 w 277"/>
                  <a:gd name="T65" fmla="*/ 95 h 194"/>
                  <a:gd name="T66" fmla="*/ 87 w 277"/>
                  <a:gd name="T67" fmla="*/ 33 h 194"/>
                  <a:gd name="T68" fmla="*/ 262 w 277"/>
                  <a:gd name="T69" fmla="*/ 150 h 194"/>
                  <a:gd name="T70" fmla="*/ 475 w 277"/>
                  <a:gd name="T71" fmla="*/ 25 h 194"/>
                  <a:gd name="T72" fmla="*/ 300 w 277"/>
                  <a:gd name="T73" fmla="*/ 208 h 194"/>
                  <a:gd name="T74" fmla="*/ 330 w 277"/>
                  <a:gd name="T75" fmla="*/ 288 h 194"/>
                  <a:gd name="T76" fmla="*/ 342 w 277"/>
                  <a:gd name="T77" fmla="*/ 400 h 194"/>
                  <a:gd name="T78" fmla="*/ 267 w 277"/>
                  <a:gd name="T79" fmla="*/ 513 h 194"/>
                  <a:gd name="T80" fmla="*/ 362 w 277"/>
                  <a:gd name="T81" fmla="*/ 600 h 194"/>
                  <a:gd name="T82" fmla="*/ 587 w 277"/>
                  <a:gd name="T83" fmla="*/ 775 h 194"/>
                  <a:gd name="T84" fmla="*/ 742 w 277"/>
                  <a:gd name="T85" fmla="*/ 663 h 194"/>
                  <a:gd name="T86" fmla="*/ 824 w 277"/>
                  <a:gd name="T87" fmla="*/ 508 h 194"/>
                  <a:gd name="T88" fmla="*/ 799 w 277"/>
                  <a:gd name="T89" fmla="*/ 358 h 194"/>
                  <a:gd name="T90" fmla="*/ 842 w 277"/>
                  <a:gd name="T91" fmla="*/ 183 h 1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77" h="194">
                    <a:moveTo>
                      <a:pt x="141" y="26"/>
                    </a:moveTo>
                    <a:cubicBezTo>
                      <a:pt x="150" y="15"/>
                      <a:pt x="178" y="16"/>
                      <a:pt x="191" y="17"/>
                    </a:cubicBezTo>
                    <a:cubicBezTo>
                      <a:pt x="207" y="18"/>
                      <a:pt x="226" y="16"/>
                      <a:pt x="232" y="34"/>
                    </a:cubicBezTo>
                    <a:cubicBezTo>
                      <a:pt x="234" y="41"/>
                      <a:pt x="233" y="50"/>
                      <a:pt x="235" y="57"/>
                    </a:cubicBezTo>
                    <a:cubicBezTo>
                      <a:pt x="237" y="65"/>
                      <a:pt x="243" y="70"/>
                      <a:pt x="246" y="78"/>
                    </a:cubicBezTo>
                    <a:cubicBezTo>
                      <a:pt x="248" y="85"/>
                      <a:pt x="245" y="98"/>
                      <a:pt x="256" y="98"/>
                    </a:cubicBezTo>
                    <a:cubicBezTo>
                      <a:pt x="264" y="98"/>
                      <a:pt x="265" y="88"/>
                      <a:pt x="270" y="84"/>
                    </a:cubicBezTo>
                    <a:cubicBezTo>
                      <a:pt x="272" y="83"/>
                      <a:pt x="275" y="82"/>
                      <a:pt x="277" y="82"/>
                    </a:cubicBezTo>
                    <a:cubicBezTo>
                      <a:pt x="275" y="85"/>
                      <a:pt x="276" y="89"/>
                      <a:pt x="275" y="92"/>
                    </a:cubicBezTo>
                    <a:cubicBezTo>
                      <a:pt x="274" y="96"/>
                      <a:pt x="272" y="97"/>
                      <a:pt x="270" y="101"/>
                    </a:cubicBezTo>
                    <a:cubicBezTo>
                      <a:pt x="268" y="105"/>
                      <a:pt x="265" y="108"/>
                      <a:pt x="265" y="113"/>
                    </a:cubicBezTo>
                    <a:cubicBezTo>
                      <a:pt x="264" y="116"/>
                      <a:pt x="266" y="123"/>
                      <a:pt x="265" y="126"/>
                    </a:cubicBezTo>
                    <a:cubicBezTo>
                      <a:pt x="257" y="140"/>
                      <a:pt x="228" y="120"/>
                      <a:pt x="217" y="121"/>
                    </a:cubicBezTo>
                    <a:cubicBezTo>
                      <a:pt x="216" y="113"/>
                      <a:pt x="223" y="104"/>
                      <a:pt x="220" y="97"/>
                    </a:cubicBezTo>
                    <a:cubicBezTo>
                      <a:pt x="217" y="89"/>
                      <a:pt x="207" y="88"/>
                      <a:pt x="204" y="81"/>
                    </a:cubicBezTo>
                    <a:cubicBezTo>
                      <a:pt x="202" y="73"/>
                      <a:pt x="208" y="66"/>
                      <a:pt x="209" y="59"/>
                    </a:cubicBezTo>
                    <a:cubicBezTo>
                      <a:pt x="209" y="53"/>
                      <a:pt x="204" y="39"/>
                      <a:pt x="200" y="36"/>
                    </a:cubicBezTo>
                    <a:cubicBezTo>
                      <a:pt x="191" y="29"/>
                      <a:pt x="164" y="24"/>
                      <a:pt x="154" y="29"/>
                    </a:cubicBezTo>
                    <a:cubicBezTo>
                      <a:pt x="144" y="33"/>
                      <a:pt x="149" y="40"/>
                      <a:pt x="152" y="47"/>
                    </a:cubicBezTo>
                    <a:cubicBezTo>
                      <a:pt x="156" y="56"/>
                      <a:pt x="156" y="60"/>
                      <a:pt x="152" y="69"/>
                    </a:cubicBezTo>
                    <a:cubicBezTo>
                      <a:pt x="150" y="76"/>
                      <a:pt x="147" y="83"/>
                      <a:pt x="146" y="91"/>
                    </a:cubicBezTo>
                    <a:cubicBezTo>
                      <a:pt x="144" y="98"/>
                      <a:pt x="146" y="107"/>
                      <a:pt x="142" y="113"/>
                    </a:cubicBezTo>
                    <a:cubicBezTo>
                      <a:pt x="138" y="118"/>
                      <a:pt x="130" y="119"/>
                      <a:pt x="128" y="127"/>
                    </a:cubicBezTo>
                    <a:cubicBezTo>
                      <a:pt x="125" y="135"/>
                      <a:pt x="130" y="141"/>
                      <a:pt x="124" y="148"/>
                    </a:cubicBezTo>
                    <a:cubicBezTo>
                      <a:pt x="104" y="172"/>
                      <a:pt x="62" y="161"/>
                      <a:pt x="50" y="194"/>
                    </a:cubicBezTo>
                    <a:cubicBezTo>
                      <a:pt x="55" y="183"/>
                      <a:pt x="53" y="168"/>
                      <a:pt x="59" y="157"/>
                    </a:cubicBezTo>
                    <a:cubicBezTo>
                      <a:pt x="64" y="147"/>
                      <a:pt x="70" y="146"/>
                      <a:pt x="62" y="136"/>
                    </a:cubicBezTo>
                    <a:cubicBezTo>
                      <a:pt x="56" y="128"/>
                      <a:pt x="48" y="126"/>
                      <a:pt x="40" y="121"/>
                    </a:cubicBezTo>
                    <a:cubicBezTo>
                      <a:pt x="28" y="115"/>
                      <a:pt x="28" y="110"/>
                      <a:pt x="24" y="99"/>
                    </a:cubicBezTo>
                    <a:cubicBezTo>
                      <a:pt x="21" y="91"/>
                      <a:pt x="16" y="87"/>
                      <a:pt x="10" y="81"/>
                    </a:cubicBezTo>
                    <a:cubicBezTo>
                      <a:pt x="0" y="72"/>
                      <a:pt x="3" y="72"/>
                      <a:pt x="11" y="62"/>
                    </a:cubicBezTo>
                    <a:cubicBezTo>
                      <a:pt x="15" y="55"/>
                      <a:pt x="20" y="46"/>
                      <a:pt x="18" y="38"/>
                    </a:cubicBezTo>
                    <a:cubicBezTo>
                      <a:pt x="17" y="29"/>
                      <a:pt x="12" y="24"/>
                      <a:pt x="13" y="15"/>
                    </a:cubicBezTo>
                    <a:cubicBezTo>
                      <a:pt x="13" y="11"/>
                      <a:pt x="13" y="8"/>
                      <a:pt x="14" y="5"/>
                    </a:cubicBezTo>
                    <a:cubicBezTo>
                      <a:pt x="31" y="0"/>
                      <a:pt x="20" y="31"/>
                      <a:pt x="42" y="24"/>
                    </a:cubicBezTo>
                    <a:cubicBezTo>
                      <a:pt x="54" y="21"/>
                      <a:pt x="66" y="11"/>
                      <a:pt x="76" y="4"/>
                    </a:cubicBezTo>
                    <a:cubicBezTo>
                      <a:pt x="86" y="16"/>
                      <a:pt x="54" y="28"/>
                      <a:pt x="48" y="33"/>
                    </a:cubicBezTo>
                    <a:cubicBezTo>
                      <a:pt x="35" y="43"/>
                      <a:pt x="44" y="41"/>
                      <a:pt x="53" y="46"/>
                    </a:cubicBezTo>
                    <a:cubicBezTo>
                      <a:pt x="62" y="51"/>
                      <a:pt x="61" y="56"/>
                      <a:pt x="55" y="64"/>
                    </a:cubicBezTo>
                    <a:cubicBezTo>
                      <a:pt x="51" y="69"/>
                      <a:pt x="42" y="74"/>
                      <a:pt x="43" y="82"/>
                    </a:cubicBezTo>
                    <a:cubicBezTo>
                      <a:pt x="44" y="89"/>
                      <a:pt x="53" y="91"/>
                      <a:pt x="58" y="96"/>
                    </a:cubicBezTo>
                    <a:cubicBezTo>
                      <a:pt x="70" y="109"/>
                      <a:pt x="73" y="130"/>
                      <a:pt x="94" y="124"/>
                    </a:cubicBezTo>
                    <a:cubicBezTo>
                      <a:pt x="106" y="120"/>
                      <a:pt x="114" y="117"/>
                      <a:pt x="119" y="106"/>
                    </a:cubicBezTo>
                    <a:cubicBezTo>
                      <a:pt x="123" y="97"/>
                      <a:pt x="129" y="89"/>
                      <a:pt x="132" y="81"/>
                    </a:cubicBezTo>
                    <a:cubicBezTo>
                      <a:pt x="136" y="70"/>
                      <a:pt x="132" y="67"/>
                      <a:pt x="128" y="57"/>
                    </a:cubicBezTo>
                    <a:cubicBezTo>
                      <a:pt x="125" y="47"/>
                      <a:pt x="132" y="37"/>
                      <a:pt x="135" y="29"/>
                    </a:cubicBezTo>
                  </a:path>
                </a:pathLst>
              </a:custGeom>
              <a:solidFill>
                <a:srgbClr val="EFD7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82" name="Freeform 5181"/>
              <p:cNvSpPr>
                <a:spLocks/>
              </p:cNvSpPr>
              <p:nvPr/>
            </p:nvSpPr>
            <p:spPr bwMode="auto">
              <a:xfrm>
                <a:off x="2548" y="782"/>
                <a:ext cx="715" cy="300"/>
              </a:xfrm>
              <a:custGeom>
                <a:avLst/>
                <a:gdLst>
                  <a:gd name="T0" fmla="*/ 70 w 286"/>
                  <a:gd name="T1" fmla="*/ 58 h 120"/>
                  <a:gd name="T2" fmla="*/ 370 w 286"/>
                  <a:gd name="T3" fmla="*/ 25 h 120"/>
                  <a:gd name="T4" fmla="*/ 450 w 286"/>
                  <a:gd name="T5" fmla="*/ 120 h 120"/>
                  <a:gd name="T6" fmla="*/ 508 w 286"/>
                  <a:gd name="T7" fmla="*/ 150 h 120"/>
                  <a:gd name="T8" fmla="*/ 545 w 286"/>
                  <a:gd name="T9" fmla="*/ 200 h 120"/>
                  <a:gd name="T10" fmla="*/ 788 w 286"/>
                  <a:gd name="T11" fmla="*/ 108 h 120"/>
                  <a:gd name="T12" fmla="*/ 913 w 286"/>
                  <a:gd name="T13" fmla="*/ 145 h 120"/>
                  <a:gd name="T14" fmla="*/ 1063 w 286"/>
                  <a:gd name="T15" fmla="*/ 158 h 120"/>
                  <a:gd name="T16" fmla="*/ 1675 w 286"/>
                  <a:gd name="T17" fmla="*/ 300 h 120"/>
                  <a:gd name="T18" fmla="*/ 1770 w 286"/>
                  <a:gd name="T19" fmla="*/ 395 h 120"/>
                  <a:gd name="T20" fmla="*/ 1633 w 286"/>
                  <a:gd name="T21" fmla="*/ 488 h 120"/>
                  <a:gd name="T22" fmla="*/ 1483 w 286"/>
                  <a:gd name="T23" fmla="*/ 513 h 120"/>
                  <a:gd name="T24" fmla="*/ 1320 w 286"/>
                  <a:gd name="T25" fmla="*/ 550 h 120"/>
                  <a:gd name="T26" fmla="*/ 1288 w 286"/>
                  <a:gd name="T27" fmla="*/ 563 h 120"/>
                  <a:gd name="T28" fmla="*/ 1400 w 286"/>
                  <a:gd name="T29" fmla="*/ 325 h 120"/>
                  <a:gd name="T30" fmla="*/ 1263 w 286"/>
                  <a:gd name="T31" fmla="*/ 300 h 120"/>
                  <a:gd name="T32" fmla="*/ 1120 w 286"/>
                  <a:gd name="T33" fmla="*/ 258 h 120"/>
                  <a:gd name="T34" fmla="*/ 958 w 286"/>
                  <a:gd name="T35" fmla="*/ 200 h 120"/>
                  <a:gd name="T36" fmla="*/ 813 w 286"/>
                  <a:gd name="T37" fmla="*/ 195 h 120"/>
                  <a:gd name="T38" fmla="*/ 708 w 286"/>
                  <a:gd name="T39" fmla="*/ 288 h 120"/>
                  <a:gd name="T40" fmla="*/ 845 w 286"/>
                  <a:gd name="T41" fmla="*/ 370 h 120"/>
                  <a:gd name="T42" fmla="*/ 1000 w 286"/>
                  <a:gd name="T43" fmla="*/ 425 h 120"/>
                  <a:gd name="T44" fmla="*/ 1070 w 286"/>
                  <a:gd name="T45" fmla="*/ 538 h 120"/>
                  <a:gd name="T46" fmla="*/ 983 w 286"/>
                  <a:gd name="T47" fmla="*/ 670 h 120"/>
                  <a:gd name="T48" fmla="*/ 863 w 286"/>
                  <a:gd name="T49" fmla="*/ 738 h 120"/>
                  <a:gd name="T50" fmla="*/ 720 w 286"/>
                  <a:gd name="T51" fmla="*/ 483 h 120"/>
                  <a:gd name="T52" fmla="*/ 433 w 286"/>
                  <a:gd name="T53" fmla="*/ 383 h 120"/>
                  <a:gd name="T54" fmla="*/ 213 w 286"/>
                  <a:gd name="T55" fmla="*/ 408 h 120"/>
                  <a:gd name="T56" fmla="*/ 113 w 286"/>
                  <a:gd name="T57" fmla="*/ 388 h 120"/>
                  <a:gd name="T58" fmla="*/ 0 w 286"/>
                  <a:gd name="T59" fmla="*/ 358 h 120"/>
                  <a:gd name="T60" fmla="*/ 88 w 286"/>
                  <a:gd name="T61" fmla="*/ 183 h 120"/>
                  <a:gd name="T62" fmla="*/ 133 w 286"/>
                  <a:gd name="T63" fmla="*/ 125 h 120"/>
                  <a:gd name="T64" fmla="*/ 83 w 286"/>
                  <a:gd name="T65" fmla="*/ 70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6" h="120">
                    <a:moveTo>
                      <a:pt x="11" y="9"/>
                    </a:moveTo>
                    <a:cubicBezTo>
                      <a:pt x="24" y="4"/>
                      <a:pt x="44" y="0"/>
                      <a:pt x="59" y="4"/>
                    </a:cubicBezTo>
                    <a:cubicBezTo>
                      <a:pt x="68" y="6"/>
                      <a:pt x="67" y="13"/>
                      <a:pt x="72" y="19"/>
                    </a:cubicBezTo>
                    <a:cubicBezTo>
                      <a:pt x="75" y="22"/>
                      <a:pt x="79" y="22"/>
                      <a:pt x="81" y="24"/>
                    </a:cubicBezTo>
                    <a:cubicBezTo>
                      <a:pt x="83" y="26"/>
                      <a:pt x="85" y="31"/>
                      <a:pt x="87" y="32"/>
                    </a:cubicBezTo>
                    <a:cubicBezTo>
                      <a:pt x="100" y="42"/>
                      <a:pt x="114" y="22"/>
                      <a:pt x="126" y="17"/>
                    </a:cubicBezTo>
                    <a:cubicBezTo>
                      <a:pt x="137" y="14"/>
                      <a:pt x="137" y="19"/>
                      <a:pt x="146" y="23"/>
                    </a:cubicBezTo>
                    <a:cubicBezTo>
                      <a:pt x="153" y="26"/>
                      <a:pt x="162" y="25"/>
                      <a:pt x="170" y="25"/>
                    </a:cubicBezTo>
                    <a:cubicBezTo>
                      <a:pt x="202" y="25"/>
                      <a:pt x="239" y="33"/>
                      <a:pt x="268" y="48"/>
                    </a:cubicBezTo>
                    <a:cubicBezTo>
                      <a:pt x="275" y="51"/>
                      <a:pt x="286" y="56"/>
                      <a:pt x="283" y="63"/>
                    </a:cubicBezTo>
                    <a:cubicBezTo>
                      <a:pt x="281" y="70"/>
                      <a:pt x="266" y="76"/>
                      <a:pt x="261" y="78"/>
                    </a:cubicBezTo>
                    <a:cubicBezTo>
                      <a:pt x="253" y="80"/>
                      <a:pt x="244" y="80"/>
                      <a:pt x="237" y="82"/>
                    </a:cubicBezTo>
                    <a:cubicBezTo>
                      <a:pt x="229" y="83"/>
                      <a:pt x="218" y="88"/>
                      <a:pt x="211" y="88"/>
                    </a:cubicBezTo>
                    <a:cubicBezTo>
                      <a:pt x="210" y="88"/>
                      <a:pt x="207" y="89"/>
                      <a:pt x="206" y="90"/>
                    </a:cubicBezTo>
                    <a:cubicBezTo>
                      <a:pt x="206" y="74"/>
                      <a:pt x="242" y="68"/>
                      <a:pt x="224" y="52"/>
                    </a:cubicBezTo>
                    <a:cubicBezTo>
                      <a:pt x="217" y="45"/>
                      <a:pt x="211" y="49"/>
                      <a:pt x="202" y="48"/>
                    </a:cubicBezTo>
                    <a:cubicBezTo>
                      <a:pt x="193" y="48"/>
                      <a:pt x="187" y="44"/>
                      <a:pt x="179" y="41"/>
                    </a:cubicBezTo>
                    <a:cubicBezTo>
                      <a:pt x="169" y="37"/>
                      <a:pt x="162" y="36"/>
                      <a:pt x="153" y="32"/>
                    </a:cubicBezTo>
                    <a:cubicBezTo>
                      <a:pt x="145" y="29"/>
                      <a:pt x="139" y="29"/>
                      <a:pt x="130" y="31"/>
                    </a:cubicBezTo>
                    <a:cubicBezTo>
                      <a:pt x="123" y="34"/>
                      <a:pt x="111" y="36"/>
                      <a:pt x="113" y="46"/>
                    </a:cubicBezTo>
                    <a:cubicBezTo>
                      <a:pt x="114" y="56"/>
                      <a:pt x="127" y="57"/>
                      <a:pt x="135" y="59"/>
                    </a:cubicBezTo>
                    <a:cubicBezTo>
                      <a:pt x="143" y="61"/>
                      <a:pt x="152" y="65"/>
                      <a:pt x="160" y="68"/>
                    </a:cubicBezTo>
                    <a:cubicBezTo>
                      <a:pt x="169" y="73"/>
                      <a:pt x="178" y="75"/>
                      <a:pt x="171" y="86"/>
                    </a:cubicBezTo>
                    <a:cubicBezTo>
                      <a:pt x="166" y="93"/>
                      <a:pt x="161" y="99"/>
                      <a:pt x="157" y="107"/>
                    </a:cubicBezTo>
                    <a:cubicBezTo>
                      <a:pt x="152" y="115"/>
                      <a:pt x="148" y="120"/>
                      <a:pt x="138" y="118"/>
                    </a:cubicBezTo>
                    <a:cubicBezTo>
                      <a:pt x="123" y="115"/>
                      <a:pt x="126" y="88"/>
                      <a:pt x="115" y="77"/>
                    </a:cubicBezTo>
                    <a:cubicBezTo>
                      <a:pt x="102" y="65"/>
                      <a:pt x="86" y="58"/>
                      <a:pt x="69" y="61"/>
                    </a:cubicBezTo>
                    <a:cubicBezTo>
                      <a:pt x="57" y="64"/>
                      <a:pt x="45" y="69"/>
                      <a:pt x="34" y="65"/>
                    </a:cubicBezTo>
                    <a:cubicBezTo>
                      <a:pt x="28" y="64"/>
                      <a:pt x="24" y="62"/>
                      <a:pt x="18" y="62"/>
                    </a:cubicBezTo>
                    <a:cubicBezTo>
                      <a:pt x="12" y="61"/>
                      <a:pt x="5" y="61"/>
                      <a:pt x="0" y="57"/>
                    </a:cubicBezTo>
                    <a:cubicBezTo>
                      <a:pt x="3" y="47"/>
                      <a:pt x="6" y="37"/>
                      <a:pt x="14" y="29"/>
                    </a:cubicBezTo>
                    <a:cubicBezTo>
                      <a:pt x="19" y="24"/>
                      <a:pt x="22" y="26"/>
                      <a:pt x="21" y="20"/>
                    </a:cubicBezTo>
                    <a:cubicBezTo>
                      <a:pt x="21" y="16"/>
                      <a:pt x="16" y="12"/>
                      <a:pt x="13" y="11"/>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83" name="Freeform 5182"/>
              <p:cNvSpPr>
                <a:spLocks/>
              </p:cNvSpPr>
              <p:nvPr/>
            </p:nvSpPr>
            <p:spPr bwMode="auto">
              <a:xfrm>
                <a:off x="2898" y="962"/>
                <a:ext cx="1038" cy="403"/>
              </a:xfrm>
              <a:custGeom>
                <a:avLst/>
                <a:gdLst>
                  <a:gd name="T0" fmla="*/ 0 w 415"/>
                  <a:gd name="T1" fmla="*/ 275 h 161"/>
                  <a:gd name="T2" fmla="*/ 138 w 415"/>
                  <a:gd name="T3" fmla="*/ 313 h 161"/>
                  <a:gd name="T4" fmla="*/ 300 w 415"/>
                  <a:gd name="T5" fmla="*/ 400 h 161"/>
                  <a:gd name="T6" fmla="*/ 325 w 415"/>
                  <a:gd name="T7" fmla="*/ 663 h 161"/>
                  <a:gd name="T8" fmla="*/ 283 w 415"/>
                  <a:gd name="T9" fmla="*/ 788 h 161"/>
                  <a:gd name="T10" fmla="*/ 408 w 415"/>
                  <a:gd name="T11" fmla="*/ 758 h 161"/>
                  <a:gd name="T12" fmla="*/ 525 w 415"/>
                  <a:gd name="T13" fmla="*/ 776 h 161"/>
                  <a:gd name="T14" fmla="*/ 563 w 415"/>
                  <a:gd name="T15" fmla="*/ 889 h 161"/>
                  <a:gd name="T16" fmla="*/ 763 w 415"/>
                  <a:gd name="T17" fmla="*/ 846 h 161"/>
                  <a:gd name="T18" fmla="*/ 600 w 415"/>
                  <a:gd name="T19" fmla="*/ 671 h 161"/>
                  <a:gd name="T20" fmla="*/ 683 w 415"/>
                  <a:gd name="T21" fmla="*/ 551 h 161"/>
                  <a:gd name="T22" fmla="*/ 770 w 415"/>
                  <a:gd name="T23" fmla="*/ 458 h 161"/>
                  <a:gd name="T24" fmla="*/ 838 w 415"/>
                  <a:gd name="T25" fmla="*/ 333 h 161"/>
                  <a:gd name="T26" fmla="*/ 988 w 415"/>
                  <a:gd name="T27" fmla="*/ 350 h 161"/>
                  <a:gd name="T28" fmla="*/ 983 w 415"/>
                  <a:gd name="T29" fmla="*/ 576 h 161"/>
                  <a:gd name="T30" fmla="*/ 1058 w 415"/>
                  <a:gd name="T31" fmla="*/ 683 h 161"/>
                  <a:gd name="T32" fmla="*/ 1183 w 415"/>
                  <a:gd name="T33" fmla="*/ 713 h 161"/>
                  <a:gd name="T34" fmla="*/ 1433 w 415"/>
                  <a:gd name="T35" fmla="*/ 758 h 161"/>
                  <a:gd name="T36" fmla="*/ 1696 w 415"/>
                  <a:gd name="T37" fmla="*/ 876 h 161"/>
                  <a:gd name="T38" fmla="*/ 1908 w 415"/>
                  <a:gd name="T39" fmla="*/ 1009 h 161"/>
                  <a:gd name="T40" fmla="*/ 2071 w 415"/>
                  <a:gd name="T41" fmla="*/ 896 h 161"/>
                  <a:gd name="T42" fmla="*/ 2276 w 415"/>
                  <a:gd name="T43" fmla="*/ 846 h 161"/>
                  <a:gd name="T44" fmla="*/ 2376 w 415"/>
                  <a:gd name="T45" fmla="*/ 896 h 161"/>
                  <a:gd name="T46" fmla="*/ 2389 w 415"/>
                  <a:gd name="T47" fmla="*/ 976 h 161"/>
                  <a:gd name="T48" fmla="*/ 2596 w 415"/>
                  <a:gd name="T49" fmla="*/ 801 h 161"/>
                  <a:gd name="T50" fmla="*/ 2364 w 415"/>
                  <a:gd name="T51" fmla="*/ 651 h 161"/>
                  <a:gd name="T52" fmla="*/ 2309 w 415"/>
                  <a:gd name="T53" fmla="*/ 501 h 161"/>
                  <a:gd name="T54" fmla="*/ 2159 w 415"/>
                  <a:gd name="T55" fmla="*/ 408 h 161"/>
                  <a:gd name="T56" fmla="*/ 2076 w 415"/>
                  <a:gd name="T57" fmla="*/ 308 h 161"/>
                  <a:gd name="T58" fmla="*/ 1938 w 415"/>
                  <a:gd name="T59" fmla="*/ 245 h 161"/>
                  <a:gd name="T60" fmla="*/ 1913 w 415"/>
                  <a:gd name="T61" fmla="*/ 233 h 161"/>
                  <a:gd name="T62" fmla="*/ 1851 w 415"/>
                  <a:gd name="T63" fmla="*/ 388 h 161"/>
                  <a:gd name="T64" fmla="*/ 1996 w 415"/>
                  <a:gd name="T65" fmla="*/ 426 h 161"/>
                  <a:gd name="T66" fmla="*/ 2221 w 415"/>
                  <a:gd name="T67" fmla="*/ 646 h 161"/>
                  <a:gd name="T68" fmla="*/ 2214 w 415"/>
                  <a:gd name="T69" fmla="*/ 801 h 161"/>
                  <a:gd name="T70" fmla="*/ 2051 w 415"/>
                  <a:gd name="T71" fmla="*/ 821 h 161"/>
                  <a:gd name="T72" fmla="*/ 1746 w 415"/>
                  <a:gd name="T73" fmla="*/ 771 h 161"/>
                  <a:gd name="T74" fmla="*/ 1613 w 415"/>
                  <a:gd name="T75" fmla="*/ 721 h 161"/>
                  <a:gd name="T76" fmla="*/ 1501 w 415"/>
                  <a:gd name="T77" fmla="*/ 621 h 161"/>
                  <a:gd name="T78" fmla="*/ 1271 w 415"/>
                  <a:gd name="T79" fmla="*/ 433 h 161"/>
                  <a:gd name="T80" fmla="*/ 1138 w 415"/>
                  <a:gd name="T81" fmla="*/ 408 h 161"/>
                  <a:gd name="T82" fmla="*/ 1000 w 415"/>
                  <a:gd name="T83" fmla="*/ 295 h 161"/>
                  <a:gd name="T84" fmla="*/ 713 w 415"/>
                  <a:gd name="T85" fmla="*/ 250 h 161"/>
                  <a:gd name="T86" fmla="*/ 625 w 415"/>
                  <a:gd name="T87" fmla="*/ 345 h 161"/>
                  <a:gd name="T88" fmla="*/ 508 w 415"/>
                  <a:gd name="T89" fmla="*/ 320 h 161"/>
                  <a:gd name="T90" fmla="*/ 295 w 415"/>
                  <a:gd name="T91" fmla="*/ 238 h 161"/>
                  <a:gd name="T92" fmla="*/ 245 w 415"/>
                  <a:gd name="T93" fmla="*/ 170 h 161"/>
                  <a:gd name="T94" fmla="*/ 320 w 415"/>
                  <a:gd name="T95" fmla="*/ 95 h 161"/>
                  <a:gd name="T96" fmla="*/ 520 w 415"/>
                  <a:gd name="T97" fmla="*/ 25 h 161"/>
                  <a:gd name="T98" fmla="*/ 250 w 415"/>
                  <a:gd name="T99" fmla="*/ 33 h 161"/>
                  <a:gd name="T100" fmla="*/ 0 w 415"/>
                  <a:gd name="T101" fmla="*/ 38 h 1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15" h="161">
                    <a:moveTo>
                      <a:pt x="0" y="44"/>
                    </a:moveTo>
                    <a:cubicBezTo>
                      <a:pt x="6" y="46"/>
                      <a:pt x="14" y="46"/>
                      <a:pt x="22" y="50"/>
                    </a:cubicBezTo>
                    <a:cubicBezTo>
                      <a:pt x="30" y="54"/>
                      <a:pt x="40" y="59"/>
                      <a:pt x="48" y="64"/>
                    </a:cubicBezTo>
                    <a:cubicBezTo>
                      <a:pt x="67" y="76"/>
                      <a:pt x="62" y="90"/>
                      <a:pt x="52" y="106"/>
                    </a:cubicBezTo>
                    <a:cubicBezTo>
                      <a:pt x="49" y="110"/>
                      <a:pt x="41" y="121"/>
                      <a:pt x="45" y="126"/>
                    </a:cubicBezTo>
                    <a:cubicBezTo>
                      <a:pt x="50" y="131"/>
                      <a:pt x="60" y="122"/>
                      <a:pt x="65" y="121"/>
                    </a:cubicBezTo>
                    <a:cubicBezTo>
                      <a:pt x="71" y="118"/>
                      <a:pt x="78" y="119"/>
                      <a:pt x="84" y="124"/>
                    </a:cubicBezTo>
                    <a:cubicBezTo>
                      <a:pt x="91" y="129"/>
                      <a:pt x="90" y="134"/>
                      <a:pt x="90" y="142"/>
                    </a:cubicBezTo>
                    <a:cubicBezTo>
                      <a:pt x="98" y="136"/>
                      <a:pt x="112" y="128"/>
                      <a:pt x="122" y="135"/>
                    </a:cubicBezTo>
                    <a:cubicBezTo>
                      <a:pt x="133" y="119"/>
                      <a:pt x="100" y="118"/>
                      <a:pt x="96" y="107"/>
                    </a:cubicBezTo>
                    <a:cubicBezTo>
                      <a:pt x="93" y="98"/>
                      <a:pt x="103" y="92"/>
                      <a:pt x="109" y="88"/>
                    </a:cubicBezTo>
                    <a:cubicBezTo>
                      <a:pt x="115" y="84"/>
                      <a:pt x="119" y="81"/>
                      <a:pt x="123" y="73"/>
                    </a:cubicBezTo>
                    <a:cubicBezTo>
                      <a:pt x="127" y="68"/>
                      <a:pt x="128" y="56"/>
                      <a:pt x="134" y="53"/>
                    </a:cubicBezTo>
                    <a:cubicBezTo>
                      <a:pt x="140" y="49"/>
                      <a:pt x="152" y="53"/>
                      <a:pt x="158" y="56"/>
                    </a:cubicBezTo>
                    <a:cubicBezTo>
                      <a:pt x="179" y="68"/>
                      <a:pt x="152" y="78"/>
                      <a:pt x="157" y="92"/>
                    </a:cubicBezTo>
                    <a:cubicBezTo>
                      <a:pt x="158" y="96"/>
                      <a:pt x="167" y="106"/>
                      <a:pt x="169" y="109"/>
                    </a:cubicBezTo>
                    <a:cubicBezTo>
                      <a:pt x="175" y="114"/>
                      <a:pt x="182" y="115"/>
                      <a:pt x="189" y="114"/>
                    </a:cubicBezTo>
                    <a:cubicBezTo>
                      <a:pt x="205" y="111"/>
                      <a:pt x="214" y="111"/>
                      <a:pt x="229" y="121"/>
                    </a:cubicBezTo>
                    <a:cubicBezTo>
                      <a:pt x="242" y="131"/>
                      <a:pt x="254" y="138"/>
                      <a:pt x="271" y="140"/>
                    </a:cubicBezTo>
                    <a:cubicBezTo>
                      <a:pt x="284" y="141"/>
                      <a:pt x="305" y="143"/>
                      <a:pt x="305" y="161"/>
                    </a:cubicBezTo>
                    <a:cubicBezTo>
                      <a:pt x="314" y="157"/>
                      <a:pt x="321" y="145"/>
                      <a:pt x="331" y="143"/>
                    </a:cubicBezTo>
                    <a:cubicBezTo>
                      <a:pt x="343" y="140"/>
                      <a:pt x="355" y="147"/>
                      <a:pt x="364" y="135"/>
                    </a:cubicBezTo>
                    <a:cubicBezTo>
                      <a:pt x="368" y="138"/>
                      <a:pt x="376" y="139"/>
                      <a:pt x="380" y="143"/>
                    </a:cubicBezTo>
                    <a:cubicBezTo>
                      <a:pt x="385" y="148"/>
                      <a:pt x="383" y="149"/>
                      <a:pt x="382" y="156"/>
                    </a:cubicBezTo>
                    <a:cubicBezTo>
                      <a:pt x="389" y="155"/>
                      <a:pt x="415" y="136"/>
                      <a:pt x="415" y="128"/>
                    </a:cubicBezTo>
                    <a:cubicBezTo>
                      <a:pt x="413" y="115"/>
                      <a:pt x="384" y="115"/>
                      <a:pt x="378" y="104"/>
                    </a:cubicBezTo>
                    <a:cubicBezTo>
                      <a:pt x="373" y="96"/>
                      <a:pt x="375" y="88"/>
                      <a:pt x="369" y="80"/>
                    </a:cubicBezTo>
                    <a:cubicBezTo>
                      <a:pt x="363" y="73"/>
                      <a:pt x="352" y="72"/>
                      <a:pt x="345" y="65"/>
                    </a:cubicBezTo>
                    <a:cubicBezTo>
                      <a:pt x="339" y="60"/>
                      <a:pt x="338" y="54"/>
                      <a:pt x="332" y="49"/>
                    </a:cubicBezTo>
                    <a:cubicBezTo>
                      <a:pt x="327" y="46"/>
                      <a:pt x="315" y="39"/>
                      <a:pt x="310" y="39"/>
                    </a:cubicBezTo>
                    <a:cubicBezTo>
                      <a:pt x="309" y="39"/>
                      <a:pt x="307" y="37"/>
                      <a:pt x="306" y="37"/>
                    </a:cubicBezTo>
                    <a:cubicBezTo>
                      <a:pt x="303" y="43"/>
                      <a:pt x="292" y="54"/>
                      <a:pt x="296" y="62"/>
                    </a:cubicBezTo>
                    <a:cubicBezTo>
                      <a:pt x="299" y="69"/>
                      <a:pt x="313" y="66"/>
                      <a:pt x="319" y="68"/>
                    </a:cubicBezTo>
                    <a:cubicBezTo>
                      <a:pt x="330" y="73"/>
                      <a:pt x="350" y="92"/>
                      <a:pt x="355" y="103"/>
                    </a:cubicBezTo>
                    <a:cubicBezTo>
                      <a:pt x="357" y="109"/>
                      <a:pt x="359" y="122"/>
                      <a:pt x="354" y="128"/>
                    </a:cubicBezTo>
                    <a:cubicBezTo>
                      <a:pt x="347" y="136"/>
                      <a:pt x="336" y="132"/>
                      <a:pt x="328" y="131"/>
                    </a:cubicBezTo>
                    <a:cubicBezTo>
                      <a:pt x="309" y="129"/>
                      <a:pt x="296" y="133"/>
                      <a:pt x="279" y="123"/>
                    </a:cubicBezTo>
                    <a:cubicBezTo>
                      <a:pt x="271" y="119"/>
                      <a:pt x="265" y="118"/>
                      <a:pt x="258" y="115"/>
                    </a:cubicBezTo>
                    <a:cubicBezTo>
                      <a:pt x="249" y="112"/>
                      <a:pt x="246" y="106"/>
                      <a:pt x="240" y="99"/>
                    </a:cubicBezTo>
                    <a:cubicBezTo>
                      <a:pt x="229" y="85"/>
                      <a:pt x="223" y="67"/>
                      <a:pt x="203" y="69"/>
                    </a:cubicBezTo>
                    <a:cubicBezTo>
                      <a:pt x="192" y="70"/>
                      <a:pt x="191" y="72"/>
                      <a:pt x="182" y="65"/>
                    </a:cubicBezTo>
                    <a:cubicBezTo>
                      <a:pt x="173" y="60"/>
                      <a:pt x="168" y="53"/>
                      <a:pt x="160" y="47"/>
                    </a:cubicBezTo>
                    <a:cubicBezTo>
                      <a:pt x="148" y="38"/>
                      <a:pt x="128" y="32"/>
                      <a:pt x="114" y="40"/>
                    </a:cubicBezTo>
                    <a:cubicBezTo>
                      <a:pt x="109" y="44"/>
                      <a:pt x="106" y="53"/>
                      <a:pt x="100" y="55"/>
                    </a:cubicBezTo>
                    <a:cubicBezTo>
                      <a:pt x="94" y="56"/>
                      <a:pt x="87" y="52"/>
                      <a:pt x="81" y="51"/>
                    </a:cubicBezTo>
                    <a:cubicBezTo>
                      <a:pt x="70" y="47"/>
                      <a:pt x="58" y="45"/>
                      <a:pt x="47" y="38"/>
                    </a:cubicBezTo>
                    <a:cubicBezTo>
                      <a:pt x="40" y="34"/>
                      <a:pt x="38" y="34"/>
                      <a:pt x="39" y="27"/>
                    </a:cubicBezTo>
                    <a:cubicBezTo>
                      <a:pt x="39" y="20"/>
                      <a:pt x="45" y="16"/>
                      <a:pt x="51" y="15"/>
                    </a:cubicBezTo>
                    <a:cubicBezTo>
                      <a:pt x="61" y="13"/>
                      <a:pt x="78" y="18"/>
                      <a:pt x="83" y="4"/>
                    </a:cubicBezTo>
                    <a:cubicBezTo>
                      <a:pt x="68" y="3"/>
                      <a:pt x="54" y="8"/>
                      <a:pt x="40" y="5"/>
                    </a:cubicBezTo>
                    <a:cubicBezTo>
                      <a:pt x="25" y="2"/>
                      <a:pt x="16" y="0"/>
                      <a:pt x="0" y="6"/>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dirty="0">
                  <a:solidFill>
                    <a:srgbClr val="000000"/>
                  </a:solidFill>
                </a:endParaRPr>
              </a:p>
            </p:txBody>
          </p:sp>
          <p:sp>
            <p:nvSpPr>
              <p:cNvPr id="5184" name="Freeform 5183"/>
              <p:cNvSpPr>
                <a:spLocks/>
              </p:cNvSpPr>
              <p:nvPr/>
            </p:nvSpPr>
            <p:spPr bwMode="auto">
              <a:xfrm>
                <a:off x="3168" y="902"/>
                <a:ext cx="530" cy="227"/>
              </a:xfrm>
              <a:custGeom>
                <a:avLst/>
                <a:gdLst>
                  <a:gd name="T0" fmla="*/ 25 w 212"/>
                  <a:gd name="T1" fmla="*/ 200 h 91"/>
                  <a:gd name="T2" fmla="*/ 408 w 212"/>
                  <a:gd name="T3" fmla="*/ 225 h 91"/>
                  <a:gd name="T4" fmla="*/ 520 w 212"/>
                  <a:gd name="T5" fmla="*/ 324 h 91"/>
                  <a:gd name="T6" fmla="*/ 633 w 212"/>
                  <a:gd name="T7" fmla="*/ 379 h 91"/>
                  <a:gd name="T8" fmla="*/ 895 w 212"/>
                  <a:gd name="T9" fmla="*/ 461 h 91"/>
                  <a:gd name="T10" fmla="*/ 1013 w 212"/>
                  <a:gd name="T11" fmla="*/ 536 h 91"/>
                  <a:gd name="T12" fmla="*/ 1083 w 212"/>
                  <a:gd name="T13" fmla="*/ 516 h 91"/>
                  <a:gd name="T14" fmla="*/ 1133 w 212"/>
                  <a:gd name="T15" fmla="*/ 541 h 91"/>
                  <a:gd name="T16" fmla="*/ 1288 w 212"/>
                  <a:gd name="T17" fmla="*/ 424 h 91"/>
                  <a:gd name="T18" fmla="*/ 1058 w 212"/>
                  <a:gd name="T19" fmla="*/ 262 h 91"/>
                  <a:gd name="T20" fmla="*/ 733 w 212"/>
                  <a:gd name="T21" fmla="*/ 267 h 91"/>
                  <a:gd name="T22" fmla="*/ 450 w 212"/>
                  <a:gd name="T23" fmla="*/ 117 h 91"/>
                  <a:gd name="T24" fmla="*/ 238 w 212"/>
                  <a:gd name="T25" fmla="*/ 50 h 91"/>
                  <a:gd name="T26" fmla="*/ 0 w 212"/>
                  <a:gd name="T27" fmla="*/ 0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2" h="91">
                    <a:moveTo>
                      <a:pt x="4" y="32"/>
                    </a:moveTo>
                    <a:cubicBezTo>
                      <a:pt x="19" y="21"/>
                      <a:pt x="49" y="30"/>
                      <a:pt x="65" y="36"/>
                    </a:cubicBezTo>
                    <a:cubicBezTo>
                      <a:pt x="75" y="40"/>
                      <a:pt x="78" y="42"/>
                      <a:pt x="83" y="52"/>
                    </a:cubicBezTo>
                    <a:cubicBezTo>
                      <a:pt x="88" y="62"/>
                      <a:pt x="90" y="60"/>
                      <a:pt x="101" y="61"/>
                    </a:cubicBezTo>
                    <a:cubicBezTo>
                      <a:pt x="113" y="61"/>
                      <a:pt x="133" y="65"/>
                      <a:pt x="143" y="74"/>
                    </a:cubicBezTo>
                    <a:cubicBezTo>
                      <a:pt x="150" y="80"/>
                      <a:pt x="151" y="86"/>
                      <a:pt x="162" y="86"/>
                    </a:cubicBezTo>
                    <a:cubicBezTo>
                      <a:pt x="165" y="85"/>
                      <a:pt x="169" y="83"/>
                      <a:pt x="173" y="83"/>
                    </a:cubicBezTo>
                    <a:cubicBezTo>
                      <a:pt x="180" y="83"/>
                      <a:pt x="176" y="85"/>
                      <a:pt x="181" y="87"/>
                    </a:cubicBezTo>
                    <a:cubicBezTo>
                      <a:pt x="191" y="91"/>
                      <a:pt x="212" y="80"/>
                      <a:pt x="206" y="68"/>
                    </a:cubicBezTo>
                    <a:cubicBezTo>
                      <a:pt x="200" y="55"/>
                      <a:pt x="182" y="44"/>
                      <a:pt x="169" y="42"/>
                    </a:cubicBezTo>
                    <a:cubicBezTo>
                      <a:pt x="152" y="40"/>
                      <a:pt x="132" y="48"/>
                      <a:pt x="117" y="43"/>
                    </a:cubicBezTo>
                    <a:cubicBezTo>
                      <a:pt x="103" y="38"/>
                      <a:pt x="86" y="27"/>
                      <a:pt x="72" y="19"/>
                    </a:cubicBezTo>
                    <a:cubicBezTo>
                      <a:pt x="60" y="13"/>
                      <a:pt x="51" y="8"/>
                      <a:pt x="38" y="8"/>
                    </a:cubicBezTo>
                    <a:cubicBezTo>
                      <a:pt x="24" y="7"/>
                      <a:pt x="13" y="0"/>
                      <a:pt x="0" y="0"/>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85" name="Freeform 5184"/>
              <p:cNvSpPr>
                <a:spLocks/>
              </p:cNvSpPr>
              <p:nvPr/>
            </p:nvSpPr>
            <p:spPr bwMode="auto">
              <a:xfrm>
                <a:off x="2221" y="829"/>
                <a:ext cx="260" cy="170"/>
              </a:xfrm>
              <a:custGeom>
                <a:avLst/>
                <a:gdLst>
                  <a:gd name="T0" fmla="*/ 83 w 104"/>
                  <a:gd name="T1" fmla="*/ 413 h 68"/>
                  <a:gd name="T2" fmla="*/ 263 w 104"/>
                  <a:gd name="T3" fmla="*/ 320 h 68"/>
                  <a:gd name="T4" fmla="*/ 358 w 104"/>
                  <a:gd name="T5" fmla="*/ 195 h 68"/>
                  <a:gd name="T6" fmla="*/ 520 w 104"/>
                  <a:gd name="T7" fmla="*/ 100 h 68"/>
                  <a:gd name="T8" fmla="*/ 650 w 104"/>
                  <a:gd name="T9" fmla="*/ 20 h 68"/>
                  <a:gd name="T10" fmla="*/ 313 w 104"/>
                  <a:gd name="T11" fmla="*/ 13 h 68"/>
                  <a:gd name="T12" fmla="*/ 0 w 104"/>
                  <a:gd name="T13" fmla="*/ 425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 h="68">
                    <a:moveTo>
                      <a:pt x="13" y="66"/>
                    </a:moveTo>
                    <a:cubicBezTo>
                      <a:pt x="22" y="61"/>
                      <a:pt x="34" y="58"/>
                      <a:pt x="42" y="51"/>
                    </a:cubicBezTo>
                    <a:cubicBezTo>
                      <a:pt x="48" y="46"/>
                      <a:pt x="51" y="37"/>
                      <a:pt x="57" y="31"/>
                    </a:cubicBezTo>
                    <a:cubicBezTo>
                      <a:pt x="65" y="23"/>
                      <a:pt x="72" y="19"/>
                      <a:pt x="83" y="16"/>
                    </a:cubicBezTo>
                    <a:cubicBezTo>
                      <a:pt x="93" y="13"/>
                      <a:pt x="96" y="8"/>
                      <a:pt x="104" y="3"/>
                    </a:cubicBezTo>
                    <a:cubicBezTo>
                      <a:pt x="86" y="7"/>
                      <a:pt x="68" y="0"/>
                      <a:pt x="50" y="2"/>
                    </a:cubicBezTo>
                    <a:cubicBezTo>
                      <a:pt x="57" y="26"/>
                      <a:pt x="19" y="54"/>
                      <a:pt x="0" y="68"/>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86" name="Freeform 5185"/>
              <p:cNvSpPr>
                <a:spLocks/>
              </p:cNvSpPr>
              <p:nvPr/>
            </p:nvSpPr>
            <p:spPr bwMode="auto">
              <a:xfrm>
                <a:off x="1563" y="932"/>
                <a:ext cx="623" cy="1033"/>
              </a:xfrm>
              <a:custGeom>
                <a:avLst/>
                <a:gdLst>
                  <a:gd name="T0" fmla="*/ 1389 w 249"/>
                  <a:gd name="T1" fmla="*/ 138 h 413"/>
                  <a:gd name="T2" fmla="*/ 1196 w 249"/>
                  <a:gd name="T3" fmla="*/ 208 h 413"/>
                  <a:gd name="T4" fmla="*/ 976 w 249"/>
                  <a:gd name="T5" fmla="*/ 420 h 413"/>
                  <a:gd name="T6" fmla="*/ 713 w 249"/>
                  <a:gd name="T7" fmla="*/ 600 h 413"/>
                  <a:gd name="T8" fmla="*/ 500 w 249"/>
                  <a:gd name="T9" fmla="*/ 775 h 413"/>
                  <a:gd name="T10" fmla="*/ 175 w 249"/>
                  <a:gd name="T11" fmla="*/ 1151 h 413"/>
                  <a:gd name="T12" fmla="*/ 45 w 249"/>
                  <a:gd name="T13" fmla="*/ 1388 h 413"/>
                  <a:gd name="T14" fmla="*/ 88 w 249"/>
                  <a:gd name="T15" fmla="*/ 1626 h 413"/>
                  <a:gd name="T16" fmla="*/ 163 w 249"/>
                  <a:gd name="T17" fmla="*/ 1301 h 413"/>
                  <a:gd name="T18" fmla="*/ 413 w 249"/>
                  <a:gd name="T19" fmla="*/ 995 h 413"/>
                  <a:gd name="T20" fmla="*/ 908 w 249"/>
                  <a:gd name="T21" fmla="*/ 838 h 413"/>
                  <a:gd name="T22" fmla="*/ 996 w 249"/>
                  <a:gd name="T23" fmla="*/ 950 h 413"/>
                  <a:gd name="T24" fmla="*/ 1151 w 249"/>
                  <a:gd name="T25" fmla="*/ 945 h 413"/>
                  <a:gd name="T26" fmla="*/ 1301 w 249"/>
                  <a:gd name="T27" fmla="*/ 1151 h 413"/>
                  <a:gd name="T28" fmla="*/ 1151 w 249"/>
                  <a:gd name="T29" fmla="*/ 1233 h 413"/>
                  <a:gd name="T30" fmla="*/ 1138 w 249"/>
                  <a:gd name="T31" fmla="*/ 1371 h 413"/>
                  <a:gd name="T32" fmla="*/ 1113 w 249"/>
                  <a:gd name="T33" fmla="*/ 1521 h 413"/>
                  <a:gd name="T34" fmla="*/ 1101 w 249"/>
                  <a:gd name="T35" fmla="*/ 1663 h 413"/>
                  <a:gd name="T36" fmla="*/ 951 w 249"/>
                  <a:gd name="T37" fmla="*/ 1971 h 413"/>
                  <a:gd name="T38" fmla="*/ 833 w 249"/>
                  <a:gd name="T39" fmla="*/ 2013 h 413"/>
                  <a:gd name="T40" fmla="*/ 776 w 249"/>
                  <a:gd name="T41" fmla="*/ 1863 h 413"/>
                  <a:gd name="T42" fmla="*/ 783 w 249"/>
                  <a:gd name="T43" fmla="*/ 2146 h 413"/>
                  <a:gd name="T44" fmla="*/ 1008 w 249"/>
                  <a:gd name="T45" fmla="*/ 2264 h 413"/>
                  <a:gd name="T46" fmla="*/ 1063 w 249"/>
                  <a:gd name="T47" fmla="*/ 2396 h 413"/>
                  <a:gd name="T48" fmla="*/ 1208 w 249"/>
                  <a:gd name="T49" fmla="*/ 2459 h 413"/>
                  <a:gd name="T50" fmla="*/ 1559 w 249"/>
                  <a:gd name="T51" fmla="*/ 2521 h 413"/>
                  <a:gd name="T52" fmla="*/ 1371 w 249"/>
                  <a:gd name="T53" fmla="*/ 2426 h 413"/>
                  <a:gd name="T54" fmla="*/ 1208 w 249"/>
                  <a:gd name="T55" fmla="*/ 2289 h 413"/>
                  <a:gd name="T56" fmla="*/ 1208 w 249"/>
                  <a:gd name="T57" fmla="*/ 2134 h 413"/>
                  <a:gd name="T58" fmla="*/ 1309 w 249"/>
                  <a:gd name="T59" fmla="*/ 2033 h 413"/>
                  <a:gd name="T60" fmla="*/ 1276 w 249"/>
                  <a:gd name="T61" fmla="*/ 1738 h 413"/>
                  <a:gd name="T62" fmla="*/ 1259 w 249"/>
                  <a:gd name="T63" fmla="*/ 1438 h 413"/>
                  <a:gd name="T64" fmla="*/ 1296 w 249"/>
                  <a:gd name="T65" fmla="*/ 1283 h 413"/>
                  <a:gd name="T66" fmla="*/ 1421 w 249"/>
                  <a:gd name="T67" fmla="*/ 1163 h 413"/>
                  <a:gd name="T68" fmla="*/ 1371 w 249"/>
                  <a:gd name="T69" fmla="*/ 933 h 413"/>
                  <a:gd name="T70" fmla="*/ 1138 w 249"/>
                  <a:gd name="T71" fmla="*/ 783 h 413"/>
                  <a:gd name="T72" fmla="*/ 1071 w 249"/>
                  <a:gd name="T73" fmla="*/ 520 h 413"/>
                  <a:gd name="T74" fmla="*/ 1421 w 249"/>
                  <a:gd name="T75" fmla="*/ 233 h 4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49" h="413">
                    <a:moveTo>
                      <a:pt x="222" y="22"/>
                    </a:moveTo>
                    <a:cubicBezTo>
                      <a:pt x="226" y="0"/>
                      <a:pt x="195" y="28"/>
                      <a:pt x="191" y="33"/>
                    </a:cubicBezTo>
                    <a:cubicBezTo>
                      <a:pt x="179" y="46"/>
                      <a:pt x="171" y="58"/>
                      <a:pt x="156" y="67"/>
                    </a:cubicBezTo>
                    <a:cubicBezTo>
                      <a:pt x="141" y="77"/>
                      <a:pt x="128" y="87"/>
                      <a:pt x="114" y="96"/>
                    </a:cubicBezTo>
                    <a:cubicBezTo>
                      <a:pt x="102" y="104"/>
                      <a:pt x="92" y="116"/>
                      <a:pt x="80" y="124"/>
                    </a:cubicBezTo>
                    <a:cubicBezTo>
                      <a:pt x="56" y="140"/>
                      <a:pt x="42" y="161"/>
                      <a:pt x="28" y="184"/>
                    </a:cubicBezTo>
                    <a:cubicBezTo>
                      <a:pt x="20" y="196"/>
                      <a:pt x="10" y="207"/>
                      <a:pt x="7" y="222"/>
                    </a:cubicBezTo>
                    <a:cubicBezTo>
                      <a:pt x="5" y="231"/>
                      <a:pt x="0" y="257"/>
                      <a:pt x="14" y="260"/>
                    </a:cubicBezTo>
                    <a:cubicBezTo>
                      <a:pt x="14" y="242"/>
                      <a:pt x="16" y="222"/>
                      <a:pt x="26" y="208"/>
                    </a:cubicBezTo>
                    <a:cubicBezTo>
                      <a:pt x="37" y="191"/>
                      <a:pt x="53" y="175"/>
                      <a:pt x="66" y="159"/>
                    </a:cubicBezTo>
                    <a:cubicBezTo>
                      <a:pt x="82" y="140"/>
                      <a:pt x="125" y="96"/>
                      <a:pt x="145" y="134"/>
                    </a:cubicBezTo>
                    <a:cubicBezTo>
                      <a:pt x="150" y="141"/>
                      <a:pt x="151" y="149"/>
                      <a:pt x="159" y="152"/>
                    </a:cubicBezTo>
                    <a:cubicBezTo>
                      <a:pt x="166" y="154"/>
                      <a:pt x="176" y="150"/>
                      <a:pt x="184" y="151"/>
                    </a:cubicBezTo>
                    <a:cubicBezTo>
                      <a:pt x="200" y="152"/>
                      <a:pt x="222" y="166"/>
                      <a:pt x="208" y="184"/>
                    </a:cubicBezTo>
                    <a:cubicBezTo>
                      <a:pt x="202" y="191"/>
                      <a:pt x="190" y="191"/>
                      <a:pt x="184" y="197"/>
                    </a:cubicBezTo>
                    <a:cubicBezTo>
                      <a:pt x="178" y="204"/>
                      <a:pt x="183" y="211"/>
                      <a:pt x="182" y="219"/>
                    </a:cubicBezTo>
                    <a:cubicBezTo>
                      <a:pt x="182" y="227"/>
                      <a:pt x="179" y="235"/>
                      <a:pt x="178" y="243"/>
                    </a:cubicBezTo>
                    <a:cubicBezTo>
                      <a:pt x="177" y="251"/>
                      <a:pt x="178" y="258"/>
                      <a:pt x="176" y="266"/>
                    </a:cubicBezTo>
                    <a:cubicBezTo>
                      <a:pt x="170" y="281"/>
                      <a:pt x="164" y="302"/>
                      <a:pt x="152" y="315"/>
                    </a:cubicBezTo>
                    <a:cubicBezTo>
                      <a:pt x="146" y="322"/>
                      <a:pt x="141" y="330"/>
                      <a:pt x="133" y="322"/>
                    </a:cubicBezTo>
                    <a:cubicBezTo>
                      <a:pt x="126" y="316"/>
                      <a:pt x="127" y="306"/>
                      <a:pt x="124" y="298"/>
                    </a:cubicBezTo>
                    <a:cubicBezTo>
                      <a:pt x="119" y="307"/>
                      <a:pt x="121" y="332"/>
                      <a:pt x="125" y="343"/>
                    </a:cubicBezTo>
                    <a:cubicBezTo>
                      <a:pt x="131" y="359"/>
                      <a:pt x="151" y="346"/>
                      <a:pt x="161" y="362"/>
                    </a:cubicBezTo>
                    <a:cubicBezTo>
                      <a:pt x="166" y="368"/>
                      <a:pt x="166" y="376"/>
                      <a:pt x="170" y="383"/>
                    </a:cubicBezTo>
                    <a:cubicBezTo>
                      <a:pt x="176" y="393"/>
                      <a:pt x="182" y="391"/>
                      <a:pt x="193" y="393"/>
                    </a:cubicBezTo>
                    <a:cubicBezTo>
                      <a:pt x="209" y="396"/>
                      <a:pt x="234" y="413"/>
                      <a:pt x="249" y="403"/>
                    </a:cubicBezTo>
                    <a:cubicBezTo>
                      <a:pt x="237" y="400"/>
                      <a:pt x="229" y="395"/>
                      <a:pt x="219" y="388"/>
                    </a:cubicBezTo>
                    <a:cubicBezTo>
                      <a:pt x="209" y="381"/>
                      <a:pt x="199" y="378"/>
                      <a:pt x="193" y="366"/>
                    </a:cubicBezTo>
                    <a:cubicBezTo>
                      <a:pt x="189" y="356"/>
                      <a:pt x="186" y="349"/>
                      <a:pt x="193" y="341"/>
                    </a:cubicBezTo>
                    <a:cubicBezTo>
                      <a:pt x="199" y="335"/>
                      <a:pt x="206" y="334"/>
                      <a:pt x="209" y="325"/>
                    </a:cubicBezTo>
                    <a:cubicBezTo>
                      <a:pt x="213" y="310"/>
                      <a:pt x="210" y="291"/>
                      <a:pt x="204" y="278"/>
                    </a:cubicBezTo>
                    <a:cubicBezTo>
                      <a:pt x="196" y="259"/>
                      <a:pt x="199" y="249"/>
                      <a:pt x="201" y="230"/>
                    </a:cubicBezTo>
                    <a:cubicBezTo>
                      <a:pt x="203" y="220"/>
                      <a:pt x="201" y="212"/>
                      <a:pt x="207" y="205"/>
                    </a:cubicBezTo>
                    <a:cubicBezTo>
                      <a:pt x="215" y="198"/>
                      <a:pt x="222" y="196"/>
                      <a:pt x="227" y="186"/>
                    </a:cubicBezTo>
                    <a:cubicBezTo>
                      <a:pt x="235" y="170"/>
                      <a:pt x="235" y="157"/>
                      <a:pt x="219" y="149"/>
                    </a:cubicBezTo>
                    <a:cubicBezTo>
                      <a:pt x="206" y="142"/>
                      <a:pt x="191" y="138"/>
                      <a:pt x="182" y="125"/>
                    </a:cubicBezTo>
                    <a:cubicBezTo>
                      <a:pt x="174" y="112"/>
                      <a:pt x="164" y="96"/>
                      <a:pt x="171" y="83"/>
                    </a:cubicBezTo>
                    <a:cubicBezTo>
                      <a:pt x="181" y="63"/>
                      <a:pt x="198" y="11"/>
                      <a:pt x="227" y="37"/>
                    </a:cubicBezTo>
                  </a:path>
                </a:pathLst>
              </a:custGeom>
              <a:solidFill>
                <a:srgbClr val="EFD7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87" name="Freeform 5186"/>
              <p:cNvSpPr>
                <a:spLocks/>
              </p:cNvSpPr>
              <p:nvPr/>
            </p:nvSpPr>
            <p:spPr bwMode="auto">
              <a:xfrm>
                <a:off x="2156" y="1347"/>
                <a:ext cx="220" cy="530"/>
              </a:xfrm>
              <a:custGeom>
                <a:avLst/>
                <a:gdLst>
                  <a:gd name="T0" fmla="*/ 195 w 88"/>
                  <a:gd name="T1" fmla="*/ 20 h 212"/>
                  <a:gd name="T2" fmla="*/ 38 w 88"/>
                  <a:gd name="T3" fmla="*/ 263 h 212"/>
                  <a:gd name="T4" fmla="*/ 88 w 88"/>
                  <a:gd name="T5" fmla="*/ 558 h 212"/>
                  <a:gd name="T6" fmla="*/ 70 w 88"/>
                  <a:gd name="T7" fmla="*/ 863 h 212"/>
                  <a:gd name="T8" fmla="*/ 95 w 88"/>
                  <a:gd name="T9" fmla="*/ 1125 h 212"/>
                  <a:gd name="T10" fmla="*/ 145 w 88"/>
                  <a:gd name="T11" fmla="*/ 983 h 212"/>
                  <a:gd name="T12" fmla="*/ 275 w 88"/>
                  <a:gd name="T13" fmla="*/ 970 h 212"/>
                  <a:gd name="T14" fmla="*/ 263 w 88"/>
                  <a:gd name="T15" fmla="*/ 1120 h 212"/>
                  <a:gd name="T16" fmla="*/ 238 w 88"/>
                  <a:gd name="T17" fmla="*/ 1195 h 212"/>
                  <a:gd name="T18" fmla="*/ 195 w 88"/>
                  <a:gd name="T19" fmla="*/ 1258 h 212"/>
                  <a:gd name="T20" fmla="*/ 295 w 88"/>
                  <a:gd name="T21" fmla="*/ 1245 h 212"/>
                  <a:gd name="T22" fmla="*/ 320 w 88"/>
                  <a:gd name="T23" fmla="*/ 1183 h 212"/>
                  <a:gd name="T24" fmla="*/ 400 w 88"/>
                  <a:gd name="T25" fmla="*/ 1133 h 212"/>
                  <a:gd name="T26" fmla="*/ 408 w 88"/>
                  <a:gd name="T27" fmla="*/ 1000 h 212"/>
                  <a:gd name="T28" fmla="*/ 363 w 88"/>
                  <a:gd name="T29" fmla="*/ 838 h 212"/>
                  <a:gd name="T30" fmla="*/ 538 w 88"/>
                  <a:gd name="T31" fmla="*/ 475 h 212"/>
                  <a:gd name="T32" fmla="*/ 388 w 88"/>
                  <a:gd name="T33" fmla="*/ 433 h 212"/>
                  <a:gd name="T34" fmla="*/ 250 w 88"/>
                  <a:gd name="T35" fmla="*/ 625 h 212"/>
                  <a:gd name="T36" fmla="*/ 158 w 88"/>
                  <a:gd name="T37" fmla="*/ 488 h 212"/>
                  <a:gd name="T38" fmla="*/ 113 w 88"/>
                  <a:gd name="T39" fmla="*/ 308 h 212"/>
                  <a:gd name="T40" fmla="*/ 300 w 88"/>
                  <a:gd name="T41" fmla="*/ 0 h 2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212">
                    <a:moveTo>
                      <a:pt x="31" y="3"/>
                    </a:moveTo>
                    <a:cubicBezTo>
                      <a:pt x="21" y="13"/>
                      <a:pt x="10" y="28"/>
                      <a:pt x="6" y="42"/>
                    </a:cubicBezTo>
                    <a:cubicBezTo>
                      <a:pt x="1" y="61"/>
                      <a:pt x="15" y="70"/>
                      <a:pt x="14" y="89"/>
                    </a:cubicBezTo>
                    <a:cubicBezTo>
                      <a:pt x="12" y="104"/>
                      <a:pt x="13" y="122"/>
                      <a:pt x="11" y="138"/>
                    </a:cubicBezTo>
                    <a:cubicBezTo>
                      <a:pt x="10" y="143"/>
                      <a:pt x="0" y="186"/>
                      <a:pt x="15" y="180"/>
                    </a:cubicBezTo>
                    <a:cubicBezTo>
                      <a:pt x="22" y="178"/>
                      <a:pt x="20" y="162"/>
                      <a:pt x="23" y="157"/>
                    </a:cubicBezTo>
                    <a:cubicBezTo>
                      <a:pt x="28" y="149"/>
                      <a:pt x="37" y="147"/>
                      <a:pt x="44" y="155"/>
                    </a:cubicBezTo>
                    <a:cubicBezTo>
                      <a:pt x="50" y="162"/>
                      <a:pt x="44" y="171"/>
                      <a:pt x="42" y="179"/>
                    </a:cubicBezTo>
                    <a:cubicBezTo>
                      <a:pt x="41" y="183"/>
                      <a:pt x="40" y="187"/>
                      <a:pt x="38" y="191"/>
                    </a:cubicBezTo>
                    <a:cubicBezTo>
                      <a:pt x="37" y="193"/>
                      <a:pt x="31" y="198"/>
                      <a:pt x="31" y="201"/>
                    </a:cubicBezTo>
                    <a:cubicBezTo>
                      <a:pt x="29" y="212"/>
                      <a:pt x="42" y="204"/>
                      <a:pt x="47" y="199"/>
                    </a:cubicBezTo>
                    <a:cubicBezTo>
                      <a:pt x="49" y="196"/>
                      <a:pt x="48" y="192"/>
                      <a:pt x="51" y="189"/>
                    </a:cubicBezTo>
                    <a:cubicBezTo>
                      <a:pt x="54" y="185"/>
                      <a:pt x="60" y="184"/>
                      <a:pt x="64" y="181"/>
                    </a:cubicBezTo>
                    <a:cubicBezTo>
                      <a:pt x="76" y="174"/>
                      <a:pt x="72" y="170"/>
                      <a:pt x="65" y="160"/>
                    </a:cubicBezTo>
                    <a:cubicBezTo>
                      <a:pt x="60" y="151"/>
                      <a:pt x="58" y="144"/>
                      <a:pt x="58" y="134"/>
                    </a:cubicBezTo>
                    <a:cubicBezTo>
                      <a:pt x="60" y="112"/>
                      <a:pt x="88" y="95"/>
                      <a:pt x="86" y="76"/>
                    </a:cubicBezTo>
                    <a:cubicBezTo>
                      <a:pt x="84" y="59"/>
                      <a:pt x="71" y="62"/>
                      <a:pt x="62" y="69"/>
                    </a:cubicBezTo>
                    <a:cubicBezTo>
                      <a:pt x="51" y="78"/>
                      <a:pt x="49" y="91"/>
                      <a:pt x="40" y="100"/>
                    </a:cubicBezTo>
                    <a:cubicBezTo>
                      <a:pt x="30" y="93"/>
                      <a:pt x="27" y="90"/>
                      <a:pt x="25" y="78"/>
                    </a:cubicBezTo>
                    <a:cubicBezTo>
                      <a:pt x="23" y="68"/>
                      <a:pt x="18" y="58"/>
                      <a:pt x="18" y="49"/>
                    </a:cubicBezTo>
                    <a:cubicBezTo>
                      <a:pt x="20" y="30"/>
                      <a:pt x="33" y="11"/>
                      <a:pt x="48" y="0"/>
                    </a:cubicBezTo>
                  </a:path>
                </a:pathLst>
              </a:custGeom>
              <a:solidFill>
                <a:srgbClr val="EFD7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88" name="Freeform 5187"/>
              <p:cNvSpPr>
                <a:spLocks/>
              </p:cNvSpPr>
              <p:nvPr/>
            </p:nvSpPr>
            <p:spPr bwMode="auto">
              <a:xfrm>
                <a:off x="2456" y="1209"/>
                <a:ext cx="277" cy="241"/>
              </a:xfrm>
              <a:custGeom>
                <a:avLst/>
                <a:gdLst>
                  <a:gd name="T0" fmla="*/ 180 w 111"/>
                  <a:gd name="T1" fmla="*/ 0 h 96"/>
                  <a:gd name="T2" fmla="*/ 230 w 111"/>
                  <a:gd name="T3" fmla="*/ 296 h 96"/>
                  <a:gd name="T4" fmla="*/ 142 w 111"/>
                  <a:gd name="T5" fmla="*/ 404 h 96"/>
                  <a:gd name="T6" fmla="*/ 0 w 111"/>
                  <a:gd name="T7" fmla="*/ 492 h 96"/>
                  <a:gd name="T8" fmla="*/ 237 w 111"/>
                  <a:gd name="T9" fmla="*/ 592 h 96"/>
                  <a:gd name="T10" fmla="*/ 255 w 111"/>
                  <a:gd name="T11" fmla="*/ 597 h 96"/>
                  <a:gd name="T12" fmla="*/ 412 w 111"/>
                  <a:gd name="T13" fmla="*/ 547 h 96"/>
                  <a:gd name="T14" fmla="*/ 554 w 111"/>
                  <a:gd name="T15" fmla="*/ 605 h 96"/>
                  <a:gd name="T16" fmla="*/ 616 w 111"/>
                  <a:gd name="T17" fmla="*/ 479 h 96"/>
                  <a:gd name="T18" fmla="*/ 691 w 111"/>
                  <a:gd name="T19" fmla="*/ 372 h 96"/>
                  <a:gd name="T20" fmla="*/ 449 w 111"/>
                  <a:gd name="T21" fmla="*/ 442 h 96"/>
                  <a:gd name="T22" fmla="*/ 225 w 111"/>
                  <a:gd name="T23" fmla="*/ 63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1" h="96">
                    <a:moveTo>
                      <a:pt x="29" y="0"/>
                    </a:moveTo>
                    <a:cubicBezTo>
                      <a:pt x="15" y="10"/>
                      <a:pt x="35" y="32"/>
                      <a:pt x="37" y="47"/>
                    </a:cubicBezTo>
                    <a:cubicBezTo>
                      <a:pt x="38" y="61"/>
                      <a:pt x="34" y="61"/>
                      <a:pt x="23" y="64"/>
                    </a:cubicBezTo>
                    <a:cubicBezTo>
                      <a:pt x="15" y="65"/>
                      <a:pt x="1" y="69"/>
                      <a:pt x="0" y="78"/>
                    </a:cubicBezTo>
                    <a:cubicBezTo>
                      <a:pt x="11" y="80"/>
                      <a:pt x="35" y="79"/>
                      <a:pt x="38" y="94"/>
                    </a:cubicBezTo>
                    <a:cubicBezTo>
                      <a:pt x="39" y="94"/>
                      <a:pt x="40" y="94"/>
                      <a:pt x="41" y="95"/>
                    </a:cubicBezTo>
                    <a:cubicBezTo>
                      <a:pt x="50" y="89"/>
                      <a:pt x="56" y="87"/>
                      <a:pt x="66" y="87"/>
                    </a:cubicBezTo>
                    <a:cubicBezTo>
                      <a:pt x="76" y="87"/>
                      <a:pt x="80" y="93"/>
                      <a:pt x="89" y="96"/>
                    </a:cubicBezTo>
                    <a:cubicBezTo>
                      <a:pt x="94" y="90"/>
                      <a:pt x="96" y="82"/>
                      <a:pt x="99" y="76"/>
                    </a:cubicBezTo>
                    <a:cubicBezTo>
                      <a:pt x="101" y="73"/>
                      <a:pt x="111" y="62"/>
                      <a:pt x="111" y="59"/>
                    </a:cubicBezTo>
                    <a:cubicBezTo>
                      <a:pt x="110" y="52"/>
                      <a:pt x="80" y="71"/>
                      <a:pt x="72" y="70"/>
                    </a:cubicBezTo>
                    <a:cubicBezTo>
                      <a:pt x="53" y="67"/>
                      <a:pt x="36" y="26"/>
                      <a:pt x="36" y="10"/>
                    </a:cubicBezTo>
                  </a:path>
                </a:pathLst>
              </a:custGeom>
              <a:solidFill>
                <a:srgbClr val="EFD7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89" name="Freeform 5188"/>
              <p:cNvSpPr>
                <a:spLocks/>
              </p:cNvSpPr>
              <p:nvPr/>
            </p:nvSpPr>
            <p:spPr bwMode="auto">
              <a:xfrm>
                <a:off x="2366" y="1392"/>
                <a:ext cx="167" cy="328"/>
              </a:xfrm>
              <a:custGeom>
                <a:avLst/>
                <a:gdLst>
                  <a:gd name="T0" fmla="*/ 262 w 67"/>
                  <a:gd name="T1" fmla="*/ 13 h 131"/>
                  <a:gd name="T2" fmla="*/ 262 w 67"/>
                  <a:gd name="T3" fmla="*/ 396 h 131"/>
                  <a:gd name="T4" fmla="*/ 137 w 67"/>
                  <a:gd name="T5" fmla="*/ 821 h 131"/>
                  <a:gd name="T6" fmla="*/ 411 w 67"/>
                  <a:gd name="T7" fmla="*/ 446 h 131"/>
                  <a:gd name="T8" fmla="*/ 354 w 67"/>
                  <a:gd name="T9" fmla="*/ 325 h 131"/>
                  <a:gd name="T10" fmla="*/ 274 w 67"/>
                  <a:gd name="T11" fmla="*/ 220 h 131"/>
                  <a:gd name="T12" fmla="*/ 262 w 67"/>
                  <a:gd name="T13" fmla="*/ 70 h 131"/>
                  <a:gd name="T14" fmla="*/ 374 w 67"/>
                  <a:gd name="T15" fmla="*/ 0 h 1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 h="131">
                    <a:moveTo>
                      <a:pt x="42" y="2"/>
                    </a:moveTo>
                    <a:cubicBezTo>
                      <a:pt x="18" y="7"/>
                      <a:pt x="49" y="49"/>
                      <a:pt x="42" y="63"/>
                    </a:cubicBezTo>
                    <a:cubicBezTo>
                      <a:pt x="35" y="80"/>
                      <a:pt x="0" y="111"/>
                      <a:pt x="22" y="131"/>
                    </a:cubicBezTo>
                    <a:cubicBezTo>
                      <a:pt x="30" y="105"/>
                      <a:pt x="33" y="75"/>
                      <a:pt x="66" y="71"/>
                    </a:cubicBezTo>
                    <a:cubicBezTo>
                      <a:pt x="67" y="61"/>
                      <a:pt x="64" y="58"/>
                      <a:pt x="57" y="52"/>
                    </a:cubicBezTo>
                    <a:cubicBezTo>
                      <a:pt x="49" y="47"/>
                      <a:pt x="47" y="44"/>
                      <a:pt x="44" y="35"/>
                    </a:cubicBezTo>
                    <a:cubicBezTo>
                      <a:pt x="41" y="27"/>
                      <a:pt x="38" y="18"/>
                      <a:pt x="42" y="11"/>
                    </a:cubicBezTo>
                    <a:cubicBezTo>
                      <a:pt x="46" y="3"/>
                      <a:pt x="53" y="4"/>
                      <a:pt x="60" y="0"/>
                    </a:cubicBezTo>
                  </a:path>
                </a:pathLst>
              </a:custGeom>
              <a:solidFill>
                <a:srgbClr val="EFD7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0" name="Freeform 5189"/>
              <p:cNvSpPr>
                <a:spLocks/>
              </p:cNvSpPr>
              <p:nvPr/>
            </p:nvSpPr>
            <p:spPr bwMode="auto">
              <a:xfrm>
                <a:off x="2446" y="1617"/>
                <a:ext cx="505" cy="365"/>
              </a:xfrm>
              <a:custGeom>
                <a:avLst/>
                <a:gdLst>
                  <a:gd name="T0" fmla="*/ 0 w 202"/>
                  <a:gd name="T1" fmla="*/ 595 h 146"/>
                  <a:gd name="T2" fmla="*/ 33 w 202"/>
                  <a:gd name="T3" fmla="*/ 750 h 146"/>
                  <a:gd name="T4" fmla="*/ 158 w 202"/>
                  <a:gd name="T5" fmla="*/ 800 h 146"/>
                  <a:gd name="T6" fmla="*/ 313 w 202"/>
                  <a:gd name="T7" fmla="*/ 808 h 146"/>
                  <a:gd name="T8" fmla="*/ 263 w 202"/>
                  <a:gd name="T9" fmla="*/ 688 h 146"/>
                  <a:gd name="T10" fmla="*/ 383 w 202"/>
                  <a:gd name="T11" fmla="*/ 145 h 146"/>
                  <a:gd name="T12" fmla="*/ 608 w 202"/>
                  <a:gd name="T13" fmla="*/ 125 h 146"/>
                  <a:gd name="T14" fmla="*/ 545 w 202"/>
                  <a:gd name="T15" fmla="*/ 300 h 146"/>
                  <a:gd name="T16" fmla="*/ 495 w 202"/>
                  <a:gd name="T17" fmla="*/ 438 h 146"/>
                  <a:gd name="T18" fmla="*/ 613 w 202"/>
                  <a:gd name="T19" fmla="*/ 345 h 146"/>
                  <a:gd name="T20" fmla="*/ 745 w 202"/>
                  <a:gd name="T21" fmla="*/ 325 h 146"/>
                  <a:gd name="T22" fmla="*/ 870 w 202"/>
                  <a:gd name="T23" fmla="*/ 363 h 146"/>
                  <a:gd name="T24" fmla="*/ 945 w 202"/>
                  <a:gd name="T25" fmla="*/ 308 h 146"/>
                  <a:gd name="T26" fmla="*/ 963 w 202"/>
                  <a:gd name="T27" fmla="*/ 833 h 146"/>
                  <a:gd name="T28" fmla="*/ 800 w 202"/>
                  <a:gd name="T29" fmla="*/ 638 h 146"/>
                  <a:gd name="T30" fmla="*/ 700 w 202"/>
                  <a:gd name="T31" fmla="*/ 700 h 146"/>
                  <a:gd name="T32" fmla="*/ 820 w 202"/>
                  <a:gd name="T33" fmla="*/ 820 h 146"/>
                  <a:gd name="T34" fmla="*/ 888 w 202"/>
                  <a:gd name="T35" fmla="*/ 900 h 146"/>
                  <a:gd name="T36" fmla="*/ 1050 w 202"/>
                  <a:gd name="T37" fmla="*/ 863 h 146"/>
                  <a:gd name="T38" fmla="*/ 1263 w 202"/>
                  <a:gd name="T39" fmla="*/ 725 h 146"/>
                  <a:gd name="T40" fmla="*/ 1175 w 202"/>
                  <a:gd name="T41" fmla="*/ 445 h 146"/>
                  <a:gd name="T42" fmla="*/ 963 w 202"/>
                  <a:gd name="T43" fmla="*/ 250 h 146"/>
                  <a:gd name="T44" fmla="*/ 883 w 202"/>
                  <a:gd name="T45" fmla="*/ 163 h 146"/>
                  <a:gd name="T46" fmla="*/ 788 w 202"/>
                  <a:gd name="T47" fmla="*/ 70 h 146"/>
                  <a:gd name="T48" fmla="*/ 488 w 202"/>
                  <a:gd name="T49" fmla="*/ 20 h 146"/>
                  <a:gd name="T50" fmla="*/ 263 w 202"/>
                  <a:gd name="T51" fmla="*/ 158 h 146"/>
                  <a:gd name="T52" fmla="*/ 170 w 202"/>
                  <a:gd name="T53" fmla="*/ 438 h 146"/>
                  <a:gd name="T54" fmla="*/ 145 w 202"/>
                  <a:gd name="T55" fmla="*/ 545 h 146"/>
                  <a:gd name="T56" fmla="*/ 38 w 202"/>
                  <a:gd name="T57" fmla="*/ 545 h 1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2" h="146">
                    <a:moveTo>
                      <a:pt x="0" y="95"/>
                    </a:moveTo>
                    <a:cubicBezTo>
                      <a:pt x="1" y="102"/>
                      <a:pt x="2" y="112"/>
                      <a:pt x="5" y="120"/>
                    </a:cubicBezTo>
                    <a:cubicBezTo>
                      <a:pt x="9" y="132"/>
                      <a:pt x="14" y="126"/>
                      <a:pt x="25" y="128"/>
                    </a:cubicBezTo>
                    <a:cubicBezTo>
                      <a:pt x="32" y="129"/>
                      <a:pt x="43" y="137"/>
                      <a:pt x="50" y="129"/>
                    </a:cubicBezTo>
                    <a:cubicBezTo>
                      <a:pt x="55" y="122"/>
                      <a:pt x="46" y="115"/>
                      <a:pt x="42" y="110"/>
                    </a:cubicBezTo>
                    <a:cubicBezTo>
                      <a:pt x="20" y="89"/>
                      <a:pt x="45" y="43"/>
                      <a:pt x="61" y="23"/>
                    </a:cubicBezTo>
                    <a:cubicBezTo>
                      <a:pt x="70" y="14"/>
                      <a:pt x="93" y="0"/>
                      <a:pt x="97" y="20"/>
                    </a:cubicBezTo>
                    <a:cubicBezTo>
                      <a:pt x="99" y="30"/>
                      <a:pt x="93" y="40"/>
                      <a:pt x="87" y="48"/>
                    </a:cubicBezTo>
                    <a:cubicBezTo>
                      <a:pt x="84" y="51"/>
                      <a:pt x="71" y="66"/>
                      <a:pt x="79" y="70"/>
                    </a:cubicBezTo>
                    <a:cubicBezTo>
                      <a:pt x="85" y="73"/>
                      <a:pt x="94" y="58"/>
                      <a:pt x="98" y="55"/>
                    </a:cubicBezTo>
                    <a:cubicBezTo>
                      <a:pt x="104" y="51"/>
                      <a:pt x="112" y="50"/>
                      <a:pt x="119" y="52"/>
                    </a:cubicBezTo>
                    <a:cubicBezTo>
                      <a:pt x="124" y="53"/>
                      <a:pt x="132" y="63"/>
                      <a:pt x="139" y="58"/>
                    </a:cubicBezTo>
                    <a:cubicBezTo>
                      <a:pt x="145" y="54"/>
                      <a:pt x="138" y="43"/>
                      <a:pt x="151" y="49"/>
                    </a:cubicBezTo>
                    <a:cubicBezTo>
                      <a:pt x="177" y="60"/>
                      <a:pt x="188" y="129"/>
                      <a:pt x="154" y="133"/>
                    </a:cubicBezTo>
                    <a:cubicBezTo>
                      <a:pt x="131" y="135"/>
                      <a:pt x="149" y="102"/>
                      <a:pt x="128" y="102"/>
                    </a:cubicBezTo>
                    <a:cubicBezTo>
                      <a:pt x="119" y="102"/>
                      <a:pt x="108" y="104"/>
                      <a:pt x="112" y="112"/>
                    </a:cubicBezTo>
                    <a:cubicBezTo>
                      <a:pt x="115" y="120"/>
                      <a:pt x="126" y="124"/>
                      <a:pt x="131" y="131"/>
                    </a:cubicBezTo>
                    <a:cubicBezTo>
                      <a:pt x="135" y="138"/>
                      <a:pt x="132" y="142"/>
                      <a:pt x="142" y="144"/>
                    </a:cubicBezTo>
                    <a:cubicBezTo>
                      <a:pt x="151" y="146"/>
                      <a:pt x="160" y="142"/>
                      <a:pt x="168" y="138"/>
                    </a:cubicBezTo>
                    <a:cubicBezTo>
                      <a:pt x="183" y="132"/>
                      <a:pt x="201" y="135"/>
                      <a:pt x="202" y="116"/>
                    </a:cubicBezTo>
                    <a:cubicBezTo>
                      <a:pt x="202" y="102"/>
                      <a:pt x="195" y="82"/>
                      <a:pt x="188" y="71"/>
                    </a:cubicBezTo>
                    <a:cubicBezTo>
                      <a:pt x="180" y="57"/>
                      <a:pt x="167" y="48"/>
                      <a:pt x="154" y="40"/>
                    </a:cubicBezTo>
                    <a:cubicBezTo>
                      <a:pt x="147" y="35"/>
                      <a:pt x="144" y="34"/>
                      <a:pt x="141" y="26"/>
                    </a:cubicBezTo>
                    <a:cubicBezTo>
                      <a:pt x="137" y="15"/>
                      <a:pt x="137" y="13"/>
                      <a:pt x="126" y="11"/>
                    </a:cubicBezTo>
                    <a:cubicBezTo>
                      <a:pt x="111" y="7"/>
                      <a:pt x="93" y="3"/>
                      <a:pt x="78" y="3"/>
                    </a:cubicBezTo>
                    <a:cubicBezTo>
                      <a:pt x="58" y="3"/>
                      <a:pt x="52" y="8"/>
                      <a:pt x="42" y="25"/>
                    </a:cubicBezTo>
                    <a:cubicBezTo>
                      <a:pt x="34" y="40"/>
                      <a:pt x="32" y="53"/>
                      <a:pt x="27" y="70"/>
                    </a:cubicBezTo>
                    <a:cubicBezTo>
                      <a:pt x="26" y="74"/>
                      <a:pt x="26" y="84"/>
                      <a:pt x="23" y="87"/>
                    </a:cubicBezTo>
                    <a:cubicBezTo>
                      <a:pt x="19" y="91"/>
                      <a:pt x="8" y="88"/>
                      <a:pt x="6" y="87"/>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1" name="Freeform 5190"/>
              <p:cNvSpPr>
                <a:spLocks/>
              </p:cNvSpPr>
              <p:nvPr/>
            </p:nvSpPr>
            <p:spPr bwMode="auto">
              <a:xfrm>
                <a:off x="2873" y="1467"/>
                <a:ext cx="498" cy="520"/>
              </a:xfrm>
              <a:custGeom>
                <a:avLst/>
                <a:gdLst>
                  <a:gd name="T0" fmla="*/ 388 w 199"/>
                  <a:gd name="T1" fmla="*/ 1208 h 208"/>
                  <a:gd name="T2" fmla="*/ 458 w 199"/>
                  <a:gd name="T3" fmla="*/ 1233 h 208"/>
                  <a:gd name="T4" fmla="*/ 533 w 199"/>
                  <a:gd name="T5" fmla="*/ 1283 h 208"/>
                  <a:gd name="T6" fmla="*/ 608 w 199"/>
                  <a:gd name="T7" fmla="*/ 1158 h 208"/>
                  <a:gd name="T8" fmla="*/ 621 w 199"/>
                  <a:gd name="T9" fmla="*/ 970 h 208"/>
                  <a:gd name="T10" fmla="*/ 638 w 199"/>
                  <a:gd name="T11" fmla="*/ 808 h 208"/>
                  <a:gd name="T12" fmla="*/ 450 w 199"/>
                  <a:gd name="T13" fmla="*/ 570 h 208"/>
                  <a:gd name="T14" fmla="*/ 400 w 199"/>
                  <a:gd name="T15" fmla="*/ 338 h 208"/>
                  <a:gd name="T16" fmla="*/ 658 w 199"/>
                  <a:gd name="T17" fmla="*/ 383 h 208"/>
                  <a:gd name="T18" fmla="*/ 876 w 199"/>
                  <a:gd name="T19" fmla="*/ 270 h 208"/>
                  <a:gd name="T20" fmla="*/ 1071 w 199"/>
                  <a:gd name="T21" fmla="*/ 358 h 208"/>
                  <a:gd name="T22" fmla="*/ 908 w 199"/>
                  <a:gd name="T23" fmla="*/ 570 h 208"/>
                  <a:gd name="T24" fmla="*/ 1014 w 199"/>
                  <a:gd name="T25" fmla="*/ 620 h 208"/>
                  <a:gd name="T26" fmla="*/ 1101 w 199"/>
                  <a:gd name="T27" fmla="*/ 695 h 208"/>
                  <a:gd name="T28" fmla="*/ 1164 w 199"/>
                  <a:gd name="T29" fmla="*/ 538 h 208"/>
                  <a:gd name="T30" fmla="*/ 1234 w 199"/>
                  <a:gd name="T31" fmla="*/ 408 h 208"/>
                  <a:gd name="T32" fmla="*/ 1059 w 199"/>
                  <a:gd name="T33" fmla="*/ 145 h 208"/>
                  <a:gd name="T34" fmla="*/ 788 w 199"/>
                  <a:gd name="T35" fmla="*/ 33 h 208"/>
                  <a:gd name="T36" fmla="*/ 521 w 199"/>
                  <a:gd name="T37" fmla="*/ 175 h 208"/>
                  <a:gd name="T38" fmla="*/ 208 w 199"/>
                  <a:gd name="T39" fmla="*/ 325 h 208"/>
                  <a:gd name="T40" fmla="*/ 108 w 199"/>
                  <a:gd name="T41" fmla="*/ 533 h 208"/>
                  <a:gd name="T42" fmla="*/ 350 w 199"/>
                  <a:gd name="T43" fmla="*/ 770 h 208"/>
                  <a:gd name="T44" fmla="*/ 388 w 199"/>
                  <a:gd name="T45" fmla="*/ 1095 h 208"/>
                  <a:gd name="T46" fmla="*/ 395 w 199"/>
                  <a:gd name="T47" fmla="*/ 1113 h 2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9" h="208">
                    <a:moveTo>
                      <a:pt x="62" y="193"/>
                    </a:moveTo>
                    <a:cubicBezTo>
                      <a:pt x="65" y="195"/>
                      <a:pt x="69" y="195"/>
                      <a:pt x="73" y="197"/>
                    </a:cubicBezTo>
                    <a:cubicBezTo>
                      <a:pt x="77" y="199"/>
                      <a:pt x="80" y="205"/>
                      <a:pt x="85" y="205"/>
                    </a:cubicBezTo>
                    <a:cubicBezTo>
                      <a:pt x="98" y="208"/>
                      <a:pt x="96" y="194"/>
                      <a:pt x="97" y="185"/>
                    </a:cubicBezTo>
                    <a:cubicBezTo>
                      <a:pt x="98" y="175"/>
                      <a:pt x="98" y="165"/>
                      <a:pt x="99" y="155"/>
                    </a:cubicBezTo>
                    <a:cubicBezTo>
                      <a:pt x="100" y="146"/>
                      <a:pt x="103" y="138"/>
                      <a:pt x="102" y="129"/>
                    </a:cubicBezTo>
                    <a:cubicBezTo>
                      <a:pt x="100" y="108"/>
                      <a:pt x="88" y="103"/>
                      <a:pt x="72" y="91"/>
                    </a:cubicBezTo>
                    <a:cubicBezTo>
                      <a:pt x="57" y="79"/>
                      <a:pt x="46" y="70"/>
                      <a:pt x="64" y="54"/>
                    </a:cubicBezTo>
                    <a:cubicBezTo>
                      <a:pt x="79" y="40"/>
                      <a:pt x="99" y="39"/>
                      <a:pt x="105" y="61"/>
                    </a:cubicBezTo>
                    <a:cubicBezTo>
                      <a:pt x="118" y="62"/>
                      <a:pt x="129" y="49"/>
                      <a:pt x="140" y="43"/>
                    </a:cubicBezTo>
                    <a:cubicBezTo>
                      <a:pt x="151" y="36"/>
                      <a:pt x="172" y="39"/>
                      <a:pt x="171" y="57"/>
                    </a:cubicBezTo>
                    <a:cubicBezTo>
                      <a:pt x="171" y="73"/>
                      <a:pt x="145" y="79"/>
                      <a:pt x="145" y="91"/>
                    </a:cubicBezTo>
                    <a:cubicBezTo>
                      <a:pt x="145" y="100"/>
                      <a:pt x="157" y="97"/>
                      <a:pt x="162" y="99"/>
                    </a:cubicBezTo>
                    <a:cubicBezTo>
                      <a:pt x="169" y="101"/>
                      <a:pt x="171" y="106"/>
                      <a:pt x="176" y="111"/>
                    </a:cubicBezTo>
                    <a:cubicBezTo>
                      <a:pt x="181" y="103"/>
                      <a:pt x="182" y="94"/>
                      <a:pt x="186" y="86"/>
                    </a:cubicBezTo>
                    <a:cubicBezTo>
                      <a:pt x="190" y="78"/>
                      <a:pt x="196" y="73"/>
                      <a:pt x="197" y="65"/>
                    </a:cubicBezTo>
                    <a:cubicBezTo>
                      <a:pt x="199" y="46"/>
                      <a:pt x="182" y="33"/>
                      <a:pt x="169" y="23"/>
                    </a:cubicBezTo>
                    <a:cubicBezTo>
                      <a:pt x="158" y="14"/>
                      <a:pt x="139" y="0"/>
                      <a:pt x="126" y="5"/>
                    </a:cubicBezTo>
                    <a:cubicBezTo>
                      <a:pt x="111" y="10"/>
                      <a:pt x="97" y="21"/>
                      <a:pt x="83" y="28"/>
                    </a:cubicBezTo>
                    <a:cubicBezTo>
                      <a:pt x="66" y="37"/>
                      <a:pt x="50" y="46"/>
                      <a:pt x="33" y="52"/>
                    </a:cubicBezTo>
                    <a:cubicBezTo>
                      <a:pt x="17" y="58"/>
                      <a:pt x="0" y="67"/>
                      <a:pt x="17" y="85"/>
                    </a:cubicBezTo>
                    <a:cubicBezTo>
                      <a:pt x="31" y="100"/>
                      <a:pt x="48" y="102"/>
                      <a:pt x="56" y="123"/>
                    </a:cubicBezTo>
                    <a:cubicBezTo>
                      <a:pt x="64" y="142"/>
                      <a:pt x="61" y="157"/>
                      <a:pt x="62" y="175"/>
                    </a:cubicBezTo>
                    <a:cubicBezTo>
                      <a:pt x="62" y="176"/>
                      <a:pt x="63" y="177"/>
                      <a:pt x="63" y="178"/>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2" name="Freeform 5191"/>
              <p:cNvSpPr>
                <a:spLocks/>
              </p:cNvSpPr>
              <p:nvPr/>
            </p:nvSpPr>
            <p:spPr bwMode="auto">
              <a:xfrm>
                <a:off x="3078" y="1667"/>
                <a:ext cx="290" cy="538"/>
              </a:xfrm>
              <a:custGeom>
                <a:avLst/>
                <a:gdLst>
                  <a:gd name="T0" fmla="*/ 488 w 116"/>
                  <a:gd name="T1" fmla="*/ 0 h 215"/>
                  <a:gd name="T2" fmla="*/ 325 w 116"/>
                  <a:gd name="T3" fmla="*/ 188 h 215"/>
                  <a:gd name="T4" fmla="*/ 370 w 116"/>
                  <a:gd name="T5" fmla="*/ 475 h 215"/>
                  <a:gd name="T6" fmla="*/ 333 w 116"/>
                  <a:gd name="T7" fmla="*/ 613 h 215"/>
                  <a:gd name="T8" fmla="*/ 370 w 116"/>
                  <a:gd name="T9" fmla="*/ 763 h 215"/>
                  <a:gd name="T10" fmla="*/ 163 w 116"/>
                  <a:gd name="T11" fmla="*/ 813 h 215"/>
                  <a:gd name="T12" fmla="*/ 70 w 116"/>
                  <a:gd name="T13" fmla="*/ 726 h 215"/>
                  <a:gd name="T14" fmla="*/ 108 w 116"/>
                  <a:gd name="T15" fmla="*/ 846 h 215"/>
                  <a:gd name="T16" fmla="*/ 220 w 116"/>
                  <a:gd name="T17" fmla="*/ 933 h 215"/>
                  <a:gd name="T18" fmla="*/ 345 w 116"/>
                  <a:gd name="T19" fmla="*/ 996 h 215"/>
                  <a:gd name="T20" fmla="*/ 508 w 116"/>
                  <a:gd name="T21" fmla="*/ 1276 h 215"/>
                  <a:gd name="T22" fmla="*/ 658 w 116"/>
                  <a:gd name="T23" fmla="*/ 1326 h 215"/>
                  <a:gd name="T24" fmla="*/ 695 w 116"/>
                  <a:gd name="T25" fmla="*/ 1164 h 215"/>
                  <a:gd name="T26" fmla="*/ 483 w 116"/>
                  <a:gd name="T27" fmla="*/ 896 h 215"/>
                  <a:gd name="T28" fmla="*/ 463 w 116"/>
                  <a:gd name="T29" fmla="*/ 571 h 215"/>
                  <a:gd name="T30" fmla="*/ 483 w 116"/>
                  <a:gd name="T31" fmla="*/ 420 h 215"/>
                  <a:gd name="T32" fmla="*/ 488 w 116"/>
                  <a:gd name="T33" fmla="*/ 320 h 215"/>
                  <a:gd name="T34" fmla="*/ 438 w 116"/>
                  <a:gd name="T35" fmla="*/ 175 h 215"/>
                  <a:gd name="T36" fmla="*/ 550 w 116"/>
                  <a:gd name="T37" fmla="*/ 138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6" h="215">
                    <a:moveTo>
                      <a:pt x="78" y="0"/>
                    </a:moveTo>
                    <a:cubicBezTo>
                      <a:pt x="65" y="1"/>
                      <a:pt x="50" y="18"/>
                      <a:pt x="52" y="30"/>
                    </a:cubicBezTo>
                    <a:cubicBezTo>
                      <a:pt x="54" y="47"/>
                      <a:pt x="68" y="57"/>
                      <a:pt x="59" y="76"/>
                    </a:cubicBezTo>
                    <a:cubicBezTo>
                      <a:pt x="55" y="84"/>
                      <a:pt x="52" y="88"/>
                      <a:pt x="53" y="98"/>
                    </a:cubicBezTo>
                    <a:cubicBezTo>
                      <a:pt x="55" y="106"/>
                      <a:pt x="58" y="114"/>
                      <a:pt x="59" y="122"/>
                    </a:cubicBezTo>
                    <a:cubicBezTo>
                      <a:pt x="60" y="142"/>
                      <a:pt x="38" y="138"/>
                      <a:pt x="26" y="130"/>
                    </a:cubicBezTo>
                    <a:cubicBezTo>
                      <a:pt x="20" y="127"/>
                      <a:pt x="18" y="113"/>
                      <a:pt x="11" y="116"/>
                    </a:cubicBezTo>
                    <a:cubicBezTo>
                      <a:pt x="0" y="120"/>
                      <a:pt x="13" y="132"/>
                      <a:pt x="17" y="135"/>
                    </a:cubicBezTo>
                    <a:cubicBezTo>
                      <a:pt x="23" y="140"/>
                      <a:pt x="30" y="144"/>
                      <a:pt x="35" y="149"/>
                    </a:cubicBezTo>
                    <a:cubicBezTo>
                      <a:pt x="43" y="157"/>
                      <a:pt x="45" y="156"/>
                      <a:pt x="55" y="159"/>
                    </a:cubicBezTo>
                    <a:cubicBezTo>
                      <a:pt x="82" y="165"/>
                      <a:pt x="71" y="186"/>
                      <a:pt x="81" y="204"/>
                    </a:cubicBezTo>
                    <a:cubicBezTo>
                      <a:pt x="86" y="212"/>
                      <a:pt x="96" y="215"/>
                      <a:pt x="105" y="212"/>
                    </a:cubicBezTo>
                    <a:cubicBezTo>
                      <a:pt x="116" y="208"/>
                      <a:pt x="116" y="196"/>
                      <a:pt x="111" y="186"/>
                    </a:cubicBezTo>
                    <a:cubicBezTo>
                      <a:pt x="105" y="169"/>
                      <a:pt x="84" y="161"/>
                      <a:pt x="77" y="143"/>
                    </a:cubicBezTo>
                    <a:cubicBezTo>
                      <a:pt x="72" y="126"/>
                      <a:pt x="72" y="108"/>
                      <a:pt x="74" y="91"/>
                    </a:cubicBezTo>
                    <a:cubicBezTo>
                      <a:pt x="75" y="83"/>
                      <a:pt x="74" y="73"/>
                      <a:pt x="77" y="67"/>
                    </a:cubicBezTo>
                    <a:cubicBezTo>
                      <a:pt x="80" y="57"/>
                      <a:pt x="83" y="60"/>
                      <a:pt x="78" y="51"/>
                    </a:cubicBezTo>
                    <a:cubicBezTo>
                      <a:pt x="75" y="43"/>
                      <a:pt x="67" y="37"/>
                      <a:pt x="70" y="28"/>
                    </a:cubicBezTo>
                    <a:cubicBezTo>
                      <a:pt x="73" y="18"/>
                      <a:pt x="79" y="22"/>
                      <a:pt x="88" y="22"/>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3" name="Freeform 5192"/>
              <p:cNvSpPr>
                <a:spLocks/>
              </p:cNvSpPr>
              <p:nvPr/>
            </p:nvSpPr>
            <p:spPr bwMode="auto">
              <a:xfrm>
                <a:off x="3338" y="1747"/>
                <a:ext cx="193" cy="368"/>
              </a:xfrm>
              <a:custGeom>
                <a:avLst/>
                <a:gdLst>
                  <a:gd name="T0" fmla="*/ 476 w 77"/>
                  <a:gd name="T1" fmla="*/ 63 h 147"/>
                  <a:gd name="T2" fmla="*/ 175 w 77"/>
                  <a:gd name="T3" fmla="*/ 75 h 147"/>
                  <a:gd name="T4" fmla="*/ 100 w 77"/>
                  <a:gd name="T5" fmla="*/ 213 h 147"/>
                  <a:gd name="T6" fmla="*/ 33 w 77"/>
                  <a:gd name="T7" fmla="*/ 338 h 147"/>
                  <a:gd name="T8" fmla="*/ 183 w 77"/>
                  <a:gd name="T9" fmla="*/ 583 h 147"/>
                  <a:gd name="T10" fmla="*/ 246 w 77"/>
                  <a:gd name="T11" fmla="*/ 739 h 147"/>
                  <a:gd name="T12" fmla="*/ 283 w 77"/>
                  <a:gd name="T13" fmla="*/ 889 h 147"/>
                  <a:gd name="T14" fmla="*/ 308 w 77"/>
                  <a:gd name="T15" fmla="*/ 921 h 147"/>
                  <a:gd name="T16" fmla="*/ 351 w 77"/>
                  <a:gd name="T17" fmla="*/ 784 h 147"/>
                  <a:gd name="T18" fmla="*/ 383 w 77"/>
                  <a:gd name="T19" fmla="*/ 646 h 147"/>
                  <a:gd name="T20" fmla="*/ 226 w 77"/>
                  <a:gd name="T21" fmla="*/ 451 h 147"/>
                  <a:gd name="T22" fmla="*/ 271 w 77"/>
                  <a:gd name="T23" fmla="*/ 333 h 147"/>
                  <a:gd name="T24" fmla="*/ 371 w 77"/>
                  <a:gd name="T25" fmla="*/ 283 h 147"/>
                  <a:gd name="T26" fmla="*/ 476 w 77"/>
                  <a:gd name="T27" fmla="*/ 113 h 14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7" h="147">
                    <a:moveTo>
                      <a:pt x="76" y="10"/>
                    </a:moveTo>
                    <a:cubicBezTo>
                      <a:pt x="59" y="10"/>
                      <a:pt x="42" y="0"/>
                      <a:pt x="28" y="12"/>
                    </a:cubicBezTo>
                    <a:cubicBezTo>
                      <a:pt x="21" y="18"/>
                      <a:pt x="19" y="26"/>
                      <a:pt x="16" y="34"/>
                    </a:cubicBezTo>
                    <a:cubicBezTo>
                      <a:pt x="13" y="41"/>
                      <a:pt x="8" y="47"/>
                      <a:pt x="5" y="54"/>
                    </a:cubicBezTo>
                    <a:cubicBezTo>
                      <a:pt x="0" y="71"/>
                      <a:pt x="21" y="79"/>
                      <a:pt x="29" y="93"/>
                    </a:cubicBezTo>
                    <a:cubicBezTo>
                      <a:pt x="33" y="100"/>
                      <a:pt x="36" y="109"/>
                      <a:pt x="39" y="118"/>
                    </a:cubicBezTo>
                    <a:cubicBezTo>
                      <a:pt x="41" y="124"/>
                      <a:pt x="42" y="136"/>
                      <a:pt x="45" y="142"/>
                    </a:cubicBezTo>
                    <a:cubicBezTo>
                      <a:pt x="47" y="144"/>
                      <a:pt x="47" y="145"/>
                      <a:pt x="49" y="147"/>
                    </a:cubicBezTo>
                    <a:cubicBezTo>
                      <a:pt x="54" y="143"/>
                      <a:pt x="54" y="131"/>
                      <a:pt x="56" y="125"/>
                    </a:cubicBezTo>
                    <a:cubicBezTo>
                      <a:pt x="57" y="119"/>
                      <a:pt x="61" y="108"/>
                      <a:pt x="61" y="103"/>
                    </a:cubicBezTo>
                    <a:cubicBezTo>
                      <a:pt x="58" y="91"/>
                      <a:pt x="36" y="85"/>
                      <a:pt x="36" y="72"/>
                    </a:cubicBezTo>
                    <a:cubicBezTo>
                      <a:pt x="36" y="67"/>
                      <a:pt x="41" y="57"/>
                      <a:pt x="43" y="53"/>
                    </a:cubicBezTo>
                    <a:cubicBezTo>
                      <a:pt x="49" y="44"/>
                      <a:pt x="50" y="45"/>
                      <a:pt x="59" y="45"/>
                    </a:cubicBezTo>
                    <a:cubicBezTo>
                      <a:pt x="77" y="45"/>
                      <a:pt x="76" y="34"/>
                      <a:pt x="76" y="18"/>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4" name="Freeform 5193"/>
              <p:cNvSpPr>
                <a:spLocks/>
              </p:cNvSpPr>
              <p:nvPr/>
            </p:nvSpPr>
            <p:spPr bwMode="auto">
              <a:xfrm>
                <a:off x="3446" y="1607"/>
                <a:ext cx="550" cy="585"/>
              </a:xfrm>
              <a:custGeom>
                <a:avLst/>
                <a:gdLst>
                  <a:gd name="T0" fmla="*/ 670 w 220"/>
                  <a:gd name="T1" fmla="*/ 20 h 234"/>
                  <a:gd name="T2" fmla="*/ 600 w 220"/>
                  <a:gd name="T3" fmla="*/ 163 h 234"/>
                  <a:gd name="T4" fmla="*/ 525 w 220"/>
                  <a:gd name="T5" fmla="*/ 288 h 234"/>
                  <a:gd name="T6" fmla="*/ 463 w 220"/>
                  <a:gd name="T7" fmla="*/ 583 h 234"/>
                  <a:gd name="T8" fmla="*/ 538 w 220"/>
                  <a:gd name="T9" fmla="*/ 720 h 234"/>
                  <a:gd name="T10" fmla="*/ 570 w 220"/>
                  <a:gd name="T11" fmla="*/ 863 h 234"/>
                  <a:gd name="T12" fmla="*/ 825 w 220"/>
                  <a:gd name="T13" fmla="*/ 970 h 234"/>
                  <a:gd name="T14" fmla="*/ 1075 w 220"/>
                  <a:gd name="T15" fmla="*/ 1108 h 234"/>
                  <a:gd name="T16" fmla="*/ 1045 w 220"/>
                  <a:gd name="T17" fmla="*/ 1238 h 234"/>
                  <a:gd name="T18" fmla="*/ 913 w 220"/>
                  <a:gd name="T19" fmla="*/ 1245 h 234"/>
                  <a:gd name="T20" fmla="*/ 775 w 220"/>
                  <a:gd name="T21" fmla="*/ 1233 h 234"/>
                  <a:gd name="T22" fmla="*/ 638 w 220"/>
                  <a:gd name="T23" fmla="*/ 1200 h 234"/>
                  <a:gd name="T24" fmla="*/ 350 w 220"/>
                  <a:gd name="T25" fmla="*/ 1233 h 234"/>
                  <a:gd name="T26" fmla="*/ 263 w 220"/>
                  <a:gd name="T27" fmla="*/ 1333 h 234"/>
                  <a:gd name="T28" fmla="*/ 133 w 220"/>
                  <a:gd name="T29" fmla="*/ 1275 h 234"/>
                  <a:gd name="T30" fmla="*/ 63 w 220"/>
                  <a:gd name="T31" fmla="*/ 1170 h 234"/>
                  <a:gd name="T32" fmla="*/ 45 w 220"/>
                  <a:gd name="T33" fmla="*/ 1300 h 234"/>
                  <a:gd name="T34" fmla="*/ 83 w 220"/>
                  <a:gd name="T35" fmla="*/ 1350 h 234"/>
                  <a:gd name="T36" fmla="*/ 95 w 220"/>
                  <a:gd name="T37" fmla="*/ 1425 h 234"/>
                  <a:gd name="T38" fmla="*/ 238 w 220"/>
                  <a:gd name="T39" fmla="*/ 1413 h 234"/>
                  <a:gd name="T40" fmla="*/ 500 w 220"/>
                  <a:gd name="T41" fmla="*/ 1288 h 234"/>
                  <a:gd name="T42" fmla="*/ 800 w 220"/>
                  <a:gd name="T43" fmla="*/ 1308 h 234"/>
                  <a:gd name="T44" fmla="*/ 1138 w 220"/>
                  <a:gd name="T45" fmla="*/ 1325 h 234"/>
                  <a:gd name="T46" fmla="*/ 1283 w 220"/>
                  <a:gd name="T47" fmla="*/ 1225 h 234"/>
                  <a:gd name="T48" fmla="*/ 1370 w 220"/>
                  <a:gd name="T49" fmla="*/ 1038 h 234"/>
                  <a:gd name="T50" fmla="*/ 1208 w 220"/>
                  <a:gd name="T51" fmla="*/ 988 h 234"/>
                  <a:gd name="T52" fmla="*/ 1033 w 220"/>
                  <a:gd name="T53" fmla="*/ 938 h 234"/>
                  <a:gd name="T54" fmla="*/ 695 w 220"/>
                  <a:gd name="T55" fmla="*/ 783 h 234"/>
                  <a:gd name="T56" fmla="*/ 675 w 220"/>
                  <a:gd name="T57" fmla="*/ 633 h 234"/>
                  <a:gd name="T58" fmla="*/ 745 w 220"/>
                  <a:gd name="T59" fmla="*/ 388 h 234"/>
                  <a:gd name="T60" fmla="*/ 1000 w 220"/>
                  <a:gd name="T61" fmla="*/ 220 h 234"/>
                  <a:gd name="T62" fmla="*/ 988 w 220"/>
                  <a:gd name="T63" fmla="*/ 75 h 234"/>
                  <a:gd name="T64" fmla="*/ 883 w 220"/>
                  <a:gd name="T65" fmla="*/ 25 h 234"/>
                  <a:gd name="T66" fmla="*/ 758 w 220"/>
                  <a:gd name="T67" fmla="*/ 25 h 2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0" h="234">
                    <a:moveTo>
                      <a:pt x="107" y="3"/>
                    </a:moveTo>
                    <a:cubicBezTo>
                      <a:pt x="101" y="7"/>
                      <a:pt x="99" y="19"/>
                      <a:pt x="96" y="26"/>
                    </a:cubicBezTo>
                    <a:cubicBezTo>
                      <a:pt x="93" y="33"/>
                      <a:pt x="88" y="39"/>
                      <a:pt x="84" y="46"/>
                    </a:cubicBezTo>
                    <a:cubicBezTo>
                      <a:pt x="76" y="60"/>
                      <a:pt x="66" y="75"/>
                      <a:pt x="74" y="93"/>
                    </a:cubicBezTo>
                    <a:cubicBezTo>
                      <a:pt x="77" y="101"/>
                      <a:pt x="83" y="106"/>
                      <a:pt x="86" y="115"/>
                    </a:cubicBezTo>
                    <a:cubicBezTo>
                      <a:pt x="88" y="122"/>
                      <a:pt x="87" y="132"/>
                      <a:pt x="91" y="138"/>
                    </a:cubicBezTo>
                    <a:cubicBezTo>
                      <a:pt x="100" y="150"/>
                      <a:pt x="119" y="153"/>
                      <a:pt x="132" y="155"/>
                    </a:cubicBezTo>
                    <a:cubicBezTo>
                      <a:pt x="150" y="156"/>
                      <a:pt x="167" y="156"/>
                      <a:pt x="172" y="177"/>
                    </a:cubicBezTo>
                    <a:cubicBezTo>
                      <a:pt x="174" y="185"/>
                      <a:pt x="173" y="193"/>
                      <a:pt x="167" y="198"/>
                    </a:cubicBezTo>
                    <a:cubicBezTo>
                      <a:pt x="160" y="204"/>
                      <a:pt x="154" y="200"/>
                      <a:pt x="146" y="199"/>
                    </a:cubicBezTo>
                    <a:cubicBezTo>
                      <a:pt x="137" y="199"/>
                      <a:pt x="132" y="199"/>
                      <a:pt x="124" y="197"/>
                    </a:cubicBezTo>
                    <a:cubicBezTo>
                      <a:pt x="116" y="194"/>
                      <a:pt x="110" y="193"/>
                      <a:pt x="102" y="192"/>
                    </a:cubicBezTo>
                    <a:cubicBezTo>
                      <a:pt x="88" y="190"/>
                      <a:pt x="68" y="186"/>
                      <a:pt x="56" y="197"/>
                    </a:cubicBezTo>
                    <a:cubicBezTo>
                      <a:pt x="50" y="204"/>
                      <a:pt x="52" y="211"/>
                      <a:pt x="42" y="213"/>
                    </a:cubicBezTo>
                    <a:cubicBezTo>
                      <a:pt x="34" y="214"/>
                      <a:pt x="26" y="210"/>
                      <a:pt x="21" y="204"/>
                    </a:cubicBezTo>
                    <a:cubicBezTo>
                      <a:pt x="18" y="200"/>
                      <a:pt x="16" y="186"/>
                      <a:pt x="10" y="187"/>
                    </a:cubicBezTo>
                    <a:cubicBezTo>
                      <a:pt x="0" y="189"/>
                      <a:pt x="5" y="204"/>
                      <a:pt x="7" y="208"/>
                    </a:cubicBezTo>
                    <a:cubicBezTo>
                      <a:pt x="9" y="211"/>
                      <a:pt x="11" y="212"/>
                      <a:pt x="13" y="216"/>
                    </a:cubicBezTo>
                    <a:cubicBezTo>
                      <a:pt x="14" y="219"/>
                      <a:pt x="12" y="225"/>
                      <a:pt x="15" y="228"/>
                    </a:cubicBezTo>
                    <a:cubicBezTo>
                      <a:pt x="21" y="234"/>
                      <a:pt x="31" y="229"/>
                      <a:pt x="38" y="226"/>
                    </a:cubicBezTo>
                    <a:cubicBezTo>
                      <a:pt x="53" y="220"/>
                      <a:pt x="63" y="209"/>
                      <a:pt x="80" y="206"/>
                    </a:cubicBezTo>
                    <a:cubicBezTo>
                      <a:pt x="97" y="203"/>
                      <a:pt x="112" y="207"/>
                      <a:pt x="128" y="209"/>
                    </a:cubicBezTo>
                    <a:cubicBezTo>
                      <a:pt x="144" y="210"/>
                      <a:pt x="166" y="215"/>
                      <a:pt x="182" y="212"/>
                    </a:cubicBezTo>
                    <a:cubicBezTo>
                      <a:pt x="190" y="210"/>
                      <a:pt x="199" y="203"/>
                      <a:pt x="205" y="196"/>
                    </a:cubicBezTo>
                    <a:cubicBezTo>
                      <a:pt x="208" y="191"/>
                      <a:pt x="220" y="171"/>
                      <a:pt x="219" y="166"/>
                    </a:cubicBezTo>
                    <a:cubicBezTo>
                      <a:pt x="216" y="159"/>
                      <a:pt x="199" y="159"/>
                      <a:pt x="193" y="158"/>
                    </a:cubicBezTo>
                    <a:cubicBezTo>
                      <a:pt x="184" y="156"/>
                      <a:pt x="175" y="152"/>
                      <a:pt x="165" y="150"/>
                    </a:cubicBezTo>
                    <a:cubicBezTo>
                      <a:pt x="149" y="145"/>
                      <a:pt x="124" y="136"/>
                      <a:pt x="111" y="125"/>
                    </a:cubicBezTo>
                    <a:cubicBezTo>
                      <a:pt x="101" y="117"/>
                      <a:pt x="105" y="111"/>
                      <a:pt x="108" y="101"/>
                    </a:cubicBezTo>
                    <a:cubicBezTo>
                      <a:pt x="113" y="88"/>
                      <a:pt x="115" y="75"/>
                      <a:pt x="119" y="62"/>
                    </a:cubicBezTo>
                    <a:cubicBezTo>
                      <a:pt x="127" y="41"/>
                      <a:pt x="145" y="47"/>
                      <a:pt x="160" y="35"/>
                    </a:cubicBezTo>
                    <a:cubicBezTo>
                      <a:pt x="169" y="27"/>
                      <a:pt x="162" y="21"/>
                      <a:pt x="158" y="12"/>
                    </a:cubicBezTo>
                    <a:cubicBezTo>
                      <a:pt x="153" y="0"/>
                      <a:pt x="152" y="2"/>
                      <a:pt x="141" y="4"/>
                    </a:cubicBezTo>
                    <a:cubicBezTo>
                      <a:pt x="133" y="6"/>
                      <a:pt x="128" y="5"/>
                      <a:pt x="121" y="4"/>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5" name="Freeform 5194"/>
              <p:cNvSpPr>
                <a:spLocks/>
              </p:cNvSpPr>
              <p:nvPr/>
            </p:nvSpPr>
            <p:spPr bwMode="auto">
              <a:xfrm>
                <a:off x="3673" y="1635"/>
                <a:ext cx="133" cy="77"/>
              </a:xfrm>
              <a:custGeom>
                <a:avLst/>
                <a:gdLst>
                  <a:gd name="T0" fmla="*/ 88 w 53"/>
                  <a:gd name="T1" fmla="*/ 50 h 31"/>
                  <a:gd name="T2" fmla="*/ 45 w 53"/>
                  <a:gd name="T3" fmla="*/ 104 h 31"/>
                  <a:gd name="T4" fmla="*/ 0 w 53"/>
                  <a:gd name="T5" fmla="*/ 191 h 31"/>
                  <a:gd name="T6" fmla="*/ 158 w 53"/>
                  <a:gd name="T7" fmla="*/ 42 h 31"/>
                  <a:gd name="T8" fmla="*/ 201 w 53"/>
                  <a:gd name="T9" fmla="*/ 62 h 31"/>
                  <a:gd name="T10" fmla="*/ 238 w 53"/>
                  <a:gd name="T11" fmla="*/ 79 h 31"/>
                  <a:gd name="T12" fmla="*/ 334 w 53"/>
                  <a:gd name="T13" fmla="*/ 62 h 31"/>
                  <a:gd name="T14" fmla="*/ 188 w 53"/>
                  <a:gd name="T15" fmla="*/ 17 h 31"/>
                  <a:gd name="T16" fmla="*/ 138 w 53"/>
                  <a:gd name="T17" fmla="*/ 5 h 31"/>
                  <a:gd name="T18" fmla="*/ 88 w 53"/>
                  <a:gd name="T19" fmla="*/ 42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31">
                    <a:moveTo>
                      <a:pt x="14" y="8"/>
                    </a:moveTo>
                    <a:cubicBezTo>
                      <a:pt x="11" y="10"/>
                      <a:pt x="9" y="14"/>
                      <a:pt x="7" y="17"/>
                    </a:cubicBezTo>
                    <a:cubicBezTo>
                      <a:pt x="5" y="21"/>
                      <a:pt x="0" y="26"/>
                      <a:pt x="0" y="31"/>
                    </a:cubicBezTo>
                    <a:cubicBezTo>
                      <a:pt x="11" y="26"/>
                      <a:pt x="11" y="2"/>
                      <a:pt x="25" y="7"/>
                    </a:cubicBezTo>
                    <a:cubicBezTo>
                      <a:pt x="27" y="8"/>
                      <a:pt x="30" y="9"/>
                      <a:pt x="32" y="10"/>
                    </a:cubicBezTo>
                    <a:cubicBezTo>
                      <a:pt x="34" y="10"/>
                      <a:pt x="36" y="13"/>
                      <a:pt x="38" y="13"/>
                    </a:cubicBezTo>
                    <a:cubicBezTo>
                      <a:pt x="42" y="14"/>
                      <a:pt x="47" y="7"/>
                      <a:pt x="53" y="10"/>
                    </a:cubicBezTo>
                    <a:cubicBezTo>
                      <a:pt x="45" y="7"/>
                      <a:pt x="37" y="5"/>
                      <a:pt x="30" y="3"/>
                    </a:cubicBezTo>
                    <a:cubicBezTo>
                      <a:pt x="27" y="1"/>
                      <a:pt x="25" y="0"/>
                      <a:pt x="22" y="1"/>
                    </a:cubicBezTo>
                    <a:cubicBezTo>
                      <a:pt x="19" y="2"/>
                      <a:pt x="15" y="5"/>
                      <a:pt x="14" y="7"/>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6" name="Freeform 5195"/>
              <p:cNvSpPr>
                <a:spLocks/>
              </p:cNvSpPr>
              <p:nvPr/>
            </p:nvSpPr>
            <p:spPr bwMode="auto">
              <a:xfrm>
                <a:off x="1826" y="1322"/>
                <a:ext cx="117" cy="403"/>
              </a:xfrm>
              <a:custGeom>
                <a:avLst/>
                <a:gdLst>
                  <a:gd name="T0" fmla="*/ 0 w 47"/>
                  <a:gd name="T1" fmla="*/ 145 h 161"/>
                  <a:gd name="T2" fmla="*/ 92 w 47"/>
                  <a:gd name="T3" fmla="*/ 95 h 161"/>
                  <a:gd name="T4" fmla="*/ 187 w 47"/>
                  <a:gd name="T5" fmla="*/ 320 h 161"/>
                  <a:gd name="T6" fmla="*/ 42 w 47"/>
                  <a:gd name="T7" fmla="*/ 508 h 161"/>
                  <a:gd name="T8" fmla="*/ 124 w 47"/>
                  <a:gd name="T9" fmla="*/ 1009 h 161"/>
                  <a:gd name="T10" fmla="*/ 142 w 47"/>
                  <a:gd name="T11" fmla="*/ 676 h 161"/>
                  <a:gd name="T12" fmla="*/ 224 w 47"/>
                  <a:gd name="T13" fmla="*/ 571 h 161"/>
                  <a:gd name="T14" fmla="*/ 236 w 47"/>
                  <a:gd name="T15" fmla="*/ 433 h 161"/>
                  <a:gd name="T16" fmla="*/ 241 w 47"/>
                  <a:gd name="T17" fmla="*/ 170 h 161"/>
                  <a:gd name="T18" fmla="*/ 30 w 47"/>
                  <a:gd name="T19" fmla="*/ 113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61">
                    <a:moveTo>
                      <a:pt x="0" y="23"/>
                    </a:moveTo>
                    <a:cubicBezTo>
                      <a:pt x="4" y="19"/>
                      <a:pt x="9" y="17"/>
                      <a:pt x="15" y="15"/>
                    </a:cubicBezTo>
                    <a:cubicBezTo>
                      <a:pt x="21" y="24"/>
                      <a:pt x="40" y="39"/>
                      <a:pt x="30" y="51"/>
                    </a:cubicBezTo>
                    <a:cubicBezTo>
                      <a:pt x="21" y="64"/>
                      <a:pt x="5" y="61"/>
                      <a:pt x="7" y="81"/>
                    </a:cubicBezTo>
                    <a:cubicBezTo>
                      <a:pt x="9" y="107"/>
                      <a:pt x="11" y="137"/>
                      <a:pt x="20" y="161"/>
                    </a:cubicBezTo>
                    <a:cubicBezTo>
                      <a:pt x="22" y="143"/>
                      <a:pt x="18" y="125"/>
                      <a:pt x="23" y="108"/>
                    </a:cubicBezTo>
                    <a:cubicBezTo>
                      <a:pt x="25" y="99"/>
                      <a:pt x="31" y="98"/>
                      <a:pt x="36" y="91"/>
                    </a:cubicBezTo>
                    <a:cubicBezTo>
                      <a:pt x="40" y="84"/>
                      <a:pt x="38" y="76"/>
                      <a:pt x="38" y="69"/>
                    </a:cubicBezTo>
                    <a:cubicBezTo>
                      <a:pt x="37" y="55"/>
                      <a:pt x="47" y="39"/>
                      <a:pt x="39" y="27"/>
                    </a:cubicBezTo>
                    <a:cubicBezTo>
                      <a:pt x="33" y="16"/>
                      <a:pt x="12" y="0"/>
                      <a:pt x="5" y="18"/>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7" name="Freeform 5196"/>
              <p:cNvSpPr>
                <a:spLocks/>
              </p:cNvSpPr>
              <p:nvPr/>
            </p:nvSpPr>
            <p:spPr bwMode="auto">
              <a:xfrm>
                <a:off x="1526" y="1465"/>
                <a:ext cx="282" cy="272"/>
              </a:xfrm>
              <a:custGeom>
                <a:avLst/>
                <a:gdLst>
                  <a:gd name="T0" fmla="*/ 529 w 113"/>
                  <a:gd name="T1" fmla="*/ 0 h 109"/>
                  <a:gd name="T2" fmla="*/ 417 w 113"/>
                  <a:gd name="T3" fmla="*/ 279 h 109"/>
                  <a:gd name="T4" fmla="*/ 312 w 113"/>
                  <a:gd name="T5" fmla="*/ 549 h 109"/>
                  <a:gd name="T6" fmla="*/ 155 w 113"/>
                  <a:gd name="T7" fmla="*/ 591 h 109"/>
                  <a:gd name="T8" fmla="*/ 50 w 113"/>
                  <a:gd name="T9" fmla="*/ 641 h 109"/>
                  <a:gd name="T10" fmla="*/ 367 w 113"/>
                  <a:gd name="T11" fmla="*/ 599 h 109"/>
                  <a:gd name="T12" fmla="*/ 492 w 113"/>
                  <a:gd name="T13" fmla="*/ 599 h 109"/>
                  <a:gd name="T14" fmla="*/ 579 w 113"/>
                  <a:gd name="T15" fmla="*/ 641 h 109"/>
                  <a:gd name="T16" fmla="*/ 591 w 113"/>
                  <a:gd name="T17" fmla="*/ 462 h 109"/>
                  <a:gd name="T18" fmla="*/ 562 w 113"/>
                  <a:gd name="T19" fmla="*/ 329 h 109"/>
                  <a:gd name="T20" fmla="*/ 591 w 113"/>
                  <a:gd name="T21" fmla="*/ 237 h 109"/>
                  <a:gd name="T22" fmla="*/ 549 w 113"/>
                  <a:gd name="T23" fmla="*/ 155 h 109"/>
                  <a:gd name="T24" fmla="*/ 529 w 113"/>
                  <a:gd name="T25" fmla="*/ 30 h 1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3" h="109">
                    <a:moveTo>
                      <a:pt x="85" y="0"/>
                    </a:moveTo>
                    <a:cubicBezTo>
                      <a:pt x="66" y="13"/>
                      <a:pt x="67" y="24"/>
                      <a:pt x="67" y="45"/>
                    </a:cubicBezTo>
                    <a:cubicBezTo>
                      <a:pt x="67" y="64"/>
                      <a:pt x="68" y="79"/>
                      <a:pt x="50" y="88"/>
                    </a:cubicBezTo>
                    <a:cubicBezTo>
                      <a:pt x="42" y="93"/>
                      <a:pt x="34" y="95"/>
                      <a:pt x="25" y="95"/>
                    </a:cubicBezTo>
                    <a:cubicBezTo>
                      <a:pt x="21" y="95"/>
                      <a:pt x="0" y="91"/>
                      <a:pt x="8" y="103"/>
                    </a:cubicBezTo>
                    <a:cubicBezTo>
                      <a:pt x="12" y="109"/>
                      <a:pt x="52" y="99"/>
                      <a:pt x="59" y="96"/>
                    </a:cubicBezTo>
                    <a:cubicBezTo>
                      <a:pt x="67" y="94"/>
                      <a:pt x="72" y="93"/>
                      <a:pt x="79" y="96"/>
                    </a:cubicBezTo>
                    <a:cubicBezTo>
                      <a:pt x="84" y="98"/>
                      <a:pt x="87" y="104"/>
                      <a:pt x="93" y="103"/>
                    </a:cubicBezTo>
                    <a:cubicBezTo>
                      <a:pt x="113" y="100"/>
                      <a:pt x="100" y="83"/>
                      <a:pt x="95" y="74"/>
                    </a:cubicBezTo>
                    <a:cubicBezTo>
                      <a:pt x="93" y="68"/>
                      <a:pt x="90" y="60"/>
                      <a:pt x="90" y="53"/>
                    </a:cubicBezTo>
                    <a:cubicBezTo>
                      <a:pt x="90" y="47"/>
                      <a:pt x="95" y="43"/>
                      <a:pt x="95" y="38"/>
                    </a:cubicBezTo>
                    <a:cubicBezTo>
                      <a:pt x="96" y="32"/>
                      <a:pt x="91" y="31"/>
                      <a:pt x="88" y="25"/>
                    </a:cubicBezTo>
                    <a:cubicBezTo>
                      <a:pt x="84" y="18"/>
                      <a:pt x="85" y="12"/>
                      <a:pt x="85" y="5"/>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8" name="Freeform 5197"/>
              <p:cNvSpPr>
                <a:spLocks/>
              </p:cNvSpPr>
              <p:nvPr/>
            </p:nvSpPr>
            <p:spPr bwMode="auto">
              <a:xfrm>
                <a:off x="1523" y="1692"/>
                <a:ext cx="558" cy="473"/>
              </a:xfrm>
              <a:custGeom>
                <a:avLst/>
                <a:gdLst>
                  <a:gd name="T0" fmla="*/ 95 w 223"/>
                  <a:gd name="T1" fmla="*/ 58 h 189"/>
                  <a:gd name="T2" fmla="*/ 38 w 223"/>
                  <a:gd name="T3" fmla="*/ 345 h 189"/>
                  <a:gd name="T4" fmla="*/ 138 w 223"/>
                  <a:gd name="T5" fmla="*/ 626 h 189"/>
                  <a:gd name="T6" fmla="*/ 308 w 223"/>
                  <a:gd name="T7" fmla="*/ 851 h 189"/>
                  <a:gd name="T8" fmla="*/ 450 w 223"/>
                  <a:gd name="T9" fmla="*/ 946 h 189"/>
                  <a:gd name="T10" fmla="*/ 571 w 223"/>
                  <a:gd name="T11" fmla="*/ 1059 h 189"/>
                  <a:gd name="T12" fmla="*/ 826 w 223"/>
                  <a:gd name="T13" fmla="*/ 971 h 189"/>
                  <a:gd name="T14" fmla="*/ 963 w 223"/>
                  <a:gd name="T15" fmla="*/ 984 h 189"/>
                  <a:gd name="T16" fmla="*/ 1159 w 223"/>
                  <a:gd name="T17" fmla="*/ 964 h 189"/>
                  <a:gd name="T18" fmla="*/ 1259 w 223"/>
                  <a:gd name="T19" fmla="*/ 1109 h 189"/>
                  <a:gd name="T20" fmla="*/ 1371 w 223"/>
                  <a:gd name="T21" fmla="*/ 1109 h 189"/>
                  <a:gd name="T22" fmla="*/ 1171 w 223"/>
                  <a:gd name="T23" fmla="*/ 838 h 189"/>
                  <a:gd name="T24" fmla="*/ 1063 w 223"/>
                  <a:gd name="T25" fmla="*/ 701 h 189"/>
                  <a:gd name="T26" fmla="*/ 951 w 223"/>
                  <a:gd name="T27" fmla="*/ 758 h 189"/>
                  <a:gd name="T28" fmla="*/ 638 w 223"/>
                  <a:gd name="T29" fmla="*/ 758 h 189"/>
                  <a:gd name="T30" fmla="*/ 601 w 223"/>
                  <a:gd name="T31" fmla="*/ 588 h 189"/>
                  <a:gd name="T32" fmla="*/ 708 w 223"/>
                  <a:gd name="T33" fmla="*/ 508 h 189"/>
                  <a:gd name="T34" fmla="*/ 646 w 223"/>
                  <a:gd name="T35" fmla="*/ 383 h 189"/>
                  <a:gd name="T36" fmla="*/ 538 w 223"/>
                  <a:gd name="T37" fmla="*/ 320 h 189"/>
                  <a:gd name="T38" fmla="*/ 220 w 223"/>
                  <a:gd name="T39" fmla="*/ 358 h 189"/>
                  <a:gd name="T40" fmla="*/ 158 w 223"/>
                  <a:gd name="T41" fmla="*/ 70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3" h="189">
                    <a:moveTo>
                      <a:pt x="15" y="9"/>
                    </a:moveTo>
                    <a:cubicBezTo>
                      <a:pt x="0" y="0"/>
                      <a:pt x="4" y="48"/>
                      <a:pt x="6" y="55"/>
                    </a:cubicBezTo>
                    <a:cubicBezTo>
                      <a:pt x="9" y="71"/>
                      <a:pt x="22" y="82"/>
                      <a:pt x="22" y="100"/>
                    </a:cubicBezTo>
                    <a:cubicBezTo>
                      <a:pt x="22" y="120"/>
                      <a:pt x="31" y="129"/>
                      <a:pt x="49" y="136"/>
                    </a:cubicBezTo>
                    <a:cubicBezTo>
                      <a:pt x="58" y="139"/>
                      <a:pt x="66" y="142"/>
                      <a:pt x="72" y="151"/>
                    </a:cubicBezTo>
                    <a:cubicBezTo>
                      <a:pt x="78" y="159"/>
                      <a:pt x="80" y="166"/>
                      <a:pt x="91" y="169"/>
                    </a:cubicBezTo>
                    <a:cubicBezTo>
                      <a:pt x="111" y="174"/>
                      <a:pt x="115" y="148"/>
                      <a:pt x="132" y="155"/>
                    </a:cubicBezTo>
                    <a:cubicBezTo>
                      <a:pt x="141" y="158"/>
                      <a:pt x="143" y="160"/>
                      <a:pt x="154" y="157"/>
                    </a:cubicBezTo>
                    <a:cubicBezTo>
                      <a:pt x="163" y="156"/>
                      <a:pt x="176" y="151"/>
                      <a:pt x="185" y="154"/>
                    </a:cubicBezTo>
                    <a:cubicBezTo>
                      <a:pt x="196" y="158"/>
                      <a:pt x="196" y="168"/>
                      <a:pt x="201" y="177"/>
                    </a:cubicBezTo>
                    <a:cubicBezTo>
                      <a:pt x="206" y="185"/>
                      <a:pt x="216" y="189"/>
                      <a:pt x="219" y="177"/>
                    </a:cubicBezTo>
                    <a:cubicBezTo>
                      <a:pt x="223" y="162"/>
                      <a:pt x="195" y="143"/>
                      <a:pt x="187" y="134"/>
                    </a:cubicBezTo>
                    <a:cubicBezTo>
                      <a:pt x="182" y="128"/>
                      <a:pt x="177" y="115"/>
                      <a:pt x="170" y="112"/>
                    </a:cubicBezTo>
                    <a:cubicBezTo>
                      <a:pt x="163" y="109"/>
                      <a:pt x="158" y="117"/>
                      <a:pt x="152" y="121"/>
                    </a:cubicBezTo>
                    <a:cubicBezTo>
                      <a:pt x="134" y="133"/>
                      <a:pt x="117" y="138"/>
                      <a:pt x="102" y="121"/>
                    </a:cubicBezTo>
                    <a:cubicBezTo>
                      <a:pt x="95" y="113"/>
                      <a:pt x="92" y="104"/>
                      <a:pt x="96" y="94"/>
                    </a:cubicBezTo>
                    <a:cubicBezTo>
                      <a:pt x="99" y="83"/>
                      <a:pt x="108" y="89"/>
                      <a:pt x="113" y="81"/>
                    </a:cubicBezTo>
                    <a:cubicBezTo>
                      <a:pt x="119" y="74"/>
                      <a:pt x="107" y="67"/>
                      <a:pt x="103" y="61"/>
                    </a:cubicBezTo>
                    <a:cubicBezTo>
                      <a:pt x="97" y="52"/>
                      <a:pt x="97" y="48"/>
                      <a:pt x="86" y="51"/>
                    </a:cubicBezTo>
                    <a:cubicBezTo>
                      <a:pt x="67" y="57"/>
                      <a:pt x="54" y="67"/>
                      <a:pt x="35" y="57"/>
                    </a:cubicBezTo>
                    <a:cubicBezTo>
                      <a:pt x="19" y="49"/>
                      <a:pt x="21" y="26"/>
                      <a:pt x="25" y="11"/>
                    </a:cubicBezTo>
                  </a:path>
                </a:pathLst>
              </a:custGeom>
              <a:solidFill>
                <a:srgbClr val="EFD7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199" name="Freeform 5198"/>
              <p:cNvSpPr>
                <a:spLocks/>
              </p:cNvSpPr>
              <p:nvPr/>
            </p:nvSpPr>
            <p:spPr bwMode="auto">
              <a:xfrm>
                <a:off x="2158" y="2027"/>
                <a:ext cx="993" cy="343"/>
              </a:xfrm>
              <a:custGeom>
                <a:avLst/>
                <a:gdLst>
                  <a:gd name="T0" fmla="*/ 0 w 397"/>
                  <a:gd name="T1" fmla="*/ 38 h 137"/>
                  <a:gd name="T2" fmla="*/ 158 w 397"/>
                  <a:gd name="T3" fmla="*/ 63 h 137"/>
                  <a:gd name="T4" fmla="*/ 313 w 397"/>
                  <a:gd name="T5" fmla="*/ 108 h 137"/>
                  <a:gd name="T6" fmla="*/ 438 w 397"/>
                  <a:gd name="T7" fmla="*/ 25 h 137"/>
                  <a:gd name="T8" fmla="*/ 625 w 397"/>
                  <a:gd name="T9" fmla="*/ 13 h 137"/>
                  <a:gd name="T10" fmla="*/ 1033 w 397"/>
                  <a:gd name="T11" fmla="*/ 13 h 137"/>
                  <a:gd name="T12" fmla="*/ 1226 w 397"/>
                  <a:gd name="T13" fmla="*/ 58 h 137"/>
                  <a:gd name="T14" fmla="*/ 1496 w 397"/>
                  <a:gd name="T15" fmla="*/ 88 h 137"/>
                  <a:gd name="T16" fmla="*/ 1726 w 397"/>
                  <a:gd name="T17" fmla="*/ 108 h 137"/>
                  <a:gd name="T18" fmla="*/ 1876 w 397"/>
                  <a:gd name="T19" fmla="*/ 38 h 137"/>
                  <a:gd name="T20" fmla="*/ 2151 w 397"/>
                  <a:gd name="T21" fmla="*/ 175 h 137"/>
                  <a:gd name="T22" fmla="*/ 2301 w 397"/>
                  <a:gd name="T23" fmla="*/ 283 h 137"/>
                  <a:gd name="T24" fmla="*/ 2446 w 397"/>
                  <a:gd name="T25" fmla="*/ 396 h 137"/>
                  <a:gd name="T26" fmla="*/ 2384 w 397"/>
                  <a:gd name="T27" fmla="*/ 739 h 137"/>
                  <a:gd name="T28" fmla="*/ 2289 w 397"/>
                  <a:gd name="T29" fmla="*/ 809 h 137"/>
                  <a:gd name="T30" fmla="*/ 2264 w 397"/>
                  <a:gd name="T31" fmla="*/ 601 h 137"/>
                  <a:gd name="T32" fmla="*/ 2051 w 397"/>
                  <a:gd name="T33" fmla="*/ 325 h 137"/>
                  <a:gd name="T34" fmla="*/ 1738 w 397"/>
                  <a:gd name="T35" fmla="*/ 245 h 137"/>
                  <a:gd name="T36" fmla="*/ 1601 w 397"/>
                  <a:gd name="T37" fmla="*/ 338 h 137"/>
                  <a:gd name="T38" fmla="*/ 1513 w 397"/>
                  <a:gd name="T39" fmla="*/ 238 h 137"/>
                  <a:gd name="T40" fmla="*/ 1338 w 397"/>
                  <a:gd name="T41" fmla="*/ 213 h 137"/>
                  <a:gd name="T42" fmla="*/ 1126 w 397"/>
                  <a:gd name="T43" fmla="*/ 175 h 137"/>
                  <a:gd name="T44" fmla="*/ 945 w 397"/>
                  <a:gd name="T45" fmla="*/ 150 h 137"/>
                  <a:gd name="T46" fmla="*/ 833 w 397"/>
                  <a:gd name="T47" fmla="*/ 88 h 137"/>
                  <a:gd name="T48" fmla="*/ 670 w 397"/>
                  <a:gd name="T49" fmla="*/ 138 h 137"/>
                  <a:gd name="T50" fmla="*/ 570 w 397"/>
                  <a:gd name="T51" fmla="*/ 270 h 137"/>
                  <a:gd name="T52" fmla="*/ 408 w 397"/>
                  <a:gd name="T53" fmla="*/ 338 h 137"/>
                  <a:gd name="T54" fmla="*/ 225 w 397"/>
                  <a:gd name="T55" fmla="*/ 376 h 137"/>
                  <a:gd name="T56" fmla="*/ 100 w 397"/>
                  <a:gd name="T57" fmla="*/ 233 h 137"/>
                  <a:gd name="T58" fmla="*/ 95 w 397"/>
                  <a:gd name="T59" fmla="*/ 150 h 137"/>
                  <a:gd name="T60" fmla="*/ 25 w 397"/>
                  <a:gd name="T61" fmla="*/ 75 h 137"/>
                  <a:gd name="T62" fmla="*/ 33 w 397"/>
                  <a:gd name="T63" fmla="*/ 63 h 1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137">
                    <a:moveTo>
                      <a:pt x="0" y="6"/>
                    </a:moveTo>
                    <a:cubicBezTo>
                      <a:pt x="9" y="2"/>
                      <a:pt x="16" y="4"/>
                      <a:pt x="25" y="10"/>
                    </a:cubicBezTo>
                    <a:cubicBezTo>
                      <a:pt x="33" y="15"/>
                      <a:pt x="39" y="22"/>
                      <a:pt x="50" y="17"/>
                    </a:cubicBezTo>
                    <a:cubicBezTo>
                      <a:pt x="57" y="14"/>
                      <a:pt x="61" y="6"/>
                      <a:pt x="70" y="4"/>
                    </a:cubicBezTo>
                    <a:cubicBezTo>
                      <a:pt x="79" y="1"/>
                      <a:pt x="90" y="2"/>
                      <a:pt x="100" y="2"/>
                    </a:cubicBezTo>
                    <a:cubicBezTo>
                      <a:pt x="120" y="2"/>
                      <a:pt x="144" y="0"/>
                      <a:pt x="165" y="2"/>
                    </a:cubicBezTo>
                    <a:cubicBezTo>
                      <a:pt x="175" y="3"/>
                      <a:pt x="186" y="7"/>
                      <a:pt x="196" y="9"/>
                    </a:cubicBezTo>
                    <a:cubicBezTo>
                      <a:pt x="211" y="11"/>
                      <a:pt x="225" y="12"/>
                      <a:pt x="239" y="14"/>
                    </a:cubicBezTo>
                    <a:cubicBezTo>
                      <a:pt x="251" y="15"/>
                      <a:pt x="264" y="18"/>
                      <a:pt x="276" y="17"/>
                    </a:cubicBezTo>
                    <a:cubicBezTo>
                      <a:pt x="286" y="16"/>
                      <a:pt x="291" y="9"/>
                      <a:pt x="300" y="6"/>
                    </a:cubicBezTo>
                    <a:cubicBezTo>
                      <a:pt x="317" y="2"/>
                      <a:pt x="332" y="18"/>
                      <a:pt x="344" y="28"/>
                    </a:cubicBezTo>
                    <a:cubicBezTo>
                      <a:pt x="352" y="35"/>
                      <a:pt x="358" y="40"/>
                      <a:pt x="368" y="45"/>
                    </a:cubicBezTo>
                    <a:cubicBezTo>
                      <a:pt x="375" y="49"/>
                      <a:pt x="387" y="54"/>
                      <a:pt x="391" y="63"/>
                    </a:cubicBezTo>
                    <a:cubicBezTo>
                      <a:pt x="397" y="78"/>
                      <a:pt x="384" y="103"/>
                      <a:pt x="381" y="118"/>
                    </a:cubicBezTo>
                    <a:cubicBezTo>
                      <a:pt x="379" y="126"/>
                      <a:pt x="376" y="137"/>
                      <a:pt x="366" y="129"/>
                    </a:cubicBezTo>
                    <a:cubicBezTo>
                      <a:pt x="356" y="121"/>
                      <a:pt x="362" y="106"/>
                      <a:pt x="362" y="96"/>
                    </a:cubicBezTo>
                    <a:cubicBezTo>
                      <a:pt x="361" y="79"/>
                      <a:pt x="340" y="63"/>
                      <a:pt x="328" y="52"/>
                    </a:cubicBezTo>
                    <a:cubicBezTo>
                      <a:pt x="317" y="40"/>
                      <a:pt x="294" y="33"/>
                      <a:pt x="278" y="39"/>
                    </a:cubicBezTo>
                    <a:cubicBezTo>
                      <a:pt x="270" y="43"/>
                      <a:pt x="265" y="53"/>
                      <a:pt x="256" y="54"/>
                    </a:cubicBezTo>
                    <a:cubicBezTo>
                      <a:pt x="241" y="56"/>
                      <a:pt x="247" y="44"/>
                      <a:pt x="242" y="38"/>
                    </a:cubicBezTo>
                    <a:cubicBezTo>
                      <a:pt x="237" y="32"/>
                      <a:pt x="221" y="35"/>
                      <a:pt x="214" y="34"/>
                    </a:cubicBezTo>
                    <a:cubicBezTo>
                      <a:pt x="202" y="33"/>
                      <a:pt x="191" y="31"/>
                      <a:pt x="180" y="28"/>
                    </a:cubicBezTo>
                    <a:cubicBezTo>
                      <a:pt x="172" y="27"/>
                      <a:pt x="158" y="28"/>
                      <a:pt x="151" y="24"/>
                    </a:cubicBezTo>
                    <a:cubicBezTo>
                      <a:pt x="142" y="17"/>
                      <a:pt x="146" y="13"/>
                      <a:pt x="133" y="14"/>
                    </a:cubicBezTo>
                    <a:cubicBezTo>
                      <a:pt x="124" y="15"/>
                      <a:pt x="115" y="17"/>
                      <a:pt x="107" y="22"/>
                    </a:cubicBezTo>
                    <a:cubicBezTo>
                      <a:pt x="101" y="28"/>
                      <a:pt x="97" y="38"/>
                      <a:pt x="91" y="43"/>
                    </a:cubicBezTo>
                    <a:cubicBezTo>
                      <a:pt x="83" y="50"/>
                      <a:pt x="74" y="52"/>
                      <a:pt x="65" y="54"/>
                    </a:cubicBezTo>
                    <a:cubicBezTo>
                      <a:pt x="57" y="55"/>
                      <a:pt x="43" y="62"/>
                      <a:pt x="36" y="60"/>
                    </a:cubicBezTo>
                    <a:cubicBezTo>
                      <a:pt x="32" y="59"/>
                      <a:pt x="17" y="43"/>
                      <a:pt x="16" y="37"/>
                    </a:cubicBezTo>
                    <a:cubicBezTo>
                      <a:pt x="15" y="33"/>
                      <a:pt x="18" y="29"/>
                      <a:pt x="15" y="24"/>
                    </a:cubicBezTo>
                    <a:cubicBezTo>
                      <a:pt x="14" y="21"/>
                      <a:pt x="6" y="14"/>
                      <a:pt x="4" y="12"/>
                    </a:cubicBezTo>
                    <a:cubicBezTo>
                      <a:pt x="4" y="11"/>
                      <a:pt x="4" y="11"/>
                      <a:pt x="5" y="10"/>
                    </a:cubicBezTo>
                  </a:path>
                </a:pathLst>
              </a:custGeom>
              <a:solidFill>
                <a:srgbClr val="EFD7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0" name="Freeform 5199"/>
              <p:cNvSpPr>
                <a:spLocks/>
              </p:cNvSpPr>
              <p:nvPr/>
            </p:nvSpPr>
            <p:spPr bwMode="auto">
              <a:xfrm>
                <a:off x="2118" y="2220"/>
                <a:ext cx="1015" cy="367"/>
              </a:xfrm>
              <a:custGeom>
                <a:avLst/>
                <a:gdLst>
                  <a:gd name="T0" fmla="*/ 383 w 406"/>
                  <a:gd name="T1" fmla="*/ 262 h 147"/>
                  <a:gd name="T2" fmla="*/ 220 w 406"/>
                  <a:gd name="T3" fmla="*/ 412 h 147"/>
                  <a:gd name="T4" fmla="*/ 225 w 406"/>
                  <a:gd name="T5" fmla="*/ 612 h 147"/>
                  <a:gd name="T6" fmla="*/ 188 w 406"/>
                  <a:gd name="T7" fmla="*/ 791 h 147"/>
                  <a:gd name="T8" fmla="*/ 0 w 406"/>
                  <a:gd name="T9" fmla="*/ 766 h 147"/>
                  <a:gd name="T10" fmla="*/ 300 w 406"/>
                  <a:gd name="T11" fmla="*/ 836 h 147"/>
                  <a:gd name="T12" fmla="*/ 458 w 406"/>
                  <a:gd name="T13" fmla="*/ 479 h 147"/>
                  <a:gd name="T14" fmla="*/ 763 w 406"/>
                  <a:gd name="T15" fmla="*/ 305 h 147"/>
                  <a:gd name="T16" fmla="*/ 900 w 406"/>
                  <a:gd name="T17" fmla="*/ 649 h 147"/>
                  <a:gd name="T18" fmla="*/ 670 w 406"/>
                  <a:gd name="T19" fmla="*/ 749 h 147"/>
                  <a:gd name="T20" fmla="*/ 1050 w 406"/>
                  <a:gd name="T21" fmla="*/ 712 h 147"/>
                  <a:gd name="T22" fmla="*/ 1025 w 406"/>
                  <a:gd name="T23" fmla="*/ 499 h 147"/>
                  <a:gd name="T24" fmla="*/ 988 w 406"/>
                  <a:gd name="T25" fmla="*/ 237 h 147"/>
                  <a:gd name="T26" fmla="*/ 1300 w 406"/>
                  <a:gd name="T27" fmla="*/ 305 h 147"/>
                  <a:gd name="T28" fmla="*/ 1395 w 406"/>
                  <a:gd name="T29" fmla="*/ 424 h 147"/>
                  <a:gd name="T30" fmla="*/ 1613 w 406"/>
                  <a:gd name="T31" fmla="*/ 449 h 147"/>
                  <a:gd name="T32" fmla="*/ 1788 w 406"/>
                  <a:gd name="T33" fmla="*/ 517 h 147"/>
                  <a:gd name="T34" fmla="*/ 1800 w 406"/>
                  <a:gd name="T35" fmla="*/ 667 h 147"/>
                  <a:gd name="T36" fmla="*/ 1933 w 406"/>
                  <a:gd name="T37" fmla="*/ 741 h 147"/>
                  <a:gd name="T38" fmla="*/ 2095 w 406"/>
                  <a:gd name="T39" fmla="*/ 861 h 147"/>
                  <a:gd name="T40" fmla="*/ 2338 w 406"/>
                  <a:gd name="T41" fmla="*/ 849 h 147"/>
                  <a:gd name="T42" fmla="*/ 2438 w 406"/>
                  <a:gd name="T43" fmla="*/ 761 h 147"/>
                  <a:gd name="T44" fmla="*/ 2538 w 406"/>
                  <a:gd name="T45" fmla="*/ 704 h 147"/>
                  <a:gd name="T46" fmla="*/ 2350 w 406"/>
                  <a:gd name="T47" fmla="*/ 679 h 147"/>
                  <a:gd name="T48" fmla="*/ 2208 w 406"/>
                  <a:gd name="T49" fmla="*/ 604 h 147"/>
                  <a:gd name="T50" fmla="*/ 2138 w 406"/>
                  <a:gd name="T51" fmla="*/ 467 h 147"/>
                  <a:gd name="T52" fmla="*/ 1988 w 406"/>
                  <a:gd name="T53" fmla="*/ 367 h 147"/>
                  <a:gd name="T54" fmla="*/ 1650 w 406"/>
                  <a:gd name="T55" fmla="*/ 137 h 147"/>
                  <a:gd name="T56" fmla="*/ 1245 w 406"/>
                  <a:gd name="T57" fmla="*/ 112 h 147"/>
                  <a:gd name="T58" fmla="*/ 788 w 406"/>
                  <a:gd name="T59" fmla="*/ 25 h 147"/>
                  <a:gd name="T60" fmla="*/ 663 w 406"/>
                  <a:gd name="T61" fmla="*/ 125 h 147"/>
                  <a:gd name="T62" fmla="*/ 458 w 406"/>
                  <a:gd name="T63" fmla="*/ 205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6" h="147">
                    <a:moveTo>
                      <a:pt x="61" y="42"/>
                    </a:moveTo>
                    <a:cubicBezTo>
                      <a:pt x="54" y="49"/>
                      <a:pt x="41" y="57"/>
                      <a:pt x="35" y="66"/>
                    </a:cubicBezTo>
                    <a:cubicBezTo>
                      <a:pt x="28" y="76"/>
                      <a:pt x="32" y="86"/>
                      <a:pt x="36" y="98"/>
                    </a:cubicBezTo>
                    <a:cubicBezTo>
                      <a:pt x="39" y="109"/>
                      <a:pt x="44" y="121"/>
                      <a:pt x="30" y="127"/>
                    </a:cubicBezTo>
                    <a:cubicBezTo>
                      <a:pt x="18" y="132"/>
                      <a:pt x="11" y="126"/>
                      <a:pt x="0" y="123"/>
                    </a:cubicBezTo>
                    <a:cubicBezTo>
                      <a:pt x="5" y="141"/>
                      <a:pt x="35" y="142"/>
                      <a:pt x="48" y="134"/>
                    </a:cubicBezTo>
                    <a:cubicBezTo>
                      <a:pt x="68" y="121"/>
                      <a:pt x="68" y="97"/>
                      <a:pt x="73" y="77"/>
                    </a:cubicBezTo>
                    <a:cubicBezTo>
                      <a:pt x="79" y="51"/>
                      <a:pt x="97" y="46"/>
                      <a:pt x="122" y="49"/>
                    </a:cubicBezTo>
                    <a:cubicBezTo>
                      <a:pt x="143" y="51"/>
                      <a:pt x="152" y="86"/>
                      <a:pt x="144" y="104"/>
                    </a:cubicBezTo>
                    <a:cubicBezTo>
                      <a:pt x="135" y="124"/>
                      <a:pt x="115" y="95"/>
                      <a:pt x="107" y="120"/>
                    </a:cubicBezTo>
                    <a:cubicBezTo>
                      <a:pt x="117" y="133"/>
                      <a:pt x="161" y="129"/>
                      <a:pt x="168" y="114"/>
                    </a:cubicBezTo>
                    <a:cubicBezTo>
                      <a:pt x="171" y="106"/>
                      <a:pt x="163" y="90"/>
                      <a:pt x="164" y="80"/>
                    </a:cubicBezTo>
                    <a:cubicBezTo>
                      <a:pt x="164" y="66"/>
                      <a:pt x="166" y="50"/>
                      <a:pt x="158" y="38"/>
                    </a:cubicBezTo>
                    <a:cubicBezTo>
                      <a:pt x="173" y="29"/>
                      <a:pt x="201" y="33"/>
                      <a:pt x="208" y="49"/>
                    </a:cubicBezTo>
                    <a:cubicBezTo>
                      <a:pt x="212" y="59"/>
                      <a:pt x="211" y="65"/>
                      <a:pt x="223" y="68"/>
                    </a:cubicBezTo>
                    <a:cubicBezTo>
                      <a:pt x="234" y="70"/>
                      <a:pt x="246" y="69"/>
                      <a:pt x="258" y="72"/>
                    </a:cubicBezTo>
                    <a:cubicBezTo>
                      <a:pt x="265" y="74"/>
                      <a:pt x="281" y="77"/>
                      <a:pt x="286" y="83"/>
                    </a:cubicBezTo>
                    <a:cubicBezTo>
                      <a:pt x="293" y="90"/>
                      <a:pt x="286" y="99"/>
                      <a:pt x="288" y="107"/>
                    </a:cubicBezTo>
                    <a:cubicBezTo>
                      <a:pt x="289" y="116"/>
                      <a:pt x="300" y="116"/>
                      <a:pt x="309" y="119"/>
                    </a:cubicBezTo>
                    <a:cubicBezTo>
                      <a:pt x="320" y="123"/>
                      <a:pt x="326" y="130"/>
                      <a:pt x="335" y="138"/>
                    </a:cubicBezTo>
                    <a:cubicBezTo>
                      <a:pt x="346" y="147"/>
                      <a:pt x="362" y="145"/>
                      <a:pt x="374" y="136"/>
                    </a:cubicBezTo>
                    <a:cubicBezTo>
                      <a:pt x="380" y="132"/>
                      <a:pt x="384" y="126"/>
                      <a:pt x="390" y="122"/>
                    </a:cubicBezTo>
                    <a:cubicBezTo>
                      <a:pt x="396" y="119"/>
                      <a:pt x="403" y="118"/>
                      <a:pt x="406" y="113"/>
                    </a:cubicBezTo>
                    <a:cubicBezTo>
                      <a:pt x="398" y="109"/>
                      <a:pt x="386" y="111"/>
                      <a:pt x="376" y="109"/>
                    </a:cubicBezTo>
                    <a:cubicBezTo>
                      <a:pt x="367" y="106"/>
                      <a:pt x="359" y="104"/>
                      <a:pt x="353" y="97"/>
                    </a:cubicBezTo>
                    <a:cubicBezTo>
                      <a:pt x="347" y="90"/>
                      <a:pt x="347" y="82"/>
                      <a:pt x="342" y="75"/>
                    </a:cubicBezTo>
                    <a:cubicBezTo>
                      <a:pt x="336" y="68"/>
                      <a:pt x="326" y="63"/>
                      <a:pt x="318" y="59"/>
                    </a:cubicBezTo>
                    <a:cubicBezTo>
                      <a:pt x="298" y="48"/>
                      <a:pt x="284" y="30"/>
                      <a:pt x="264" y="22"/>
                    </a:cubicBezTo>
                    <a:cubicBezTo>
                      <a:pt x="242" y="12"/>
                      <a:pt x="221" y="21"/>
                      <a:pt x="199" y="18"/>
                    </a:cubicBezTo>
                    <a:cubicBezTo>
                      <a:pt x="176" y="14"/>
                      <a:pt x="149" y="0"/>
                      <a:pt x="126" y="4"/>
                    </a:cubicBezTo>
                    <a:cubicBezTo>
                      <a:pt x="116" y="5"/>
                      <a:pt x="115" y="15"/>
                      <a:pt x="106" y="20"/>
                    </a:cubicBezTo>
                    <a:cubicBezTo>
                      <a:pt x="96" y="25"/>
                      <a:pt x="80" y="25"/>
                      <a:pt x="73" y="33"/>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1" name="Freeform 5200"/>
              <p:cNvSpPr>
                <a:spLocks/>
              </p:cNvSpPr>
              <p:nvPr/>
            </p:nvSpPr>
            <p:spPr bwMode="auto">
              <a:xfrm>
                <a:off x="2593" y="2482"/>
                <a:ext cx="185" cy="115"/>
              </a:xfrm>
              <a:custGeom>
                <a:avLst/>
                <a:gdLst>
                  <a:gd name="T0" fmla="*/ 158 w 74"/>
                  <a:gd name="T1" fmla="*/ 13 h 46"/>
                  <a:gd name="T2" fmla="*/ 108 w 74"/>
                  <a:gd name="T3" fmla="*/ 208 h 46"/>
                  <a:gd name="T4" fmla="*/ 463 w 74"/>
                  <a:gd name="T5" fmla="*/ 283 h 46"/>
                  <a:gd name="T6" fmla="*/ 375 w 74"/>
                  <a:gd name="T7" fmla="*/ 213 h 46"/>
                  <a:gd name="T8" fmla="*/ 270 w 74"/>
                  <a:gd name="T9" fmla="*/ 120 h 46"/>
                  <a:gd name="T10" fmla="*/ 275 w 74"/>
                  <a:gd name="T11" fmla="*/ 45 h 46"/>
                  <a:gd name="T12" fmla="*/ 200 w 74"/>
                  <a:gd name="T13" fmla="*/ 13 h 46"/>
                  <a:gd name="T14" fmla="*/ 208 w 74"/>
                  <a:gd name="T15" fmla="*/ 0 h 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46">
                    <a:moveTo>
                      <a:pt x="25" y="2"/>
                    </a:moveTo>
                    <a:cubicBezTo>
                      <a:pt x="20" y="14"/>
                      <a:pt x="0" y="26"/>
                      <a:pt x="17" y="33"/>
                    </a:cubicBezTo>
                    <a:cubicBezTo>
                      <a:pt x="33" y="40"/>
                      <a:pt x="56" y="46"/>
                      <a:pt x="74" y="45"/>
                    </a:cubicBezTo>
                    <a:cubicBezTo>
                      <a:pt x="69" y="41"/>
                      <a:pt x="65" y="39"/>
                      <a:pt x="60" y="34"/>
                    </a:cubicBezTo>
                    <a:cubicBezTo>
                      <a:pt x="57" y="31"/>
                      <a:pt x="45" y="23"/>
                      <a:pt x="43" y="19"/>
                    </a:cubicBezTo>
                    <a:cubicBezTo>
                      <a:pt x="41" y="14"/>
                      <a:pt x="46" y="10"/>
                      <a:pt x="44" y="7"/>
                    </a:cubicBezTo>
                    <a:cubicBezTo>
                      <a:pt x="41" y="3"/>
                      <a:pt x="36" y="4"/>
                      <a:pt x="32" y="2"/>
                    </a:cubicBezTo>
                    <a:cubicBezTo>
                      <a:pt x="32" y="1"/>
                      <a:pt x="32" y="1"/>
                      <a:pt x="33" y="0"/>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2" name="Freeform 5201"/>
              <p:cNvSpPr>
                <a:spLocks/>
              </p:cNvSpPr>
              <p:nvPr/>
            </p:nvSpPr>
            <p:spPr bwMode="auto">
              <a:xfrm>
                <a:off x="1596" y="2180"/>
                <a:ext cx="577" cy="367"/>
              </a:xfrm>
              <a:custGeom>
                <a:avLst/>
                <a:gdLst>
                  <a:gd name="T0" fmla="*/ 654 w 231"/>
                  <a:gd name="T1" fmla="*/ 117 h 147"/>
                  <a:gd name="T2" fmla="*/ 842 w 231"/>
                  <a:gd name="T3" fmla="*/ 130 h 147"/>
                  <a:gd name="T4" fmla="*/ 967 w 231"/>
                  <a:gd name="T5" fmla="*/ 237 h 147"/>
                  <a:gd name="T6" fmla="*/ 1304 w 231"/>
                  <a:gd name="T7" fmla="*/ 237 h 147"/>
                  <a:gd name="T8" fmla="*/ 1199 w 231"/>
                  <a:gd name="T9" fmla="*/ 412 h 147"/>
                  <a:gd name="T10" fmla="*/ 1236 w 231"/>
                  <a:gd name="T11" fmla="*/ 717 h 147"/>
                  <a:gd name="T12" fmla="*/ 1087 w 231"/>
                  <a:gd name="T13" fmla="*/ 786 h 147"/>
                  <a:gd name="T14" fmla="*/ 967 w 231"/>
                  <a:gd name="T15" fmla="*/ 916 h 147"/>
                  <a:gd name="T16" fmla="*/ 924 w 231"/>
                  <a:gd name="T17" fmla="*/ 754 h 147"/>
                  <a:gd name="T18" fmla="*/ 974 w 231"/>
                  <a:gd name="T19" fmla="*/ 579 h 147"/>
                  <a:gd name="T20" fmla="*/ 892 w 231"/>
                  <a:gd name="T21" fmla="*/ 317 h 147"/>
                  <a:gd name="T22" fmla="*/ 617 w 231"/>
                  <a:gd name="T23" fmla="*/ 280 h 147"/>
                  <a:gd name="T24" fmla="*/ 637 w 231"/>
                  <a:gd name="T25" fmla="*/ 612 h 147"/>
                  <a:gd name="T26" fmla="*/ 475 w 231"/>
                  <a:gd name="T27" fmla="*/ 699 h 147"/>
                  <a:gd name="T28" fmla="*/ 267 w 231"/>
                  <a:gd name="T29" fmla="*/ 487 h 147"/>
                  <a:gd name="T30" fmla="*/ 512 w 231"/>
                  <a:gd name="T31" fmla="*/ 399 h 147"/>
                  <a:gd name="T32" fmla="*/ 492 w 231"/>
                  <a:gd name="T33" fmla="*/ 237 h 147"/>
                  <a:gd name="T34" fmla="*/ 412 w 231"/>
                  <a:gd name="T35" fmla="*/ 142 h 147"/>
                  <a:gd name="T36" fmla="*/ 87 w 231"/>
                  <a:gd name="T37" fmla="*/ 125 h 147"/>
                  <a:gd name="T38" fmla="*/ 17 w 231"/>
                  <a:gd name="T39" fmla="*/ 155 h 147"/>
                  <a:gd name="T40" fmla="*/ 55 w 231"/>
                  <a:gd name="T41" fmla="*/ 17 h 147"/>
                  <a:gd name="T42" fmla="*/ 205 w 231"/>
                  <a:gd name="T43" fmla="*/ 17 h 147"/>
                  <a:gd name="T44" fmla="*/ 380 w 231"/>
                  <a:gd name="T45" fmla="*/ 30 h 147"/>
                  <a:gd name="T46" fmla="*/ 505 w 231"/>
                  <a:gd name="T47" fmla="*/ 105 h 147"/>
                  <a:gd name="T48" fmla="*/ 654 w 231"/>
                  <a:gd name="T49" fmla="*/ 100 h 1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1" h="147">
                    <a:moveTo>
                      <a:pt x="105" y="19"/>
                    </a:moveTo>
                    <a:cubicBezTo>
                      <a:pt x="116" y="19"/>
                      <a:pt x="124" y="14"/>
                      <a:pt x="135" y="21"/>
                    </a:cubicBezTo>
                    <a:cubicBezTo>
                      <a:pt x="142" y="25"/>
                      <a:pt x="146" y="35"/>
                      <a:pt x="155" y="38"/>
                    </a:cubicBezTo>
                    <a:cubicBezTo>
                      <a:pt x="174" y="46"/>
                      <a:pt x="191" y="29"/>
                      <a:pt x="209" y="38"/>
                    </a:cubicBezTo>
                    <a:cubicBezTo>
                      <a:pt x="231" y="49"/>
                      <a:pt x="196" y="53"/>
                      <a:pt x="192" y="66"/>
                    </a:cubicBezTo>
                    <a:cubicBezTo>
                      <a:pt x="186" y="83"/>
                      <a:pt x="197" y="99"/>
                      <a:pt x="198" y="115"/>
                    </a:cubicBezTo>
                    <a:cubicBezTo>
                      <a:pt x="198" y="127"/>
                      <a:pt x="185" y="125"/>
                      <a:pt x="174" y="126"/>
                    </a:cubicBezTo>
                    <a:cubicBezTo>
                      <a:pt x="159" y="127"/>
                      <a:pt x="155" y="132"/>
                      <a:pt x="155" y="147"/>
                    </a:cubicBezTo>
                    <a:cubicBezTo>
                      <a:pt x="152" y="140"/>
                      <a:pt x="147" y="130"/>
                      <a:pt x="148" y="121"/>
                    </a:cubicBezTo>
                    <a:cubicBezTo>
                      <a:pt x="149" y="111"/>
                      <a:pt x="153" y="102"/>
                      <a:pt x="156" y="93"/>
                    </a:cubicBezTo>
                    <a:cubicBezTo>
                      <a:pt x="161" y="76"/>
                      <a:pt x="157" y="61"/>
                      <a:pt x="143" y="51"/>
                    </a:cubicBezTo>
                    <a:cubicBezTo>
                      <a:pt x="128" y="40"/>
                      <a:pt x="113" y="28"/>
                      <a:pt x="99" y="45"/>
                    </a:cubicBezTo>
                    <a:cubicBezTo>
                      <a:pt x="86" y="62"/>
                      <a:pt x="104" y="77"/>
                      <a:pt x="102" y="98"/>
                    </a:cubicBezTo>
                    <a:cubicBezTo>
                      <a:pt x="100" y="111"/>
                      <a:pt x="89" y="115"/>
                      <a:pt x="76" y="112"/>
                    </a:cubicBezTo>
                    <a:cubicBezTo>
                      <a:pt x="61" y="107"/>
                      <a:pt x="51" y="91"/>
                      <a:pt x="43" y="78"/>
                    </a:cubicBezTo>
                    <a:cubicBezTo>
                      <a:pt x="59" y="77"/>
                      <a:pt x="78" y="89"/>
                      <a:pt x="82" y="64"/>
                    </a:cubicBezTo>
                    <a:cubicBezTo>
                      <a:pt x="83" y="56"/>
                      <a:pt x="80" y="46"/>
                      <a:pt x="79" y="38"/>
                    </a:cubicBezTo>
                    <a:cubicBezTo>
                      <a:pt x="77" y="27"/>
                      <a:pt x="74" y="29"/>
                      <a:pt x="66" y="23"/>
                    </a:cubicBezTo>
                    <a:cubicBezTo>
                      <a:pt x="53" y="16"/>
                      <a:pt x="26" y="4"/>
                      <a:pt x="14" y="20"/>
                    </a:cubicBezTo>
                    <a:cubicBezTo>
                      <a:pt x="9" y="26"/>
                      <a:pt x="8" y="41"/>
                      <a:pt x="3" y="25"/>
                    </a:cubicBezTo>
                    <a:cubicBezTo>
                      <a:pt x="0" y="16"/>
                      <a:pt x="0" y="6"/>
                      <a:pt x="9" y="3"/>
                    </a:cubicBezTo>
                    <a:cubicBezTo>
                      <a:pt x="16" y="0"/>
                      <a:pt x="26" y="2"/>
                      <a:pt x="33" y="3"/>
                    </a:cubicBezTo>
                    <a:cubicBezTo>
                      <a:pt x="42" y="4"/>
                      <a:pt x="52" y="3"/>
                      <a:pt x="61" y="5"/>
                    </a:cubicBezTo>
                    <a:cubicBezTo>
                      <a:pt x="69" y="6"/>
                      <a:pt x="74" y="13"/>
                      <a:pt x="81" y="17"/>
                    </a:cubicBezTo>
                    <a:cubicBezTo>
                      <a:pt x="89" y="21"/>
                      <a:pt x="96" y="15"/>
                      <a:pt x="105" y="16"/>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3" name="Freeform 5202"/>
              <p:cNvSpPr>
                <a:spLocks/>
              </p:cNvSpPr>
              <p:nvPr/>
            </p:nvSpPr>
            <p:spPr bwMode="auto">
              <a:xfrm>
                <a:off x="2771" y="1407"/>
                <a:ext cx="1107" cy="890"/>
              </a:xfrm>
              <a:custGeom>
                <a:avLst/>
                <a:gdLst>
                  <a:gd name="T0" fmla="*/ 1729 w 443"/>
                  <a:gd name="T1" fmla="*/ 708 h 356"/>
                  <a:gd name="T2" fmla="*/ 1524 w 443"/>
                  <a:gd name="T3" fmla="*/ 238 h 356"/>
                  <a:gd name="T4" fmla="*/ 1017 w 443"/>
                  <a:gd name="T5" fmla="*/ 33 h 356"/>
                  <a:gd name="T6" fmla="*/ 442 w 443"/>
                  <a:gd name="T7" fmla="*/ 308 h 356"/>
                  <a:gd name="T8" fmla="*/ 0 w 443"/>
                  <a:gd name="T9" fmla="*/ 513 h 356"/>
                  <a:gd name="T10" fmla="*/ 142 w 443"/>
                  <a:gd name="T11" fmla="*/ 688 h 356"/>
                  <a:gd name="T12" fmla="*/ 337 w 443"/>
                  <a:gd name="T13" fmla="*/ 858 h 356"/>
                  <a:gd name="T14" fmla="*/ 467 w 443"/>
                  <a:gd name="T15" fmla="*/ 833 h 356"/>
                  <a:gd name="T16" fmla="*/ 630 w 443"/>
                  <a:gd name="T17" fmla="*/ 333 h 356"/>
                  <a:gd name="T18" fmla="*/ 1124 w 443"/>
                  <a:gd name="T19" fmla="*/ 133 h 356"/>
                  <a:gd name="T20" fmla="*/ 1554 w 443"/>
                  <a:gd name="T21" fmla="*/ 613 h 356"/>
                  <a:gd name="T22" fmla="*/ 1379 w 443"/>
                  <a:gd name="T23" fmla="*/ 895 h 356"/>
                  <a:gd name="T24" fmla="*/ 1299 w 443"/>
                  <a:gd name="T25" fmla="*/ 1008 h 356"/>
                  <a:gd name="T26" fmla="*/ 1287 w 443"/>
                  <a:gd name="T27" fmla="*/ 1125 h 356"/>
                  <a:gd name="T28" fmla="*/ 1317 w 443"/>
                  <a:gd name="T29" fmla="*/ 1388 h 356"/>
                  <a:gd name="T30" fmla="*/ 1574 w 443"/>
                  <a:gd name="T31" fmla="*/ 1900 h 356"/>
                  <a:gd name="T32" fmla="*/ 1224 w 443"/>
                  <a:gd name="T33" fmla="*/ 2083 h 356"/>
                  <a:gd name="T34" fmla="*/ 1542 w 443"/>
                  <a:gd name="T35" fmla="*/ 2183 h 356"/>
                  <a:gd name="T36" fmla="*/ 1799 w 443"/>
                  <a:gd name="T37" fmla="*/ 2095 h 356"/>
                  <a:gd name="T38" fmla="*/ 2541 w 443"/>
                  <a:gd name="T39" fmla="*/ 1900 h 356"/>
                  <a:gd name="T40" fmla="*/ 1954 w 443"/>
                  <a:gd name="T41" fmla="*/ 1925 h 356"/>
                  <a:gd name="T42" fmla="*/ 1567 w 443"/>
                  <a:gd name="T43" fmla="*/ 1550 h 356"/>
                  <a:gd name="T44" fmla="*/ 1412 w 443"/>
                  <a:gd name="T45" fmla="*/ 1063 h 356"/>
                  <a:gd name="T46" fmla="*/ 1817 w 443"/>
                  <a:gd name="T47" fmla="*/ 863 h 356"/>
                  <a:gd name="T48" fmla="*/ 1962 w 443"/>
                  <a:gd name="T49" fmla="*/ 1195 h 356"/>
                  <a:gd name="T50" fmla="*/ 1892 w 443"/>
                  <a:gd name="T51" fmla="*/ 1320 h 356"/>
                  <a:gd name="T52" fmla="*/ 1887 w 443"/>
                  <a:gd name="T53" fmla="*/ 1663 h 356"/>
                  <a:gd name="T54" fmla="*/ 1979 w 443"/>
                  <a:gd name="T55" fmla="*/ 1645 h 356"/>
                  <a:gd name="T56" fmla="*/ 2379 w 443"/>
                  <a:gd name="T57" fmla="*/ 1670 h 356"/>
                  <a:gd name="T58" fmla="*/ 2661 w 443"/>
                  <a:gd name="T59" fmla="*/ 1695 h 356"/>
                  <a:gd name="T60" fmla="*/ 2212 w 443"/>
                  <a:gd name="T61" fmla="*/ 1413 h 356"/>
                  <a:gd name="T62" fmla="*/ 2087 w 443"/>
                  <a:gd name="T63" fmla="*/ 858 h 356"/>
                  <a:gd name="T64" fmla="*/ 2279 w 443"/>
                  <a:gd name="T65" fmla="*/ 433 h 356"/>
                  <a:gd name="T66" fmla="*/ 2054 w 443"/>
                  <a:gd name="T67" fmla="*/ 650 h 3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3" h="356">
                    <a:moveTo>
                      <a:pt x="316" y="121"/>
                    </a:moveTo>
                    <a:cubicBezTo>
                      <a:pt x="304" y="130"/>
                      <a:pt x="288" y="118"/>
                      <a:pt x="277" y="113"/>
                    </a:cubicBezTo>
                    <a:cubicBezTo>
                      <a:pt x="264" y="107"/>
                      <a:pt x="262" y="92"/>
                      <a:pt x="260" y="78"/>
                    </a:cubicBezTo>
                    <a:cubicBezTo>
                      <a:pt x="257" y="63"/>
                      <a:pt x="255" y="50"/>
                      <a:pt x="244" y="38"/>
                    </a:cubicBezTo>
                    <a:cubicBezTo>
                      <a:pt x="233" y="27"/>
                      <a:pt x="217" y="18"/>
                      <a:pt x="204" y="13"/>
                    </a:cubicBezTo>
                    <a:cubicBezTo>
                      <a:pt x="192" y="8"/>
                      <a:pt x="175" y="0"/>
                      <a:pt x="163" y="5"/>
                    </a:cubicBezTo>
                    <a:cubicBezTo>
                      <a:pt x="148" y="11"/>
                      <a:pt x="133" y="20"/>
                      <a:pt x="118" y="27"/>
                    </a:cubicBezTo>
                    <a:cubicBezTo>
                      <a:pt x="102" y="35"/>
                      <a:pt x="87" y="43"/>
                      <a:pt x="71" y="49"/>
                    </a:cubicBezTo>
                    <a:cubicBezTo>
                      <a:pt x="55" y="56"/>
                      <a:pt x="40" y="58"/>
                      <a:pt x="26" y="67"/>
                    </a:cubicBezTo>
                    <a:cubicBezTo>
                      <a:pt x="17" y="73"/>
                      <a:pt x="10" y="77"/>
                      <a:pt x="0" y="82"/>
                    </a:cubicBezTo>
                    <a:cubicBezTo>
                      <a:pt x="6" y="79"/>
                      <a:pt x="10" y="87"/>
                      <a:pt x="12" y="92"/>
                    </a:cubicBezTo>
                    <a:cubicBezTo>
                      <a:pt x="16" y="101"/>
                      <a:pt x="16" y="103"/>
                      <a:pt x="23" y="110"/>
                    </a:cubicBezTo>
                    <a:cubicBezTo>
                      <a:pt x="28" y="115"/>
                      <a:pt x="31" y="122"/>
                      <a:pt x="36" y="126"/>
                    </a:cubicBezTo>
                    <a:cubicBezTo>
                      <a:pt x="41" y="131"/>
                      <a:pt x="48" y="133"/>
                      <a:pt x="54" y="137"/>
                    </a:cubicBezTo>
                    <a:cubicBezTo>
                      <a:pt x="76" y="155"/>
                      <a:pt x="86" y="195"/>
                      <a:pt x="82" y="221"/>
                    </a:cubicBezTo>
                    <a:cubicBezTo>
                      <a:pt x="100" y="197"/>
                      <a:pt x="95" y="154"/>
                      <a:pt x="75" y="133"/>
                    </a:cubicBezTo>
                    <a:cubicBezTo>
                      <a:pt x="58" y="115"/>
                      <a:pt x="12" y="81"/>
                      <a:pt x="59" y="67"/>
                    </a:cubicBezTo>
                    <a:cubicBezTo>
                      <a:pt x="73" y="62"/>
                      <a:pt x="86" y="60"/>
                      <a:pt x="101" y="53"/>
                    </a:cubicBezTo>
                    <a:cubicBezTo>
                      <a:pt x="114" y="48"/>
                      <a:pt x="126" y="42"/>
                      <a:pt x="139" y="34"/>
                    </a:cubicBezTo>
                    <a:cubicBezTo>
                      <a:pt x="151" y="26"/>
                      <a:pt x="165" y="18"/>
                      <a:pt x="180" y="21"/>
                    </a:cubicBezTo>
                    <a:cubicBezTo>
                      <a:pt x="196" y="24"/>
                      <a:pt x="210" y="42"/>
                      <a:pt x="222" y="51"/>
                    </a:cubicBezTo>
                    <a:cubicBezTo>
                      <a:pt x="236" y="63"/>
                      <a:pt x="247" y="78"/>
                      <a:pt x="249" y="98"/>
                    </a:cubicBezTo>
                    <a:cubicBezTo>
                      <a:pt x="250" y="109"/>
                      <a:pt x="243" y="111"/>
                      <a:pt x="235" y="117"/>
                    </a:cubicBezTo>
                    <a:cubicBezTo>
                      <a:pt x="226" y="124"/>
                      <a:pt x="224" y="132"/>
                      <a:pt x="221" y="143"/>
                    </a:cubicBezTo>
                    <a:cubicBezTo>
                      <a:pt x="215" y="143"/>
                      <a:pt x="211" y="138"/>
                      <a:pt x="206" y="141"/>
                    </a:cubicBezTo>
                    <a:cubicBezTo>
                      <a:pt x="206" y="150"/>
                      <a:pt x="212" y="152"/>
                      <a:pt x="208" y="161"/>
                    </a:cubicBezTo>
                    <a:cubicBezTo>
                      <a:pt x="208" y="164"/>
                      <a:pt x="204" y="166"/>
                      <a:pt x="204" y="169"/>
                    </a:cubicBezTo>
                    <a:cubicBezTo>
                      <a:pt x="203" y="172"/>
                      <a:pt x="206" y="176"/>
                      <a:pt x="206" y="180"/>
                    </a:cubicBezTo>
                    <a:cubicBezTo>
                      <a:pt x="206" y="187"/>
                      <a:pt x="201" y="195"/>
                      <a:pt x="202" y="203"/>
                    </a:cubicBezTo>
                    <a:cubicBezTo>
                      <a:pt x="202" y="211"/>
                      <a:pt x="206" y="215"/>
                      <a:pt x="211" y="222"/>
                    </a:cubicBezTo>
                    <a:cubicBezTo>
                      <a:pt x="221" y="236"/>
                      <a:pt x="215" y="253"/>
                      <a:pt x="225" y="267"/>
                    </a:cubicBezTo>
                    <a:cubicBezTo>
                      <a:pt x="233" y="280"/>
                      <a:pt x="245" y="290"/>
                      <a:pt x="252" y="304"/>
                    </a:cubicBezTo>
                    <a:cubicBezTo>
                      <a:pt x="261" y="320"/>
                      <a:pt x="250" y="324"/>
                      <a:pt x="236" y="328"/>
                    </a:cubicBezTo>
                    <a:cubicBezTo>
                      <a:pt x="223" y="331"/>
                      <a:pt x="209" y="335"/>
                      <a:pt x="196" y="333"/>
                    </a:cubicBezTo>
                    <a:cubicBezTo>
                      <a:pt x="196" y="341"/>
                      <a:pt x="202" y="348"/>
                      <a:pt x="202" y="356"/>
                    </a:cubicBezTo>
                    <a:cubicBezTo>
                      <a:pt x="216" y="350"/>
                      <a:pt x="232" y="351"/>
                      <a:pt x="247" y="349"/>
                    </a:cubicBezTo>
                    <a:cubicBezTo>
                      <a:pt x="256" y="348"/>
                      <a:pt x="261" y="345"/>
                      <a:pt x="268" y="340"/>
                    </a:cubicBezTo>
                    <a:cubicBezTo>
                      <a:pt x="276" y="334"/>
                      <a:pt x="277" y="334"/>
                      <a:pt x="288" y="335"/>
                    </a:cubicBezTo>
                    <a:cubicBezTo>
                      <a:pt x="321" y="336"/>
                      <a:pt x="346" y="327"/>
                      <a:pt x="374" y="310"/>
                    </a:cubicBezTo>
                    <a:cubicBezTo>
                      <a:pt x="385" y="302"/>
                      <a:pt x="394" y="304"/>
                      <a:pt x="407" y="304"/>
                    </a:cubicBezTo>
                    <a:cubicBezTo>
                      <a:pt x="403" y="287"/>
                      <a:pt x="374" y="298"/>
                      <a:pt x="364" y="300"/>
                    </a:cubicBezTo>
                    <a:cubicBezTo>
                      <a:pt x="347" y="303"/>
                      <a:pt x="330" y="306"/>
                      <a:pt x="313" y="308"/>
                    </a:cubicBezTo>
                    <a:cubicBezTo>
                      <a:pt x="296" y="310"/>
                      <a:pt x="279" y="312"/>
                      <a:pt x="271" y="294"/>
                    </a:cubicBezTo>
                    <a:cubicBezTo>
                      <a:pt x="264" y="279"/>
                      <a:pt x="262" y="263"/>
                      <a:pt x="251" y="248"/>
                    </a:cubicBezTo>
                    <a:cubicBezTo>
                      <a:pt x="242" y="235"/>
                      <a:pt x="232" y="226"/>
                      <a:pt x="225" y="212"/>
                    </a:cubicBezTo>
                    <a:cubicBezTo>
                      <a:pt x="216" y="196"/>
                      <a:pt x="219" y="186"/>
                      <a:pt x="226" y="170"/>
                    </a:cubicBezTo>
                    <a:cubicBezTo>
                      <a:pt x="230" y="159"/>
                      <a:pt x="239" y="135"/>
                      <a:pt x="249" y="129"/>
                    </a:cubicBezTo>
                    <a:cubicBezTo>
                      <a:pt x="260" y="124"/>
                      <a:pt x="280" y="134"/>
                      <a:pt x="291" y="138"/>
                    </a:cubicBezTo>
                    <a:cubicBezTo>
                      <a:pt x="308" y="143"/>
                      <a:pt x="310" y="153"/>
                      <a:pt x="314" y="171"/>
                    </a:cubicBezTo>
                    <a:cubicBezTo>
                      <a:pt x="315" y="179"/>
                      <a:pt x="319" y="184"/>
                      <a:pt x="314" y="191"/>
                    </a:cubicBezTo>
                    <a:cubicBezTo>
                      <a:pt x="310" y="197"/>
                      <a:pt x="302" y="197"/>
                      <a:pt x="297" y="201"/>
                    </a:cubicBezTo>
                    <a:cubicBezTo>
                      <a:pt x="287" y="208"/>
                      <a:pt x="295" y="208"/>
                      <a:pt x="303" y="211"/>
                    </a:cubicBezTo>
                    <a:cubicBezTo>
                      <a:pt x="310" y="215"/>
                      <a:pt x="314" y="218"/>
                      <a:pt x="315" y="227"/>
                    </a:cubicBezTo>
                    <a:cubicBezTo>
                      <a:pt x="315" y="240"/>
                      <a:pt x="305" y="253"/>
                      <a:pt x="302" y="266"/>
                    </a:cubicBezTo>
                    <a:cubicBezTo>
                      <a:pt x="302" y="270"/>
                      <a:pt x="302" y="274"/>
                      <a:pt x="302" y="277"/>
                    </a:cubicBezTo>
                    <a:cubicBezTo>
                      <a:pt x="309" y="272"/>
                      <a:pt x="307" y="266"/>
                      <a:pt x="317" y="263"/>
                    </a:cubicBezTo>
                    <a:cubicBezTo>
                      <a:pt x="324" y="260"/>
                      <a:pt x="333" y="260"/>
                      <a:pt x="340" y="259"/>
                    </a:cubicBezTo>
                    <a:cubicBezTo>
                      <a:pt x="356" y="256"/>
                      <a:pt x="365" y="264"/>
                      <a:pt x="381" y="267"/>
                    </a:cubicBezTo>
                    <a:cubicBezTo>
                      <a:pt x="389" y="268"/>
                      <a:pt x="396" y="268"/>
                      <a:pt x="404" y="271"/>
                    </a:cubicBezTo>
                    <a:cubicBezTo>
                      <a:pt x="411" y="273"/>
                      <a:pt x="420" y="277"/>
                      <a:pt x="426" y="271"/>
                    </a:cubicBezTo>
                    <a:cubicBezTo>
                      <a:pt x="443" y="255"/>
                      <a:pt x="402" y="256"/>
                      <a:pt x="395" y="253"/>
                    </a:cubicBezTo>
                    <a:cubicBezTo>
                      <a:pt x="379" y="248"/>
                      <a:pt x="366" y="238"/>
                      <a:pt x="354" y="226"/>
                    </a:cubicBezTo>
                    <a:cubicBezTo>
                      <a:pt x="342" y="213"/>
                      <a:pt x="341" y="201"/>
                      <a:pt x="337" y="185"/>
                    </a:cubicBezTo>
                    <a:cubicBezTo>
                      <a:pt x="334" y="169"/>
                      <a:pt x="331" y="154"/>
                      <a:pt x="334" y="137"/>
                    </a:cubicBezTo>
                    <a:cubicBezTo>
                      <a:pt x="336" y="120"/>
                      <a:pt x="348" y="112"/>
                      <a:pt x="354" y="97"/>
                    </a:cubicBezTo>
                    <a:cubicBezTo>
                      <a:pt x="358" y="90"/>
                      <a:pt x="357" y="73"/>
                      <a:pt x="365" y="69"/>
                    </a:cubicBezTo>
                    <a:cubicBezTo>
                      <a:pt x="358" y="63"/>
                      <a:pt x="344" y="83"/>
                      <a:pt x="339" y="88"/>
                    </a:cubicBezTo>
                    <a:cubicBezTo>
                      <a:pt x="336" y="93"/>
                      <a:pt x="333" y="100"/>
                      <a:pt x="329" y="104"/>
                    </a:cubicBezTo>
                    <a:cubicBezTo>
                      <a:pt x="325" y="110"/>
                      <a:pt x="316" y="113"/>
                      <a:pt x="315" y="121"/>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4" name="Freeform 5203"/>
              <p:cNvSpPr>
                <a:spLocks/>
              </p:cNvSpPr>
              <p:nvPr/>
            </p:nvSpPr>
            <p:spPr bwMode="auto">
              <a:xfrm>
                <a:off x="3283" y="1592"/>
                <a:ext cx="205" cy="295"/>
              </a:xfrm>
              <a:custGeom>
                <a:avLst/>
                <a:gdLst>
                  <a:gd name="T0" fmla="*/ 320 w 82"/>
                  <a:gd name="T1" fmla="*/ 0 h 118"/>
                  <a:gd name="T2" fmla="*/ 338 w 82"/>
                  <a:gd name="T3" fmla="*/ 145 h 118"/>
                  <a:gd name="T4" fmla="*/ 338 w 82"/>
                  <a:gd name="T5" fmla="*/ 208 h 118"/>
                  <a:gd name="T6" fmla="*/ 288 w 82"/>
                  <a:gd name="T7" fmla="*/ 250 h 118"/>
                  <a:gd name="T8" fmla="*/ 188 w 82"/>
                  <a:gd name="T9" fmla="*/ 333 h 118"/>
                  <a:gd name="T10" fmla="*/ 120 w 82"/>
                  <a:gd name="T11" fmla="*/ 420 h 118"/>
                  <a:gd name="T12" fmla="*/ 83 w 82"/>
                  <a:gd name="T13" fmla="*/ 463 h 118"/>
                  <a:gd name="T14" fmla="*/ 33 w 82"/>
                  <a:gd name="T15" fmla="*/ 470 h 118"/>
                  <a:gd name="T16" fmla="*/ 0 w 82"/>
                  <a:gd name="T17" fmla="*/ 738 h 118"/>
                  <a:gd name="T18" fmla="*/ 95 w 82"/>
                  <a:gd name="T19" fmla="*/ 638 h 118"/>
                  <a:gd name="T20" fmla="*/ 150 w 82"/>
                  <a:gd name="T21" fmla="*/ 500 h 118"/>
                  <a:gd name="T22" fmla="*/ 300 w 82"/>
                  <a:gd name="T23" fmla="*/ 325 h 118"/>
                  <a:gd name="T24" fmla="*/ 513 w 82"/>
                  <a:gd name="T25" fmla="*/ 325 h 118"/>
                  <a:gd name="T26" fmla="*/ 400 w 82"/>
                  <a:gd name="T27" fmla="*/ 213 h 118"/>
                  <a:gd name="T28" fmla="*/ 363 w 82"/>
                  <a:gd name="T29" fmla="*/ 138 h 118"/>
                  <a:gd name="T30" fmla="*/ 338 w 82"/>
                  <a:gd name="T31" fmla="*/ 45 h 1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2" h="118">
                    <a:moveTo>
                      <a:pt x="51" y="0"/>
                    </a:moveTo>
                    <a:cubicBezTo>
                      <a:pt x="51" y="8"/>
                      <a:pt x="54" y="15"/>
                      <a:pt x="54" y="23"/>
                    </a:cubicBezTo>
                    <a:cubicBezTo>
                      <a:pt x="55" y="26"/>
                      <a:pt x="55" y="30"/>
                      <a:pt x="54" y="33"/>
                    </a:cubicBezTo>
                    <a:cubicBezTo>
                      <a:pt x="52" y="36"/>
                      <a:pt x="49" y="38"/>
                      <a:pt x="46" y="40"/>
                    </a:cubicBezTo>
                    <a:cubicBezTo>
                      <a:pt x="41" y="45"/>
                      <a:pt x="35" y="49"/>
                      <a:pt x="30" y="53"/>
                    </a:cubicBezTo>
                    <a:cubicBezTo>
                      <a:pt x="24" y="57"/>
                      <a:pt x="22" y="61"/>
                      <a:pt x="19" y="67"/>
                    </a:cubicBezTo>
                    <a:cubicBezTo>
                      <a:pt x="18" y="70"/>
                      <a:pt x="16" y="73"/>
                      <a:pt x="13" y="74"/>
                    </a:cubicBezTo>
                    <a:cubicBezTo>
                      <a:pt x="11" y="75"/>
                      <a:pt x="8" y="73"/>
                      <a:pt x="5" y="75"/>
                    </a:cubicBezTo>
                    <a:cubicBezTo>
                      <a:pt x="16" y="74"/>
                      <a:pt x="1" y="113"/>
                      <a:pt x="0" y="118"/>
                    </a:cubicBezTo>
                    <a:cubicBezTo>
                      <a:pt x="6" y="115"/>
                      <a:pt x="11" y="106"/>
                      <a:pt x="15" y="102"/>
                    </a:cubicBezTo>
                    <a:cubicBezTo>
                      <a:pt x="20" y="95"/>
                      <a:pt x="23" y="87"/>
                      <a:pt x="24" y="80"/>
                    </a:cubicBezTo>
                    <a:cubicBezTo>
                      <a:pt x="28" y="65"/>
                      <a:pt x="33" y="56"/>
                      <a:pt x="48" y="52"/>
                    </a:cubicBezTo>
                    <a:cubicBezTo>
                      <a:pt x="58" y="49"/>
                      <a:pt x="71" y="50"/>
                      <a:pt x="82" y="52"/>
                    </a:cubicBezTo>
                    <a:cubicBezTo>
                      <a:pt x="72" y="53"/>
                      <a:pt x="67" y="41"/>
                      <a:pt x="64" y="34"/>
                    </a:cubicBezTo>
                    <a:cubicBezTo>
                      <a:pt x="62" y="30"/>
                      <a:pt x="59" y="26"/>
                      <a:pt x="58" y="22"/>
                    </a:cubicBezTo>
                    <a:cubicBezTo>
                      <a:pt x="57" y="18"/>
                      <a:pt x="54" y="11"/>
                      <a:pt x="54" y="7"/>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5" name="Freeform 5204"/>
              <p:cNvSpPr>
                <a:spLocks/>
              </p:cNvSpPr>
              <p:nvPr/>
            </p:nvSpPr>
            <p:spPr bwMode="auto">
              <a:xfrm>
                <a:off x="3446" y="1645"/>
                <a:ext cx="195" cy="402"/>
              </a:xfrm>
              <a:custGeom>
                <a:avLst/>
                <a:gdLst>
                  <a:gd name="T0" fmla="*/ 0 w 78"/>
                  <a:gd name="T1" fmla="*/ 155 h 161"/>
                  <a:gd name="T2" fmla="*/ 45 w 78"/>
                  <a:gd name="T3" fmla="*/ 192 h 161"/>
                  <a:gd name="T4" fmla="*/ 113 w 78"/>
                  <a:gd name="T5" fmla="*/ 225 h 161"/>
                  <a:gd name="T6" fmla="*/ 245 w 78"/>
                  <a:gd name="T7" fmla="*/ 312 h 161"/>
                  <a:gd name="T8" fmla="*/ 300 w 78"/>
                  <a:gd name="T9" fmla="*/ 454 h 161"/>
                  <a:gd name="T10" fmla="*/ 325 w 78"/>
                  <a:gd name="T11" fmla="*/ 579 h 161"/>
                  <a:gd name="T12" fmla="*/ 325 w 78"/>
                  <a:gd name="T13" fmla="*/ 637 h 161"/>
                  <a:gd name="T14" fmla="*/ 238 w 78"/>
                  <a:gd name="T15" fmla="*/ 629 h 161"/>
                  <a:gd name="T16" fmla="*/ 220 w 78"/>
                  <a:gd name="T17" fmla="*/ 692 h 161"/>
                  <a:gd name="T18" fmla="*/ 208 w 78"/>
                  <a:gd name="T19" fmla="*/ 712 h 161"/>
                  <a:gd name="T20" fmla="*/ 233 w 78"/>
                  <a:gd name="T21" fmla="*/ 729 h 161"/>
                  <a:gd name="T22" fmla="*/ 320 w 78"/>
                  <a:gd name="T23" fmla="*/ 849 h 161"/>
                  <a:gd name="T24" fmla="*/ 275 w 78"/>
                  <a:gd name="T25" fmla="*/ 986 h 161"/>
                  <a:gd name="T26" fmla="*/ 383 w 78"/>
                  <a:gd name="T27" fmla="*/ 954 h 161"/>
                  <a:gd name="T28" fmla="*/ 475 w 78"/>
                  <a:gd name="T29" fmla="*/ 886 h 161"/>
                  <a:gd name="T30" fmla="*/ 475 w 78"/>
                  <a:gd name="T31" fmla="*/ 866 h 161"/>
                  <a:gd name="T32" fmla="*/ 413 w 78"/>
                  <a:gd name="T33" fmla="*/ 774 h 161"/>
                  <a:gd name="T34" fmla="*/ 388 w 78"/>
                  <a:gd name="T35" fmla="*/ 642 h 161"/>
                  <a:gd name="T36" fmla="*/ 383 w 78"/>
                  <a:gd name="T37" fmla="*/ 499 h 161"/>
                  <a:gd name="T38" fmla="*/ 375 w 78"/>
                  <a:gd name="T39" fmla="*/ 375 h 161"/>
                  <a:gd name="T40" fmla="*/ 400 w 78"/>
                  <a:gd name="T41" fmla="*/ 180 h 161"/>
                  <a:gd name="T42" fmla="*/ 445 w 78"/>
                  <a:gd name="T43" fmla="*/ 92 h 161"/>
                  <a:gd name="T44" fmla="*/ 488 w 78"/>
                  <a:gd name="T45" fmla="*/ 0 h 161"/>
                  <a:gd name="T46" fmla="*/ 370 w 78"/>
                  <a:gd name="T47" fmla="*/ 137 h 161"/>
                  <a:gd name="T48" fmla="*/ 263 w 78"/>
                  <a:gd name="T49" fmla="*/ 205 h 161"/>
                  <a:gd name="T50" fmla="*/ 150 w 78"/>
                  <a:gd name="T51" fmla="*/ 200 h 161"/>
                  <a:gd name="T52" fmla="*/ 45 w 78"/>
                  <a:gd name="T53" fmla="*/ 162 h 1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8" h="161">
                    <a:moveTo>
                      <a:pt x="0" y="25"/>
                    </a:moveTo>
                    <a:cubicBezTo>
                      <a:pt x="3" y="26"/>
                      <a:pt x="5" y="29"/>
                      <a:pt x="7" y="31"/>
                    </a:cubicBezTo>
                    <a:cubicBezTo>
                      <a:pt x="11" y="33"/>
                      <a:pt x="15" y="35"/>
                      <a:pt x="18" y="36"/>
                    </a:cubicBezTo>
                    <a:cubicBezTo>
                      <a:pt x="26" y="40"/>
                      <a:pt x="34" y="43"/>
                      <a:pt x="39" y="50"/>
                    </a:cubicBezTo>
                    <a:cubicBezTo>
                      <a:pt x="43" y="58"/>
                      <a:pt x="46" y="65"/>
                      <a:pt x="48" y="73"/>
                    </a:cubicBezTo>
                    <a:cubicBezTo>
                      <a:pt x="50" y="80"/>
                      <a:pt x="52" y="86"/>
                      <a:pt x="52" y="93"/>
                    </a:cubicBezTo>
                    <a:cubicBezTo>
                      <a:pt x="52" y="95"/>
                      <a:pt x="53" y="100"/>
                      <a:pt x="52" y="102"/>
                    </a:cubicBezTo>
                    <a:cubicBezTo>
                      <a:pt x="50" y="104"/>
                      <a:pt x="41" y="100"/>
                      <a:pt x="38" y="101"/>
                    </a:cubicBezTo>
                    <a:cubicBezTo>
                      <a:pt x="36" y="102"/>
                      <a:pt x="34" y="108"/>
                      <a:pt x="35" y="111"/>
                    </a:cubicBezTo>
                    <a:cubicBezTo>
                      <a:pt x="35" y="113"/>
                      <a:pt x="32" y="114"/>
                      <a:pt x="33" y="114"/>
                    </a:cubicBezTo>
                    <a:cubicBezTo>
                      <a:pt x="35" y="116"/>
                      <a:pt x="36" y="116"/>
                      <a:pt x="37" y="117"/>
                    </a:cubicBezTo>
                    <a:cubicBezTo>
                      <a:pt x="42" y="123"/>
                      <a:pt x="53" y="127"/>
                      <a:pt x="51" y="136"/>
                    </a:cubicBezTo>
                    <a:cubicBezTo>
                      <a:pt x="49" y="140"/>
                      <a:pt x="41" y="154"/>
                      <a:pt x="44" y="158"/>
                    </a:cubicBezTo>
                    <a:cubicBezTo>
                      <a:pt x="46" y="161"/>
                      <a:pt x="58" y="155"/>
                      <a:pt x="61" y="153"/>
                    </a:cubicBezTo>
                    <a:cubicBezTo>
                      <a:pt x="65" y="151"/>
                      <a:pt x="74" y="148"/>
                      <a:pt x="76" y="142"/>
                    </a:cubicBezTo>
                    <a:cubicBezTo>
                      <a:pt x="75" y="141"/>
                      <a:pt x="75" y="141"/>
                      <a:pt x="76" y="139"/>
                    </a:cubicBezTo>
                    <a:cubicBezTo>
                      <a:pt x="69" y="139"/>
                      <a:pt x="68" y="128"/>
                      <a:pt x="66" y="124"/>
                    </a:cubicBezTo>
                    <a:cubicBezTo>
                      <a:pt x="63" y="117"/>
                      <a:pt x="63" y="110"/>
                      <a:pt x="62" y="103"/>
                    </a:cubicBezTo>
                    <a:cubicBezTo>
                      <a:pt x="62" y="95"/>
                      <a:pt x="62" y="87"/>
                      <a:pt x="61" y="80"/>
                    </a:cubicBezTo>
                    <a:cubicBezTo>
                      <a:pt x="60" y="73"/>
                      <a:pt x="59" y="67"/>
                      <a:pt x="60" y="60"/>
                    </a:cubicBezTo>
                    <a:cubicBezTo>
                      <a:pt x="60" y="50"/>
                      <a:pt x="61" y="38"/>
                      <a:pt x="64" y="29"/>
                    </a:cubicBezTo>
                    <a:cubicBezTo>
                      <a:pt x="66" y="24"/>
                      <a:pt x="68" y="19"/>
                      <a:pt x="71" y="15"/>
                    </a:cubicBezTo>
                    <a:cubicBezTo>
                      <a:pt x="74" y="11"/>
                      <a:pt x="78" y="6"/>
                      <a:pt x="78" y="0"/>
                    </a:cubicBezTo>
                    <a:cubicBezTo>
                      <a:pt x="72" y="7"/>
                      <a:pt x="67" y="15"/>
                      <a:pt x="59" y="22"/>
                    </a:cubicBezTo>
                    <a:cubicBezTo>
                      <a:pt x="55" y="26"/>
                      <a:pt x="48" y="30"/>
                      <a:pt x="42" y="33"/>
                    </a:cubicBezTo>
                    <a:cubicBezTo>
                      <a:pt x="35" y="35"/>
                      <a:pt x="30" y="33"/>
                      <a:pt x="24" y="32"/>
                    </a:cubicBezTo>
                    <a:cubicBezTo>
                      <a:pt x="18" y="30"/>
                      <a:pt x="12" y="30"/>
                      <a:pt x="7" y="26"/>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6" name="Freeform 5205"/>
              <p:cNvSpPr>
                <a:spLocks/>
              </p:cNvSpPr>
              <p:nvPr/>
            </p:nvSpPr>
            <p:spPr bwMode="auto">
              <a:xfrm>
                <a:off x="3651" y="1460"/>
                <a:ext cx="422" cy="587"/>
              </a:xfrm>
              <a:custGeom>
                <a:avLst/>
                <a:gdLst>
                  <a:gd name="T0" fmla="*/ 0 w 169"/>
                  <a:gd name="T1" fmla="*/ 462 h 235"/>
                  <a:gd name="T2" fmla="*/ 67 w 169"/>
                  <a:gd name="T3" fmla="*/ 350 h 235"/>
                  <a:gd name="T4" fmla="*/ 192 w 169"/>
                  <a:gd name="T5" fmla="*/ 312 h 235"/>
                  <a:gd name="T6" fmla="*/ 462 w 169"/>
                  <a:gd name="T7" fmla="*/ 267 h 235"/>
                  <a:gd name="T8" fmla="*/ 624 w 169"/>
                  <a:gd name="T9" fmla="*/ 480 h 235"/>
                  <a:gd name="T10" fmla="*/ 504 w 169"/>
                  <a:gd name="T11" fmla="*/ 674 h 235"/>
                  <a:gd name="T12" fmla="*/ 280 w 169"/>
                  <a:gd name="T13" fmla="*/ 817 h 235"/>
                  <a:gd name="T14" fmla="*/ 250 w 169"/>
                  <a:gd name="T15" fmla="*/ 937 h 235"/>
                  <a:gd name="T16" fmla="*/ 237 w 169"/>
                  <a:gd name="T17" fmla="*/ 1087 h 235"/>
                  <a:gd name="T18" fmla="*/ 599 w 169"/>
                  <a:gd name="T19" fmla="*/ 1279 h 235"/>
                  <a:gd name="T20" fmla="*/ 799 w 169"/>
                  <a:gd name="T21" fmla="*/ 1349 h 235"/>
                  <a:gd name="T22" fmla="*/ 904 w 169"/>
                  <a:gd name="T23" fmla="*/ 1379 h 235"/>
                  <a:gd name="T24" fmla="*/ 924 w 169"/>
                  <a:gd name="T25" fmla="*/ 1466 h 235"/>
                  <a:gd name="T26" fmla="*/ 1054 w 169"/>
                  <a:gd name="T27" fmla="*/ 1236 h 235"/>
                  <a:gd name="T28" fmla="*/ 929 w 169"/>
                  <a:gd name="T29" fmla="*/ 1261 h 235"/>
                  <a:gd name="T30" fmla="*/ 779 w 169"/>
                  <a:gd name="T31" fmla="*/ 1229 h 235"/>
                  <a:gd name="T32" fmla="*/ 492 w 169"/>
                  <a:gd name="T33" fmla="*/ 1112 h 235"/>
                  <a:gd name="T34" fmla="*/ 392 w 169"/>
                  <a:gd name="T35" fmla="*/ 874 h 235"/>
                  <a:gd name="T36" fmla="*/ 624 w 169"/>
                  <a:gd name="T37" fmla="*/ 717 h 235"/>
                  <a:gd name="T38" fmla="*/ 724 w 169"/>
                  <a:gd name="T39" fmla="*/ 350 h 235"/>
                  <a:gd name="T40" fmla="*/ 574 w 169"/>
                  <a:gd name="T41" fmla="*/ 205 h 235"/>
                  <a:gd name="T42" fmla="*/ 487 w 169"/>
                  <a:gd name="T43" fmla="*/ 0 h 235"/>
                  <a:gd name="T44" fmla="*/ 287 w 169"/>
                  <a:gd name="T45" fmla="*/ 180 h 235"/>
                  <a:gd name="T46" fmla="*/ 205 w 169"/>
                  <a:gd name="T47" fmla="*/ 180 h 235"/>
                  <a:gd name="T48" fmla="*/ 125 w 169"/>
                  <a:gd name="T49" fmla="*/ 205 h 235"/>
                  <a:gd name="T50" fmla="*/ 25 w 169"/>
                  <a:gd name="T51" fmla="*/ 312 h 2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 h="235">
                    <a:moveTo>
                      <a:pt x="0" y="74"/>
                    </a:moveTo>
                    <a:cubicBezTo>
                      <a:pt x="4" y="68"/>
                      <a:pt x="6" y="61"/>
                      <a:pt x="11" y="56"/>
                    </a:cubicBezTo>
                    <a:cubicBezTo>
                      <a:pt x="17" y="50"/>
                      <a:pt x="22" y="50"/>
                      <a:pt x="31" y="50"/>
                    </a:cubicBezTo>
                    <a:cubicBezTo>
                      <a:pt x="45" y="48"/>
                      <a:pt x="62" y="51"/>
                      <a:pt x="74" y="43"/>
                    </a:cubicBezTo>
                    <a:cubicBezTo>
                      <a:pt x="75" y="56"/>
                      <a:pt x="95" y="64"/>
                      <a:pt x="100" y="77"/>
                    </a:cubicBezTo>
                    <a:cubicBezTo>
                      <a:pt x="107" y="97"/>
                      <a:pt x="97" y="101"/>
                      <a:pt x="81" y="108"/>
                    </a:cubicBezTo>
                    <a:cubicBezTo>
                      <a:pt x="68" y="113"/>
                      <a:pt x="53" y="120"/>
                      <a:pt x="45" y="131"/>
                    </a:cubicBezTo>
                    <a:cubicBezTo>
                      <a:pt x="39" y="138"/>
                      <a:pt x="40" y="141"/>
                      <a:pt x="40" y="150"/>
                    </a:cubicBezTo>
                    <a:cubicBezTo>
                      <a:pt x="40" y="157"/>
                      <a:pt x="35" y="166"/>
                      <a:pt x="38" y="174"/>
                    </a:cubicBezTo>
                    <a:cubicBezTo>
                      <a:pt x="44" y="194"/>
                      <a:pt x="79" y="202"/>
                      <a:pt x="96" y="205"/>
                    </a:cubicBezTo>
                    <a:cubicBezTo>
                      <a:pt x="108" y="207"/>
                      <a:pt x="117" y="213"/>
                      <a:pt x="128" y="216"/>
                    </a:cubicBezTo>
                    <a:cubicBezTo>
                      <a:pt x="133" y="218"/>
                      <a:pt x="141" y="217"/>
                      <a:pt x="145" y="221"/>
                    </a:cubicBezTo>
                    <a:cubicBezTo>
                      <a:pt x="150" y="226"/>
                      <a:pt x="147" y="228"/>
                      <a:pt x="148" y="235"/>
                    </a:cubicBezTo>
                    <a:cubicBezTo>
                      <a:pt x="157" y="225"/>
                      <a:pt x="165" y="211"/>
                      <a:pt x="169" y="198"/>
                    </a:cubicBezTo>
                    <a:cubicBezTo>
                      <a:pt x="161" y="201"/>
                      <a:pt x="159" y="204"/>
                      <a:pt x="149" y="202"/>
                    </a:cubicBezTo>
                    <a:cubicBezTo>
                      <a:pt x="141" y="200"/>
                      <a:pt x="133" y="198"/>
                      <a:pt x="125" y="197"/>
                    </a:cubicBezTo>
                    <a:cubicBezTo>
                      <a:pt x="110" y="194"/>
                      <a:pt x="92" y="186"/>
                      <a:pt x="79" y="178"/>
                    </a:cubicBezTo>
                    <a:cubicBezTo>
                      <a:pt x="62" y="169"/>
                      <a:pt x="57" y="156"/>
                      <a:pt x="63" y="140"/>
                    </a:cubicBezTo>
                    <a:cubicBezTo>
                      <a:pt x="70" y="121"/>
                      <a:pt x="84" y="125"/>
                      <a:pt x="100" y="115"/>
                    </a:cubicBezTo>
                    <a:cubicBezTo>
                      <a:pt x="119" y="103"/>
                      <a:pt x="127" y="77"/>
                      <a:pt x="116" y="56"/>
                    </a:cubicBezTo>
                    <a:cubicBezTo>
                      <a:pt x="110" y="46"/>
                      <a:pt x="98" y="44"/>
                      <a:pt x="92" y="33"/>
                    </a:cubicBezTo>
                    <a:cubicBezTo>
                      <a:pt x="87" y="22"/>
                      <a:pt x="84" y="9"/>
                      <a:pt x="78" y="0"/>
                    </a:cubicBezTo>
                    <a:cubicBezTo>
                      <a:pt x="66" y="9"/>
                      <a:pt x="63" y="25"/>
                      <a:pt x="46" y="29"/>
                    </a:cubicBezTo>
                    <a:cubicBezTo>
                      <a:pt x="41" y="31"/>
                      <a:pt x="37" y="28"/>
                      <a:pt x="33" y="29"/>
                    </a:cubicBezTo>
                    <a:cubicBezTo>
                      <a:pt x="28" y="29"/>
                      <a:pt x="24" y="32"/>
                      <a:pt x="20" y="33"/>
                    </a:cubicBezTo>
                    <a:cubicBezTo>
                      <a:pt x="10" y="37"/>
                      <a:pt x="7" y="40"/>
                      <a:pt x="4" y="50"/>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7" name="Freeform 5206"/>
              <p:cNvSpPr>
                <a:spLocks/>
              </p:cNvSpPr>
              <p:nvPr/>
            </p:nvSpPr>
            <p:spPr bwMode="auto">
              <a:xfrm>
                <a:off x="3151" y="1107"/>
                <a:ext cx="692" cy="388"/>
              </a:xfrm>
              <a:custGeom>
                <a:avLst/>
                <a:gdLst>
                  <a:gd name="T0" fmla="*/ 255 w 277"/>
                  <a:gd name="T1" fmla="*/ 58 h 155"/>
                  <a:gd name="T2" fmla="*/ 55 w 277"/>
                  <a:gd name="T3" fmla="*/ 313 h 155"/>
                  <a:gd name="T4" fmla="*/ 200 w 277"/>
                  <a:gd name="T5" fmla="*/ 370 h 155"/>
                  <a:gd name="T6" fmla="*/ 280 w 277"/>
                  <a:gd name="T7" fmla="*/ 496 h 155"/>
                  <a:gd name="T8" fmla="*/ 592 w 277"/>
                  <a:gd name="T9" fmla="*/ 571 h 155"/>
                  <a:gd name="T10" fmla="*/ 899 w 277"/>
                  <a:gd name="T11" fmla="*/ 676 h 155"/>
                  <a:gd name="T12" fmla="*/ 1062 w 277"/>
                  <a:gd name="T13" fmla="*/ 884 h 155"/>
                  <a:gd name="T14" fmla="*/ 1124 w 277"/>
                  <a:gd name="T15" fmla="*/ 964 h 155"/>
                  <a:gd name="T16" fmla="*/ 1224 w 277"/>
                  <a:gd name="T17" fmla="*/ 901 h 155"/>
                  <a:gd name="T18" fmla="*/ 1461 w 277"/>
                  <a:gd name="T19" fmla="*/ 701 h 155"/>
                  <a:gd name="T20" fmla="*/ 1579 w 277"/>
                  <a:gd name="T21" fmla="*/ 633 h 155"/>
                  <a:gd name="T22" fmla="*/ 1724 w 277"/>
                  <a:gd name="T23" fmla="*/ 588 h 155"/>
                  <a:gd name="T24" fmla="*/ 1724 w 277"/>
                  <a:gd name="T25" fmla="*/ 558 h 155"/>
                  <a:gd name="T26" fmla="*/ 1479 w 277"/>
                  <a:gd name="T27" fmla="*/ 601 h 155"/>
                  <a:gd name="T28" fmla="*/ 1242 w 277"/>
                  <a:gd name="T29" fmla="*/ 733 h 155"/>
                  <a:gd name="T30" fmla="*/ 1099 w 277"/>
                  <a:gd name="T31" fmla="*/ 588 h 155"/>
                  <a:gd name="T32" fmla="*/ 862 w 277"/>
                  <a:gd name="T33" fmla="*/ 533 h 155"/>
                  <a:gd name="T34" fmla="*/ 630 w 277"/>
                  <a:gd name="T35" fmla="*/ 476 h 155"/>
                  <a:gd name="T36" fmla="*/ 425 w 277"/>
                  <a:gd name="T37" fmla="*/ 421 h 155"/>
                  <a:gd name="T38" fmla="*/ 430 w 277"/>
                  <a:gd name="T39" fmla="*/ 370 h 155"/>
                  <a:gd name="T40" fmla="*/ 325 w 277"/>
                  <a:gd name="T41" fmla="*/ 325 h 155"/>
                  <a:gd name="T42" fmla="*/ 230 w 277"/>
                  <a:gd name="T43" fmla="*/ 238 h 155"/>
                  <a:gd name="T44" fmla="*/ 330 w 277"/>
                  <a:gd name="T45" fmla="*/ 138 h 155"/>
                  <a:gd name="T46" fmla="*/ 312 w 277"/>
                  <a:gd name="T47" fmla="*/ 0 h 155"/>
                  <a:gd name="T48" fmla="*/ 275 w 277"/>
                  <a:gd name="T49" fmla="*/ 20 h 1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7" h="155">
                    <a:moveTo>
                      <a:pt x="41" y="9"/>
                    </a:moveTo>
                    <a:cubicBezTo>
                      <a:pt x="36" y="18"/>
                      <a:pt x="0" y="40"/>
                      <a:pt x="9" y="50"/>
                    </a:cubicBezTo>
                    <a:cubicBezTo>
                      <a:pt x="12" y="55"/>
                      <a:pt x="26" y="54"/>
                      <a:pt x="32" y="59"/>
                    </a:cubicBezTo>
                    <a:cubicBezTo>
                      <a:pt x="38" y="64"/>
                      <a:pt x="39" y="74"/>
                      <a:pt x="45" y="79"/>
                    </a:cubicBezTo>
                    <a:cubicBezTo>
                      <a:pt x="58" y="89"/>
                      <a:pt x="80" y="87"/>
                      <a:pt x="95" y="91"/>
                    </a:cubicBezTo>
                    <a:cubicBezTo>
                      <a:pt x="111" y="95"/>
                      <a:pt x="128" y="102"/>
                      <a:pt x="144" y="108"/>
                    </a:cubicBezTo>
                    <a:cubicBezTo>
                      <a:pt x="163" y="114"/>
                      <a:pt x="171" y="119"/>
                      <a:pt x="170" y="141"/>
                    </a:cubicBezTo>
                    <a:cubicBezTo>
                      <a:pt x="169" y="149"/>
                      <a:pt x="168" y="155"/>
                      <a:pt x="180" y="154"/>
                    </a:cubicBezTo>
                    <a:cubicBezTo>
                      <a:pt x="186" y="154"/>
                      <a:pt x="191" y="149"/>
                      <a:pt x="196" y="144"/>
                    </a:cubicBezTo>
                    <a:cubicBezTo>
                      <a:pt x="208" y="132"/>
                      <a:pt x="221" y="123"/>
                      <a:pt x="234" y="112"/>
                    </a:cubicBezTo>
                    <a:cubicBezTo>
                      <a:pt x="239" y="107"/>
                      <a:pt x="246" y="104"/>
                      <a:pt x="253" y="101"/>
                    </a:cubicBezTo>
                    <a:cubicBezTo>
                      <a:pt x="258" y="99"/>
                      <a:pt x="272" y="99"/>
                      <a:pt x="276" y="94"/>
                    </a:cubicBezTo>
                    <a:cubicBezTo>
                      <a:pt x="277" y="92"/>
                      <a:pt x="277" y="91"/>
                      <a:pt x="276" y="89"/>
                    </a:cubicBezTo>
                    <a:cubicBezTo>
                      <a:pt x="264" y="94"/>
                      <a:pt x="249" y="92"/>
                      <a:pt x="237" y="96"/>
                    </a:cubicBezTo>
                    <a:cubicBezTo>
                      <a:pt x="223" y="100"/>
                      <a:pt x="212" y="113"/>
                      <a:pt x="199" y="117"/>
                    </a:cubicBezTo>
                    <a:cubicBezTo>
                      <a:pt x="192" y="105"/>
                      <a:pt x="188" y="99"/>
                      <a:pt x="176" y="94"/>
                    </a:cubicBezTo>
                    <a:cubicBezTo>
                      <a:pt x="163" y="90"/>
                      <a:pt x="150" y="90"/>
                      <a:pt x="138" y="85"/>
                    </a:cubicBezTo>
                    <a:cubicBezTo>
                      <a:pt x="125" y="81"/>
                      <a:pt x="113" y="79"/>
                      <a:pt x="101" y="76"/>
                    </a:cubicBezTo>
                    <a:cubicBezTo>
                      <a:pt x="90" y="73"/>
                      <a:pt x="79" y="67"/>
                      <a:pt x="68" y="67"/>
                    </a:cubicBezTo>
                    <a:cubicBezTo>
                      <a:pt x="69" y="65"/>
                      <a:pt x="68" y="61"/>
                      <a:pt x="69" y="59"/>
                    </a:cubicBezTo>
                    <a:cubicBezTo>
                      <a:pt x="59" y="57"/>
                      <a:pt x="58" y="61"/>
                      <a:pt x="52" y="52"/>
                    </a:cubicBezTo>
                    <a:cubicBezTo>
                      <a:pt x="47" y="45"/>
                      <a:pt x="46" y="40"/>
                      <a:pt x="37" y="38"/>
                    </a:cubicBezTo>
                    <a:cubicBezTo>
                      <a:pt x="44" y="31"/>
                      <a:pt x="50" y="32"/>
                      <a:pt x="53" y="22"/>
                    </a:cubicBezTo>
                    <a:cubicBezTo>
                      <a:pt x="55" y="15"/>
                      <a:pt x="55" y="4"/>
                      <a:pt x="50" y="0"/>
                    </a:cubicBezTo>
                    <a:cubicBezTo>
                      <a:pt x="48" y="1"/>
                      <a:pt x="45" y="1"/>
                      <a:pt x="44" y="3"/>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8" name="Freeform 5207"/>
              <p:cNvSpPr>
                <a:spLocks/>
              </p:cNvSpPr>
              <p:nvPr/>
            </p:nvSpPr>
            <p:spPr bwMode="auto">
              <a:xfrm>
                <a:off x="3033" y="1002"/>
                <a:ext cx="753" cy="285"/>
              </a:xfrm>
              <a:custGeom>
                <a:avLst/>
                <a:gdLst>
                  <a:gd name="T0" fmla="*/ 0 w 301"/>
                  <a:gd name="T1" fmla="*/ 75 h 114"/>
                  <a:gd name="T2" fmla="*/ 363 w 301"/>
                  <a:gd name="T3" fmla="*/ 63 h 114"/>
                  <a:gd name="T4" fmla="*/ 500 w 301"/>
                  <a:gd name="T5" fmla="*/ 88 h 114"/>
                  <a:gd name="T6" fmla="*/ 625 w 301"/>
                  <a:gd name="T7" fmla="*/ 138 h 114"/>
                  <a:gd name="T8" fmla="*/ 833 w 301"/>
                  <a:gd name="T9" fmla="*/ 288 h 114"/>
                  <a:gd name="T10" fmla="*/ 1321 w 301"/>
                  <a:gd name="T11" fmla="*/ 558 h 114"/>
                  <a:gd name="T12" fmla="*/ 1564 w 301"/>
                  <a:gd name="T13" fmla="*/ 675 h 114"/>
                  <a:gd name="T14" fmla="*/ 1826 w 301"/>
                  <a:gd name="T15" fmla="*/ 645 h 114"/>
                  <a:gd name="T16" fmla="*/ 1701 w 301"/>
                  <a:gd name="T17" fmla="*/ 433 h 114"/>
                  <a:gd name="T18" fmla="*/ 1396 w 301"/>
                  <a:gd name="T19" fmla="*/ 408 h 114"/>
                  <a:gd name="T20" fmla="*/ 1626 w 301"/>
                  <a:gd name="T21" fmla="*/ 545 h 114"/>
                  <a:gd name="T22" fmla="*/ 1371 w 301"/>
                  <a:gd name="T23" fmla="*/ 450 h 114"/>
                  <a:gd name="T24" fmla="*/ 1201 w 301"/>
                  <a:gd name="T25" fmla="*/ 300 h 114"/>
                  <a:gd name="T26" fmla="*/ 1088 w 301"/>
                  <a:gd name="T27" fmla="*/ 250 h 114"/>
                  <a:gd name="T28" fmla="*/ 1021 w 301"/>
                  <a:gd name="T29" fmla="*/ 170 h 114"/>
                  <a:gd name="T30" fmla="*/ 783 w 301"/>
                  <a:gd name="T31" fmla="*/ 120 h 114"/>
                  <a:gd name="T32" fmla="*/ 683 w 301"/>
                  <a:gd name="T33" fmla="*/ 45 h 114"/>
                  <a:gd name="T34" fmla="*/ 583 w 301"/>
                  <a:gd name="T35" fmla="*/ 13 h 114"/>
                  <a:gd name="T36" fmla="*/ 300 w 301"/>
                  <a:gd name="T37" fmla="*/ 8 h 114"/>
                  <a:gd name="T38" fmla="*/ 25 w 301"/>
                  <a:gd name="T39" fmla="*/ 95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01" h="114">
                    <a:moveTo>
                      <a:pt x="0" y="12"/>
                    </a:moveTo>
                    <a:cubicBezTo>
                      <a:pt x="6" y="34"/>
                      <a:pt x="46" y="17"/>
                      <a:pt x="58" y="10"/>
                    </a:cubicBezTo>
                    <a:cubicBezTo>
                      <a:pt x="64" y="13"/>
                      <a:pt x="72" y="13"/>
                      <a:pt x="80" y="14"/>
                    </a:cubicBezTo>
                    <a:cubicBezTo>
                      <a:pt x="86" y="16"/>
                      <a:pt x="93" y="19"/>
                      <a:pt x="100" y="22"/>
                    </a:cubicBezTo>
                    <a:cubicBezTo>
                      <a:pt x="109" y="25"/>
                      <a:pt x="133" y="34"/>
                      <a:pt x="133" y="46"/>
                    </a:cubicBezTo>
                    <a:cubicBezTo>
                      <a:pt x="153" y="36"/>
                      <a:pt x="199" y="73"/>
                      <a:pt x="211" y="89"/>
                    </a:cubicBezTo>
                    <a:cubicBezTo>
                      <a:pt x="223" y="103"/>
                      <a:pt x="232" y="105"/>
                      <a:pt x="250" y="108"/>
                    </a:cubicBezTo>
                    <a:cubicBezTo>
                      <a:pt x="261" y="111"/>
                      <a:pt x="285" y="114"/>
                      <a:pt x="292" y="103"/>
                    </a:cubicBezTo>
                    <a:cubicBezTo>
                      <a:pt x="301" y="91"/>
                      <a:pt x="283" y="73"/>
                      <a:pt x="272" y="69"/>
                    </a:cubicBezTo>
                    <a:cubicBezTo>
                      <a:pt x="266" y="68"/>
                      <a:pt x="226" y="59"/>
                      <a:pt x="223" y="65"/>
                    </a:cubicBezTo>
                    <a:cubicBezTo>
                      <a:pt x="219" y="73"/>
                      <a:pt x="269" y="74"/>
                      <a:pt x="260" y="87"/>
                    </a:cubicBezTo>
                    <a:cubicBezTo>
                      <a:pt x="255" y="95"/>
                      <a:pt x="225" y="76"/>
                      <a:pt x="219" y="72"/>
                    </a:cubicBezTo>
                    <a:cubicBezTo>
                      <a:pt x="209" y="65"/>
                      <a:pt x="202" y="54"/>
                      <a:pt x="192" y="48"/>
                    </a:cubicBezTo>
                    <a:cubicBezTo>
                      <a:pt x="186" y="45"/>
                      <a:pt x="180" y="42"/>
                      <a:pt x="174" y="40"/>
                    </a:cubicBezTo>
                    <a:cubicBezTo>
                      <a:pt x="165" y="37"/>
                      <a:pt x="165" y="37"/>
                      <a:pt x="163" y="27"/>
                    </a:cubicBezTo>
                    <a:cubicBezTo>
                      <a:pt x="149" y="33"/>
                      <a:pt x="137" y="27"/>
                      <a:pt x="125" y="19"/>
                    </a:cubicBezTo>
                    <a:cubicBezTo>
                      <a:pt x="119" y="16"/>
                      <a:pt x="115" y="11"/>
                      <a:pt x="109" y="7"/>
                    </a:cubicBezTo>
                    <a:cubicBezTo>
                      <a:pt x="102" y="1"/>
                      <a:pt x="102" y="1"/>
                      <a:pt x="93" y="2"/>
                    </a:cubicBezTo>
                    <a:cubicBezTo>
                      <a:pt x="77" y="2"/>
                      <a:pt x="63" y="0"/>
                      <a:pt x="48" y="1"/>
                    </a:cubicBezTo>
                    <a:cubicBezTo>
                      <a:pt x="32" y="2"/>
                      <a:pt x="18" y="9"/>
                      <a:pt x="4" y="15"/>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09" name="Freeform 5208"/>
              <p:cNvSpPr>
                <a:spLocks/>
              </p:cNvSpPr>
              <p:nvPr/>
            </p:nvSpPr>
            <p:spPr bwMode="auto">
              <a:xfrm>
                <a:off x="2848" y="887"/>
                <a:ext cx="233" cy="82"/>
              </a:xfrm>
              <a:custGeom>
                <a:avLst/>
                <a:gdLst>
                  <a:gd name="T0" fmla="*/ 0 w 93"/>
                  <a:gd name="T1" fmla="*/ 42 h 33"/>
                  <a:gd name="T2" fmla="*/ 175 w 93"/>
                  <a:gd name="T3" fmla="*/ 42 h 33"/>
                  <a:gd name="T4" fmla="*/ 338 w 93"/>
                  <a:gd name="T5" fmla="*/ 129 h 33"/>
                  <a:gd name="T6" fmla="*/ 484 w 93"/>
                  <a:gd name="T7" fmla="*/ 191 h 33"/>
                  <a:gd name="T8" fmla="*/ 584 w 93"/>
                  <a:gd name="T9" fmla="*/ 80 h 33"/>
                  <a:gd name="T10" fmla="*/ 463 w 93"/>
                  <a:gd name="T11" fmla="*/ 87 h 33"/>
                  <a:gd name="T12" fmla="*/ 363 w 93"/>
                  <a:gd name="T13" fmla="*/ 37 h 33"/>
                  <a:gd name="T14" fmla="*/ 133 w 93"/>
                  <a:gd name="T15" fmla="*/ 0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3" h="33">
                    <a:moveTo>
                      <a:pt x="0" y="7"/>
                    </a:moveTo>
                    <a:cubicBezTo>
                      <a:pt x="4" y="9"/>
                      <a:pt x="19" y="4"/>
                      <a:pt x="28" y="7"/>
                    </a:cubicBezTo>
                    <a:cubicBezTo>
                      <a:pt x="37" y="10"/>
                      <a:pt x="46" y="15"/>
                      <a:pt x="54" y="21"/>
                    </a:cubicBezTo>
                    <a:cubicBezTo>
                      <a:pt x="61" y="26"/>
                      <a:pt x="68" y="33"/>
                      <a:pt x="77" y="31"/>
                    </a:cubicBezTo>
                    <a:cubicBezTo>
                      <a:pt x="88" y="30"/>
                      <a:pt x="87" y="20"/>
                      <a:pt x="93" y="13"/>
                    </a:cubicBezTo>
                    <a:cubicBezTo>
                      <a:pt x="87" y="13"/>
                      <a:pt x="79" y="15"/>
                      <a:pt x="74" y="14"/>
                    </a:cubicBezTo>
                    <a:cubicBezTo>
                      <a:pt x="68" y="13"/>
                      <a:pt x="63" y="8"/>
                      <a:pt x="58" y="6"/>
                    </a:cubicBezTo>
                    <a:cubicBezTo>
                      <a:pt x="46" y="2"/>
                      <a:pt x="32" y="5"/>
                      <a:pt x="21" y="0"/>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0" name="Freeform 5209"/>
              <p:cNvSpPr>
                <a:spLocks/>
              </p:cNvSpPr>
              <p:nvPr/>
            </p:nvSpPr>
            <p:spPr bwMode="auto">
              <a:xfrm>
                <a:off x="2726" y="782"/>
                <a:ext cx="152" cy="90"/>
              </a:xfrm>
              <a:custGeom>
                <a:avLst/>
                <a:gdLst>
                  <a:gd name="T0" fmla="*/ 0 w 61"/>
                  <a:gd name="T1" fmla="*/ 8 h 36"/>
                  <a:gd name="T2" fmla="*/ 187 w 61"/>
                  <a:gd name="T3" fmla="*/ 225 h 36"/>
                  <a:gd name="T4" fmla="*/ 379 w 61"/>
                  <a:gd name="T5" fmla="*/ 50 h 36"/>
                  <a:gd name="T6" fmla="*/ 229 w 61"/>
                  <a:gd name="T7" fmla="*/ 70 h 36"/>
                  <a:gd name="T8" fmla="*/ 125 w 61"/>
                  <a:gd name="T9" fmla="*/ 0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6">
                    <a:moveTo>
                      <a:pt x="0" y="1"/>
                    </a:moveTo>
                    <a:cubicBezTo>
                      <a:pt x="18" y="2"/>
                      <a:pt x="26" y="18"/>
                      <a:pt x="30" y="36"/>
                    </a:cubicBezTo>
                    <a:cubicBezTo>
                      <a:pt x="38" y="22"/>
                      <a:pt x="49" y="17"/>
                      <a:pt x="61" y="8"/>
                    </a:cubicBezTo>
                    <a:cubicBezTo>
                      <a:pt x="53" y="7"/>
                      <a:pt x="45" y="13"/>
                      <a:pt x="37" y="11"/>
                    </a:cubicBezTo>
                    <a:cubicBezTo>
                      <a:pt x="30" y="9"/>
                      <a:pt x="26" y="3"/>
                      <a:pt x="20" y="0"/>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1" name="Freeform 5210"/>
              <p:cNvSpPr>
                <a:spLocks/>
              </p:cNvSpPr>
              <p:nvPr/>
            </p:nvSpPr>
            <p:spPr bwMode="auto">
              <a:xfrm>
                <a:off x="2208" y="832"/>
                <a:ext cx="800" cy="558"/>
              </a:xfrm>
              <a:custGeom>
                <a:avLst/>
                <a:gdLst>
                  <a:gd name="T0" fmla="*/ 1025 w 320"/>
                  <a:gd name="T1" fmla="*/ 350 h 223"/>
                  <a:gd name="T2" fmla="*/ 1338 w 320"/>
                  <a:gd name="T3" fmla="*/ 345 h 223"/>
                  <a:gd name="T4" fmla="*/ 1463 w 320"/>
                  <a:gd name="T5" fmla="*/ 383 h 223"/>
                  <a:gd name="T6" fmla="*/ 1520 w 320"/>
                  <a:gd name="T7" fmla="*/ 513 h 223"/>
                  <a:gd name="T8" fmla="*/ 1713 w 320"/>
                  <a:gd name="T9" fmla="*/ 696 h 223"/>
                  <a:gd name="T10" fmla="*/ 1958 w 320"/>
                  <a:gd name="T11" fmla="*/ 838 h 223"/>
                  <a:gd name="T12" fmla="*/ 1958 w 320"/>
                  <a:gd name="T13" fmla="*/ 946 h 223"/>
                  <a:gd name="T14" fmla="*/ 1970 w 320"/>
                  <a:gd name="T15" fmla="*/ 1046 h 223"/>
                  <a:gd name="T16" fmla="*/ 1875 w 320"/>
                  <a:gd name="T17" fmla="*/ 1209 h 223"/>
                  <a:gd name="T18" fmla="*/ 1995 w 320"/>
                  <a:gd name="T19" fmla="*/ 1209 h 223"/>
                  <a:gd name="T20" fmla="*/ 2000 w 320"/>
                  <a:gd name="T21" fmla="*/ 1226 h 223"/>
                  <a:gd name="T22" fmla="*/ 1850 w 320"/>
                  <a:gd name="T23" fmla="*/ 1314 h 223"/>
                  <a:gd name="T24" fmla="*/ 1700 w 320"/>
                  <a:gd name="T25" fmla="*/ 1389 h 223"/>
                  <a:gd name="T26" fmla="*/ 1783 w 320"/>
                  <a:gd name="T27" fmla="*/ 863 h 223"/>
                  <a:gd name="T28" fmla="*/ 1320 w 320"/>
                  <a:gd name="T29" fmla="*/ 563 h 223"/>
                  <a:gd name="T30" fmla="*/ 1120 w 320"/>
                  <a:gd name="T31" fmla="*/ 413 h 223"/>
                  <a:gd name="T32" fmla="*/ 825 w 320"/>
                  <a:gd name="T33" fmla="*/ 370 h 223"/>
                  <a:gd name="T34" fmla="*/ 433 w 320"/>
                  <a:gd name="T35" fmla="*/ 671 h 223"/>
                  <a:gd name="T36" fmla="*/ 388 w 320"/>
                  <a:gd name="T37" fmla="*/ 938 h 223"/>
                  <a:gd name="T38" fmla="*/ 158 w 320"/>
                  <a:gd name="T39" fmla="*/ 958 h 223"/>
                  <a:gd name="T40" fmla="*/ 63 w 320"/>
                  <a:gd name="T41" fmla="*/ 846 h 223"/>
                  <a:gd name="T42" fmla="*/ 38 w 320"/>
                  <a:gd name="T43" fmla="*/ 733 h 223"/>
                  <a:gd name="T44" fmla="*/ 100 w 320"/>
                  <a:gd name="T45" fmla="*/ 633 h 223"/>
                  <a:gd name="T46" fmla="*/ 158 w 320"/>
                  <a:gd name="T47" fmla="*/ 558 h 223"/>
                  <a:gd name="T48" fmla="*/ 233 w 320"/>
                  <a:gd name="T49" fmla="*/ 708 h 223"/>
                  <a:gd name="T50" fmla="*/ 200 w 320"/>
                  <a:gd name="T51" fmla="*/ 801 h 223"/>
                  <a:gd name="T52" fmla="*/ 288 w 320"/>
                  <a:gd name="T53" fmla="*/ 883 h 223"/>
                  <a:gd name="T54" fmla="*/ 358 w 320"/>
                  <a:gd name="T55" fmla="*/ 713 h 223"/>
                  <a:gd name="T56" fmla="*/ 288 w 320"/>
                  <a:gd name="T57" fmla="*/ 483 h 223"/>
                  <a:gd name="T58" fmla="*/ 333 w 320"/>
                  <a:gd name="T59" fmla="*/ 438 h 223"/>
                  <a:gd name="T60" fmla="*/ 395 w 320"/>
                  <a:gd name="T61" fmla="*/ 308 h 223"/>
                  <a:gd name="T62" fmla="*/ 538 w 320"/>
                  <a:gd name="T63" fmla="*/ 200 h 223"/>
                  <a:gd name="T64" fmla="*/ 870 w 320"/>
                  <a:gd name="T65" fmla="*/ 0 h 223"/>
                  <a:gd name="T66" fmla="*/ 745 w 320"/>
                  <a:gd name="T67" fmla="*/ 133 h 223"/>
                  <a:gd name="T68" fmla="*/ 775 w 320"/>
                  <a:gd name="T69" fmla="*/ 275 h 223"/>
                  <a:gd name="T70" fmla="*/ 950 w 320"/>
                  <a:gd name="T71" fmla="*/ 308 h 223"/>
                  <a:gd name="T72" fmla="*/ 1133 w 320"/>
                  <a:gd name="T73" fmla="*/ 375 h 2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20" h="223">
                    <a:moveTo>
                      <a:pt x="164" y="56"/>
                    </a:moveTo>
                    <a:cubicBezTo>
                      <a:pt x="165" y="59"/>
                      <a:pt x="206" y="54"/>
                      <a:pt x="214" y="55"/>
                    </a:cubicBezTo>
                    <a:cubicBezTo>
                      <a:pt x="221" y="55"/>
                      <a:pt x="230" y="55"/>
                      <a:pt x="234" y="61"/>
                    </a:cubicBezTo>
                    <a:cubicBezTo>
                      <a:pt x="239" y="66"/>
                      <a:pt x="240" y="76"/>
                      <a:pt x="243" y="82"/>
                    </a:cubicBezTo>
                    <a:cubicBezTo>
                      <a:pt x="251" y="97"/>
                      <a:pt x="258" y="106"/>
                      <a:pt x="274" y="111"/>
                    </a:cubicBezTo>
                    <a:cubicBezTo>
                      <a:pt x="286" y="116"/>
                      <a:pt x="308" y="119"/>
                      <a:pt x="313" y="134"/>
                    </a:cubicBezTo>
                    <a:cubicBezTo>
                      <a:pt x="315" y="139"/>
                      <a:pt x="312" y="145"/>
                      <a:pt x="313" y="151"/>
                    </a:cubicBezTo>
                    <a:cubicBezTo>
                      <a:pt x="313" y="156"/>
                      <a:pt x="316" y="161"/>
                      <a:pt x="315" y="167"/>
                    </a:cubicBezTo>
                    <a:cubicBezTo>
                      <a:pt x="313" y="177"/>
                      <a:pt x="301" y="183"/>
                      <a:pt x="300" y="193"/>
                    </a:cubicBezTo>
                    <a:cubicBezTo>
                      <a:pt x="305" y="191"/>
                      <a:pt x="313" y="191"/>
                      <a:pt x="319" y="193"/>
                    </a:cubicBezTo>
                    <a:cubicBezTo>
                      <a:pt x="319" y="194"/>
                      <a:pt x="319" y="195"/>
                      <a:pt x="320" y="196"/>
                    </a:cubicBezTo>
                    <a:cubicBezTo>
                      <a:pt x="311" y="201"/>
                      <a:pt x="304" y="204"/>
                      <a:pt x="296" y="210"/>
                    </a:cubicBezTo>
                    <a:cubicBezTo>
                      <a:pt x="290" y="216"/>
                      <a:pt x="281" y="223"/>
                      <a:pt x="272" y="222"/>
                    </a:cubicBezTo>
                    <a:cubicBezTo>
                      <a:pt x="261" y="192"/>
                      <a:pt x="312" y="167"/>
                      <a:pt x="285" y="138"/>
                    </a:cubicBezTo>
                    <a:cubicBezTo>
                      <a:pt x="264" y="116"/>
                      <a:pt x="235" y="108"/>
                      <a:pt x="211" y="90"/>
                    </a:cubicBezTo>
                    <a:cubicBezTo>
                      <a:pt x="200" y="82"/>
                      <a:pt x="192" y="70"/>
                      <a:pt x="179" y="66"/>
                    </a:cubicBezTo>
                    <a:cubicBezTo>
                      <a:pt x="164" y="61"/>
                      <a:pt x="147" y="58"/>
                      <a:pt x="132" y="59"/>
                    </a:cubicBezTo>
                    <a:cubicBezTo>
                      <a:pt x="102" y="60"/>
                      <a:pt x="59" y="70"/>
                      <a:pt x="69" y="107"/>
                    </a:cubicBezTo>
                    <a:cubicBezTo>
                      <a:pt x="73" y="124"/>
                      <a:pt x="73" y="135"/>
                      <a:pt x="62" y="150"/>
                    </a:cubicBezTo>
                    <a:cubicBezTo>
                      <a:pt x="53" y="164"/>
                      <a:pt x="38" y="166"/>
                      <a:pt x="25" y="153"/>
                    </a:cubicBezTo>
                    <a:cubicBezTo>
                      <a:pt x="20" y="148"/>
                      <a:pt x="15" y="141"/>
                      <a:pt x="10" y="135"/>
                    </a:cubicBezTo>
                    <a:cubicBezTo>
                      <a:pt x="3" y="129"/>
                      <a:pt x="0" y="125"/>
                      <a:pt x="6" y="117"/>
                    </a:cubicBezTo>
                    <a:cubicBezTo>
                      <a:pt x="12" y="109"/>
                      <a:pt x="15" y="111"/>
                      <a:pt x="16" y="101"/>
                    </a:cubicBezTo>
                    <a:cubicBezTo>
                      <a:pt x="16" y="92"/>
                      <a:pt x="13" y="88"/>
                      <a:pt x="25" y="89"/>
                    </a:cubicBezTo>
                    <a:cubicBezTo>
                      <a:pt x="41" y="90"/>
                      <a:pt x="43" y="99"/>
                      <a:pt x="37" y="113"/>
                    </a:cubicBezTo>
                    <a:cubicBezTo>
                      <a:pt x="35" y="118"/>
                      <a:pt x="30" y="122"/>
                      <a:pt x="32" y="128"/>
                    </a:cubicBezTo>
                    <a:cubicBezTo>
                      <a:pt x="33" y="130"/>
                      <a:pt x="43" y="140"/>
                      <a:pt x="46" y="141"/>
                    </a:cubicBezTo>
                    <a:cubicBezTo>
                      <a:pt x="58" y="142"/>
                      <a:pt x="59" y="121"/>
                      <a:pt x="57" y="114"/>
                    </a:cubicBezTo>
                    <a:cubicBezTo>
                      <a:pt x="53" y="100"/>
                      <a:pt x="48" y="90"/>
                      <a:pt x="46" y="77"/>
                    </a:cubicBezTo>
                    <a:cubicBezTo>
                      <a:pt x="48" y="75"/>
                      <a:pt x="50" y="72"/>
                      <a:pt x="53" y="70"/>
                    </a:cubicBezTo>
                    <a:cubicBezTo>
                      <a:pt x="40" y="68"/>
                      <a:pt x="59" y="53"/>
                      <a:pt x="63" y="49"/>
                    </a:cubicBezTo>
                    <a:cubicBezTo>
                      <a:pt x="71" y="41"/>
                      <a:pt x="76" y="36"/>
                      <a:pt x="86" y="32"/>
                    </a:cubicBezTo>
                    <a:cubicBezTo>
                      <a:pt x="103" y="26"/>
                      <a:pt x="120" y="0"/>
                      <a:pt x="139" y="0"/>
                    </a:cubicBezTo>
                    <a:cubicBezTo>
                      <a:pt x="138" y="7"/>
                      <a:pt x="123" y="13"/>
                      <a:pt x="119" y="21"/>
                    </a:cubicBezTo>
                    <a:cubicBezTo>
                      <a:pt x="114" y="30"/>
                      <a:pt x="115" y="38"/>
                      <a:pt x="124" y="44"/>
                    </a:cubicBezTo>
                    <a:cubicBezTo>
                      <a:pt x="133" y="49"/>
                      <a:pt x="143" y="47"/>
                      <a:pt x="152" y="49"/>
                    </a:cubicBezTo>
                    <a:cubicBezTo>
                      <a:pt x="162" y="51"/>
                      <a:pt x="171" y="58"/>
                      <a:pt x="181" y="60"/>
                    </a:cubicBezTo>
                  </a:path>
                </a:pathLst>
              </a:custGeom>
              <a:solidFill>
                <a:srgbClr val="CCA0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2" name="Freeform 5211"/>
              <p:cNvSpPr>
                <a:spLocks/>
              </p:cNvSpPr>
              <p:nvPr/>
            </p:nvSpPr>
            <p:spPr bwMode="auto">
              <a:xfrm>
                <a:off x="2661" y="1052"/>
                <a:ext cx="122" cy="122"/>
              </a:xfrm>
              <a:custGeom>
                <a:avLst/>
                <a:gdLst>
                  <a:gd name="T0" fmla="*/ 12 w 49"/>
                  <a:gd name="T1" fmla="*/ 62 h 49"/>
                  <a:gd name="T2" fmla="*/ 154 w 49"/>
                  <a:gd name="T3" fmla="*/ 229 h 49"/>
                  <a:gd name="T4" fmla="*/ 217 w 49"/>
                  <a:gd name="T5" fmla="*/ 266 h 49"/>
                  <a:gd name="T6" fmla="*/ 304 w 49"/>
                  <a:gd name="T7" fmla="*/ 187 h 49"/>
                  <a:gd name="T8" fmla="*/ 187 w 49"/>
                  <a:gd name="T9" fmla="*/ 62 h 49"/>
                  <a:gd name="T10" fmla="*/ 0 w 49"/>
                  <a:gd name="T11" fmla="*/ 25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49">
                    <a:moveTo>
                      <a:pt x="2" y="10"/>
                    </a:moveTo>
                    <a:cubicBezTo>
                      <a:pt x="13" y="16"/>
                      <a:pt x="23" y="20"/>
                      <a:pt x="25" y="37"/>
                    </a:cubicBezTo>
                    <a:cubicBezTo>
                      <a:pt x="26" y="46"/>
                      <a:pt x="25" y="49"/>
                      <a:pt x="35" y="43"/>
                    </a:cubicBezTo>
                    <a:cubicBezTo>
                      <a:pt x="39" y="40"/>
                      <a:pt x="45" y="34"/>
                      <a:pt x="49" y="30"/>
                    </a:cubicBezTo>
                    <a:cubicBezTo>
                      <a:pt x="42" y="24"/>
                      <a:pt x="37" y="16"/>
                      <a:pt x="30" y="10"/>
                    </a:cubicBezTo>
                    <a:cubicBezTo>
                      <a:pt x="20" y="0"/>
                      <a:pt x="13" y="3"/>
                      <a:pt x="0" y="4"/>
                    </a:cubicBezTo>
                  </a:path>
                </a:pathLst>
              </a:custGeom>
              <a:solidFill>
                <a:srgbClr val="CCA0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3" name="Freeform 5212"/>
              <p:cNvSpPr>
                <a:spLocks/>
              </p:cNvSpPr>
              <p:nvPr/>
            </p:nvSpPr>
            <p:spPr bwMode="auto">
              <a:xfrm>
                <a:off x="2476" y="1052"/>
                <a:ext cx="362" cy="485"/>
              </a:xfrm>
              <a:custGeom>
                <a:avLst/>
                <a:gdLst>
                  <a:gd name="T0" fmla="*/ 0 w 145"/>
                  <a:gd name="T1" fmla="*/ 13 h 194"/>
                  <a:gd name="T2" fmla="*/ 112 w 145"/>
                  <a:gd name="T3" fmla="*/ 120 h 194"/>
                  <a:gd name="T4" fmla="*/ 92 w 145"/>
                  <a:gd name="T5" fmla="*/ 275 h 194"/>
                  <a:gd name="T6" fmla="*/ 337 w 145"/>
                  <a:gd name="T7" fmla="*/ 670 h 194"/>
                  <a:gd name="T8" fmla="*/ 579 w 145"/>
                  <a:gd name="T9" fmla="*/ 708 h 194"/>
                  <a:gd name="T10" fmla="*/ 736 w 145"/>
                  <a:gd name="T11" fmla="*/ 545 h 194"/>
                  <a:gd name="T12" fmla="*/ 699 w 145"/>
                  <a:gd name="T13" fmla="*/ 713 h 194"/>
                  <a:gd name="T14" fmla="*/ 662 w 145"/>
                  <a:gd name="T15" fmla="*/ 945 h 194"/>
                  <a:gd name="T16" fmla="*/ 512 w 145"/>
                  <a:gd name="T17" fmla="*/ 1025 h 194"/>
                  <a:gd name="T18" fmla="*/ 275 w 145"/>
                  <a:gd name="T19" fmla="*/ 1058 h 194"/>
                  <a:gd name="T20" fmla="*/ 449 w 145"/>
                  <a:gd name="T21" fmla="*/ 1108 h 194"/>
                  <a:gd name="T22" fmla="*/ 592 w 145"/>
                  <a:gd name="T23" fmla="*/ 1170 h 194"/>
                  <a:gd name="T24" fmla="*/ 741 w 145"/>
                  <a:gd name="T25" fmla="*/ 1188 h 194"/>
                  <a:gd name="T26" fmla="*/ 779 w 145"/>
                  <a:gd name="T27" fmla="*/ 1058 h 194"/>
                  <a:gd name="T28" fmla="*/ 786 w 145"/>
                  <a:gd name="T29" fmla="*/ 900 h 194"/>
                  <a:gd name="T30" fmla="*/ 841 w 145"/>
                  <a:gd name="T31" fmla="*/ 770 h 194"/>
                  <a:gd name="T32" fmla="*/ 899 w 145"/>
                  <a:gd name="T33" fmla="*/ 470 h 194"/>
                  <a:gd name="T34" fmla="*/ 779 w 145"/>
                  <a:gd name="T35" fmla="*/ 363 h 194"/>
                  <a:gd name="T36" fmla="*/ 629 w 145"/>
                  <a:gd name="T37" fmla="*/ 575 h 194"/>
                  <a:gd name="T38" fmla="*/ 474 w 145"/>
                  <a:gd name="T39" fmla="*/ 570 h 194"/>
                  <a:gd name="T40" fmla="*/ 330 w 145"/>
                  <a:gd name="T41" fmla="*/ 520 h 194"/>
                  <a:gd name="T42" fmla="*/ 305 w 145"/>
                  <a:gd name="T43" fmla="*/ 383 h 194"/>
                  <a:gd name="T44" fmla="*/ 242 w 145"/>
                  <a:gd name="T45" fmla="*/ 275 h 194"/>
                  <a:gd name="T46" fmla="*/ 137 w 145"/>
                  <a:gd name="T47" fmla="*/ 20 h 194"/>
                  <a:gd name="T48" fmla="*/ 30 w 145"/>
                  <a:gd name="T49" fmla="*/ 0 h 1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5" h="194">
                    <a:moveTo>
                      <a:pt x="0" y="2"/>
                    </a:moveTo>
                    <a:cubicBezTo>
                      <a:pt x="1" y="6"/>
                      <a:pt x="15" y="11"/>
                      <a:pt x="18" y="19"/>
                    </a:cubicBezTo>
                    <a:cubicBezTo>
                      <a:pt x="22" y="29"/>
                      <a:pt x="16" y="36"/>
                      <a:pt x="15" y="44"/>
                    </a:cubicBezTo>
                    <a:cubicBezTo>
                      <a:pt x="40" y="58"/>
                      <a:pt x="30" y="92"/>
                      <a:pt x="54" y="107"/>
                    </a:cubicBezTo>
                    <a:cubicBezTo>
                      <a:pt x="66" y="115"/>
                      <a:pt x="80" y="119"/>
                      <a:pt x="93" y="113"/>
                    </a:cubicBezTo>
                    <a:cubicBezTo>
                      <a:pt x="109" y="106"/>
                      <a:pt x="113" y="104"/>
                      <a:pt x="118" y="87"/>
                    </a:cubicBezTo>
                    <a:cubicBezTo>
                      <a:pt x="133" y="80"/>
                      <a:pt x="114" y="110"/>
                      <a:pt x="112" y="114"/>
                    </a:cubicBezTo>
                    <a:cubicBezTo>
                      <a:pt x="105" y="127"/>
                      <a:pt x="105" y="136"/>
                      <a:pt x="106" y="151"/>
                    </a:cubicBezTo>
                    <a:cubicBezTo>
                      <a:pt x="107" y="171"/>
                      <a:pt x="97" y="164"/>
                      <a:pt x="82" y="164"/>
                    </a:cubicBezTo>
                    <a:cubicBezTo>
                      <a:pt x="69" y="164"/>
                      <a:pt x="56" y="165"/>
                      <a:pt x="44" y="169"/>
                    </a:cubicBezTo>
                    <a:cubicBezTo>
                      <a:pt x="53" y="171"/>
                      <a:pt x="63" y="174"/>
                      <a:pt x="72" y="177"/>
                    </a:cubicBezTo>
                    <a:cubicBezTo>
                      <a:pt x="80" y="180"/>
                      <a:pt x="86" y="185"/>
                      <a:pt x="95" y="187"/>
                    </a:cubicBezTo>
                    <a:cubicBezTo>
                      <a:pt x="101" y="189"/>
                      <a:pt x="113" y="194"/>
                      <a:pt x="119" y="190"/>
                    </a:cubicBezTo>
                    <a:cubicBezTo>
                      <a:pt x="125" y="186"/>
                      <a:pt x="124" y="175"/>
                      <a:pt x="125" y="169"/>
                    </a:cubicBezTo>
                    <a:cubicBezTo>
                      <a:pt x="125" y="160"/>
                      <a:pt x="124" y="152"/>
                      <a:pt x="126" y="144"/>
                    </a:cubicBezTo>
                    <a:cubicBezTo>
                      <a:pt x="127" y="136"/>
                      <a:pt x="132" y="130"/>
                      <a:pt x="135" y="123"/>
                    </a:cubicBezTo>
                    <a:cubicBezTo>
                      <a:pt x="140" y="109"/>
                      <a:pt x="142" y="89"/>
                      <a:pt x="144" y="75"/>
                    </a:cubicBezTo>
                    <a:cubicBezTo>
                      <a:pt x="145" y="60"/>
                      <a:pt x="137" y="60"/>
                      <a:pt x="125" y="58"/>
                    </a:cubicBezTo>
                    <a:cubicBezTo>
                      <a:pt x="112" y="68"/>
                      <a:pt x="118" y="85"/>
                      <a:pt x="101" y="92"/>
                    </a:cubicBezTo>
                    <a:cubicBezTo>
                      <a:pt x="92" y="95"/>
                      <a:pt x="84" y="94"/>
                      <a:pt x="76" y="91"/>
                    </a:cubicBezTo>
                    <a:cubicBezTo>
                      <a:pt x="69" y="89"/>
                      <a:pt x="58" y="88"/>
                      <a:pt x="53" y="83"/>
                    </a:cubicBezTo>
                    <a:cubicBezTo>
                      <a:pt x="47" y="77"/>
                      <a:pt x="52" y="69"/>
                      <a:pt x="49" y="61"/>
                    </a:cubicBezTo>
                    <a:cubicBezTo>
                      <a:pt x="46" y="55"/>
                      <a:pt x="41" y="52"/>
                      <a:pt x="39" y="44"/>
                    </a:cubicBezTo>
                    <a:cubicBezTo>
                      <a:pt x="35" y="30"/>
                      <a:pt x="36" y="10"/>
                      <a:pt x="22" y="3"/>
                    </a:cubicBezTo>
                    <a:cubicBezTo>
                      <a:pt x="17" y="1"/>
                      <a:pt x="7" y="1"/>
                      <a:pt x="5" y="0"/>
                    </a:cubicBezTo>
                  </a:path>
                </a:pathLst>
              </a:custGeom>
              <a:solidFill>
                <a:srgbClr val="CCA08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4" name="Freeform 5213"/>
              <p:cNvSpPr>
                <a:spLocks/>
              </p:cNvSpPr>
              <p:nvPr/>
            </p:nvSpPr>
            <p:spPr bwMode="auto">
              <a:xfrm>
                <a:off x="3473" y="1657"/>
                <a:ext cx="155" cy="195"/>
              </a:xfrm>
              <a:custGeom>
                <a:avLst/>
                <a:gdLst>
                  <a:gd name="T0" fmla="*/ 0 w 62"/>
                  <a:gd name="T1" fmla="*/ 163 h 78"/>
                  <a:gd name="T2" fmla="*/ 213 w 62"/>
                  <a:gd name="T3" fmla="*/ 258 h 78"/>
                  <a:gd name="T4" fmla="*/ 283 w 62"/>
                  <a:gd name="T5" fmla="*/ 488 h 78"/>
                  <a:gd name="T6" fmla="*/ 288 w 62"/>
                  <a:gd name="T7" fmla="*/ 345 h 78"/>
                  <a:gd name="T8" fmla="*/ 295 w 62"/>
                  <a:gd name="T9" fmla="*/ 208 h 78"/>
                  <a:gd name="T10" fmla="*/ 388 w 62"/>
                  <a:gd name="T11" fmla="*/ 0 h 78"/>
                  <a:gd name="T12" fmla="*/ 270 w 62"/>
                  <a:gd name="T13" fmla="*/ 120 h 78"/>
                  <a:gd name="T14" fmla="*/ 170 w 62"/>
                  <a:gd name="T15" fmla="*/ 195 h 7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78">
                    <a:moveTo>
                      <a:pt x="0" y="26"/>
                    </a:moveTo>
                    <a:cubicBezTo>
                      <a:pt x="11" y="25"/>
                      <a:pt x="28" y="31"/>
                      <a:pt x="34" y="41"/>
                    </a:cubicBezTo>
                    <a:cubicBezTo>
                      <a:pt x="41" y="52"/>
                      <a:pt x="44" y="65"/>
                      <a:pt x="45" y="78"/>
                    </a:cubicBezTo>
                    <a:cubicBezTo>
                      <a:pt x="48" y="74"/>
                      <a:pt x="46" y="61"/>
                      <a:pt x="46" y="55"/>
                    </a:cubicBezTo>
                    <a:cubicBezTo>
                      <a:pt x="46" y="48"/>
                      <a:pt x="46" y="41"/>
                      <a:pt x="47" y="33"/>
                    </a:cubicBezTo>
                    <a:cubicBezTo>
                      <a:pt x="48" y="21"/>
                      <a:pt x="56" y="11"/>
                      <a:pt x="62" y="0"/>
                    </a:cubicBezTo>
                    <a:cubicBezTo>
                      <a:pt x="57" y="8"/>
                      <a:pt x="50" y="13"/>
                      <a:pt x="43" y="19"/>
                    </a:cubicBezTo>
                    <a:cubicBezTo>
                      <a:pt x="39" y="22"/>
                      <a:pt x="33" y="37"/>
                      <a:pt x="27" y="31"/>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5" name="Freeform 5214"/>
              <p:cNvSpPr>
                <a:spLocks/>
              </p:cNvSpPr>
              <p:nvPr/>
            </p:nvSpPr>
            <p:spPr bwMode="auto">
              <a:xfrm>
                <a:off x="3293" y="1765"/>
                <a:ext cx="50" cy="110"/>
              </a:xfrm>
              <a:custGeom>
                <a:avLst/>
                <a:gdLst>
                  <a:gd name="T0" fmla="*/ 25 w 20"/>
                  <a:gd name="T1" fmla="*/ 38 h 44"/>
                  <a:gd name="T2" fmla="*/ 125 w 20"/>
                  <a:gd name="T3" fmla="*/ 0 h 44"/>
                  <a:gd name="T4" fmla="*/ 100 w 20"/>
                  <a:gd name="T5" fmla="*/ 75 h 44"/>
                  <a:gd name="T6" fmla="*/ 88 w 20"/>
                  <a:gd name="T7" fmla="*/ 150 h 44"/>
                  <a:gd name="T8" fmla="*/ 0 w 20"/>
                  <a:gd name="T9" fmla="*/ 275 h 44"/>
                  <a:gd name="T10" fmla="*/ 38 w 20"/>
                  <a:gd name="T11" fmla="*/ 63 h 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44">
                    <a:moveTo>
                      <a:pt x="4" y="6"/>
                    </a:moveTo>
                    <a:cubicBezTo>
                      <a:pt x="11" y="9"/>
                      <a:pt x="15" y="4"/>
                      <a:pt x="20" y="0"/>
                    </a:cubicBezTo>
                    <a:cubicBezTo>
                      <a:pt x="19" y="4"/>
                      <a:pt x="17" y="8"/>
                      <a:pt x="16" y="12"/>
                    </a:cubicBezTo>
                    <a:cubicBezTo>
                      <a:pt x="15" y="16"/>
                      <a:pt x="15" y="20"/>
                      <a:pt x="14" y="24"/>
                    </a:cubicBezTo>
                    <a:cubicBezTo>
                      <a:pt x="13" y="30"/>
                      <a:pt x="6" y="41"/>
                      <a:pt x="0" y="44"/>
                    </a:cubicBezTo>
                    <a:cubicBezTo>
                      <a:pt x="8" y="35"/>
                      <a:pt x="8" y="20"/>
                      <a:pt x="6" y="10"/>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6" name="Freeform 5215"/>
              <p:cNvSpPr>
                <a:spLocks/>
              </p:cNvSpPr>
              <p:nvPr/>
            </p:nvSpPr>
            <p:spPr bwMode="auto">
              <a:xfrm>
                <a:off x="3646" y="1652"/>
                <a:ext cx="170" cy="143"/>
              </a:xfrm>
              <a:custGeom>
                <a:avLst/>
                <a:gdLst>
                  <a:gd name="T0" fmla="*/ 195 w 68"/>
                  <a:gd name="T1" fmla="*/ 0 h 57"/>
                  <a:gd name="T2" fmla="*/ 63 w 68"/>
                  <a:gd name="T3" fmla="*/ 359 h 57"/>
                  <a:gd name="T4" fmla="*/ 220 w 68"/>
                  <a:gd name="T5" fmla="*/ 95 h 57"/>
                  <a:gd name="T6" fmla="*/ 288 w 68"/>
                  <a:gd name="T7" fmla="*/ 83 h 57"/>
                  <a:gd name="T8" fmla="*/ 345 w 68"/>
                  <a:gd name="T9" fmla="*/ 113 h 57"/>
                  <a:gd name="T10" fmla="*/ 425 w 68"/>
                  <a:gd name="T11" fmla="*/ 38 h 57"/>
                  <a:gd name="T12" fmla="*/ 238 w 68"/>
                  <a:gd name="T13" fmla="*/ 0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57">
                    <a:moveTo>
                      <a:pt x="31" y="0"/>
                    </a:moveTo>
                    <a:cubicBezTo>
                      <a:pt x="18" y="18"/>
                      <a:pt x="0" y="35"/>
                      <a:pt x="10" y="57"/>
                    </a:cubicBezTo>
                    <a:cubicBezTo>
                      <a:pt x="20" y="45"/>
                      <a:pt x="20" y="23"/>
                      <a:pt x="35" y="15"/>
                    </a:cubicBezTo>
                    <a:cubicBezTo>
                      <a:pt x="37" y="14"/>
                      <a:pt x="43" y="12"/>
                      <a:pt x="46" y="13"/>
                    </a:cubicBezTo>
                    <a:cubicBezTo>
                      <a:pt x="50" y="13"/>
                      <a:pt x="51" y="18"/>
                      <a:pt x="55" y="18"/>
                    </a:cubicBezTo>
                    <a:cubicBezTo>
                      <a:pt x="65" y="21"/>
                      <a:pt x="63" y="13"/>
                      <a:pt x="68" y="6"/>
                    </a:cubicBezTo>
                    <a:cubicBezTo>
                      <a:pt x="62" y="11"/>
                      <a:pt x="37" y="4"/>
                      <a:pt x="38" y="0"/>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7" name="Freeform 5216"/>
              <p:cNvSpPr>
                <a:spLocks/>
              </p:cNvSpPr>
              <p:nvPr/>
            </p:nvSpPr>
            <p:spPr bwMode="auto">
              <a:xfrm>
                <a:off x="3643" y="1710"/>
                <a:ext cx="75" cy="222"/>
              </a:xfrm>
              <a:custGeom>
                <a:avLst/>
                <a:gdLst>
                  <a:gd name="T0" fmla="*/ 75 w 30"/>
                  <a:gd name="T1" fmla="*/ 142 h 89"/>
                  <a:gd name="T2" fmla="*/ 8 w 30"/>
                  <a:gd name="T3" fmla="*/ 242 h 89"/>
                  <a:gd name="T4" fmla="*/ 83 w 30"/>
                  <a:gd name="T5" fmla="*/ 329 h 89"/>
                  <a:gd name="T6" fmla="*/ 120 w 30"/>
                  <a:gd name="T7" fmla="*/ 554 h 89"/>
                  <a:gd name="T8" fmla="*/ 170 w 30"/>
                  <a:gd name="T9" fmla="*/ 554 h 89"/>
                  <a:gd name="T10" fmla="*/ 120 w 30"/>
                  <a:gd name="T11" fmla="*/ 304 h 89"/>
                  <a:gd name="T12" fmla="*/ 188 w 30"/>
                  <a:gd name="T13" fmla="*/ 125 h 89"/>
                  <a:gd name="T14" fmla="*/ 163 w 30"/>
                  <a:gd name="T15" fmla="*/ 0 h 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89">
                    <a:moveTo>
                      <a:pt x="12" y="23"/>
                    </a:moveTo>
                    <a:cubicBezTo>
                      <a:pt x="9" y="26"/>
                      <a:pt x="0" y="35"/>
                      <a:pt x="1" y="39"/>
                    </a:cubicBezTo>
                    <a:cubicBezTo>
                      <a:pt x="2" y="43"/>
                      <a:pt x="11" y="47"/>
                      <a:pt x="13" y="53"/>
                    </a:cubicBezTo>
                    <a:cubicBezTo>
                      <a:pt x="17" y="62"/>
                      <a:pt x="19" y="78"/>
                      <a:pt x="19" y="89"/>
                    </a:cubicBezTo>
                    <a:cubicBezTo>
                      <a:pt x="21" y="89"/>
                      <a:pt x="25" y="89"/>
                      <a:pt x="27" y="89"/>
                    </a:cubicBezTo>
                    <a:cubicBezTo>
                      <a:pt x="18" y="84"/>
                      <a:pt x="20" y="58"/>
                      <a:pt x="19" y="49"/>
                    </a:cubicBezTo>
                    <a:cubicBezTo>
                      <a:pt x="17" y="36"/>
                      <a:pt x="16" y="26"/>
                      <a:pt x="30" y="20"/>
                    </a:cubicBezTo>
                    <a:cubicBezTo>
                      <a:pt x="21" y="15"/>
                      <a:pt x="18" y="8"/>
                      <a:pt x="26" y="0"/>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8" name="Freeform 5217"/>
              <p:cNvSpPr>
                <a:spLocks/>
              </p:cNvSpPr>
              <p:nvPr/>
            </p:nvSpPr>
            <p:spPr bwMode="auto">
              <a:xfrm>
                <a:off x="3678" y="1900"/>
                <a:ext cx="298" cy="207"/>
              </a:xfrm>
              <a:custGeom>
                <a:avLst/>
                <a:gdLst>
                  <a:gd name="T0" fmla="*/ 33 w 119"/>
                  <a:gd name="T1" fmla="*/ 0 h 83"/>
                  <a:gd name="T2" fmla="*/ 213 w 119"/>
                  <a:gd name="T3" fmla="*/ 112 h 83"/>
                  <a:gd name="T4" fmla="*/ 308 w 119"/>
                  <a:gd name="T5" fmla="*/ 187 h 83"/>
                  <a:gd name="T6" fmla="*/ 433 w 119"/>
                  <a:gd name="T7" fmla="*/ 237 h 83"/>
                  <a:gd name="T8" fmla="*/ 546 w 119"/>
                  <a:gd name="T9" fmla="*/ 287 h 83"/>
                  <a:gd name="T10" fmla="*/ 689 w 119"/>
                  <a:gd name="T11" fmla="*/ 304 h 83"/>
                  <a:gd name="T12" fmla="*/ 684 w 119"/>
                  <a:gd name="T13" fmla="*/ 412 h 83"/>
                  <a:gd name="T14" fmla="*/ 596 w 119"/>
                  <a:gd name="T15" fmla="*/ 516 h 83"/>
                  <a:gd name="T16" fmla="*/ 596 w 119"/>
                  <a:gd name="T17" fmla="*/ 429 h 83"/>
                  <a:gd name="T18" fmla="*/ 558 w 119"/>
                  <a:gd name="T19" fmla="*/ 342 h 83"/>
                  <a:gd name="T20" fmla="*/ 388 w 119"/>
                  <a:gd name="T21" fmla="*/ 212 h 83"/>
                  <a:gd name="T22" fmla="*/ 183 w 119"/>
                  <a:gd name="T23" fmla="*/ 192 h 83"/>
                  <a:gd name="T24" fmla="*/ 38 w 119"/>
                  <a:gd name="T25" fmla="*/ 17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9" h="83">
                    <a:moveTo>
                      <a:pt x="5" y="0"/>
                    </a:moveTo>
                    <a:cubicBezTo>
                      <a:pt x="0" y="11"/>
                      <a:pt x="28" y="15"/>
                      <a:pt x="34" y="18"/>
                    </a:cubicBezTo>
                    <a:cubicBezTo>
                      <a:pt x="40" y="21"/>
                      <a:pt x="44" y="27"/>
                      <a:pt x="49" y="30"/>
                    </a:cubicBezTo>
                    <a:cubicBezTo>
                      <a:pt x="55" y="33"/>
                      <a:pt x="63" y="35"/>
                      <a:pt x="69" y="38"/>
                    </a:cubicBezTo>
                    <a:cubicBezTo>
                      <a:pt x="75" y="40"/>
                      <a:pt x="80" y="44"/>
                      <a:pt x="87" y="46"/>
                    </a:cubicBezTo>
                    <a:cubicBezTo>
                      <a:pt x="94" y="48"/>
                      <a:pt x="103" y="46"/>
                      <a:pt x="110" y="49"/>
                    </a:cubicBezTo>
                    <a:cubicBezTo>
                      <a:pt x="119" y="53"/>
                      <a:pt x="114" y="58"/>
                      <a:pt x="109" y="66"/>
                    </a:cubicBezTo>
                    <a:cubicBezTo>
                      <a:pt x="105" y="71"/>
                      <a:pt x="101" y="79"/>
                      <a:pt x="95" y="83"/>
                    </a:cubicBezTo>
                    <a:cubicBezTo>
                      <a:pt x="89" y="79"/>
                      <a:pt x="94" y="74"/>
                      <a:pt x="95" y="69"/>
                    </a:cubicBezTo>
                    <a:cubicBezTo>
                      <a:pt x="96" y="59"/>
                      <a:pt x="95" y="61"/>
                      <a:pt x="89" y="55"/>
                    </a:cubicBezTo>
                    <a:cubicBezTo>
                      <a:pt x="81" y="48"/>
                      <a:pt x="72" y="37"/>
                      <a:pt x="62" y="34"/>
                    </a:cubicBezTo>
                    <a:cubicBezTo>
                      <a:pt x="52" y="30"/>
                      <a:pt x="39" y="34"/>
                      <a:pt x="29" y="31"/>
                    </a:cubicBezTo>
                    <a:cubicBezTo>
                      <a:pt x="13" y="25"/>
                      <a:pt x="16" y="11"/>
                      <a:pt x="6" y="3"/>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19" name="Freeform 5218"/>
              <p:cNvSpPr>
                <a:spLocks/>
              </p:cNvSpPr>
              <p:nvPr/>
            </p:nvSpPr>
            <p:spPr bwMode="auto">
              <a:xfrm>
                <a:off x="3108" y="1232"/>
                <a:ext cx="915" cy="408"/>
              </a:xfrm>
              <a:custGeom>
                <a:avLst/>
                <a:gdLst>
                  <a:gd name="T0" fmla="*/ 938 w 366"/>
                  <a:gd name="T1" fmla="*/ 738 h 163"/>
                  <a:gd name="T2" fmla="*/ 950 w 366"/>
                  <a:gd name="T3" fmla="*/ 896 h 163"/>
                  <a:gd name="T4" fmla="*/ 1025 w 366"/>
                  <a:gd name="T5" fmla="*/ 1001 h 163"/>
                  <a:gd name="T6" fmla="*/ 1070 w 366"/>
                  <a:gd name="T7" fmla="*/ 884 h 163"/>
                  <a:gd name="T8" fmla="*/ 1170 w 366"/>
                  <a:gd name="T9" fmla="*/ 851 h 163"/>
                  <a:gd name="T10" fmla="*/ 1283 w 366"/>
                  <a:gd name="T11" fmla="*/ 751 h 163"/>
                  <a:gd name="T12" fmla="*/ 1400 w 366"/>
                  <a:gd name="T13" fmla="*/ 651 h 163"/>
                  <a:gd name="T14" fmla="*/ 1675 w 366"/>
                  <a:gd name="T15" fmla="*/ 596 h 163"/>
                  <a:gd name="T16" fmla="*/ 1858 w 366"/>
                  <a:gd name="T17" fmla="*/ 413 h 163"/>
                  <a:gd name="T18" fmla="*/ 2025 w 366"/>
                  <a:gd name="T19" fmla="*/ 583 h 163"/>
                  <a:gd name="T20" fmla="*/ 2033 w 366"/>
                  <a:gd name="T21" fmla="*/ 688 h 163"/>
                  <a:gd name="T22" fmla="*/ 2163 w 366"/>
                  <a:gd name="T23" fmla="*/ 771 h 163"/>
                  <a:gd name="T24" fmla="*/ 2258 w 366"/>
                  <a:gd name="T25" fmla="*/ 1014 h 163"/>
                  <a:gd name="T26" fmla="*/ 2250 w 366"/>
                  <a:gd name="T27" fmla="*/ 846 h 163"/>
                  <a:gd name="T28" fmla="*/ 2175 w 366"/>
                  <a:gd name="T29" fmla="*/ 683 h 163"/>
                  <a:gd name="T30" fmla="*/ 2113 w 366"/>
                  <a:gd name="T31" fmla="*/ 558 h 163"/>
                  <a:gd name="T32" fmla="*/ 2100 w 366"/>
                  <a:gd name="T33" fmla="*/ 413 h 163"/>
                  <a:gd name="T34" fmla="*/ 1970 w 366"/>
                  <a:gd name="T35" fmla="*/ 183 h 163"/>
                  <a:gd name="T36" fmla="*/ 1863 w 366"/>
                  <a:gd name="T37" fmla="*/ 108 h 163"/>
                  <a:gd name="T38" fmla="*/ 1783 w 366"/>
                  <a:gd name="T39" fmla="*/ 0 h 163"/>
                  <a:gd name="T40" fmla="*/ 1825 w 366"/>
                  <a:gd name="T41" fmla="*/ 145 h 163"/>
                  <a:gd name="T42" fmla="*/ 1945 w 366"/>
                  <a:gd name="T43" fmla="*/ 275 h 163"/>
                  <a:gd name="T44" fmla="*/ 1813 w 366"/>
                  <a:gd name="T45" fmla="*/ 363 h 163"/>
                  <a:gd name="T46" fmla="*/ 1700 w 366"/>
                  <a:gd name="T47" fmla="*/ 433 h 163"/>
                  <a:gd name="T48" fmla="*/ 1450 w 366"/>
                  <a:gd name="T49" fmla="*/ 608 h 163"/>
                  <a:gd name="T50" fmla="*/ 1320 w 366"/>
                  <a:gd name="T51" fmla="*/ 646 h 163"/>
                  <a:gd name="T52" fmla="*/ 1208 w 366"/>
                  <a:gd name="T53" fmla="*/ 726 h 163"/>
                  <a:gd name="T54" fmla="*/ 1070 w 366"/>
                  <a:gd name="T55" fmla="*/ 738 h 163"/>
                  <a:gd name="T56" fmla="*/ 1020 w 366"/>
                  <a:gd name="T57" fmla="*/ 638 h 163"/>
                  <a:gd name="T58" fmla="*/ 1000 w 366"/>
                  <a:gd name="T59" fmla="*/ 508 h 163"/>
                  <a:gd name="T60" fmla="*/ 908 w 366"/>
                  <a:gd name="T61" fmla="*/ 426 h 163"/>
                  <a:gd name="T62" fmla="*/ 750 w 366"/>
                  <a:gd name="T63" fmla="*/ 451 h 163"/>
                  <a:gd name="T64" fmla="*/ 633 w 366"/>
                  <a:gd name="T65" fmla="*/ 370 h 163"/>
                  <a:gd name="T66" fmla="*/ 345 w 366"/>
                  <a:gd name="T67" fmla="*/ 283 h 163"/>
                  <a:gd name="T68" fmla="*/ 145 w 366"/>
                  <a:gd name="T69" fmla="*/ 250 h 163"/>
                  <a:gd name="T70" fmla="*/ 0 w 366"/>
                  <a:gd name="T71" fmla="*/ 388 h 163"/>
                  <a:gd name="T72" fmla="*/ 183 w 366"/>
                  <a:gd name="T73" fmla="*/ 325 h 163"/>
                  <a:gd name="T74" fmla="*/ 288 w 366"/>
                  <a:gd name="T75" fmla="*/ 350 h 163"/>
                  <a:gd name="T76" fmla="*/ 495 w 366"/>
                  <a:gd name="T77" fmla="*/ 476 h 163"/>
                  <a:gd name="T78" fmla="*/ 758 w 366"/>
                  <a:gd name="T79" fmla="*/ 521 h 163"/>
                  <a:gd name="T80" fmla="*/ 925 w 366"/>
                  <a:gd name="T81" fmla="*/ 701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6" h="163">
                    <a:moveTo>
                      <a:pt x="150" y="118"/>
                    </a:moveTo>
                    <a:cubicBezTo>
                      <a:pt x="153" y="127"/>
                      <a:pt x="153" y="134"/>
                      <a:pt x="152" y="143"/>
                    </a:cubicBezTo>
                    <a:cubicBezTo>
                      <a:pt x="152" y="152"/>
                      <a:pt x="152" y="163"/>
                      <a:pt x="164" y="160"/>
                    </a:cubicBezTo>
                    <a:cubicBezTo>
                      <a:pt x="176" y="156"/>
                      <a:pt x="168" y="148"/>
                      <a:pt x="171" y="141"/>
                    </a:cubicBezTo>
                    <a:cubicBezTo>
                      <a:pt x="175" y="129"/>
                      <a:pt x="182" y="137"/>
                      <a:pt x="187" y="136"/>
                    </a:cubicBezTo>
                    <a:cubicBezTo>
                      <a:pt x="192" y="134"/>
                      <a:pt x="200" y="124"/>
                      <a:pt x="205" y="120"/>
                    </a:cubicBezTo>
                    <a:cubicBezTo>
                      <a:pt x="212" y="116"/>
                      <a:pt x="217" y="108"/>
                      <a:pt x="224" y="104"/>
                    </a:cubicBezTo>
                    <a:cubicBezTo>
                      <a:pt x="239" y="95"/>
                      <a:pt x="257" y="112"/>
                      <a:pt x="268" y="95"/>
                    </a:cubicBezTo>
                    <a:cubicBezTo>
                      <a:pt x="276" y="83"/>
                      <a:pt x="280" y="67"/>
                      <a:pt x="297" y="66"/>
                    </a:cubicBezTo>
                    <a:cubicBezTo>
                      <a:pt x="312" y="65"/>
                      <a:pt x="326" y="77"/>
                      <a:pt x="324" y="93"/>
                    </a:cubicBezTo>
                    <a:cubicBezTo>
                      <a:pt x="323" y="102"/>
                      <a:pt x="316" y="104"/>
                      <a:pt x="325" y="110"/>
                    </a:cubicBezTo>
                    <a:cubicBezTo>
                      <a:pt x="332" y="115"/>
                      <a:pt x="339" y="116"/>
                      <a:pt x="346" y="123"/>
                    </a:cubicBezTo>
                    <a:cubicBezTo>
                      <a:pt x="353" y="130"/>
                      <a:pt x="366" y="154"/>
                      <a:pt x="361" y="162"/>
                    </a:cubicBezTo>
                    <a:cubicBezTo>
                      <a:pt x="360" y="153"/>
                      <a:pt x="363" y="144"/>
                      <a:pt x="360" y="135"/>
                    </a:cubicBezTo>
                    <a:cubicBezTo>
                      <a:pt x="358" y="126"/>
                      <a:pt x="352" y="117"/>
                      <a:pt x="348" y="109"/>
                    </a:cubicBezTo>
                    <a:cubicBezTo>
                      <a:pt x="346" y="101"/>
                      <a:pt x="342" y="96"/>
                      <a:pt x="338" y="89"/>
                    </a:cubicBezTo>
                    <a:cubicBezTo>
                      <a:pt x="333" y="79"/>
                      <a:pt x="334" y="76"/>
                      <a:pt x="336" y="66"/>
                    </a:cubicBezTo>
                    <a:cubicBezTo>
                      <a:pt x="338" y="47"/>
                      <a:pt x="330" y="40"/>
                      <a:pt x="315" y="29"/>
                    </a:cubicBezTo>
                    <a:cubicBezTo>
                      <a:pt x="310" y="25"/>
                      <a:pt x="303" y="22"/>
                      <a:pt x="298" y="17"/>
                    </a:cubicBezTo>
                    <a:cubicBezTo>
                      <a:pt x="294" y="11"/>
                      <a:pt x="292" y="2"/>
                      <a:pt x="285" y="0"/>
                    </a:cubicBezTo>
                    <a:cubicBezTo>
                      <a:pt x="286" y="7"/>
                      <a:pt x="287" y="17"/>
                      <a:pt x="292" y="23"/>
                    </a:cubicBezTo>
                    <a:cubicBezTo>
                      <a:pt x="297" y="30"/>
                      <a:pt x="312" y="33"/>
                      <a:pt x="311" y="44"/>
                    </a:cubicBezTo>
                    <a:cubicBezTo>
                      <a:pt x="310" y="54"/>
                      <a:pt x="297" y="55"/>
                      <a:pt x="290" y="58"/>
                    </a:cubicBezTo>
                    <a:cubicBezTo>
                      <a:pt x="282" y="60"/>
                      <a:pt x="279" y="63"/>
                      <a:pt x="272" y="69"/>
                    </a:cubicBezTo>
                    <a:cubicBezTo>
                      <a:pt x="261" y="79"/>
                      <a:pt x="246" y="90"/>
                      <a:pt x="232" y="97"/>
                    </a:cubicBezTo>
                    <a:cubicBezTo>
                      <a:pt x="226" y="101"/>
                      <a:pt x="218" y="101"/>
                      <a:pt x="211" y="103"/>
                    </a:cubicBezTo>
                    <a:cubicBezTo>
                      <a:pt x="204" y="106"/>
                      <a:pt x="199" y="112"/>
                      <a:pt x="193" y="116"/>
                    </a:cubicBezTo>
                    <a:cubicBezTo>
                      <a:pt x="184" y="121"/>
                      <a:pt x="179" y="121"/>
                      <a:pt x="171" y="118"/>
                    </a:cubicBezTo>
                    <a:cubicBezTo>
                      <a:pt x="160" y="114"/>
                      <a:pt x="159" y="113"/>
                      <a:pt x="163" y="102"/>
                    </a:cubicBezTo>
                    <a:cubicBezTo>
                      <a:pt x="167" y="91"/>
                      <a:pt x="169" y="89"/>
                      <a:pt x="160" y="81"/>
                    </a:cubicBezTo>
                    <a:cubicBezTo>
                      <a:pt x="157" y="78"/>
                      <a:pt x="150" y="69"/>
                      <a:pt x="145" y="68"/>
                    </a:cubicBezTo>
                    <a:cubicBezTo>
                      <a:pt x="138" y="66"/>
                      <a:pt x="128" y="72"/>
                      <a:pt x="120" y="72"/>
                    </a:cubicBezTo>
                    <a:cubicBezTo>
                      <a:pt x="109" y="71"/>
                      <a:pt x="108" y="66"/>
                      <a:pt x="101" y="59"/>
                    </a:cubicBezTo>
                    <a:cubicBezTo>
                      <a:pt x="88" y="46"/>
                      <a:pt x="71" y="51"/>
                      <a:pt x="55" y="45"/>
                    </a:cubicBezTo>
                    <a:cubicBezTo>
                      <a:pt x="42" y="39"/>
                      <a:pt x="38" y="33"/>
                      <a:pt x="23" y="40"/>
                    </a:cubicBezTo>
                    <a:cubicBezTo>
                      <a:pt x="14" y="43"/>
                      <a:pt x="2" y="53"/>
                      <a:pt x="0" y="62"/>
                    </a:cubicBezTo>
                    <a:cubicBezTo>
                      <a:pt x="9" y="62"/>
                      <a:pt x="19" y="54"/>
                      <a:pt x="29" y="52"/>
                    </a:cubicBezTo>
                    <a:cubicBezTo>
                      <a:pt x="38" y="50"/>
                      <a:pt x="39" y="51"/>
                      <a:pt x="46" y="56"/>
                    </a:cubicBezTo>
                    <a:cubicBezTo>
                      <a:pt x="56" y="64"/>
                      <a:pt x="67" y="73"/>
                      <a:pt x="79" y="76"/>
                    </a:cubicBezTo>
                    <a:cubicBezTo>
                      <a:pt x="92" y="81"/>
                      <a:pt x="107" y="77"/>
                      <a:pt x="121" y="83"/>
                    </a:cubicBezTo>
                    <a:cubicBezTo>
                      <a:pt x="136" y="89"/>
                      <a:pt x="140" y="100"/>
                      <a:pt x="148" y="112"/>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0" name="Freeform 5219"/>
              <p:cNvSpPr>
                <a:spLocks/>
              </p:cNvSpPr>
              <p:nvPr/>
            </p:nvSpPr>
            <p:spPr bwMode="auto">
              <a:xfrm>
                <a:off x="3366" y="1790"/>
                <a:ext cx="142" cy="377"/>
              </a:xfrm>
              <a:custGeom>
                <a:avLst/>
                <a:gdLst>
                  <a:gd name="T0" fmla="*/ 237 w 57"/>
                  <a:gd name="T1" fmla="*/ 0 h 151"/>
                  <a:gd name="T2" fmla="*/ 75 w 57"/>
                  <a:gd name="T3" fmla="*/ 117 h 151"/>
                  <a:gd name="T4" fmla="*/ 0 w 57"/>
                  <a:gd name="T5" fmla="*/ 267 h 151"/>
                  <a:gd name="T6" fmla="*/ 137 w 57"/>
                  <a:gd name="T7" fmla="*/ 412 h 151"/>
                  <a:gd name="T8" fmla="*/ 130 w 57"/>
                  <a:gd name="T9" fmla="*/ 487 h 151"/>
                  <a:gd name="T10" fmla="*/ 192 w 57"/>
                  <a:gd name="T11" fmla="*/ 587 h 151"/>
                  <a:gd name="T12" fmla="*/ 242 w 57"/>
                  <a:gd name="T13" fmla="*/ 791 h 151"/>
                  <a:gd name="T14" fmla="*/ 329 w 57"/>
                  <a:gd name="T15" fmla="*/ 854 h 151"/>
                  <a:gd name="T16" fmla="*/ 262 w 57"/>
                  <a:gd name="T17" fmla="*/ 524 h 151"/>
                  <a:gd name="T18" fmla="*/ 125 w 57"/>
                  <a:gd name="T19" fmla="*/ 250 h 151"/>
                  <a:gd name="T20" fmla="*/ 204 w 57"/>
                  <a:gd name="T21" fmla="*/ 130 h 151"/>
                  <a:gd name="T22" fmla="*/ 349 w 57"/>
                  <a:gd name="T23" fmla="*/ 80 h 151"/>
                  <a:gd name="T24" fmla="*/ 354 w 57"/>
                  <a:gd name="T25" fmla="*/ 12 h 151"/>
                  <a:gd name="T26" fmla="*/ 329 w 57"/>
                  <a:gd name="T27" fmla="*/ 0 h 1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 h="151">
                    <a:moveTo>
                      <a:pt x="38" y="0"/>
                    </a:moveTo>
                    <a:cubicBezTo>
                      <a:pt x="26" y="6"/>
                      <a:pt x="18" y="4"/>
                      <a:pt x="12" y="19"/>
                    </a:cubicBezTo>
                    <a:cubicBezTo>
                      <a:pt x="8" y="27"/>
                      <a:pt x="4" y="35"/>
                      <a:pt x="0" y="43"/>
                    </a:cubicBezTo>
                    <a:cubicBezTo>
                      <a:pt x="12" y="48"/>
                      <a:pt x="22" y="51"/>
                      <a:pt x="22" y="66"/>
                    </a:cubicBezTo>
                    <a:cubicBezTo>
                      <a:pt x="22" y="71"/>
                      <a:pt x="20" y="73"/>
                      <a:pt x="21" y="78"/>
                    </a:cubicBezTo>
                    <a:cubicBezTo>
                      <a:pt x="23" y="84"/>
                      <a:pt x="28" y="88"/>
                      <a:pt x="31" y="94"/>
                    </a:cubicBezTo>
                    <a:cubicBezTo>
                      <a:pt x="36" y="104"/>
                      <a:pt x="36" y="116"/>
                      <a:pt x="39" y="127"/>
                    </a:cubicBezTo>
                    <a:cubicBezTo>
                      <a:pt x="41" y="134"/>
                      <a:pt x="45" y="151"/>
                      <a:pt x="53" y="137"/>
                    </a:cubicBezTo>
                    <a:cubicBezTo>
                      <a:pt x="40" y="139"/>
                      <a:pt x="33" y="91"/>
                      <a:pt x="42" y="84"/>
                    </a:cubicBezTo>
                    <a:cubicBezTo>
                      <a:pt x="29" y="77"/>
                      <a:pt x="21" y="53"/>
                      <a:pt x="20" y="40"/>
                    </a:cubicBezTo>
                    <a:cubicBezTo>
                      <a:pt x="19" y="30"/>
                      <a:pt x="24" y="24"/>
                      <a:pt x="33" y="21"/>
                    </a:cubicBezTo>
                    <a:cubicBezTo>
                      <a:pt x="40" y="19"/>
                      <a:pt x="48" y="14"/>
                      <a:pt x="56" y="13"/>
                    </a:cubicBezTo>
                    <a:cubicBezTo>
                      <a:pt x="55" y="9"/>
                      <a:pt x="55" y="5"/>
                      <a:pt x="57" y="2"/>
                    </a:cubicBezTo>
                    <a:cubicBezTo>
                      <a:pt x="54" y="3"/>
                      <a:pt x="54" y="0"/>
                      <a:pt x="53" y="0"/>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1" name="Freeform 5220"/>
              <p:cNvSpPr>
                <a:spLocks/>
              </p:cNvSpPr>
              <p:nvPr/>
            </p:nvSpPr>
            <p:spPr bwMode="auto">
              <a:xfrm>
                <a:off x="3503" y="2085"/>
                <a:ext cx="363" cy="75"/>
              </a:xfrm>
              <a:custGeom>
                <a:avLst/>
                <a:gdLst>
                  <a:gd name="T0" fmla="*/ 208 w 145"/>
                  <a:gd name="T1" fmla="*/ 120 h 30"/>
                  <a:gd name="T2" fmla="*/ 358 w 145"/>
                  <a:gd name="T3" fmla="*/ 8 h 30"/>
                  <a:gd name="T4" fmla="*/ 521 w 145"/>
                  <a:gd name="T5" fmla="*/ 45 h 30"/>
                  <a:gd name="T6" fmla="*/ 688 w 145"/>
                  <a:gd name="T7" fmla="*/ 63 h 30"/>
                  <a:gd name="T8" fmla="*/ 909 w 145"/>
                  <a:gd name="T9" fmla="*/ 58 h 30"/>
                  <a:gd name="T10" fmla="*/ 696 w 145"/>
                  <a:gd name="T11" fmla="*/ 83 h 30"/>
                  <a:gd name="T12" fmla="*/ 446 w 145"/>
                  <a:gd name="T13" fmla="*/ 70 h 30"/>
                  <a:gd name="T14" fmla="*/ 325 w 145"/>
                  <a:gd name="T15" fmla="*/ 70 h 30"/>
                  <a:gd name="T16" fmla="*/ 225 w 145"/>
                  <a:gd name="T17" fmla="*/ 125 h 30"/>
                  <a:gd name="T18" fmla="*/ 0 w 145"/>
                  <a:gd name="T19" fmla="*/ 175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5" h="30">
                    <a:moveTo>
                      <a:pt x="33" y="19"/>
                    </a:moveTo>
                    <a:cubicBezTo>
                      <a:pt x="35" y="12"/>
                      <a:pt x="49" y="1"/>
                      <a:pt x="57" y="1"/>
                    </a:cubicBezTo>
                    <a:cubicBezTo>
                      <a:pt x="63" y="0"/>
                      <a:pt x="75" y="6"/>
                      <a:pt x="83" y="7"/>
                    </a:cubicBezTo>
                    <a:cubicBezTo>
                      <a:pt x="92" y="8"/>
                      <a:pt x="101" y="9"/>
                      <a:pt x="110" y="10"/>
                    </a:cubicBezTo>
                    <a:cubicBezTo>
                      <a:pt x="120" y="10"/>
                      <a:pt x="136" y="5"/>
                      <a:pt x="145" y="9"/>
                    </a:cubicBezTo>
                    <a:cubicBezTo>
                      <a:pt x="142" y="25"/>
                      <a:pt x="119" y="14"/>
                      <a:pt x="111" y="13"/>
                    </a:cubicBezTo>
                    <a:cubicBezTo>
                      <a:pt x="98" y="10"/>
                      <a:pt x="84" y="11"/>
                      <a:pt x="71" y="11"/>
                    </a:cubicBezTo>
                    <a:cubicBezTo>
                      <a:pt x="65" y="10"/>
                      <a:pt x="57" y="9"/>
                      <a:pt x="52" y="11"/>
                    </a:cubicBezTo>
                    <a:cubicBezTo>
                      <a:pt x="45" y="12"/>
                      <a:pt x="43" y="16"/>
                      <a:pt x="36" y="20"/>
                    </a:cubicBezTo>
                    <a:cubicBezTo>
                      <a:pt x="27" y="27"/>
                      <a:pt x="11" y="30"/>
                      <a:pt x="0" y="28"/>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2" name="Freeform 5221"/>
              <p:cNvSpPr>
                <a:spLocks/>
              </p:cNvSpPr>
              <p:nvPr/>
            </p:nvSpPr>
            <p:spPr bwMode="auto">
              <a:xfrm>
                <a:off x="3413" y="1805"/>
                <a:ext cx="53" cy="40"/>
              </a:xfrm>
              <a:custGeom>
                <a:avLst/>
                <a:gdLst>
                  <a:gd name="T0" fmla="*/ 126 w 21"/>
                  <a:gd name="T1" fmla="*/ 0 h 16"/>
                  <a:gd name="T2" fmla="*/ 38 w 21"/>
                  <a:gd name="T3" fmla="*/ 33 h 16"/>
                  <a:gd name="T4" fmla="*/ 0 w 21"/>
                  <a:gd name="T5" fmla="*/ 100 h 16"/>
                  <a:gd name="T6" fmla="*/ 101 w 21"/>
                  <a:gd name="T7" fmla="*/ 58 h 16"/>
                  <a:gd name="T8" fmla="*/ 134 w 21"/>
                  <a:gd name="T9" fmla="*/ 8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16">
                    <a:moveTo>
                      <a:pt x="20" y="0"/>
                    </a:moveTo>
                    <a:cubicBezTo>
                      <a:pt x="16" y="1"/>
                      <a:pt x="9" y="2"/>
                      <a:pt x="6" y="5"/>
                    </a:cubicBezTo>
                    <a:cubicBezTo>
                      <a:pt x="1" y="8"/>
                      <a:pt x="1" y="11"/>
                      <a:pt x="0" y="16"/>
                    </a:cubicBezTo>
                    <a:cubicBezTo>
                      <a:pt x="5" y="12"/>
                      <a:pt x="9" y="6"/>
                      <a:pt x="16" y="9"/>
                    </a:cubicBezTo>
                    <a:cubicBezTo>
                      <a:pt x="17" y="6"/>
                      <a:pt x="19" y="2"/>
                      <a:pt x="21"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3" name="Freeform 5222"/>
              <p:cNvSpPr>
                <a:spLocks/>
              </p:cNvSpPr>
              <p:nvPr/>
            </p:nvSpPr>
            <p:spPr bwMode="auto">
              <a:xfrm>
                <a:off x="3698" y="1665"/>
                <a:ext cx="70" cy="40"/>
              </a:xfrm>
              <a:custGeom>
                <a:avLst/>
                <a:gdLst>
                  <a:gd name="T0" fmla="*/ 83 w 28"/>
                  <a:gd name="T1" fmla="*/ 13 h 16"/>
                  <a:gd name="T2" fmla="*/ 0 w 28"/>
                  <a:gd name="T3" fmla="*/ 100 h 16"/>
                  <a:gd name="T4" fmla="*/ 95 w 28"/>
                  <a:gd name="T5" fmla="*/ 20 h 16"/>
                  <a:gd name="T6" fmla="*/ 175 w 28"/>
                  <a:gd name="T7" fmla="*/ 45 h 16"/>
                  <a:gd name="T8" fmla="*/ 133 w 28"/>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6">
                    <a:moveTo>
                      <a:pt x="13" y="2"/>
                    </a:moveTo>
                    <a:cubicBezTo>
                      <a:pt x="7" y="3"/>
                      <a:pt x="1" y="10"/>
                      <a:pt x="0" y="16"/>
                    </a:cubicBezTo>
                    <a:cubicBezTo>
                      <a:pt x="6" y="12"/>
                      <a:pt x="9" y="7"/>
                      <a:pt x="15" y="3"/>
                    </a:cubicBezTo>
                    <a:cubicBezTo>
                      <a:pt x="18" y="8"/>
                      <a:pt x="24" y="5"/>
                      <a:pt x="28" y="7"/>
                    </a:cubicBezTo>
                    <a:cubicBezTo>
                      <a:pt x="26" y="5"/>
                      <a:pt x="23"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4" name="Freeform 5223"/>
              <p:cNvSpPr>
                <a:spLocks/>
              </p:cNvSpPr>
              <p:nvPr/>
            </p:nvSpPr>
            <p:spPr bwMode="auto">
              <a:xfrm>
                <a:off x="3663" y="1767"/>
                <a:ext cx="25" cy="43"/>
              </a:xfrm>
              <a:custGeom>
                <a:avLst/>
                <a:gdLst>
                  <a:gd name="T0" fmla="*/ 63 w 10"/>
                  <a:gd name="T1" fmla="*/ 0 h 17"/>
                  <a:gd name="T2" fmla="*/ 0 w 10"/>
                  <a:gd name="T3" fmla="*/ 83 h 17"/>
                  <a:gd name="T4" fmla="*/ 38 w 10"/>
                  <a:gd name="T5" fmla="*/ 109 h 17"/>
                  <a:gd name="T6" fmla="*/ 63 w 10"/>
                  <a:gd name="T7" fmla="*/ 38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7">
                    <a:moveTo>
                      <a:pt x="10" y="0"/>
                    </a:moveTo>
                    <a:cubicBezTo>
                      <a:pt x="6" y="3"/>
                      <a:pt x="2" y="9"/>
                      <a:pt x="0" y="13"/>
                    </a:cubicBezTo>
                    <a:cubicBezTo>
                      <a:pt x="2" y="14"/>
                      <a:pt x="4" y="15"/>
                      <a:pt x="6" y="17"/>
                    </a:cubicBezTo>
                    <a:cubicBezTo>
                      <a:pt x="5" y="12"/>
                      <a:pt x="6" y="9"/>
                      <a:pt x="10"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5" name="Freeform 5224"/>
              <p:cNvSpPr>
                <a:spLocks/>
              </p:cNvSpPr>
              <p:nvPr/>
            </p:nvSpPr>
            <p:spPr bwMode="auto">
              <a:xfrm>
                <a:off x="3723" y="1930"/>
                <a:ext cx="35" cy="32"/>
              </a:xfrm>
              <a:custGeom>
                <a:avLst/>
                <a:gdLst>
                  <a:gd name="T0" fmla="*/ 0 w 14"/>
                  <a:gd name="T1" fmla="*/ 0 h 13"/>
                  <a:gd name="T2" fmla="*/ 13 w 14"/>
                  <a:gd name="T3" fmla="*/ 49 h 13"/>
                  <a:gd name="T4" fmla="*/ 45 w 14"/>
                  <a:gd name="T5" fmla="*/ 79 h 13"/>
                  <a:gd name="T6" fmla="*/ 88 w 14"/>
                  <a:gd name="T7" fmla="*/ 49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3">
                    <a:moveTo>
                      <a:pt x="0" y="0"/>
                    </a:moveTo>
                    <a:cubicBezTo>
                      <a:pt x="1" y="3"/>
                      <a:pt x="1" y="5"/>
                      <a:pt x="2" y="8"/>
                    </a:cubicBezTo>
                    <a:cubicBezTo>
                      <a:pt x="4" y="10"/>
                      <a:pt x="7" y="9"/>
                      <a:pt x="7" y="13"/>
                    </a:cubicBezTo>
                    <a:cubicBezTo>
                      <a:pt x="9" y="12"/>
                      <a:pt x="11" y="9"/>
                      <a:pt x="14"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6" name="Freeform 5225"/>
              <p:cNvSpPr>
                <a:spLocks/>
              </p:cNvSpPr>
              <p:nvPr/>
            </p:nvSpPr>
            <p:spPr bwMode="auto">
              <a:xfrm>
                <a:off x="3918" y="2027"/>
                <a:ext cx="28" cy="38"/>
              </a:xfrm>
              <a:custGeom>
                <a:avLst/>
                <a:gdLst>
                  <a:gd name="T0" fmla="*/ 13 w 11"/>
                  <a:gd name="T1" fmla="*/ 8 h 15"/>
                  <a:gd name="T2" fmla="*/ 71 w 11"/>
                  <a:gd name="T3" fmla="*/ 13 h 15"/>
                  <a:gd name="T4" fmla="*/ 38 w 11"/>
                  <a:gd name="T5" fmla="*/ 96 h 15"/>
                  <a:gd name="T6" fmla="*/ 13 w 11"/>
                  <a:gd name="T7" fmla="*/ 25 h 15"/>
                  <a:gd name="T8" fmla="*/ 13 w 11"/>
                  <a:gd name="T9" fmla="*/ 13 h 15"/>
                  <a:gd name="T10" fmla="*/ 0 w 11"/>
                  <a:gd name="T11" fmla="*/ 13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5">
                    <a:moveTo>
                      <a:pt x="2" y="1"/>
                    </a:moveTo>
                    <a:cubicBezTo>
                      <a:pt x="5" y="1"/>
                      <a:pt x="8" y="0"/>
                      <a:pt x="11" y="2"/>
                    </a:cubicBezTo>
                    <a:cubicBezTo>
                      <a:pt x="10" y="6"/>
                      <a:pt x="7" y="10"/>
                      <a:pt x="6" y="15"/>
                    </a:cubicBezTo>
                    <a:cubicBezTo>
                      <a:pt x="8" y="11"/>
                      <a:pt x="5" y="6"/>
                      <a:pt x="2" y="4"/>
                    </a:cubicBezTo>
                    <a:cubicBezTo>
                      <a:pt x="2" y="3"/>
                      <a:pt x="2" y="3"/>
                      <a:pt x="2" y="2"/>
                    </a:cubicBezTo>
                    <a:cubicBezTo>
                      <a:pt x="2" y="2"/>
                      <a:pt x="1" y="2"/>
                      <a:pt x="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7" name="Freeform 5226"/>
              <p:cNvSpPr>
                <a:spLocks/>
              </p:cNvSpPr>
              <p:nvPr/>
            </p:nvSpPr>
            <p:spPr bwMode="auto">
              <a:xfrm>
                <a:off x="3626" y="2090"/>
                <a:ext cx="42" cy="17"/>
              </a:xfrm>
              <a:custGeom>
                <a:avLst/>
                <a:gdLst>
                  <a:gd name="T0" fmla="*/ 0 w 17"/>
                  <a:gd name="T1" fmla="*/ 41 h 7"/>
                  <a:gd name="T2" fmla="*/ 49 w 17"/>
                  <a:gd name="T3" fmla="*/ 0 h 7"/>
                  <a:gd name="T4" fmla="*/ 104 w 17"/>
                  <a:gd name="T5" fmla="*/ 36 h 7"/>
                  <a:gd name="T6" fmla="*/ 17 w 17"/>
                  <a:gd name="T7" fmla="*/ 36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7">
                    <a:moveTo>
                      <a:pt x="0" y="7"/>
                    </a:moveTo>
                    <a:cubicBezTo>
                      <a:pt x="2" y="6"/>
                      <a:pt x="6" y="0"/>
                      <a:pt x="8" y="0"/>
                    </a:cubicBezTo>
                    <a:cubicBezTo>
                      <a:pt x="10" y="0"/>
                      <a:pt x="15" y="5"/>
                      <a:pt x="17" y="6"/>
                    </a:cubicBezTo>
                    <a:cubicBezTo>
                      <a:pt x="12" y="5"/>
                      <a:pt x="7" y="2"/>
                      <a:pt x="3"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8" name="Freeform 5227"/>
              <p:cNvSpPr>
                <a:spLocks/>
              </p:cNvSpPr>
              <p:nvPr/>
            </p:nvSpPr>
            <p:spPr bwMode="auto">
              <a:xfrm>
                <a:off x="3431" y="1975"/>
                <a:ext cx="30" cy="75"/>
              </a:xfrm>
              <a:custGeom>
                <a:avLst/>
                <a:gdLst>
                  <a:gd name="T0" fmla="*/ 25 w 12"/>
                  <a:gd name="T1" fmla="*/ 0 h 30"/>
                  <a:gd name="T2" fmla="*/ 8 w 12"/>
                  <a:gd name="T3" fmla="*/ 50 h 30"/>
                  <a:gd name="T4" fmla="*/ 58 w 12"/>
                  <a:gd name="T5" fmla="*/ 75 h 30"/>
                  <a:gd name="T6" fmla="*/ 70 w 12"/>
                  <a:gd name="T7" fmla="*/ 188 h 30"/>
                  <a:gd name="T8" fmla="*/ 75 w 12"/>
                  <a:gd name="T9" fmla="*/ 63 h 30"/>
                  <a:gd name="T10" fmla="*/ 20 w 12"/>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30">
                    <a:moveTo>
                      <a:pt x="4" y="0"/>
                    </a:moveTo>
                    <a:cubicBezTo>
                      <a:pt x="3" y="0"/>
                      <a:pt x="0" y="5"/>
                      <a:pt x="1" y="8"/>
                    </a:cubicBezTo>
                    <a:cubicBezTo>
                      <a:pt x="2" y="9"/>
                      <a:pt x="7" y="10"/>
                      <a:pt x="9" y="12"/>
                    </a:cubicBezTo>
                    <a:cubicBezTo>
                      <a:pt x="4" y="18"/>
                      <a:pt x="7" y="25"/>
                      <a:pt x="11" y="30"/>
                    </a:cubicBezTo>
                    <a:cubicBezTo>
                      <a:pt x="8" y="24"/>
                      <a:pt x="9" y="15"/>
                      <a:pt x="12" y="10"/>
                    </a:cubicBezTo>
                    <a:cubicBezTo>
                      <a:pt x="10" y="6"/>
                      <a:pt x="2" y="5"/>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29" name="Freeform 5228"/>
              <p:cNvSpPr>
                <a:spLocks/>
              </p:cNvSpPr>
              <p:nvPr/>
            </p:nvSpPr>
            <p:spPr bwMode="auto">
              <a:xfrm>
                <a:off x="3708" y="1407"/>
                <a:ext cx="85" cy="63"/>
              </a:xfrm>
              <a:custGeom>
                <a:avLst/>
                <a:gdLst>
                  <a:gd name="T0" fmla="*/ 25 w 34"/>
                  <a:gd name="T1" fmla="*/ 146 h 25"/>
                  <a:gd name="T2" fmla="*/ 133 w 34"/>
                  <a:gd name="T3" fmla="*/ 139 h 25"/>
                  <a:gd name="T4" fmla="*/ 213 w 34"/>
                  <a:gd name="T5" fmla="*/ 0 h 25"/>
                  <a:gd name="T6" fmla="*/ 120 w 34"/>
                  <a:gd name="T7" fmla="*/ 83 h 25"/>
                  <a:gd name="T8" fmla="*/ 75 w 34"/>
                  <a:gd name="T9" fmla="*/ 121 h 25"/>
                  <a:gd name="T10" fmla="*/ 0 w 34"/>
                  <a:gd name="T11" fmla="*/ 134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25">
                    <a:moveTo>
                      <a:pt x="4" y="23"/>
                    </a:moveTo>
                    <a:cubicBezTo>
                      <a:pt x="8" y="25"/>
                      <a:pt x="16" y="22"/>
                      <a:pt x="21" y="22"/>
                    </a:cubicBezTo>
                    <a:cubicBezTo>
                      <a:pt x="20" y="10"/>
                      <a:pt x="29" y="8"/>
                      <a:pt x="34" y="0"/>
                    </a:cubicBezTo>
                    <a:cubicBezTo>
                      <a:pt x="25" y="0"/>
                      <a:pt x="24" y="8"/>
                      <a:pt x="19" y="13"/>
                    </a:cubicBezTo>
                    <a:cubicBezTo>
                      <a:pt x="18" y="14"/>
                      <a:pt x="12" y="19"/>
                      <a:pt x="12" y="19"/>
                    </a:cubicBezTo>
                    <a:cubicBezTo>
                      <a:pt x="9" y="21"/>
                      <a:pt x="3" y="20"/>
                      <a:pt x="0" y="2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0" name="Freeform 5229"/>
              <p:cNvSpPr>
                <a:spLocks/>
              </p:cNvSpPr>
              <p:nvPr/>
            </p:nvSpPr>
            <p:spPr bwMode="auto">
              <a:xfrm>
                <a:off x="3876" y="1320"/>
                <a:ext cx="62" cy="160"/>
              </a:xfrm>
              <a:custGeom>
                <a:avLst/>
                <a:gdLst>
                  <a:gd name="T0" fmla="*/ 50 w 25"/>
                  <a:gd name="T1" fmla="*/ 100 h 64"/>
                  <a:gd name="T2" fmla="*/ 17 w 25"/>
                  <a:gd name="T3" fmla="*/ 183 h 64"/>
                  <a:gd name="T4" fmla="*/ 92 w 25"/>
                  <a:gd name="T5" fmla="*/ 220 h 64"/>
                  <a:gd name="T6" fmla="*/ 136 w 25"/>
                  <a:gd name="T7" fmla="*/ 313 h 64"/>
                  <a:gd name="T8" fmla="*/ 141 w 25"/>
                  <a:gd name="T9" fmla="*/ 400 h 64"/>
                  <a:gd name="T10" fmla="*/ 129 w 25"/>
                  <a:gd name="T11" fmla="*/ 220 h 64"/>
                  <a:gd name="T12" fmla="*/ 79 w 25"/>
                  <a:gd name="T13" fmla="*/ 158 h 64"/>
                  <a:gd name="T14" fmla="*/ 112 w 25"/>
                  <a:gd name="T15" fmla="*/ 88 h 64"/>
                  <a:gd name="T16" fmla="*/ 17 w 25"/>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64">
                    <a:moveTo>
                      <a:pt x="8" y="16"/>
                    </a:moveTo>
                    <a:cubicBezTo>
                      <a:pt x="7" y="22"/>
                      <a:pt x="0" y="26"/>
                      <a:pt x="3" y="29"/>
                    </a:cubicBezTo>
                    <a:cubicBezTo>
                      <a:pt x="5" y="31"/>
                      <a:pt x="12" y="31"/>
                      <a:pt x="15" y="35"/>
                    </a:cubicBezTo>
                    <a:cubicBezTo>
                      <a:pt x="19" y="38"/>
                      <a:pt x="20" y="45"/>
                      <a:pt x="22" y="50"/>
                    </a:cubicBezTo>
                    <a:cubicBezTo>
                      <a:pt x="24" y="55"/>
                      <a:pt x="22" y="60"/>
                      <a:pt x="23" y="64"/>
                    </a:cubicBezTo>
                    <a:cubicBezTo>
                      <a:pt x="23" y="56"/>
                      <a:pt x="25" y="41"/>
                      <a:pt x="21" y="35"/>
                    </a:cubicBezTo>
                    <a:cubicBezTo>
                      <a:pt x="18" y="31"/>
                      <a:pt x="13" y="31"/>
                      <a:pt x="13" y="25"/>
                    </a:cubicBezTo>
                    <a:cubicBezTo>
                      <a:pt x="13" y="21"/>
                      <a:pt x="17" y="18"/>
                      <a:pt x="18" y="14"/>
                    </a:cubicBezTo>
                    <a:cubicBezTo>
                      <a:pt x="9" y="15"/>
                      <a:pt x="9" y="6"/>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1" name="Freeform 5230"/>
              <p:cNvSpPr>
                <a:spLocks/>
              </p:cNvSpPr>
              <p:nvPr/>
            </p:nvSpPr>
            <p:spPr bwMode="auto">
              <a:xfrm>
                <a:off x="3378" y="1425"/>
                <a:ext cx="198" cy="165"/>
              </a:xfrm>
              <a:custGeom>
                <a:avLst/>
                <a:gdLst>
                  <a:gd name="T0" fmla="*/ 246 w 79"/>
                  <a:gd name="T1" fmla="*/ 163 h 66"/>
                  <a:gd name="T2" fmla="*/ 313 w 79"/>
                  <a:gd name="T3" fmla="*/ 263 h 66"/>
                  <a:gd name="T4" fmla="*/ 346 w 79"/>
                  <a:gd name="T5" fmla="*/ 413 h 66"/>
                  <a:gd name="T6" fmla="*/ 496 w 79"/>
                  <a:gd name="T7" fmla="*/ 308 h 66"/>
                  <a:gd name="T8" fmla="*/ 326 w 79"/>
                  <a:gd name="T9" fmla="*/ 263 h 66"/>
                  <a:gd name="T10" fmla="*/ 301 w 79"/>
                  <a:gd name="T11" fmla="*/ 83 h 66"/>
                  <a:gd name="T12" fmla="*/ 175 w 79"/>
                  <a:gd name="T13" fmla="*/ 70 h 66"/>
                  <a:gd name="T14" fmla="*/ 95 w 79"/>
                  <a:gd name="T15" fmla="*/ 20 h 66"/>
                  <a:gd name="T16" fmla="*/ 0 w 79"/>
                  <a:gd name="T17" fmla="*/ 0 h 66"/>
                  <a:gd name="T18" fmla="*/ 108 w 79"/>
                  <a:gd name="T19" fmla="*/ 33 h 66"/>
                  <a:gd name="T20" fmla="*/ 188 w 79"/>
                  <a:gd name="T21" fmla="*/ 12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66">
                    <a:moveTo>
                      <a:pt x="39" y="26"/>
                    </a:moveTo>
                    <a:cubicBezTo>
                      <a:pt x="44" y="32"/>
                      <a:pt x="48" y="35"/>
                      <a:pt x="50" y="42"/>
                    </a:cubicBezTo>
                    <a:cubicBezTo>
                      <a:pt x="53" y="50"/>
                      <a:pt x="53" y="59"/>
                      <a:pt x="55" y="66"/>
                    </a:cubicBezTo>
                    <a:cubicBezTo>
                      <a:pt x="56" y="47"/>
                      <a:pt x="69" y="58"/>
                      <a:pt x="79" y="49"/>
                    </a:cubicBezTo>
                    <a:cubicBezTo>
                      <a:pt x="67" y="50"/>
                      <a:pt x="60" y="53"/>
                      <a:pt x="52" y="42"/>
                    </a:cubicBezTo>
                    <a:cubicBezTo>
                      <a:pt x="45" y="31"/>
                      <a:pt x="49" y="24"/>
                      <a:pt x="48" y="13"/>
                    </a:cubicBezTo>
                    <a:cubicBezTo>
                      <a:pt x="41" y="23"/>
                      <a:pt x="35" y="15"/>
                      <a:pt x="28" y="11"/>
                    </a:cubicBezTo>
                    <a:cubicBezTo>
                      <a:pt x="24" y="8"/>
                      <a:pt x="21" y="4"/>
                      <a:pt x="15" y="3"/>
                    </a:cubicBezTo>
                    <a:cubicBezTo>
                      <a:pt x="10" y="1"/>
                      <a:pt x="4" y="1"/>
                      <a:pt x="0" y="0"/>
                    </a:cubicBezTo>
                    <a:cubicBezTo>
                      <a:pt x="4" y="3"/>
                      <a:pt x="12" y="2"/>
                      <a:pt x="17" y="5"/>
                    </a:cubicBezTo>
                    <a:cubicBezTo>
                      <a:pt x="22" y="8"/>
                      <a:pt x="26" y="15"/>
                      <a:pt x="30"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2" name="Freeform 5231"/>
              <p:cNvSpPr>
                <a:spLocks/>
              </p:cNvSpPr>
              <p:nvPr/>
            </p:nvSpPr>
            <p:spPr bwMode="auto">
              <a:xfrm>
                <a:off x="3663" y="1490"/>
                <a:ext cx="275" cy="175"/>
              </a:xfrm>
              <a:custGeom>
                <a:avLst/>
                <a:gdLst>
                  <a:gd name="T0" fmla="*/ 158 w 110"/>
                  <a:gd name="T1" fmla="*/ 163 h 70"/>
                  <a:gd name="T2" fmla="*/ 345 w 110"/>
                  <a:gd name="T3" fmla="*/ 133 h 70"/>
                  <a:gd name="T4" fmla="*/ 413 w 110"/>
                  <a:gd name="T5" fmla="*/ 70 h 70"/>
                  <a:gd name="T6" fmla="*/ 463 w 110"/>
                  <a:gd name="T7" fmla="*/ 0 h 70"/>
                  <a:gd name="T8" fmla="*/ 488 w 110"/>
                  <a:gd name="T9" fmla="*/ 50 h 70"/>
                  <a:gd name="T10" fmla="*/ 508 w 110"/>
                  <a:gd name="T11" fmla="*/ 108 h 70"/>
                  <a:gd name="T12" fmla="*/ 583 w 110"/>
                  <a:gd name="T13" fmla="*/ 188 h 70"/>
                  <a:gd name="T14" fmla="*/ 650 w 110"/>
                  <a:gd name="T15" fmla="*/ 295 h 70"/>
                  <a:gd name="T16" fmla="*/ 670 w 110"/>
                  <a:gd name="T17" fmla="*/ 438 h 70"/>
                  <a:gd name="T18" fmla="*/ 563 w 110"/>
                  <a:gd name="T19" fmla="*/ 295 h 70"/>
                  <a:gd name="T20" fmla="*/ 500 w 110"/>
                  <a:gd name="T21" fmla="*/ 250 h 70"/>
                  <a:gd name="T22" fmla="*/ 450 w 110"/>
                  <a:gd name="T23" fmla="*/ 195 h 70"/>
                  <a:gd name="T24" fmla="*/ 333 w 110"/>
                  <a:gd name="T25" fmla="*/ 200 h 70"/>
                  <a:gd name="T26" fmla="*/ 163 w 110"/>
                  <a:gd name="T27" fmla="*/ 208 h 70"/>
                  <a:gd name="T28" fmla="*/ 0 w 110"/>
                  <a:gd name="T29" fmla="*/ 238 h 70"/>
                  <a:gd name="T30" fmla="*/ 83 w 110"/>
                  <a:gd name="T31" fmla="*/ 175 h 70"/>
                  <a:gd name="T32" fmla="*/ 175 w 110"/>
                  <a:gd name="T33" fmla="*/ 158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70">
                    <a:moveTo>
                      <a:pt x="25" y="26"/>
                    </a:moveTo>
                    <a:cubicBezTo>
                      <a:pt x="35" y="24"/>
                      <a:pt x="46" y="25"/>
                      <a:pt x="55" y="21"/>
                    </a:cubicBezTo>
                    <a:cubicBezTo>
                      <a:pt x="60" y="19"/>
                      <a:pt x="62" y="15"/>
                      <a:pt x="66" y="11"/>
                    </a:cubicBezTo>
                    <a:cubicBezTo>
                      <a:pt x="69" y="8"/>
                      <a:pt x="73" y="5"/>
                      <a:pt x="74" y="0"/>
                    </a:cubicBezTo>
                    <a:cubicBezTo>
                      <a:pt x="77" y="1"/>
                      <a:pt x="77" y="5"/>
                      <a:pt x="78" y="8"/>
                    </a:cubicBezTo>
                    <a:cubicBezTo>
                      <a:pt x="79" y="11"/>
                      <a:pt x="80" y="14"/>
                      <a:pt x="81" y="17"/>
                    </a:cubicBezTo>
                    <a:cubicBezTo>
                      <a:pt x="83" y="23"/>
                      <a:pt x="88" y="26"/>
                      <a:pt x="93" y="30"/>
                    </a:cubicBezTo>
                    <a:cubicBezTo>
                      <a:pt x="98" y="34"/>
                      <a:pt x="102" y="40"/>
                      <a:pt x="104" y="47"/>
                    </a:cubicBezTo>
                    <a:cubicBezTo>
                      <a:pt x="106" y="52"/>
                      <a:pt x="110" y="66"/>
                      <a:pt x="107" y="70"/>
                    </a:cubicBezTo>
                    <a:cubicBezTo>
                      <a:pt x="101" y="63"/>
                      <a:pt x="97" y="54"/>
                      <a:pt x="90" y="47"/>
                    </a:cubicBezTo>
                    <a:cubicBezTo>
                      <a:pt x="87" y="44"/>
                      <a:pt x="83" y="42"/>
                      <a:pt x="80" y="40"/>
                    </a:cubicBezTo>
                    <a:cubicBezTo>
                      <a:pt x="77" y="37"/>
                      <a:pt x="75" y="34"/>
                      <a:pt x="72" y="31"/>
                    </a:cubicBezTo>
                    <a:cubicBezTo>
                      <a:pt x="67" y="26"/>
                      <a:pt x="60" y="30"/>
                      <a:pt x="53" y="32"/>
                    </a:cubicBezTo>
                    <a:cubicBezTo>
                      <a:pt x="44" y="34"/>
                      <a:pt x="35" y="34"/>
                      <a:pt x="26" y="33"/>
                    </a:cubicBezTo>
                    <a:cubicBezTo>
                      <a:pt x="18" y="32"/>
                      <a:pt x="7" y="33"/>
                      <a:pt x="0" y="38"/>
                    </a:cubicBezTo>
                    <a:cubicBezTo>
                      <a:pt x="2" y="34"/>
                      <a:pt x="8" y="30"/>
                      <a:pt x="13" y="28"/>
                    </a:cubicBezTo>
                    <a:cubicBezTo>
                      <a:pt x="18" y="27"/>
                      <a:pt x="23" y="27"/>
                      <a:pt x="28" y="25"/>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3" name="Freeform 5232"/>
              <p:cNvSpPr>
                <a:spLocks/>
              </p:cNvSpPr>
              <p:nvPr/>
            </p:nvSpPr>
            <p:spPr bwMode="auto">
              <a:xfrm>
                <a:off x="3796" y="1522"/>
                <a:ext cx="150" cy="195"/>
              </a:xfrm>
              <a:custGeom>
                <a:avLst/>
                <a:gdLst>
                  <a:gd name="T0" fmla="*/ 0 w 60"/>
                  <a:gd name="T1" fmla="*/ 108 h 78"/>
                  <a:gd name="T2" fmla="*/ 225 w 60"/>
                  <a:gd name="T3" fmla="*/ 200 h 78"/>
                  <a:gd name="T4" fmla="*/ 308 w 60"/>
                  <a:gd name="T5" fmla="*/ 313 h 78"/>
                  <a:gd name="T6" fmla="*/ 313 w 60"/>
                  <a:gd name="T7" fmla="*/ 488 h 78"/>
                  <a:gd name="T8" fmla="*/ 333 w 60"/>
                  <a:gd name="T9" fmla="*/ 200 h 78"/>
                  <a:gd name="T10" fmla="*/ 138 w 60"/>
                  <a:gd name="T11" fmla="*/ 0 h 78"/>
                  <a:gd name="T12" fmla="*/ 83 w 60"/>
                  <a:gd name="T13" fmla="*/ 70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 h="78">
                    <a:moveTo>
                      <a:pt x="0" y="17"/>
                    </a:moveTo>
                    <a:cubicBezTo>
                      <a:pt x="15" y="6"/>
                      <a:pt x="27" y="22"/>
                      <a:pt x="36" y="32"/>
                    </a:cubicBezTo>
                    <a:cubicBezTo>
                      <a:pt x="41" y="38"/>
                      <a:pt x="47" y="43"/>
                      <a:pt x="49" y="50"/>
                    </a:cubicBezTo>
                    <a:cubicBezTo>
                      <a:pt x="52" y="58"/>
                      <a:pt x="50" y="69"/>
                      <a:pt x="50" y="78"/>
                    </a:cubicBezTo>
                    <a:cubicBezTo>
                      <a:pt x="59" y="66"/>
                      <a:pt x="60" y="46"/>
                      <a:pt x="53" y="32"/>
                    </a:cubicBezTo>
                    <a:cubicBezTo>
                      <a:pt x="46" y="18"/>
                      <a:pt x="23" y="17"/>
                      <a:pt x="22" y="0"/>
                    </a:cubicBezTo>
                    <a:cubicBezTo>
                      <a:pt x="18" y="3"/>
                      <a:pt x="16" y="8"/>
                      <a:pt x="13" y="11"/>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4" name="Freeform 5233"/>
              <p:cNvSpPr>
                <a:spLocks/>
              </p:cNvSpPr>
              <p:nvPr/>
            </p:nvSpPr>
            <p:spPr bwMode="auto">
              <a:xfrm>
                <a:off x="3753" y="1772"/>
                <a:ext cx="188" cy="193"/>
              </a:xfrm>
              <a:custGeom>
                <a:avLst/>
                <a:gdLst>
                  <a:gd name="T0" fmla="*/ 145 w 75"/>
                  <a:gd name="T1" fmla="*/ 0 h 77"/>
                  <a:gd name="T2" fmla="*/ 63 w 75"/>
                  <a:gd name="T3" fmla="*/ 233 h 77"/>
                  <a:gd name="T4" fmla="*/ 158 w 75"/>
                  <a:gd name="T5" fmla="*/ 313 h 77"/>
                  <a:gd name="T6" fmla="*/ 238 w 75"/>
                  <a:gd name="T7" fmla="*/ 401 h 77"/>
                  <a:gd name="T8" fmla="*/ 313 w 75"/>
                  <a:gd name="T9" fmla="*/ 434 h 77"/>
                  <a:gd name="T10" fmla="*/ 376 w 75"/>
                  <a:gd name="T11" fmla="*/ 459 h 77"/>
                  <a:gd name="T12" fmla="*/ 471 w 75"/>
                  <a:gd name="T13" fmla="*/ 484 h 77"/>
                  <a:gd name="T14" fmla="*/ 163 w 75"/>
                  <a:gd name="T15" fmla="*/ 421 h 77"/>
                  <a:gd name="T16" fmla="*/ 45 w 75"/>
                  <a:gd name="T17" fmla="*/ 351 h 77"/>
                  <a:gd name="T18" fmla="*/ 0 w 75"/>
                  <a:gd name="T19" fmla="*/ 246 h 77"/>
                  <a:gd name="T20" fmla="*/ 33 w 75"/>
                  <a:gd name="T21" fmla="*/ 145 h 77"/>
                  <a:gd name="T22" fmla="*/ 50 w 75"/>
                  <a:gd name="T23" fmla="*/ 88 h 77"/>
                  <a:gd name="T24" fmla="*/ 95 w 75"/>
                  <a:gd name="T25" fmla="*/ 5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77">
                    <a:moveTo>
                      <a:pt x="23" y="0"/>
                    </a:moveTo>
                    <a:cubicBezTo>
                      <a:pt x="15" y="9"/>
                      <a:pt x="2" y="24"/>
                      <a:pt x="10" y="37"/>
                    </a:cubicBezTo>
                    <a:cubicBezTo>
                      <a:pt x="13" y="43"/>
                      <a:pt x="20" y="46"/>
                      <a:pt x="25" y="50"/>
                    </a:cubicBezTo>
                    <a:cubicBezTo>
                      <a:pt x="30" y="54"/>
                      <a:pt x="32" y="60"/>
                      <a:pt x="38" y="64"/>
                    </a:cubicBezTo>
                    <a:cubicBezTo>
                      <a:pt x="42" y="66"/>
                      <a:pt x="46" y="67"/>
                      <a:pt x="50" y="69"/>
                    </a:cubicBezTo>
                    <a:cubicBezTo>
                      <a:pt x="53" y="70"/>
                      <a:pt x="58" y="70"/>
                      <a:pt x="60" y="73"/>
                    </a:cubicBezTo>
                    <a:cubicBezTo>
                      <a:pt x="65" y="74"/>
                      <a:pt x="70" y="75"/>
                      <a:pt x="75" y="77"/>
                    </a:cubicBezTo>
                    <a:cubicBezTo>
                      <a:pt x="59" y="75"/>
                      <a:pt x="42" y="75"/>
                      <a:pt x="26" y="67"/>
                    </a:cubicBezTo>
                    <a:cubicBezTo>
                      <a:pt x="20" y="63"/>
                      <a:pt x="12" y="61"/>
                      <a:pt x="7" y="56"/>
                    </a:cubicBezTo>
                    <a:cubicBezTo>
                      <a:pt x="1" y="52"/>
                      <a:pt x="1" y="45"/>
                      <a:pt x="0" y="39"/>
                    </a:cubicBezTo>
                    <a:cubicBezTo>
                      <a:pt x="0" y="33"/>
                      <a:pt x="3" y="28"/>
                      <a:pt x="5" y="23"/>
                    </a:cubicBezTo>
                    <a:cubicBezTo>
                      <a:pt x="6" y="20"/>
                      <a:pt x="7" y="16"/>
                      <a:pt x="8" y="14"/>
                    </a:cubicBezTo>
                    <a:cubicBezTo>
                      <a:pt x="10" y="11"/>
                      <a:pt x="13" y="10"/>
                      <a:pt x="15" y="8"/>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5" name="Freeform 5234"/>
              <p:cNvSpPr>
                <a:spLocks/>
              </p:cNvSpPr>
              <p:nvPr/>
            </p:nvSpPr>
            <p:spPr bwMode="auto">
              <a:xfrm>
                <a:off x="3353" y="1762"/>
                <a:ext cx="78" cy="103"/>
              </a:xfrm>
              <a:custGeom>
                <a:avLst/>
                <a:gdLst>
                  <a:gd name="T0" fmla="*/ 63 w 31"/>
                  <a:gd name="T1" fmla="*/ 108 h 41"/>
                  <a:gd name="T2" fmla="*/ 25 w 31"/>
                  <a:gd name="T3" fmla="*/ 183 h 41"/>
                  <a:gd name="T4" fmla="*/ 0 w 31"/>
                  <a:gd name="T5" fmla="*/ 251 h 41"/>
                  <a:gd name="T6" fmla="*/ 75 w 31"/>
                  <a:gd name="T7" fmla="*/ 108 h 41"/>
                  <a:gd name="T8" fmla="*/ 121 w 31"/>
                  <a:gd name="T9" fmla="*/ 45 h 41"/>
                  <a:gd name="T10" fmla="*/ 196 w 31"/>
                  <a:gd name="T11" fmla="*/ 20 h 41"/>
                  <a:gd name="T12" fmla="*/ 146 w 31"/>
                  <a:gd name="T13" fmla="*/ 0 h 41"/>
                  <a:gd name="T14" fmla="*/ 88 w 31"/>
                  <a:gd name="T15" fmla="*/ 13 h 41"/>
                  <a:gd name="T16" fmla="*/ 88 w 31"/>
                  <a:gd name="T17" fmla="*/ 8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41">
                    <a:moveTo>
                      <a:pt x="10" y="17"/>
                    </a:moveTo>
                    <a:cubicBezTo>
                      <a:pt x="8" y="20"/>
                      <a:pt x="6" y="25"/>
                      <a:pt x="4" y="29"/>
                    </a:cubicBezTo>
                    <a:cubicBezTo>
                      <a:pt x="3" y="32"/>
                      <a:pt x="0" y="37"/>
                      <a:pt x="0" y="40"/>
                    </a:cubicBezTo>
                    <a:cubicBezTo>
                      <a:pt x="6" y="41"/>
                      <a:pt x="10" y="21"/>
                      <a:pt x="12" y="17"/>
                    </a:cubicBezTo>
                    <a:cubicBezTo>
                      <a:pt x="14" y="13"/>
                      <a:pt x="16" y="9"/>
                      <a:pt x="19" y="7"/>
                    </a:cubicBezTo>
                    <a:cubicBezTo>
                      <a:pt x="23" y="4"/>
                      <a:pt x="28" y="6"/>
                      <a:pt x="31" y="3"/>
                    </a:cubicBezTo>
                    <a:cubicBezTo>
                      <a:pt x="28" y="0"/>
                      <a:pt x="26" y="0"/>
                      <a:pt x="23" y="0"/>
                    </a:cubicBezTo>
                    <a:cubicBezTo>
                      <a:pt x="20" y="1"/>
                      <a:pt x="17" y="3"/>
                      <a:pt x="14" y="2"/>
                    </a:cubicBezTo>
                    <a:cubicBezTo>
                      <a:pt x="14" y="6"/>
                      <a:pt x="15" y="10"/>
                      <a:pt x="14" y="13"/>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6" name="Freeform 5235"/>
              <p:cNvSpPr>
                <a:spLocks/>
              </p:cNvSpPr>
              <p:nvPr/>
            </p:nvSpPr>
            <p:spPr bwMode="auto">
              <a:xfrm>
                <a:off x="3363" y="1930"/>
                <a:ext cx="50" cy="65"/>
              </a:xfrm>
              <a:custGeom>
                <a:avLst/>
                <a:gdLst>
                  <a:gd name="T0" fmla="*/ 70 w 20"/>
                  <a:gd name="T1" fmla="*/ 88 h 26"/>
                  <a:gd name="T2" fmla="*/ 125 w 20"/>
                  <a:gd name="T3" fmla="*/ 163 h 26"/>
                  <a:gd name="T4" fmla="*/ 95 w 20"/>
                  <a:gd name="T5" fmla="*/ 58 h 26"/>
                  <a:gd name="T6" fmla="*/ 45 w 20"/>
                  <a:gd name="T7" fmla="*/ 38 h 26"/>
                  <a:gd name="T8" fmla="*/ 0 w 20"/>
                  <a:gd name="T9" fmla="*/ 0 h 26"/>
                  <a:gd name="T10" fmla="*/ 58 w 20"/>
                  <a:gd name="T11" fmla="*/ 63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6">
                    <a:moveTo>
                      <a:pt x="11" y="14"/>
                    </a:moveTo>
                    <a:cubicBezTo>
                      <a:pt x="15" y="18"/>
                      <a:pt x="17" y="21"/>
                      <a:pt x="20" y="26"/>
                    </a:cubicBezTo>
                    <a:cubicBezTo>
                      <a:pt x="20" y="23"/>
                      <a:pt x="17" y="11"/>
                      <a:pt x="15" y="9"/>
                    </a:cubicBezTo>
                    <a:cubicBezTo>
                      <a:pt x="13" y="6"/>
                      <a:pt x="11" y="8"/>
                      <a:pt x="7" y="6"/>
                    </a:cubicBezTo>
                    <a:cubicBezTo>
                      <a:pt x="5" y="5"/>
                      <a:pt x="2" y="2"/>
                      <a:pt x="0" y="0"/>
                    </a:cubicBezTo>
                    <a:cubicBezTo>
                      <a:pt x="3" y="3"/>
                      <a:pt x="6" y="7"/>
                      <a:pt x="9" y="10"/>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7" name="Freeform 5236"/>
              <p:cNvSpPr>
                <a:spLocks/>
              </p:cNvSpPr>
              <p:nvPr/>
            </p:nvSpPr>
            <p:spPr bwMode="auto">
              <a:xfrm>
                <a:off x="3723" y="1710"/>
                <a:ext cx="78" cy="87"/>
              </a:xfrm>
              <a:custGeom>
                <a:avLst/>
                <a:gdLst>
                  <a:gd name="T0" fmla="*/ 113 w 31"/>
                  <a:gd name="T1" fmla="*/ 25 h 35"/>
                  <a:gd name="T2" fmla="*/ 25 w 31"/>
                  <a:gd name="T3" fmla="*/ 124 h 35"/>
                  <a:gd name="T4" fmla="*/ 0 w 31"/>
                  <a:gd name="T5" fmla="*/ 216 h 35"/>
                  <a:gd name="T6" fmla="*/ 45 w 31"/>
                  <a:gd name="T7" fmla="*/ 30 h 35"/>
                  <a:gd name="T8" fmla="*/ 196 w 31"/>
                  <a:gd name="T9" fmla="*/ 5 h 35"/>
                  <a:gd name="T10" fmla="*/ 196 w 31"/>
                  <a:gd name="T11" fmla="*/ 12 h 35"/>
                  <a:gd name="T12" fmla="*/ 184 w 31"/>
                  <a:gd name="T13" fmla="*/ 17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35">
                    <a:moveTo>
                      <a:pt x="18" y="4"/>
                    </a:moveTo>
                    <a:cubicBezTo>
                      <a:pt x="11" y="9"/>
                      <a:pt x="5" y="11"/>
                      <a:pt x="4" y="20"/>
                    </a:cubicBezTo>
                    <a:cubicBezTo>
                      <a:pt x="3" y="25"/>
                      <a:pt x="2" y="31"/>
                      <a:pt x="0" y="35"/>
                    </a:cubicBezTo>
                    <a:cubicBezTo>
                      <a:pt x="0" y="26"/>
                      <a:pt x="0" y="11"/>
                      <a:pt x="7" y="5"/>
                    </a:cubicBezTo>
                    <a:cubicBezTo>
                      <a:pt x="14" y="0"/>
                      <a:pt x="23" y="2"/>
                      <a:pt x="31" y="1"/>
                    </a:cubicBezTo>
                    <a:cubicBezTo>
                      <a:pt x="31" y="1"/>
                      <a:pt x="31" y="2"/>
                      <a:pt x="31" y="2"/>
                    </a:cubicBezTo>
                    <a:cubicBezTo>
                      <a:pt x="30" y="2"/>
                      <a:pt x="29" y="2"/>
                      <a:pt x="29" y="3"/>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8" name="Freeform 5237"/>
              <p:cNvSpPr>
                <a:spLocks/>
              </p:cNvSpPr>
              <p:nvPr/>
            </p:nvSpPr>
            <p:spPr bwMode="auto">
              <a:xfrm>
                <a:off x="3476" y="1997"/>
                <a:ext cx="25" cy="48"/>
              </a:xfrm>
              <a:custGeom>
                <a:avLst/>
                <a:gdLst>
                  <a:gd name="T0" fmla="*/ 13 w 10"/>
                  <a:gd name="T1" fmla="*/ 0 h 19"/>
                  <a:gd name="T2" fmla="*/ 8 w 10"/>
                  <a:gd name="T3" fmla="*/ 121 h 19"/>
                  <a:gd name="T4" fmla="*/ 0 w 10"/>
                  <a:gd name="T5" fmla="*/ 13 h 19"/>
                  <a:gd name="T6" fmla="*/ 0 60000 65536"/>
                  <a:gd name="T7" fmla="*/ 0 60000 65536"/>
                  <a:gd name="T8" fmla="*/ 0 60000 65536"/>
                </a:gdLst>
                <a:ahLst/>
                <a:cxnLst>
                  <a:cxn ang="T6">
                    <a:pos x="T0" y="T1"/>
                  </a:cxn>
                  <a:cxn ang="T7">
                    <a:pos x="T2" y="T3"/>
                  </a:cxn>
                  <a:cxn ang="T8">
                    <a:pos x="T4" y="T5"/>
                  </a:cxn>
                </a:cxnLst>
                <a:rect l="0" t="0" r="r" b="b"/>
                <a:pathLst>
                  <a:path w="10" h="19">
                    <a:moveTo>
                      <a:pt x="2" y="0"/>
                    </a:moveTo>
                    <a:cubicBezTo>
                      <a:pt x="10" y="7"/>
                      <a:pt x="2" y="10"/>
                      <a:pt x="1" y="19"/>
                    </a:cubicBezTo>
                    <a:cubicBezTo>
                      <a:pt x="4" y="14"/>
                      <a:pt x="0" y="7"/>
                      <a:pt x="0" y="2"/>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39" name="Freeform 5238"/>
              <p:cNvSpPr>
                <a:spLocks/>
              </p:cNvSpPr>
              <p:nvPr/>
            </p:nvSpPr>
            <p:spPr bwMode="auto">
              <a:xfrm>
                <a:off x="3341" y="1307"/>
                <a:ext cx="345" cy="175"/>
              </a:xfrm>
              <a:custGeom>
                <a:avLst/>
                <a:gdLst>
                  <a:gd name="T0" fmla="*/ 150 w 138"/>
                  <a:gd name="T1" fmla="*/ 33 h 70"/>
                  <a:gd name="T2" fmla="*/ 320 w 138"/>
                  <a:gd name="T3" fmla="*/ 75 h 70"/>
                  <a:gd name="T4" fmla="*/ 475 w 138"/>
                  <a:gd name="T5" fmla="*/ 145 h 70"/>
                  <a:gd name="T6" fmla="*/ 595 w 138"/>
                  <a:gd name="T7" fmla="*/ 233 h 70"/>
                  <a:gd name="T8" fmla="*/ 645 w 138"/>
                  <a:gd name="T9" fmla="*/ 375 h 70"/>
                  <a:gd name="T10" fmla="*/ 645 w 138"/>
                  <a:gd name="T11" fmla="*/ 438 h 70"/>
                  <a:gd name="T12" fmla="*/ 708 w 138"/>
                  <a:gd name="T13" fmla="*/ 400 h 70"/>
                  <a:gd name="T14" fmla="*/ 750 w 138"/>
                  <a:gd name="T15" fmla="*/ 333 h 70"/>
                  <a:gd name="T16" fmla="*/ 863 w 138"/>
                  <a:gd name="T17" fmla="*/ 208 h 70"/>
                  <a:gd name="T18" fmla="*/ 725 w 138"/>
                  <a:gd name="T19" fmla="*/ 283 h 70"/>
                  <a:gd name="T20" fmla="*/ 670 w 138"/>
                  <a:gd name="T21" fmla="*/ 138 h 70"/>
                  <a:gd name="T22" fmla="*/ 525 w 138"/>
                  <a:gd name="T23" fmla="*/ 95 h 70"/>
                  <a:gd name="T24" fmla="*/ 370 w 138"/>
                  <a:gd name="T25" fmla="*/ 63 h 70"/>
                  <a:gd name="T26" fmla="*/ 188 w 138"/>
                  <a:gd name="T27" fmla="*/ 20 h 70"/>
                  <a:gd name="T28" fmla="*/ 83 w 138"/>
                  <a:gd name="T29" fmla="*/ 13 h 70"/>
                  <a:gd name="T30" fmla="*/ 0 w 138"/>
                  <a:gd name="T31" fmla="*/ 0 h 7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8" h="70">
                    <a:moveTo>
                      <a:pt x="24" y="5"/>
                    </a:moveTo>
                    <a:cubicBezTo>
                      <a:pt x="32" y="8"/>
                      <a:pt x="42" y="8"/>
                      <a:pt x="51" y="12"/>
                    </a:cubicBezTo>
                    <a:cubicBezTo>
                      <a:pt x="59" y="15"/>
                      <a:pt x="67" y="20"/>
                      <a:pt x="76" y="23"/>
                    </a:cubicBezTo>
                    <a:cubicBezTo>
                      <a:pt x="84" y="26"/>
                      <a:pt x="90" y="30"/>
                      <a:pt x="95" y="37"/>
                    </a:cubicBezTo>
                    <a:cubicBezTo>
                      <a:pt x="101" y="45"/>
                      <a:pt x="103" y="50"/>
                      <a:pt x="103" y="60"/>
                    </a:cubicBezTo>
                    <a:cubicBezTo>
                      <a:pt x="103" y="63"/>
                      <a:pt x="103" y="67"/>
                      <a:pt x="103" y="70"/>
                    </a:cubicBezTo>
                    <a:cubicBezTo>
                      <a:pt x="109" y="70"/>
                      <a:pt x="109" y="69"/>
                      <a:pt x="113" y="64"/>
                    </a:cubicBezTo>
                    <a:cubicBezTo>
                      <a:pt x="116" y="60"/>
                      <a:pt x="118" y="56"/>
                      <a:pt x="120" y="53"/>
                    </a:cubicBezTo>
                    <a:cubicBezTo>
                      <a:pt x="125" y="45"/>
                      <a:pt x="132" y="40"/>
                      <a:pt x="138" y="33"/>
                    </a:cubicBezTo>
                    <a:cubicBezTo>
                      <a:pt x="130" y="34"/>
                      <a:pt x="122" y="42"/>
                      <a:pt x="116" y="45"/>
                    </a:cubicBezTo>
                    <a:cubicBezTo>
                      <a:pt x="118" y="38"/>
                      <a:pt x="113" y="26"/>
                      <a:pt x="107" y="22"/>
                    </a:cubicBezTo>
                    <a:cubicBezTo>
                      <a:pt x="100" y="17"/>
                      <a:pt x="92" y="17"/>
                      <a:pt x="84" y="15"/>
                    </a:cubicBezTo>
                    <a:cubicBezTo>
                      <a:pt x="75" y="14"/>
                      <a:pt x="68" y="11"/>
                      <a:pt x="59" y="10"/>
                    </a:cubicBezTo>
                    <a:cubicBezTo>
                      <a:pt x="49" y="9"/>
                      <a:pt x="40" y="5"/>
                      <a:pt x="30" y="3"/>
                    </a:cubicBezTo>
                    <a:cubicBezTo>
                      <a:pt x="24" y="2"/>
                      <a:pt x="19" y="3"/>
                      <a:pt x="13" y="2"/>
                    </a:cubicBezTo>
                    <a:cubicBezTo>
                      <a:pt x="9" y="1"/>
                      <a:pt x="4" y="0"/>
                      <a:pt x="0"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40" name="Freeform 5239"/>
              <p:cNvSpPr>
                <a:spLocks/>
              </p:cNvSpPr>
              <p:nvPr/>
            </p:nvSpPr>
            <p:spPr bwMode="auto">
              <a:xfrm>
                <a:off x="3181" y="1132"/>
                <a:ext cx="92" cy="95"/>
              </a:xfrm>
              <a:custGeom>
                <a:avLst/>
                <a:gdLst>
                  <a:gd name="T0" fmla="*/ 199 w 37"/>
                  <a:gd name="T1" fmla="*/ 83 h 38"/>
                  <a:gd name="T2" fmla="*/ 142 w 37"/>
                  <a:gd name="T3" fmla="*/ 158 h 38"/>
                  <a:gd name="T4" fmla="*/ 186 w 37"/>
                  <a:gd name="T5" fmla="*/ 238 h 38"/>
                  <a:gd name="T6" fmla="*/ 80 w 37"/>
                  <a:gd name="T7" fmla="*/ 208 h 38"/>
                  <a:gd name="T8" fmla="*/ 42 w 37"/>
                  <a:gd name="T9" fmla="*/ 225 h 38"/>
                  <a:gd name="T10" fmla="*/ 0 w 37"/>
                  <a:gd name="T11" fmla="*/ 195 h 38"/>
                  <a:gd name="T12" fmla="*/ 129 w 37"/>
                  <a:gd name="T13" fmla="*/ 95 h 38"/>
                  <a:gd name="T14" fmla="*/ 191 w 37"/>
                  <a:gd name="T15" fmla="*/ 50 h 38"/>
                  <a:gd name="T16" fmla="*/ 229 w 37"/>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38">
                    <a:moveTo>
                      <a:pt x="32" y="13"/>
                    </a:moveTo>
                    <a:cubicBezTo>
                      <a:pt x="29" y="16"/>
                      <a:pt x="23" y="20"/>
                      <a:pt x="23" y="25"/>
                    </a:cubicBezTo>
                    <a:cubicBezTo>
                      <a:pt x="22" y="30"/>
                      <a:pt x="28" y="34"/>
                      <a:pt x="30" y="38"/>
                    </a:cubicBezTo>
                    <a:cubicBezTo>
                      <a:pt x="26" y="36"/>
                      <a:pt x="18" y="32"/>
                      <a:pt x="13" y="33"/>
                    </a:cubicBezTo>
                    <a:cubicBezTo>
                      <a:pt x="11" y="33"/>
                      <a:pt x="9" y="36"/>
                      <a:pt x="7" y="36"/>
                    </a:cubicBezTo>
                    <a:cubicBezTo>
                      <a:pt x="5" y="36"/>
                      <a:pt x="1" y="33"/>
                      <a:pt x="0" y="31"/>
                    </a:cubicBezTo>
                    <a:cubicBezTo>
                      <a:pt x="3" y="25"/>
                      <a:pt x="14" y="19"/>
                      <a:pt x="21" y="15"/>
                    </a:cubicBezTo>
                    <a:cubicBezTo>
                      <a:pt x="24" y="13"/>
                      <a:pt x="28" y="12"/>
                      <a:pt x="31" y="8"/>
                    </a:cubicBezTo>
                    <a:cubicBezTo>
                      <a:pt x="33" y="6"/>
                      <a:pt x="34" y="2"/>
                      <a:pt x="37"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41" name="Freeform 5240"/>
              <p:cNvSpPr>
                <a:spLocks/>
              </p:cNvSpPr>
              <p:nvPr/>
            </p:nvSpPr>
            <p:spPr bwMode="auto">
              <a:xfrm>
                <a:off x="3543" y="1179"/>
                <a:ext cx="235" cy="93"/>
              </a:xfrm>
              <a:custGeom>
                <a:avLst/>
                <a:gdLst>
                  <a:gd name="T0" fmla="*/ 50 w 94"/>
                  <a:gd name="T1" fmla="*/ 58 h 37"/>
                  <a:gd name="T2" fmla="*/ 195 w 94"/>
                  <a:gd name="T3" fmla="*/ 171 h 37"/>
                  <a:gd name="T4" fmla="*/ 370 w 94"/>
                  <a:gd name="T5" fmla="*/ 209 h 37"/>
                  <a:gd name="T6" fmla="*/ 525 w 94"/>
                  <a:gd name="T7" fmla="*/ 209 h 37"/>
                  <a:gd name="T8" fmla="*/ 488 w 94"/>
                  <a:gd name="T9" fmla="*/ 70 h 37"/>
                  <a:gd name="T10" fmla="*/ 250 w 94"/>
                  <a:gd name="T11" fmla="*/ 0 h 37"/>
                  <a:gd name="T12" fmla="*/ 375 w 94"/>
                  <a:gd name="T13" fmla="*/ 83 h 37"/>
                  <a:gd name="T14" fmla="*/ 300 w 94"/>
                  <a:gd name="T15" fmla="*/ 133 h 37"/>
                  <a:gd name="T16" fmla="*/ 8 w 94"/>
                  <a:gd name="T17" fmla="*/ 13 h 37"/>
                  <a:gd name="T18" fmla="*/ 0 w 94"/>
                  <a:gd name="T19" fmla="*/ 8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37">
                    <a:moveTo>
                      <a:pt x="8" y="9"/>
                    </a:moveTo>
                    <a:cubicBezTo>
                      <a:pt x="17" y="12"/>
                      <a:pt x="23" y="23"/>
                      <a:pt x="31" y="27"/>
                    </a:cubicBezTo>
                    <a:cubicBezTo>
                      <a:pt x="39" y="31"/>
                      <a:pt x="50" y="32"/>
                      <a:pt x="59" y="33"/>
                    </a:cubicBezTo>
                    <a:cubicBezTo>
                      <a:pt x="65" y="34"/>
                      <a:pt x="79" y="37"/>
                      <a:pt x="84" y="33"/>
                    </a:cubicBezTo>
                    <a:cubicBezTo>
                      <a:pt x="94" y="26"/>
                      <a:pt x="84" y="15"/>
                      <a:pt x="78" y="11"/>
                    </a:cubicBezTo>
                    <a:cubicBezTo>
                      <a:pt x="66" y="2"/>
                      <a:pt x="54" y="0"/>
                      <a:pt x="40" y="0"/>
                    </a:cubicBezTo>
                    <a:cubicBezTo>
                      <a:pt x="49" y="3"/>
                      <a:pt x="54" y="6"/>
                      <a:pt x="60" y="13"/>
                    </a:cubicBezTo>
                    <a:cubicBezTo>
                      <a:pt x="69" y="23"/>
                      <a:pt x="55" y="22"/>
                      <a:pt x="48" y="21"/>
                    </a:cubicBezTo>
                    <a:cubicBezTo>
                      <a:pt x="32" y="17"/>
                      <a:pt x="15" y="11"/>
                      <a:pt x="1" y="2"/>
                    </a:cubicBezTo>
                    <a:cubicBezTo>
                      <a:pt x="1" y="2"/>
                      <a:pt x="0" y="1"/>
                      <a:pt x="0" y="1"/>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42" name="Freeform 5241"/>
              <p:cNvSpPr>
                <a:spLocks/>
              </p:cNvSpPr>
              <p:nvPr/>
            </p:nvSpPr>
            <p:spPr bwMode="auto">
              <a:xfrm>
                <a:off x="3246" y="1019"/>
                <a:ext cx="275" cy="158"/>
              </a:xfrm>
              <a:custGeom>
                <a:avLst/>
                <a:gdLst>
                  <a:gd name="T0" fmla="*/ 250 w 110"/>
                  <a:gd name="T1" fmla="*/ 108 h 63"/>
                  <a:gd name="T2" fmla="*/ 388 w 110"/>
                  <a:gd name="T3" fmla="*/ 171 h 63"/>
                  <a:gd name="T4" fmla="*/ 450 w 110"/>
                  <a:gd name="T5" fmla="*/ 176 h 63"/>
                  <a:gd name="T6" fmla="*/ 495 w 110"/>
                  <a:gd name="T7" fmla="*/ 208 h 63"/>
                  <a:gd name="T8" fmla="*/ 600 w 110"/>
                  <a:gd name="T9" fmla="*/ 271 h 63"/>
                  <a:gd name="T10" fmla="*/ 688 w 110"/>
                  <a:gd name="T11" fmla="*/ 396 h 63"/>
                  <a:gd name="T12" fmla="*/ 375 w 110"/>
                  <a:gd name="T13" fmla="*/ 226 h 63"/>
                  <a:gd name="T14" fmla="*/ 313 w 110"/>
                  <a:gd name="T15" fmla="*/ 213 h 63"/>
                  <a:gd name="T16" fmla="*/ 250 w 110"/>
                  <a:gd name="T17" fmla="*/ 163 h 63"/>
                  <a:gd name="T18" fmla="*/ 120 w 110"/>
                  <a:gd name="T19" fmla="*/ 88 h 63"/>
                  <a:gd name="T20" fmla="*/ 0 w 110"/>
                  <a:gd name="T21" fmla="*/ 20 h 63"/>
                  <a:gd name="T22" fmla="*/ 63 w 110"/>
                  <a:gd name="T23" fmla="*/ 13 h 63"/>
                  <a:gd name="T24" fmla="*/ 120 w 110"/>
                  <a:gd name="T25" fmla="*/ 25 h 63"/>
                  <a:gd name="T26" fmla="*/ 270 w 110"/>
                  <a:gd name="T27" fmla="*/ 120 h 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0" h="63">
                    <a:moveTo>
                      <a:pt x="40" y="17"/>
                    </a:moveTo>
                    <a:cubicBezTo>
                      <a:pt x="43" y="23"/>
                      <a:pt x="56" y="26"/>
                      <a:pt x="62" y="27"/>
                    </a:cubicBezTo>
                    <a:cubicBezTo>
                      <a:pt x="65" y="28"/>
                      <a:pt x="69" y="27"/>
                      <a:pt x="72" y="28"/>
                    </a:cubicBezTo>
                    <a:cubicBezTo>
                      <a:pt x="74" y="29"/>
                      <a:pt x="77" y="31"/>
                      <a:pt x="79" y="33"/>
                    </a:cubicBezTo>
                    <a:cubicBezTo>
                      <a:pt x="85" y="36"/>
                      <a:pt x="91" y="38"/>
                      <a:pt x="96" y="43"/>
                    </a:cubicBezTo>
                    <a:cubicBezTo>
                      <a:pt x="102" y="49"/>
                      <a:pt x="104" y="57"/>
                      <a:pt x="110" y="63"/>
                    </a:cubicBezTo>
                    <a:cubicBezTo>
                      <a:pt x="100" y="48"/>
                      <a:pt x="77" y="36"/>
                      <a:pt x="60" y="36"/>
                    </a:cubicBezTo>
                    <a:cubicBezTo>
                      <a:pt x="54" y="36"/>
                      <a:pt x="54" y="37"/>
                      <a:pt x="50" y="34"/>
                    </a:cubicBezTo>
                    <a:cubicBezTo>
                      <a:pt x="47" y="30"/>
                      <a:pt x="45" y="28"/>
                      <a:pt x="40" y="26"/>
                    </a:cubicBezTo>
                    <a:cubicBezTo>
                      <a:pt x="33" y="23"/>
                      <a:pt x="26" y="19"/>
                      <a:pt x="19" y="14"/>
                    </a:cubicBezTo>
                    <a:cubicBezTo>
                      <a:pt x="13" y="11"/>
                      <a:pt x="7" y="5"/>
                      <a:pt x="0" y="3"/>
                    </a:cubicBezTo>
                    <a:cubicBezTo>
                      <a:pt x="4" y="2"/>
                      <a:pt x="7" y="2"/>
                      <a:pt x="10" y="2"/>
                    </a:cubicBezTo>
                    <a:cubicBezTo>
                      <a:pt x="15" y="1"/>
                      <a:pt x="15" y="0"/>
                      <a:pt x="19" y="4"/>
                    </a:cubicBezTo>
                    <a:cubicBezTo>
                      <a:pt x="25" y="10"/>
                      <a:pt x="33" y="19"/>
                      <a:pt x="43" y="19"/>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43" name="Freeform 5242"/>
              <p:cNvSpPr>
                <a:spLocks/>
              </p:cNvSpPr>
              <p:nvPr/>
            </p:nvSpPr>
            <p:spPr bwMode="auto">
              <a:xfrm>
                <a:off x="3171" y="1437"/>
                <a:ext cx="255" cy="250"/>
              </a:xfrm>
              <a:custGeom>
                <a:avLst/>
                <a:gdLst>
                  <a:gd name="T0" fmla="*/ 238 w 102"/>
                  <a:gd name="T1" fmla="*/ 38 h 100"/>
                  <a:gd name="T2" fmla="*/ 383 w 102"/>
                  <a:gd name="T3" fmla="*/ 145 h 100"/>
                  <a:gd name="T4" fmla="*/ 458 w 102"/>
                  <a:gd name="T5" fmla="*/ 263 h 100"/>
                  <a:gd name="T6" fmla="*/ 558 w 102"/>
                  <a:gd name="T7" fmla="*/ 375 h 100"/>
                  <a:gd name="T8" fmla="*/ 625 w 102"/>
                  <a:gd name="T9" fmla="*/ 538 h 100"/>
                  <a:gd name="T10" fmla="*/ 638 w 102"/>
                  <a:gd name="T11" fmla="*/ 625 h 100"/>
                  <a:gd name="T12" fmla="*/ 570 w 102"/>
                  <a:gd name="T13" fmla="*/ 258 h 100"/>
                  <a:gd name="T14" fmla="*/ 333 w 102"/>
                  <a:gd name="T15" fmla="*/ 58 h 100"/>
                  <a:gd name="T16" fmla="*/ 163 w 102"/>
                  <a:gd name="T17" fmla="*/ 0 h 100"/>
                  <a:gd name="T18" fmla="*/ 0 w 102"/>
                  <a:gd name="T19" fmla="*/ 13 h 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100">
                    <a:moveTo>
                      <a:pt x="38" y="6"/>
                    </a:moveTo>
                    <a:cubicBezTo>
                      <a:pt x="43" y="13"/>
                      <a:pt x="54" y="17"/>
                      <a:pt x="61" y="23"/>
                    </a:cubicBezTo>
                    <a:cubicBezTo>
                      <a:pt x="66" y="28"/>
                      <a:pt x="69" y="36"/>
                      <a:pt x="73" y="42"/>
                    </a:cubicBezTo>
                    <a:cubicBezTo>
                      <a:pt x="78" y="49"/>
                      <a:pt x="84" y="53"/>
                      <a:pt x="89" y="60"/>
                    </a:cubicBezTo>
                    <a:cubicBezTo>
                      <a:pt x="94" y="68"/>
                      <a:pt x="98" y="77"/>
                      <a:pt x="100" y="86"/>
                    </a:cubicBezTo>
                    <a:cubicBezTo>
                      <a:pt x="101" y="90"/>
                      <a:pt x="101" y="95"/>
                      <a:pt x="102" y="100"/>
                    </a:cubicBezTo>
                    <a:cubicBezTo>
                      <a:pt x="102" y="80"/>
                      <a:pt x="100" y="58"/>
                      <a:pt x="91" y="41"/>
                    </a:cubicBezTo>
                    <a:cubicBezTo>
                      <a:pt x="82" y="25"/>
                      <a:pt x="68" y="17"/>
                      <a:pt x="53" y="9"/>
                    </a:cubicBezTo>
                    <a:cubicBezTo>
                      <a:pt x="45" y="4"/>
                      <a:pt x="36" y="1"/>
                      <a:pt x="26" y="0"/>
                    </a:cubicBezTo>
                    <a:cubicBezTo>
                      <a:pt x="17" y="0"/>
                      <a:pt x="8" y="1"/>
                      <a:pt x="0" y="2"/>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44" name="Freeform 5243"/>
              <p:cNvSpPr>
                <a:spLocks/>
              </p:cNvSpPr>
              <p:nvPr/>
            </p:nvSpPr>
            <p:spPr bwMode="auto">
              <a:xfrm>
                <a:off x="2796" y="1532"/>
                <a:ext cx="205" cy="238"/>
              </a:xfrm>
              <a:custGeom>
                <a:avLst/>
                <a:gdLst>
                  <a:gd name="T0" fmla="*/ 308 w 82"/>
                  <a:gd name="T1" fmla="*/ 83 h 95"/>
                  <a:gd name="T2" fmla="*/ 150 w 82"/>
                  <a:gd name="T3" fmla="*/ 296 h 95"/>
                  <a:gd name="T4" fmla="*/ 345 w 82"/>
                  <a:gd name="T5" fmla="*/ 551 h 95"/>
                  <a:gd name="T6" fmla="*/ 370 w 82"/>
                  <a:gd name="T7" fmla="*/ 596 h 95"/>
                  <a:gd name="T8" fmla="*/ 250 w 82"/>
                  <a:gd name="T9" fmla="*/ 496 h 95"/>
                  <a:gd name="T10" fmla="*/ 150 w 82"/>
                  <a:gd name="T11" fmla="*/ 388 h 95"/>
                  <a:gd name="T12" fmla="*/ 88 w 82"/>
                  <a:gd name="T13" fmla="*/ 271 h 95"/>
                  <a:gd name="T14" fmla="*/ 0 w 82"/>
                  <a:gd name="T15" fmla="*/ 183 h 95"/>
                  <a:gd name="T16" fmla="*/ 113 w 82"/>
                  <a:gd name="T17" fmla="*/ 125 h 95"/>
                  <a:gd name="T18" fmla="*/ 213 w 82"/>
                  <a:gd name="T19" fmla="*/ 83 h 95"/>
                  <a:gd name="T20" fmla="*/ 513 w 82"/>
                  <a:gd name="T21" fmla="*/ 0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95">
                    <a:moveTo>
                      <a:pt x="49" y="13"/>
                    </a:moveTo>
                    <a:cubicBezTo>
                      <a:pt x="33" y="11"/>
                      <a:pt x="19" y="33"/>
                      <a:pt x="24" y="47"/>
                    </a:cubicBezTo>
                    <a:cubicBezTo>
                      <a:pt x="29" y="65"/>
                      <a:pt x="45" y="74"/>
                      <a:pt x="55" y="88"/>
                    </a:cubicBezTo>
                    <a:cubicBezTo>
                      <a:pt x="57" y="90"/>
                      <a:pt x="58" y="92"/>
                      <a:pt x="59" y="95"/>
                    </a:cubicBezTo>
                    <a:cubicBezTo>
                      <a:pt x="57" y="89"/>
                      <a:pt x="45" y="84"/>
                      <a:pt x="40" y="79"/>
                    </a:cubicBezTo>
                    <a:cubicBezTo>
                      <a:pt x="34" y="74"/>
                      <a:pt x="29" y="68"/>
                      <a:pt x="24" y="62"/>
                    </a:cubicBezTo>
                    <a:cubicBezTo>
                      <a:pt x="20" y="56"/>
                      <a:pt x="17" y="49"/>
                      <a:pt x="14" y="43"/>
                    </a:cubicBezTo>
                    <a:cubicBezTo>
                      <a:pt x="11" y="35"/>
                      <a:pt x="7" y="33"/>
                      <a:pt x="0" y="29"/>
                    </a:cubicBezTo>
                    <a:cubicBezTo>
                      <a:pt x="6" y="25"/>
                      <a:pt x="12" y="23"/>
                      <a:pt x="18" y="20"/>
                    </a:cubicBezTo>
                    <a:cubicBezTo>
                      <a:pt x="24" y="18"/>
                      <a:pt x="29" y="14"/>
                      <a:pt x="34" y="13"/>
                    </a:cubicBezTo>
                    <a:cubicBezTo>
                      <a:pt x="50" y="7"/>
                      <a:pt x="66" y="6"/>
                      <a:pt x="82"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45" name="Freeform 5244"/>
              <p:cNvSpPr>
                <a:spLocks/>
              </p:cNvSpPr>
              <p:nvPr/>
            </p:nvSpPr>
            <p:spPr bwMode="auto">
              <a:xfrm>
                <a:off x="3296" y="2022"/>
                <a:ext cx="392" cy="250"/>
              </a:xfrm>
              <a:custGeom>
                <a:avLst/>
                <a:gdLst>
                  <a:gd name="T0" fmla="*/ 167 w 157"/>
                  <a:gd name="T1" fmla="*/ 63 h 100"/>
                  <a:gd name="T2" fmla="*/ 225 w 157"/>
                  <a:gd name="T3" fmla="*/ 195 h 100"/>
                  <a:gd name="T4" fmla="*/ 305 w 157"/>
                  <a:gd name="T5" fmla="*/ 338 h 100"/>
                  <a:gd name="T6" fmla="*/ 312 w 157"/>
                  <a:gd name="T7" fmla="*/ 475 h 100"/>
                  <a:gd name="T8" fmla="*/ 217 w 157"/>
                  <a:gd name="T9" fmla="*/ 563 h 100"/>
                  <a:gd name="T10" fmla="*/ 0 w 157"/>
                  <a:gd name="T11" fmla="*/ 595 h 100"/>
                  <a:gd name="T12" fmla="*/ 175 w 157"/>
                  <a:gd name="T13" fmla="*/ 620 h 100"/>
                  <a:gd name="T14" fmla="*/ 317 w 157"/>
                  <a:gd name="T15" fmla="*/ 583 h 100"/>
                  <a:gd name="T16" fmla="*/ 392 w 157"/>
                  <a:gd name="T17" fmla="*/ 550 h 100"/>
                  <a:gd name="T18" fmla="*/ 462 w 157"/>
                  <a:gd name="T19" fmla="*/ 520 h 100"/>
                  <a:gd name="T20" fmla="*/ 624 w 157"/>
                  <a:gd name="T21" fmla="*/ 508 h 100"/>
                  <a:gd name="T22" fmla="*/ 816 w 157"/>
                  <a:gd name="T23" fmla="*/ 450 h 100"/>
                  <a:gd name="T24" fmla="*/ 916 w 157"/>
                  <a:gd name="T25" fmla="*/ 400 h 100"/>
                  <a:gd name="T26" fmla="*/ 954 w 157"/>
                  <a:gd name="T27" fmla="*/ 383 h 100"/>
                  <a:gd name="T28" fmla="*/ 979 w 157"/>
                  <a:gd name="T29" fmla="*/ 350 h 100"/>
                  <a:gd name="T30" fmla="*/ 779 w 157"/>
                  <a:gd name="T31" fmla="*/ 413 h 100"/>
                  <a:gd name="T32" fmla="*/ 554 w 157"/>
                  <a:gd name="T33" fmla="*/ 438 h 100"/>
                  <a:gd name="T34" fmla="*/ 424 w 157"/>
                  <a:gd name="T35" fmla="*/ 383 h 100"/>
                  <a:gd name="T36" fmla="*/ 325 w 157"/>
                  <a:gd name="T37" fmla="*/ 250 h 100"/>
                  <a:gd name="T38" fmla="*/ 250 w 157"/>
                  <a:gd name="T39" fmla="*/ 120 h 100"/>
                  <a:gd name="T40" fmla="*/ 117 w 157"/>
                  <a:gd name="T41" fmla="*/ 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100">
                    <a:moveTo>
                      <a:pt x="27" y="10"/>
                    </a:moveTo>
                    <a:cubicBezTo>
                      <a:pt x="30" y="16"/>
                      <a:pt x="33" y="24"/>
                      <a:pt x="36" y="31"/>
                    </a:cubicBezTo>
                    <a:cubicBezTo>
                      <a:pt x="40" y="39"/>
                      <a:pt x="46" y="46"/>
                      <a:pt x="49" y="54"/>
                    </a:cubicBezTo>
                    <a:cubicBezTo>
                      <a:pt x="53" y="62"/>
                      <a:pt x="55" y="68"/>
                      <a:pt x="50" y="76"/>
                    </a:cubicBezTo>
                    <a:cubicBezTo>
                      <a:pt x="47" y="83"/>
                      <a:pt x="41" y="87"/>
                      <a:pt x="35" y="90"/>
                    </a:cubicBezTo>
                    <a:cubicBezTo>
                      <a:pt x="25" y="94"/>
                      <a:pt x="11" y="95"/>
                      <a:pt x="0" y="95"/>
                    </a:cubicBezTo>
                    <a:cubicBezTo>
                      <a:pt x="9" y="98"/>
                      <a:pt x="19" y="98"/>
                      <a:pt x="28" y="99"/>
                    </a:cubicBezTo>
                    <a:cubicBezTo>
                      <a:pt x="37" y="100"/>
                      <a:pt x="43" y="96"/>
                      <a:pt x="51" y="93"/>
                    </a:cubicBezTo>
                    <a:cubicBezTo>
                      <a:pt x="55" y="91"/>
                      <a:pt x="59" y="90"/>
                      <a:pt x="63" y="88"/>
                    </a:cubicBezTo>
                    <a:cubicBezTo>
                      <a:pt x="66" y="85"/>
                      <a:pt x="69" y="83"/>
                      <a:pt x="74" y="83"/>
                    </a:cubicBezTo>
                    <a:cubicBezTo>
                      <a:pt x="82" y="82"/>
                      <a:pt x="91" y="83"/>
                      <a:pt x="100" y="81"/>
                    </a:cubicBezTo>
                    <a:cubicBezTo>
                      <a:pt x="110" y="80"/>
                      <a:pt x="122" y="77"/>
                      <a:pt x="131" y="72"/>
                    </a:cubicBezTo>
                    <a:cubicBezTo>
                      <a:pt x="136" y="69"/>
                      <a:pt x="141" y="67"/>
                      <a:pt x="147" y="64"/>
                    </a:cubicBezTo>
                    <a:cubicBezTo>
                      <a:pt x="148" y="63"/>
                      <a:pt x="151" y="62"/>
                      <a:pt x="153" y="61"/>
                    </a:cubicBezTo>
                    <a:cubicBezTo>
                      <a:pt x="155" y="59"/>
                      <a:pt x="154" y="56"/>
                      <a:pt x="157" y="56"/>
                    </a:cubicBezTo>
                    <a:cubicBezTo>
                      <a:pt x="149" y="61"/>
                      <a:pt x="135" y="63"/>
                      <a:pt x="125" y="66"/>
                    </a:cubicBezTo>
                    <a:cubicBezTo>
                      <a:pt x="114" y="68"/>
                      <a:pt x="100" y="70"/>
                      <a:pt x="89" y="70"/>
                    </a:cubicBezTo>
                    <a:cubicBezTo>
                      <a:pt x="82" y="69"/>
                      <a:pt x="74" y="65"/>
                      <a:pt x="68" y="61"/>
                    </a:cubicBezTo>
                    <a:cubicBezTo>
                      <a:pt x="59" y="56"/>
                      <a:pt x="56" y="49"/>
                      <a:pt x="52" y="40"/>
                    </a:cubicBezTo>
                    <a:cubicBezTo>
                      <a:pt x="49" y="33"/>
                      <a:pt x="45" y="26"/>
                      <a:pt x="40" y="19"/>
                    </a:cubicBezTo>
                    <a:cubicBezTo>
                      <a:pt x="34" y="11"/>
                      <a:pt x="25" y="9"/>
                      <a:pt x="19"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246" name="Freeform 5245"/>
              <p:cNvSpPr>
                <a:spLocks/>
              </p:cNvSpPr>
              <p:nvPr/>
            </p:nvSpPr>
            <p:spPr bwMode="auto">
              <a:xfrm>
                <a:off x="2891" y="1147"/>
                <a:ext cx="110" cy="245"/>
              </a:xfrm>
              <a:custGeom>
                <a:avLst/>
                <a:gdLst>
                  <a:gd name="T0" fmla="*/ 58 w 44"/>
                  <a:gd name="T1" fmla="*/ 0 h 98"/>
                  <a:gd name="T2" fmla="*/ 163 w 44"/>
                  <a:gd name="T3" fmla="*/ 100 h 98"/>
                  <a:gd name="T4" fmla="*/ 145 w 44"/>
                  <a:gd name="T5" fmla="*/ 250 h 98"/>
                  <a:gd name="T6" fmla="*/ 63 w 44"/>
                  <a:gd name="T7" fmla="*/ 395 h 98"/>
                  <a:gd name="T8" fmla="*/ 33 w 44"/>
                  <a:gd name="T9" fmla="*/ 575 h 98"/>
                  <a:gd name="T10" fmla="*/ 113 w 44"/>
                  <a:gd name="T11" fmla="*/ 570 h 98"/>
                  <a:gd name="T12" fmla="*/ 108 w 44"/>
                  <a:gd name="T13" fmla="*/ 575 h 98"/>
                  <a:gd name="T14" fmla="*/ 138 w 44"/>
                  <a:gd name="T15" fmla="*/ 433 h 98"/>
                  <a:gd name="T16" fmla="*/ 208 w 44"/>
                  <a:gd name="T17" fmla="*/ 283 h 98"/>
                  <a:gd name="T18" fmla="*/ 158 w 44"/>
                  <a:gd name="T19" fmla="*/ 38 h 98"/>
                  <a:gd name="T20" fmla="*/ 113 w 44"/>
                  <a:gd name="T21" fmla="*/ 20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98">
                    <a:moveTo>
                      <a:pt x="9" y="0"/>
                    </a:moveTo>
                    <a:cubicBezTo>
                      <a:pt x="16" y="1"/>
                      <a:pt x="23" y="10"/>
                      <a:pt x="26" y="16"/>
                    </a:cubicBezTo>
                    <a:cubicBezTo>
                      <a:pt x="29" y="24"/>
                      <a:pt x="26" y="33"/>
                      <a:pt x="23" y="40"/>
                    </a:cubicBezTo>
                    <a:cubicBezTo>
                      <a:pt x="20" y="49"/>
                      <a:pt x="13" y="54"/>
                      <a:pt x="10" y="63"/>
                    </a:cubicBezTo>
                    <a:cubicBezTo>
                      <a:pt x="7" y="70"/>
                      <a:pt x="0" y="84"/>
                      <a:pt x="5" y="92"/>
                    </a:cubicBezTo>
                    <a:cubicBezTo>
                      <a:pt x="8" y="98"/>
                      <a:pt x="13" y="91"/>
                      <a:pt x="18" y="91"/>
                    </a:cubicBezTo>
                    <a:cubicBezTo>
                      <a:pt x="18" y="92"/>
                      <a:pt x="18" y="91"/>
                      <a:pt x="17" y="92"/>
                    </a:cubicBezTo>
                    <a:cubicBezTo>
                      <a:pt x="11" y="85"/>
                      <a:pt x="18" y="74"/>
                      <a:pt x="22" y="69"/>
                    </a:cubicBezTo>
                    <a:cubicBezTo>
                      <a:pt x="29" y="61"/>
                      <a:pt x="29" y="54"/>
                      <a:pt x="33" y="45"/>
                    </a:cubicBezTo>
                    <a:cubicBezTo>
                      <a:pt x="38" y="31"/>
                      <a:pt x="44" y="13"/>
                      <a:pt x="25" y="6"/>
                    </a:cubicBezTo>
                    <a:cubicBezTo>
                      <a:pt x="23" y="5"/>
                      <a:pt x="20" y="4"/>
                      <a:pt x="18" y="3"/>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grpSp>
        <p:grpSp>
          <p:nvGrpSpPr>
            <p:cNvPr id="4762" name="Group 4761"/>
            <p:cNvGrpSpPr>
              <a:grpSpLocks/>
            </p:cNvGrpSpPr>
            <p:nvPr/>
          </p:nvGrpSpPr>
          <p:grpSpPr bwMode="auto">
            <a:xfrm>
              <a:off x="1503" y="814"/>
              <a:ext cx="2613" cy="1816"/>
              <a:chOff x="1503" y="814"/>
              <a:chExt cx="2613" cy="1816"/>
            </a:xfrm>
          </p:grpSpPr>
          <p:sp>
            <p:nvSpPr>
              <p:cNvPr id="4847" name="Freeform 4846"/>
              <p:cNvSpPr>
                <a:spLocks/>
              </p:cNvSpPr>
              <p:nvPr/>
            </p:nvSpPr>
            <p:spPr bwMode="auto">
              <a:xfrm>
                <a:off x="2588" y="964"/>
                <a:ext cx="270" cy="150"/>
              </a:xfrm>
              <a:custGeom>
                <a:avLst/>
                <a:gdLst>
                  <a:gd name="T0" fmla="*/ 0 w 108"/>
                  <a:gd name="T1" fmla="*/ 20 h 60"/>
                  <a:gd name="T2" fmla="*/ 325 w 108"/>
                  <a:gd name="T3" fmla="*/ 138 h 60"/>
                  <a:gd name="T4" fmla="*/ 438 w 108"/>
                  <a:gd name="T5" fmla="*/ 245 h 60"/>
                  <a:gd name="T6" fmla="*/ 563 w 108"/>
                  <a:gd name="T7" fmla="*/ 338 h 60"/>
                  <a:gd name="T8" fmla="*/ 675 w 108"/>
                  <a:gd name="T9" fmla="*/ 375 h 60"/>
                  <a:gd name="T10" fmla="*/ 570 w 108"/>
                  <a:gd name="T11" fmla="*/ 258 h 60"/>
                  <a:gd name="T12" fmla="*/ 500 w 108"/>
                  <a:gd name="T13" fmla="*/ 113 h 60"/>
                  <a:gd name="T14" fmla="*/ 388 w 108"/>
                  <a:gd name="T15" fmla="*/ 33 h 60"/>
                  <a:gd name="T16" fmla="*/ 220 w 108"/>
                  <a:gd name="T17" fmla="*/ 38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 h="60">
                    <a:moveTo>
                      <a:pt x="0" y="3"/>
                    </a:moveTo>
                    <a:cubicBezTo>
                      <a:pt x="18" y="0"/>
                      <a:pt x="38" y="10"/>
                      <a:pt x="52" y="22"/>
                    </a:cubicBezTo>
                    <a:cubicBezTo>
                      <a:pt x="59" y="27"/>
                      <a:pt x="64" y="33"/>
                      <a:pt x="70" y="39"/>
                    </a:cubicBezTo>
                    <a:cubicBezTo>
                      <a:pt x="76" y="45"/>
                      <a:pt x="82" y="50"/>
                      <a:pt x="90" y="54"/>
                    </a:cubicBezTo>
                    <a:cubicBezTo>
                      <a:pt x="95" y="56"/>
                      <a:pt x="102" y="59"/>
                      <a:pt x="108" y="60"/>
                    </a:cubicBezTo>
                    <a:cubicBezTo>
                      <a:pt x="102" y="54"/>
                      <a:pt x="96" y="48"/>
                      <a:pt x="91" y="41"/>
                    </a:cubicBezTo>
                    <a:cubicBezTo>
                      <a:pt x="86" y="34"/>
                      <a:pt x="84" y="26"/>
                      <a:pt x="80" y="18"/>
                    </a:cubicBezTo>
                    <a:cubicBezTo>
                      <a:pt x="76" y="11"/>
                      <a:pt x="69" y="7"/>
                      <a:pt x="62" y="5"/>
                    </a:cubicBezTo>
                    <a:cubicBezTo>
                      <a:pt x="52" y="3"/>
                      <a:pt x="45" y="7"/>
                      <a:pt x="35" y="6"/>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48" name="Freeform 4847"/>
              <p:cNvSpPr>
                <a:spLocks/>
              </p:cNvSpPr>
              <p:nvPr/>
            </p:nvSpPr>
            <p:spPr bwMode="auto">
              <a:xfrm>
                <a:off x="2661" y="1239"/>
                <a:ext cx="165" cy="276"/>
              </a:xfrm>
              <a:custGeom>
                <a:avLst/>
                <a:gdLst>
                  <a:gd name="T0" fmla="*/ 250 w 66"/>
                  <a:gd name="T1" fmla="*/ 58 h 110"/>
                  <a:gd name="T2" fmla="*/ 345 w 66"/>
                  <a:gd name="T3" fmla="*/ 113 h 110"/>
                  <a:gd name="T4" fmla="*/ 283 w 66"/>
                  <a:gd name="T5" fmla="*/ 276 h 110"/>
                  <a:gd name="T6" fmla="*/ 225 w 66"/>
                  <a:gd name="T7" fmla="*/ 454 h 110"/>
                  <a:gd name="T8" fmla="*/ 158 w 66"/>
                  <a:gd name="T9" fmla="*/ 592 h 110"/>
                  <a:gd name="T10" fmla="*/ 0 w 66"/>
                  <a:gd name="T11" fmla="*/ 592 h 110"/>
                  <a:gd name="T12" fmla="*/ 150 w 66"/>
                  <a:gd name="T13" fmla="*/ 693 h 110"/>
                  <a:gd name="T14" fmla="*/ 295 w 66"/>
                  <a:gd name="T15" fmla="*/ 655 h 110"/>
                  <a:gd name="T16" fmla="*/ 295 w 66"/>
                  <a:gd name="T17" fmla="*/ 542 h 110"/>
                  <a:gd name="T18" fmla="*/ 300 w 66"/>
                  <a:gd name="T19" fmla="*/ 447 h 110"/>
                  <a:gd name="T20" fmla="*/ 370 w 66"/>
                  <a:gd name="T21" fmla="*/ 233 h 110"/>
                  <a:gd name="T22" fmla="*/ 388 w 66"/>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110">
                    <a:moveTo>
                      <a:pt x="40" y="9"/>
                    </a:moveTo>
                    <a:cubicBezTo>
                      <a:pt x="50" y="1"/>
                      <a:pt x="56" y="6"/>
                      <a:pt x="55" y="18"/>
                    </a:cubicBezTo>
                    <a:cubicBezTo>
                      <a:pt x="54" y="28"/>
                      <a:pt x="50" y="35"/>
                      <a:pt x="45" y="44"/>
                    </a:cubicBezTo>
                    <a:cubicBezTo>
                      <a:pt x="40" y="54"/>
                      <a:pt x="35" y="59"/>
                      <a:pt x="36" y="72"/>
                    </a:cubicBezTo>
                    <a:cubicBezTo>
                      <a:pt x="37" y="83"/>
                      <a:pt x="35" y="90"/>
                      <a:pt x="25" y="94"/>
                    </a:cubicBezTo>
                    <a:cubicBezTo>
                      <a:pt x="16" y="98"/>
                      <a:pt x="9" y="94"/>
                      <a:pt x="0" y="94"/>
                    </a:cubicBezTo>
                    <a:cubicBezTo>
                      <a:pt x="11" y="96"/>
                      <a:pt x="13" y="108"/>
                      <a:pt x="24" y="110"/>
                    </a:cubicBezTo>
                    <a:cubicBezTo>
                      <a:pt x="30" y="110"/>
                      <a:pt x="45" y="110"/>
                      <a:pt x="47" y="104"/>
                    </a:cubicBezTo>
                    <a:cubicBezTo>
                      <a:pt x="49" y="99"/>
                      <a:pt x="47" y="90"/>
                      <a:pt x="47" y="86"/>
                    </a:cubicBezTo>
                    <a:cubicBezTo>
                      <a:pt x="47" y="81"/>
                      <a:pt x="47" y="76"/>
                      <a:pt x="48" y="71"/>
                    </a:cubicBezTo>
                    <a:cubicBezTo>
                      <a:pt x="50" y="59"/>
                      <a:pt x="56" y="48"/>
                      <a:pt x="59" y="37"/>
                    </a:cubicBezTo>
                    <a:cubicBezTo>
                      <a:pt x="63" y="26"/>
                      <a:pt x="66" y="10"/>
                      <a:pt x="62"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49" name="Freeform 4848"/>
              <p:cNvSpPr>
                <a:spLocks/>
              </p:cNvSpPr>
              <p:nvPr/>
            </p:nvSpPr>
            <p:spPr bwMode="auto">
              <a:xfrm>
                <a:off x="2556" y="1139"/>
                <a:ext cx="137" cy="183"/>
              </a:xfrm>
              <a:custGeom>
                <a:avLst/>
                <a:gdLst>
                  <a:gd name="T0" fmla="*/ 0 w 55"/>
                  <a:gd name="T1" fmla="*/ 0 h 73"/>
                  <a:gd name="T2" fmla="*/ 50 w 55"/>
                  <a:gd name="T3" fmla="*/ 125 h 73"/>
                  <a:gd name="T4" fmla="*/ 87 w 55"/>
                  <a:gd name="T5" fmla="*/ 283 h 73"/>
                  <a:gd name="T6" fmla="*/ 217 w 55"/>
                  <a:gd name="T7" fmla="*/ 384 h 73"/>
                  <a:gd name="T8" fmla="*/ 341 w 55"/>
                  <a:gd name="T9" fmla="*/ 459 h 73"/>
                  <a:gd name="T10" fmla="*/ 192 w 55"/>
                  <a:gd name="T11" fmla="*/ 439 h 73"/>
                  <a:gd name="T12" fmla="*/ 100 w 55"/>
                  <a:gd name="T13" fmla="*/ 358 h 73"/>
                  <a:gd name="T14" fmla="*/ 30 w 55"/>
                  <a:gd name="T15" fmla="*/ 251 h 73"/>
                  <a:gd name="T16" fmla="*/ 17 w 55"/>
                  <a:gd name="T17" fmla="*/ 45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73">
                    <a:moveTo>
                      <a:pt x="0" y="0"/>
                    </a:moveTo>
                    <a:cubicBezTo>
                      <a:pt x="0" y="6"/>
                      <a:pt x="6" y="14"/>
                      <a:pt x="8" y="20"/>
                    </a:cubicBezTo>
                    <a:cubicBezTo>
                      <a:pt x="10" y="28"/>
                      <a:pt x="10" y="37"/>
                      <a:pt x="14" y="45"/>
                    </a:cubicBezTo>
                    <a:cubicBezTo>
                      <a:pt x="18" y="52"/>
                      <a:pt x="27" y="58"/>
                      <a:pt x="35" y="61"/>
                    </a:cubicBezTo>
                    <a:cubicBezTo>
                      <a:pt x="43" y="63"/>
                      <a:pt x="51" y="65"/>
                      <a:pt x="55" y="73"/>
                    </a:cubicBezTo>
                    <a:cubicBezTo>
                      <a:pt x="48" y="72"/>
                      <a:pt x="38" y="72"/>
                      <a:pt x="31" y="70"/>
                    </a:cubicBezTo>
                    <a:cubicBezTo>
                      <a:pt x="24" y="68"/>
                      <a:pt x="21" y="62"/>
                      <a:pt x="16" y="57"/>
                    </a:cubicBezTo>
                    <a:cubicBezTo>
                      <a:pt x="12" y="52"/>
                      <a:pt x="7" y="47"/>
                      <a:pt x="5" y="40"/>
                    </a:cubicBezTo>
                    <a:cubicBezTo>
                      <a:pt x="3" y="30"/>
                      <a:pt x="3" y="17"/>
                      <a:pt x="3" y="7"/>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0" name="Freeform 4849"/>
              <p:cNvSpPr>
                <a:spLocks/>
              </p:cNvSpPr>
              <p:nvPr/>
            </p:nvSpPr>
            <p:spPr bwMode="auto">
              <a:xfrm>
                <a:off x="2413" y="814"/>
                <a:ext cx="145" cy="123"/>
              </a:xfrm>
              <a:custGeom>
                <a:avLst/>
                <a:gdLst>
                  <a:gd name="T0" fmla="*/ 0 w 58"/>
                  <a:gd name="T1" fmla="*/ 264 h 49"/>
                  <a:gd name="T2" fmla="*/ 133 w 58"/>
                  <a:gd name="T3" fmla="*/ 221 h 49"/>
                  <a:gd name="T4" fmla="*/ 188 w 58"/>
                  <a:gd name="T5" fmla="*/ 309 h 49"/>
                  <a:gd name="T6" fmla="*/ 220 w 58"/>
                  <a:gd name="T7" fmla="*/ 233 h 49"/>
                  <a:gd name="T8" fmla="*/ 270 w 58"/>
                  <a:gd name="T9" fmla="*/ 163 h 49"/>
                  <a:gd name="T10" fmla="*/ 363 w 58"/>
                  <a:gd name="T11" fmla="*/ 33 h 49"/>
                  <a:gd name="T12" fmla="*/ 188 w 58"/>
                  <a:gd name="T13" fmla="*/ 100 h 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49">
                    <a:moveTo>
                      <a:pt x="0" y="42"/>
                    </a:moveTo>
                    <a:cubicBezTo>
                      <a:pt x="5" y="39"/>
                      <a:pt x="14" y="35"/>
                      <a:pt x="21" y="35"/>
                    </a:cubicBezTo>
                    <a:cubicBezTo>
                      <a:pt x="30" y="36"/>
                      <a:pt x="26" y="43"/>
                      <a:pt x="30" y="49"/>
                    </a:cubicBezTo>
                    <a:cubicBezTo>
                      <a:pt x="33" y="46"/>
                      <a:pt x="33" y="41"/>
                      <a:pt x="35" y="37"/>
                    </a:cubicBezTo>
                    <a:cubicBezTo>
                      <a:pt x="37" y="33"/>
                      <a:pt x="40" y="29"/>
                      <a:pt x="43" y="26"/>
                    </a:cubicBezTo>
                    <a:cubicBezTo>
                      <a:pt x="47" y="19"/>
                      <a:pt x="54" y="12"/>
                      <a:pt x="58" y="5"/>
                    </a:cubicBezTo>
                    <a:cubicBezTo>
                      <a:pt x="50" y="0"/>
                      <a:pt x="33" y="10"/>
                      <a:pt x="30" y="16"/>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1" name="Freeform 4850"/>
              <p:cNvSpPr>
                <a:spLocks/>
              </p:cNvSpPr>
              <p:nvPr/>
            </p:nvSpPr>
            <p:spPr bwMode="auto">
              <a:xfrm>
                <a:off x="2323" y="962"/>
                <a:ext cx="175" cy="220"/>
              </a:xfrm>
              <a:custGeom>
                <a:avLst/>
                <a:gdLst>
                  <a:gd name="T0" fmla="*/ 438 w 70"/>
                  <a:gd name="T1" fmla="*/ 20 h 88"/>
                  <a:gd name="T2" fmla="*/ 83 w 70"/>
                  <a:gd name="T3" fmla="*/ 100 h 88"/>
                  <a:gd name="T4" fmla="*/ 100 w 70"/>
                  <a:gd name="T5" fmla="*/ 395 h 88"/>
                  <a:gd name="T6" fmla="*/ 113 w 70"/>
                  <a:gd name="T7" fmla="*/ 550 h 88"/>
                  <a:gd name="T8" fmla="*/ 158 w 70"/>
                  <a:gd name="T9" fmla="*/ 383 h 88"/>
                  <a:gd name="T10" fmla="*/ 133 w 70"/>
                  <a:gd name="T11" fmla="*/ 283 h 88"/>
                  <a:gd name="T12" fmla="*/ 138 w 70"/>
                  <a:gd name="T13" fmla="*/ 195 h 88"/>
                  <a:gd name="T14" fmla="*/ 208 w 70"/>
                  <a:gd name="T15" fmla="*/ 75 h 88"/>
                  <a:gd name="T16" fmla="*/ 350 w 70"/>
                  <a:gd name="T17" fmla="*/ 1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 h="88">
                    <a:moveTo>
                      <a:pt x="70" y="3"/>
                    </a:moveTo>
                    <a:cubicBezTo>
                      <a:pt x="52" y="0"/>
                      <a:pt x="26" y="1"/>
                      <a:pt x="13" y="16"/>
                    </a:cubicBezTo>
                    <a:cubicBezTo>
                      <a:pt x="0" y="32"/>
                      <a:pt x="14" y="47"/>
                      <a:pt x="16" y="63"/>
                    </a:cubicBezTo>
                    <a:cubicBezTo>
                      <a:pt x="17" y="71"/>
                      <a:pt x="14" y="80"/>
                      <a:pt x="18" y="88"/>
                    </a:cubicBezTo>
                    <a:cubicBezTo>
                      <a:pt x="23" y="79"/>
                      <a:pt x="26" y="71"/>
                      <a:pt x="25" y="61"/>
                    </a:cubicBezTo>
                    <a:cubicBezTo>
                      <a:pt x="24" y="55"/>
                      <a:pt x="21" y="50"/>
                      <a:pt x="21" y="45"/>
                    </a:cubicBezTo>
                    <a:cubicBezTo>
                      <a:pt x="21" y="40"/>
                      <a:pt x="21" y="36"/>
                      <a:pt x="22" y="31"/>
                    </a:cubicBezTo>
                    <a:cubicBezTo>
                      <a:pt x="24" y="23"/>
                      <a:pt x="26" y="17"/>
                      <a:pt x="33" y="12"/>
                    </a:cubicBezTo>
                    <a:cubicBezTo>
                      <a:pt x="40" y="7"/>
                      <a:pt x="48" y="2"/>
                      <a:pt x="56" y="2"/>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2" name="Freeform 4851"/>
              <p:cNvSpPr>
                <a:spLocks/>
              </p:cNvSpPr>
              <p:nvPr/>
            </p:nvSpPr>
            <p:spPr bwMode="auto">
              <a:xfrm>
                <a:off x="2228" y="1059"/>
                <a:ext cx="85" cy="105"/>
              </a:xfrm>
              <a:custGeom>
                <a:avLst/>
                <a:gdLst>
                  <a:gd name="T0" fmla="*/ 70 w 34"/>
                  <a:gd name="T1" fmla="*/ 8 h 42"/>
                  <a:gd name="T2" fmla="*/ 113 w 34"/>
                  <a:gd name="T3" fmla="*/ 63 h 42"/>
                  <a:gd name="T4" fmla="*/ 70 w 34"/>
                  <a:gd name="T5" fmla="*/ 125 h 42"/>
                  <a:gd name="T6" fmla="*/ 25 w 34"/>
                  <a:gd name="T7" fmla="*/ 263 h 42"/>
                  <a:gd name="T8" fmla="*/ 75 w 34"/>
                  <a:gd name="T9" fmla="*/ 163 h 42"/>
                  <a:gd name="T10" fmla="*/ 170 w 34"/>
                  <a:gd name="T11" fmla="*/ 150 h 42"/>
                  <a:gd name="T12" fmla="*/ 213 w 34"/>
                  <a:gd name="T13" fmla="*/ 63 h 42"/>
                  <a:gd name="T14" fmla="*/ 125 w 34"/>
                  <a:gd name="T15" fmla="*/ 0 h 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4" h="42">
                    <a:moveTo>
                      <a:pt x="11" y="1"/>
                    </a:moveTo>
                    <a:cubicBezTo>
                      <a:pt x="16" y="0"/>
                      <a:pt x="18" y="6"/>
                      <a:pt x="18" y="10"/>
                    </a:cubicBezTo>
                    <a:cubicBezTo>
                      <a:pt x="17" y="14"/>
                      <a:pt x="15" y="17"/>
                      <a:pt x="11" y="20"/>
                    </a:cubicBezTo>
                    <a:cubicBezTo>
                      <a:pt x="3" y="26"/>
                      <a:pt x="0" y="31"/>
                      <a:pt x="4" y="42"/>
                    </a:cubicBezTo>
                    <a:cubicBezTo>
                      <a:pt x="4" y="37"/>
                      <a:pt x="7" y="28"/>
                      <a:pt x="12" y="26"/>
                    </a:cubicBezTo>
                    <a:cubicBezTo>
                      <a:pt x="18" y="24"/>
                      <a:pt x="21" y="29"/>
                      <a:pt x="27" y="24"/>
                    </a:cubicBezTo>
                    <a:cubicBezTo>
                      <a:pt x="29" y="21"/>
                      <a:pt x="34" y="14"/>
                      <a:pt x="34" y="10"/>
                    </a:cubicBezTo>
                    <a:cubicBezTo>
                      <a:pt x="33" y="5"/>
                      <a:pt x="24" y="2"/>
                      <a:pt x="20" y="0"/>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3" name="Freeform 4852"/>
              <p:cNvSpPr>
                <a:spLocks/>
              </p:cNvSpPr>
              <p:nvPr/>
            </p:nvSpPr>
            <p:spPr bwMode="auto">
              <a:xfrm>
                <a:off x="2981" y="914"/>
                <a:ext cx="70" cy="38"/>
              </a:xfrm>
              <a:custGeom>
                <a:avLst/>
                <a:gdLst>
                  <a:gd name="T0" fmla="*/ 0 w 28"/>
                  <a:gd name="T1" fmla="*/ 0 h 15"/>
                  <a:gd name="T2" fmla="*/ 83 w 28"/>
                  <a:gd name="T3" fmla="*/ 71 h 15"/>
                  <a:gd name="T4" fmla="*/ 175 w 28"/>
                  <a:gd name="T5" fmla="*/ 51 h 15"/>
                  <a:gd name="T6" fmla="*/ 25 w 28"/>
                  <a:gd name="T7" fmla="*/ 8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15">
                    <a:moveTo>
                      <a:pt x="0" y="0"/>
                    </a:moveTo>
                    <a:cubicBezTo>
                      <a:pt x="4" y="4"/>
                      <a:pt x="8" y="9"/>
                      <a:pt x="13" y="11"/>
                    </a:cubicBezTo>
                    <a:cubicBezTo>
                      <a:pt x="17" y="14"/>
                      <a:pt x="26" y="15"/>
                      <a:pt x="28" y="8"/>
                    </a:cubicBezTo>
                    <a:cubicBezTo>
                      <a:pt x="22" y="9"/>
                      <a:pt x="8" y="6"/>
                      <a:pt x="4" y="1"/>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4" name="Freeform 4853"/>
              <p:cNvSpPr>
                <a:spLocks/>
              </p:cNvSpPr>
              <p:nvPr/>
            </p:nvSpPr>
            <p:spPr bwMode="auto">
              <a:xfrm>
                <a:off x="2926" y="1282"/>
                <a:ext cx="182" cy="103"/>
              </a:xfrm>
              <a:custGeom>
                <a:avLst/>
                <a:gdLst>
                  <a:gd name="T0" fmla="*/ 142 w 73"/>
                  <a:gd name="T1" fmla="*/ 88 h 41"/>
                  <a:gd name="T2" fmla="*/ 337 w 73"/>
                  <a:gd name="T3" fmla="*/ 58 h 41"/>
                  <a:gd name="T4" fmla="*/ 424 w 73"/>
                  <a:gd name="T5" fmla="*/ 20 h 41"/>
                  <a:gd name="T6" fmla="*/ 379 w 73"/>
                  <a:gd name="T7" fmla="*/ 88 h 41"/>
                  <a:gd name="T8" fmla="*/ 187 w 73"/>
                  <a:gd name="T9" fmla="*/ 171 h 41"/>
                  <a:gd name="T10" fmla="*/ 0 w 73"/>
                  <a:gd name="T11" fmla="*/ 226 h 41"/>
                  <a:gd name="T12" fmla="*/ 0 w 73"/>
                  <a:gd name="T13" fmla="*/ 221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41">
                    <a:moveTo>
                      <a:pt x="23" y="14"/>
                    </a:moveTo>
                    <a:cubicBezTo>
                      <a:pt x="33" y="12"/>
                      <a:pt x="46" y="13"/>
                      <a:pt x="54" y="9"/>
                    </a:cubicBezTo>
                    <a:cubicBezTo>
                      <a:pt x="58" y="7"/>
                      <a:pt x="64" y="0"/>
                      <a:pt x="68" y="3"/>
                    </a:cubicBezTo>
                    <a:cubicBezTo>
                      <a:pt x="73" y="8"/>
                      <a:pt x="64" y="12"/>
                      <a:pt x="61" y="14"/>
                    </a:cubicBezTo>
                    <a:cubicBezTo>
                      <a:pt x="52" y="20"/>
                      <a:pt x="40" y="23"/>
                      <a:pt x="30" y="27"/>
                    </a:cubicBezTo>
                    <a:cubicBezTo>
                      <a:pt x="24" y="29"/>
                      <a:pt x="5" y="41"/>
                      <a:pt x="0" y="36"/>
                    </a:cubicBezTo>
                    <a:cubicBezTo>
                      <a:pt x="0" y="35"/>
                      <a:pt x="0" y="35"/>
                      <a:pt x="0" y="35"/>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5" name="Freeform 4854"/>
              <p:cNvSpPr>
                <a:spLocks/>
              </p:cNvSpPr>
              <p:nvPr/>
            </p:nvSpPr>
            <p:spPr bwMode="auto">
              <a:xfrm>
                <a:off x="3573" y="1405"/>
                <a:ext cx="65" cy="102"/>
              </a:xfrm>
              <a:custGeom>
                <a:avLst/>
                <a:gdLst>
                  <a:gd name="T0" fmla="*/ 113 w 26"/>
                  <a:gd name="T1" fmla="*/ 0 h 41"/>
                  <a:gd name="T2" fmla="*/ 163 w 26"/>
                  <a:gd name="T3" fmla="*/ 100 h 41"/>
                  <a:gd name="T4" fmla="*/ 45 w 26"/>
                  <a:gd name="T5" fmla="*/ 211 h 41"/>
                  <a:gd name="T6" fmla="*/ 108 w 26"/>
                  <a:gd name="T7" fmla="*/ 5 h 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41">
                    <a:moveTo>
                      <a:pt x="18" y="0"/>
                    </a:moveTo>
                    <a:cubicBezTo>
                      <a:pt x="17" y="5"/>
                      <a:pt x="17" y="24"/>
                      <a:pt x="26" y="16"/>
                    </a:cubicBezTo>
                    <a:cubicBezTo>
                      <a:pt x="24" y="21"/>
                      <a:pt x="13" y="41"/>
                      <a:pt x="7" y="34"/>
                    </a:cubicBezTo>
                    <a:cubicBezTo>
                      <a:pt x="0" y="24"/>
                      <a:pt x="14" y="9"/>
                      <a:pt x="17" y="1"/>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6" name="Freeform 4855"/>
              <p:cNvSpPr>
                <a:spLocks/>
              </p:cNvSpPr>
              <p:nvPr/>
            </p:nvSpPr>
            <p:spPr bwMode="auto">
              <a:xfrm>
                <a:off x="3701" y="1199"/>
                <a:ext cx="47" cy="63"/>
              </a:xfrm>
              <a:custGeom>
                <a:avLst/>
                <a:gdLst>
                  <a:gd name="T0" fmla="*/ 25 w 19"/>
                  <a:gd name="T1" fmla="*/ 0 h 25"/>
                  <a:gd name="T2" fmla="*/ 74 w 19"/>
                  <a:gd name="T3" fmla="*/ 71 h 25"/>
                  <a:gd name="T4" fmla="*/ 0 w 19"/>
                  <a:gd name="T5" fmla="*/ 134 h 25"/>
                  <a:gd name="T6" fmla="*/ 92 w 19"/>
                  <a:gd name="T7" fmla="*/ 139 h 25"/>
                  <a:gd name="T8" fmla="*/ 104 w 19"/>
                  <a:gd name="T9" fmla="*/ 45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5">
                    <a:moveTo>
                      <a:pt x="4" y="0"/>
                    </a:moveTo>
                    <a:cubicBezTo>
                      <a:pt x="8" y="2"/>
                      <a:pt x="12" y="7"/>
                      <a:pt x="12" y="11"/>
                    </a:cubicBezTo>
                    <a:cubicBezTo>
                      <a:pt x="12" y="18"/>
                      <a:pt x="5" y="18"/>
                      <a:pt x="0" y="21"/>
                    </a:cubicBezTo>
                    <a:cubicBezTo>
                      <a:pt x="3" y="24"/>
                      <a:pt x="11" y="25"/>
                      <a:pt x="15" y="22"/>
                    </a:cubicBezTo>
                    <a:cubicBezTo>
                      <a:pt x="19" y="19"/>
                      <a:pt x="17" y="11"/>
                      <a:pt x="17" y="7"/>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7" name="Freeform 4856"/>
              <p:cNvSpPr>
                <a:spLocks/>
              </p:cNvSpPr>
              <p:nvPr/>
            </p:nvSpPr>
            <p:spPr bwMode="auto">
              <a:xfrm>
                <a:off x="3203" y="1184"/>
                <a:ext cx="40" cy="28"/>
              </a:xfrm>
              <a:custGeom>
                <a:avLst/>
                <a:gdLst>
                  <a:gd name="T0" fmla="*/ 100 w 16"/>
                  <a:gd name="T1" fmla="*/ 0 h 11"/>
                  <a:gd name="T2" fmla="*/ 70 w 16"/>
                  <a:gd name="T3" fmla="*/ 64 h 11"/>
                  <a:gd name="T4" fmla="*/ 0 w 16"/>
                  <a:gd name="T5" fmla="*/ 71 h 11"/>
                  <a:gd name="T6" fmla="*/ 0 60000 65536"/>
                  <a:gd name="T7" fmla="*/ 0 60000 65536"/>
                  <a:gd name="T8" fmla="*/ 0 60000 65536"/>
                </a:gdLst>
                <a:ahLst/>
                <a:cxnLst>
                  <a:cxn ang="T6">
                    <a:pos x="T0" y="T1"/>
                  </a:cxn>
                  <a:cxn ang="T7">
                    <a:pos x="T2" y="T3"/>
                  </a:cxn>
                  <a:cxn ang="T8">
                    <a:pos x="T4" y="T5"/>
                  </a:cxn>
                </a:cxnLst>
                <a:rect l="0" t="0" r="r" b="b"/>
                <a:pathLst>
                  <a:path w="16" h="11">
                    <a:moveTo>
                      <a:pt x="16" y="0"/>
                    </a:moveTo>
                    <a:cubicBezTo>
                      <a:pt x="13" y="3"/>
                      <a:pt x="10" y="7"/>
                      <a:pt x="11" y="10"/>
                    </a:cubicBezTo>
                    <a:cubicBezTo>
                      <a:pt x="7" y="9"/>
                      <a:pt x="4" y="10"/>
                      <a:pt x="0" y="11"/>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8" name="Freeform 4857"/>
              <p:cNvSpPr>
                <a:spLocks/>
              </p:cNvSpPr>
              <p:nvPr/>
            </p:nvSpPr>
            <p:spPr bwMode="auto">
              <a:xfrm>
                <a:off x="2886" y="1332"/>
                <a:ext cx="45" cy="75"/>
              </a:xfrm>
              <a:custGeom>
                <a:avLst/>
                <a:gdLst>
                  <a:gd name="T0" fmla="*/ 70 w 18"/>
                  <a:gd name="T1" fmla="*/ 0 h 30"/>
                  <a:gd name="T2" fmla="*/ 113 w 18"/>
                  <a:gd name="T3" fmla="*/ 113 h 30"/>
                  <a:gd name="T4" fmla="*/ 38 w 18"/>
                  <a:gd name="T5" fmla="*/ 38 h 30"/>
                  <a:gd name="T6" fmla="*/ 0 60000 65536"/>
                  <a:gd name="T7" fmla="*/ 0 60000 65536"/>
                  <a:gd name="T8" fmla="*/ 0 60000 65536"/>
                </a:gdLst>
                <a:ahLst/>
                <a:cxnLst>
                  <a:cxn ang="T6">
                    <a:pos x="T0" y="T1"/>
                  </a:cxn>
                  <a:cxn ang="T7">
                    <a:pos x="T2" y="T3"/>
                  </a:cxn>
                  <a:cxn ang="T8">
                    <a:pos x="T4" y="T5"/>
                  </a:cxn>
                </a:cxnLst>
                <a:rect l="0" t="0" r="r" b="b"/>
                <a:pathLst>
                  <a:path w="18" h="30">
                    <a:moveTo>
                      <a:pt x="11" y="0"/>
                    </a:moveTo>
                    <a:cubicBezTo>
                      <a:pt x="9" y="7"/>
                      <a:pt x="11" y="14"/>
                      <a:pt x="18" y="18"/>
                    </a:cubicBezTo>
                    <a:cubicBezTo>
                      <a:pt x="11" y="30"/>
                      <a:pt x="0" y="16"/>
                      <a:pt x="6" y="6"/>
                    </a:cubicBezTo>
                  </a:path>
                </a:pathLst>
              </a:custGeom>
              <a:solidFill>
                <a:srgbClr val="9160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59" name="Freeform 4858"/>
              <p:cNvSpPr>
                <a:spLocks/>
              </p:cNvSpPr>
              <p:nvPr/>
            </p:nvSpPr>
            <p:spPr bwMode="auto">
              <a:xfrm>
                <a:off x="2648" y="959"/>
                <a:ext cx="105" cy="50"/>
              </a:xfrm>
              <a:custGeom>
                <a:avLst/>
                <a:gdLst>
                  <a:gd name="T0" fmla="*/ 263 w 42"/>
                  <a:gd name="T1" fmla="*/ 50 h 20"/>
                  <a:gd name="T2" fmla="*/ 200 w 42"/>
                  <a:gd name="T3" fmla="*/ 125 h 20"/>
                  <a:gd name="T4" fmla="*/ 100 w 42"/>
                  <a:gd name="T5" fmla="*/ 88 h 20"/>
                  <a:gd name="T6" fmla="*/ 0 w 42"/>
                  <a:gd name="T7" fmla="*/ 50 h 20"/>
                  <a:gd name="T8" fmla="*/ 220 w 42"/>
                  <a:gd name="T9" fmla="*/ 2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0">
                    <a:moveTo>
                      <a:pt x="42" y="8"/>
                    </a:moveTo>
                    <a:cubicBezTo>
                      <a:pt x="33" y="7"/>
                      <a:pt x="22" y="10"/>
                      <a:pt x="32" y="20"/>
                    </a:cubicBezTo>
                    <a:cubicBezTo>
                      <a:pt x="28" y="17"/>
                      <a:pt x="22" y="16"/>
                      <a:pt x="16" y="14"/>
                    </a:cubicBezTo>
                    <a:cubicBezTo>
                      <a:pt x="11" y="12"/>
                      <a:pt x="6" y="9"/>
                      <a:pt x="0" y="8"/>
                    </a:cubicBezTo>
                    <a:cubicBezTo>
                      <a:pt x="6" y="6"/>
                      <a:pt x="30" y="0"/>
                      <a:pt x="35" y="3"/>
                    </a:cubicBezTo>
                  </a:path>
                </a:pathLst>
              </a:custGeom>
              <a:solidFill>
                <a:srgbClr val="9160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0" name="Freeform 4859"/>
              <p:cNvSpPr>
                <a:spLocks/>
              </p:cNvSpPr>
              <p:nvPr/>
            </p:nvSpPr>
            <p:spPr bwMode="auto">
              <a:xfrm>
                <a:off x="2718" y="1442"/>
                <a:ext cx="55" cy="65"/>
              </a:xfrm>
              <a:custGeom>
                <a:avLst/>
                <a:gdLst>
                  <a:gd name="T0" fmla="*/ 108 w 22"/>
                  <a:gd name="T1" fmla="*/ 0 h 26"/>
                  <a:gd name="T2" fmla="*/ 88 w 22"/>
                  <a:gd name="T3" fmla="*/ 88 h 26"/>
                  <a:gd name="T4" fmla="*/ 0 w 22"/>
                  <a:gd name="T5" fmla="*/ 120 h 26"/>
                  <a:gd name="T6" fmla="*/ 88 w 22"/>
                  <a:gd name="T7" fmla="*/ 150 h 26"/>
                  <a:gd name="T8" fmla="*/ 120 w 22"/>
                  <a:gd name="T9" fmla="*/ 58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17" y="0"/>
                    </a:moveTo>
                    <a:cubicBezTo>
                      <a:pt x="16" y="5"/>
                      <a:pt x="17" y="10"/>
                      <a:pt x="14" y="14"/>
                    </a:cubicBezTo>
                    <a:cubicBezTo>
                      <a:pt x="10" y="19"/>
                      <a:pt x="6" y="17"/>
                      <a:pt x="0" y="19"/>
                    </a:cubicBezTo>
                    <a:cubicBezTo>
                      <a:pt x="2" y="25"/>
                      <a:pt x="9" y="26"/>
                      <a:pt x="14" y="24"/>
                    </a:cubicBezTo>
                    <a:cubicBezTo>
                      <a:pt x="22" y="21"/>
                      <a:pt x="19" y="16"/>
                      <a:pt x="19" y="9"/>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1" name="Freeform 4860"/>
              <p:cNvSpPr>
                <a:spLocks/>
              </p:cNvSpPr>
              <p:nvPr/>
            </p:nvSpPr>
            <p:spPr bwMode="auto">
              <a:xfrm>
                <a:off x="2778" y="1209"/>
                <a:ext cx="60" cy="63"/>
              </a:xfrm>
              <a:custGeom>
                <a:avLst/>
                <a:gdLst>
                  <a:gd name="T0" fmla="*/ 0 w 24"/>
                  <a:gd name="T1" fmla="*/ 76 h 25"/>
                  <a:gd name="T2" fmla="*/ 63 w 24"/>
                  <a:gd name="T3" fmla="*/ 76 h 25"/>
                  <a:gd name="T4" fmla="*/ 88 w 24"/>
                  <a:gd name="T5" fmla="*/ 159 h 25"/>
                  <a:gd name="T6" fmla="*/ 50 w 24"/>
                  <a:gd name="T7" fmla="*/ 5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25">
                    <a:moveTo>
                      <a:pt x="0" y="12"/>
                    </a:moveTo>
                    <a:cubicBezTo>
                      <a:pt x="3" y="12"/>
                      <a:pt x="7" y="9"/>
                      <a:pt x="10" y="12"/>
                    </a:cubicBezTo>
                    <a:cubicBezTo>
                      <a:pt x="13" y="14"/>
                      <a:pt x="14" y="22"/>
                      <a:pt x="14" y="25"/>
                    </a:cubicBezTo>
                    <a:cubicBezTo>
                      <a:pt x="24" y="21"/>
                      <a:pt x="17" y="0"/>
                      <a:pt x="8" y="8"/>
                    </a:cubicBezTo>
                  </a:path>
                </a:pathLst>
              </a:custGeom>
              <a:solidFill>
                <a:srgbClr val="9160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2" name="Freeform 4861"/>
              <p:cNvSpPr>
                <a:spLocks/>
              </p:cNvSpPr>
              <p:nvPr/>
            </p:nvSpPr>
            <p:spPr bwMode="auto">
              <a:xfrm>
                <a:off x="3406" y="1670"/>
                <a:ext cx="35" cy="37"/>
              </a:xfrm>
              <a:custGeom>
                <a:avLst/>
                <a:gdLst>
                  <a:gd name="T0" fmla="*/ 58 w 14"/>
                  <a:gd name="T1" fmla="*/ 0 h 15"/>
                  <a:gd name="T2" fmla="*/ 0 w 14"/>
                  <a:gd name="T3" fmla="*/ 91 h 15"/>
                  <a:gd name="T4" fmla="*/ 88 w 14"/>
                  <a:gd name="T5" fmla="*/ 86 h 15"/>
                  <a:gd name="T6" fmla="*/ 0 60000 65536"/>
                  <a:gd name="T7" fmla="*/ 0 60000 65536"/>
                  <a:gd name="T8" fmla="*/ 0 60000 65536"/>
                </a:gdLst>
                <a:ahLst/>
                <a:cxnLst>
                  <a:cxn ang="T6">
                    <a:pos x="T0" y="T1"/>
                  </a:cxn>
                  <a:cxn ang="T7">
                    <a:pos x="T2" y="T3"/>
                  </a:cxn>
                  <a:cxn ang="T8">
                    <a:pos x="T4" y="T5"/>
                  </a:cxn>
                </a:cxnLst>
                <a:rect l="0" t="0" r="r" b="b"/>
                <a:pathLst>
                  <a:path w="14" h="15">
                    <a:moveTo>
                      <a:pt x="9" y="0"/>
                    </a:moveTo>
                    <a:cubicBezTo>
                      <a:pt x="7" y="8"/>
                      <a:pt x="8" y="11"/>
                      <a:pt x="0" y="15"/>
                    </a:cubicBezTo>
                    <a:cubicBezTo>
                      <a:pt x="4" y="15"/>
                      <a:pt x="9" y="14"/>
                      <a:pt x="14" y="14"/>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3" name="Freeform 4862"/>
              <p:cNvSpPr>
                <a:spLocks/>
              </p:cNvSpPr>
              <p:nvPr/>
            </p:nvSpPr>
            <p:spPr bwMode="auto">
              <a:xfrm>
                <a:off x="3036" y="1602"/>
                <a:ext cx="245" cy="370"/>
              </a:xfrm>
              <a:custGeom>
                <a:avLst/>
                <a:gdLst>
                  <a:gd name="T0" fmla="*/ 25 w 98"/>
                  <a:gd name="T1" fmla="*/ 63 h 148"/>
                  <a:gd name="T2" fmla="*/ 120 w 98"/>
                  <a:gd name="T3" fmla="*/ 163 h 148"/>
                  <a:gd name="T4" fmla="*/ 208 w 98"/>
                  <a:gd name="T5" fmla="*/ 238 h 148"/>
                  <a:gd name="T6" fmla="*/ 245 w 98"/>
                  <a:gd name="T7" fmla="*/ 333 h 148"/>
                  <a:gd name="T8" fmla="*/ 320 w 98"/>
                  <a:gd name="T9" fmla="*/ 513 h 148"/>
                  <a:gd name="T10" fmla="*/ 258 w 98"/>
                  <a:gd name="T11" fmla="*/ 695 h 148"/>
                  <a:gd name="T12" fmla="*/ 313 w 98"/>
                  <a:gd name="T13" fmla="*/ 925 h 148"/>
                  <a:gd name="T14" fmla="*/ 313 w 98"/>
                  <a:gd name="T15" fmla="*/ 845 h 148"/>
                  <a:gd name="T16" fmla="*/ 333 w 98"/>
                  <a:gd name="T17" fmla="*/ 758 h 148"/>
                  <a:gd name="T18" fmla="*/ 370 w 98"/>
                  <a:gd name="T19" fmla="*/ 670 h 148"/>
                  <a:gd name="T20" fmla="*/ 388 w 98"/>
                  <a:gd name="T21" fmla="*/ 575 h 148"/>
                  <a:gd name="T22" fmla="*/ 425 w 98"/>
                  <a:gd name="T23" fmla="*/ 495 h 148"/>
                  <a:gd name="T24" fmla="*/ 388 w 98"/>
                  <a:gd name="T25" fmla="*/ 408 h 148"/>
                  <a:gd name="T26" fmla="*/ 350 w 98"/>
                  <a:gd name="T27" fmla="*/ 238 h 148"/>
                  <a:gd name="T28" fmla="*/ 425 w 98"/>
                  <a:gd name="T29" fmla="*/ 175 h 148"/>
                  <a:gd name="T30" fmla="*/ 513 w 98"/>
                  <a:gd name="T31" fmla="*/ 100 h 148"/>
                  <a:gd name="T32" fmla="*/ 583 w 98"/>
                  <a:gd name="T33" fmla="*/ 38 h 148"/>
                  <a:gd name="T34" fmla="*/ 545 w 98"/>
                  <a:gd name="T35" fmla="*/ 20 h 148"/>
                  <a:gd name="T36" fmla="*/ 375 w 98"/>
                  <a:gd name="T37" fmla="*/ 88 h 148"/>
                  <a:gd name="T38" fmla="*/ 213 w 98"/>
                  <a:gd name="T39" fmla="*/ 133 h 148"/>
                  <a:gd name="T40" fmla="*/ 145 w 98"/>
                  <a:gd name="T41" fmla="*/ 75 h 148"/>
                  <a:gd name="T42" fmla="*/ 58 w 98"/>
                  <a:gd name="T43" fmla="*/ 13 h 148"/>
                  <a:gd name="T44" fmla="*/ 25 w 98"/>
                  <a:gd name="T45" fmla="*/ 63 h 1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8" h="148">
                    <a:moveTo>
                      <a:pt x="4" y="10"/>
                    </a:moveTo>
                    <a:cubicBezTo>
                      <a:pt x="8" y="16"/>
                      <a:pt x="13" y="21"/>
                      <a:pt x="19" y="26"/>
                    </a:cubicBezTo>
                    <a:cubicBezTo>
                      <a:pt x="23" y="29"/>
                      <a:pt x="29" y="33"/>
                      <a:pt x="33" y="38"/>
                    </a:cubicBezTo>
                    <a:cubicBezTo>
                      <a:pt x="37" y="42"/>
                      <a:pt x="37" y="47"/>
                      <a:pt x="39" y="53"/>
                    </a:cubicBezTo>
                    <a:cubicBezTo>
                      <a:pt x="42" y="62"/>
                      <a:pt x="52" y="72"/>
                      <a:pt x="51" y="82"/>
                    </a:cubicBezTo>
                    <a:cubicBezTo>
                      <a:pt x="51" y="92"/>
                      <a:pt x="42" y="101"/>
                      <a:pt x="41" y="111"/>
                    </a:cubicBezTo>
                    <a:cubicBezTo>
                      <a:pt x="40" y="120"/>
                      <a:pt x="41" y="143"/>
                      <a:pt x="50" y="148"/>
                    </a:cubicBezTo>
                    <a:cubicBezTo>
                      <a:pt x="52" y="145"/>
                      <a:pt x="50" y="139"/>
                      <a:pt x="50" y="135"/>
                    </a:cubicBezTo>
                    <a:cubicBezTo>
                      <a:pt x="50" y="131"/>
                      <a:pt x="51" y="126"/>
                      <a:pt x="53" y="121"/>
                    </a:cubicBezTo>
                    <a:cubicBezTo>
                      <a:pt x="54" y="116"/>
                      <a:pt x="58" y="112"/>
                      <a:pt x="59" y="107"/>
                    </a:cubicBezTo>
                    <a:cubicBezTo>
                      <a:pt x="60" y="102"/>
                      <a:pt x="60" y="98"/>
                      <a:pt x="62" y="92"/>
                    </a:cubicBezTo>
                    <a:cubicBezTo>
                      <a:pt x="65" y="87"/>
                      <a:pt x="68" y="85"/>
                      <a:pt x="68" y="79"/>
                    </a:cubicBezTo>
                    <a:cubicBezTo>
                      <a:pt x="68" y="74"/>
                      <a:pt x="65" y="70"/>
                      <a:pt x="62" y="65"/>
                    </a:cubicBezTo>
                    <a:cubicBezTo>
                      <a:pt x="58" y="58"/>
                      <a:pt x="52" y="46"/>
                      <a:pt x="56" y="38"/>
                    </a:cubicBezTo>
                    <a:cubicBezTo>
                      <a:pt x="59" y="34"/>
                      <a:pt x="64" y="31"/>
                      <a:pt x="68" y="28"/>
                    </a:cubicBezTo>
                    <a:cubicBezTo>
                      <a:pt x="73" y="24"/>
                      <a:pt x="77" y="20"/>
                      <a:pt x="82" y="16"/>
                    </a:cubicBezTo>
                    <a:cubicBezTo>
                      <a:pt x="85" y="13"/>
                      <a:pt x="90" y="10"/>
                      <a:pt x="93" y="6"/>
                    </a:cubicBezTo>
                    <a:cubicBezTo>
                      <a:pt x="98" y="0"/>
                      <a:pt x="93" y="1"/>
                      <a:pt x="87" y="3"/>
                    </a:cubicBezTo>
                    <a:cubicBezTo>
                      <a:pt x="78" y="7"/>
                      <a:pt x="68" y="9"/>
                      <a:pt x="60" y="14"/>
                    </a:cubicBezTo>
                    <a:cubicBezTo>
                      <a:pt x="52" y="20"/>
                      <a:pt x="44" y="25"/>
                      <a:pt x="34" y="21"/>
                    </a:cubicBezTo>
                    <a:cubicBezTo>
                      <a:pt x="30" y="19"/>
                      <a:pt x="27" y="15"/>
                      <a:pt x="23" y="12"/>
                    </a:cubicBezTo>
                    <a:cubicBezTo>
                      <a:pt x="20" y="10"/>
                      <a:pt x="12" y="5"/>
                      <a:pt x="9" y="2"/>
                    </a:cubicBezTo>
                    <a:cubicBezTo>
                      <a:pt x="5" y="1"/>
                      <a:pt x="0" y="4"/>
                      <a:pt x="4" y="10"/>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4" name="Freeform 4863"/>
              <p:cNvSpPr>
                <a:spLocks/>
              </p:cNvSpPr>
              <p:nvPr/>
            </p:nvSpPr>
            <p:spPr bwMode="auto">
              <a:xfrm>
                <a:off x="3091" y="1655"/>
                <a:ext cx="97" cy="100"/>
              </a:xfrm>
              <a:custGeom>
                <a:avLst/>
                <a:gdLst>
                  <a:gd name="T0" fmla="*/ 0 w 39"/>
                  <a:gd name="T1" fmla="*/ 0 h 40"/>
                  <a:gd name="T2" fmla="*/ 92 w 39"/>
                  <a:gd name="T3" fmla="*/ 113 h 40"/>
                  <a:gd name="T4" fmla="*/ 192 w 39"/>
                  <a:gd name="T5" fmla="*/ 250 h 40"/>
                  <a:gd name="T6" fmla="*/ 179 w 39"/>
                  <a:gd name="T7" fmla="*/ 108 h 40"/>
                  <a:gd name="T8" fmla="*/ 236 w 39"/>
                  <a:gd name="T9" fmla="*/ 8 h 40"/>
                  <a:gd name="T10" fmla="*/ 162 w 39"/>
                  <a:gd name="T11" fmla="*/ 50 h 40"/>
                  <a:gd name="T12" fmla="*/ 92 w 39"/>
                  <a:gd name="T13" fmla="*/ 20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40">
                    <a:moveTo>
                      <a:pt x="0" y="0"/>
                    </a:moveTo>
                    <a:cubicBezTo>
                      <a:pt x="5" y="6"/>
                      <a:pt x="11" y="11"/>
                      <a:pt x="15" y="18"/>
                    </a:cubicBezTo>
                    <a:cubicBezTo>
                      <a:pt x="19" y="26"/>
                      <a:pt x="21" y="38"/>
                      <a:pt x="31" y="40"/>
                    </a:cubicBezTo>
                    <a:cubicBezTo>
                      <a:pt x="26" y="34"/>
                      <a:pt x="26" y="25"/>
                      <a:pt x="29" y="17"/>
                    </a:cubicBezTo>
                    <a:cubicBezTo>
                      <a:pt x="31" y="12"/>
                      <a:pt x="39" y="6"/>
                      <a:pt x="38" y="1"/>
                    </a:cubicBezTo>
                    <a:cubicBezTo>
                      <a:pt x="36" y="3"/>
                      <a:pt x="30" y="8"/>
                      <a:pt x="26" y="8"/>
                    </a:cubicBezTo>
                    <a:cubicBezTo>
                      <a:pt x="22" y="7"/>
                      <a:pt x="20" y="3"/>
                      <a:pt x="15" y="3"/>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5" name="Freeform 4864"/>
              <p:cNvSpPr>
                <a:spLocks/>
              </p:cNvSpPr>
              <p:nvPr/>
            </p:nvSpPr>
            <p:spPr bwMode="auto">
              <a:xfrm>
                <a:off x="3138" y="1697"/>
                <a:ext cx="60" cy="198"/>
              </a:xfrm>
              <a:custGeom>
                <a:avLst/>
                <a:gdLst>
                  <a:gd name="T0" fmla="*/ 0 w 24"/>
                  <a:gd name="T1" fmla="*/ 58 h 79"/>
                  <a:gd name="T2" fmla="*/ 38 w 24"/>
                  <a:gd name="T3" fmla="*/ 158 h 79"/>
                  <a:gd name="T4" fmla="*/ 83 w 24"/>
                  <a:gd name="T5" fmla="*/ 276 h 79"/>
                  <a:gd name="T6" fmla="*/ 63 w 24"/>
                  <a:gd name="T7" fmla="*/ 383 h 79"/>
                  <a:gd name="T8" fmla="*/ 58 w 24"/>
                  <a:gd name="T9" fmla="*/ 496 h 79"/>
                  <a:gd name="T10" fmla="*/ 95 w 24"/>
                  <a:gd name="T11" fmla="*/ 371 h 79"/>
                  <a:gd name="T12" fmla="*/ 150 w 24"/>
                  <a:gd name="T13" fmla="*/ 251 h 79"/>
                  <a:gd name="T14" fmla="*/ 88 w 24"/>
                  <a:gd name="T15" fmla="*/ 138 h 79"/>
                  <a:gd name="T16" fmla="*/ 50 w 24"/>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79">
                    <a:moveTo>
                      <a:pt x="0" y="9"/>
                    </a:moveTo>
                    <a:cubicBezTo>
                      <a:pt x="3" y="14"/>
                      <a:pt x="3" y="20"/>
                      <a:pt x="6" y="25"/>
                    </a:cubicBezTo>
                    <a:cubicBezTo>
                      <a:pt x="9" y="31"/>
                      <a:pt x="12" y="37"/>
                      <a:pt x="13" y="44"/>
                    </a:cubicBezTo>
                    <a:cubicBezTo>
                      <a:pt x="14" y="50"/>
                      <a:pt x="11" y="56"/>
                      <a:pt x="10" y="61"/>
                    </a:cubicBezTo>
                    <a:cubicBezTo>
                      <a:pt x="9" y="67"/>
                      <a:pt x="9" y="73"/>
                      <a:pt x="9" y="79"/>
                    </a:cubicBezTo>
                    <a:cubicBezTo>
                      <a:pt x="9" y="71"/>
                      <a:pt x="11" y="66"/>
                      <a:pt x="15" y="59"/>
                    </a:cubicBezTo>
                    <a:cubicBezTo>
                      <a:pt x="19" y="54"/>
                      <a:pt x="24" y="47"/>
                      <a:pt x="24" y="40"/>
                    </a:cubicBezTo>
                    <a:cubicBezTo>
                      <a:pt x="23" y="34"/>
                      <a:pt x="17" y="28"/>
                      <a:pt x="14" y="22"/>
                    </a:cubicBezTo>
                    <a:cubicBezTo>
                      <a:pt x="11" y="15"/>
                      <a:pt x="8" y="8"/>
                      <a:pt x="8"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6" name="Freeform 4865"/>
              <p:cNvSpPr>
                <a:spLocks/>
              </p:cNvSpPr>
              <p:nvPr/>
            </p:nvSpPr>
            <p:spPr bwMode="auto">
              <a:xfrm>
                <a:off x="3126" y="1675"/>
                <a:ext cx="32" cy="47"/>
              </a:xfrm>
              <a:custGeom>
                <a:avLst/>
                <a:gdLst>
                  <a:gd name="T0" fmla="*/ 0 w 13"/>
                  <a:gd name="T1" fmla="*/ 0 h 19"/>
                  <a:gd name="T2" fmla="*/ 79 w 13"/>
                  <a:gd name="T3" fmla="*/ 25 h 19"/>
                  <a:gd name="T4" fmla="*/ 54 w 13"/>
                  <a:gd name="T5" fmla="*/ 116 h 19"/>
                  <a:gd name="T6" fmla="*/ 12 w 13"/>
                  <a:gd name="T7" fmla="*/ 12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19">
                    <a:moveTo>
                      <a:pt x="0" y="0"/>
                    </a:moveTo>
                    <a:cubicBezTo>
                      <a:pt x="3" y="4"/>
                      <a:pt x="9" y="3"/>
                      <a:pt x="13" y="4"/>
                    </a:cubicBezTo>
                    <a:cubicBezTo>
                      <a:pt x="10" y="9"/>
                      <a:pt x="10" y="14"/>
                      <a:pt x="9" y="19"/>
                    </a:cubicBezTo>
                    <a:cubicBezTo>
                      <a:pt x="7" y="14"/>
                      <a:pt x="4" y="8"/>
                      <a:pt x="2" y="2"/>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7" name="Freeform 4866"/>
              <p:cNvSpPr>
                <a:spLocks/>
              </p:cNvSpPr>
              <p:nvPr/>
            </p:nvSpPr>
            <p:spPr bwMode="auto">
              <a:xfrm>
                <a:off x="2926" y="1497"/>
                <a:ext cx="365" cy="455"/>
              </a:xfrm>
              <a:custGeom>
                <a:avLst/>
                <a:gdLst>
                  <a:gd name="T0" fmla="*/ 83 w 146"/>
                  <a:gd name="T1" fmla="*/ 325 h 182"/>
                  <a:gd name="T2" fmla="*/ 8 w 146"/>
                  <a:gd name="T3" fmla="*/ 408 h 182"/>
                  <a:gd name="T4" fmla="*/ 100 w 146"/>
                  <a:gd name="T5" fmla="*/ 470 h 182"/>
                  <a:gd name="T6" fmla="*/ 238 w 146"/>
                  <a:gd name="T7" fmla="*/ 608 h 182"/>
                  <a:gd name="T8" fmla="*/ 275 w 146"/>
                  <a:gd name="T9" fmla="*/ 663 h 182"/>
                  <a:gd name="T10" fmla="*/ 258 w 146"/>
                  <a:gd name="T11" fmla="*/ 695 h 182"/>
                  <a:gd name="T12" fmla="*/ 275 w 146"/>
                  <a:gd name="T13" fmla="*/ 738 h 182"/>
                  <a:gd name="T14" fmla="*/ 333 w 146"/>
                  <a:gd name="T15" fmla="*/ 913 h 182"/>
                  <a:gd name="T16" fmla="*/ 345 w 146"/>
                  <a:gd name="T17" fmla="*/ 1058 h 182"/>
                  <a:gd name="T18" fmla="*/ 400 w 146"/>
                  <a:gd name="T19" fmla="*/ 1095 h 182"/>
                  <a:gd name="T20" fmla="*/ 445 w 146"/>
                  <a:gd name="T21" fmla="*/ 1133 h 182"/>
                  <a:gd name="T22" fmla="*/ 388 w 146"/>
                  <a:gd name="T23" fmla="*/ 925 h 182"/>
                  <a:gd name="T24" fmla="*/ 445 w 146"/>
                  <a:gd name="T25" fmla="*/ 713 h 182"/>
                  <a:gd name="T26" fmla="*/ 388 w 146"/>
                  <a:gd name="T27" fmla="*/ 645 h 182"/>
                  <a:gd name="T28" fmla="*/ 333 w 146"/>
                  <a:gd name="T29" fmla="*/ 563 h 182"/>
                  <a:gd name="T30" fmla="*/ 170 w 146"/>
                  <a:gd name="T31" fmla="*/ 413 h 182"/>
                  <a:gd name="T32" fmla="*/ 163 w 146"/>
                  <a:gd name="T33" fmla="*/ 345 h 182"/>
                  <a:gd name="T34" fmla="*/ 200 w 146"/>
                  <a:gd name="T35" fmla="*/ 250 h 182"/>
                  <a:gd name="T36" fmla="*/ 308 w 146"/>
                  <a:gd name="T37" fmla="*/ 208 h 182"/>
                  <a:gd name="T38" fmla="*/ 400 w 146"/>
                  <a:gd name="T39" fmla="*/ 170 h 182"/>
                  <a:gd name="T40" fmla="*/ 500 w 146"/>
                  <a:gd name="T41" fmla="*/ 188 h 182"/>
                  <a:gd name="T42" fmla="*/ 558 w 146"/>
                  <a:gd name="T43" fmla="*/ 245 h 182"/>
                  <a:gd name="T44" fmla="*/ 650 w 146"/>
                  <a:gd name="T45" fmla="*/ 220 h 182"/>
                  <a:gd name="T46" fmla="*/ 700 w 146"/>
                  <a:gd name="T47" fmla="*/ 150 h 182"/>
                  <a:gd name="T48" fmla="*/ 820 w 146"/>
                  <a:gd name="T49" fmla="*/ 113 h 182"/>
                  <a:gd name="T50" fmla="*/ 875 w 146"/>
                  <a:gd name="T51" fmla="*/ 120 h 182"/>
                  <a:gd name="T52" fmla="*/ 913 w 146"/>
                  <a:gd name="T53" fmla="*/ 158 h 182"/>
                  <a:gd name="T54" fmla="*/ 870 w 146"/>
                  <a:gd name="T55" fmla="*/ 83 h 182"/>
                  <a:gd name="T56" fmla="*/ 788 w 146"/>
                  <a:gd name="T57" fmla="*/ 50 h 182"/>
                  <a:gd name="T58" fmla="*/ 713 w 146"/>
                  <a:gd name="T59" fmla="*/ 8 h 182"/>
                  <a:gd name="T60" fmla="*/ 633 w 146"/>
                  <a:gd name="T61" fmla="*/ 8 h 182"/>
                  <a:gd name="T62" fmla="*/ 563 w 146"/>
                  <a:gd name="T63" fmla="*/ 95 h 182"/>
                  <a:gd name="T64" fmla="*/ 475 w 146"/>
                  <a:gd name="T65" fmla="*/ 113 h 182"/>
                  <a:gd name="T66" fmla="*/ 300 w 146"/>
                  <a:gd name="T67" fmla="*/ 163 h 182"/>
                  <a:gd name="T68" fmla="*/ 170 w 146"/>
                  <a:gd name="T69" fmla="*/ 245 h 182"/>
                  <a:gd name="T70" fmla="*/ 33 w 146"/>
                  <a:gd name="T71" fmla="*/ 300 h 182"/>
                  <a:gd name="T72" fmla="*/ 33 w 146"/>
                  <a:gd name="T73" fmla="*/ 363 h 1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6" h="182">
                    <a:moveTo>
                      <a:pt x="13" y="52"/>
                    </a:moveTo>
                    <a:cubicBezTo>
                      <a:pt x="9" y="54"/>
                      <a:pt x="0" y="59"/>
                      <a:pt x="1" y="65"/>
                    </a:cubicBezTo>
                    <a:cubicBezTo>
                      <a:pt x="3" y="71"/>
                      <a:pt x="11" y="72"/>
                      <a:pt x="16" y="75"/>
                    </a:cubicBezTo>
                    <a:cubicBezTo>
                      <a:pt x="27" y="80"/>
                      <a:pt x="30" y="88"/>
                      <a:pt x="38" y="97"/>
                    </a:cubicBezTo>
                    <a:cubicBezTo>
                      <a:pt x="42" y="101"/>
                      <a:pt x="45" y="101"/>
                      <a:pt x="44" y="106"/>
                    </a:cubicBezTo>
                    <a:cubicBezTo>
                      <a:pt x="44" y="108"/>
                      <a:pt x="41" y="109"/>
                      <a:pt x="41" y="111"/>
                    </a:cubicBezTo>
                    <a:cubicBezTo>
                      <a:pt x="40" y="115"/>
                      <a:pt x="42" y="115"/>
                      <a:pt x="44" y="118"/>
                    </a:cubicBezTo>
                    <a:cubicBezTo>
                      <a:pt x="49" y="126"/>
                      <a:pt x="51" y="136"/>
                      <a:pt x="53" y="146"/>
                    </a:cubicBezTo>
                    <a:cubicBezTo>
                      <a:pt x="54" y="152"/>
                      <a:pt x="50" y="165"/>
                      <a:pt x="55" y="169"/>
                    </a:cubicBezTo>
                    <a:cubicBezTo>
                      <a:pt x="57" y="172"/>
                      <a:pt x="61" y="171"/>
                      <a:pt x="64" y="175"/>
                    </a:cubicBezTo>
                    <a:cubicBezTo>
                      <a:pt x="67" y="177"/>
                      <a:pt x="67" y="182"/>
                      <a:pt x="71" y="181"/>
                    </a:cubicBezTo>
                    <a:cubicBezTo>
                      <a:pt x="65" y="173"/>
                      <a:pt x="60" y="159"/>
                      <a:pt x="62" y="148"/>
                    </a:cubicBezTo>
                    <a:cubicBezTo>
                      <a:pt x="64" y="137"/>
                      <a:pt x="73" y="127"/>
                      <a:pt x="71" y="114"/>
                    </a:cubicBezTo>
                    <a:cubicBezTo>
                      <a:pt x="70" y="109"/>
                      <a:pt x="65" y="107"/>
                      <a:pt x="62" y="103"/>
                    </a:cubicBezTo>
                    <a:cubicBezTo>
                      <a:pt x="59" y="98"/>
                      <a:pt x="58" y="94"/>
                      <a:pt x="53" y="90"/>
                    </a:cubicBezTo>
                    <a:cubicBezTo>
                      <a:pt x="44" y="82"/>
                      <a:pt x="35" y="76"/>
                      <a:pt x="27" y="66"/>
                    </a:cubicBezTo>
                    <a:cubicBezTo>
                      <a:pt x="23" y="61"/>
                      <a:pt x="24" y="61"/>
                      <a:pt x="26" y="55"/>
                    </a:cubicBezTo>
                    <a:cubicBezTo>
                      <a:pt x="27" y="50"/>
                      <a:pt x="28" y="44"/>
                      <a:pt x="32" y="40"/>
                    </a:cubicBezTo>
                    <a:cubicBezTo>
                      <a:pt x="36" y="36"/>
                      <a:pt x="44" y="35"/>
                      <a:pt x="49" y="33"/>
                    </a:cubicBezTo>
                    <a:cubicBezTo>
                      <a:pt x="54" y="30"/>
                      <a:pt x="59" y="28"/>
                      <a:pt x="64" y="27"/>
                    </a:cubicBezTo>
                    <a:cubicBezTo>
                      <a:pt x="69" y="26"/>
                      <a:pt x="77" y="26"/>
                      <a:pt x="80" y="30"/>
                    </a:cubicBezTo>
                    <a:cubicBezTo>
                      <a:pt x="85" y="34"/>
                      <a:pt x="81" y="39"/>
                      <a:pt x="89" y="39"/>
                    </a:cubicBezTo>
                    <a:cubicBezTo>
                      <a:pt x="92" y="39"/>
                      <a:pt x="101" y="37"/>
                      <a:pt x="104" y="35"/>
                    </a:cubicBezTo>
                    <a:cubicBezTo>
                      <a:pt x="108" y="33"/>
                      <a:pt x="107" y="28"/>
                      <a:pt x="112" y="24"/>
                    </a:cubicBezTo>
                    <a:cubicBezTo>
                      <a:pt x="117" y="20"/>
                      <a:pt x="125" y="18"/>
                      <a:pt x="131" y="18"/>
                    </a:cubicBezTo>
                    <a:cubicBezTo>
                      <a:pt x="133" y="17"/>
                      <a:pt x="138" y="18"/>
                      <a:pt x="140" y="19"/>
                    </a:cubicBezTo>
                    <a:cubicBezTo>
                      <a:pt x="143" y="21"/>
                      <a:pt x="143" y="25"/>
                      <a:pt x="146" y="25"/>
                    </a:cubicBezTo>
                    <a:cubicBezTo>
                      <a:pt x="145" y="22"/>
                      <a:pt x="142" y="16"/>
                      <a:pt x="139" y="13"/>
                    </a:cubicBezTo>
                    <a:cubicBezTo>
                      <a:pt x="135" y="9"/>
                      <a:pt x="130" y="10"/>
                      <a:pt x="126" y="8"/>
                    </a:cubicBezTo>
                    <a:cubicBezTo>
                      <a:pt x="121" y="6"/>
                      <a:pt x="118" y="2"/>
                      <a:pt x="114" y="1"/>
                    </a:cubicBezTo>
                    <a:cubicBezTo>
                      <a:pt x="111" y="1"/>
                      <a:pt x="103" y="0"/>
                      <a:pt x="101" y="1"/>
                    </a:cubicBezTo>
                    <a:cubicBezTo>
                      <a:pt x="95" y="3"/>
                      <a:pt x="94" y="11"/>
                      <a:pt x="90" y="15"/>
                    </a:cubicBezTo>
                    <a:cubicBezTo>
                      <a:pt x="86" y="19"/>
                      <a:pt x="82" y="18"/>
                      <a:pt x="76" y="18"/>
                    </a:cubicBezTo>
                    <a:cubicBezTo>
                      <a:pt x="67" y="19"/>
                      <a:pt x="58" y="24"/>
                      <a:pt x="48" y="26"/>
                    </a:cubicBezTo>
                    <a:cubicBezTo>
                      <a:pt x="40" y="28"/>
                      <a:pt x="34" y="33"/>
                      <a:pt x="27" y="39"/>
                    </a:cubicBezTo>
                    <a:cubicBezTo>
                      <a:pt x="20" y="44"/>
                      <a:pt x="12" y="44"/>
                      <a:pt x="5" y="48"/>
                    </a:cubicBezTo>
                    <a:cubicBezTo>
                      <a:pt x="5" y="52"/>
                      <a:pt x="6" y="55"/>
                      <a:pt x="5" y="58"/>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8" name="Freeform 4867"/>
              <p:cNvSpPr>
                <a:spLocks/>
              </p:cNvSpPr>
              <p:nvPr/>
            </p:nvSpPr>
            <p:spPr bwMode="auto">
              <a:xfrm>
                <a:off x="3221" y="1542"/>
                <a:ext cx="130" cy="208"/>
              </a:xfrm>
              <a:custGeom>
                <a:avLst/>
                <a:gdLst>
                  <a:gd name="T0" fmla="*/ 220 w 52"/>
                  <a:gd name="T1" fmla="*/ 100 h 83"/>
                  <a:gd name="T2" fmla="*/ 213 w 52"/>
                  <a:gd name="T3" fmla="*/ 233 h 83"/>
                  <a:gd name="T4" fmla="*/ 133 w 52"/>
                  <a:gd name="T5" fmla="*/ 321 h 83"/>
                  <a:gd name="T6" fmla="*/ 25 w 52"/>
                  <a:gd name="T7" fmla="*/ 396 h 83"/>
                  <a:gd name="T8" fmla="*/ 50 w 52"/>
                  <a:gd name="T9" fmla="*/ 521 h 83"/>
                  <a:gd name="T10" fmla="*/ 108 w 52"/>
                  <a:gd name="T11" fmla="*/ 388 h 83"/>
                  <a:gd name="T12" fmla="*/ 200 w 52"/>
                  <a:gd name="T13" fmla="*/ 451 h 83"/>
                  <a:gd name="T14" fmla="*/ 238 w 52"/>
                  <a:gd name="T15" fmla="*/ 351 h 83"/>
                  <a:gd name="T16" fmla="*/ 325 w 52"/>
                  <a:gd name="T17" fmla="*/ 251 h 83"/>
                  <a:gd name="T18" fmla="*/ 263 w 52"/>
                  <a:gd name="T19" fmla="*/ 208 h 83"/>
                  <a:gd name="T20" fmla="*/ 275 w 52"/>
                  <a:gd name="T21" fmla="*/ 120 h 83"/>
                  <a:gd name="T22" fmla="*/ 183 w 52"/>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 h="83">
                    <a:moveTo>
                      <a:pt x="35" y="16"/>
                    </a:moveTo>
                    <a:cubicBezTo>
                      <a:pt x="35" y="23"/>
                      <a:pt x="38" y="29"/>
                      <a:pt x="34" y="37"/>
                    </a:cubicBezTo>
                    <a:cubicBezTo>
                      <a:pt x="32" y="42"/>
                      <a:pt x="26" y="47"/>
                      <a:pt x="21" y="51"/>
                    </a:cubicBezTo>
                    <a:cubicBezTo>
                      <a:pt x="16" y="54"/>
                      <a:pt x="8" y="58"/>
                      <a:pt x="4" y="63"/>
                    </a:cubicBezTo>
                    <a:cubicBezTo>
                      <a:pt x="0" y="70"/>
                      <a:pt x="7" y="76"/>
                      <a:pt x="8" y="83"/>
                    </a:cubicBezTo>
                    <a:cubicBezTo>
                      <a:pt x="8" y="75"/>
                      <a:pt x="6" y="65"/>
                      <a:pt x="17" y="62"/>
                    </a:cubicBezTo>
                    <a:cubicBezTo>
                      <a:pt x="25" y="59"/>
                      <a:pt x="33" y="64"/>
                      <a:pt x="32" y="72"/>
                    </a:cubicBezTo>
                    <a:cubicBezTo>
                      <a:pt x="41" y="67"/>
                      <a:pt x="37" y="65"/>
                      <a:pt x="38" y="56"/>
                    </a:cubicBezTo>
                    <a:cubicBezTo>
                      <a:pt x="39" y="49"/>
                      <a:pt x="46" y="44"/>
                      <a:pt x="52" y="40"/>
                    </a:cubicBezTo>
                    <a:cubicBezTo>
                      <a:pt x="49" y="36"/>
                      <a:pt x="44" y="37"/>
                      <a:pt x="42" y="33"/>
                    </a:cubicBezTo>
                    <a:cubicBezTo>
                      <a:pt x="41" y="29"/>
                      <a:pt x="45" y="23"/>
                      <a:pt x="44" y="19"/>
                    </a:cubicBezTo>
                    <a:cubicBezTo>
                      <a:pt x="43" y="10"/>
                      <a:pt x="29" y="8"/>
                      <a:pt x="29" y="0"/>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69" name="Freeform 4868"/>
              <p:cNvSpPr>
                <a:spLocks/>
              </p:cNvSpPr>
              <p:nvPr/>
            </p:nvSpPr>
            <p:spPr bwMode="auto">
              <a:xfrm>
                <a:off x="3168" y="1792"/>
                <a:ext cx="183" cy="388"/>
              </a:xfrm>
              <a:custGeom>
                <a:avLst/>
                <a:gdLst>
                  <a:gd name="T0" fmla="*/ 170 w 73"/>
                  <a:gd name="T1" fmla="*/ 20 h 155"/>
                  <a:gd name="T2" fmla="*/ 201 w 73"/>
                  <a:gd name="T3" fmla="*/ 100 h 155"/>
                  <a:gd name="T4" fmla="*/ 170 w 73"/>
                  <a:gd name="T5" fmla="*/ 195 h 155"/>
                  <a:gd name="T6" fmla="*/ 183 w 73"/>
                  <a:gd name="T7" fmla="*/ 370 h 155"/>
                  <a:gd name="T8" fmla="*/ 150 w 73"/>
                  <a:gd name="T9" fmla="*/ 551 h 155"/>
                  <a:gd name="T10" fmla="*/ 75 w 73"/>
                  <a:gd name="T11" fmla="*/ 583 h 155"/>
                  <a:gd name="T12" fmla="*/ 0 w 73"/>
                  <a:gd name="T13" fmla="*/ 551 h 155"/>
                  <a:gd name="T14" fmla="*/ 145 w 73"/>
                  <a:gd name="T15" fmla="*/ 621 h 155"/>
                  <a:gd name="T16" fmla="*/ 288 w 73"/>
                  <a:gd name="T17" fmla="*/ 733 h 155"/>
                  <a:gd name="T18" fmla="*/ 321 w 73"/>
                  <a:gd name="T19" fmla="*/ 909 h 155"/>
                  <a:gd name="T20" fmla="*/ 384 w 73"/>
                  <a:gd name="T21" fmla="*/ 964 h 155"/>
                  <a:gd name="T22" fmla="*/ 451 w 73"/>
                  <a:gd name="T23" fmla="*/ 921 h 155"/>
                  <a:gd name="T24" fmla="*/ 451 w 73"/>
                  <a:gd name="T25" fmla="*/ 921 h 155"/>
                  <a:gd name="T26" fmla="*/ 401 w 73"/>
                  <a:gd name="T27" fmla="*/ 839 h 155"/>
                  <a:gd name="T28" fmla="*/ 358 w 73"/>
                  <a:gd name="T29" fmla="*/ 821 h 155"/>
                  <a:gd name="T30" fmla="*/ 351 w 73"/>
                  <a:gd name="T31" fmla="*/ 771 h 155"/>
                  <a:gd name="T32" fmla="*/ 308 w 73"/>
                  <a:gd name="T33" fmla="*/ 701 h 155"/>
                  <a:gd name="T34" fmla="*/ 258 w 73"/>
                  <a:gd name="T35" fmla="*/ 626 h 155"/>
                  <a:gd name="T36" fmla="*/ 201 w 73"/>
                  <a:gd name="T37" fmla="*/ 463 h 155"/>
                  <a:gd name="T38" fmla="*/ 208 w 73"/>
                  <a:gd name="T39" fmla="*/ 270 h 155"/>
                  <a:gd name="T40" fmla="*/ 213 w 73"/>
                  <a:gd name="T41" fmla="*/ 120 h 155"/>
                  <a:gd name="T42" fmla="*/ 213 w 73"/>
                  <a:gd name="T43" fmla="*/ 50 h 155"/>
                  <a:gd name="T44" fmla="*/ 170 w 73"/>
                  <a:gd name="T45" fmla="*/ 0 h 1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3" h="155">
                    <a:moveTo>
                      <a:pt x="27" y="3"/>
                    </a:moveTo>
                    <a:cubicBezTo>
                      <a:pt x="29" y="8"/>
                      <a:pt x="32" y="12"/>
                      <a:pt x="32" y="16"/>
                    </a:cubicBezTo>
                    <a:cubicBezTo>
                      <a:pt x="33" y="22"/>
                      <a:pt x="29" y="26"/>
                      <a:pt x="27" y="31"/>
                    </a:cubicBezTo>
                    <a:cubicBezTo>
                      <a:pt x="24" y="40"/>
                      <a:pt x="29" y="50"/>
                      <a:pt x="29" y="59"/>
                    </a:cubicBezTo>
                    <a:cubicBezTo>
                      <a:pt x="29" y="70"/>
                      <a:pt x="30" y="79"/>
                      <a:pt x="24" y="88"/>
                    </a:cubicBezTo>
                    <a:cubicBezTo>
                      <a:pt x="22" y="93"/>
                      <a:pt x="18" y="95"/>
                      <a:pt x="12" y="93"/>
                    </a:cubicBezTo>
                    <a:cubicBezTo>
                      <a:pt x="8" y="92"/>
                      <a:pt x="4" y="86"/>
                      <a:pt x="0" y="88"/>
                    </a:cubicBezTo>
                    <a:cubicBezTo>
                      <a:pt x="5" y="97"/>
                      <a:pt x="15" y="98"/>
                      <a:pt x="23" y="99"/>
                    </a:cubicBezTo>
                    <a:cubicBezTo>
                      <a:pt x="34" y="100"/>
                      <a:pt x="39" y="109"/>
                      <a:pt x="46" y="117"/>
                    </a:cubicBezTo>
                    <a:cubicBezTo>
                      <a:pt x="53" y="127"/>
                      <a:pt x="48" y="134"/>
                      <a:pt x="51" y="145"/>
                    </a:cubicBezTo>
                    <a:cubicBezTo>
                      <a:pt x="52" y="149"/>
                      <a:pt x="56" y="155"/>
                      <a:pt x="61" y="154"/>
                    </a:cubicBezTo>
                    <a:cubicBezTo>
                      <a:pt x="63" y="154"/>
                      <a:pt x="69" y="149"/>
                      <a:pt x="72" y="147"/>
                    </a:cubicBezTo>
                    <a:cubicBezTo>
                      <a:pt x="73" y="147"/>
                      <a:pt x="73" y="147"/>
                      <a:pt x="72" y="147"/>
                    </a:cubicBezTo>
                    <a:cubicBezTo>
                      <a:pt x="68" y="144"/>
                      <a:pt x="68" y="138"/>
                      <a:pt x="64" y="134"/>
                    </a:cubicBezTo>
                    <a:cubicBezTo>
                      <a:pt x="61" y="132"/>
                      <a:pt x="60" y="134"/>
                      <a:pt x="57" y="131"/>
                    </a:cubicBezTo>
                    <a:cubicBezTo>
                      <a:pt x="56" y="129"/>
                      <a:pt x="57" y="125"/>
                      <a:pt x="56" y="123"/>
                    </a:cubicBezTo>
                    <a:cubicBezTo>
                      <a:pt x="55" y="117"/>
                      <a:pt x="53" y="115"/>
                      <a:pt x="49" y="112"/>
                    </a:cubicBezTo>
                    <a:cubicBezTo>
                      <a:pt x="45" y="108"/>
                      <a:pt x="43" y="105"/>
                      <a:pt x="41" y="100"/>
                    </a:cubicBezTo>
                    <a:cubicBezTo>
                      <a:pt x="36" y="90"/>
                      <a:pt x="32" y="86"/>
                      <a:pt x="32" y="74"/>
                    </a:cubicBezTo>
                    <a:cubicBezTo>
                      <a:pt x="32" y="64"/>
                      <a:pt x="34" y="53"/>
                      <a:pt x="33" y="43"/>
                    </a:cubicBezTo>
                    <a:cubicBezTo>
                      <a:pt x="32" y="34"/>
                      <a:pt x="31" y="28"/>
                      <a:pt x="34" y="19"/>
                    </a:cubicBezTo>
                    <a:cubicBezTo>
                      <a:pt x="36" y="15"/>
                      <a:pt x="38" y="13"/>
                      <a:pt x="34" y="8"/>
                    </a:cubicBezTo>
                    <a:cubicBezTo>
                      <a:pt x="32" y="5"/>
                      <a:pt x="28" y="4"/>
                      <a:pt x="27" y="0"/>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0" name="Freeform 4869"/>
              <p:cNvSpPr>
                <a:spLocks/>
              </p:cNvSpPr>
              <p:nvPr/>
            </p:nvSpPr>
            <p:spPr bwMode="auto">
              <a:xfrm>
                <a:off x="3283" y="1655"/>
                <a:ext cx="40" cy="35"/>
              </a:xfrm>
              <a:custGeom>
                <a:avLst/>
                <a:gdLst>
                  <a:gd name="T0" fmla="*/ 100 w 16"/>
                  <a:gd name="T1" fmla="*/ 0 h 14"/>
                  <a:gd name="T2" fmla="*/ 33 w 16"/>
                  <a:gd name="T3" fmla="*/ 88 h 14"/>
                  <a:gd name="T4" fmla="*/ 0 w 16"/>
                  <a:gd name="T5" fmla="*/ 70 h 14"/>
                  <a:gd name="T6" fmla="*/ 58 w 16"/>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4">
                    <a:moveTo>
                      <a:pt x="16" y="0"/>
                    </a:moveTo>
                    <a:cubicBezTo>
                      <a:pt x="12" y="5"/>
                      <a:pt x="8" y="7"/>
                      <a:pt x="5" y="14"/>
                    </a:cubicBezTo>
                    <a:cubicBezTo>
                      <a:pt x="4" y="12"/>
                      <a:pt x="2" y="11"/>
                      <a:pt x="0" y="11"/>
                    </a:cubicBezTo>
                    <a:cubicBezTo>
                      <a:pt x="2" y="7"/>
                      <a:pt x="6" y="3"/>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1" name="Freeform 4870"/>
              <p:cNvSpPr>
                <a:spLocks/>
              </p:cNvSpPr>
              <p:nvPr/>
            </p:nvSpPr>
            <p:spPr bwMode="auto">
              <a:xfrm>
                <a:off x="3141" y="1517"/>
                <a:ext cx="100" cy="58"/>
              </a:xfrm>
              <a:custGeom>
                <a:avLst/>
                <a:gdLst>
                  <a:gd name="T0" fmla="*/ 0 w 40"/>
                  <a:gd name="T1" fmla="*/ 96 h 23"/>
                  <a:gd name="T2" fmla="*/ 163 w 40"/>
                  <a:gd name="T3" fmla="*/ 0 h 23"/>
                  <a:gd name="T4" fmla="*/ 250 w 40"/>
                  <a:gd name="T5" fmla="*/ 50 h 23"/>
                  <a:gd name="T6" fmla="*/ 100 w 40"/>
                  <a:gd name="T7" fmla="*/ 76 h 23"/>
                  <a:gd name="T8" fmla="*/ 75 w 40"/>
                  <a:gd name="T9" fmla="*/ 134 h 23"/>
                  <a:gd name="T10" fmla="*/ 13 w 40"/>
                  <a:gd name="T11" fmla="*/ 108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23">
                    <a:moveTo>
                      <a:pt x="0" y="15"/>
                    </a:moveTo>
                    <a:cubicBezTo>
                      <a:pt x="10" y="15"/>
                      <a:pt x="17" y="1"/>
                      <a:pt x="26" y="0"/>
                    </a:cubicBezTo>
                    <a:cubicBezTo>
                      <a:pt x="25" y="9"/>
                      <a:pt x="37" y="3"/>
                      <a:pt x="40" y="8"/>
                    </a:cubicBezTo>
                    <a:cubicBezTo>
                      <a:pt x="33" y="8"/>
                      <a:pt x="21" y="6"/>
                      <a:pt x="16" y="12"/>
                    </a:cubicBezTo>
                    <a:cubicBezTo>
                      <a:pt x="14" y="15"/>
                      <a:pt x="15" y="20"/>
                      <a:pt x="12" y="21"/>
                    </a:cubicBezTo>
                    <a:cubicBezTo>
                      <a:pt x="7" y="23"/>
                      <a:pt x="7" y="17"/>
                      <a:pt x="2"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2" name="Freeform 4871"/>
              <p:cNvSpPr>
                <a:spLocks/>
              </p:cNvSpPr>
              <p:nvPr/>
            </p:nvSpPr>
            <p:spPr bwMode="auto">
              <a:xfrm>
                <a:off x="3036" y="1720"/>
                <a:ext cx="52" cy="142"/>
              </a:xfrm>
              <a:custGeom>
                <a:avLst/>
                <a:gdLst>
                  <a:gd name="T0" fmla="*/ 0 w 21"/>
                  <a:gd name="T1" fmla="*/ 0 h 57"/>
                  <a:gd name="T2" fmla="*/ 74 w 21"/>
                  <a:gd name="T3" fmla="*/ 67 h 57"/>
                  <a:gd name="T4" fmla="*/ 104 w 21"/>
                  <a:gd name="T5" fmla="*/ 162 h 57"/>
                  <a:gd name="T6" fmla="*/ 111 w 21"/>
                  <a:gd name="T7" fmla="*/ 249 h 57"/>
                  <a:gd name="T8" fmla="*/ 87 w 21"/>
                  <a:gd name="T9" fmla="*/ 354 h 57"/>
                  <a:gd name="T10" fmla="*/ 12 w 21"/>
                  <a:gd name="T11" fmla="*/ 137 h 57"/>
                  <a:gd name="T12" fmla="*/ 12 w 21"/>
                  <a:gd name="T13" fmla="*/ 137 h 57"/>
                  <a:gd name="T14" fmla="*/ 12 w 21"/>
                  <a:gd name="T15" fmla="*/ 17 h 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57">
                    <a:moveTo>
                      <a:pt x="0" y="0"/>
                    </a:moveTo>
                    <a:cubicBezTo>
                      <a:pt x="0" y="5"/>
                      <a:pt x="9" y="8"/>
                      <a:pt x="12" y="11"/>
                    </a:cubicBezTo>
                    <a:cubicBezTo>
                      <a:pt x="16" y="17"/>
                      <a:pt x="15" y="20"/>
                      <a:pt x="17" y="26"/>
                    </a:cubicBezTo>
                    <a:cubicBezTo>
                      <a:pt x="19" y="32"/>
                      <a:pt x="21" y="33"/>
                      <a:pt x="18" y="40"/>
                    </a:cubicBezTo>
                    <a:cubicBezTo>
                      <a:pt x="16" y="46"/>
                      <a:pt x="14" y="50"/>
                      <a:pt x="14" y="57"/>
                    </a:cubicBezTo>
                    <a:cubicBezTo>
                      <a:pt x="14" y="49"/>
                      <a:pt x="17" y="17"/>
                      <a:pt x="2" y="22"/>
                    </a:cubicBezTo>
                    <a:cubicBezTo>
                      <a:pt x="2" y="22"/>
                      <a:pt x="2" y="22"/>
                      <a:pt x="2" y="22"/>
                    </a:cubicBezTo>
                    <a:cubicBezTo>
                      <a:pt x="9" y="17"/>
                      <a:pt x="3" y="10"/>
                      <a:pt x="2"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3" name="Freeform 4872"/>
              <p:cNvSpPr>
                <a:spLocks/>
              </p:cNvSpPr>
              <p:nvPr/>
            </p:nvSpPr>
            <p:spPr bwMode="auto">
              <a:xfrm>
                <a:off x="2896" y="1577"/>
                <a:ext cx="97" cy="80"/>
              </a:xfrm>
              <a:custGeom>
                <a:avLst/>
                <a:gdLst>
                  <a:gd name="T0" fmla="*/ 12 w 39"/>
                  <a:gd name="T1" fmla="*/ 138 h 32"/>
                  <a:gd name="T2" fmla="*/ 0 w 39"/>
                  <a:gd name="T3" fmla="*/ 138 h 32"/>
                  <a:gd name="T4" fmla="*/ 17 w 39"/>
                  <a:gd name="T5" fmla="*/ 83 h 32"/>
                  <a:gd name="T6" fmla="*/ 87 w 39"/>
                  <a:gd name="T7" fmla="*/ 63 h 32"/>
                  <a:gd name="T8" fmla="*/ 241 w 39"/>
                  <a:gd name="T9" fmla="*/ 0 h 32"/>
                  <a:gd name="T10" fmla="*/ 104 w 39"/>
                  <a:gd name="T11" fmla="*/ 70 h 32"/>
                  <a:gd name="T12" fmla="*/ 55 w 39"/>
                  <a:gd name="T13" fmla="*/ 188 h 32"/>
                  <a:gd name="T14" fmla="*/ 17 w 39"/>
                  <a:gd name="T15" fmla="*/ 200 h 32"/>
                  <a:gd name="T16" fmla="*/ 12 w 39"/>
                  <a:gd name="T17" fmla="*/ 163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 h="32">
                    <a:moveTo>
                      <a:pt x="2" y="22"/>
                    </a:moveTo>
                    <a:cubicBezTo>
                      <a:pt x="1" y="22"/>
                      <a:pt x="1" y="23"/>
                      <a:pt x="0" y="22"/>
                    </a:cubicBezTo>
                    <a:cubicBezTo>
                      <a:pt x="1" y="19"/>
                      <a:pt x="0" y="16"/>
                      <a:pt x="3" y="13"/>
                    </a:cubicBezTo>
                    <a:cubicBezTo>
                      <a:pt x="5" y="11"/>
                      <a:pt x="11" y="11"/>
                      <a:pt x="14" y="10"/>
                    </a:cubicBezTo>
                    <a:cubicBezTo>
                      <a:pt x="22" y="7"/>
                      <a:pt x="30" y="1"/>
                      <a:pt x="39" y="0"/>
                    </a:cubicBezTo>
                    <a:cubicBezTo>
                      <a:pt x="37" y="6"/>
                      <a:pt x="23" y="8"/>
                      <a:pt x="17" y="11"/>
                    </a:cubicBezTo>
                    <a:cubicBezTo>
                      <a:pt x="8" y="17"/>
                      <a:pt x="9" y="19"/>
                      <a:pt x="9" y="30"/>
                    </a:cubicBezTo>
                    <a:cubicBezTo>
                      <a:pt x="7" y="30"/>
                      <a:pt x="5" y="31"/>
                      <a:pt x="3" y="32"/>
                    </a:cubicBezTo>
                    <a:cubicBezTo>
                      <a:pt x="2" y="30"/>
                      <a:pt x="2" y="28"/>
                      <a:pt x="2" y="26"/>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4" name="Freeform 4873"/>
              <p:cNvSpPr>
                <a:spLocks/>
              </p:cNvSpPr>
              <p:nvPr/>
            </p:nvSpPr>
            <p:spPr bwMode="auto">
              <a:xfrm>
                <a:off x="3146" y="1470"/>
                <a:ext cx="87" cy="30"/>
              </a:xfrm>
              <a:custGeom>
                <a:avLst/>
                <a:gdLst>
                  <a:gd name="T0" fmla="*/ 0 w 35"/>
                  <a:gd name="T1" fmla="*/ 75 h 12"/>
                  <a:gd name="T2" fmla="*/ 129 w 35"/>
                  <a:gd name="T3" fmla="*/ 8 h 12"/>
                  <a:gd name="T4" fmla="*/ 216 w 35"/>
                  <a:gd name="T5" fmla="*/ 75 h 12"/>
                  <a:gd name="T6" fmla="*/ 30 w 35"/>
                  <a:gd name="T7" fmla="*/ 7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2">
                    <a:moveTo>
                      <a:pt x="0" y="12"/>
                    </a:moveTo>
                    <a:cubicBezTo>
                      <a:pt x="4" y="8"/>
                      <a:pt x="15" y="0"/>
                      <a:pt x="21" y="1"/>
                    </a:cubicBezTo>
                    <a:cubicBezTo>
                      <a:pt x="26" y="1"/>
                      <a:pt x="32" y="8"/>
                      <a:pt x="35" y="12"/>
                    </a:cubicBezTo>
                    <a:cubicBezTo>
                      <a:pt x="25" y="6"/>
                      <a:pt x="15" y="4"/>
                      <a:pt x="5" y="11"/>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5" name="Freeform 4874"/>
              <p:cNvSpPr>
                <a:spLocks/>
              </p:cNvSpPr>
              <p:nvPr/>
            </p:nvSpPr>
            <p:spPr bwMode="auto">
              <a:xfrm>
                <a:off x="3006" y="1602"/>
                <a:ext cx="40" cy="85"/>
              </a:xfrm>
              <a:custGeom>
                <a:avLst/>
                <a:gdLst>
                  <a:gd name="T0" fmla="*/ 20 w 16"/>
                  <a:gd name="T1" fmla="*/ 108 h 34"/>
                  <a:gd name="T2" fmla="*/ 100 w 16"/>
                  <a:gd name="T3" fmla="*/ 213 h 34"/>
                  <a:gd name="T4" fmla="*/ 45 w 16"/>
                  <a:gd name="T5" fmla="*/ 113 h 34"/>
                  <a:gd name="T6" fmla="*/ 88 w 16"/>
                  <a:gd name="T7" fmla="*/ 25 h 34"/>
                  <a:gd name="T8" fmla="*/ 0 w 16"/>
                  <a:gd name="T9" fmla="*/ 95 h 34"/>
                  <a:gd name="T10" fmla="*/ 8 w 16"/>
                  <a:gd name="T11" fmla="*/ 95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34">
                    <a:moveTo>
                      <a:pt x="3" y="17"/>
                    </a:moveTo>
                    <a:cubicBezTo>
                      <a:pt x="2" y="23"/>
                      <a:pt x="11" y="31"/>
                      <a:pt x="16" y="34"/>
                    </a:cubicBezTo>
                    <a:cubicBezTo>
                      <a:pt x="11" y="29"/>
                      <a:pt x="7" y="25"/>
                      <a:pt x="7" y="18"/>
                    </a:cubicBezTo>
                    <a:cubicBezTo>
                      <a:pt x="6" y="11"/>
                      <a:pt x="9" y="9"/>
                      <a:pt x="14" y="4"/>
                    </a:cubicBezTo>
                    <a:cubicBezTo>
                      <a:pt x="10" y="0"/>
                      <a:pt x="1" y="11"/>
                      <a:pt x="0" y="15"/>
                    </a:cubicBezTo>
                    <a:cubicBezTo>
                      <a:pt x="0" y="16"/>
                      <a:pt x="0" y="15"/>
                      <a:pt x="1" y="15"/>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6" name="Freeform 4875"/>
              <p:cNvSpPr>
                <a:spLocks/>
              </p:cNvSpPr>
              <p:nvPr/>
            </p:nvSpPr>
            <p:spPr bwMode="auto">
              <a:xfrm>
                <a:off x="3106" y="1812"/>
                <a:ext cx="25" cy="130"/>
              </a:xfrm>
              <a:custGeom>
                <a:avLst/>
                <a:gdLst>
                  <a:gd name="T0" fmla="*/ 50 w 10"/>
                  <a:gd name="T1" fmla="*/ 33 h 52"/>
                  <a:gd name="T2" fmla="*/ 20 w 10"/>
                  <a:gd name="T3" fmla="*/ 183 h 52"/>
                  <a:gd name="T4" fmla="*/ 0 w 10"/>
                  <a:gd name="T5" fmla="*/ 250 h 52"/>
                  <a:gd name="T6" fmla="*/ 33 w 10"/>
                  <a:gd name="T7" fmla="*/ 325 h 52"/>
                  <a:gd name="T8" fmla="*/ 33 w 10"/>
                  <a:gd name="T9" fmla="*/ 238 h 52"/>
                  <a:gd name="T10" fmla="*/ 58 w 10"/>
                  <a:gd name="T11" fmla="*/ 158 h 52"/>
                  <a:gd name="T12" fmla="*/ 58 w 10"/>
                  <a:gd name="T13" fmla="*/ 83 h 52"/>
                  <a:gd name="T14" fmla="*/ 63 w 10"/>
                  <a:gd name="T15" fmla="*/ 0 h 5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52">
                    <a:moveTo>
                      <a:pt x="8" y="5"/>
                    </a:moveTo>
                    <a:cubicBezTo>
                      <a:pt x="5" y="12"/>
                      <a:pt x="4" y="21"/>
                      <a:pt x="3" y="29"/>
                    </a:cubicBezTo>
                    <a:cubicBezTo>
                      <a:pt x="2" y="32"/>
                      <a:pt x="0" y="37"/>
                      <a:pt x="0" y="40"/>
                    </a:cubicBezTo>
                    <a:cubicBezTo>
                      <a:pt x="1" y="43"/>
                      <a:pt x="4" y="49"/>
                      <a:pt x="5" y="52"/>
                    </a:cubicBezTo>
                    <a:cubicBezTo>
                      <a:pt x="5" y="47"/>
                      <a:pt x="5" y="43"/>
                      <a:pt x="5" y="38"/>
                    </a:cubicBezTo>
                    <a:cubicBezTo>
                      <a:pt x="6" y="32"/>
                      <a:pt x="8" y="30"/>
                      <a:pt x="9" y="25"/>
                    </a:cubicBezTo>
                    <a:cubicBezTo>
                      <a:pt x="10" y="22"/>
                      <a:pt x="9" y="17"/>
                      <a:pt x="9" y="13"/>
                    </a:cubicBezTo>
                    <a:cubicBezTo>
                      <a:pt x="9" y="9"/>
                      <a:pt x="7" y="3"/>
                      <a:pt x="10" y="0"/>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7" name="Freeform 4876"/>
              <p:cNvSpPr>
                <a:spLocks/>
              </p:cNvSpPr>
              <p:nvPr/>
            </p:nvSpPr>
            <p:spPr bwMode="auto">
              <a:xfrm>
                <a:off x="2506" y="1445"/>
                <a:ext cx="215" cy="175"/>
              </a:xfrm>
              <a:custGeom>
                <a:avLst/>
                <a:gdLst>
                  <a:gd name="T0" fmla="*/ 183 w 86"/>
                  <a:gd name="T1" fmla="*/ 263 h 70"/>
                  <a:gd name="T2" fmla="*/ 208 w 86"/>
                  <a:gd name="T3" fmla="*/ 325 h 70"/>
                  <a:gd name="T4" fmla="*/ 145 w 86"/>
                  <a:gd name="T5" fmla="*/ 363 h 70"/>
                  <a:gd name="T6" fmla="*/ 33 w 86"/>
                  <a:gd name="T7" fmla="*/ 438 h 70"/>
                  <a:gd name="T8" fmla="*/ 300 w 86"/>
                  <a:gd name="T9" fmla="*/ 383 h 70"/>
                  <a:gd name="T10" fmla="*/ 538 w 86"/>
                  <a:gd name="T11" fmla="*/ 408 h 70"/>
                  <a:gd name="T12" fmla="*/ 350 w 86"/>
                  <a:gd name="T13" fmla="*/ 350 h 70"/>
                  <a:gd name="T14" fmla="*/ 238 w 86"/>
                  <a:gd name="T15" fmla="*/ 245 h 70"/>
                  <a:gd name="T16" fmla="*/ 138 w 86"/>
                  <a:gd name="T17" fmla="*/ 120 h 70"/>
                  <a:gd name="T18" fmla="*/ 0 w 86"/>
                  <a:gd name="T19" fmla="*/ 8 h 70"/>
                  <a:gd name="T20" fmla="*/ 95 w 86"/>
                  <a:gd name="T21" fmla="*/ 138 h 70"/>
                  <a:gd name="T22" fmla="*/ 183 w 86"/>
                  <a:gd name="T23" fmla="*/ 250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6" h="70">
                    <a:moveTo>
                      <a:pt x="29" y="42"/>
                    </a:moveTo>
                    <a:cubicBezTo>
                      <a:pt x="28" y="47"/>
                      <a:pt x="35" y="48"/>
                      <a:pt x="33" y="52"/>
                    </a:cubicBezTo>
                    <a:cubicBezTo>
                      <a:pt x="32" y="55"/>
                      <a:pt x="26" y="57"/>
                      <a:pt x="23" y="58"/>
                    </a:cubicBezTo>
                    <a:cubicBezTo>
                      <a:pt x="16" y="61"/>
                      <a:pt x="10" y="64"/>
                      <a:pt x="5" y="70"/>
                    </a:cubicBezTo>
                    <a:cubicBezTo>
                      <a:pt x="20" y="67"/>
                      <a:pt x="33" y="63"/>
                      <a:pt x="48" y="61"/>
                    </a:cubicBezTo>
                    <a:cubicBezTo>
                      <a:pt x="62" y="60"/>
                      <a:pt x="73" y="65"/>
                      <a:pt x="86" y="65"/>
                    </a:cubicBezTo>
                    <a:cubicBezTo>
                      <a:pt x="76" y="64"/>
                      <a:pt x="65" y="60"/>
                      <a:pt x="56" y="56"/>
                    </a:cubicBezTo>
                    <a:cubicBezTo>
                      <a:pt x="49" y="52"/>
                      <a:pt x="44" y="45"/>
                      <a:pt x="38" y="39"/>
                    </a:cubicBezTo>
                    <a:cubicBezTo>
                      <a:pt x="31" y="32"/>
                      <a:pt x="27" y="26"/>
                      <a:pt x="22" y="19"/>
                    </a:cubicBezTo>
                    <a:cubicBezTo>
                      <a:pt x="17" y="12"/>
                      <a:pt x="9" y="0"/>
                      <a:pt x="0" y="1"/>
                    </a:cubicBezTo>
                    <a:cubicBezTo>
                      <a:pt x="1" y="7"/>
                      <a:pt x="11" y="17"/>
                      <a:pt x="15" y="22"/>
                    </a:cubicBezTo>
                    <a:cubicBezTo>
                      <a:pt x="19" y="29"/>
                      <a:pt x="23" y="35"/>
                      <a:pt x="29" y="4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8" name="Freeform 4877"/>
              <p:cNvSpPr>
                <a:spLocks/>
              </p:cNvSpPr>
              <p:nvPr/>
            </p:nvSpPr>
            <p:spPr bwMode="auto">
              <a:xfrm>
                <a:off x="2568" y="1677"/>
                <a:ext cx="75" cy="238"/>
              </a:xfrm>
              <a:custGeom>
                <a:avLst/>
                <a:gdLst>
                  <a:gd name="T0" fmla="*/ 188 w 30"/>
                  <a:gd name="T1" fmla="*/ 0 h 95"/>
                  <a:gd name="T2" fmla="*/ 25 w 30"/>
                  <a:gd name="T3" fmla="*/ 296 h 95"/>
                  <a:gd name="T4" fmla="*/ 38 w 30"/>
                  <a:gd name="T5" fmla="*/ 471 h 95"/>
                  <a:gd name="T6" fmla="*/ 88 w 30"/>
                  <a:gd name="T7" fmla="*/ 551 h 95"/>
                  <a:gd name="T8" fmla="*/ 145 w 30"/>
                  <a:gd name="T9" fmla="*/ 596 h 95"/>
                  <a:gd name="T10" fmla="*/ 75 w 30"/>
                  <a:gd name="T11" fmla="*/ 321 h 95"/>
                  <a:gd name="T12" fmla="*/ 108 w 30"/>
                  <a:gd name="T13" fmla="*/ 175 h 95"/>
                  <a:gd name="T14" fmla="*/ 175 w 30"/>
                  <a:gd name="T15" fmla="*/ 38 h 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95">
                    <a:moveTo>
                      <a:pt x="30" y="0"/>
                    </a:moveTo>
                    <a:cubicBezTo>
                      <a:pt x="18" y="13"/>
                      <a:pt x="9" y="31"/>
                      <a:pt x="4" y="47"/>
                    </a:cubicBezTo>
                    <a:cubicBezTo>
                      <a:pt x="0" y="57"/>
                      <a:pt x="1" y="66"/>
                      <a:pt x="6" y="75"/>
                    </a:cubicBezTo>
                    <a:cubicBezTo>
                      <a:pt x="8" y="79"/>
                      <a:pt x="11" y="85"/>
                      <a:pt x="14" y="88"/>
                    </a:cubicBezTo>
                    <a:cubicBezTo>
                      <a:pt x="17" y="91"/>
                      <a:pt x="21" y="92"/>
                      <a:pt x="23" y="95"/>
                    </a:cubicBezTo>
                    <a:cubicBezTo>
                      <a:pt x="12" y="84"/>
                      <a:pt x="9" y="65"/>
                      <a:pt x="12" y="51"/>
                    </a:cubicBezTo>
                    <a:cubicBezTo>
                      <a:pt x="14" y="42"/>
                      <a:pt x="13" y="36"/>
                      <a:pt x="17" y="28"/>
                    </a:cubicBezTo>
                    <a:cubicBezTo>
                      <a:pt x="20" y="21"/>
                      <a:pt x="25" y="13"/>
                      <a:pt x="28" y="6"/>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79" name="Freeform 4878"/>
              <p:cNvSpPr>
                <a:spLocks/>
              </p:cNvSpPr>
              <p:nvPr/>
            </p:nvSpPr>
            <p:spPr bwMode="auto">
              <a:xfrm>
                <a:off x="2683" y="1780"/>
                <a:ext cx="183" cy="100"/>
              </a:xfrm>
              <a:custGeom>
                <a:avLst/>
                <a:gdLst>
                  <a:gd name="T0" fmla="*/ 0 w 73"/>
                  <a:gd name="T1" fmla="*/ 170 h 40"/>
                  <a:gd name="T2" fmla="*/ 83 w 73"/>
                  <a:gd name="T3" fmla="*/ 83 h 40"/>
                  <a:gd name="T4" fmla="*/ 196 w 73"/>
                  <a:gd name="T5" fmla="*/ 120 h 40"/>
                  <a:gd name="T6" fmla="*/ 313 w 73"/>
                  <a:gd name="T7" fmla="*/ 158 h 40"/>
                  <a:gd name="T8" fmla="*/ 333 w 73"/>
                  <a:gd name="T9" fmla="*/ 250 h 40"/>
                  <a:gd name="T10" fmla="*/ 401 w 73"/>
                  <a:gd name="T11" fmla="*/ 75 h 40"/>
                  <a:gd name="T12" fmla="*/ 288 w 73"/>
                  <a:gd name="T13" fmla="*/ 83 h 40"/>
                  <a:gd name="T14" fmla="*/ 88 w 73"/>
                  <a:gd name="T15" fmla="*/ 38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3" h="40">
                    <a:moveTo>
                      <a:pt x="0" y="27"/>
                    </a:moveTo>
                    <a:cubicBezTo>
                      <a:pt x="3" y="23"/>
                      <a:pt x="8" y="15"/>
                      <a:pt x="13" y="13"/>
                    </a:cubicBezTo>
                    <a:cubicBezTo>
                      <a:pt x="19" y="11"/>
                      <a:pt x="25" y="16"/>
                      <a:pt x="31" y="19"/>
                    </a:cubicBezTo>
                    <a:cubicBezTo>
                      <a:pt x="36" y="21"/>
                      <a:pt x="45" y="21"/>
                      <a:pt x="50" y="25"/>
                    </a:cubicBezTo>
                    <a:cubicBezTo>
                      <a:pt x="54" y="27"/>
                      <a:pt x="58" y="37"/>
                      <a:pt x="53" y="40"/>
                    </a:cubicBezTo>
                    <a:cubicBezTo>
                      <a:pt x="61" y="37"/>
                      <a:pt x="73" y="18"/>
                      <a:pt x="64" y="12"/>
                    </a:cubicBezTo>
                    <a:cubicBezTo>
                      <a:pt x="57" y="17"/>
                      <a:pt x="54" y="17"/>
                      <a:pt x="46" y="13"/>
                    </a:cubicBezTo>
                    <a:cubicBezTo>
                      <a:pt x="38" y="10"/>
                      <a:pt x="20" y="0"/>
                      <a:pt x="14" y="6"/>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0" name="Freeform 4879"/>
              <p:cNvSpPr>
                <a:spLocks/>
              </p:cNvSpPr>
              <p:nvPr/>
            </p:nvSpPr>
            <p:spPr bwMode="auto">
              <a:xfrm>
                <a:off x="2548" y="1910"/>
                <a:ext cx="218" cy="85"/>
              </a:xfrm>
              <a:custGeom>
                <a:avLst/>
                <a:gdLst>
                  <a:gd name="T0" fmla="*/ 188 w 87"/>
                  <a:gd name="T1" fmla="*/ 0 h 34"/>
                  <a:gd name="T2" fmla="*/ 208 w 87"/>
                  <a:gd name="T3" fmla="*/ 150 h 34"/>
                  <a:gd name="T4" fmla="*/ 100 w 87"/>
                  <a:gd name="T5" fmla="*/ 163 h 34"/>
                  <a:gd name="T6" fmla="*/ 0 w 87"/>
                  <a:gd name="T7" fmla="*/ 183 h 34"/>
                  <a:gd name="T8" fmla="*/ 138 w 87"/>
                  <a:gd name="T9" fmla="*/ 213 h 34"/>
                  <a:gd name="T10" fmla="*/ 288 w 87"/>
                  <a:gd name="T11" fmla="*/ 213 h 34"/>
                  <a:gd name="T12" fmla="*/ 413 w 87"/>
                  <a:gd name="T13" fmla="*/ 208 h 34"/>
                  <a:gd name="T14" fmla="*/ 546 w 87"/>
                  <a:gd name="T15" fmla="*/ 200 h 34"/>
                  <a:gd name="T16" fmla="*/ 464 w 87"/>
                  <a:gd name="T17" fmla="*/ 158 h 34"/>
                  <a:gd name="T18" fmla="*/ 413 w 87"/>
                  <a:gd name="T19" fmla="*/ 113 h 34"/>
                  <a:gd name="T20" fmla="*/ 233 w 87"/>
                  <a:gd name="T21" fmla="*/ 63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7" h="34">
                    <a:moveTo>
                      <a:pt x="30" y="0"/>
                    </a:moveTo>
                    <a:cubicBezTo>
                      <a:pt x="34" y="7"/>
                      <a:pt x="45" y="20"/>
                      <a:pt x="33" y="24"/>
                    </a:cubicBezTo>
                    <a:cubicBezTo>
                      <a:pt x="28" y="25"/>
                      <a:pt x="22" y="25"/>
                      <a:pt x="16" y="26"/>
                    </a:cubicBezTo>
                    <a:cubicBezTo>
                      <a:pt x="12" y="27"/>
                      <a:pt x="4" y="27"/>
                      <a:pt x="0" y="29"/>
                    </a:cubicBezTo>
                    <a:cubicBezTo>
                      <a:pt x="8" y="29"/>
                      <a:pt x="15" y="33"/>
                      <a:pt x="22" y="34"/>
                    </a:cubicBezTo>
                    <a:cubicBezTo>
                      <a:pt x="30" y="34"/>
                      <a:pt x="38" y="34"/>
                      <a:pt x="46" y="34"/>
                    </a:cubicBezTo>
                    <a:cubicBezTo>
                      <a:pt x="53" y="34"/>
                      <a:pt x="59" y="34"/>
                      <a:pt x="66" y="33"/>
                    </a:cubicBezTo>
                    <a:cubicBezTo>
                      <a:pt x="72" y="32"/>
                      <a:pt x="83" y="29"/>
                      <a:pt x="87" y="32"/>
                    </a:cubicBezTo>
                    <a:cubicBezTo>
                      <a:pt x="83" y="30"/>
                      <a:pt x="78" y="28"/>
                      <a:pt x="74" y="25"/>
                    </a:cubicBezTo>
                    <a:cubicBezTo>
                      <a:pt x="71" y="23"/>
                      <a:pt x="70" y="20"/>
                      <a:pt x="66" y="18"/>
                    </a:cubicBezTo>
                    <a:cubicBezTo>
                      <a:pt x="58" y="15"/>
                      <a:pt x="44" y="15"/>
                      <a:pt x="37" y="1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1" name="Freeform 4880"/>
              <p:cNvSpPr>
                <a:spLocks/>
              </p:cNvSpPr>
              <p:nvPr/>
            </p:nvSpPr>
            <p:spPr bwMode="auto">
              <a:xfrm>
                <a:off x="2298" y="1690"/>
                <a:ext cx="193" cy="287"/>
              </a:xfrm>
              <a:custGeom>
                <a:avLst/>
                <a:gdLst>
                  <a:gd name="T0" fmla="*/ 113 w 77"/>
                  <a:gd name="T1" fmla="*/ 112 h 115"/>
                  <a:gd name="T2" fmla="*/ 100 w 77"/>
                  <a:gd name="T3" fmla="*/ 275 h 115"/>
                  <a:gd name="T4" fmla="*/ 63 w 77"/>
                  <a:gd name="T5" fmla="*/ 362 h 115"/>
                  <a:gd name="T6" fmla="*/ 0 w 77"/>
                  <a:gd name="T7" fmla="*/ 417 h 115"/>
                  <a:gd name="T8" fmla="*/ 88 w 77"/>
                  <a:gd name="T9" fmla="*/ 374 h 115"/>
                  <a:gd name="T10" fmla="*/ 138 w 77"/>
                  <a:gd name="T11" fmla="*/ 317 h 115"/>
                  <a:gd name="T12" fmla="*/ 226 w 77"/>
                  <a:gd name="T13" fmla="*/ 437 h 115"/>
                  <a:gd name="T14" fmla="*/ 201 w 77"/>
                  <a:gd name="T15" fmla="*/ 611 h 115"/>
                  <a:gd name="T16" fmla="*/ 83 w 77"/>
                  <a:gd name="T17" fmla="*/ 711 h 115"/>
                  <a:gd name="T18" fmla="*/ 170 w 77"/>
                  <a:gd name="T19" fmla="*/ 686 h 115"/>
                  <a:gd name="T20" fmla="*/ 276 w 77"/>
                  <a:gd name="T21" fmla="*/ 686 h 115"/>
                  <a:gd name="T22" fmla="*/ 376 w 77"/>
                  <a:gd name="T23" fmla="*/ 704 h 115"/>
                  <a:gd name="T24" fmla="*/ 484 w 77"/>
                  <a:gd name="T25" fmla="*/ 704 h 115"/>
                  <a:gd name="T26" fmla="*/ 351 w 77"/>
                  <a:gd name="T27" fmla="*/ 562 h 115"/>
                  <a:gd name="T28" fmla="*/ 276 w 77"/>
                  <a:gd name="T29" fmla="*/ 374 h 115"/>
                  <a:gd name="T30" fmla="*/ 201 w 77"/>
                  <a:gd name="T31" fmla="*/ 200 h 115"/>
                  <a:gd name="T32" fmla="*/ 150 w 77"/>
                  <a:gd name="T33" fmla="*/ 12 h 115"/>
                  <a:gd name="T34" fmla="*/ 150 w 77"/>
                  <a:gd name="T35" fmla="*/ 0 h 115"/>
                  <a:gd name="T36" fmla="*/ 125 w 77"/>
                  <a:gd name="T37" fmla="*/ 87 h 1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7" h="115">
                    <a:moveTo>
                      <a:pt x="18" y="18"/>
                    </a:moveTo>
                    <a:cubicBezTo>
                      <a:pt x="19" y="28"/>
                      <a:pt x="20" y="35"/>
                      <a:pt x="16" y="44"/>
                    </a:cubicBezTo>
                    <a:cubicBezTo>
                      <a:pt x="14" y="48"/>
                      <a:pt x="12" y="53"/>
                      <a:pt x="10" y="58"/>
                    </a:cubicBezTo>
                    <a:cubicBezTo>
                      <a:pt x="7" y="62"/>
                      <a:pt x="4" y="64"/>
                      <a:pt x="0" y="67"/>
                    </a:cubicBezTo>
                    <a:cubicBezTo>
                      <a:pt x="5" y="65"/>
                      <a:pt x="10" y="63"/>
                      <a:pt x="14" y="60"/>
                    </a:cubicBezTo>
                    <a:cubicBezTo>
                      <a:pt x="17" y="57"/>
                      <a:pt x="18" y="53"/>
                      <a:pt x="22" y="51"/>
                    </a:cubicBezTo>
                    <a:cubicBezTo>
                      <a:pt x="35" y="43"/>
                      <a:pt x="35" y="62"/>
                      <a:pt x="36" y="70"/>
                    </a:cubicBezTo>
                    <a:cubicBezTo>
                      <a:pt x="36" y="80"/>
                      <a:pt x="41" y="89"/>
                      <a:pt x="32" y="98"/>
                    </a:cubicBezTo>
                    <a:cubicBezTo>
                      <a:pt x="26" y="104"/>
                      <a:pt x="18" y="105"/>
                      <a:pt x="13" y="114"/>
                    </a:cubicBezTo>
                    <a:cubicBezTo>
                      <a:pt x="17" y="113"/>
                      <a:pt x="22" y="110"/>
                      <a:pt x="27" y="110"/>
                    </a:cubicBezTo>
                    <a:cubicBezTo>
                      <a:pt x="33" y="109"/>
                      <a:pt x="38" y="110"/>
                      <a:pt x="44" y="110"/>
                    </a:cubicBezTo>
                    <a:cubicBezTo>
                      <a:pt x="49" y="111"/>
                      <a:pt x="54" y="112"/>
                      <a:pt x="60" y="113"/>
                    </a:cubicBezTo>
                    <a:cubicBezTo>
                      <a:pt x="65" y="113"/>
                      <a:pt x="71" y="111"/>
                      <a:pt x="77" y="113"/>
                    </a:cubicBezTo>
                    <a:cubicBezTo>
                      <a:pt x="64" y="115"/>
                      <a:pt x="62" y="97"/>
                      <a:pt x="56" y="90"/>
                    </a:cubicBezTo>
                    <a:cubicBezTo>
                      <a:pt x="50" y="80"/>
                      <a:pt x="47" y="70"/>
                      <a:pt x="44" y="60"/>
                    </a:cubicBezTo>
                    <a:cubicBezTo>
                      <a:pt x="42" y="50"/>
                      <a:pt x="37" y="41"/>
                      <a:pt x="32" y="32"/>
                    </a:cubicBezTo>
                    <a:cubicBezTo>
                      <a:pt x="27" y="22"/>
                      <a:pt x="28" y="12"/>
                      <a:pt x="24" y="2"/>
                    </a:cubicBezTo>
                    <a:cubicBezTo>
                      <a:pt x="24" y="3"/>
                      <a:pt x="24" y="0"/>
                      <a:pt x="24" y="0"/>
                    </a:cubicBezTo>
                    <a:cubicBezTo>
                      <a:pt x="23" y="5"/>
                      <a:pt x="21" y="9"/>
                      <a:pt x="20" y="14"/>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2" name="Freeform 4881"/>
              <p:cNvSpPr>
                <a:spLocks/>
              </p:cNvSpPr>
              <p:nvPr/>
            </p:nvSpPr>
            <p:spPr bwMode="auto">
              <a:xfrm>
                <a:off x="2226" y="1370"/>
                <a:ext cx="162" cy="142"/>
              </a:xfrm>
              <a:custGeom>
                <a:avLst/>
                <a:gdLst>
                  <a:gd name="T0" fmla="*/ 142 w 65"/>
                  <a:gd name="T1" fmla="*/ 137 h 57"/>
                  <a:gd name="T2" fmla="*/ 12 w 65"/>
                  <a:gd name="T3" fmla="*/ 354 h 57"/>
                  <a:gd name="T4" fmla="*/ 224 w 65"/>
                  <a:gd name="T5" fmla="*/ 229 h 57"/>
                  <a:gd name="T6" fmla="*/ 137 w 65"/>
                  <a:gd name="T7" fmla="*/ 199 h 57"/>
                  <a:gd name="T8" fmla="*/ 224 w 65"/>
                  <a:gd name="T9" fmla="*/ 125 h 57"/>
                  <a:gd name="T10" fmla="*/ 404 w 65"/>
                  <a:gd name="T11" fmla="*/ 0 h 57"/>
                  <a:gd name="T12" fmla="*/ 287 w 65"/>
                  <a:gd name="T13" fmla="*/ 42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 h="57">
                    <a:moveTo>
                      <a:pt x="23" y="22"/>
                    </a:moveTo>
                    <a:cubicBezTo>
                      <a:pt x="12" y="30"/>
                      <a:pt x="0" y="42"/>
                      <a:pt x="2" y="57"/>
                    </a:cubicBezTo>
                    <a:cubicBezTo>
                      <a:pt x="10" y="45"/>
                      <a:pt x="21" y="38"/>
                      <a:pt x="36" y="37"/>
                    </a:cubicBezTo>
                    <a:cubicBezTo>
                      <a:pt x="30" y="37"/>
                      <a:pt x="21" y="38"/>
                      <a:pt x="22" y="32"/>
                    </a:cubicBezTo>
                    <a:cubicBezTo>
                      <a:pt x="23" y="25"/>
                      <a:pt x="31" y="22"/>
                      <a:pt x="36" y="20"/>
                    </a:cubicBezTo>
                    <a:cubicBezTo>
                      <a:pt x="46" y="15"/>
                      <a:pt x="57" y="8"/>
                      <a:pt x="65" y="0"/>
                    </a:cubicBezTo>
                    <a:cubicBezTo>
                      <a:pt x="59" y="2"/>
                      <a:pt x="52" y="6"/>
                      <a:pt x="46" y="7"/>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3" name="Freeform 4882"/>
              <p:cNvSpPr>
                <a:spLocks/>
              </p:cNvSpPr>
              <p:nvPr/>
            </p:nvSpPr>
            <p:spPr bwMode="auto">
              <a:xfrm>
                <a:off x="2408" y="1132"/>
                <a:ext cx="105" cy="218"/>
              </a:xfrm>
              <a:custGeom>
                <a:avLst/>
                <a:gdLst>
                  <a:gd name="T0" fmla="*/ 220 w 42"/>
                  <a:gd name="T1" fmla="*/ 0 h 87"/>
                  <a:gd name="T2" fmla="*/ 88 w 42"/>
                  <a:gd name="T3" fmla="*/ 288 h 87"/>
                  <a:gd name="T4" fmla="*/ 83 w 42"/>
                  <a:gd name="T5" fmla="*/ 433 h 87"/>
                  <a:gd name="T6" fmla="*/ 0 w 42"/>
                  <a:gd name="T7" fmla="*/ 546 h 87"/>
                  <a:gd name="T8" fmla="*/ 138 w 42"/>
                  <a:gd name="T9" fmla="*/ 446 h 87"/>
                  <a:gd name="T10" fmla="*/ 163 w 42"/>
                  <a:gd name="T11" fmla="*/ 308 h 87"/>
                  <a:gd name="T12" fmla="*/ 225 w 42"/>
                  <a:gd name="T13" fmla="*/ 38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87">
                    <a:moveTo>
                      <a:pt x="35" y="0"/>
                    </a:moveTo>
                    <a:cubicBezTo>
                      <a:pt x="37" y="18"/>
                      <a:pt x="15" y="29"/>
                      <a:pt x="14" y="46"/>
                    </a:cubicBezTo>
                    <a:cubicBezTo>
                      <a:pt x="14" y="54"/>
                      <a:pt x="15" y="61"/>
                      <a:pt x="13" y="69"/>
                    </a:cubicBezTo>
                    <a:cubicBezTo>
                      <a:pt x="11" y="78"/>
                      <a:pt x="5" y="81"/>
                      <a:pt x="0" y="87"/>
                    </a:cubicBezTo>
                    <a:cubicBezTo>
                      <a:pt x="7" y="86"/>
                      <a:pt x="18" y="77"/>
                      <a:pt x="22" y="71"/>
                    </a:cubicBezTo>
                    <a:cubicBezTo>
                      <a:pt x="26" y="65"/>
                      <a:pt x="25" y="56"/>
                      <a:pt x="26" y="49"/>
                    </a:cubicBezTo>
                    <a:cubicBezTo>
                      <a:pt x="28" y="34"/>
                      <a:pt x="42" y="21"/>
                      <a:pt x="36" y="6"/>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4" name="Freeform 4883"/>
              <p:cNvSpPr>
                <a:spLocks/>
              </p:cNvSpPr>
              <p:nvPr/>
            </p:nvSpPr>
            <p:spPr bwMode="auto">
              <a:xfrm>
                <a:off x="2123" y="867"/>
                <a:ext cx="185" cy="107"/>
              </a:xfrm>
              <a:custGeom>
                <a:avLst/>
                <a:gdLst>
                  <a:gd name="T0" fmla="*/ 120 w 74"/>
                  <a:gd name="T1" fmla="*/ 112 h 43"/>
                  <a:gd name="T2" fmla="*/ 88 w 74"/>
                  <a:gd name="T3" fmla="*/ 261 h 43"/>
                  <a:gd name="T4" fmla="*/ 313 w 74"/>
                  <a:gd name="T5" fmla="*/ 199 h 43"/>
                  <a:gd name="T6" fmla="*/ 183 w 74"/>
                  <a:gd name="T7" fmla="*/ 192 h 43"/>
                  <a:gd name="T8" fmla="*/ 245 w 74"/>
                  <a:gd name="T9" fmla="*/ 92 h 43"/>
                  <a:gd name="T10" fmla="*/ 363 w 74"/>
                  <a:gd name="T11" fmla="*/ 37 h 43"/>
                  <a:gd name="T12" fmla="*/ 458 w 74"/>
                  <a:gd name="T13" fmla="*/ 5 h 43"/>
                  <a:gd name="T14" fmla="*/ 225 w 74"/>
                  <a:gd name="T15" fmla="*/ 55 h 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43">
                    <a:moveTo>
                      <a:pt x="19" y="18"/>
                    </a:moveTo>
                    <a:cubicBezTo>
                      <a:pt x="13" y="23"/>
                      <a:pt x="0" y="41"/>
                      <a:pt x="14" y="42"/>
                    </a:cubicBezTo>
                    <a:cubicBezTo>
                      <a:pt x="24" y="43"/>
                      <a:pt x="41" y="36"/>
                      <a:pt x="50" y="32"/>
                    </a:cubicBezTo>
                    <a:cubicBezTo>
                      <a:pt x="45" y="34"/>
                      <a:pt x="32" y="37"/>
                      <a:pt x="29" y="31"/>
                    </a:cubicBezTo>
                    <a:cubicBezTo>
                      <a:pt x="26" y="24"/>
                      <a:pt x="35" y="18"/>
                      <a:pt x="39" y="15"/>
                    </a:cubicBezTo>
                    <a:cubicBezTo>
                      <a:pt x="45" y="11"/>
                      <a:pt x="51" y="7"/>
                      <a:pt x="58" y="6"/>
                    </a:cubicBezTo>
                    <a:cubicBezTo>
                      <a:pt x="63" y="5"/>
                      <a:pt x="74" y="9"/>
                      <a:pt x="73" y="1"/>
                    </a:cubicBezTo>
                    <a:cubicBezTo>
                      <a:pt x="61" y="0"/>
                      <a:pt x="46" y="2"/>
                      <a:pt x="36" y="9"/>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5" name="Freeform 4884"/>
              <p:cNvSpPr>
                <a:spLocks/>
              </p:cNvSpPr>
              <p:nvPr/>
            </p:nvSpPr>
            <p:spPr bwMode="auto">
              <a:xfrm>
                <a:off x="2011" y="1054"/>
                <a:ext cx="105" cy="190"/>
              </a:xfrm>
              <a:custGeom>
                <a:avLst/>
                <a:gdLst>
                  <a:gd name="T0" fmla="*/ 120 w 42"/>
                  <a:gd name="T1" fmla="*/ 13 h 76"/>
                  <a:gd name="T2" fmla="*/ 83 w 42"/>
                  <a:gd name="T3" fmla="*/ 138 h 76"/>
                  <a:gd name="T4" fmla="*/ 125 w 42"/>
                  <a:gd name="T5" fmla="*/ 258 h 76"/>
                  <a:gd name="T6" fmla="*/ 263 w 42"/>
                  <a:gd name="T7" fmla="*/ 475 h 76"/>
                  <a:gd name="T8" fmla="*/ 145 w 42"/>
                  <a:gd name="T9" fmla="*/ 363 h 76"/>
                  <a:gd name="T10" fmla="*/ 38 w 42"/>
                  <a:gd name="T11" fmla="*/ 270 h 76"/>
                  <a:gd name="T12" fmla="*/ 38 w 42"/>
                  <a:gd name="T13" fmla="*/ 125 h 76"/>
                  <a:gd name="T14" fmla="*/ 70 w 42"/>
                  <a:gd name="T15" fmla="*/ 58 h 76"/>
                  <a:gd name="T16" fmla="*/ 120 w 42"/>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 h="76">
                    <a:moveTo>
                      <a:pt x="19" y="2"/>
                    </a:moveTo>
                    <a:cubicBezTo>
                      <a:pt x="18" y="9"/>
                      <a:pt x="13" y="15"/>
                      <a:pt x="13" y="22"/>
                    </a:cubicBezTo>
                    <a:cubicBezTo>
                      <a:pt x="12" y="30"/>
                      <a:pt x="15" y="35"/>
                      <a:pt x="20" y="41"/>
                    </a:cubicBezTo>
                    <a:cubicBezTo>
                      <a:pt x="30" y="52"/>
                      <a:pt x="37" y="62"/>
                      <a:pt x="42" y="76"/>
                    </a:cubicBezTo>
                    <a:cubicBezTo>
                      <a:pt x="35" y="71"/>
                      <a:pt x="30" y="64"/>
                      <a:pt x="23" y="58"/>
                    </a:cubicBezTo>
                    <a:cubicBezTo>
                      <a:pt x="16" y="54"/>
                      <a:pt x="10" y="49"/>
                      <a:pt x="6" y="43"/>
                    </a:cubicBezTo>
                    <a:cubicBezTo>
                      <a:pt x="0" y="35"/>
                      <a:pt x="3" y="29"/>
                      <a:pt x="6" y="20"/>
                    </a:cubicBezTo>
                    <a:cubicBezTo>
                      <a:pt x="7" y="16"/>
                      <a:pt x="8" y="12"/>
                      <a:pt x="11" y="9"/>
                    </a:cubicBezTo>
                    <a:cubicBezTo>
                      <a:pt x="13" y="5"/>
                      <a:pt x="18" y="4"/>
                      <a:pt x="19" y="0"/>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6" name="Freeform 4885"/>
              <p:cNvSpPr>
                <a:spLocks/>
              </p:cNvSpPr>
              <p:nvPr/>
            </p:nvSpPr>
            <p:spPr bwMode="auto">
              <a:xfrm>
                <a:off x="2113" y="1234"/>
                <a:ext cx="123" cy="236"/>
              </a:xfrm>
              <a:custGeom>
                <a:avLst/>
                <a:gdLst>
                  <a:gd name="T0" fmla="*/ 0 w 49"/>
                  <a:gd name="T1" fmla="*/ 0 h 94"/>
                  <a:gd name="T2" fmla="*/ 95 w 49"/>
                  <a:gd name="T3" fmla="*/ 126 h 94"/>
                  <a:gd name="T4" fmla="*/ 120 w 49"/>
                  <a:gd name="T5" fmla="*/ 289 h 94"/>
                  <a:gd name="T6" fmla="*/ 25 w 49"/>
                  <a:gd name="T7" fmla="*/ 593 h 94"/>
                  <a:gd name="T8" fmla="*/ 126 w 49"/>
                  <a:gd name="T9" fmla="*/ 417 h 94"/>
                  <a:gd name="T10" fmla="*/ 246 w 49"/>
                  <a:gd name="T11" fmla="*/ 276 h 94"/>
                  <a:gd name="T12" fmla="*/ 8 w 49"/>
                  <a:gd name="T13" fmla="*/ 25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94">
                    <a:moveTo>
                      <a:pt x="0" y="0"/>
                    </a:moveTo>
                    <a:cubicBezTo>
                      <a:pt x="3" y="8"/>
                      <a:pt x="10" y="13"/>
                      <a:pt x="15" y="20"/>
                    </a:cubicBezTo>
                    <a:cubicBezTo>
                      <a:pt x="20" y="28"/>
                      <a:pt x="20" y="37"/>
                      <a:pt x="19" y="46"/>
                    </a:cubicBezTo>
                    <a:cubicBezTo>
                      <a:pt x="17" y="63"/>
                      <a:pt x="4" y="77"/>
                      <a:pt x="4" y="94"/>
                    </a:cubicBezTo>
                    <a:cubicBezTo>
                      <a:pt x="7" y="84"/>
                      <a:pt x="13" y="74"/>
                      <a:pt x="20" y="66"/>
                    </a:cubicBezTo>
                    <a:cubicBezTo>
                      <a:pt x="26" y="58"/>
                      <a:pt x="35" y="53"/>
                      <a:pt x="39" y="44"/>
                    </a:cubicBezTo>
                    <a:cubicBezTo>
                      <a:pt x="49" y="23"/>
                      <a:pt x="10" y="16"/>
                      <a:pt x="1" y="4"/>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7" name="Freeform 4886"/>
              <p:cNvSpPr>
                <a:spLocks/>
              </p:cNvSpPr>
              <p:nvPr/>
            </p:nvSpPr>
            <p:spPr bwMode="auto">
              <a:xfrm>
                <a:off x="2098" y="1465"/>
                <a:ext cx="50" cy="367"/>
              </a:xfrm>
              <a:custGeom>
                <a:avLst/>
                <a:gdLst>
                  <a:gd name="T0" fmla="*/ 50 w 20"/>
                  <a:gd name="T1" fmla="*/ 87 h 147"/>
                  <a:gd name="T2" fmla="*/ 120 w 20"/>
                  <a:gd name="T3" fmla="*/ 474 h 147"/>
                  <a:gd name="T4" fmla="*/ 83 w 20"/>
                  <a:gd name="T5" fmla="*/ 667 h 147"/>
                  <a:gd name="T6" fmla="*/ 50 w 20"/>
                  <a:gd name="T7" fmla="*/ 874 h 147"/>
                  <a:gd name="T8" fmla="*/ 50 w 20"/>
                  <a:gd name="T9" fmla="*/ 916 h 147"/>
                  <a:gd name="T10" fmla="*/ 33 w 20"/>
                  <a:gd name="T11" fmla="*/ 429 h 147"/>
                  <a:gd name="T12" fmla="*/ 0 w 20"/>
                  <a:gd name="T13" fmla="*/ 217 h 147"/>
                  <a:gd name="T14" fmla="*/ 58 w 20"/>
                  <a:gd name="T15" fmla="*/ 0 h 1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47">
                    <a:moveTo>
                      <a:pt x="8" y="14"/>
                    </a:moveTo>
                    <a:cubicBezTo>
                      <a:pt x="2" y="37"/>
                      <a:pt x="18" y="55"/>
                      <a:pt x="19" y="76"/>
                    </a:cubicBezTo>
                    <a:cubicBezTo>
                      <a:pt x="20" y="86"/>
                      <a:pt x="15" y="97"/>
                      <a:pt x="13" y="107"/>
                    </a:cubicBezTo>
                    <a:cubicBezTo>
                      <a:pt x="11" y="117"/>
                      <a:pt x="8" y="129"/>
                      <a:pt x="8" y="140"/>
                    </a:cubicBezTo>
                    <a:cubicBezTo>
                      <a:pt x="8" y="142"/>
                      <a:pt x="8" y="145"/>
                      <a:pt x="8" y="147"/>
                    </a:cubicBezTo>
                    <a:cubicBezTo>
                      <a:pt x="3" y="122"/>
                      <a:pt x="9" y="95"/>
                      <a:pt x="5" y="69"/>
                    </a:cubicBezTo>
                    <a:cubicBezTo>
                      <a:pt x="3" y="58"/>
                      <a:pt x="0" y="47"/>
                      <a:pt x="0" y="35"/>
                    </a:cubicBezTo>
                    <a:cubicBezTo>
                      <a:pt x="1" y="22"/>
                      <a:pt x="6" y="13"/>
                      <a:pt x="9" y="0"/>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8" name="Freeform 4887"/>
              <p:cNvSpPr>
                <a:spLocks/>
              </p:cNvSpPr>
              <p:nvPr/>
            </p:nvSpPr>
            <p:spPr bwMode="auto">
              <a:xfrm>
                <a:off x="2338" y="1360"/>
                <a:ext cx="113" cy="330"/>
              </a:xfrm>
              <a:custGeom>
                <a:avLst/>
                <a:gdLst>
                  <a:gd name="T0" fmla="*/ 0 w 45"/>
                  <a:gd name="T1" fmla="*/ 238 h 132"/>
                  <a:gd name="T2" fmla="*/ 171 w 45"/>
                  <a:gd name="T3" fmla="*/ 495 h 132"/>
                  <a:gd name="T4" fmla="*/ 45 w 45"/>
                  <a:gd name="T5" fmla="*/ 825 h 132"/>
                  <a:gd name="T6" fmla="*/ 259 w 45"/>
                  <a:gd name="T7" fmla="*/ 458 h 132"/>
                  <a:gd name="T8" fmla="*/ 213 w 45"/>
                  <a:gd name="T9" fmla="*/ 63 h 132"/>
                  <a:gd name="T10" fmla="*/ 226 w 45"/>
                  <a:gd name="T11" fmla="*/ 0 h 132"/>
                  <a:gd name="T12" fmla="*/ 163 w 45"/>
                  <a:gd name="T13" fmla="*/ 163 h 132"/>
                  <a:gd name="T14" fmla="*/ 38 w 45"/>
                  <a:gd name="T15" fmla="*/ 225 h 1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 h="132">
                    <a:moveTo>
                      <a:pt x="0" y="38"/>
                    </a:moveTo>
                    <a:cubicBezTo>
                      <a:pt x="17" y="44"/>
                      <a:pt x="38" y="58"/>
                      <a:pt x="27" y="79"/>
                    </a:cubicBezTo>
                    <a:cubicBezTo>
                      <a:pt x="18" y="96"/>
                      <a:pt x="7" y="113"/>
                      <a:pt x="7" y="132"/>
                    </a:cubicBezTo>
                    <a:cubicBezTo>
                      <a:pt x="14" y="110"/>
                      <a:pt x="37" y="96"/>
                      <a:pt x="41" y="73"/>
                    </a:cubicBezTo>
                    <a:cubicBezTo>
                      <a:pt x="45" y="51"/>
                      <a:pt x="30" y="32"/>
                      <a:pt x="34" y="10"/>
                    </a:cubicBezTo>
                    <a:cubicBezTo>
                      <a:pt x="34" y="6"/>
                      <a:pt x="35" y="3"/>
                      <a:pt x="36" y="0"/>
                    </a:cubicBezTo>
                    <a:cubicBezTo>
                      <a:pt x="30" y="8"/>
                      <a:pt x="28" y="16"/>
                      <a:pt x="26" y="26"/>
                    </a:cubicBezTo>
                    <a:cubicBezTo>
                      <a:pt x="25" y="38"/>
                      <a:pt x="16" y="40"/>
                      <a:pt x="6" y="36"/>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89" name="Freeform 4888"/>
              <p:cNvSpPr>
                <a:spLocks/>
              </p:cNvSpPr>
              <p:nvPr/>
            </p:nvSpPr>
            <p:spPr bwMode="auto">
              <a:xfrm>
                <a:off x="2063" y="1890"/>
                <a:ext cx="300" cy="122"/>
              </a:xfrm>
              <a:custGeom>
                <a:avLst/>
                <a:gdLst>
                  <a:gd name="T0" fmla="*/ 38 w 120"/>
                  <a:gd name="T1" fmla="*/ 237 h 49"/>
                  <a:gd name="T2" fmla="*/ 213 w 120"/>
                  <a:gd name="T3" fmla="*/ 266 h 49"/>
                  <a:gd name="T4" fmla="*/ 413 w 120"/>
                  <a:gd name="T5" fmla="*/ 249 h 49"/>
                  <a:gd name="T6" fmla="*/ 608 w 120"/>
                  <a:gd name="T7" fmla="*/ 261 h 49"/>
                  <a:gd name="T8" fmla="*/ 670 w 120"/>
                  <a:gd name="T9" fmla="*/ 199 h 49"/>
                  <a:gd name="T10" fmla="*/ 745 w 120"/>
                  <a:gd name="T11" fmla="*/ 149 h 49"/>
                  <a:gd name="T12" fmla="*/ 750 w 120"/>
                  <a:gd name="T13" fmla="*/ 149 h 49"/>
                  <a:gd name="T14" fmla="*/ 633 w 120"/>
                  <a:gd name="T15" fmla="*/ 129 h 49"/>
                  <a:gd name="T16" fmla="*/ 588 w 120"/>
                  <a:gd name="T17" fmla="*/ 0 h 49"/>
                  <a:gd name="T18" fmla="*/ 525 w 120"/>
                  <a:gd name="T19" fmla="*/ 162 h 49"/>
                  <a:gd name="T20" fmla="*/ 375 w 120"/>
                  <a:gd name="T21" fmla="*/ 224 h 49"/>
                  <a:gd name="T22" fmla="*/ 188 w 120"/>
                  <a:gd name="T23" fmla="*/ 217 h 49"/>
                  <a:gd name="T24" fmla="*/ 0 w 120"/>
                  <a:gd name="T25" fmla="*/ 229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0" h="49">
                    <a:moveTo>
                      <a:pt x="6" y="38"/>
                    </a:moveTo>
                    <a:cubicBezTo>
                      <a:pt x="15" y="44"/>
                      <a:pt x="24" y="44"/>
                      <a:pt x="34" y="43"/>
                    </a:cubicBezTo>
                    <a:cubicBezTo>
                      <a:pt x="44" y="42"/>
                      <a:pt x="56" y="38"/>
                      <a:pt x="66" y="40"/>
                    </a:cubicBezTo>
                    <a:cubicBezTo>
                      <a:pt x="76" y="43"/>
                      <a:pt x="87" y="49"/>
                      <a:pt x="97" y="42"/>
                    </a:cubicBezTo>
                    <a:cubicBezTo>
                      <a:pt x="101" y="39"/>
                      <a:pt x="103" y="35"/>
                      <a:pt x="107" y="32"/>
                    </a:cubicBezTo>
                    <a:cubicBezTo>
                      <a:pt x="109" y="30"/>
                      <a:pt x="118" y="27"/>
                      <a:pt x="119" y="24"/>
                    </a:cubicBezTo>
                    <a:cubicBezTo>
                      <a:pt x="119" y="24"/>
                      <a:pt x="120" y="23"/>
                      <a:pt x="120" y="24"/>
                    </a:cubicBezTo>
                    <a:cubicBezTo>
                      <a:pt x="112" y="25"/>
                      <a:pt x="107" y="26"/>
                      <a:pt x="101" y="21"/>
                    </a:cubicBezTo>
                    <a:cubicBezTo>
                      <a:pt x="94" y="15"/>
                      <a:pt x="94" y="9"/>
                      <a:pt x="94" y="0"/>
                    </a:cubicBezTo>
                    <a:cubicBezTo>
                      <a:pt x="85" y="1"/>
                      <a:pt x="86" y="20"/>
                      <a:pt x="84" y="26"/>
                    </a:cubicBezTo>
                    <a:cubicBezTo>
                      <a:pt x="79" y="37"/>
                      <a:pt x="70" y="37"/>
                      <a:pt x="60" y="36"/>
                    </a:cubicBezTo>
                    <a:cubicBezTo>
                      <a:pt x="51" y="35"/>
                      <a:pt x="40" y="35"/>
                      <a:pt x="30" y="35"/>
                    </a:cubicBezTo>
                    <a:cubicBezTo>
                      <a:pt x="23" y="35"/>
                      <a:pt x="5" y="43"/>
                      <a:pt x="0" y="37"/>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0" name="Freeform 4889"/>
              <p:cNvSpPr>
                <a:spLocks/>
              </p:cNvSpPr>
              <p:nvPr/>
            </p:nvSpPr>
            <p:spPr bwMode="auto">
              <a:xfrm>
                <a:off x="1736" y="1675"/>
                <a:ext cx="147" cy="185"/>
              </a:xfrm>
              <a:custGeom>
                <a:avLst/>
                <a:gdLst>
                  <a:gd name="T0" fmla="*/ 105 w 59"/>
                  <a:gd name="T1" fmla="*/ 200 h 74"/>
                  <a:gd name="T2" fmla="*/ 237 w 59"/>
                  <a:gd name="T3" fmla="*/ 145 h 74"/>
                  <a:gd name="T4" fmla="*/ 204 w 59"/>
                  <a:gd name="T5" fmla="*/ 0 h 74"/>
                  <a:gd name="T6" fmla="*/ 279 w 59"/>
                  <a:gd name="T7" fmla="*/ 238 h 74"/>
                  <a:gd name="T8" fmla="*/ 366 w 59"/>
                  <a:gd name="T9" fmla="*/ 463 h 74"/>
                  <a:gd name="T10" fmla="*/ 174 w 59"/>
                  <a:gd name="T11" fmla="*/ 325 h 74"/>
                  <a:gd name="T12" fmla="*/ 0 w 59"/>
                  <a:gd name="T13" fmla="*/ 188 h 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74">
                    <a:moveTo>
                      <a:pt x="17" y="32"/>
                    </a:moveTo>
                    <a:cubicBezTo>
                      <a:pt x="26" y="34"/>
                      <a:pt x="35" y="33"/>
                      <a:pt x="38" y="23"/>
                    </a:cubicBezTo>
                    <a:cubicBezTo>
                      <a:pt x="41" y="15"/>
                      <a:pt x="34" y="7"/>
                      <a:pt x="33" y="0"/>
                    </a:cubicBezTo>
                    <a:cubicBezTo>
                      <a:pt x="41" y="12"/>
                      <a:pt x="47" y="23"/>
                      <a:pt x="45" y="38"/>
                    </a:cubicBezTo>
                    <a:cubicBezTo>
                      <a:pt x="44" y="53"/>
                      <a:pt x="52" y="61"/>
                      <a:pt x="59" y="74"/>
                    </a:cubicBezTo>
                    <a:cubicBezTo>
                      <a:pt x="49" y="73"/>
                      <a:pt x="33" y="61"/>
                      <a:pt x="28" y="52"/>
                    </a:cubicBezTo>
                    <a:cubicBezTo>
                      <a:pt x="21" y="40"/>
                      <a:pt x="16" y="31"/>
                      <a:pt x="0" y="3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1" name="Freeform 4890"/>
              <p:cNvSpPr>
                <a:spLocks/>
              </p:cNvSpPr>
              <p:nvPr/>
            </p:nvSpPr>
            <p:spPr bwMode="auto">
              <a:xfrm>
                <a:off x="1841" y="1795"/>
                <a:ext cx="167" cy="155"/>
              </a:xfrm>
              <a:custGeom>
                <a:avLst/>
                <a:gdLst>
                  <a:gd name="T0" fmla="*/ 30 w 67"/>
                  <a:gd name="T1" fmla="*/ 120 h 62"/>
                  <a:gd name="T2" fmla="*/ 142 w 67"/>
                  <a:gd name="T3" fmla="*/ 300 h 62"/>
                  <a:gd name="T4" fmla="*/ 292 w 67"/>
                  <a:gd name="T5" fmla="*/ 325 h 62"/>
                  <a:gd name="T6" fmla="*/ 416 w 67"/>
                  <a:gd name="T7" fmla="*/ 388 h 62"/>
                  <a:gd name="T8" fmla="*/ 317 w 67"/>
                  <a:gd name="T9" fmla="*/ 300 h 62"/>
                  <a:gd name="T10" fmla="*/ 212 w 67"/>
                  <a:gd name="T11" fmla="*/ 213 h 62"/>
                  <a:gd name="T12" fmla="*/ 105 w 67"/>
                  <a:gd name="T13" fmla="*/ 120 h 62"/>
                  <a:gd name="T14" fmla="*/ 42 w 67"/>
                  <a:gd name="T15" fmla="*/ 70 h 62"/>
                  <a:gd name="T16" fmla="*/ 0 w 67"/>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7" h="62">
                    <a:moveTo>
                      <a:pt x="5" y="19"/>
                    </a:moveTo>
                    <a:cubicBezTo>
                      <a:pt x="15" y="28"/>
                      <a:pt x="24" y="34"/>
                      <a:pt x="23" y="48"/>
                    </a:cubicBezTo>
                    <a:cubicBezTo>
                      <a:pt x="29" y="46"/>
                      <a:pt x="40" y="51"/>
                      <a:pt x="47" y="52"/>
                    </a:cubicBezTo>
                    <a:cubicBezTo>
                      <a:pt x="54" y="54"/>
                      <a:pt x="61" y="58"/>
                      <a:pt x="67" y="62"/>
                    </a:cubicBezTo>
                    <a:cubicBezTo>
                      <a:pt x="63" y="57"/>
                      <a:pt x="56" y="52"/>
                      <a:pt x="51" y="48"/>
                    </a:cubicBezTo>
                    <a:cubicBezTo>
                      <a:pt x="44" y="44"/>
                      <a:pt x="39" y="40"/>
                      <a:pt x="34" y="34"/>
                    </a:cubicBezTo>
                    <a:cubicBezTo>
                      <a:pt x="29" y="28"/>
                      <a:pt x="23" y="24"/>
                      <a:pt x="17" y="19"/>
                    </a:cubicBezTo>
                    <a:cubicBezTo>
                      <a:pt x="14" y="16"/>
                      <a:pt x="10" y="14"/>
                      <a:pt x="7" y="11"/>
                    </a:cubicBezTo>
                    <a:cubicBezTo>
                      <a:pt x="4" y="7"/>
                      <a:pt x="3" y="4"/>
                      <a:pt x="0"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2" name="Freeform 4891"/>
              <p:cNvSpPr>
                <a:spLocks/>
              </p:cNvSpPr>
              <p:nvPr/>
            </p:nvSpPr>
            <p:spPr bwMode="auto">
              <a:xfrm>
                <a:off x="1783" y="1415"/>
                <a:ext cx="90" cy="85"/>
              </a:xfrm>
              <a:custGeom>
                <a:avLst/>
                <a:gdLst>
                  <a:gd name="T0" fmla="*/ 45 w 36"/>
                  <a:gd name="T1" fmla="*/ 0 h 34"/>
                  <a:gd name="T2" fmla="*/ 0 w 36"/>
                  <a:gd name="T3" fmla="*/ 213 h 34"/>
                  <a:gd name="T4" fmla="*/ 225 w 36"/>
                  <a:gd name="T5" fmla="*/ 20 h 34"/>
                  <a:gd name="T6" fmla="*/ 100 w 36"/>
                  <a:gd name="T7" fmla="*/ 8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4">
                    <a:moveTo>
                      <a:pt x="7" y="0"/>
                    </a:moveTo>
                    <a:cubicBezTo>
                      <a:pt x="6" y="12"/>
                      <a:pt x="1" y="23"/>
                      <a:pt x="0" y="34"/>
                    </a:cubicBezTo>
                    <a:cubicBezTo>
                      <a:pt x="2" y="25"/>
                      <a:pt x="26" y="8"/>
                      <a:pt x="36" y="3"/>
                    </a:cubicBezTo>
                    <a:cubicBezTo>
                      <a:pt x="31" y="4"/>
                      <a:pt x="21" y="6"/>
                      <a:pt x="16" y="1"/>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3" name="Freeform 4892"/>
              <p:cNvSpPr>
                <a:spLocks/>
              </p:cNvSpPr>
              <p:nvPr/>
            </p:nvSpPr>
            <p:spPr bwMode="auto">
              <a:xfrm>
                <a:off x="1878" y="1300"/>
                <a:ext cx="158" cy="187"/>
              </a:xfrm>
              <a:custGeom>
                <a:avLst/>
                <a:gdLst>
                  <a:gd name="T0" fmla="*/ 120 w 63"/>
                  <a:gd name="T1" fmla="*/ 137 h 75"/>
                  <a:gd name="T2" fmla="*/ 221 w 63"/>
                  <a:gd name="T3" fmla="*/ 274 h 75"/>
                  <a:gd name="T4" fmla="*/ 213 w 63"/>
                  <a:gd name="T5" fmla="*/ 466 h 75"/>
                  <a:gd name="T6" fmla="*/ 276 w 63"/>
                  <a:gd name="T7" fmla="*/ 274 h 75"/>
                  <a:gd name="T8" fmla="*/ 396 w 63"/>
                  <a:gd name="T9" fmla="*/ 162 h 75"/>
                  <a:gd name="T10" fmla="*/ 183 w 63"/>
                  <a:gd name="T11" fmla="*/ 137 h 75"/>
                  <a:gd name="T12" fmla="*/ 0 w 63"/>
                  <a:gd name="T13" fmla="*/ 0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75">
                    <a:moveTo>
                      <a:pt x="19" y="22"/>
                    </a:moveTo>
                    <a:cubicBezTo>
                      <a:pt x="23" y="30"/>
                      <a:pt x="32" y="35"/>
                      <a:pt x="35" y="44"/>
                    </a:cubicBezTo>
                    <a:cubicBezTo>
                      <a:pt x="38" y="54"/>
                      <a:pt x="34" y="65"/>
                      <a:pt x="34" y="75"/>
                    </a:cubicBezTo>
                    <a:cubicBezTo>
                      <a:pt x="37" y="66"/>
                      <a:pt x="38" y="53"/>
                      <a:pt x="44" y="44"/>
                    </a:cubicBezTo>
                    <a:cubicBezTo>
                      <a:pt x="49" y="37"/>
                      <a:pt x="57" y="33"/>
                      <a:pt x="63" y="26"/>
                    </a:cubicBezTo>
                    <a:cubicBezTo>
                      <a:pt x="52" y="30"/>
                      <a:pt x="39" y="28"/>
                      <a:pt x="29" y="22"/>
                    </a:cubicBezTo>
                    <a:cubicBezTo>
                      <a:pt x="18" y="15"/>
                      <a:pt x="9" y="7"/>
                      <a:pt x="0" y="0"/>
                    </a:cubicBezTo>
                  </a:path>
                </a:pathLst>
              </a:custGeom>
              <a:solidFill>
                <a:srgbClr val="A9785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4" name="Freeform 4893"/>
              <p:cNvSpPr>
                <a:spLocks/>
              </p:cNvSpPr>
              <p:nvPr/>
            </p:nvSpPr>
            <p:spPr bwMode="auto">
              <a:xfrm>
                <a:off x="1543" y="1457"/>
                <a:ext cx="138" cy="218"/>
              </a:xfrm>
              <a:custGeom>
                <a:avLst/>
                <a:gdLst>
                  <a:gd name="T0" fmla="*/ 0 w 55"/>
                  <a:gd name="T1" fmla="*/ 459 h 87"/>
                  <a:gd name="T2" fmla="*/ 171 w 55"/>
                  <a:gd name="T3" fmla="*/ 526 h 87"/>
                  <a:gd name="T4" fmla="*/ 314 w 55"/>
                  <a:gd name="T5" fmla="*/ 426 h 87"/>
                  <a:gd name="T6" fmla="*/ 309 w 55"/>
                  <a:gd name="T7" fmla="*/ 238 h 87"/>
                  <a:gd name="T8" fmla="*/ 321 w 55"/>
                  <a:gd name="T9" fmla="*/ 33 h 87"/>
                  <a:gd name="T10" fmla="*/ 334 w 55"/>
                  <a:gd name="T11" fmla="*/ 0 h 87"/>
                  <a:gd name="T12" fmla="*/ 246 w 55"/>
                  <a:gd name="T13" fmla="*/ 321 h 87"/>
                  <a:gd name="T14" fmla="*/ 171 w 55"/>
                  <a:gd name="T15" fmla="*/ 464 h 87"/>
                  <a:gd name="T16" fmla="*/ 13 w 55"/>
                  <a:gd name="T17" fmla="*/ 484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87">
                    <a:moveTo>
                      <a:pt x="0" y="73"/>
                    </a:moveTo>
                    <a:cubicBezTo>
                      <a:pt x="7" y="80"/>
                      <a:pt x="17" y="87"/>
                      <a:pt x="27" y="84"/>
                    </a:cubicBezTo>
                    <a:cubicBezTo>
                      <a:pt x="34" y="82"/>
                      <a:pt x="47" y="74"/>
                      <a:pt x="50" y="68"/>
                    </a:cubicBezTo>
                    <a:cubicBezTo>
                      <a:pt x="55" y="58"/>
                      <a:pt x="50" y="47"/>
                      <a:pt x="49" y="38"/>
                    </a:cubicBezTo>
                    <a:cubicBezTo>
                      <a:pt x="47" y="27"/>
                      <a:pt x="49" y="16"/>
                      <a:pt x="51" y="5"/>
                    </a:cubicBezTo>
                    <a:cubicBezTo>
                      <a:pt x="52" y="3"/>
                      <a:pt x="52" y="1"/>
                      <a:pt x="53" y="0"/>
                    </a:cubicBezTo>
                    <a:cubicBezTo>
                      <a:pt x="45" y="15"/>
                      <a:pt x="41" y="34"/>
                      <a:pt x="39" y="51"/>
                    </a:cubicBezTo>
                    <a:cubicBezTo>
                      <a:pt x="38" y="61"/>
                      <a:pt x="36" y="69"/>
                      <a:pt x="27" y="74"/>
                    </a:cubicBezTo>
                    <a:cubicBezTo>
                      <a:pt x="18" y="78"/>
                      <a:pt x="11" y="76"/>
                      <a:pt x="2" y="77"/>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5" name="Freeform 4894"/>
              <p:cNvSpPr>
                <a:spLocks/>
              </p:cNvSpPr>
              <p:nvPr/>
            </p:nvSpPr>
            <p:spPr bwMode="auto">
              <a:xfrm>
                <a:off x="3053" y="2002"/>
                <a:ext cx="173" cy="148"/>
              </a:xfrm>
              <a:custGeom>
                <a:avLst/>
                <a:gdLst>
                  <a:gd name="T0" fmla="*/ 138 w 69"/>
                  <a:gd name="T1" fmla="*/ 100 h 59"/>
                  <a:gd name="T2" fmla="*/ 188 w 69"/>
                  <a:gd name="T3" fmla="*/ 196 h 59"/>
                  <a:gd name="T4" fmla="*/ 271 w 69"/>
                  <a:gd name="T5" fmla="*/ 246 h 59"/>
                  <a:gd name="T6" fmla="*/ 434 w 69"/>
                  <a:gd name="T7" fmla="*/ 371 h 59"/>
                  <a:gd name="T8" fmla="*/ 338 w 69"/>
                  <a:gd name="T9" fmla="*/ 238 h 59"/>
                  <a:gd name="T10" fmla="*/ 233 w 69"/>
                  <a:gd name="T11" fmla="*/ 163 h 59"/>
                  <a:gd name="T12" fmla="*/ 0 w 69"/>
                  <a:gd name="T13" fmla="*/ 20 h 59"/>
                  <a:gd name="T14" fmla="*/ 100 w 69"/>
                  <a:gd name="T15" fmla="*/ 88 h 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9" h="59">
                    <a:moveTo>
                      <a:pt x="22" y="16"/>
                    </a:moveTo>
                    <a:cubicBezTo>
                      <a:pt x="25" y="22"/>
                      <a:pt x="25" y="26"/>
                      <a:pt x="30" y="31"/>
                    </a:cubicBezTo>
                    <a:cubicBezTo>
                      <a:pt x="34" y="35"/>
                      <a:pt x="38" y="37"/>
                      <a:pt x="43" y="39"/>
                    </a:cubicBezTo>
                    <a:cubicBezTo>
                      <a:pt x="56" y="43"/>
                      <a:pt x="64" y="46"/>
                      <a:pt x="69" y="59"/>
                    </a:cubicBezTo>
                    <a:cubicBezTo>
                      <a:pt x="65" y="49"/>
                      <a:pt x="64" y="43"/>
                      <a:pt x="54" y="38"/>
                    </a:cubicBezTo>
                    <a:cubicBezTo>
                      <a:pt x="48" y="35"/>
                      <a:pt x="41" y="32"/>
                      <a:pt x="37" y="26"/>
                    </a:cubicBezTo>
                    <a:cubicBezTo>
                      <a:pt x="28" y="15"/>
                      <a:pt x="15" y="0"/>
                      <a:pt x="0" y="3"/>
                    </a:cubicBezTo>
                    <a:cubicBezTo>
                      <a:pt x="6" y="6"/>
                      <a:pt x="12" y="10"/>
                      <a:pt x="16" y="14"/>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6" name="Freeform 4895"/>
              <p:cNvSpPr>
                <a:spLocks/>
              </p:cNvSpPr>
              <p:nvPr/>
            </p:nvSpPr>
            <p:spPr bwMode="auto">
              <a:xfrm>
                <a:off x="2038" y="2120"/>
                <a:ext cx="443" cy="340"/>
              </a:xfrm>
              <a:custGeom>
                <a:avLst/>
                <a:gdLst>
                  <a:gd name="T0" fmla="*/ 238 w 177"/>
                  <a:gd name="T1" fmla="*/ 8 h 136"/>
                  <a:gd name="T2" fmla="*/ 233 w 177"/>
                  <a:gd name="T3" fmla="*/ 13 h 136"/>
                  <a:gd name="T4" fmla="*/ 170 w 177"/>
                  <a:gd name="T5" fmla="*/ 195 h 136"/>
                  <a:gd name="T6" fmla="*/ 0 w 177"/>
                  <a:gd name="T7" fmla="*/ 288 h 136"/>
                  <a:gd name="T8" fmla="*/ 388 w 177"/>
                  <a:gd name="T9" fmla="*/ 325 h 136"/>
                  <a:gd name="T10" fmla="*/ 283 w 177"/>
                  <a:gd name="T11" fmla="*/ 595 h 136"/>
                  <a:gd name="T12" fmla="*/ 195 w 177"/>
                  <a:gd name="T13" fmla="*/ 700 h 136"/>
                  <a:gd name="T14" fmla="*/ 270 w 177"/>
                  <a:gd name="T15" fmla="*/ 850 h 136"/>
                  <a:gd name="T16" fmla="*/ 438 w 177"/>
                  <a:gd name="T17" fmla="*/ 545 h 136"/>
                  <a:gd name="T18" fmla="*/ 563 w 177"/>
                  <a:gd name="T19" fmla="*/ 400 h 136"/>
                  <a:gd name="T20" fmla="*/ 596 w 177"/>
                  <a:gd name="T21" fmla="*/ 325 h 136"/>
                  <a:gd name="T22" fmla="*/ 688 w 177"/>
                  <a:gd name="T23" fmla="*/ 308 h 136"/>
                  <a:gd name="T24" fmla="*/ 901 w 177"/>
                  <a:gd name="T25" fmla="*/ 213 h 136"/>
                  <a:gd name="T26" fmla="*/ 1109 w 177"/>
                  <a:gd name="T27" fmla="*/ 133 h 136"/>
                  <a:gd name="T28" fmla="*/ 889 w 177"/>
                  <a:gd name="T29" fmla="*/ 170 h 136"/>
                  <a:gd name="T30" fmla="*/ 596 w 177"/>
                  <a:gd name="T31" fmla="*/ 245 h 136"/>
                  <a:gd name="T32" fmla="*/ 413 w 177"/>
                  <a:gd name="T33" fmla="*/ 220 h 136"/>
                  <a:gd name="T34" fmla="*/ 295 w 177"/>
                  <a:gd name="T35" fmla="*/ 100 h 136"/>
                  <a:gd name="T36" fmla="*/ 238 w 177"/>
                  <a:gd name="T37" fmla="*/ 13 h 1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7" h="136">
                    <a:moveTo>
                      <a:pt x="38" y="1"/>
                    </a:moveTo>
                    <a:cubicBezTo>
                      <a:pt x="38" y="1"/>
                      <a:pt x="37" y="0"/>
                      <a:pt x="37" y="2"/>
                    </a:cubicBezTo>
                    <a:cubicBezTo>
                      <a:pt x="45" y="13"/>
                      <a:pt x="37" y="25"/>
                      <a:pt x="27" y="31"/>
                    </a:cubicBezTo>
                    <a:cubicBezTo>
                      <a:pt x="18" y="35"/>
                      <a:pt x="9" y="42"/>
                      <a:pt x="0" y="46"/>
                    </a:cubicBezTo>
                    <a:cubicBezTo>
                      <a:pt x="19" y="39"/>
                      <a:pt x="46" y="38"/>
                      <a:pt x="62" y="52"/>
                    </a:cubicBezTo>
                    <a:cubicBezTo>
                      <a:pt x="80" y="70"/>
                      <a:pt x="59" y="83"/>
                      <a:pt x="45" y="95"/>
                    </a:cubicBezTo>
                    <a:cubicBezTo>
                      <a:pt x="39" y="99"/>
                      <a:pt x="32" y="104"/>
                      <a:pt x="31" y="112"/>
                    </a:cubicBezTo>
                    <a:cubicBezTo>
                      <a:pt x="30" y="120"/>
                      <a:pt x="36" y="131"/>
                      <a:pt x="43" y="136"/>
                    </a:cubicBezTo>
                    <a:cubicBezTo>
                      <a:pt x="26" y="116"/>
                      <a:pt x="55" y="95"/>
                      <a:pt x="70" y="87"/>
                    </a:cubicBezTo>
                    <a:cubicBezTo>
                      <a:pt x="79" y="82"/>
                      <a:pt x="88" y="75"/>
                      <a:pt x="90" y="64"/>
                    </a:cubicBezTo>
                    <a:cubicBezTo>
                      <a:pt x="91" y="58"/>
                      <a:pt x="89" y="55"/>
                      <a:pt x="95" y="52"/>
                    </a:cubicBezTo>
                    <a:cubicBezTo>
                      <a:pt x="99" y="50"/>
                      <a:pt x="106" y="50"/>
                      <a:pt x="110" y="49"/>
                    </a:cubicBezTo>
                    <a:cubicBezTo>
                      <a:pt x="122" y="46"/>
                      <a:pt x="134" y="40"/>
                      <a:pt x="144" y="34"/>
                    </a:cubicBezTo>
                    <a:cubicBezTo>
                      <a:pt x="152" y="29"/>
                      <a:pt x="167" y="19"/>
                      <a:pt x="177" y="21"/>
                    </a:cubicBezTo>
                    <a:cubicBezTo>
                      <a:pt x="167" y="23"/>
                      <a:pt x="153" y="24"/>
                      <a:pt x="142" y="27"/>
                    </a:cubicBezTo>
                    <a:cubicBezTo>
                      <a:pt x="126" y="31"/>
                      <a:pt x="111" y="35"/>
                      <a:pt x="95" y="39"/>
                    </a:cubicBezTo>
                    <a:cubicBezTo>
                      <a:pt x="84" y="42"/>
                      <a:pt x="76" y="41"/>
                      <a:pt x="66" y="35"/>
                    </a:cubicBezTo>
                    <a:cubicBezTo>
                      <a:pt x="54" y="29"/>
                      <a:pt x="52" y="27"/>
                      <a:pt x="47" y="16"/>
                    </a:cubicBezTo>
                    <a:cubicBezTo>
                      <a:pt x="45" y="11"/>
                      <a:pt x="39" y="7"/>
                      <a:pt x="38" y="2"/>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7" name="Freeform 4896"/>
              <p:cNvSpPr>
                <a:spLocks/>
              </p:cNvSpPr>
              <p:nvPr/>
            </p:nvSpPr>
            <p:spPr bwMode="auto">
              <a:xfrm>
                <a:off x="2451" y="2150"/>
                <a:ext cx="395" cy="95"/>
              </a:xfrm>
              <a:custGeom>
                <a:avLst/>
                <a:gdLst>
                  <a:gd name="T0" fmla="*/ 200 w 158"/>
                  <a:gd name="T1" fmla="*/ 45 h 38"/>
                  <a:gd name="T2" fmla="*/ 308 w 158"/>
                  <a:gd name="T3" fmla="*/ 0 h 38"/>
                  <a:gd name="T4" fmla="*/ 463 w 158"/>
                  <a:gd name="T5" fmla="*/ 88 h 38"/>
                  <a:gd name="T6" fmla="*/ 645 w 158"/>
                  <a:gd name="T7" fmla="*/ 145 h 38"/>
                  <a:gd name="T8" fmla="*/ 733 w 158"/>
                  <a:gd name="T9" fmla="*/ 138 h 38"/>
                  <a:gd name="T10" fmla="*/ 800 w 158"/>
                  <a:gd name="T11" fmla="*/ 183 h 38"/>
                  <a:gd name="T12" fmla="*/ 988 w 158"/>
                  <a:gd name="T13" fmla="*/ 238 h 38"/>
                  <a:gd name="T14" fmla="*/ 783 w 158"/>
                  <a:gd name="T15" fmla="*/ 225 h 38"/>
                  <a:gd name="T16" fmla="*/ 583 w 158"/>
                  <a:gd name="T17" fmla="*/ 200 h 38"/>
                  <a:gd name="T18" fmla="*/ 383 w 158"/>
                  <a:gd name="T19" fmla="*/ 133 h 38"/>
                  <a:gd name="T20" fmla="*/ 163 w 158"/>
                  <a:gd name="T21" fmla="*/ 58 h 38"/>
                  <a:gd name="T22" fmla="*/ 0 w 158"/>
                  <a:gd name="T23" fmla="*/ 75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8" h="38">
                    <a:moveTo>
                      <a:pt x="32" y="7"/>
                    </a:moveTo>
                    <a:cubicBezTo>
                      <a:pt x="38" y="7"/>
                      <a:pt x="45" y="5"/>
                      <a:pt x="49" y="0"/>
                    </a:cubicBezTo>
                    <a:cubicBezTo>
                      <a:pt x="56" y="8"/>
                      <a:pt x="64" y="11"/>
                      <a:pt x="74" y="14"/>
                    </a:cubicBezTo>
                    <a:cubicBezTo>
                      <a:pt x="83" y="17"/>
                      <a:pt x="92" y="24"/>
                      <a:pt x="103" y="23"/>
                    </a:cubicBezTo>
                    <a:cubicBezTo>
                      <a:pt x="107" y="23"/>
                      <a:pt x="113" y="20"/>
                      <a:pt x="117" y="22"/>
                    </a:cubicBezTo>
                    <a:cubicBezTo>
                      <a:pt x="121" y="23"/>
                      <a:pt x="124" y="27"/>
                      <a:pt x="128" y="29"/>
                    </a:cubicBezTo>
                    <a:cubicBezTo>
                      <a:pt x="138" y="32"/>
                      <a:pt x="148" y="34"/>
                      <a:pt x="158" y="38"/>
                    </a:cubicBezTo>
                    <a:cubicBezTo>
                      <a:pt x="149" y="34"/>
                      <a:pt x="135" y="36"/>
                      <a:pt x="125" y="36"/>
                    </a:cubicBezTo>
                    <a:cubicBezTo>
                      <a:pt x="113" y="37"/>
                      <a:pt x="104" y="35"/>
                      <a:pt x="93" y="32"/>
                    </a:cubicBezTo>
                    <a:cubicBezTo>
                      <a:pt x="82" y="28"/>
                      <a:pt x="71" y="25"/>
                      <a:pt x="61" y="21"/>
                    </a:cubicBezTo>
                    <a:cubicBezTo>
                      <a:pt x="49" y="16"/>
                      <a:pt x="39" y="11"/>
                      <a:pt x="26" y="9"/>
                    </a:cubicBezTo>
                    <a:cubicBezTo>
                      <a:pt x="16" y="7"/>
                      <a:pt x="10" y="7"/>
                      <a:pt x="0" y="12"/>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8" name="Freeform 4897"/>
              <p:cNvSpPr>
                <a:spLocks/>
              </p:cNvSpPr>
              <p:nvPr/>
            </p:nvSpPr>
            <p:spPr bwMode="auto">
              <a:xfrm>
                <a:off x="2773" y="2222"/>
                <a:ext cx="235" cy="160"/>
              </a:xfrm>
              <a:custGeom>
                <a:avLst/>
                <a:gdLst>
                  <a:gd name="T0" fmla="*/ 233 w 94"/>
                  <a:gd name="T1" fmla="*/ 50 h 64"/>
                  <a:gd name="T2" fmla="*/ 363 w 94"/>
                  <a:gd name="T3" fmla="*/ 95 h 64"/>
                  <a:gd name="T4" fmla="*/ 433 w 94"/>
                  <a:gd name="T5" fmla="*/ 108 h 64"/>
                  <a:gd name="T6" fmla="*/ 450 w 94"/>
                  <a:gd name="T7" fmla="*/ 170 h 64"/>
                  <a:gd name="T8" fmla="*/ 588 w 94"/>
                  <a:gd name="T9" fmla="*/ 400 h 64"/>
                  <a:gd name="T10" fmla="*/ 458 w 94"/>
                  <a:gd name="T11" fmla="*/ 245 h 64"/>
                  <a:gd name="T12" fmla="*/ 320 w 94"/>
                  <a:gd name="T13" fmla="*/ 138 h 64"/>
                  <a:gd name="T14" fmla="*/ 0 w 94"/>
                  <a:gd name="T15" fmla="*/ 33 h 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4" h="64">
                    <a:moveTo>
                      <a:pt x="37" y="8"/>
                    </a:moveTo>
                    <a:cubicBezTo>
                      <a:pt x="45" y="8"/>
                      <a:pt x="51" y="13"/>
                      <a:pt x="58" y="15"/>
                    </a:cubicBezTo>
                    <a:cubicBezTo>
                      <a:pt x="61" y="16"/>
                      <a:pt x="68" y="16"/>
                      <a:pt x="69" y="17"/>
                    </a:cubicBezTo>
                    <a:cubicBezTo>
                      <a:pt x="71" y="18"/>
                      <a:pt x="71" y="24"/>
                      <a:pt x="72" y="27"/>
                    </a:cubicBezTo>
                    <a:cubicBezTo>
                      <a:pt x="77" y="41"/>
                      <a:pt x="87" y="52"/>
                      <a:pt x="94" y="64"/>
                    </a:cubicBezTo>
                    <a:cubicBezTo>
                      <a:pt x="85" y="59"/>
                      <a:pt x="79" y="46"/>
                      <a:pt x="73" y="39"/>
                    </a:cubicBezTo>
                    <a:cubicBezTo>
                      <a:pt x="66" y="33"/>
                      <a:pt x="59" y="26"/>
                      <a:pt x="51" y="22"/>
                    </a:cubicBezTo>
                    <a:cubicBezTo>
                      <a:pt x="39" y="15"/>
                      <a:pt x="14" y="0"/>
                      <a:pt x="0" y="5"/>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99" name="Freeform 4898"/>
              <p:cNvSpPr>
                <a:spLocks/>
              </p:cNvSpPr>
              <p:nvPr/>
            </p:nvSpPr>
            <p:spPr bwMode="auto">
              <a:xfrm>
                <a:off x="3093" y="2385"/>
                <a:ext cx="55" cy="47"/>
              </a:xfrm>
              <a:custGeom>
                <a:avLst/>
                <a:gdLst>
                  <a:gd name="T0" fmla="*/ 13 w 22"/>
                  <a:gd name="T1" fmla="*/ 12 h 19"/>
                  <a:gd name="T2" fmla="*/ 0 w 22"/>
                  <a:gd name="T3" fmla="*/ 111 h 19"/>
                  <a:gd name="T4" fmla="*/ 108 w 22"/>
                  <a:gd name="T5" fmla="*/ 79 h 19"/>
                  <a:gd name="T6" fmla="*/ 63 w 22"/>
                  <a:gd name="T7" fmla="*/ 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19">
                    <a:moveTo>
                      <a:pt x="2" y="2"/>
                    </a:moveTo>
                    <a:cubicBezTo>
                      <a:pt x="11" y="5"/>
                      <a:pt x="8" y="18"/>
                      <a:pt x="0" y="18"/>
                    </a:cubicBezTo>
                    <a:cubicBezTo>
                      <a:pt x="6" y="18"/>
                      <a:pt x="13" y="19"/>
                      <a:pt x="17" y="13"/>
                    </a:cubicBezTo>
                    <a:cubicBezTo>
                      <a:pt x="22" y="6"/>
                      <a:pt x="18" y="1"/>
                      <a:pt x="10"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0" name="Freeform 4899"/>
              <p:cNvSpPr>
                <a:spLocks/>
              </p:cNvSpPr>
              <p:nvPr/>
            </p:nvSpPr>
            <p:spPr bwMode="auto">
              <a:xfrm>
                <a:off x="2573" y="2385"/>
                <a:ext cx="65" cy="87"/>
              </a:xfrm>
              <a:custGeom>
                <a:avLst/>
                <a:gdLst>
                  <a:gd name="T0" fmla="*/ 0 w 26"/>
                  <a:gd name="T1" fmla="*/ 5 h 35"/>
                  <a:gd name="T2" fmla="*/ 63 w 26"/>
                  <a:gd name="T3" fmla="*/ 216 h 35"/>
                  <a:gd name="T4" fmla="*/ 158 w 26"/>
                  <a:gd name="T5" fmla="*/ 124 h 35"/>
                  <a:gd name="T6" fmla="*/ 158 w 26"/>
                  <a:gd name="T7" fmla="*/ 124 h 35"/>
                  <a:gd name="T8" fmla="*/ 33 w 26"/>
                  <a:gd name="T9" fmla="*/ 0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5">
                    <a:moveTo>
                      <a:pt x="0" y="1"/>
                    </a:moveTo>
                    <a:cubicBezTo>
                      <a:pt x="2" y="12"/>
                      <a:pt x="9" y="23"/>
                      <a:pt x="10" y="35"/>
                    </a:cubicBezTo>
                    <a:cubicBezTo>
                      <a:pt x="13" y="31"/>
                      <a:pt x="21" y="19"/>
                      <a:pt x="25" y="20"/>
                    </a:cubicBezTo>
                    <a:cubicBezTo>
                      <a:pt x="26" y="20"/>
                      <a:pt x="26" y="20"/>
                      <a:pt x="25" y="20"/>
                    </a:cubicBezTo>
                    <a:cubicBezTo>
                      <a:pt x="18" y="13"/>
                      <a:pt x="11" y="8"/>
                      <a:pt x="5"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1" name="Freeform 4900"/>
              <p:cNvSpPr>
                <a:spLocks/>
              </p:cNvSpPr>
              <p:nvPr/>
            </p:nvSpPr>
            <p:spPr bwMode="auto">
              <a:xfrm>
                <a:off x="2313" y="2362"/>
                <a:ext cx="118" cy="173"/>
              </a:xfrm>
              <a:custGeom>
                <a:avLst/>
                <a:gdLst>
                  <a:gd name="T0" fmla="*/ 239 w 47"/>
                  <a:gd name="T1" fmla="*/ 233 h 69"/>
                  <a:gd name="T2" fmla="*/ 276 w 47"/>
                  <a:gd name="T3" fmla="*/ 50 h 69"/>
                  <a:gd name="T4" fmla="*/ 126 w 47"/>
                  <a:gd name="T5" fmla="*/ 95 h 69"/>
                  <a:gd name="T6" fmla="*/ 50 w 47"/>
                  <a:gd name="T7" fmla="*/ 246 h 69"/>
                  <a:gd name="T8" fmla="*/ 0 w 47"/>
                  <a:gd name="T9" fmla="*/ 434 h 69"/>
                  <a:gd name="T10" fmla="*/ 70 w 47"/>
                  <a:gd name="T11" fmla="*/ 308 h 69"/>
                  <a:gd name="T12" fmla="*/ 138 w 47"/>
                  <a:gd name="T13" fmla="*/ 145 h 69"/>
                  <a:gd name="T14" fmla="*/ 213 w 47"/>
                  <a:gd name="T15" fmla="*/ 158 h 69"/>
                  <a:gd name="T16" fmla="*/ 226 w 47"/>
                  <a:gd name="T17" fmla="*/ 27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69">
                    <a:moveTo>
                      <a:pt x="38" y="37"/>
                    </a:moveTo>
                    <a:cubicBezTo>
                      <a:pt x="41" y="30"/>
                      <a:pt x="47" y="15"/>
                      <a:pt x="44" y="8"/>
                    </a:cubicBezTo>
                    <a:cubicBezTo>
                      <a:pt x="40" y="0"/>
                      <a:pt x="24" y="12"/>
                      <a:pt x="20" y="15"/>
                    </a:cubicBezTo>
                    <a:cubicBezTo>
                      <a:pt x="13" y="21"/>
                      <a:pt x="9" y="30"/>
                      <a:pt x="8" y="39"/>
                    </a:cubicBezTo>
                    <a:cubicBezTo>
                      <a:pt x="6" y="49"/>
                      <a:pt x="2" y="59"/>
                      <a:pt x="0" y="69"/>
                    </a:cubicBezTo>
                    <a:cubicBezTo>
                      <a:pt x="4" y="66"/>
                      <a:pt x="8" y="54"/>
                      <a:pt x="11" y="49"/>
                    </a:cubicBezTo>
                    <a:cubicBezTo>
                      <a:pt x="14" y="41"/>
                      <a:pt x="16" y="30"/>
                      <a:pt x="22" y="23"/>
                    </a:cubicBezTo>
                    <a:cubicBezTo>
                      <a:pt x="27" y="17"/>
                      <a:pt x="32" y="17"/>
                      <a:pt x="34" y="25"/>
                    </a:cubicBezTo>
                    <a:cubicBezTo>
                      <a:pt x="35" y="29"/>
                      <a:pt x="38" y="39"/>
                      <a:pt x="36" y="43"/>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2" name="Freeform 4901"/>
              <p:cNvSpPr>
                <a:spLocks/>
              </p:cNvSpPr>
              <p:nvPr/>
            </p:nvSpPr>
            <p:spPr bwMode="auto">
              <a:xfrm>
                <a:off x="1841" y="2290"/>
                <a:ext cx="112" cy="270"/>
              </a:xfrm>
              <a:custGeom>
                <a:avLst/>
                <a:gdLst>
                  <a:gd name="T0" fmla="*/ 105 w 45"/>
                  <a:gd name="T1" fmla="*/ 13 h 108"/>
                  <a:gd name="T2" fmla="*/ 50 w 45"/>
                  <a:gd name="T3" fmla="*/ 45 h 108"/>
                  <a:gd name="T4" fmla="*/ 162 w 45"/>
                  <a:gd name="T5" fmla="*/ 133 h 108"/>
                  <a:gd name="T6" fmla="*/ 154 w 45"/>
                  <a:gd name="T7" fmla="*/ 275 h 108"/>
                  <a:gd name="T8" fmla="*/ 137 w 45"/>
                  <a:gd name="T9" fmla="*/ 470 h 108"/>
                  <a:gd name="T10" fmla="*/ 0 w 45"/>
                  <a:gd name="T11" fmla="*/ 613 h 108"/>
                  <a:gd name="T12" fmla="*/ 217 w 45"/>
                  <a:gd name="T13" fmla="*/ 675 h 108"/>
                  <a:gd name="T14" fmla="*/ 179 w 45"/>
                  <a:gd name="T15" fmla="*/ 488 h 108"/>
                  <a:gd name="T16" fmla="*/ 241 w 45"/>
                  <a:gd name="T17" fmla="*/ 288 h 108"/>
                  <a:gd name="T18" fmla="*/ 266 w 45"/>
                  <a:gd name="T19" fmla="*/ 200 h 108"/>
                  <a:gd name="T20" fmla="*/ 274 w 45"/>
                  <a:gd name="T21" fmla="*/ 150 h 108"/>
                  <a:gd name="T22" fmla="*/ 254 w 45"/>
                  <a:gd name="T23" fmla="*/ 125 h 108"/>
                  <a:gd name="T24" fmla="*/ 117 w 45"/>
                  <a:gd name="T25" fmla="*/ 8 h 108"/>
                  <a:gd name="T26" fmla="*/ 105 w 45"/>
                  <a:gd name="T27" fmla="*/ 0 h 1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5" h="108">
                    <a:moveTo>
                      <a:pt x="17" y="2"/>
                    </a:moveTo>
                    <a:cubicBezTo>
                      <a:pt x="13" y="1"/>
                      <a:pt x="8" y="2"/>
                      <a:pt x="8" y="7"/>
                    </a:cubicBezTo>
                    <a:cubicBezTo>
                      <a:pt x="15" y="10"/>
                      <a:pt x="22" y="14"/>
                      <a:pt x="26" y="21"/>
                    </a:cubicBezTo>
                    <a:cubicBezTo>
                      <a:pt x="32" y="30"/>
                      <a:pt x="27" y="35"/>
                      <a:pt x="25" y="44"/>
                    </a:cubicBezTo>
                    <a:cubicBezTo>
                      <a:pt x="31" y="49"/>
                      <a:pt x="23" y="69"/>
                      <a:pt x="22" y="75"/>
                    </a:cubicBezTo>
                    <a:cubicBezTo>
                      <a:pt x="20" y="90"/>
                      <a:pt x="11" y="90"/>
                      <a:pt x="0" y="98"/>
                    </a:cubicBezTo>
                    <a:cubicBezTo>
                      <a:pt x="10" y="96"/>
                      <a:pt x="29" y="100"/>
                      <a:pt x="35" y="108"/>
                    </a:cubicBezTo>
                    <a:cubicBezTo>
                      <a:pt x="31" y="99"/>
                      <a:pt x="28" y="90"/>
                      <a:pt x="29" y="78"/>
                    </a:cubicBezTo>
                    <a:cubicBezTo>
                      <a:pt x="30" y="67"/>
                      <a:pt x="34" y="57"/>
                      <a:pt x="39" y="46"/>
                    </a:cubicBezTo>
                    <a:cubicBezTo>
                      <a:pt x="41" y="42"/>
                      <a:pt x="43" y="37"/>
                      <a:pt x="43" y="32"/>
                    </a:cubicBezTo>
                    <a:cubicBezTo>
                      <a:pt x="44" y="30"/>
                      <a:pt x="45" y="26"/>
                      <a:pt x="44" y="24"/>
                    </a:cubicBezTo>
                    <a:cubicBezTo>
                      <a:pt x="44" y="22"/>
                      <a:pt x="42" y="22"/>
                      <a:pt x="41" y="20"/>
                    </a:cubicBezTo>
                    <a:cubicBezTo>
                      <a:pt x="35" y="8"/>
                      <a:pt x="32" y="4"/>
                      <a:pt x="19" y="1"/>
                    </a:cubicBezTo>
                    <a:cubicBezTo>
                      <a:pt x="18" y="1"/>
                      <a:pt x="18" y="1"/>
                      <a:pt x="17"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3" name="Freeform 4902"/>
              <p:cNvSpPr>
                <a:spLocks/>
              </p:cNvSpPr>
              <p:nvPr/>
            </p:nvSpPr>
            <p:spPr bwMode="auto">
              <a:xfrm>
                <a:off x="1598" y="2240"/>
                <a:ext cx="193" cy="210"/>
              </a:xfrm>
              <a:custGeom>
                <a:avLst/>
                <a:gdLst>
                  <a:gd name="T0" fmla="*/ 276 w 77"/>
                  <a:gd name="T1" fmla="*/ 0 h 84"/>
                  <a:gd name="T2" fmla="*/ 313 w 77"/>
                  <a:gd name="T3" fmla="*/ 125 h 84"/>
                  <a:gd name="T4" fmla="*/ 208 w 77"/>
                  <a:gd name="T5" fmla="*/ 170 h 84"/>
                  <a:gd name="T6" fmla="*/ 138 w 77"/>
                  <a:gd name="T7" fmla="*/ 195 h 84"/>
                  <a:gd name="T8" fmla="*/ 108 w 77"/>
                  <a:gd name="T9" fmla="*/ 250 h 84"/>
                  <a:gd name="T10" fmla="*/ 0 w 77"/>
                  <a:gd name="T11" fmla="*/ 208 h 84"/>
                  <a:gd name="T12" fmla="*/ 125 w 77"/>
                  <a:gd name="T13" fmla="*/ 345 h 84"/>
                  <a:gd name="T14" fmla="*/ 170 w 77"/>
                  <a:gd name="T15" fmla="*/ 450 h 84"/>
                  <a:gd name="T16" fmla="*/ 271 w 77"/>
                  <a:gd name="T17" fmla="*/ 525 h 84"/>
                  <a:gd name="T18" fmla="*/ 175 w 77"/>
                  <a:gd name="T19" fmla="*/ 333 h 84"/>
                  <a:gd name="T20" fmla="*/ 263 w 77"/>
                  <a:gd name="T21" fmla="*/ 225 h 84"/>
                  <a:gd name="T22" fmla="*/ 421 w 77"/>
                  <a:gd name="T23" fmla="*/ 245 h 84"/>
                  <a:gd name="T24" fmla="*/ 389 w 77"/>
                  <a:gd name="T25" fmla="*/ 75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 h="84">
                    <a:moveTo>
                      <a:pt x="44" y="0"/>
                    </a:moveTo>
                    <a:cubicBezTo>
                      <a:pt x="41" y="9"/>
                      <a:pt x="50" y="13"/>
                      <a:pt x="50" y="20"/>
                    </a:cubicBezTo>
                    <a:cubicBezTo>
                      <a:pt x="50" y="29"/>
                      <a:pt x="39" y="25"/>
                      <a:pt x="33" y="27"/>
                    </a:cubicBezTo>
                    <a:cubicBezTo>
                      <a:pt x="30" y="27"/>
                      <a:pt x="25" y="29"/>
                      <a:pt x="22" y="31"/>
                    </a:cubicBezTo>
                    <a:cubicBezTo>
                      <a:pt x="20" y="34"/>
                      <a:pt x="20" y="37"/>
                      <a:pt x="17" y="40"/>
                    </a:cubicBezTo>
                    <a:cubicBezTo>
                      <a:pt x="10" y="47"/>
                      <a:pt x="5" y="37"/>
                      <a:pt x="0" y="33"/>
                    </a:cubicBezTo>
                    <a:cubicBezTo>
                      <a:pt x="0" y="46"/>
                      <a:pt x="15" y="47"/>
                      <a:pt x="20" y="55"/>
                    </a:cubicBezTo>
                    <a:cubicBezTo>
                      <a:pt x="23" y="61"/>
                      <a:pt x="22" y="66"/>
                      <a:pt x="27" y="72"/>
                    </a:cubicBezTo>
                    <a:cubicBezTo>
                      <a:pt x="31" y="76"/>
                      <a:pt x="37" y="83"/>
                      <a:pt x="43" y="84"/>
                    </a:cubicBezTo>
                    <a:cubicBezTo>
                      <a:pt x="35" y="75"/>
                      <a:pt x="30" y="65"/>
                      <a:pt x="28" y="53"/>
                    </a:cubicBezTo>
                    <a:cubicBezTo>
                      <a:pt x="27" y="43"/>
                      <a:pt x="31" y="34"/>
                      <a:pt x="42" y="36"/>
                    </a:cubicBezTo>
                    <a:cubicBezTo>
                      <a:pt x="49" y="38"/>
                      <a:pt x="59" y="43"/>
                      <a:pt x="67" y="39"/>
                    </a:cubicBezTo>
                    <a:cubicBezTo>
                      <a:pt x="77" y="33"/>
                      <a:pt x="65" y="19"/>
                      <a:pt x="62" y="12"/>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4" name="Freeform 4903"/>
              <p:cNvSpPr>
                <a:spLocks/>
              </p:cNvSpPr>
              <p:nvPr/>
            </p:nvSpPr>
            <p:spPr bwMode="auto">
              <a:xfrm>
                <a:off x="1703" y="2130"/>
                <a:ext cx="285" cy="100"/>
              </a:xfrm>
              <a:custGeom>
                <a:avLst/>
                <a:gdLst>
                  <a:gd name="T0" fmla="*/ 0 w 114"/>
                  <a:gd name="T1" fmla="*/ 100 h 40"/>
                  <a:gd name="T2" fmla="*/ 263 w 114"/>
                  <a:gd name="T3" fmla="*/ 0 h 40"/>
                  <a:gd name="T4" fmla="*/ 408 w 114"/>
                  <a:gd name="T5" fmla="*/ 50 h 40"/>
                  <a:gd name="T6" fmla="*/ 475 w 114"/>
                  <a:gd name="T7" fmla="*/ 50 h 40"/>
                  <a:gd name="T8" fmla="*/ 545 w 114"/>
                  <a:gd name="T9" fmla="*/ 20 h 40"/>
                  <a:gd name="T10" fmla="*/ 620 w 114"/>
                  <a:gd name="T11" fmla="*/ 145 h 40"/>
                  <a:gd name="T12" fmla="*/ 713 w 114"/>
                  <a:gd name="T13" fmla="*/ 250 h 40"/>
                  <a:gd name="T14" fmla="*/ 570 w 114"/>
                  <a:gd name="T15" fmla="*/ 145 h 40"/>
                  <a:gd name="T16" fmla="*/ 488 w 114"/>
                  <a:gd name="T17" fmla="*/ 138 h 40"/>
                  <a:gd name="T18" fmla="*/ 395 w 114"/>
                  <a:gd name="T19" fmla="*/ 120 h 40"/>
                  <a:gd name="T20" fmla="*/ 325 w 114"/>
                  <a:gd name="T21" fmla="*/ 100 h 40"/>
                  <a:gd name="T22" fmla="*/ 250 w 114"/>
                  <a:gd name="T23" fmla="*/ 133 h 40"/>
                  <a:gd name="T24" fmla="*/ 163 w 114"/>
                  <a:gd name="T25" fmla="*/ 163 h 40"/>
                  <a:gd name="T26" fmla="*/ 58 w 114"/>
                  <a:gd name="T27" fmla="*/ 133 h 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4" h="40">
                    <a:moveTo>
                      <a:pt x="0" y="16"/>
                    </a:moveTo>
                    <a:cubicBezTo>
                      <a:pt x="15" y="17"/>
                      <a:pt x="35" y="16"/>
                      <a:pt x="42" y="0"/>
                    </a:cubicBezTo>
                    <a:cubicBezTo>
                      <a:pt x="50" y="0"/>
                      <a:pt x="58" y="7"/>
                      <a:pt x="65" y="8"/>
                    </a:cubicBezTo>
                    <a:cubicBezTo>
                      <a:pt x="69" y="9"/>
                      <a:pt x="73" y="9"/>
                      <a:pt x="76" y="8"/>
                    </a:cubicBezTo>
                    <a:cubicBezTo>
                      <a:pt x="79" y="7"/>
                      <a:pt x="84" y="1"/>
                      <a:pt x="87" y="3"/>
                    </a:cubicBezTo>
                    <a:cubicBezTo>
                      <a:pt x="90" y="4"/>
                      <a:pt x="96" y="20"/>
                      <a:pt x="99" y="23"/>
                    </a:cubicBezTo>
                    <a:cubicBezTo>
                      <a:pt x="103" y="30"/>
                      <a:pt x="107" y="36"/>
                      <a:pt x="114" y="40"/>
                    </a:cubicBezTo>
                    <a:cubicBezTo>
                      <a:pt x="104" y="40"/>
                      <a:pt x="99" y="28"/>
                      <a:pt x="91" y="23"/>
                    </a:cubicBezTo>
                    <a:cubicBezTo>
                      <a:pt x="86" y="20"/>
                      <a:pt x="83" y="23"/>
                      <a:pt x="78" y="22"/>
                    </a:cubicBezTo>
                    <a:cubicBezTo>
                      <a:pt x="73" y="22"/>
                      <a:pt x="67" y="21"/>
                      <a:pt x="63" y="19"/>
                    </a:cubicBezTo>
                    <a:cubicBezTo>
                      <a:pt x="58" y="17"/>
                      <a:pt x="56" y="15"/>
                      <a:pt x="52" y="16"/>
                    </a:cubicBezTo>
                    <a:cubicBezTo>
                      <a:pt x="48" y="17"/>
                      <a:pt x="43" y="20"/>
                      <a:pt x="40" y="21"/>
                    </a:cubicBezTo>
                    <a:cubicBezTo>
                      <a:pt x="36" y="23"/>
                      <a:pt x="31" y="26"/>
                      <a:pt x="26" y="26"/>
                    </a:cubicBezTo>
                    <a:cubicBezTo>
                      <a:pt x="20" y="27"/>
                      <a:pt x="15" y="23"/>
                      <a:pt x="9" y="21"/>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5" name="Freeform 4904"/>
              <p:cNvSpPr>
                <a:spLocks/>
              </p:cNvSpPr>
              <p:nvPr/>
            </p:nvSpPr>
            <p:spPr bwMode="auto">
              <a:xfrm>
                <a:off x="2436" y="1685"/>
                <a:ext cx="52" cy="127"/>
              </a:xfrm>
              <a:custGeom>
                <a:avLst/>
                <a:gdLst>
                  <a:gd name="T0" fmla="*/ 99 w 21"/>
                  <a:gd name="T1" fmla="*/ 0 h 51"/>
                  <a:gd name="T2" fmla="*/ 129 w 21"/>
                  <a:gd name="T3" fmla="*/ 274 h 51"/>
                  <a:gd name="T4" fmla="*/ 17 w 21"/>
                  <a:gd name="T5" fmla="*/ 316 h 51"/>
                  <a:gd name="T6" fmla="*/ 67 w 21"/>
                  <a:gd name="T7" fmla="*/ 92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 h="51">
                    <a:moveTo>
                      <a:pt x="16" y="0"/>
                    </a:moveTo>
                    <a:cubicBezTo>
                      <a:pt x="12" y="10"/>
                      <a:pt x="9" y="38"/>
                      <a:pt x="21" y="44"/>
                    </a:cubicBezTo>
                    <a:cubicBezTo>
                      <a:pt x="18" y="47"/>
                      <a:pt x="7" y="51"/>
                      <a:pt x="3" y="51"/>
                    </a:cubicBezTo>
                    <a:cubicBezTo>
                      <a:pt x="0" y="40"/>
                      <a:pt x="7" y="26"/>
                      <a:pt x="11" y="15"/>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6" name="Freeform 4905"/>
              <p:cNvSpPr>
                <a:spLocks/>
              </p:cNvSpPr>
              <p:nvPr/>
            </p:nvSpPr>
            <p:spPr bwMode="auto">
              <a:xfrm>
                <a:off x="2443" y="1940"/>
                <a:ext cx="158" cy="47"/>
              </a:xfrm>
              <a:custGeom>
                <a:avLst/>
                <a:gdLst>
                  <a:gd name="T0" fmla="*/ 8 w 63"/>
                  <a:gd name="T1" fmla="*/ 0 h 19"/>
                  <a:gd name="T2" fmla="*/ 201 w 63"/>
                  <a:gd name="T3" fmla="*/ 62 h 19"/>
                  <a:gd name="T4" fmla="*/ 396 w 63"/>
                  <a:gd name="T5" fmla="*/ 99 h 19"/>
                  <a:gd name="T6" fmla="*/ 246 w 63"/>
                  <a:gd name="T7" fmla="*/ 111 h 19"/>
                  <a:gd name="T8" fmla="*/ 0 w 63"/>
                  <a:gd name="T9" fmla="*/ 54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9">
                    <a:moveTo>
                      <a:pt x="1" y="0"/>
                    </a:moveTo>
                    <a:cubicBezTo>
                      <a:pt x="4" y="6"/>
                      <a:pt x="25" y="8"/>
                      <a:pt x="32" y="10"/>
                    </a:cubicBezTo>
                    <a:cubicBezTo>
                      <a:pt x="42" y="12"/>
                      <a:pt x="52" y="16"/>
                      <a:pt x="63" y="16"/>
                    </a:cubicBezTo>
                    <a:cubicBezTo>
                      <a:pt x="53" y="19"/>
                      <a:pt x="49" y="19"/>
                      <a:pt x="39" y="18"/>
                    </a:cubicBezTo>
                    <a:cubicBezTo>
                      <a:pt x="28" y="16"/>
                      <a:pt x="10" y="11"/>
                      <a:pt x="0" y="9"/>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7" name="Freeform 4906"/>
              <p:cNvSpPr>
                <a:spLocks/>
              </p:cNvSpPr>
              <p:nvPr/>
            </p:nvSpPr>
            <p:spPr bwMode="auto">
              <a:xfrm>
                <a:off x="2906" y="1792"/>
                <a:ext cx="142" cy="210"/>
              </a:xfrm>
              <a:custGeom>
                <a:avLst/>
                <a:gdLst>
                  <a:gd name="T0" fmla="*/ 162 w 57"/>
                  <a:gd name="T1" fmla="*/ 50 h 84"/>
                  <a:gd name="T2" fmla="*/ 179 w 57"/>
                  <a:gd name="T3" fmla="*/ 313 h 84"/>
                  <a:gd name="T4" fmla="*/ 105 w 57"/>
                  <a:gd name="T5" fmla="*/ 420 h 84"/>
                  <a:gd name="T6" fmla="*/ 0 w 57"/>
                  <a:gd name="T7" fmla="*/ 483 h 84"/>
                  <a:gd name="T8" fmla="*/ 354 w 57"/>
                  <a:gd name="T9" fmla="*/ 520 h 84"/>
                  <a:gd name="T10" fmla="*/ 242 w 57"/>
                  <a:gd name="T11" fmla="*/ 270 h 84"/>
                  <a:gd name="T12" fmla="*/ 142 w 5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 h="84">
                    <a:moveTo>
                      <a:pt x="26" y="8"/>
                    </a:moveTo>
                    <a:cubicBezTo>
                      <a:pt x="36" y="18"/>
                      <a:pt x="33" y="38"/>
                      <a:pt x="29" y="50"/>
                    </a:cubicBezTo>
                    <a:cubicBezTo>
                      <a:pt x="26" y="56"/>
                      <a:pt x="22" y="63"/>
                      <a:pt x="17" y="67"/>
                    </a:cubicBezTo>
                    <a:cubicBezTo>
                      <a:pt x="14" y="71"/>
                      <a:pt x="0" y="72"/>
                      <a:pt x="0" y="77"/>
                    </a:cubicBezTo>
                    <a:cubicBezTo>
                      <a:pt x="19" y="76"/>
                      <a:pt x="39" y="76"/>
                      <a:pt x="57" y="83"/>
                    </a:cubicBezTo>
                    <a:cubicBezTo>
                      <a:pt x="41" y="84"/>
                      <a:pt x="39" y="54"/>
                      <a:pt x="39" y="43"/>
                    </a:cubicBezTo>
                    <a:cubicBezTo>
                      <a:pt x="39" y="24"/>
                      <a:pt x="36" y="13"/>
                      <a:pt x="23"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8" name="Freeform 4907"/>
              <p:cNvSpPr>
                <a:spLocks/>
              </p:cNvSpPr>
              <p:nvPr/>
            </p:nvSpPr>
            <p:spPr bwMode="auto">
              <a:xfrm>
                <a:off x="2811" y="1812"/>
                <a:ext cx="42" cy="45"/>
              </a:xfrm>
              <a:custGeom>
                <a:avLst/>
                <a:gdLst>
                  <a:gd name="T0" fmla="*/ 0 w 17"/>
                  <a:gd name="T1" fmla="*/ 45 h 18"/>
                  <a:gd name="T2" fmla="*/ 49 w 17"/>
                  <a:gd name="T3" fmla="*/ 113 h 18"/>
                  <a:gd name="T4" fmla="*/ 91 w 17"/>
                  <a:gd name="T5" fmla="*/ 25 h 18"/>
                  <a:gd name="T6" fmla="*/ 5 w 17"/>
                  <a:gd name="T7" fmla="*/ 38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8">
                    <a:moveTo>
                      <a:pt x="0" y="7"/>
                    </a:moveTo>
                    <a:cubicBezTo>
                      <a:pt x="5" y="8"/>
                      <a:pt x="8" y="13"/>
                      <a:pt x="8" y="18"/>
                    </a:cubicBezTo>
                    <a:cubicBezTo>
                      <a:pt x="11" y="16"/>
                      <a:pt x="17" y="8"/>
                      <a:pt x="15" y="4"/>
                    </a:cubicBezTo>
                    <a:cubicBezTo>
                      <a:pt x="12" y="0"/>
                      <a:pt x="5" y="6"/>
                      <a:pt x="1" y="6"/>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09" name="Freeform 4908"/>
              <p:cNvSpPr>
                <a:spLocks/>
              </p:cNvSpPr>
              <p:nvPr/>
            </p:nvSpPr>
            <p:spPr bwMode="auto">
              <a:xfrm>
                <a:off x="2458" y="1762"/>
                <a:ext cx="18" cy="35"/>
              </a:xfrm>
              <a:custGeom>
                <a:avLst/>
                <a:gdLst>
                  <a:gd name="T0" fmla="*/ 0 w 7"/>
                  <a:gd name="T1" fmla="*/ 0 h 14"/>
                  <a:gd name="T2" fmla="*/ 46 w 7"/>
                  <a:gd name="T3" fmla="*/ 63 h 14"/>
                  <a:gd name="T4" fmla="*/ 0 w 7"/>
                  <a:gd name="T5" fmla="*/ 88 h 14"/>
                  <a:gd name="T6" fmla="*/ 0 60000 65536"/>
                  <a:gd name="T7" fmla="*/ 0 60000 65536"/>
                  <a:gd name="T8" fmla="*/ 0 60000 65536"/>
                </a:gdLst>
                <a:ahLst/>
                <a:cxnLst>
                  <a:cxn ang="T6">
                    <a:pos x="T0" y="T1"/>
                  </a:cxn>
                  <a:cxn ang="T7">
                    <a:pos x="T2" y="T3"/>
                  </a:cxn>
                  <a:cxn ang="T8">
                    <a:pos x="T4" y="T5"/>
                  </a:cxn>
                </a:cxnLst>
                <a:rect l="0" t="0" r="r" b="b"/>
                <a:pathLst>
                  <a:path w="7" h="14">
                    <a:moveTo>
                      <a:pt x="0" y="0"/>
                    </a:moveTo>
                    <a:cubicBezTo>
                      <a:pt x="1" y="4"/>
                      <a:pt x="6" y="6"/>
                      <a:pt x="7" y="10"/>
                    </a:cubicBezTo>
                    <a:cubicBezTo>
                      <a:pt x="5" y="12"/>
                      <a:pt x="2" y="12"/>
                      <a:pt x="0" y="14"/>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0" name="Freeform 4909"/>
              <p:cNvSpPr>
                <a:spLocks/>
              </p:cNvSpPr>
              <p:nvPr/>
            </p:nvSpPr>
            <p:spPr bwMode="auto">
              <a:xfrm>
                <a:off x="2671" y="1945"/>
                <a:ext cx="65" cy="40"/>
              </a:xfrm>
              <a:custGeom>
                <a:avLst/>
                <a:gdLst>
                  <a:gd name="T0" fmla="*/ 0 w 26"/>
                  <a:gd name="T1" fmla="*/ 0 h 16"/>
                  <a:gd name="T2" fmla="*/ 50 w 26"/>
                  <a:gd name="T3" fmla="*/ 88 h 16"/>
                  <a:gd name="T4" fmla="*/ 138 w 26"/>
                  <a:gd name="T5" fmla="*/ 95 h 16"/>
                  <a:gd name="T6" fmla="*/ 45 w 26"/>
                  <a:gd name="T7" fmla="*/ 2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16">
                    <a:moveTo>
                      <a:pt x="0" y="0"/>
                    </a:moveTo>
                    <a:cubicBezTo>
                      <a:pt x="2" y="3"/>
                      <a:pt x="17" y="9"/>
                      <a:pt x="8" y="14"/>
                    </a:cubicBezTo>
                    <a:cubicBezTo>
                      <a:pt x="13" y="13"/>
                      <a:pt x="17" y="16"/>
                      <a:pt x="22" y="15"/>
                    </a:cubicBezTo>
                    <a:cubicBezTo>
                      <a:pt x="26" y="4"/>
                      <a:pt x="14" y="6"/>
                      <a:pt x="7" y="3"/>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1" name="Freeform 4910"/>
              <p:cNvSpPr>
                <a:spLocks/>
              </p:cNvSpPr>
              <p:nvPr/>
            </p:nvSpPr>
            <p:spPr bwMode="auto">
              <a:xfrm>
                <a:off x="2343" y="1762"/>
                <a:ext cx="40" cy="55"/>
              </a:xfrm>
              <a:custGeom>
                <a:avLst/>
                <a:gdLst>
                  <a:gd name="T0" fmla="*/ 0 w 16"/>
                  <a:gd name="T1" fmla="*/ 133 h 22"/>
                  <a:gd name="T2" fmla="*/ 25 w 16"/>
                  <a:gd name="T3" fmla="*/ 70 h 22"/>
                  <a:gd name="T4" fmla="*/ 38 w 16"/>
                  <a:gd name="T5" fmla="*/ 0 h 22"/>
                  <a:gd name="T6" fmla="*/ 100 w 16"/>
                  <a:gd name="T7" fmla="*/ 138 h 22"/>
                  <a:gd name="T8" fmla="*/ 0 w 16"/>
                  <a:gd name="T9" fmla="*/ 12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22">
                    <a:moveTo>
                      <a:pt x="0" y="21"/>
                    </a:moveTo>
                    <a:cubicBezTo>
                      <a:pt x="0" y="18"/>
                      <a:pt x="3" y="15"/>
                      <a:pt x="4" y="11"/>
                    </a:cubicBezTo>
                    <a:cubicBezTo>
                      <a:pt x="5" y="8"/>
                      <a:pt x="5" y="3"/>
                      <a:pt x="6" y="0"/>
                    </a:cubicBezTo>
                    <a:cubicBezTo>
                      <a:pt x="7" y="8"/>
                      <a:pt x="16" y="14"/>
                      <a:pt x="16" y="22"/>
                    </a:cubicBezTo>
                    <a:cubicBezTo>
                      <a:pt x="13" y="18"/>
                      <a:pt x="4" y="15"/>
                      <a:pt x="0" y="19"/>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2" name="Freeform 4911"/>
              <p:cNvSpPr>
                <a:spLocks/>
              </p:cNvSpPr>
              <p:nvPr/>
            </p:nvSpPr>
            <p:spPr bwMode="auto">
              <a:xfrm>
                <a:off x="2321" y="1895"/>
                <a:ext cx="107" cy="85"/>
              </a:xfrm>
              <a:custGeom>
                <a:avLst/>
                <a:gdLst>
                  <a:gd name="T0" fmla="*/ 212 w 43"/>
                  <a:gd name="T1" fmla="*/ 25 h 34"/>
                  <a:gd name="T2" fmla="*/ 266 w 43"/>
                  <a:gd name="T3" fmla="*/ 175 h 34"/>
                  <a:gd name="T4" fmla="*/ 0 w 43"/>
                  <a:gd name="T5" fmla="*/ 213 h 34"/>
                  <a:gd name="T6" fmla="*/ 174 w 43"/>
                  <a:gd name="T7" fmla="*/ 125 h 34"/>
                  <a:gd name="T8" fmla="*/ 216 w 43"/>
                  <a:gd name="T9" fmla="*/ 0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34">
                    <a:moveTo>
                      <a:pt x="34" y="4"/>
                    </a:moveTo>
                    <a:cubicBezTo>
                      <a:pt x="38" y="12"/>
                      <a:pt x="43" y="18"/>
                      <a:pt x="43" y="28"/>
                    </a:cubicBezTo>
                    <a:cubicBezTo>
                      <a:pt x="27" y="27"/>
                      <a:pt x="15" y="23"/>
                      <a:pt x="0" y="34"/>
                    </a:cubicBezTo>
                    <a:cubicBezTo>
                      <a:pt x="8" y="27"/>
                      <a:pt x="18" y="24"/>
                      <a:pt x="28" y="20"/>
                    </a:cubicBezTo>
                    <a:cubicBezTo>
                      <a:pt x="38" y="16"/>
                      <a:pt x="35" y="10"/>
                      <a:pt x="35" y="0"/>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3" name="Freeform 4912"/>
              <p:cNvSpPr>
                <a:spLocks/>
              </p:cNvSpPr>
              <p:nvPr/>
            </p:nvSpPr>
            <p:spPr bwMode="auto">
              <a:xfrm>
                <a:off x="2236" y="1442"/>
                <a:ext cx="40" cy="45"/>
              </a:xfrm>
              <a:custGeom>
                <a:avLst/>
                <a:gdLst>
                  <a:gd name="T0" fmla="*/ 70 w 16"/>
                  <a:gd name="T1" fmla="*/ 0 h 18"/>
                  <a:gd name="T2" fmla="*/ 100 w 16"/>
                  <a:gd name="T3" fmla="*/ 63 h 18"/>
                  <a:gd name="T4" fmla="*/ 33 w 16"/>
                  <a:gd name="T5" fmla="*/ 113 h 18"/>
                  <a:gd name="T6" fmla="*/ 38 w 16"/>
                  <a:gd name="T7" fmla="*/ 33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8">
                    <a:moveTo>
                      <a:pt x="11" y="0"/>
                    </a:moveTo>
                    <a:cubicBezTo>
                      <a:pt x="8" y="4"/>
                      <a:pt x="11" y="9"/>
                      <a:pt x="16" y="10"/>
                    </a:cubicBezTo>
                    <a:cubicBezTo>
                      <a:pt x="13" y="12"/>
                      <a:pt x="9" y="15"/>
                      <a:pt x="5" y="18"/>
                    </a:cubicBezTo>
                    <a:cubicBezTo>
                      <a:pt x="0" y="13"/>
                      <a:pt x="1" y="9"/>
                      <a:pt x="6" y="5"/>
                    </a:cubicBezTo>
                  </a:path>
                </a:pathLst>
              </a:custGeom>
              <a:solidFill>
                <a:srgbClr val="9160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4" name="Freeform 4913"/>
              <p:cNvSpPr>
                <a:spLocks/>
              </p:cNvSpPr>
              <p:nvPr/>
            </p:nvSpPr>
            <p:spPr bwMode="auto">
              <a:xfrm>
                <a:off x="2493" y="819"/>
                <a:ext cx="65" cy="45"/>
              </a:xfrm>
              <a:custGeom>
                <a:avLst/>
                <a:gdLst>
                  <a:gd name="T0" fmla="*/ 0 w 26"/>
                  <a:gd name="T1" fmla="*/ 63 h 18"/>
                  <a:gd name="T2" fmla="*/ 88 w 26"/>
                  <a:gd name="T3" fmla="*/ 113 h 18"/>
                  <a:gd name="T4" fmla="*/ 158 w 26"/>
                  <a:gd name="T5" fmla="*/ 45 h 18"/>
                  <a:gd name="T6" fmla="*/ 75 w 26"/>
                  <a:gd name="T7" fmla="*/ 38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18">
                    <a:moveTo>
                      <a:pt x="0" y="10"/>
                    </a:moveTo>
                    <a:cubicBezTo>
                      <a:pt x="7" y="6"/>
                      <a:pt x="17" y="8"/>
                      <a:pt x="14" y="18"/>
                    </a:cubicBezTo>
                    <a:cubicBezTo>
                      <a:pt x="17" y="16"/>
                      <a:pt x="24" y="10"/>
                      <a:pt x="25" y="7"/>
                    </a:cubicBezTo>
                    <a:cubicBezTo>
                      <a:pt x="26" y="0"/>
                      <a:pt x="17" y="4"/>
                      <a:pt x="12" y="6"/>
                    </a:cubicBezTo>
                  </a:path>
                </a:pathLst>
              </a:custGeom>
              <a:solidFill>
                <a:srgbClr val="9160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5" name="Freeform 4914"/>
              <p:cNvSpPr>
                <a:spLocks/>
              </p:cNvSpPr>
              <p:nvPr/>
            </p:nvSpPr>
            <p:spPr bwMode="auto">
              <a:xfrm>
                <a:off x="2123" y="909"/>
                <a:ext cx="70" cy="65"/>
              </a:xfrm>
              <a:custGeom>
                <a:avLst/>
                <a:gdLst>
                  <a:gd name="T0" fmla="*/ 158 w 28"/>
                  <a:gd name="T1" fmla="*/ 0 h 26"/>
                  <a:gd name="T2" fmla="*/ 150 w 28"/>
                  <a:gd name="T3" fmla="*/ 88 h 26"/>
                  <a:gd name="T4" fmla="*/ 163 w 28"/>
                  <a:gd name="T5" fmla="*/ 125 h 26"/>
                  <a:gd name="T6" fmla="*/ 120 w 28"/>
                  <a:gd name="T7" fmla="*/ 145 h 26"/>
                  <a:gd name="T8" fmla="*/ 138 w 28"/>
                  <a:gd name="T9" fmla="*/ 3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26">
                    <a:moveTo>
                      <a:pt x="25" y="0"/>
                    </a:moveTo>
                    <a:cubicBezTo>
                      <a:pt x="20" y="6"/>
                      <a:pt x="22" y="9"/>
                      <a:pt x="24" y="14"/>
                    </a:cubicBezTo>
                    <a:cubicBezTo>
                      <a:pt x="25" y="17"/>
                      <a:pt x="28" y="16"/>
                      <a:pt x="26" y="20"/>
                    </a:cubicBezTo>
                    <a:cubicBezTo>
                      <a:pt x="25" y="21"/>
                      <a:pt x="21" y="23"/>
                      <a:pt x="19" y="23"/>
                    </a:cubicBezTo>
                    <a:cubicBezTo>
                      <a:pt x="0" y="26"/>
                      <a:pt x="16" y="9"/>
                      <a:pt x="22" y="5"/>
                    </a:cubicBezTo>
                  </a:path>
                </a:pathLst>
              </a:custGeom>
              <a:solidFill>
                <a:srgbClr val="9160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6" name="Freeform 4915"/>
              <p:cNvSpPr>
                <a:spLocks/>
              </p:cNvSpPr>
              <p:nvPr/>
            </p:nvSpPr>
            <p:spPr bwMode="auto">
              <a:xfrm>
                <a:off x="2168" y="1292"/>
                <a:ext cx="33" cy="75"/>
              </a:xfrm>
              <a:custGeom>
                <a:avLst/>
                <a:gdLst>
                  <a:gd name="T0" fmla="*/ 0 w 13"/>
                  <a:gd name="T1" fmla="*/ 0 h 30"/>
                  <a:gd name="T2" fmla="*/ 76 w 13"/>
                  <a:gd name="T3" fmla="*/ 83 h 30"/>
                  <a:gd name="T4" fmla="*/ 13 w 13"/>
                  <a:gd name="T5" fmla="*/ 188 h 30"/>
                  <a:gd name="T6" fmla="*/ 0 w 13"/>
                  <a:gd name="T7" fmla="*/ 2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30">
                    <a:moveTo>
                      <a:pt x="0" y="0"/>
                    </a:moveTo>
                    <a:cubicBezTo>
                      <a:pt x="5" y="4"/>
                      <a:pt x="11" y="7"/>
                      <a:pt x="12" y="13"/>
                    </a:cubicBezTo>
                    <a:cubicBezTo>
                      <a:pt x="13" y="19"/>
                      <a:pt x="8" y="28"/>
                      <a:pt x="2" y="30"/>
                    </a:cubicBezTo>
                    <a:cubicBezTo>
                      <a:pt x="7" y="20"/>
                      <a:pt x="4" y="12"/>
                      <a:pt x="0" y="3"/>
                    </a:cubicBezTo>
                  </a:path>
                </a:pathLst>
              </a:custGeom>
              <a:solidFill>
                <a:srgbClr val="9160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7" name="Freeform 4916"/>
              <p:cNvSpPr>
                <a:spLocks/>
              </p:cNvSpPr>
              <p:nvPr/>
            </p:nvSpPr>
            <p:spPr bwMode="auto">
              <a:xfrm>
                <a:off x="1966" y="1382"/>
                <a:ext cx="47" cy="28"/>
              </a:xfrm>
              <a:custGeom>
                <a:avLst/>
                <a:gdLst>
                  <a:gd name="T0" fmla="*/ 0 w 19"/>
                  <a:gd name="T1" fmla="*/ 13 h 11"/>
                  <a:gd name="T2" fmla="*/ 30 w 19"/>
                  <a:gd name="T3" fmla="*/ 71 h 11"/>
                  <a:gd name="T4" fmla="*/ 116 w 19"/>
                  <a:gd name="T5" fmla="*/ 0 h 11"/>
                  <a:gd name="T6" fmla="*/ 0 60000 65536"/>
                  <a:gd name="T7" fmla="*/ 0 60000 65536"/>
                  <a:gd name="T8" fmla="*/ 0 60000 65536"/>
                </a:gdLst>
                <a:ahLst/>
                <a:cxnLst>
                  <a:cxn ang="T6">
                    <a:pos x="T0" y="T1"/>
                  </a:cxn>
                  <a:cxn ang="T7">
                    <a:pos x="T2" y="T3"/>
                  </a:cxn>
                  <a:cxn ang="T8">
                    <a:pos x="T4" y="T5"/>
                  </a:cxn>
                </a:cxnLst>
                <a:rect l="0" t="0" r="r" b="b"/>
                <a:pathLst>
                  <a:path w="19" h="11">
                    <a:moveTo>
                      <a:pt x="0" y="2"/>
                    </a:moveTo>
                    <a:cubicBezTo>
                      <a:pt x="2" y="5"/>
                      <a:pt x="6" y="7"/>
                      <a:pt x="5" y="11"/>
                    </a:cubicBezTo>
                    <a:cubicBezTo>
                      <a:pt x="9" y="8"/>
                      <a:pt x="18" y="2"/>
                      <a:pt x="19" y="0"/>
                    </a:cubicBezTo>
                  </a:path>
                </a:pathLst>
              </a:custGeom>
              <a:solidFill>
                <a:srgbClr val="9160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8" name="Freeform 4917"/>
              <p:cNvSpPr>
                <a:spLocks/>
              </p:cNvSpPr>
              <p:nvPr/>
            </p:nvSpPr>
            <p:spPr bwMode="auto">
              <a:xfrm>
                <a:off x="1791" y="1422"/>
                <a:ext cx="40" cy="55"/>
              </a:xfrm>
              <a:custGeom>
                <a:avLst/>
                <a:gdLst>
                  <a:gd name="T0" fmla="*/ 45 w 16"/>
                  <a:gd name="T1" fmla="*/ 0 h 22"/>
                  <a:gd name="T2" fmla="*/ 0 w 16"/>
                  <a:gd name="T3" fmla="*/ 138 h 22"/>
                  <a:gd name="T4" fmla="*/ 100 w 16"/>
                  <a:gd name="T5" fmla="*/ 70 h 22"/>
                  <a:gd name="T6" fmla="*/ 70 w 16"/>
                  <a:gd name="T7" fmla="*/ 8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2">
                    <a:moveTo>
                      <a:pt x="7" y="0"/>
                    </a:moveTo>
                    <a:cubicBezTo>
                      <a:pt x="3" y="7"/>
                      <a:pt x="5" y="16"/>
                      <a:pt x="0" y="22"/>
                    </a:cubicBezTo>
                    <a:cubicBezTo>
                      <a:pt x="5" y="18"/>
                      <a:pt x="11" y="14"/>
                      <a:pt x="16" y="11"/>
                    </a:cubicBezTo>
                    <a:cubicBezTo>
                      <a:pt x="11" y="14"/>
                      <a:pt x="6" y="5"/>
                      <a:pt x="11" y="1"/>
                    </a:cubicBezTo>
                  </a:path>
                </a:pathLst>
              </a:custGeom>
              <a:solidFill>
                <a:srgbClr val="91605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19" name="Freeform 4918"/>
              <p:cNvSpPr>
                <a:spLocks/>
              </p:cNvSpPr>
              <p:nvPr/>
            </p:nvSpPr>
            <p:spPr bwMode="auto">
              <a:xfrm>
                <a:off x="1806" y="1735"/>
                <a:ext cx="32" cy="62"/>
              </a:xfrm>
              <a:custGeom>
                <a:avLst/>
                <a:gdLst>
                  <a:gd name="T0" fmla="*/ 0 w 13"/>
                  <a:gd name="T1" fmla="*/ 74 h 25"/>
                  <a:gd name="T2" fmla="*/ 79 w 13"/>
                  <a:gd name="T3" fmla="*/ 0 h 25"/>
                  <a:gd name="T4" fmla="*/ 62 w 13"/>
                  <a:gd name="T5" fmla="*/ 154 h 25"/>
                  <a:gd name="T6" fmla="*/ 30 w 13"/>
                  <a:gd name="T7" fmla="*/ 74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5">
                    <a:moveTo>
                      <a:pt x="0" y="12"/>
                    </a:moveTo>
                    <a:cubicBezTo>
                      <a:pt x="6" y="19"/>
                      <a:pt x="12" y="3"/>
                      <a:pt x="13" y="0"/>
                    </a:cubicBezTo>
                    <a:cubicBezTo>
                      <a:pt x="13" y="8"/>
                      <a:pt x="13" y="18"/>
                      <a:pt x="10" y="25"/>
                    </a:cubicBezTo>
                    <a:cubicBezTo>
                      <a:pt x="9" y="21"/>
                      <a:pt x="6" y="17"/>
                      <a:pt x="5" y="12"/>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0" name="Freeform 4919"/>
              <p:cNvSpPr>
                <a:spLocks/>
              </p:cNvSpPr>
              <p:nvPr/>
            </p:nvSpPr>
            <p:spPr bwMode="auto">
              <a:xfrm>
                <a:off x="1893" y="1875"/>
                <a:ext cx="43" cy="42"/>
              </a:xfrm>
              <a:custGeom>
                <a:avLst/>
                <a:gdLst>
                  <a:gd name="T0" fmla="*/ 13 w 17"/>
                  <a:gd name="T1" fmla="*/ 0 h 17"/>
                  <a:gd name="T2" fmla="*/ 0 w 17"/>
                  <a:gd name="T3" fmla="*/ 99 h 17"/>
                  <a:gd name="T4" fmla="*/ 101 w 17"/>
                  <a:gd name="T5" fmla="*/ 104 h 17"/>
                  <a:gd name="T6" fmla="*/ 101 w 17"/>
                  <a:gd name="T7" fmla="*/ 104 h 17"/>
                  <a:gd name="T8" fmla="*/ 25 w 17"/>
                  <a:gd name="T9" fmla="*/ 12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2" y="0"/>
                    </a:moveTo>
                    <a:cubicBezTo>
                      <a:pt x="2" y="5"/>
                      <a:pt x="6" y="10"/>
                      <a:pt x="0" y="16"/>
                    </a:cubicBezTo>
                    <a:cubicBezTo>
                      <a:pt x="6" y="16"/>
                      <a:pt x="10" y="15"/>
                      <a:pt x="16" y="17"/>
                    </a:cubicBezTo>
                    <a:cubicBezTo>
                      <a:pt x="17" y="17"/>
                      <a:pt x="17" y="17"/>
                      <a:pt x="16" y="17"/>
                    </a:cubicBezTo>
                    <a:cubicBezTo>
                      <a:pt x="12" y="12"/>
                      <a:pt x="7" y="8"/>
                      <a:pt x="4" y="2"/>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1" name="Freeform 4920"/>
              <p:cNvSpPr>
                <a:spLocks/>
              </p:cNvSpPr>
              <p:nvPr/>
            </p:nvSpPr>
            <p:spPr bwMode="auto">
              <a:xfrm>
                <a:off x="2238" y="1942"/>
                <a:ext cx="80" cy="68"/>
              </a:xfrm>
              <a:custGeom>
                <a:avLst/>
                <a:gdLst>
                  <a:gd name="T0" fmla="*/ 120 w 32"/>
                  <a:gd name="T1" fmla="*/ 0 h 27"/>
                  <a:gd name="T2" fmla="*/ 200 w 32"/>
                  <a:gd name="T3" fmla="*/ 96 h 27"/>
                  <a:gd name="T4" fmla="*/ 0 w 32"/>
                  <a:gd name="T5" fmla="*/ 133 h 27"/>
                  <a:gd name="T6" fmla="*/ 113 w 32"/>
                  <a:gd name="T7" fmla="*/ 101 h 27"/>
                  <a:gd name="T8" fmla="*/ 113 w 32"/>
                  <a:gd name="T9" fmla="*/ 20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7">
                    <a:moveTo>
                      <a:pt x="19" y="0"/>
                    </a:moveTo>
                    <a:cubicBezTo>
                      <a:pt x="15" y="9"/>
                      <a:pt x="27" y="12"/>
                      <a:pt x="32" y="15"/>
                    </a:cubicBezTo>
                    <a:cubicBezTo>
                      <a:pt x="23" y="27"/>
                      <a:pt x="13" y="27"/>
                      <a:pt x="0" y="21"/>
                    </a:cubicBezTo>
                    <a:cubicBezTo>
                      <a:pt x="5" y="21"/>
                      <a:pt x="14" y="20"/>
                      <a:pt x="18" y="16"/>
                    </a:cubicBezTo>
                    <a:cubicBezTo>
                      <a:pt x="23" y="11"/>
                      <a:pt x="17" y="8"/>
                      <a:pt x="18" y="3"/>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2" name="Freeform 4921"/>
              <p:cNvSpPr>
                <a:spLocks/>
              </p:cNvSpPr>
              <p:nvPr/>
            </p:nvSpPr>
            <p:spPr bwMode="auto">
              <a:xfrm>
                <a:off x="2211" y="2237"/>
                <a:ext cx="67" cy="38"/>
              </a:xfrm>
              <a:custGeom>
                <a:avLst/>
                <a:gdLst>
                  <a:gd name="T0" fmla="*/ 166 w 27"/>
                  <a:gd name="T1" fmla="*/ 8 h 15"/>
                  <a:gd name="T2" fmla="*/ 79 w 27"/>
                  <a:gd name="T3" fmla="*/ 96 h 15"/>
                  <a:gd name="T4" fmla="*/ 0 w 27"/>
                  <a:gd name="T5" fmla="*/ 0 h 15"/>
                  <a:gd name="T6" fmla="*/ 141 w 27"/>
                  <a:gd name="T7" fmla="*/ 8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15">
                    <a:moveTo>
                      <a:pt x="27" y="1"/>
                    </a:moveTo>
                    <a:cubicBezTo>
                      <a:pt x="20" y="0"/>
                      <a:pt x="15" y="9"/>
                      <a:pt x="13" y="15"/>
                    </a:cubicBezTo>
                    <a:cubicBezTo>
                      <a:pt x="11" y="10"/>
                      <a:pt x="5" y="5"/>
                      <a:pt x="0" y="0"/>
                    </a:cubicBezTo>
                    <a:cubicBezTo>
                      <a:pt x="5" y="0"/>
                      <a:pt x="20" y="4"/>
                      <a:pt x="23" y="1"/>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3" name="Freeform 4922"/>
              <p:cNvSpPr>
                <a:spLocks/>
              </p:cNvSpPr>
              <p:nvPr/>
            </p:nvSpPr>
            <p:spPr bwMode="auto">
              <a:xfrm>
                <a:off x="2121" y="2145"/>
                <a:ext cx="47" cy="60"/>
              </a:xfrm>
              <a:custGeom>
                <a:avLst/>
                <a:gdLst>
                  <a:gd name="T0" fmla="*/ 54 w 19"/>
                  <a:gd name="T1" fmla="*/ 0 h 24"/>
                  <a:gd name="T2" fmla="*/ 0 w 19"/>
                  <a:gd name="T3" fmla="*/ 150 h 24"/>
                  <a:gd name="T4" fmla="*/ 116 w 19"/>
                  <a:gd name="T5" fmla="*/ 150 h 24"/>
                  <a:gd name="T6" fmla="*/ 87 w 19"/>
                  <a:gd name="T7" fmla="*/ 7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24">
                    <a:moveTo>
                      <a:pt x="9" y="0"/>
                    </a:moveTo>
                    <a:cubicBezTo>
                      <a:pt x="11" y="10"/>
                      <a:pt x="11" y="19"/>
                      <a:pt x="0" y="24"/>
                    </a:cubicBezTo>
                    <a:cubicBezTo>
                      <a:pt x="7" y="23"/>
                      <a:pt x="12" y="20"/>
                      <a:pt x="19" y="24"/>
                    </a:cubicBezTo>
                    <a:cubicBezTo>
                      <a:pt x="18" y="20"/>
                      <a:pt x="14" y="17"/>
                      <a:pt x="14" y="12"/>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4" name="Freeform 4923"/>
              <p:cNvSpPr>
                <a:spLocks/>
              </p:cNvSpPr>
              <p:nvPr/>
            </p:nvSpPr>
            <p:spPr bwMode="auto">
              <a:xfrm>
                <a:off x="1908" y="2147"/>
                <a:ext cx="33" cy="35"/>
              </a:xfrm>
              <a:custGeom>
                <a:avLst/>
                <a:gdLst>
                  <a:gd name="T0" fmla="*/ 0 w 13"/>
                  <a:gd name="T1" fmla="*/ 70 h 14"/>
                  <a:gd name="T2" fmla="*/ 84 w 13"/>
                  <a:gd name="T3" fmla="*/ 88 h 14"/>
                  <a:gd name="T4" fmla="*/ 51 w 13"/>
                  <a:gd name="T5" fmla="*/ 0 h 14"/>
                  <a:gd name="T6" fmla="*/ 0 60000 65536"/>
                  <a:gd name="T7" fmla="*/ 0 60000 65536"/>
                  <a:gd name="T8" fmla="*/ 0 60000 65536"/>
                </a:gdLst>
                <a:ahLst/>
                <a:cxnLst>
                  <a:cxn ang="T6">
                    <a:pos x="T0" y="T1"/>
                  </a:cxn>
                  <a:cxn ang="T7">
                    <a:pos x="T2" y="T3"/>
                  </a:cxn>
                  <a:cxn ang="T8">
                    <a:pos x="T4" y="T5"/>
                  </a:cxn>
                </a:cxnLst>
                <a:rect l="0" t="0" r="r" b="b"/>
                <a:pathLst>
                  <a:path w="13" h="14">
                    <a:moveTo>
                      <a:pt x="0" y="11"/>
                    </a:moveTo>
                    <a:cubicBezTo>
                      <a:pt x="5" y="9"/>
                      <a:pt x="9" y="9"/>
                      <a:pt x="13" y="14"/>
                    </a:cubicBezTo>
                    <a:cubicBezTo>
                      <a:pt x="10" y="10"/>
                      <a:pt x="5" y="6"/>
                      <a:pt x="8" y="0"/>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5" name="Freeform 4924"/>
              <p:cNvSpPr>
                <a:spLocks/>
              </p:cNvSpPr>
              <p:nvPr/>
            </p:nvSpPr>
            <p:spPr bwMode="auto">
              <a:xfrm>
                <a:off x="1713" y="2270"/>
                <a:ext cx="75" cy="60"/>
              </a:xfrm>
              <a:custGeom>
                <a:avLst/>
                <a:gdLst>
                  <a:gd name="T0" fmla="*/ 45 w 30"/>
                  <a:gd name="T1" fmla="*/ 0 h 24"/>
                  <a:gd name="T2" fmla="*/ 0 w 30"/>
                  <a:gd name="T3" fmla="*/ 133 h 24"/>
                  <a:gd name="T4" fmla="*/ 133 w 30"/>
                  <a:gd name="T5" fmla="*/ 133 h 24"/>
                  <a:gd name="T6" fmla="*/ 100 w 30"/>
                  <a:gd name="T7" fmla="*/ 5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24">
                    <a:moveTo>
                      <a:pt x="7" y="0"/>
                    </a:moveTo>
                    <a:cubicBezTo>
                      <a:pt x="19" y="9"/>
                      <a:pt x="14" y="21"/>
                      <a:pt x="0" y="21"/>
                    </a:cubicBezTo>
                    <a:cubicBezTo>
                      <a:pt x="6" y="21"/>
                      <a:pt x="16" y="24"/>
                      <a:pt x="21" y="21"/>
                    </a:cubicBezTo>
                    <a:cubicBezTo>
                      <a:pt x="30" y="17"/>
                      <a:pt x="19" y="12"/>
                      <a:pt x="16" y="8"/>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6" name="Freeform 4925"/>
              <p:cNvSpPr>
                <a:spLocks/>
              </p:cNvSpPr>
              <p:nvPr/>
            </p:nvSpPr>
            <p:spPr bwMode="auto">
              <a:xfrm>
                <a:off x="2358" y="2370"/>
                <a:ext cx="73" cy="65"/>
              </a:xfrm>
              <a:custGeom>
                <a:avLst/>
                <a:gdLst>
                  <a:gd name="T0" fmla="*/ 0 w 29"/>
                  <a:gd name="T1" fmla="*/ 83 h 26"/>
                  <a:gd name="T2" fmla="*/ 151 w 29"/>
                  <a:gd name="T3" fmla="*/ 163 h 26"/>
                  <a:gd name="T4" fmla="*/ 159 w 29"/>
                  <a:gd name="T5" fmla="*/ 45 h 26"/>
                  <a:gd name="T6" fmla="*/ 38 w 29"/>
                  <a:gd name="T7" fmla="*/ 5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6">
                    <a:moveTo>
                      <a:pt x="0" y="13"/>
                    </a:moveTo>
                    <a:cubicBezTo>
                      <a:pt x="11" y="6"/>
                      <a:pt x="26" y="12"/>
                      <a:pt x="24" y="26"/>
                    </a:cubicBezTo>
                    <a:cubicBezTo>
                      <a:pt x="25" y="20"/>
                      <a:pt x="29" y="13"/>
                      <a:pt x="25" y="7"/>
                    </a:cubicBezTo>
                    <a:cubicBezTo>
                      <a:pt x="21" y="0"/>
                      <a:pt x="10" y="4"/>
                      <a:pt x="6" y="8"/>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7" name="Freeform 4926"/>
              <p:cNvSpPr>
                <a:spLocks/>
              </p:cNvSpPr>
              <p:nvPr/>
            </p:nvSpPr>
            <p:spPr bwMode="auto">
              <a:xfrm>
                <a:off x="2578" y="2387"/>
                <a:ext cx="45" cy="68"/>
              </a:xfrm>
              <a:custGeom>
                <a:avLst/>
                <a:gdLst>
                  <a:gd name="T0" fmla="*/ 38 w 18"/>
                  <a:gd name="T1" fmla="*/ 171 h 27"/>
                  <a:gd name="T2" fmla="*/ 113 w 18"/>
                  <a:gd name="T3" fmla="*/ 96 h 27"/>
                  <a:gd name="T4" fmla="*/ 0 w 18"/>
                  <a:gd name="T5" fmla="*/ 0 h 27"/>
                  <a:gd name="T6" fmla="*/ 0 w 18"/>
                  <a:gd name="T7" fmla="*/ 8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7">
                    <a:moveTo>
                      <a:pt x="6" y="27"/>
                    </a:moveTo>
                    <a:cubicBezTo>
                      <a:pt x="8" y="22"/>
                      <a:pt x="9" y="11"/>
                      <a:pt x="18" y="15"/>
                    </a:cubicBezTo>
                    <a:cubicBezTo>
                      <a:pt x="11" y="12"/>
                      <a:pt x="7" y="3"/>
                      <a:pt x="0" y="0"/>
                    </a:cubicBezTo>
                    <a:cubicBezTo>
                      <a:pt x="0" y="0"/>
                      <a:pt x="0" y="1"/>
                      <a:pt x="0" y="1"/>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8" name="Freeform 4927"/>
              <p:cNvSpPr>
                <a:spLocks/>
              </p:cNvSpPr>
              <p:nvPr/>
            </p:nvSpPr>
            <p:spPr bwMode="auto">
              <a:xfrm>
                <a:off x="2708" y="2212"/>
                <a:ext cx="43" cy="23"/>
              </a:xfrm>
              <a:custGeom>
                <a:avLst/>
                <a:gdLst>
                  <a:gd name="T0" fmla="*/ 0 w 17"/>
                  <a:gd name="T1" fmla="*/ 26 h 9"/>
                  <a:gd name="T2" fmla="*/ 76 w 17"/>
                  <a:gd name="T3" fmla="*/ 0 h 9"/>
                  <a:gd name="T4" fmla="*/ 109 w 17"/>
                  <a:gd name="T5" fmla="*/ 46 h 9"/>
                  <a:gd name="T6" fmla="*/ 0 w 17"/>
                  <a:gd name="T7" fmla="*/ 33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9">
                    <a:moveTo>
                      <a:pt x="0" y="4"/>
                    </a:moveTo>
                    <a:cubicBezTo>
                      <a:pt x="4" y="3"/>
                      <a:pt x="8" y="2"/>
                      <a:pt x="12" y="0"/>
                    </a:cubicBezTo>
                    <a:cubicBezTo>
                      <a:pt x="13" y="3"/>
                      <a:pt x="15" y="5"/>
                      <a:pt x="17" y="7"/>
                    </a:cubicBezTo>
                    <a:cubicBezTo>
                      <a:pt x="13" y="9"/>
                      <a:pt x="5" y="6"/>
                      <a:pt x="0" y="5"/>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29" name="Freeform 4928"/>
              <p:cNvSpPr>
                <a:spLocks/>
              </p:cNvSpPr>
              <p:nvPr/>
            </p:nvSpPr>
            <p:spPr bwMode="auto">
              <a:xfrm>
                <a:off x="2546" y="2160"/>
                <a:ext cx="42" cy="17"/>
              </a:xfrm>
              <a:custGeom>
                <a:avLst/>
                <a:gdLst>
                  <a:gd name="T0" fmla="*/ 0 w 17"/>
                  <a:gd name="T1" fmla="*/ 17 h 7"/>
                  <a:gd name="T2" fmla="*/ 62 w 17"/>
                  <a:gd name="T3" fmla="*/ 0 h 7"/>
                  <a:gd name="T4" fmla="*/ 104 w 17"/>
                  <a:gd name="T5" fmla="*/ 41 h 7"/>
                  <a:gd name="T6" fmla="*/ 12 w 17"/>
                  <a:gd name="T7" fmla="*/ 17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7">
                    <a:moveTo>
                      <a:pt x="0" y="3"/>
                    </a:moveTo>
                    <a:cubicBezTo>
                      <a:pt x="3" y="4"/>
                      <a:pt x="7" y="2"/>
                      <a:pt x="10" y="0"/>
                    </a:cubicBezTo>
                    <a:cubicBezTo>
                      <a:pt x="12" y="3"/>
                      <a:pt x="16" y="5"/>
                      <a:pt x="17" y="7"/>
                    </a:cubicBezTo>
                    <a:cubicBezTo>
                      <a:pt x="13" y="5"/>
                      <a:pt x="7" y="5"/>
                      <a:pt x="2" y="3"/>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0" name="Freeform 4929"/>
              <p:cNvSpPr>
                <a:spLocks/>
              </p:cNvSpPr>
              <p:nvPr/>
            </p:nvSpPr>
            <p:spPr bwMode="auto">
              <a:xfrm>
                <a:off x="1863" y="2502"/>
                <a:ext cx="63" cy="53"/>
              </a:xfrm>
              <a:custGeom>
                <a:avLst/>
                <a:gdLst>
                  <a:gd name="T0" fmla="*/ 0 w 25"/>
                  <a:gd name="T1" fmla="*/ 83 h 21"/>
                  <a:gd name="T2" fmla="*/ 121 w 25"/>
                  <a:gd name="T3" fmla="*/ 0 h 21"/>
                  <a:gd name="T4" fmla="*/ 159 w 25"/>
                  <a:gd name="T5" fmla="*/ 134 h 21"/>
                  <a:gd name="T6" fmla="*/ 25 w 25"/>
                  <a:gd name="T7" fmla="*/ 71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21">
                    <a:moveTo>
                      <a:pt x="0" y="13"/>
                    </a:moveTo>
                    <a:cubicBezTo>
                      <a:pt x="2" y="14"/>
                      <a:pt x="16" y="3"/>
                      <a:pt x="19" y="0"/>
                    </a:cubicBezTo>
                    <a:cubicBezTo>
                      <a:pt x="20" y="6"/>
                      <a:pt x="21" y="15"/>
                      <a:pt x="25" y="21"/>
                    </a:cubicBezTo>
                    <a:cubicBezTo>
                      <a:pt x="17" y="16"/>
                      <a:pt x="15" y="7"/>
                      <a:pt x="4" y="11"/>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1" name="Freeform 4930"/>
              <p:cNvSpPr>
                <a:spLocks/>
              </p:cNvSpPr>
              <p:nvPr/>
            </p:nvSpPr>
            <p:spPr bwMode="auto">
              <a:xfrm>
                <a:off x="2798" y="1109"/>
                <a:ext cx="450" cy="453"/>
              </a:xfrm>
              <a:custGeom>
                <a:avLst/>
                <a:gdLst>
                  <a:gd name="T0" fmla="*/ 108 w 180"/>
                  <a:gd name="T1" fmla="*/ 626 h 181"/>
                  <a:gd name="T2" fmla="*/ 83 w 180"/>
                  <a:gd name="T3" fmla="*/ 776 h 181"/>
                  <a:gd name="T4" fmla="*/ 88 w 180"/>
                  <a:gd name="T5" fmla="*/ 914 h 181"/>
                  <a:gd name="T6" fmla="*/ 0 w 180"/>
                  <a:gd name="T7" fmla="*/ 1109 h 181"/>
                  <a:gd name="T8" fmla="*/ 120 w 180"/>
                  <a:gd name="T9" fmla="*/ 1059 h 181"/>
                  <a:gd name="T10" fmla="*/ 195 w 180"/>
                  <a:gd name="T11" fmla="*/ 971 h 181"/>
                  <a:gd name="T12" fmla="*/ 288 w 180"/>
                  <a:gd name="T13" fmla="*/ 989 h 181"/>
                  <a:gd name="T14" fmla="*/ 400 w 180"/>
                  <a:gd name="T15" fmla="*/ 964 h 181"/>
                  <a:gd name="T16" fmla="*/ 538 w 180"/>
                  <a:gd name="T17" fmla="*/ 901 h 181"/>
                  <a:gd name="T18" fmla="*/ 633 w 180"/>
                  <a:gd name="T19" fmla="*/ 833 h 181"/>
                  <a:gd name="T20" fmla="*/ 833 w 180"/>
                  <a:gd name="T21" fmla="*/ 713 h 181"/>
                  <a:gd name="T22" fmla="*/ 900 w 180"/>
                  <a:gd name="T23" fmla="*/ 646 h 181"/>
                  <a:gd name="T24" fmla="*/ 945 w 180"/>
                  <a:gd name="T25" fmla="*/ 626 h 181"/>
                  <a:gd name="T26" fmla="*/ 938 w 180"/>
                  <a:gd name="T27" fmla="*/ 576 h 181"/>
                  <a:gd name="T28" fmla="*/ 1125 w 180"/>
                  <a:gd name="T29" fmla="*/ 608 h 181"/>
                  <a:gd name="T30" fmla="*/ 1050 w 180"/>
                  <a:gd name="T31" fmla="*/ 513 h 181"/>
                  <a:gd name="T32" fmla="*/ 958 w 180"/>
                  <a:gd name="T33" fmla="*/ 445 h 181"/>
                  <a:gd name="T34" fmla="*/ 833 w 180"/>
                  <a:gd name="T35" fmla="*/ 225 h 181"/>
                  <a:gd name="T36" fmla="*/ 920 w 180"/>
                  <a:gd name="T37" fmla="*/ 120 h 181"/>
                  <a:gd name="T38" fmla="*/ 845 w 180"/>
                  <a:gd name="T39" fmla="*/ 50 h 181"/>
                  <a:gd name="T40" fmla="*/ 745 w 180"/>
                  <a:gd name="T41" fmla="*/ 25 h 181"/>
                  <a:gd name="T42" fmla="*/ 733 w 180"/>
                  <a:gd name="T43" fmla="*/ 150 h 181"/>
                  <a:gd name="T44" fmla="*/ 670 w 180"/>
                  <a:gd name="T45" fmla="*/ 263 h 181"/>
                  <a:gd name="T46" fmla="*/ 688 w 180"/>
                  <a:gd name="T47" fmla="*/ 325 h 181"/>
                  <a:gd name="T48" fmla="*/ 795 w 180"/>
                  <a:gd name="T49" fmla="*/ 345 h 181"/>
                  <a:gd name="T50" fmla="*/ 870 w 180"/>
                  <a:gd name="T51" fmla="*/ 463 h 181"/>
                  <a:gd name="T52" fmla="*/ 783 w 180"/>
                  <a:gd name="T53" fmla="*/ 563 h 181"/>
                  <a:gd name="T54" fmla="*/ 688 w 180"/>
                  <a:gd name="T55" fmla="*/ 676 h 181"/>
                  <a:gd name="T56" fmla="*/ 563 w 180"/>
                  <a:gd name="T57" fmla="*/ 776 h 181"/>
                  <a:gd name="T58" fmla="*/ 463 w 180"/>
                  <a:gd name="T59" fmla="*/ 763 h 181"/>
                  <a:gd name="T60" fmla="*/ 200 w 180"/>
                  <a:gd name="T61" fmla="*/ 863 h 181"/>
                  <a:gd name="T62" fmla="*/ 125 w 180"/>
                  <a:gd name="T63" fmla="*/ 776 h 181"/>
                  <a:gd name="T64" fmla="*/ 138 w 180"/>
                  <a:gd name="T65" fmla="*/ 713 h 181"/>
                  <a:gd name="T66" fmla="*/ 120 w 180"/>
                  <a:gd name="T67" fmla="*/ 651 h 1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0" h="181">
                    <a:moveTo>
                      <a:pt x="17" y="100"/>
                    </a:moveTo>
                    <a:cubicBezTo>
                      <a:pt x="17" y="108"/>
                      <a:pt x="14" y="116"/>
                      <a:pt x="13" y="124"/>
                    </a:cubicBezTo>
                    <a:cubicBezTo>
                      <a:pt x="12" y="132"/>
                      <a:pt x="14" y="139"/>
                      <a:pt x="14" y="146"/>
                    </a:cubicBezTo>
                    <a:cubicBezTo>
                      <a:pt x="14" y="154"/>
                      <a:pt x="10" y="175"/>
                      <a:pt x="0" y="177"/>
                    </a:cubicBezTo>
                    <a:cubicBezTo>
                      <a:pt x="5" y="181"/>
                      <a:pt x="16" y="172"/>
                      <a:pt x="19" y="169"/>
                    </a:cubicBezTo>
                    <a:cubicBezTo>
                      <a:pt x="23" y="165"/>
                      <a:pt x="25" y="157"/>
                      <a:pt x="31" y="155"/>
                    </a:cubicBezTo>
                    <a:cubicBezTo>
                      <a:pt x="36" y="154"/>
                      <a:pt x="41" y="158"/>
                      <a:pt x="46" y="158"/>
                    </a:cubicBezTo>
                    <a:cubicBezTo>
                      <a:pt x="52" y="157"/>
                      <a:pt x="58" y="155"/>
                      <a:pt x="64" y="154"/>
                    </a:cubicBezTo>
                    <a:cubicBezTo>
                      <a:pt x="72" y="152"/>
                      <a:pt x="80" y="149"/>
                      <a:pt x="86" y="144"/>
                    </a:cubicBezTo>
                    <a:cubicBezTo>
                      <a:pt x="91" y="140"/>
                      <a:pt x="94" y="135"/>
                      <a:pt x="101" y="133"/>
                    </a:cubicBezTo>
                    <a:cubicBezTo>
                      <a:pt x="115" y="128"/>
                      <a:pt x="126" y="130"/>
                      <a:pt x="133" y="114"/>
                    </a:cubicBezTo>
                    <a:cubicBezTo>
                      <a:pt x="136" y="108"/>
                      <a:pt x="138" y="106"/>
                      <a:pt x="144" y="103"/>
                    </a:cubicBezTo>
                    <a:cubicBezTo>
                      <a:pt x="146" y="102"/>
                      <a:pt x="149" y="102"/>
                      <a:pt x="151" y="100"/>
                    </a:cubicBezTo>
                    <a:cubicBezTo>
                      <a:pt x="153" y="96"/>
                      <a:pt x="149" y="96"/>
                      <a:pt x="150" y="92"/>
                    </a:cubicBezTo>
                    <a:cubicBezTo>
                      <a:pt x="152" y="82"/>
                      <a:pt x="175" y="93"/>
                      <a:pt x="180" y="97"/>
                    </a:cubicBezTo>
                    <a:cubicBezTo>
                      <a:pt x="175" y="93"/>
                      <a:pt x="172" y="87"/>
                      <a:pt x="168" y="82"/>
                    </a:cubicBezTo>
                    <a:cubicBezTo>
                      <a:pt x="164" y="76"/>
                      <a:pt x="159" y="75"/>
                      <a:pt x="153" y="71"/>
                    </a:cubicBezTo>
                    <a:cubicBezTo>
                      <a:pt x="143" y="65"/>
                      <a:pt x="127" y="49"/>
                      <a:pt x="133" y="36"/>
                    </a:cubicBezTo>
                    <a:cubicBezTo>
                      <a:pt x="135" y="29"/>
                      <a:pt x="145" y="26"/>
                      <a:pt x="147" y="19"/>
                    </a:cubicBezTo>
                    <a:cubicBezTo>
                      <a:pt x="149" y="12"/>
                      <a:pt x="141" y="11"/>
                      <a:pt x="135" y="8"/>
                    </a:cubicBezTo>
                    <a:cubicBezTo>
                      <a:pt x="131" y="6"/>
                      <a:pt x="124" y="0"/>
                      <a:pt x="119" y="4"/>
                    </a:cubicBezTo>
                    <a:cubicBezTo>
                      <a:pt x="115" y="7"/>
                      <a:pt x="118" y="18"/>
                      <a:pt x="117" y="24"/>
                    </a:cubicBezTo>
                    <a:cubicBezTo>
                      <a:pt x="116" y="31"/>
                      <a:pt x="111" y="36"/>
                      <a:pt x="107" y="42"/>
                    </a:cubicBezTo>
                    <a:cubicBezTo>
                      <a:pt x="103" y="48"/>
                      <a:pt x="101" y="51"/>
                      <a:pt x="110" y="52"/>
                    </a:cubicBezTo>
                    <a:cubicBezTo>
                      <a:pt x="116" y="52"/>
                      <a:pt x="122" y="51"/>
                      <a:pt x="127" y="55"/>
                    </a:cubicBezTo>
                    <a:cubicBezTo>
                      <a:pt x="132" y="59"/>
                      <a:pt x="139" y="68"/>
                      <a:pt x="139" y="74"/>
                    </a:cubicBezTo>
                    <a:cubicBezTo>
                      <a:pt x="139" y="81"/>
                      <a:pt x="129" y="85"/>
                      <a:pt x="125" y="90"/>
                    </a:cubicBezTo>
                    <a:cubicBezTo>
                      <a:pt x="120" y="96"/>
                      <a:pt x="115" y="103"/>
                      <a:pt x="110" y="108"/>
                    </a:cubicBezTo>
                    <a:cubicBezTo>
                      <a:pt x="105" y="113"/>
                      <a:pt x="96" y="121"/>
                      <a:pt x="90" y="124"/>
                    </a:cubicBezTo>
                    <a:cubicBezTo>
                      <a:pt x="84" y="126"/>
                      <a:pt x="79" y="123"/>
                      <a:pt x="74" y="122"/>
                    </a:cubicBezTo>
                    <a:cubicBezTo>
                      <a:pt x="58" y="119"/>
                      <a:pt x="49" y="140"/>
                      <a:pt x="32" y="138"/>
                    </a:cubicBezTo>
                    <a:cubicBezTo>
                      <a:pt x="25" y="137"/>
                      <a:pt x="19" y="132"/>
                      <a:pt x="20" y="124"/>
                    </a:cubicBezTo>
                    <a:cubicBezTo>
                      <a:pt x="20" y="120"/>
                      <a:pt x="23" y="118"/>
                      <a:pt x="22" y="114"/>
                    </a:cubicBezTo>
                    <a:cubicBezTo>
                      <a:pt x="21" y="110"/>
                      <a:pt x="18" y="108"/>
                      <a:pt x="19" y="104"/>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2" name="Freeform 4931"/>
              <p:cNvSpPr>
                <a:spLocks/>
              </p:cNvSpPr>
              <p:nvPr/>
            </p:nvSpPr>
            <p:spPr bwMode="auto">
              <a:xfrm>
                <a:off x="2768" y="1142"/>
                <a:ext cx="120" cy="240"/>
              </a:xfrm>
              <a:custGeom>
                <a:avLst/>
                <a:gdLst>
                  <a:gd name="T0" fmla="*/ 13 w 48"/>
                  <a:gd name="T1" fmla="*/ 95 h 96"/>
                  <a:gd name="T2" fmla="*/ 195 w 48"/>
                  <a:gd name="T3" fmla="*/ 38 h 96"/>
                  <a:gd name="T4" fmla="*/ 275 w 48"/>
                  <a:gd name="T5" fmla="*/ 108 h 96"/>
                  <a:gd name="T6" fmla="*/ 275 w 48"/>
                  <a:gd name="T7" fmla="*/ 195 h 96"/>
                  <a:gd name="T8" fmla="*/ 288 w 48"/>
                  <a:gd name="T9" fmla="*/ 275 h 96"/>
                  <a:gd name="T10" fmla="*/ 225 w 48"/>
                  <a:gd name="T11" fmla="*/ 383 h 96"/>
                  <a:gd name="T12" fmla="*/ 208 w 48"/>
                  <a:gd name="T13" fmla="*/ 600 h 96"/>
                  <a:gd name="T14" fmla="*/ 200 w 48"/>
                  <a:gd name="T15" fmla="*/ 370 h 96"/>
                  <a:gd name="T16" fmla="*/ 200 w 48"/>
                  <a:gd name="T17" fmla="*/ 188 h 96"/>
                  <a:gd name="T18" fmla="*/ 120 w 48"/>
                  <a:gd name="T19" fmla="*/ 88 h 96"/>
                  <a:gd name="T20" fmla="*/ 0 w 48"/>
                  <a:gd name="T21" fmla="*/ 125 h 96"/>
                  <a:gd name="T22" fmla="*/ 0 w 48"/>
                  <a:gd name="T23" fmla="*/ 113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8" h="96">
                    <a:moveTo>
                      <a:pt x="2" y="15"/>
                    </a:moveTo>
                    <a:cubicBezTo>
                      <a:pt x="9" y="7"/>
                      <a:pt x="21" y="0"/>
                      <a:pt x="31" y="6"/>
                    </a:cubicBezTo>
                    <a:cubicBezTo>
                      <a:pt x="34" y="8"/>
                      <a:pt x="42" y="13"/>
                      <a:pt x="44" y="17"/>
                    </a:cubicBezTo>
                    <a:cubicBezTo>
                      <a:pt x="46" y="21"/>
                      <a:pt x="43" y="26"/>
                      <a:pt x="44" y="31"/>
                    </a:cubicBezTo>
                    <a:cubicBezTo>
                      <a:pt x="46" y="37"/>
                      <a:pt x="48" y="38"/>
                      <a:pt x="46" y="44"/>
                    </a:cubicBezTo>
                    <a:cubicBezTo>
                      <a:pt x="43" y="50"/>
                      <a:pt x="39" y="55"/>
                      <a:pt x="36" y="61"/>
                    </a:cubicBezTo>
                    <a:cubicBezTo>
                      <a:pt x="32" y="71"/>
                      <a:pt x="34" y="85"/>
                      <a:pt x="33" y="96"/>
                    </a:cubicBezTo>
                    <a:cubicBezTo>
                      <a:pt x="22" y="94"/>
                      <a:pt x="29" y="66"/>
                      <a:pt x="32" y="59"/>
                    </a:cubicBezTo>
                    <a:cubicBezTo>
                      <a:pt x="35" y="49"/>
                      <a:pt x="36" y="41"/>
                      <a:pt x="32" y="30"/>
                    </a:cubicBezTo>
                    <a:cubicBezTo>
                      <a:pt x="29" y="23"/>
                      <a:pt x="28" y="14"/>
                      <a:pt x="19" y="14"/>
                    </a:cubicBezTo>
                    <a:cubicBezTo>
                      <a:pt x="15" y="14"/>
                      <a:pt x="3" y="18"/>
                      <a:pt x="0" y="20"/>
                    </a:cubicBezTo>
                    <a:cubicBezTo>
                      <a:pt x="0" y="20"/>
                      <a:pt x="0" y="19"/>
                      <a:pt x="0" y="18"/>
                    </a:cubicBezTo>
                  </a:path>
                </a:pathLst>
              </a:custGeom>
              <a:solidFill>
                <a:srgbClr val="F4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3" name="Freeform 4932"/>
              <p:cNvSpPr>
                <a:spLocks/>
              </p:cNvSpPr>
              <p:nvPr/>
            </p:nvSpPr>
            <p:spPr bwMode="auto">
              <a:xfrm>
                <a:off x="2546" y="1017"/>
                <a:ext cx="177" cy="245"/>
              </a:xfrm>
              <a:custGeom>
                <a:avLst/>
                <a:gdLst>
                  <a:gd name="T0" fmla="*/ 0 w 71"/>
                  <a:gd name="T1" fmla="*/ 0 h 98"/>
                  <a:gd name="T2" fmla="*/ 167 w 71"/>
                  <a:gd name="T3" fmla="*/ 170 h 98"/>
                  <a:gd name="T4" fmla="*/ 155 w 71"/>
                  <a:gd name="T5" fmla="*/ 350 h 98"/>
                  <a:gd name="T6" fmla="*/ 237 w 71"/>
                  <a:gd name="T7" fmla="*/ 425 h 98"/>
                  <a:gd name="T8" fmla="*/ 237 w 71"/>
                  <a:gd name="T9" fmla="*/ 533 h 98"/>
                  <a:gd name="T10" fmla="*/ 299 w 71"/>
                  <a:gd name="T11" fmla="*/ 588 h 98"/>
                  <a:gd name="T12" fmla="*/ 416 w 71"/>
                  <a:gd name="T13" fmla="*/ 595 h 98"/>
                  <a:gd name="T14" fmla="*/ 441 w 71"/>
                  <a:gd name="T15" fmla="*/ 508 h 98"/>
                  <a:gd name="T16" fmla="*/ 349 w 71"/>
                  <a:gd name="T17" fmla="*/ 520 h 98"/>
                  <a:gd name="T18" fmla="*/ 292 w 71"/>
                  <a:gd name="T19" fmla="*/ 420 h 98"/>
                  <a:gd name="T20" fmla="*/ 262 w 71"/>
                  <a:gd name="T21" fmla="*/ 325 h 98"/>
                  <a:gd name="T22" fmla="*/ 249 w 71"/>
                  <a:gd name="T23" fmla="*/ 233 h 98"/>
                  <a:gd name="T24" fmla="*/ 199 w 71"/>
                  <a:gd name="T25" fmla="*/ 83 h 98"/>
                  <a:gd name="T26" fmla="*/ 30 w 71"/>
                  <a:gd name="T27" fmla="*/ 0 h 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1" h="98">
                    <a:moveTo>
                      <a:pt x="0" y="0"/>
                    </a:moveTo>
                    <a:cubicBezTo>
                      <a:pt x="17" y="0"/>
                      <a:pt x="24" y="11"/>
                      <a:pt x="27" y="27"/>
                    </a:cubicBezTo>
                    <a:cubicBezTo>
                      <a:pt x="29" y="37"/>
                      <a:pt x="17" y="48"/>
                      <a:pt x="25" y="56"/>
                    </a:cubicBezTo>
                    <a:cubicBezTo>
                      <a:pt x="29" y="60"/>
                      <a:pt x="35" y="62"/>
                      <a:pt x="38" y="68"/>
                    </a:cubicBezTo>
                    <a:cubicBezTo>
                      <a:pt x="40" y="74"/>
                      <a:pt x="37" y="79"/>
                      <a:pt x="38" y="85"/>
                    </a:cubicBezTo>
                    <a:cubicBezTo>
                      <a:pt x="39" y="92"/>
                      <a:pt x="42" y="93"/>
                      <a:pt x="48" y="94"/>
                    </a:cubicBezTo>
                    <a:cubicBezTo>
                      <a:pt x="52" y="95"/>
                      <a:pt x="63" y="98"/>
                      <a:pt x="67" y="95"/>
                    </a:cubicBezTo>
                    <a:cubicBezTo>
                      <a:pt x="71" y="93"/>
                      <a:pt x="70" y="85"/>
                      <a:pt x="71" y="81"/>
                    </a:cubicBezTo>
                    <a:cubicBezTo>
                      <a:pt x="66" y="82"/>
                      <a:pt x="62" y="86"/>
                      <a:pt x="56" y="83"/>
                    </a:cubicBezTo>
                    <a:cubicBezTo>
                      <a:pt x="49" y="80"/>
                      <a:pt x="48" y="73"/>
                      <a:pt x="47" y="67"/>
                    </a:cubicBezTo>
                    <a:cubicBezTo>
                      <a:pt x="46" y="61"/>
                      <a:pt x="45" y="56"/>
                      <a:pt x="42" y="52"/>
                    </a:cubicBezTo>
                    <a:cubicBezTo>
                      <a:pt x="38" y="45"/>
                      <a:pt x="38" y="45"/>
                      <a:pt x="40" y="37"/>
                    </a:cubicBezTo>
                    <a:cubicBezTo>
                      <a:pt x="42" y="27"/>
                      <a:pt x="35" y="21"/>
                      <a:pt x="32" y="13"/>
                    </a:cubicBezTo>
                    <a:cubicBezTo>
                      <a:pt x="28" y="4"/>
                      <a:pt x="14" y="2"/>
                      <a:pt x="5" y="0"/>
                    </a:cubicBezTo>
                  </a:path>
                </a:pathLst>
              </a:custGeom>
              <a:solidFill>
                <a:srgbClr val="F4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4" name="Freeform 4933"/>
              <p:cNvSpPr>
                <a:spLocks/>
              </p:cNvSpPr>
              <p:nvPr/>
            </p:nvSpPr>
            <p:spPr bwMode="auto">
              <a:xfrm>
                <a:off x="2583" y="819"/>
                <a:ext cx="350" cy="230"/>
              </a:xfrm>
              <a:custGeom>
                <a:avLst/>
                <a:gdLst>
                  <a:gd name="T0" fmla="*/ 108 w 140"/>
                  <a:gd name="T1" fmla="*/ 20 h 92"/>
                  <a:gd name="T2" fmla="*/ 88 w 140"/>
                  <a:gd name="T3" fmla="*/ 20 h 92"/>
                  <a:gd name="T4" fmla="*/ 75 w 140"/>
                  <a:gd name="T5" fmla="*/ 150 h 92"/>
                  <a:gd name="T6" fmla="*/ 13 w 140"/>
                  <a:gd name="T7" fmla="*/ 238 h 92"/>
                  <a:gd name="T8" fmla="*/ 133 w 140"/>
                  <a:gd name="T9" fmla="*/ 258 h 92"/>
                  <a:gd name="T10" fmla="*/ 250 w 140"/>
                  <a:gd name="T11" fmla="*/ 250 h 92"/>
                  <a:gd name="T12" fmla="*/ 538 w 140"/>
                  <a:gd name="T13" fmla="*/ 233 h 92"/>
                  <a:gd name="T14" fmla="*/ 645 w 140"/>
                  <a:gd name="T15" fmla="*/ 308 h 92"/>
                  <a:gd name="T16" fmla="*/ 700 w 140"/>
                  <a:gd name="T17" fmla="*/ 433 h 92"/>
                  <a:gd name="T18" fmla="*/ 763 w 140"/>
                  <a:gd name="T19" fmla="*/ 495 h 92"/>
                  <a:gd name="T20" fmla="*/ 775 w 140"/>
                  <a:gd name="T21" fmla="*/ 575 h 92"/>
                  <a:gd name="T22" fmla="*/ 858 w 140"/>
                  <a:gd name="T23" fmla="*/ 508 h 92"/>
                  <a:gd name="T24" fmla="*/ 825 w 140"/>
                  <a:gd name="T25" fmla="*/ 425 h 92"/>
                  <a:gd name="T26" fmla="*/ 708 w 140"/>
                  <a:gd name="T27" fmla="*/ 363 h 92"/>
                  <a:gd name="T28" fmla="*/ 675 w 140"/>
                  <a:gd name="T29" fmla="*/ 263 h 92"/>
                  <a:gd name="T30" fmla="*/ 595 w 140"/>
                  <a:gd name="T31" fmla="*/ 213 h 92"/>
                  <a:gd name="T32" fmla="*/ 500 w 140"/>
                  <a:gd name="T33" fmla="*/ 175 h 92"/>
                  <a:gd name="T34" fmla="*/ 413 w 140"/>
                  <a:gd name="T35" fmla="*/ 125 h 92"/>
                  <a:gd name="T36" fmla="*/ 325 w 140"/>
                  <a:gd name="T37" fmla="*/ 95 h 92"/>
                  <a:gd name="T38" fmla="*/ 188 w 140"/>
                  <a:gd name="T39" fmla="*/ 88 h 92"/>
                  <a:gd name="T40" fmla="*/ 163 w 140"/>
                  <a:gd name="T41" fmla="*/ 0 h 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0" h="92">
                    <a:moveTo>
                      <a:pt x="17" y="3"/>
                    </a:moveTo>
                    <a:cubicBezTo>
                      <a:pt x="16" y="3"/>
                      <a:pt x="15" y="3"/>
                      <a:pt x="14" y="3"/>
                    </a:cubicBezTo>
                    <a:cubicBezTo>
                      <a:pt x="15" y="10"/>
                      <a:pt x="18" y="17"/>
                      <a:pt x="12" y="24"/>
                    </a:cubicBezTo>
                    <a:cubicBezTo>
                      <a:pt x="8" y="29"/>
                      <a:pt x="0" y="30"/>
                      <a:pt x="2" y="38"/>
                    </a:cubicBezTo>
                    <a:cubicBezTo>
                      <a:pt x="4" y="47"/>
                      <a:pt x="14" y="43"/>
                      <a:pt x="21" y="41"/>
                    </a:cubicBezTo>
                    <a:cubicBezTo>
                      <a:pt x="28" y="39"/>
                      <a:pt x="34" y="40"/>
                      <a:pt x="40" y="40"/>
                    </a:cubicBezTo>
                    <a:cubicBezTo>
                      <a:pt x="55" y="41"/>
                      <a:pt x="71" y="33"/>
                      <a:pt x="86" y="37"/>
                    </a:cubicBezTo>
                    <a:cubicBezTo>
                      <a:pt x="92" y="39"/>
                      <a:pt x="100" y="43"/>
                      <a:pt x="103" y="49"/>
                    </a:cubicBezTo>
                    <a:cubicBezTo>
                      <a:pt x="107" y="57"/>
                      <a:pt x="106" y="62"/>
                      <a:pt x="112" y="69"/>
                    </a:cubicBezTo>
                    <a:cubicBezTo>
                      <a:pt x="115" y="72"/>
                      <a:pt x="120" y="75"/>
                      <a:pt x="122" y="79"/>
                    </a:cubicBezTo>
                    <a:cubicBezTo>
                      <a:pt x="123" y="83"/>
                      <a:pt x="123" y="88"/>
                      <a:pt x="124" y="92"/>
                    </a:cubicBezTo>
                    <a:cubicBezTo>
                      <a:pt x="127" y="91"/>
                      <a:pt x="135" y="84"/>
                      <a:pt x="137" y="81"/>
                    </a:cubicBezTo>
                    <a:cubicBezTo>
                      <a:pt x="140" y="75"/>
                      <a:pt x="137" y="71"/>
                      <a:pt x="132" y="68"/>
                    </a:cubicBezTo>
                    <a:cubicBezTo>
                      <a:pt x="125" y="65"/>
                      <a:pt x="116" y="67"/>
                      <a:pt x="113" y="58"/>
                    </a:cubicBezTo>
                    <a:cubicBezTo>
                      <a:pt x="110" y="52"/>
                      <a:pt x="113" y="47"/>
                      <a:pt x="108" y="42"/>
                    </a:cubicBezTo>
                    <a:cubicBezTo>
                      <a:pt x="104" y="39"/>
                      <a:pt x="99" y="37"/>
                      <a:pt x="95" y="34"/>
                    </a:cubicBezTo>
                    <a:cubicBezTo>
                      <a:pt x="89" y="28"/>
                      <a:pt x="88" y="29"/>
                      <a:pt x="80" y="28"/>
                    </a:cubicBezTo>
                    <a:cubicBezTo>
                      <a:pt x="71" y="28"/>
                      <a:pt x="69" y="27"/>
                      <a:pt x="66" y="20"/>
                    </a:cubicBezTo>
                    <a:cubicBezTo>
                      <a:pt x="62" y="11"/>
                      <a:pt x="60" y="12"/>
                      <a:pt x="52" y="15"/>
                    </a:cubicBezTo>
                    <a:cubicBezTo>
                      <a:pt x="46" y="17"/>
                      <a:pt x="33" y="23"/>
                      <a:pt x="30" y="14"/>
                    </a:cubicBezTo>
                    <a:cubicBezTo>
                      <a:pt x="28" y="5"/>
                      <a:pt x="38" y="1"/>
                      <a:pt x="26" y="0"/>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5" name="Freeform 4934"/>
              <p:cNvSpPr>
                <a:spLocks/>
              </p:cNvSpPr>
              <p:nvPr/>
            </p:nvSpPr>
            <p:spPr bwMode="auto">
              <a:xfrm>
                <a:off x="3003" y="864"/>
                <a:ext cx="568" cy="220"/>
              </a:xfrm>
              <a:custGeom>
                <a:avLst/>
                <a:gdLst>
                  <a:gd name="T0" fmla="*/ 0 w 227"/>
                  <a:gd name="T1" fmla="*/ 0 h 88"/>
                  <a:gd name="T2" fmla="*/ 513 w 227"/>
                  <a:gd name="T3" fmla="*/ 138 h 88"/>
                  <a:gd name="T4" fmla="*/ 613 w 227"/>
                  <a:gd name="T5" fmla="*/ 175 h 88"/>
                  <a:gd name="T6" fmla="*/ 721 w 227"/>
                  <a:gd name="T7" fmla="*/ 195 h 88"/>
                  <a:gd name="T8" fmla="*/ 888 w 227"/>
                  <a:gd name="T9" fmla="*/ 300 h 88"/>
                  <a:gd name="T10" fmla="*/ 971 w 227"/>
                  <a:gd name="T11" fmla="*/ 313 h 88"/>
                  <a:gd name="T12" fmla="*/ 1026 w 227"/>
                  <a:gd name="T13" fmla="*/ 375 h 88"/>
                  <a:gd name="T14" fmla="*/ 1113 w 227"/>
                  <a:gd name="T15" fmla="*/ 383 h 88"/>
                  <a:gd name="T16" fmla="*/ 1196 w 227"/>
                  <a:gd name="T17" fmla="*/ 420 h 88"/>
                  <a:gd name="T18" fmla="*/ 1364 w 227"/>
                  <a:gd name="T19" fmla="*/ 400 h 88"/>
                  <a:gd name="T20" fmla="*/ 1421 w 227"/>
                  <a:gd name="T21" fmla="*/ 550 h 88"/>
                  <a:gd name="T22" fmla="*/ 1209 w 227"/>
                  <a:gd name="T23" fmla="*/ 445 h 88"/>
                  <a:gd name="T24" fmla="*/ 988 w 227"/>
                  <a:gd name="T25" fmla="*/ 395 h 88"/>
                  <a:gd name="T26" fmla="*/ 796 w 227"/>
                  <a:gd name="T27" fmla="*/ 288 h 88"/>
                  <a:gd name="T28" fmla="*/ 608 w 227"/>
                  <a:gd name="T29" fmla="*/ 200 h 88"/>
                  <a:gd name="T30" fmla="*/ 458 w 227"/>
                  <a:gd name="T31" fmla="*/ 200 h 88"/>
                  <a:gd name="T32" fmla="*/ 325 w 227"/>
                  <a:gd name="T33" fmla="*/ 250 h 88"/>
                  <a:gd name="T34" fmla="*/ 350 w 227"/>
                  <a:gd name="T35" fmla="*/ 163 h 88"/>
                  <a:gd name="T36" fmla="*/ 275 w 227"/>
                  <a:gd name="T37" fmla="*/ 100 h 88"/>
                  <a:gd name="T38" fmla="*/ 208 w 227"/>
                  <a:gd name="T39" fmla="*/ 45 h 88"/>
                  <a:gd name="T40" fmla="*/ 113 w 227"/>
                  <a:gd name="T41" fmla="*/ 2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7" h="88">
                    <a:moveTo>
                      <a:pt x="0" y="0"/>
                    </a:moveTo>
                    <a:cubicBezTo>
                      <a:pt x="30" y="0"/>
                      <a:pt x="55" y="10"/>
                      <a:pt x="82" y="22"/>
                    </a:cubicBezTo>
                    <a:cubicBezTo>
                      <a:pt x="87" y="24"/>
                      <a:pt x="92" y="27"/>
                      <a:pt x="98" y="28"/>
                    </a:cubicBezTo>
                    <a:cubicBezTo>
                      <a:pt x="103" y="30"/>
                      <a:pt x="109" y="30"/>
                      <a:pt x="115" y="31"/>
                    </a:cubicBezTo>
                    <a:cubicBezTo>
                      <a:pt x="127" y="34"/>
                      <a:pt x="130" y="46"/>
                      <a:pt x="142" y="48"/>
                    </a:cubicBezTo>
                    <a:cubicBezTo>
                      <a:pt x="146" y="48"/>
                      <a:pt x="152" y="48"/>
                      <a:pt x="155" y="50"/>
                    </a:cubicBezTo>
                    <a:cubicBezTo>
                      <a:pt x="159" y="52"/>
                      <a:pt x="160" y="58"/>
                      <a:pt x="164" y="60"/>
                    </a:cubicBezTo>
                    <a:cubicBezTo>
                      <a:pt x="169" y="62"/>
                      <a:pt x="174" y="60"/>
                      <a:pt x="178" y="61"/>
                    </a:cubicBezTo>
                    <a:cubicBezTo>
                      <a:pt x="183" y="62"/>
                      <a:pt x="186" y="65"/>
                      <a:pt x="191" y="67"/>
                    </a:cubicBezTo>
                    <a:cubicBezTo>
                      <a:pt x="201" y="69"/>
                      <a:pt x="209" y="62"/>
                      <a:pt x="218" y="64"/>
                    </a:cubicBezTo>
                    <a:cubicBezTo>
                      <a:pt x="226" y="65"/>
                      <a:pt x="227" y="81"/>
                      <a:pt x="227" y="88"/>
                    </a:cubicBezTo>
                    <a:cubicBezTo>
                      <a:pt x="217" y="82"/>
                      <a:pt x="205" y="71"/>
                      <a:pt x="193" y="71"/>
                    </a:cubicBezTo>
                    <a:cubicBezTo>
                      <a:pt x="180" y="71"/>
                      <a:pt x="168" y="73"/>
                      <a:pt x="158" y="63"/>
                    </a:cubicBezTo>
                    <a:cubicBezTo>
                      <a:pt x="149" y="54"/>
                      <a:pt x="139" y="49"/>
                      <a:pt x="127" y="46"/>
                    </a:cubicBezTo>
                    <a:cubicBezTo>
                      <a:pt x="116" y="43"/>
                      <a:pt x="108" y="35"/>
                      <a:pt x="97" y="32"/>
                    </a:cubicBezTo>
                    <a:cubicBezTo>
                      <a:pt x="90" y="30"/>
                      <a:pt x="80" y="29"/>
                      <a:pt x="73" y="32"/>
                    </a:cubicBezTo>
                    <a:cubicBezTo>
                      <a:pt x="66" y="34"/>
                      <a:pt x="60" y="43"/>
                      <a:pt x="52" y="40"/>
                    </a:cubicBezTo>
                    <a:cubicBezTo>
                      <a:pt x="54" y="35"/>
                      <a:pt x="59" y="33"/>
                      <a:pt x="56" y="26"/>
                    </a:cubicBezTo>
                    <a:cubicBezTo>
                      <a:pt x="54" y="21"/>
                      <a:pt x="48" y="20"/>
                      <a:pt x="44" y="16"/>
                    </a:cubicBezTo>
                    <a:cubicBezTo>
                      <a:pt x="39" y="12"/>
                      <a:pt x="39" y="10"/>
                      <a:pt x="33" y="7"/>
                    </a:cubicBezTo>
                    <a:cubicBezTo>
                      <a:pt x="28" y="5"/>
                      <a:pt x="24" y="3"/>
                      <a:pt x="18" y="3"/>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6" name="Freeform 4935"/>
              <p:cNvSpPr>
                <a:spLocks/>
              </p:cNvSpPr>
              <p:nvPr/>
            </p:nvSpPr>
            <p:spPr bwMode="auto">
              <a:xfrm>
                <a:off x="2883" y="977"/>
                <a:ext cx="220" cy="245"/>
              </a:xfrm>
              <a:custGeom>
                <a:avLst/>
                <a:gdLst>
                  <a:gd name="T0" fmla="*/ 38 w 88"/>
                  <a:gd name="T1" fmla="*/ 45 h 98"/>
                  <a:gd name="T2" fmla="*/ 150 w 88"/>
                  <a:gd name="T3" fmla="*/ 58 h 98"/>
                  <a:gd name="T4" fmla="*/ 225 w 88"/>
                  <a:gd name="T5" fmla="*/ 8 h 98"/>
                  <a:gd name="T6" fmla="*/ 333 w 88"/>
                  <a:gd name="T7" fmla="*/ 8 h 98"/>
                  <a:gd name="T8" fmla="*/ 450 w 88"/>
                  <a:gd name="T9" fmla="*/ 20 h 98"/>
                  <a:gd name="T10" fmla="*/ 238 w 88"/>
                  <a:gd name="T11" fmla="*/ 138 h 98"/>
                  <a:gd name="T12" fmla="*/ 388 w 88"/>
                  <a:gd name="T13" fmla="*/ 263 h 98"/>
                  <a:gd name="T14" fmla="*/ 538 w 88"/>
                  <a:gd name="T15" fmla="*/ 388 h 98"/>
                  <a:gd name="T16" fmla="*/ 533 w 88"/>
                  <a:gd name="T17" fmla="*/ 500 h 98"/>
                  <a:gd name="T18" fmla="*/ 513 w 88"/>
                  <a:gd name="T19" fmla="*/ 545 h 98"/>
                  <a:gd name="T20" fmla="*/ 470 w 88"/>
                  <a:gd name="T21" fmla="*/ 563 h 98"/>
                  <a:gd name="T22" fmla="*/ 438 w 88"/>
                  <a:gd name="T23" fmla="*/ 613 h 98"/>
                  <a:gd name="T24" fmla="*/ 488 w 88"/>
                  <a:gd name="T25" fmla="*/ 420 h 98"/>
                  <a:gd name="T26" fmla="*/ 345 w 88"/>
                  <a:gd name="T27" fmla="*/ 320 h 98"/>
                  <a:gd name="T28" fmla="*/ 133 w 88"/>
                  <a:gd name="T29" fmla="*/ 245 h 98"/>
                  <a:gd name="T30" fmla="*/ 25 w 88"/>
                  <a:gd name="T31" fmla="*/ 113 h 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8" h="98">
                    <a:moveTo>
                      <a:pt x="6" y="7"/>
                    </a:moveTo>
                    <a:cubicBezTo>
                      <a:pt x="10" y="9"/>
                      <a:pt x="18" y="10"/>
                      <a:pt x="24" y="9"/>
                    </a:cubicBezTo>
                    <a:cubicBezTo>
                      <a:pt x="29" y="8"/>
                      <a:pt x="31" y="3"/>
                      <a:pt x="36" y="1"/>
                    </a:cubicBezTo>
                    <a:cubicBezTo>
                      <a:pt x="40" y="0"/>
                      <a:pt x="48" y="2"/>
                      <a:pt x="53" y="1"/>
                    </a:cubicBezTo>
                    <a:cubicBezTo>
                      <a:pt x="59" y="1"/>
                      <a:pt x="66" y="1"/>
                      <a:pt x="72" y="3"/>
                    </a:cubicBezTo>
                    <a:cubicBezTo>
                      <a:pt x="58" y="3"/>
                      <a:pt x="37" y="4"/>
                      <a:pt x="38" y="22"/>
                    </a:cubicBezTo>
                    <a:cubicBezTo>
                      <a:pt x="39" y="39"/>
                      <a:pt x="50" y="37"/>
                      <a:pt x="62" y="42"/>
                    </a:cubicBezTo>
                    <a:cubicBezTo>
                      <a:pt x="72" y="45"/>
                      <a:pt x="84" y="50"/>
                      <a:pt x="86" y="62"/>
                    </a:cubicBezTo>
                    <a:cubicBezTo>
                      <a:pt x="88" y="68"/>
                      <a:pt x="87" y="74"/>
                      <a:pt x="85" y="80"/>
                    </a:cubicBezTo>
                    <a:cubicBezTo>
                      <a:pt x="85" y="82"/>
                      <a:pt x="84" y="86"/>
                      <a:pt x="82" y="87"/>
                    </a:cubicBezTo>
                    <a:cubicBezTo>
                      <a:pt x="80" y="89"/>
                      <a:pt x="77" y="88"/>
                      <a:pt x="75" y="90"/>
                    </a:cubicBezTo>
                    <a:cubicBezTo>
                      <a:pt x="73" y="92"/>
                      <a:pt x="71" y="96"/>
                      <a:pt x="70" y="98"/>
                    </a:cubicBezTo>
                    <a:cubicBezTo>
                      <a:pt x="75" y="90"/>
                      <a:pt x="82" y="77"/>
                      <a:pt x="78" y="67"/>
                    </a:cubicBezTo>
                    <a:cubicBezTo>
                      <a:pt x="74" y="57"/>
                      <a:pt x="62" y="57"/>
                      <a:pt x="55" y="51"/>
                    </a:cubicBezTo>
                    <a:cubicBezTo>
                      <a:pt x="45" y="42"/>
                      <a:pt x="33" y="43"/>
                      <a:pt x="21" y="39"/>
                    </a:cubicBezTo>
                    <a:cubicBezTo>
                      <a:pt x="12" y="36"/>
                      <a:pt x="0" y="29"/>
                      <a:pt x="4" y="18"/>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7" name="Freeform 4936"/>
              <p:cNvSpPr>
                <a:spLocks/>
              </p:cNvSpPr>
              <p:nvPr/>
            </p:nvSpPr>
            <p:spPr bwMode="auto">
              <a:xfrm>
                <a:off x="3111" y="1057"/>
                <a:ext cx="117" cy="110"/>
              </a:xfrm>
              <a:custGeom>
                <a:avLst/>
                <a:gdLst>
                  <a:gd name="T0" fmla="*/ 0 w 47"/>
                  <a:gd name="T1" fmla="*/ 150 h 44"/>
                  <a:gd name="T2" fmla="*/ 174 w 47"/>
                  <a:gd name="T3" fmla="*/ 125 h 44"/>
                  <a:gd name="T4" fmla="*/ 279 w 47"/>
                  <a:gd name="T5" fmla="*/ 58 h 44"/>
                  <a:gd name="T6" fmla="*/ 174 w 47"/>
                  <a:gd name="T7" fmla="*/ 195 h 44"/>
                  <a:gd name="T8" fmla="*/ 167 w 47"/>
                  <a:gd name="T9" fmla="*/ 250 h 44"/>
                  <a:gd name="T10" fmla="*/ 55 w 47"/>
                  <a:gd name="T11" fmla="*/ 275 h 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44">
                    <a:moveTo>
                      <a:pt x="0" y="24"/>
                    </a:moveTo>
                    <a:cubicBezTo>
                      <a:pt x="5" y="31"/>
                      <a:pt x="23" y="26"/>
                      <a:pt x="28" y="20"/>
                    </a:cubicBezTo>
                    <a:cubicBezTo>
                      <a:pt x="30" y="17"/>
                      <a:pt x="41" y="0"/>
                      <a:pt x="45" y="9"/>
                    </a:cubicBezTo>
                    <a:cubicBezTo>
                      <a:pt x="47" y="13"/>
                      <a:pt x="29" y="23"/>
                      <a:pt x="28" y="31"/>
                    </a:cubicBezTo>
                    <a:cubicBezTo>
                      <a:pt x="28" y="35"/>
                      <a:pt x="30" y="36"/>
                      <a:pt x="27" y="40"/>
                    </a:cubicBezTo>
                    <a:cubicBezTo>
                      <a:pt x="23" y="43"/>
                      <a:pt x="14" y="42"/>
                      <a:pt x="9" y="44"/>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8" name="Freeform 4937"/>
              <p:cNvSpPr>
                <a:spLocks/>
              </p:cNvSpPr>
              <p:nvPr/>
            </p:nvSpPr>
            <p:spPr bwMode="auto">
              <a:xfrm>
                <a:off x="3308" y="1134"/>
                <a:ext cx="323" cy="173"/>
              </a:xfrm>
              <a:custGeom>
                <a:avLst/>
                <a:gdLst>
                  <a:gd name="T0" fmla="*/ 75 w 129"/>
                  <a:gd name="T1" fmla="*/ 25 h 69"/>
                  <a:gd name="T2" fmla="*/ 63 w 129"/>
                  <a:gd name="T3" fmla="*/ 20 h 69"/>
                  <a:gd name="T4" fmla="*/ 133 w 129"/>
                  <a:gd name="T5" fmla="*/ 188 h 69"/>
                  <a:gd name="T6" fmla="*/ 238 w 129"/>
                  <a:gd name="T7" fmla="*/ 176 h 69"/>
                  <a:gd name="T8" fmla="*/ 270 w 129"/>
                  <a:gd name="T9" fmla="*/ 208 h 69"/>
                  <a:gd name="T10" fmla="*/ 320 w 129"/>
                  <a:gd name="T11" fmla="*/ 221 h 69"/>
                  <a:gd name="T12" fmla="*/ 496 w 129"/>
                  <a:gd name="T13" fmla="*/ 346 h 69"/>
                  <a:gd name="T14" fmla="*/ 739 w 129"/>
                  <a:gd name="T15" fmla="*/ 401 h 69"/>
                  <a:gd name="T16" fmla="*/ 809 w 129"/>
                  <a:gd name="T17" fmla="*/ 414 h 69"/>
                  <a:gd name="T18" fmla="*/ 701 w 129"/>
                  <a:gd name="T19" fmla="*/ 384 h 69"/>
                  <a:gd name="T20" fmla="*/ 608 w 129"/>
                  <a:gd name="T21" fmla="*/ 326 h 69"/>
                  <a:gd name="T22" fmla="*/ 513 w 129"/>
                  <a:gd name="T23" fmla="*/ 283 h 69"/>
                  <a:gd name="T24" fmla="*/ 451 w 129"/>
                  <a:gd name="T25" fmla="*/ 213 h 69"/>
                  <a:gd name="T26" fmla="*/ 338 w 129"/>
                  <a:gd name="T27" fmla="*/ 163 h 69"/>
                  <a:gd name="T28" fmla="*/ 295 w 129"/>
                  <a:gd name="T29" fmla="*/ 75 h 69"/>
                  <a:gd name="T30" fmla="*/ 125 w 129"/>
                  <a:gd name="T31" fmla="*/ 50 h 6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9" h="69">
                    <a:moveTo>
                      <a:pt x="12" y="4"/>
                    </a:moveTo>
                    <a:cubicBezTo>
                      <a:pt x="11" y="4"/>
                      <a:pt x="10" y="3"/>
                      <a:pt x="10" y="3"/>
                    </a:cubicBezTo>
                    <a:cubicBezTo>
                      <a:pt x="10" y="16"/>
                      <a:pt x="0" y="33"/>
                      <a:pt x="21" y="30"/>
                    </a:cubicBezTo>
                    <a:cubicBezTo>
                      <a:pt x="27" y="30"/>
                      <a:pt x="33" y="26"/>
                      <a:pt x="38" y="28"/>
                    </a:cubicBezTo>
                    <a:cubicBezTo>
                      <a:pt x="40" y="29"/>
                      <a:pt x="41" y="32"/>
                      <a:pt x="43" y="33"/>
                    </a:cubicBezTo>
                    <a:cubicBezTo>
                      <a:pt x="45" y="34"/>
                      <a:pt x="49" y="34"/>
                      <a:pt x="51" y="35"/>
                    </a:cubicBezTo>
                    <a:cubicBezTo>
                      <a:pt x="63" y="39"/>
                      <a:pt x="67" y="52"/>
                      <a:pt x="79" y="55"/>
                    </a:cubicBezTo>
                    <a:cubicBezTo>
                      <a:pt x="92" y="58"/>
                      <a:pt x="106" y="58"/>
                      <a:pt x="118" y="64"/>
                    </a:cubicBezTo>
                    <a:cubicBezTo>
                      <a:pt x="122" y="66"/>
                      <a:pt x="124" y="69"/>
                      <a:pt x="129" y="66"/>
                    </a:cubicBezTo>
                    <a:cubicBezTo>
                      <a:pt x="124" y="64"/>
                      <a:pt x="118" y="63"/>
                      <a:pt x="112" y="61"/>
                    </a:cubicBezTo>
                    <a:cubicBezTo>
                      <a:pt x="107" y="58"/>
                      <a:pt x="102" y="54"/>
                      <a:pt x="97" y="52"/>
                    </a:cubicBezTo>
                    <a:cubicBezTo>
                      <a:pt x="92" y="49"/>
                      <a:pt x="86" y="49"/>
                      <a:pt x="82" y="45"/>
                    </a:cubicBezTo>
                    <a:cubicBezTo>
                      <a:pt x="78" y="42"/>
                      <a:pt x="76" y="37"/>
                      <a:pt x="72" y="34"/>
                    </a:cubicBezTo>
                    <a:cubicBezTo>
                      <a:pt x="66" y="30"/>
                      <a:pt x="60" y="30"/>
                      <a:pt x="54" y="26"/>
                    </a:cubicBezTo>
                    <a:cubicBezTo>
                      <a:pt x="48" y="22"/>
                      <a:pt x="49" y="18"/>
                      <a:pt x="47" y="12"/>
                    </a:cubicBezTo>
                    <a:cubicBezTo>
                      <a:pt x="41" y="0"/>
                      <a:pt x="27" y="14"/>
                      <a:pt x="20" y="8"/>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39" name="Freeform 4938"/>
              <p:cNvSpPr>
                <a:spLocks/>
              </p:cNvSpPr>
              <p:nvPr/>
            </p:nvSpPr>
            <p:spPr bwMode="auto">
              <a:xfrm>
                <a:off x="3596" y="1049"/>
                <a:ext cx="172" cy="133"/>
              </a:xfrm>
              <a:custGeom>
                <a:avLst/>
                <a:gdLst>
                  <a:gd name="T0" fmla="*/ 42 w 69"/>
                  <a:gd name="T1" fmla="*/ 38 h 53"/>
                  <a:gd name="T2" fmla="*/ 167 w 69"/>
                  <a:gd name="T3" fmla="*/ 38 h 53"/>
                  <a:gd name="T4" fmla="*/ 187 w 69"/>
                  <a:gd name="T5" fmla="*/ 100 h 53"/>
                  <a:gd name="T6" fmla="*/ 254 w 69"/>
                  <a:gd name="T7" fmla="*/ 151 h 53"/>
                  <a:gd name="T8" fmla="*/ 379 w 69"/>
                  <a:gd name="T9" fmla="*/ 221 h 53"/>
                  <a:gd name="T10" fmla="*/ 429 w 69"/>
                  <a:gd name="T11" fmla="*/ 334 h 53"/>
                  <a:gd name="T12" fmla="*/ 337 w 69"/>
                  <a:gd name="T13" fmla="*/ 246 h 53"/>
                  <a:gd name="T14" fmla="*/ 254 w 69"/>
                  <a:gd name="T15" fmla="*/ 183 h 53"/>
                  <a:gd name="T16" fmla="*/ 0 w 69"/>
                  <a:gd name="T17" fmla="*/ 95 h 53"/>
                  <a:gd name="T18" fmla="*/ 67 w 69"/>
                  <a:gd name="T19" fmla="*/ 3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53">
                    <a:moveTo>
                      <a:pt x="7" y="6"/>
                    </a:moveTo>
                    <a:cubicBezTo>
                      <a:pt x="15" y="6"/>
                      <a:pt x="22" y="0"/>
                      <a:pt x="27" y="6"/>
                    </a:cubicBezTo>
                    <a:cubicBezTo>
                      <a:pt x="29" y="8"/>
                      <a:pt x="28" y="13"/>
                      <a:pt x="30" y="16"/>
                    </a:cubicBezTo>
                    <a:cubicBezTo>
                      <a:pt x="33" y="19"/>
                      <a:pt x="37" y="22"/>
                      <a:pt x="41" y="24"/>
                    </a:cubicBezTo>
                    <a:cubicBezTo>
                      <a:pt x="49" y="27"/>
                      <a:pt x="56" y="28"/>
                      <a:pt x="61" y="35"/>
                    </a:cubicBezTo>
                    <a:cubicBezTo>
                      <a:pt x="65" y="41"/>
                      <a:pt x="66" y="48"/>
                      <a:pt x="69" y="53"/>
                    </a:cubicBezTo>
                    <a:cubicBezTo>
                      <a:pt x="64" y="48"/>
                      <a:pt x="61" y="44"/>
                      <a:pt x="54" y="39"/>
                    </a:cubicBezTo>
                    <a:cubicBezTo>
                      <a:pt x="49" y="36"/>
                      <a:pt x="47" y="31"/>
                      <a:pt x="41" y="29"/>
                    </a:cubicBezTo>
                    <a:cubicBezTo>
                      <a:pt x="28" y="25"/>
                      <a:pt x="14" y="19"/>
                      <a:pt x="0" y="15"/>
                    </a:cubicBezTo>
                    <a:cubicBezTo>
                      <a:pt x="3" y="11"/>
                      <a:pt x="8" y="9"/>
                      <a:pt x="11" y="6"/>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0" name="Freeform 4939"/>
              <p:cNvSpPr>
                <a:spLocks/>
              </p:cNvSpPr>
              <p:nvPr/>
            </p:nvSpPr>
            <p:spPr bwMode="auto">
              <a:xfrm>
                <a:off x="3843" y="1747"/>
                <a:ext cx="138" cy="140"/>
              </a:xfrm>
              <a:custGeom>
                <a:avLst/>
                <a:gdLst>
                  <a:gd name="T0" fmla="*/ 226 w 55"/>
                  <a:gd name="T1" fmla="*/ 120 h 56"/>
                  <a:gd name="T2" fmla="*/ 125 w 55"/>
                  <a:gd name="T3" fmla="*/ 188 h 56"/>
                  <a:gd name="T4" fmla="*/ 25 w 55"/>
                  <a:gd name="T5" fmla="*/ 263 h 56"/>
                  <a:gd name="T6" fmla="*/ 176 w 55"/>
                  <a:gd name="T7" fmla="*/ 345 h 56"/>
                  <a:gd name="T8" fmla="*/ 113 w 55"/>
                  <a:gd name="T9" fmla="*/ 270 h 56"/>
                  <a:gd name="T10" fmla="*/ 171 w 55"/>
                  <a:gd name="T11" fmla="*/ 270 h 56"/>
                  <a:gd name="T12" fmla="*/ 238 w 55"/>
                  <a:gd name="T13" fmla="*/ 150 h 56"/>
                  <a:gd name="T14" fmla="*/ 263 w 55"/>
                  <a:gd name="T15" fmla="*/ 70 h 56"/>
                  <a:gd name="T16" fmla="*/ 346 w 55"/>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56">
                    <a:moveTo>
                      <a:pt x="36" y="19"/>
                    </a:moveTo>
                    <a:cubicBezTo>
                      <a:pt x="31" y="21"/>
                      <a:pt x="25" y="26"/>
                      <a:pt x="20" y="30"/>
                    </a:cubicBezTo>
                    <a:cubicBezTo>
                      <a:pt x="17" y="32"/>
                      <a:pt x="5" y="38"/>
                      <a:pt x="4" y="42"/>
                    </a:cubicBezTo>
                    <a:cubicBezTo>
                      <a:pt x="0" y="53"/>
                      <a:pt x="23" y="54"/>
                      <a:pt x="28" y="55"/>
                    </a:cubicBezTo>
                    <a:cubicBezTo>
                      <a:pt x="22" y="56"/>
                      <a:pt x="15" y="50"/>
                      <a:pt x="18" y="43"/>
                    </a:cubicBezTo>
                    <a:cubicBezTo>
                      <a:pt x="22" y="43"/>
                      <a:pt x="24" y="44"/>
                      <a:pt x="27" y="43"/>
                    </a:cubicBezTo>
                    <a:cubicBezTo>
                      <a:pt x="21" y="36"/>
                      <a:pt x="37" y="31"/>
                      <a:pt x="38" y="24"/>
                    </a:cubicBezTo>
                    <a:cubicBezTo>
                      <a:pt x="39" y="19"/>
                      <a:pt x="38" y="16"/>
                      <a:pt x="42" y="11"/>
                    </a:cubicBezTo>
                    <a:cubicBezTo>
                      <a:pt x="46" y="7"/>
                      <a:pt x="52" y="5"/>
                      <a:pt x="55" y="0"/>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1" name="Freeform 4940"/>
              <p:cNvSpPr>
                <a:spLocks/>
              </p:cNvSpPr>
              <p:nvPr/>
            </p:nvSpPr>
            <p:spPr bwMode="auto">
              <a:xfrm>
                <a:off x="3878" y="1845"/>
                <a:ext cx="143" cy="85"/>
              </a:xfrm>
              <a:custGeom>
                <a:avLst/>
                <a:gdLst>
                  <a:gd name="T0" fmla="*/ 63 w 57"/>
                  <a:gd name="T1" fmla="*/ 0 h 34"/>
                  <a:gd name="T2" fmla="*/ 108 w 57"/>
                  <a:gd name="T3" fmla="*/ 75 h 34"/>
                  <a:gd name="T4" fmla="*/ 221 w 57"/>
                  <a:gd name="T5" fmla="*/ 113 h 34"/>
                  <a:gd name="T6" fmla="*/ 346 w 57"/>
                  <a:gd name="T7" fmla="*/ 213 h 34"/>
                  <a:gd name="T8" fmla="*/ 271 w 57"/>
                  <a:gd name="T9" fmla="*/ 163 h 34"/>
                  <a:gd name="T10" fmla="*/ 176 w 57"/>
                  <a:gd name="T11" fmla="*/ 145 h 34"/>
                  <a:gd name="T12" fmla="*/ 88 w 57"/>
                  <a:gd name="T13" fmla="*/ 100 h 34"/>
                  <a:gd name="T14" fmla="*/ 0 w 57"/>
                  <a:gd name="T15" fmla="*/ 75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7" h="34">
                    <a:moveTo>
                      <a:pt x="10" y="0"/>
                    </a:moveTo>
                    <a:cubicBezTo>
                      <a:pt x="13" y="2"/>
                      <a:pt x="13" y="9"/>
                      <a:pt x="17" y="12"/>
                    </a:cubicBezTo>
                    <a:cubicBezTo>
                      <a:pt x="22" y="15"/>
                      <a:pt x="29" y="16"/>
                      <a:pt x="35" y="18"/>
                    </a:cubicBezTo>
                    <a:cubicBezTo>
                      <a:pt x="44" y="21"/>
                      <a:pt x="57" y="21"/>
                      <a:pt x="55" y="34"/>
                    </a:cubicBezTo>
                    <a:cubicBezTo>
                      <a:pt x="51" y="31"/>
                      <a:pt x="49" y="28"/>
                      <a:pt x="43" y="26"/>
                    </a:cubicBezTo>
                    <a:cubicBezTo>
                      <a:pt x="38" y="24"/>
                      <a:pt x="32" y="24"/>
                      <a:pt x="28" y="23"/>
                    </a:cubicBezTo>
                    <a:cubicBezTo>
                      <a:pt x="23" y="20"/>
                      <a:pt x="21" y="17"/>
                      <a:pt x="14" y="16"/>
                    </a:cubicBezTo>
                    <a:cubicBezTo>
                      <a:pt x="9" y="15"/>
                      <a:pt x="4" y="15"/>
                      <a:pt x="0" y="12"/>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2" name="Freeform 4941"/>
              <p:cNvSpPr>
                <a:spLocks/>
              </p:cNvSpPr>
              <p:nvPr/>
            </p:nvSpPr>
            <p:spPr bwMode="auto">
              <a:xfrm>
                <a:off x="2466" y="1782"/>
                <a:ext cx="82" cy="153"/>
              </a:xfrm>
              <a:custGeom>
                <a:avLst/>
                <a:gdLst>
                  <a:gd name="T0" fmla="*/ 17 w 33"/>
                  <a:gd name="T1" fmla="*/ 208 h 61"/>
                  <a:gd name="T2" fmla="*/ 55 w 33"/>
                  <a:gd name="T3" fmla="*/ 359 h 61"/>
                  <a:gd name="T4" fmla="*/ 204 w 33"/>
                  <a:gd name="T5" fmla="*/ 359 h 61"/>
                  <a:gd name="T6" fmla="*/ 154 w 33"/>
                  <a:gd name="T7" fmla="*/ 246 h 61"/>
                  <a:gd name="T8" fmla="*/ 117 w 33"/>
                  <a:gd name="T9" fmla="*/ 158 h 61"/>
                  <a:gd name="T10" fmla="*/ 142 w 33"/>
                  <a:gd name="T11" fmla="*/ 0 h 61"/>
                  <a:gd name="T12" fmla="*/ 80 w 33"/>
                  <a:gd name="T13" fmla="*/ 150 h 61"/>
                  <a:gd name="T14" fmla="*/ 30 w 33"/>
                  <a:gd name="T15" fmla="*/ 263 h 61"/>
                  <a:gd name="T16" fmla="*/ 30 w 33"/>
                  <a:gd name="T17" fmla="*/ 258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61">
                    <a:moveTo>
                      <a:pt x="3" y="33"/>
                    </a:moveTo>
                    <a:cubicBezTo>
                      <a:pt x="0" y="38"/>
                      <a:pt x="3" y="54"/>
                      <a:pt x="9" y="57"/>
                    </a:cubicBezTo>
                    <a:cubicBezTo>
                      <a:pt x="15" y="61"/>
                      <a:pt x="26" y="58"/>
                      <a:pt x="33" y="57"/>
                    </a:cubicBezTo>
                    <a:cubicBezTo>
                      <a:pt x="29" y="51"/>
                      <a:pt x="28" y="45"/>
                      <a:pt x="25" y="39"/>
                    </a:cubicBezTo>
                    <a:cubicBezTo>
                      <a:pt x="14" y="41"/>
                      <a:pt x="17" y="31"/>
                      <a:pt x="19" y="25"/>
                    </a:cubicBezTo>
                    <a:cubicBezTo>
                      <a:pt x="22" y="17"/>
                      <a:pt x="23" y="9"/>
                      <a:pt x="23" y="0"/>
                    </a:cubicBezTo>
                    <a:cubicBezTo>
                      <a:pt x="20" y="8"/>
                      <a:pt x="18" y="16"/>
                      <a:pt x="13" y="24"/>
                    </a:cubicBezTo>
                    <a:cubicBezTo>
                      <a:pt x="11" y="29"/>
                      <a:pt x="10" y="41"/>
                      <a:pt x="5" y="42"/>
                    </a:cubicBezTo>
                    <a:cubicBezTo>
                      <a:pt x="4" y="42"/>
                      <a:pt x="6" y="41"/>
                      <a:pt x="5" y="41"/>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3" name="Freeform 4942"/>
              <p:cNvSpPr>
                <a:spLocks/>
              </p:cNvSpPr>
              <p:nvPr/>
            </p:nvSpPr>
            <p:spPr bwMode="auto">
              <a:xfrm>
                <a:off x="2633" y="1632"/>
                <a:ext cx="170" cy="125"/>
              </a:xfrm>
              <a:custGeom>
                <a:avLst/>
                <a:gdLst>
                  <a:gd name="T0" fmla="*/ 0 w 68"/>
                  <a:gd name="T1" fmla="*/ 8 h 50"/>
                  <a:gd name="T2" fmla="*/ 188 w 68"/>
                  <a:gd name="T3" fmla="*/ 13 h 50"/>
                  <a:gd name="T4" fmla="*/ 345 w 68"/>
                  <a:gd name="T5" fmla="*/ 83 h 50"/>
                  <a:gd name="T6" fmla="*/ 395 w 68"/>
                  <a:gd name="T7" fmla="*/ 245 h 50"/>
                  <a:gd name="T8" fmla="*/ 283 w 68"/>
                  <a:gd name="T9" fmla="*/ 170 h 50"/>
                  <a:gd name="T10" fmla="*/ 200 w 68"/>
                  <a:gd name="T11" fmla="*/ 233 h 50"/>
                  <a:gd name="T12" fmla="*/ 113 w 68"/>
                  <a:gd name="T13" fmla="*/ 295 h 50"/>
                  <a:gd name="T14" fmla="*/ 150 w 68"/>
                  <a:gd name="T15" fmla="*/ 200 h 50"/>
                  <a:gd name="T16" fmla="*/ 220 w 68"/>
                  <a:gd name="T17" fmla="*/ 145 h 50"/>
                  <a:gd name="T18" fmla="*/ 138 w 68"/>
                  <a:gd name="T19" fmla="*/ 3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8" h="50">
                    <a:moveTo>
                      <a:pt x="0" y="1"/>
                    </a:moveTo>
                    <a:cubicBezTo>
                      <a:pt x="8" y="0"/>
                      <a:pt x="20" y="0"/>
                      <a:pt x="30" y="2"/>
                    </a:cubicBezTo>
                    <a:cubicBezTo>
                      <a:pt x="39" y="4"/>
                      <a:pt x="48" y="10"/>
                      <a:pt x="55" y="13"/>
                    </a:cubicBezTo>
                    <a:cubicBezTo>
                      <a:pt x="64" y="17"/>
                      <a:pt x="68" y="30"/>
                      <a:pt x="63" y="39"/>
                    </a:cubicBezTo>
                    <a:cubicBezTo>
                      <a:pt x="57" y="50"/>
                      <a:pt x="47" y="33"/>
                      <a:pt x="45" y="27"/>
                    </a:cubicBezTo>
                    <a:cubicBezTo>
                      <a:pt x="39" y="26"/>
                      <a:pt x="36" y="34"/>
                      <a:pt x="32" y="37"/>
                    </a:cubicBezTo>
                    <a:cubicBezTo>
                      <a:pt x="28" y="41"/>
                      <a:pt x="22" y="44"/>
                      <a:pt x="18" y="47"/>
                    </a:cubicBezTo>
                    <a:cubicBezTo>
                      <a:pt x="18" y="42"/>
                      <a:pt x="21" y="36"/>
                      <a:pt x="24" y="32"/>
                    </a:cubicBezTo>
                    <a:cubicBezTo>
                      <a:pt x="27" y="29"/>
                      <a:pt x="34" y="27"/>
                      <a:pt x="35" y="23"/>
                    </a:cubicBezTo>
                    <a:cubicBezTo>
                      <a:pt x="38" y="13"/>
                      <a:pt x="21" y="9"/>
                      <a:pt x="22" y="5"/>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4" name="Freeform 4943"/>
              <p:cNvSpPr>
                <a:spLocks/>
              </p:cNvSpPr>
              <p:nvPr/>
            </p:nvSpPr>
            <p:spPr bwMode="auto">
              <a:xfrm>
                <a:off x="2751" y="1772"/>
                <a:ext cx="192" cy="200"/>
              </a:xfrm>
              <a:custGeom>
                <a:avLst/>
                <a:gdLst>
                  <a:gd name="T0" fmla="*/ 329 w 77"/>
                  <a:gd name="T1" fmla="*/ 0 h 80"/>
                  <a:gd name="T2" fmla="*/ 424 w 77"/>
                  <a:gd name="T3" fmla="*/ 100 h 80"/>
                  <a:gd name="T4" fmla="*/ 466 w 77"/>
                  <a:gd name="T5" fmla="*/ 220 h 80"/>
                  <a:gd name="T6" fmla="*/ 429 w 77"/>
                  <a:gd name="T7" fmla="*/ 408 h 80"/>
                  <a:gd name="T8" fmla="*/ 329 w 77"/>
                  <a:gd name="T9" fmla="*/ 438 h 80"/>
                  <a:gd name="T10" fmla="*/ 242 w 77"/>
                  <a:gd name="T11" fmla="*/ 495 h 80"/>
                  <a:gd name="T12" fmla="*/ 130 w 77"/>
                  <a:gd name="T13" fmla="*/ 475 h 80"/>
                  <a:gd name="T14" fmla="*/ 87 w 77"/>
                  <a:gd name="T15" fmla="*/ 395 h 80"/>
                  <a:gd name="T16" fmla="*/ 0 w 77"/>
                  <a:gd name="T17" fmla="*/ 320 h 80"/>
                  <a:gd name="T18" fmla="*/ 75 w 77"/>
                  <a:gd name="T19" fmla="*/ 263 h 80"/>
                  <a:gd name="T20" fmla="*/ 125 w 77"/>
                  <a:gd name="T21" fmla="*/ 425 h 80"/>
                  <a:gd name="T22" fmla="*/ 299 w 77"/>
                  <a:gd name="T23" fmla="*/ 408 h 80"/>
                  <a:gd name="T24" fmla="*/ 424 w 77"/>
                  <a:gd name="T25" fmla="*/ 275 h 80"/>
                  <a:gd name="T26" fmla="*/ 391 w 77"/>
                  <a:gd name="T27" fmla="*/ 195 h 80"/>
                  <a:gd name="T28" fmla="*/ 362 w 77"/>
                  <a:gd name="T29" fmla="*/ 7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7" h="80">
                    <a:moveTo>
                      <a:pt x="53" y="0"/>
                    </a:moveTo>
                    <a:cubicBezTo>
                      <a:pt x="57" y="6"/>
                      <a:pt x="64" y="9"/>
                      <a:pt x="68" y="16"/>
                    </a:cubicBezTo>
                    <a:cubicBezTo>
                      <a:pt x="72" y="22"/>
                      <a:pt x="75" y="28"/>
                      <a:pt x="75" y="35"/>
                    </a:cubicBezTo>
                    <a:cubicBezTo>
                      <a:pt x="76" y="44"/>
                      <a:pt x="77" y="62"/>
                      <a:pt x="69" y="65"/>
                    </a:cubicBezTo>
                    <a:cubicBezTo>
                      <a:pt x="64" y="67"/>
                      <a:pt x="58" y="68"/>
                      <a:pt x="53" y="70"/>
                    </a:cubicBezTo>
                    <a:cubicBezTo>
                      <a:pt x="48" y="72"/>
                      <a:pt x="44" y="77"/>
                      <a:pt x="39" y="79"/>
                    </a:cubicBezTo>
                    <a:cubicBezTo>
                      <a:pt x="33" y="80"/>
                      <a:pt x="26" y="80"/>
                      <a:pt x="21" y="76"/>
                    </a:cubicBezTo>
                    <a:cubicBezTo>
                      <a:pt x="17" y="72"/>
                      <a:pt x="18" y="67"/>
                      <a:pt x="14" y="63"/>
                    </a:cubicBezTo>
                    <a:cubicBezTo>
                      <a:pt x="11" y="59"/>
                      <a:pt x="5" y="52"/>
                      <a:pt x="0" y="51"/>
                    </a:cubicBezTo>
                    <a:cubicBezTo>
                      <a:pt x="2" y="47"/>
                      <a:pt x="8" y="43"/>
                      <a:pt x="12" y="42"/>
                    </a:cubicBezTo>
                    <a:cubicBezTo>
                      <a:pt x="12" y="51"/>
                      <a:pt x="12" y="62"/>
                      <a:pt x="20" y="68"/>
                    </a:cubicBezTo>
                    <a:cubicBezTo>
                      <a:pt x="28" y="74"/>
                      <a:pt x="39" y="68"/>
                      <a:pt x="48" y="65"/>
                    </a:cubicBezTo>
                    <a:cubicBezTo>
                      <a:pt x="61" y="60"/>
                      <a:pt x="64" y="57"/>
                      <a:pt x="68" y="44"/>
                    </a:cubicBezTo>
                    <a:cubicBezTo>
                      <a:pt x="70" y="36"/>
                      <a:pt x="67" y="36"/>
                      <a:pt x="63" y="31"/>
                    </a:cubicBezTo>
                    <a:cubicBezTo>
                      <a:pt x="58" y="25"/>
                      <a:pt x="58" y="19"/>
                      <a:pt x="58" y="11"/>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5" name="Freeform 4944"/>
              <p:cNvSpPr>
                <a:spLocks/>
              </p:cNvSpPr>
              <p:nvPr/>
            </p:nvSpPr>
            <p:spPr bwMode="auto">
              <a:xfrm>
                <a:off x="2228" y="2037"/>
                <a:ext cx="885" cy="235"/>
              </a:xfrm>
              <a:custGeom>
                <a:avLst/>
                <a:gdLst>
                  <a:gd name="T0" fmla="*/ 0 w 354"/>
                  <a:gd name="T1" fmla="*/ 120 h 94"/>
                  <a:gd name="T2" fmla="*/ 58 w 354"/>
                  <a:gd name="T3" fmla="*/ 200 h 94"/>
                  <a:gd name="T4" fmla="*/ 100 w 354"/>
                  <a:gd name="T5" fmla="*/ 283 h 94"/>
                  <a:gd name="T6" fmla="*/ 200 w 354"/>
                  <a:gd name="T7" fmla="*/ 258 h 94"/>
                  <a:gd name="T8" fmla="*/ 288 w 354"/>
                  <a:gd name="T9" fmla="*/ 233 h 94"/>
                  <a:gd name="T10" fmla="*/ 300 w 354"/>
                  <a:gd name="T11" fmla="*/ 145 h 94"/>
                  <a:gd name="T12" fmla="*/ 500 w 354"/>
                  <a:gd name="T13" fmla="*/ 63 h 94"/>
                  <a:gd name="T14" fmla="*/ 700 w 354"/>
                  <a:gd name="T15" fmla="*/ 33 h 94"/>
                  <a:gd name="T16" fmla="*/ 750 w 354"/>
                  <a:gd name="T17" fmla="*/ 58 h 94"/>
                  <a:gd name="T18" fmla="*/ 775 w 354"/>
                  <a:gd name="T19" fmla="*/ 88 h 94"/>
                  <a:gd name="T20" fmla="*/ 863 w 354"/>
                  <a:gd name="T21" fmla="*/ 58 h 94"/>
                  <a:gd name="T22" fmla="*/ 950 w 354"/>
                  <a:gd name="T23" fmla="*/ 120 h 94"/>
                  <a:gd name="T24" fmla="*/ 1063 w 354"/>
                  <a:gd name="T25" fmla="*/ 133 h 94"/>
                  <a:gd name="T26" fmla="*/ 1163 w 354"/>
                  <a:gd name="T27" fmla="*/ 145 h 94"/>
                  <a:gd name="T28" fmla="*/ 1263 w 354"/>
                  <a:gd name="T29" fmla="*/ 133 h 94"/>
                  <a:gd name="T30" fmla="*/ 1350 w 354"/>
                  <a:gd name="T31" fmla="*/ 170 h 94"/>
                  <a:gd name="T32" fmla="*/ 1425 w 354"/>
                  <a:gd name="T33" fmla="*/ 220 h 94"/>
                  <a:gd name="T34" fmla="*/ 1513 w 354"/>
                  <a:gd name="T35" fmla="*/ 170 h 94"/>
                  <a:gd name="T36" fmla="*/ 1625 w 354"/>
                  <a:gd name="T37" fmla="*/ 150 h 94"/>
                  <a:gd name="T38" fmla="*/ 1825 w 354"/>
                  <a:gd name="T39" fmla="*/ 208 h 94"/>
                  <a:gd name="T40" fmla="*/ 2045 w 354"/>
                  <a:gd name="T41" fmla="*/ 350 h 94"/>
                  <a:gd name="T42" fmla="*/ 2138 w 354"/>
                  <a:gd name="T43" fmla="*/ 588 h 94"/>
                  <a:gd name="T44" fmla="*/ 2213 w 354"/>
                  <a:gd name="T45" fmla="*/ 450 h 94"/>
                  <a:gd name="T46" fmla="*/ 2138 w 354"/>
                  <a:gd name="T47" fmla="*/ 383 h 94"/>
                  <a:gd name="T48" fmla="*/ 2113 w 354"/>
                  <a:gd name="T49" fmla="*/ 283 h 94"/>
                  <a:gd name="T50" fmla="*/ 2008 w 354"/>
                  <a:gd name="T51" fmla="*/ 270 h 94"/>
                  <a:gd name="T52" fmla="*/ 1925 w 354"/>
                  <a:gd name="T53" fmla="*/ 220 h 94"/>
                  <a:gd name="T54" fmla="*/ 1838 w 354"/>
                  <a:gd name="T55" fmla="*/ 158 h 94"/>
                  <a:gd name="T56" fmla="*/ 1775 w 354"/>
                  <a:gd name="T57" fmla="*/ 88 h 94"/>
                  <a:gd name="T58" fmla="*/ 1725 w 354"/>
                  <a:gd name="T59" fmla="*/ 120 h 94"/>
                  <a:gd name="T60" fmla="*/ 1670 w 354"/>
                  <a:gd name="T61" fmla="*/ 125 h 94"/>
                  <a:gd name="T62" fmla="*/ 1563 w 354"/>
                  <a:gd name="T63" fmla="*/ 120 h 94"/>
                  <a:gd name="T64" fmla="*/ 1458 w 354"/>
                  <a:gd name="T65" fmla="*/ 133 h 94"/>
                  <a:gd name="T66" fmla="*/ 1358 w 354"/>
                  <a:gd name="T67" fmla="*/ 113 h 94"/>
                  <a:gd name="T68" fmla="*/ 1250 w 354"/>
                  <a:gd name="T69" fmla="*/ 108 h 94"/>
                  <a:gd name="T70" fmla="*/ 1125 w 354"/>
                  <a:gd name="T71" fmla="*/ 83 h 94"/>
                  <a:gd name="T72" fmla="*/ 863 w 354"/>
                  <a:gd name="T73" fmla="*/ 50 h 94"/>
                  <a:gd name="T74" fmla="*/ 663 w 354"/>
                  <a:gd name="T75" fmla="*/ 0 h 94"/>
                  <a:gd name="T76" fmla="*/ 320 w 354"/>
                  <a:gd name="T77" fmla="*/ 50 h 94"/>
                  <a:gd name="T78" fmla="*/ 175 w 354"/>
                  <a:gd name="T79" fmla="*/ 145 h 94"/>
                  <a:gd name="T80" fmla="*/ 113 w 354"/>
                  <a:gd name="T81" fmla="*/ 170 h 94"/>
                  <a:gd name="T82" fmla="*/ 58 w 354"/>
                  <a:gd name="T83" fmla="*/ 133 h 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54" h="94">
                    <a:moveTo>
                      <a:pt x="0" y="19"/>
                    </a:moveTo>
                    <a:cubicBezTo>
                      <a:pt x="3" y="23"/>
                      <a:pt x="6" y="27"/>
                      <a:pt x="9" y="32"/>
                    </a:cubicBezTo>
                    <a:cubicBezTo>
                      <a:pt x="11" y="37"/>
                      <a:pt x="11" y="43"/>
                      <a:pt x="16" y="45"/>
                    </a:cubicBezTo>
                    <a:cubicBezTo>
                      <a:pt x="20" y="46"/>
                      <a:pt x="28" y="42"/>
                      <a:pt x="32" y="41"/>
                    </a:cubicBezTo>
                    <a:cubicBezTo>
                      <a:pt x="36" y="39"/>
                      <a:pt x="42" y="39"/>
                      <a:pt x="46" y="37"/>
                    </a:cubicBezTo>
                    <a:cubicBezTo>
                      <a:pt x="45" y="33"/>
                      <a:pt x="47" y="28"/>
                      <a:pt x="48" y="23"/>
                    </a:cubicBezTo>
                    <a:cubicBezTo>
                      <a:pt x="55" y="26"/>
                      <a:pt x="72" y="13"/>
                      <a:pt x="80" y="10"/>
                    </a:cubicBezTo>
                    <a:cubicBezTo>
                      <a:pt x="89" y="5"/>
                      <a:pt x="101" y="2"/>
                      <a:pt x="112" y="5"/>
                    </a:cubicBezTo>
                    <a:cubicBezTo>
                      <a:pt x="114" y="5"/>
                      <a:pt x="118" y="7"/>
                      <a:pt x="120" y="9"/>
                    </a:cubicBezTo>
                    <a:cubicBezTo>
                      <a:pt x="121" y="10"/>
                      <a:pt x="122" y="13"/>
                      <a:pt x="124" y="14"/>
                    </a:cubicBezTo>
                    <a:cubicBezTo>
                      <a:pt x="128" y="15"/>
                      <a:pt x="133" y="8"/>
                      <a:pt x="138" y="9"/>
                    </a:cubicBezTo>
                    <a:cubicBezTo>
                      <a:pt x="143" y="11"/>
                      <a:pt x="147" y="17"/>
                      <a:pt x="152" y="19"/>
                    </a:cubicBezTo>
                    <a:cubicBezTo>
                      <a:pt x="158" y="20"/>
                      <a:pt x="164" y="20"/>
                      <a:pt x="170" y="21"/>
                    </a:cubicBezTo>
                    <a:cubicBezTo>
                      <a:pt x="175" y="22"/>
                      <a:pt x="180" y="23"/>
                      <a:pt x="186" y="23"/>
                    </a:cubicBezTo>
                    <a:cubicBezTo>
                      <a:pt x="191" y="22"/>
                      <a:pt x="196" y="21"/>
                      <a:pt x="202" y="21"/>
                    </a:cubicBezTo>
                    <a:cubicBezTo>
                      <a:pt x="206" y="22"/>
                      <a:pt x="212" y="24"/>
                      <a:pt x="216" y="27"/>
                    </a:cubicBezTo>
                    <a:cubicBezTo>
                      <a:pt x="220" y="29"/>
                      <a:pt x="223" y="35"/>
                      <a:pt x="228" y="35"/>
                    </a:cubicBezTo>
                    <a:cubicBezTo>
                      <a:pt x="234" y="35"/>
                      <a:pt x="237" y="28"/>
                      <a:pt x="242" y="27"/>
                    </a:cubicBezTo>
                    <a:cubicBezTo>
                      <a:pt x="248" y="25"/>
                      <a:pt x="254" y="25"/>
                      <a:pt x="260" y="24"/>
                    </a:cubicBezTo>
                    <a:cubicBezTo>
                      <a:pt x="272" y="22"/>
                      <a:pt x="281" y="29"/>
                      <a:pt x="292" y="33"/>
                    </a:cubicBezTo>
                    <a:cubicBezTo>
                      <a:pt x="306" y="38"/>
                      <a:pt x="318" y="45"/>
                      <a:pt x="327" y="56"/>
                    </a:cubicBezTo>
                    <a:cubicBezTo>
                      <a:pt x="335" y="65"/>
                      <a:pt x="343" y="81"/>
                      <a:pt x="342" y="94"/>
                    </a:cubicBezTo>
                    <a:cubicBezTo>
                      <a:pt x="347" y="87"/>
                      <a:pt x="350" y="78"/>
                      <a:pt x="354" y="72"/>
                    </a:cubicBezTo>
                    <a:cubicBezTo>
                      <a:pt x="350" y="68"/>
                      <a:pt x="344" y="66"/>
                      <a:pt x="342" y="61"/>
                    </a:cubicBezTo>
                    <a:cubicBezTo>
                      <a:pt x="339" y="56"/>
                      <a:pt x="342" y="48"/>
                      <a:pt x="338" y="45"/>
                    </a:cubicBezTo>
                    <a:cubicBezTo>
                      <a:pt x="334" y="41"/>
                      <a:pt x="326" y="44"/>
                      <a:pt x="321" y="43"/>
                    </a:cubicBezTo>
                    <a:cubicBezTo>
                      <a:pt x="316" y="41"/>
                      <a:pt x="312" y="38"/>
                      <a:pt x="308" y="35"/>
                    </a:cubicBezTo>
                    <a:cubicBezTo>
                      <a:pt x="303" y="31"/>
                      <a:pt x="298" y="28"/>
                      <a:pt x="294" y="25"/>
                    </a:cubicBezTo>
                    <a:cubicBezTo>
                      <a:pt x="291" y="21"/>
                      <a:pt x="289" y="14"/>
                      <a:pt x="284" y="14"/>
                    </a:cubicBezTo>
                    <a:cubicBezTo>
                      <a:pt x="282" y="14"/>
                      <a:pt x="279" y="18"/>
                      <a:pt x="276" y="19"/>
                    </a:cubicBezTo>
                    <a:cubicBezTo>
                      <a:pt x="273" y="20"/>
                      <a:pt x="270" y="20"/>
                      <a:pt x="267" y="20"/>
                    </a:cubicBezTo>
                    <a:cubicBezTo>
                      <a:pt x="261" y="20"/>
                      <a:pt x="256" y="18"/>
                      <a:pt x="250" y="19"/>
                    </a:cubicBezTo>
                    <a:cubicBezTo>
                      <a:pt x="244" y="19"/>
                      <a:pt x="239" y="21"/>
                      <a:pt x="233" y="21"/>
                    </a:cubicBezTo>
                    <a:cubicBezTo>
                      <a:pt x="227" y="22"/>
                      <a:pt x="223" y="20"/>
                      <a:pt x="217" y="18"/>
                    </a:cubicBezTo>
                    <a:cubicBezTo>
                      <a:pt x="211" y="16"/>
                      <a:pt x="206" y="17"/>
                      <a:pt x="200" y="17"/>
                    </a:cubicBezTo>
                    <a:cubicBezTo>
                      <a:pt x="193" y="16"/>
                      <a:pt x="187" y="14"/>
                      <a:pt x="180" y="13"/>
                    </a:cubicBezTo>
                    <a:cubicBezTo>
                      <a:pt x="166" y="10"/>
                      <a:pt x="151" y="12"/>
                      <a:pt x="138" y="8"/>
                    </a:cubicBezTo>
                    <a:cubicBezTo>
                      <a:pt x="127" y="5"/>
                      <a:pt x="119" y="0"/>
                      <a:pt x="106" y="0"/>
                    </a:cubicBezTo>
                    <a:cubicBezTo>
                      <a:pt x="88" y="0"/>
                      <a:pt x="69" y="3"/>
                      <a:pt x="51" y="8"/>
                    </a:cubicBezTo>
                    <a:cubicBezTo>
                      <a:pt x="41" y="11"/>
                      <a:pt x="35" y="16"/>
                      <a:pt x="28" y="23"/>
                    </a:cubicBezTo>
                    <a:cubicBezTo>
                      <a:pt x="25" y="25"/>
                      <a:pt x="22" y="28"/>
                      <a:pt x="18" y="27"/>
                    </a:cubicBezTo>
                    <a:cubicBezTo>
                      <a:pt x="14" y="26"/>
                      <a:pt x="14" y="21"/>
                      <a:pt x="9" y="21"/>
                    </a:cubicBezTo>
                  </a:path>
                </a:pathLst>
              </a:custGeom>
              <a:solidFill>
                <a:srgbClr val="F5E9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6" name="Freeform 4945"/>
              <p:cNvSpPr>
                <a:spLocks/>
              </p:cNvSpPr>
              <p:nvPr/>
            </p:nvSpPr>
            <p:spPr bwMode="auto">
              <a:xfrm>
                <a:off x="2203" y="2262"/>
                <a:ext cx="305" cy="270"/>
              </a:xfrm>
              <a:custGeom>
                <a:avLst/>
                <a:gdLst>
                  <a:gd name="T0" fmla="*/ 75 w 122"/>
                  <a:gd name="T1" fmla="*/ 295 h 108"/>
                  <a:gd name="T2" fmla="*/ 63 w 122"/>
                  <a:gd name="T3" fmla="*/ 675 h 108"/>
                  <a:gd name="T4" fmla="*/ 58 w 122"/>
                  <a:gd name="T5" fmla="*/ 670 h 108"/>
                  <a:gd name="T6" fmla="*/ 138 w 122"/>
                  <a:gd name="T7" fmla="*/ 525 h 108"/>
                  <a:gd name="T8" fmla="*/ 133 w 122"/>
                  <a:gd name="T9" fmla="*/ 388 h 108"/>
                  <a:gd name="T10" fmla="*/ 288 w 122"/>
                  <a:gd name="T11" fmla="*/ 175 h 108"/>
                  <a:gd name="T12" fmla="*/ 570 w 122"/>
                  <a:gd name="T13" fmla="*/ 158 h 108"/>
                  <a:gd name="T14" fmla="*/ 663 w 122"/>
                  <a:gd name="T15" fmla="*/ 195 h 108"/>
                  <a:gd name="T16" fmla="*/ 700 w 122"/>
                  <a:gd name="T17" fmla="*/ 300 h 108"/>
                  <a:gd name="T18" fmla="*/ 700 w 122"/>
                  <a:gd name="T19" fmla="*/ 313 h 108"/>
                  <a:gd name="T20" fmla="*/ 683 w 122"/>
                  <a:gd name="T21" fmla="*/ 138 h 108"/>
                  <a:gd name="T22" fmla="*/ 700 w 122"/>
                  <a:gd name="T23" fmla="*/ 70 h 108"/>
                  <a:gd name="T24" fmla="*/ 763 w 122"/>
                  <a:gd name="T25" fmla="*/ 38 h 108"/>
                  <a:gd name="T26" fmla="*/ 688 w 122"/>
                  <a:gd name="T27" fmla="*/ 0 h 108"/>
                  <a:gd name="T28" fmla="*/ 620 w 122"/>
                  <a:gd name="T29" fmla="*/ 45 h 108"/>
                  <a:gd name="T30" fmla="*/ 458 w 122"/>
                  <a:gd name="T31" fmla="*/ 95 h 108"/>
                  <a:gd name="T32" fmla="*/ 295 w 122"/>
                  <a:gd name="T33" fmla="*/ 145 h 108"/>
                  <a:gd name="T34" fmla="*/ 108 w 122"/>
                  <a:gd name="T35" fmla="*/ 258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108">
                    <a:moveTo>
                      <a:pt x="12" y="47"/>
                    </a:moveTo>
                    <a:cubicBezTo>
                      <a:pt x="0" y="56"/>
                      <a:pt x="25" y="107"/>
                      <a:pt x="10" y="108"/>
                    </a:cubicBezTo>
                    <a:cubicBezTo>
                      <a:pt x="10" y="108"/>
                      <a:pt x="10" y="108"/>
                      <a:pt x="9" y="107"/>
                    </a:cubicBezTo>
                    <a:cubicBezTo>
                      <a:pt x="14" y="99"/>
                      <a:pt x="20" y="94"/>
                      <a:pt x="22" y="84"/>
                    </a:cubicBezTo>
                    <a:cubicBezTo>
                      <a:pt x="23" y="76"/>
                      <a:pt x="21" y="69"/>
                      <a:pt x="21" y="62"/>
                    </a:cubicBezTo>
                    <a:cubicBezTo>
                      <a:pt x="22" y="49"/>
                      <a:pt x="33" y="32"/>
                      <a:pt x="46" y="28"/>
                    </a:cubicBezTo>
                    <a:cubicBezTo>
                      <a:pt x="58" y="25"/>
                      <a:pt x="78" y="22"/>
                      <a:pt x="91" y="25"/>
                    </a:cubicBezTo>
                    <a:cubicBezTo>
                      <a:pt x="95" y="25"/>
                      <a:pt x="103" y="28"/>
                      <a:pt x="106" y="31"/>
                    </a:cubicBezTo>
                    <a:cubicBezTo>
                      <a:pt x="112" y="36"/>
                      <a:pt x="111" y="42"/>
                      <a:pt x="112" y="48"/>
                    </a:cubicBezTo>
                    <a:cubicBezTo>
                      <a:pt x="113" y="49"/>
                      <a:pt x="112" y="49"/>
                      <a:pt x="112" y="50"/>
                    </a:cubicBezTo>
                    <a:cubicBezTo>
                      <a:pt x="117" y="40"/>
                      <a:pt x="110" y="31"/>
                      <a:pt x="109" y="22"/>
                    </a:cubicBezTo>
                    <a:cubicBezTo>
                      <a:pt x="108" y="18"/>
                      <a:pt x="110" y="13"/>
                      <a:pt x="112" y="11"/>
                    </a:cubicBezTo>
                    <a:cubicBezTo>
                      <a:pt x="116" y="7"/>
                      <a:pt x="119" y="8"/>
                      <a:pt x="122" y="6"/>
                    </a:cubicBezTo>
                    <a:cubicBezTo>
                      <a:pt x="120" y="3"/>
                      <a:pt x="114" y="0"/>
                      <a:pt x="110" y="0"/>
                    </a:cubicBezTo>
                    <a:cubicBezTo>
                      <a:pt x="104" y="0"/>
                      <a:pt x="103" y="4"/>
                      <a:pt x="99" y="7"/>
                    </a:cubicBezTo>
                    <a:cubicBezTo>
                      <a:pt x="92" y="12"/>
                      <a:pt x="81" y="12"/>
                      <a:pt x="73" y="15"/>
                    </a:cubicBezTo>
                    <a:cubicBezTo>
                      <a:pt x="64" y="18"/>
                      <a:pt x="56" y="19"/>
                      <a:pt x="47" y="23"/>
                    </a:cubicBezTo>
                    <a:cubicBezTo>
                      <a:pt x="39" y="25"/>
                      <a:pt x="22" y="34"/>
                      <a:pt x="17" y="41"/>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7" name="Freeform 4946"/>
              <p:cNvSpPr>
                <a:spLocks/>
              </p:cNvSpPr>
              <p:nvPr/>
            </p:nvSpPr>
            <p:spPr bwMode="auto">
              <a:xfrm>
                <a:off x="2411" y="2445"/>
                <a:ext cx="110" cy="80"/>
              </a:xfrm>
              <a:custGeom>
                <a:avLst/>
                <a:gdLst>
                  <a:gd name="T0" fmla="*/ 38 w 44"/>
                  <a:gd name="T1" fmla="*/ 163 h 32"/>
                  <a:gd name="T2" fmla="*/ 63 w 44"/>
                  <a:gd name="T3" fmla="*/ 195 h 32"/>
                  <a:gd name="T4" fmla="*/ 170 w 44"/>
                  <a:gd name="T5" fmla="*/ 188 h 32"/>
                  <a:gd name="T6" fmla="*/ 238 w 44"/>
                  <a:gd name="T7" fmla="*/ 0 h 32"/>
                  <a:gd name="T8" fmla="*/ 95 w 44"/>
                  <a:gd name="T9" fmla="*/ 163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32">
                    <a:moveTo>
                      <a:pt x="6" y="26"/>
                    </a:moveTo>
                    <a:cubicBezTo>
                      <a:pt x="0" y="30"/>
                      <a:pt x="6" y="32"/>
                      <a:pt x="10" y="31"/>
                    </a:cubicBezTo>
                    <a:cubicBezTo>
                      <a:pt x="16" y="30"/>
                      <a:pt x="20" y="29"/>
                      <a:pt x="27" y="30"/>
                    </a:cubicBezTo>
                    <a:cubicBezTo>
                      <a:pt x="44" y="31"/>
                      <a:pt x="37" y="10"/>
                      <a:pt x="38" y="0"/>
                    </a:cubicBezTo>
                    <a:cubicBezTo>
                      <a:pt x="36" y="11"/>
                      <a:pt x="30" y="28"/>
                      <a:pt x="15" y="26"/>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8" name="Freeform 4947"/>
              <p:cNvSpPr>
                <a:spLocks/>
              </p:cNvSpPr>
              <p:nvPr/>
            </p:nvSpPr>
            <p:spPr bwMode="auto">
              <a:xfrm>
                <a:off x="2608" y="2285"/>
                <a:ext cx="425" cy="260"/>
              </a:xfrm>
              <a:custGeom>
                <a:avLst/>
                <a:gdLst>
                  <a:gd name="T0" fmla="*/ 13 w 170"/>
                  <a:gd name="T1" fmla="*/ 0 h 104"/>
                  <a:gd name="T2" fmla="*/ 163 w 170"/>
                  <a:gd name="T3" fmla="*/ 20 h 104"/>
                  <a:gd name="T4" fmla="*/ 308 w 170"/>
                  <a:gd name="T5" fmla="*/ 45 h 104"/>
                  <a:gd name="T6" fmla="*/ 408 w 170"/>
                  <a:gd name="T7" fmla="*/ 58 h 104"/>
                  <a:gd name="T8" fmla="*/ 475 w 170"/>
                  <a:gd name="T9" fmla="*/ 133 h 104"/>
                  <a:gd name="T10" fmla="*/ 600 w 170"/>
                  <a:gd name="T11" fmla="*/ 170 h 104"/>
                  <a:gd name="T12" fmla="*/ 695 w 170"/>
                  <a:gd name="T13" fmla="*/ 233 h 104"/>
                  <a:gd name="T14" fmla="*/ 775 w 170"/>
                  <a:gd name="T15" fmla="*/ 308 h 104"/>
                  <a:gd name="T16" fmla="*/ 825 w 170"/>
                  <a:gd name="T17" fmla="*/ 413 h 104"/>
                  <a:gd name="T18" fmla="*/ 988 w 170"/>
                  <a:gd name="T19" fmla="*/ 500 h 104"/>
                  <a:gd name="T20" fmla="*/ 1000 w 170"/>
                  <a:gd name="T21" fmla="*/ 650 h 104"/>
                  <a:gd name="T22" fmla="*/ 888 w 170"/>
                  <a:gd name="T23" fmla="*/ 600 h 104"/>
                  <a:gd name="T24" fmla="*/ 808 w 170"/>
                  <a:gd name="T25" fmla="*/ 525 h 104"/>
                  <a:gd name="T26" fmla="*/ 725 w 170"/>
                  <a:gd name="T27" fmla="*/ 483 h 104"/>
                  <a:gd name="T28" fmla="*/ 683 w 170"/>
                  <a:gd name="T29" fmla="*/ 413 h 104"/>
                  <a:gd name="T30" fmla="*/ 600 w 170"/>
                  <a:gd name="T31" fmla="*/ 238 h 104"/>
                  <a:gd name="T32" fmla="*/ 325 w 170"/>
                  <a:gd name="T33" fmla="*/ 158 h 104"/>
                  <a:gd name="T34" fmla="*/ 270 w 170"/>
                  <a:gd name="T35" fmla="*/ 138 h 104"/>
                  <a:gd name="T36" fmla="*/ 245 w 170"/>
                  <a:gd name="T37" fmla="*/ 170 h 104"/>
                  <a:gd name="T38" fmla="*/ 175 w 170"/>
                  <a:gd name="T39" fmla="*/ 125 h 104"/>
                  <a:gd name="T40" fmla="*/ 0 w 170"/>
                  <a:gd name="T41" fmla="*/ 2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0" h="104">
                    <a:moveTo>
                      <a:pt x="2" y="0"/>
                    </a:moveTo>
                    <a:cubicBezTo>
                      <a:pt x="8" y="3"/>
                      <a:pt x="18" y="1"/>
                      <a:pt x="26" y="3"/>
                    </a:cubicBezTo>
                    <a:cubicBezTo>
                      <a:pt x="35" y="6"/>
                      <a:pt x="39" y="9"/>
                      <a:pt x="49" y="7"/>
                    </a:cubicBezTo>
                    <a:cubicBezTo>
                      <a:pt x="56" y="5"/>
                      <a:pt x="59" y="6"/>
                      <a:pt x="65" y="9"/>
                    </a:cubicBezTo>
                    <a:cubicBezTo>
                      <a:pt x="71" y="12"/>
                      <a:pt x="71" y="17"/>
                      <a:pt x="76" y="21"/>
                    </a:cubicBezTo>
                    <a:cubicBezTo>
                      <a:pt x="82" y="25"/>
                      <a:pt x="90" y="25"/>
                      <a:pt x="96" y="27"/>
                    </a:cubicBezTo>
                    <a:cubicBezTo>
                      <a:pt x="101" y="30"/>
                      <a:pt x="106" y="33"/>
                      <a:pt x="111" y="37"/>
                    </a:cubicBezTo>
                    <a:cubicBezTo>
                      <a:pt x="115" y="40"/>
                      <a:pt x="121" y="44"/>
                      <a:pt x="124" y="49"/>
                    </a:cubicBezTo>
                    <a:cubicBezTo>
                      <a:pt x="127" y="54"/>
                      <a:pt x="129" y="60"/>
                      <a:pt x="132" y="66"/>
                    </a:cubicBezTo>
                    <a:cubicBezTo>
                      <a:pt x="138" y="76"/>
                      <a:pt x="148" y="76"/>
                      <a:pt x="158" y="80"/>
                    </a:cubicBezTo>
                    <a:cubicBezTo>
                      <a:pt x="170" y="83"/>
                      <a:pt x="164" y="94"/>
                      <a:pt x="160" y="104"/>
                    </a:cubicBezTo>
                    <a:cubicBezTo>
                      <a:pt x="154" y="98"/>
                      <a:pt x="150" y="97"/>
                      <a:pt x="142" y="96"/>
                    </a:cubicBezTo>
                    <a:cubicBezTo>
                      <a:pt x="133" y="96"/>
                      <a:pt x="132" y="92"/>
                      <a:pt x="129" y="84"/>
                    </a:cubicBezTo>
                    <a:cubicBezTo>
                      <a:pt x="125" y="76"/>
                      <a:pt x="124" y="78"/>
                      <a:pt x="116" y="77"/>
                    </a:cubicBezTo>
                    <a:cubicBezTo>
                      <a:pt x="109" y="76"/>
                      <a:pt x="110" y="73"/>
                      <a:pt x="109" y="66"/>
                    </a:cubicBezTo>
                    <a:cubicBezTo>
                      <a:pt x="108" y="56"/>
                      <a:pt x="106" y="44"/>
                      <a:pt x="96" y="38"/>
                    </a:cubicBezTo>
                    <a:cubicBezTo>
                      <a:pt x="83" y="32"/>
                      <a:pt x="67" y="29"/>
                      <a:pt x="52" y="25"/>
                    </a:cubicBezTo>
                    <a:cubicBezTo>
                      <a:pt x="50" y="24"/>
                      <a:pt x="45" y="21"/>
                      <a:pt x="43" y="22"/>
                    </a:cubicBezTo>
                    <a:cubicBezTo>
                      <a:pt x="40" y="23"/>
                      <a:pt x="42" y="26"/>
                      <a:pt x="39" y="27"/>
                    </a:cubicBezTo>
                    <a:cubicBezTo>
                      <a:pt x="34" y="30"/>
                      <a:pt x="31" y="24"/>
                      <a:pt x="28" y="20"/>
                    </a:cubicBezTo>
                    <a:cubicBezTo>
                      <a:pt x="21" y="12"/>
                      <a:pt x="10" y="7"/>
                      <a:pt x="0" y="3"/>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49" name="Freeform 4948"/>
              <p:cNvSpPr>
                <a:spLocks/>
              </p:cNvSpPr>
              <p:nvPr/>
            </p:nvSpPr>
            <p:spPr bwMode="auto">
              <a:xfrm>
                <a:off x="2643" y="2505"/>
                <a:ext cx="55" cy="60"/>
              </a:xfrm>
              <a:custGeom>
                <a:avLst/>
                <a:gdLst>
                  <a:gd name="T0" fmla="*/ 75 w 22"/>
                  <a:gd name="T1" fmla="*/ 8 h 24"/>
                  <a:gd name="T2" fmla="*/ 38 w 22"/>
                  <a:gd name="T3" fmla="*/ 113 h 24"/>
                  <a:gd name="T4" fmla="*/ 138 w 22"/>
                  <a:gd name="T5" fmla="*/ 150 h 24"/>
                  <a:gd name="T6" fmla="*/ 75 w 22"/>
                  <a:gd name="T7" fmla="*/ 70 h 24"/>
                  <a:gd name="T8" fmla="*/ 100 w 22"/>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4">
                    <a:moveTo>
                      <a:pt x="12" y="1"/>
                    </a:moveTo>
                    <a:cubicBezTo>
                      <a:pt x="6" y="5"/>
                      <a:pt x="0" y="13"/>
                      <a:pt x="6" y="18"/>
                    </a:cubicBezTo>
                    <a:cubicBezTo>
                      <a:pt x="11" y="22"/>
                      <a:pt x="18" y="20"/>
                      <a:pt x="22" y="24"/>
                    </a:cubicBezTo>
                    <a:cubicBezTo>
                      <a:pt x="17" y="23"/>
                      <a:pt x="14" y="16"/>
                      <a:pt x="12" y="11"/>
                    </a:cubicBezTo>
                    <a:cubicBezTo>
                      <a:pt x="18" y="7"/>
                      <a:pt x="18" y="8"/>
                      <a:pt x="16" y="0"/>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0" name="Freeform 4949"/>
              <p:cNvSpPr>
                <a:spLocks/>
              </p:cNvSpPr>
              <p:nvPr/>
            </p:nvSpPr>
            <p:spPr bwMode="auto">
              <a:xfrm>
                <a:off x="1801" y="2232"/>
                <a:ext cx="290" cy="238"/>
              </a:xfrm>
              <a:custGeom>
                <a:avLst/>
                <a:gdLst>
                  <a:gd name="T0" fmla="*/ 70 w 116"/>
                  <a:gd name="T1" fmla="*/ 38 h 95"/>
                  <a:gd name="T2" fmla="*/ 313 w 116"/>
                  <a:gd name="T3" fmla="*/ 63 h 95"/>
                  <a:gd name="T4" fmla="*/ 400 w 116"/>
                  <a:gd name="T5" fmla="*/ 125 h 95"/>
                  <a:gd name="T6" fmla="*/ 445 w 116"/>
                  <a:gd name="T7" fmla="*/ 158 h 95"/>
                  <a:gd name="T8" fmla="*/ 470 w 116"/>
                  <a:gd name="T9" fmla="*/ 200 h 95"/>
                  <a:gd name="T10" fmla="*/ 625 w 116"/>
                  <a:gd name="T11" fmla="*/ 163 h 95"/>
                  <a:gd name="T12" fmla="*/ 720 w 116"/>
                  <a:gd name="T13" fmla="*/ 163 h 95"/>
                  <a:gd name="T14" fmla="*/ 645 w 116"/>
                  <a:gd name="T15" fmla="*/ 213 h 95"/>
                  <a:gd name="T16" fmla="*/ 625 w 116"/>
                  <a:gd name="T17" fmla="*/ 433 h 95"/>
                  <a:gd name="T18" fmla="*/ 645 w 116"/>
                  <a:gd name="T19" fmla="*/ 526 h 95"/>
                  <a:gd name="T20" fmla="*/ 545 w 116"/>
                  <a:gd name="T21" fmla="*/ 576 h 95"/>
                  <a:gd name="T22" fmla="*/ 508 w 116"/>
                  <a:gd name="T23" fmla="*/ 509 h 95"/>
                  <a:gd name="T24" fmla="*/ 570 w 116"/>
                  <a:gd name="T25" fmla="*/ 376 h 95"/>
                  <a:gd name="T26" fmla="*/ 445 w 116"/>
                  <a:gd name="T27" fmla="*/ 225 h 95"/>
                  <a:gd name="T28" fmla="*/ 225 w 116"/>
                  <a:gd name="T29" fmla="*/ 75 h 95"/>
                  <a:gd name="T30" fmla="*/ 108 w 116"/>
                  <a:gd name="T31" fmla="*/ 95 h 95"/>
                  <a:gd name="T32" fmla="*/ 58 w 116"/>
                  <a:gd name="T33" fmla="*/ 225 h 95"/>
                  <a:gd name="T34" fmla="*/ 13 w 116"/>
                  <a:gd name="T35" fmla="*/ 200 h 95"/>
                  <a:gd name="T36" fmla="*/ 13 w 116"/>
                  <a:gd name="T37" fmla="*/ 108 h 95"/>
                  <a:gd name="T38" fmla="*/ 58 w 116"/>
                  <a:gd name="T39" fmla="*/ 58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6" h="95">
                    <a:moveTo>
                      <a:pt x="11" y="6"/>
                    </a:moveTo>
                    <a:cubicBezTo>
                      <a:pt x="22" y="0"/>
                      <a:pt x="39" y="5"/>
                      <a:pt x="50" y="10"/>
                    </a:cubicBezTo>
                    <a:cubicBezTo>
                      <a:pt x="56" y="13"/>
                      <a:pt x="60" y="16"/>
                      <a:pt x="64" y="20"/>
                    </a:cubicBezTo>
                    <a:cubicBezTo>
                      <a:pt x="66" y="22"/>
                      <a:pt x="69" y="23"/>
                      <a:pt x="71" y="25"/>
                    </a:cubicBezTo>
                    <a:cubicBezTo>
                      <a:pt x="73" y="27"/>
                      <a:pt x="73" y="30"/>
                      <a:pt x="75" y="32"/>
                    </a:cubicBezTo>
                    <a:cubicBezTo>
                      <a:pt x="81" y="39"/>
                      <a:pt x="94" y="31"/>
                      <a:pt x="100" y="26"/>
                    </a:cubicBezTo>
                    <a:cubicBezTo>
                      <a:pt x="103" y="24"/>
                      <a:pt x="116" y="15"/>
                      <a:pt x="115" y="26"/>
                    </a:cubicBezTo>
                    <a:cubicBezTo>
                      <a:pt x="115" y="30"/>
                      <a:pt x="106" y="30"/>
                      <a:pt x="103" y="34"/>
                    </a:cubicBezTo>
                    <a:cubicBezTo>
                      <a:pt x="97" y="44"/>
                      <a:pt x="101" y="57"/>
                      <a:pt x="100" y="69"/>
                    </a:cubicBezTo>
                    <a:cubicBezTo>
                      <a:pt x="100" y="74"/>
                      <a:pt x="104" y="80"/>
                      <a:pt x="103" y="84"/>
                    </a:cubicBezTo>
                    <a:cubicBezTo>
                      <a:pt x="101" y="90"/>
                      <a:pt x="92" y="90"/>
                      <a:pt x="87" y="92"/>
                    </a:cubicBezTo>
                    <a:cubicBezTo>
                      <a:pt x="76" y="95"/>
                      <a:pt x="77" y="90"/>
                      <a:pt x="81" y="81"/>
                    </a:cubicBezTo>
                    <a:cubicBezTo>
                      <a:pt x="84" y="74"/>
                      <a:pt x="92" y="68"/>
                      <a:pt x="91" y="60"/>
                    </a:cubicBezTo>
                    <a:cubicBezTo>
                      <a:pt x="91" y="49"/>
                      <a:pt x="76" y="44"/>
                      <a:pt x="71" y="36"/>
                    </a:cubicBezTo>
                    <a:cubicBezTo>
                      <a:pt x="64" y="26"/>
                      <a:pt x="49" y="13"/>
                      <a:pt x="36" y="12"/>
                    </a:cubicBezTo>
                    <a:cubicBezTo>
                      <a:pt x="32" y="11"/>
                      <a:pt x="19" y="12"/>
                      <a:pt x="17" y="15"/>
                    </a:cubicBezTo>
                    <a:cubicBezTo>
                      <a:pt x="13" y="19"/>
                      <a:pt x="10" y="31"/>
                      <a:pt x="9" y="36"/>
                    </a:cubicBezTo>
                    <a:cubicBezTo>
                      <a:pt x="7" y="34"/>
                      <a:pt x="5" y="33"/>
                      <a:pt x="2" y="32"/>
                    </a:cubicBezTo>
                    <a:cubicBezTo>
                      <a:pt x="2" y="27"/>
                      <a:pt x="0" y="22"/>
                      <a:pt x="2" y="17"/>
                    </a:cubicBezTo>
                    <a:cubicBezTo>
                      <a:pt x="4" y="13"/>
                      <a:pt x="6" y="12"/>
                      <a:pt x="9" y="9"/>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1" name="Freeform 4950"/>
              <p:cNvSpPr>
                <a:spLocks/>
              </p:cNvSpPr>
              <p:nvPr/>
            </p:nvSpPr>
            <p:spPr bwMode="auto">
              <a:xfrm>
                <a:off x="1761" y="2345"/>
                <a:ext cx="70" cy="97"/>
              </a:xfrm>
              <a:custGeom>
                <a:avLst/>
                <a:gdLst>
                  <a:gd name="T0" fmla="*/ 8 w 28"/>
                  <a:gd name="T1" fmla="*/ 129 h 39"/>
                  <a:gd name="T2" fmla="*/ 63 w 28"/>
                  <a:gd name="T3" fmla="*/ 229 h 39"/>
                  <a:gd name="T4" fmla="*/ 175 w 28"/>
                  <a:gd name="T5" fmla="*/ 174 h 39"/>
                  <a:gd name="T6" fmla="*/ 150 w 28"/>
                  <a:gd name="T7" fmla="*/ 0 h 39"/>
                  <a:gd name="T8" fmla="*/ 108 w 28"/>
                  <a:gd name="T9" fmla="*/ 112 h 39"/>
                  <a:gd name="T10" fmla="*/ 108 w 28"/>
                  <a:gd name="T11" fmla="*/ 162 h 39"/>
                  <a:gd name="T12" fmla="*/ 50 w 28"/>
                  <a:gd name="T13" fmla="*/ 154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9">
                    <a:moveTo>
                      <a:pt x="1" y="21"/>
                    </a:moveTo>
                    <a:cubicBezTo>
                      <a:pt x="0" y="23"/>
                      <a:pt x="6" y="35"/>
                      <a:pt x="10" y="37"/>
                    </a:cubicBezTo>
                    <a:cubicBezTo>
                      <a:pt x="15" y="39"/>
                      <a:pt x="25" y="33"/>
                      <a:pt x="28" y="28"/>
                    </a:cubicBezTo>
                    <a:cubicBezTo>
                      <a:pt x="22" y="20"/>
                      <a:pt x="26" y="10"/>
                      <a:pt x="24" y="0"/>
                    </a:cubicBezTo>
                    <a:cubicBezTo>
                      <a:pt x="20" y="2"/>
                      <a:pt x="17" y="13"/>
                      <a:pt x="17" y="18"/>
                    </a:cubicBezTo>
                    <a:cubicBezTo>
                      <a:pt x="17" y="21"/>
                      <a:pt x="20" y="23"/>
                      <a:pt x="17" y="26"/>
                    </a:cubicBezTo>
                    <a:cubicBezTo>
                      <a:pt x="14" y="27"/>
                      <a:pt x="10" y="26"/>
                      <a:pt x="8" y="25"/>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2" name="Freeform 4951"/>
              <p:cNvSpPr>
                <a:spLocks/>
              </p:cNvSpPr>
              <p:nvPr/>
            </p:nvSpPr>
            <p:spPr bwMode="auto">
              <a:xfrm>
                <a:off x="1593" y="1850"/>
                <a:ext cx="255" cy="227"/>
              </a:xfrm>
              <a:custGeom>
                <a:avLst/>
                <a:gdLst>
                  <a:gd name="T0" fmla="*/ 0 w 102"/>
                  <a:gd name="T1" fmla="*/ 25 h 91"/>
                  <a:gd name="T2" fmla="*/ 33 w 102"/>
                  <a:gd name="T3" fmla="*/ 162 h 91"/>
                  <a:gd name="T4" fmla="*/ 113 w 102"/>
                  <a:gd name="T5" fmla="*/ 205 h 91"/>
                  <a:gd name="T6" fmla="*/ 163 w 102"/>
                  <a:gd name="T7" fmla="*/ 379 h 91"/>
                  <a:gd name="T8" fmla="*/ 370 w 102"/>
                  <a:gd name="T9" fmla="*/ 479 h 91"/>
                  <a:gd name="T10" fmla="*/ 438 w 102"/>
                  <a:gd name="T11" fmla="*/ 561 h 91"/>
                  <a:gd name="T12" fmla="*/ 520 w 102"/>
                  <a:gd name="T13" fmla="*/ 511 h 91"/>
                  <a:gd name="T14" fmla="*/ 638 w 102"/>
                  <a:gd name="T15" fmla="*/ 511 h 91"/>
                  <a:gd name="T16" fmla="*/ 425 w 102"/>
                  <a:gd name="T17" fmla="*/ 442 h 91"/>
                  <a:gd name="T18" fmla="*/ 313 w 102"/>
                  <a:gd name="T19" fmla="*/ 292 h 91"/>
                  <a:gd name="T20" fmla="*/ 350 w 102"/>
                  <a:gd name="T21" fmla="*/ 137 h 91"/>
                  <a:gd name="T22" fmla="*/ 375 w 102"/>
                  <a:gd name="T23" fmla="*/ 87 h 91"/>
                  <a:gd name="T24" fmla="*/ 345 w 102"/>
                  <a:gd name="T25" fmla="*/ 0 h 91"/>
                  <a:gd name="T26" fmla="*/ 270 w 102"/>
                  <a:gd name="T27" fmla="*/ 55 h 91"/>
                  <a:gd name="T28" fmla="*/ 238 w 102"/>
                  <a:gd name="T29" fmla="*/ 155 h 91"/>
                  <a:gd name="T30" fmla="*/ 125 w 102"/>
                  <a:gd name="T31" fmla="*/ 125 h 91"/>
                  <a:gd name="T32" fmla="*/ 33 w 102"/>
                  <a:gd name="T33" fmla="*/ 5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2" h="91">
                    <a:moveTo>
                      <a:pt x="0" y="4"/>
                    </a:moveTo>
                    <a:cubicBezTo>
                      <a:pt x="2" y="10"/>
                      <a:pt x="1" y="20"/>
                      <a:pt x="5" y="26"/>
                    </a:cubicBezTo>
                    <a:cubicBezTo>
                      <a:pt x="10" y="31"/>
                      <a:pt x="14" y="26"/>
                      <a:pt x="18" y="33"/>
                    </a:cubicBezTo>
                    <a:cubicBezTo>
                      <a:pt x="24" y="44"/>
                      <a:pt x="11" y="58"/>
                      <a:pt x="26" y="61"/>
                    </a:cubicBezTo>
                    <a:cubicBezTo>
                      <a:pt x="38" y="64"/>
                      <a:pt x="52" y="67"/>
                      <a:pt x="59" y="77"/>
                    </a:cubicBezTo>
                    <a:cubicBezTo>
                      <a:pt x="62" y="81"/>
                      <a:pt x="65" y="89"/>
                      <a:pt x="70" y="90"/>
                    </a:cubicBezTo>
                    <a:cubicBezTo>
                      <a:pt x="76" y="91"/>
                      <a:pt x="78" y="84"/>
                      <a:pt x="83" y="82"/>
                    </a:cubicBezTo>
                    <a:cubicBezTo>
                      <a:pt x="89" y="80"/>
                      <a:pt x="99" y="86"/>
                      <a:pt x="102" y="82"/>
                    </a:cubicBezTo>
                    <a:cubicBezTo>
                      <a:pt x="92" y="75"/>
                      <a:pt x="77" y="79"/>
                      <a:pt x="68" y="71"/>
                    </a:cubicBezTo>
                    <a:cubicBezTo>
                      <a:pt x="60" y="65"/>
                      <a:pt x="49" y="59"/>
                      <a:pt x="50" y="47"/>
                    </a:cubicBezTo>
                    <a:cubicBezTo>
                      <a:pt x="50" y="39"/>
                      <a:pt x="51" y="27"/>
                      <a:pt x="56" y="22"/>
                    </a:cubicBezTo>
                    <a:cubicBezTo>
                      <a:pt x="61" y="18"/>
                      <a:pt x="62" y="21"/>
                      <a:pt x="60" y="14"/>
                    </a:cubicBezTo>
                    <a:cubicBezTo>
                      <a:pt x="59" y="9"/>
                      <a:pt x="58" y="2"/>
                      <a:pt x="55" y="0"/>
                    </a:cubicBezTo>
                    <a:cubicBezTo>
                      <a:pt x="51" y="3"/>
                      <a:pt x="46" y="5"/>
                      <a:pt x="43" y="9"/>
                    </a:cubicBezTo>
                    <a:cubicBezTo>
                      <a:pt x="40" y="14"/>
                      <a:pt x="39" y="20"/>
                      <a:pt x="38" y="25"/>
                    </a:cubicBezTo>
                    <a:cubicBezTo>
                      <a:pt x="31" y="24"/>
                      <a:pt x="26" y="25"/>
                      <a:pt x="20" y="20"/>
                    </a:cubicBezTo>
                    <a:cubicBezTo>
                      <a:pt x="17" y="18"/>
                      <a:pt x="5" y="11"/>
                      <a:pt x="5" y="8"/>
                    </a:cubicBezTo>
                  </a:path>
                </a:pathLst>
              </a:custGeom>
              <a:solidFill>
                <a:srgbClr val="F5E9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3" name="Freeform 4952"/>
              <p:cNvSpPr>
                <a:spLocks/>
              </p:cNvSpPr>
              <p:nvPr/>
            </p:nvSpPr>
            <p:spPr bwMode="auto">
              <a:xfrm>
                <a:off x="1881" y="2007"/>
                <a:ext cx="100" cy="55"/>
              </a:xfrm>
              <a:custGeom>
                <a:avLst/>
                <a:gdLst>
                  <a:gd name="T0" fmla="*/ 0 w 40"/>
                  <a:gd name="T1" fmla="*/ 95 h 22"/>
                  <a:gd name="T2" fmla="*/ 158 w 40"/>
                  <a:gd name="T3" fmla="*/ 0 h 22"/>
                  <a:gd name="T4" fmla="*/ 195 w 40"/>
                  <a:gd name="T5" fmla="*/ 70 h 22"/>
                  <a:gd name="T6" fmla="*/ 245 w 40"/>
                  <a:gd name="T7" fmla="*/ 133 h 22"/>
                  <a:gd name="T8" fmla="*/ 158 w 40"/>
                  <a:gd name="T9" fmla="*/ 100 h 22"/>
                  <a:gd name="T10" fmla="*/ 83 w 40"/>
                  <a:gd name="T11" fmla="*/ 10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22">
                    <a:moveTo>
                      <a:pt x="0" y="15"/>
                    </a:moveTo>
                    <a:cubicBezTo>
                      <a:pt x="12" y="18"/>
                      <a:pt x="15" y="1"/>
                      <a:pt x="25" y="0"/>
                    </a:cubicBezTo>
                    <a:cubicBezTo>
                      <a:pt x="26" y="3"/>
                      <a:pt x="28" y="7"/>
                      <a:pt x="31" y="11"/>
                    </a:cubicBezTo>
                    <a:cubicBezTo>
                      <a:pt x="34" y="14"/>
                      <a:pt x="40" y="15"/>
                      <a:pt x="39" y="21"/>
                    </a:cubicBezTo>
                    <a:cubicBezTo>
                      <a:pt x="30" y="22"/>
                      <a:pt x="31" y="19"/>
                      <a:pt x="25" y="16"/>
                    </a:cubicBezTo>
                    <a:cubicBezTo>
                      <a:pt x="20" y="13"/>
                      <a:pt x="18" y="18"/>
                      <a:pt x="13" y="16"/>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4" name="Freeform 4953"/>
              <p:cNvSpPr>
                <a:spLocks/>
              </p:cNvSpPr>
              <p:nvPr/>
            </p:nvSpPr>
            <p:spPr bwMode="auto">
              <a:xfrm>
                <a:off x="1681" y="1532"/>
                <a:ext cx="70" cy="150"/>
              </a:xfrm>
              <a:custGeom>
                <a:avLst/>
                <a:gdLst>
                  <a:gd name="T0" fmla="*/ 95 w 28"/>
                  <a:gd name="T1" fmla="*/ 0 h 60"/>
                  <a:gd name="T2" fmla="*/ 70 w 28"/>
                  <a:gd name="T3" fmla="*/ 120 h 60"/>
                  <a:gd name="T4" fmla="*/ 88 w 28"/>
                  <a:gd name="T5" fmla="*/ 233 h 60"/>
                  <a:gd name="T6" fmla="*/ 70 w 28"/>
                  <a:gd name="T7" fmla="*/ 325 h 60"/>
                  <a:gd name="T8" fmla="*/ 0 w 28"/>
                  <a:gd name="T9" fmla="*/ 375 h 60"/>
                  <a:gd name="T10" fmla="*/ 95 w 28"/>
                  <a:gd name="T11" fmla="*/ 345 h 60"/>
                  <a:gd name="T12" fmla="*/ 170 w 28"/>
                  <a:gd name="T13" fmla="*/ 375 h 60"/>
                  <a:gd name="T14" fmla="*/ 175 w 28"/>
                  <a:gd name="T15" fmla="*/ 370 h 60"/>
                  <a:gd name="T16" fmla="*/ 133 w 28"/>
                  <a:gd name="T17" fmla="*/ 188 h 60"/>
                  <a:gd name="T18" fmla="*/ 120 w 28"/>
                  <a:gd name="T19" fmla="*/ 113 h 60"/>
                  <a:gd name="T20" fmla="*/ 100 w 28"/>
                  <a:gd name="T21" fmla="*/ 38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60">
                    <a:moveTo>
                      <a:pt x="15" y="0"/>
                    </a:moveTo>
                    <a:cubicBezTo>
                      <a:pt x="14" y="6"/>
                      <a:pt x="10" y="12"/>
                      <a:pt x="11" y="19"/>
                    </a:cubicBezTo>
                    <a:cubicBezTo>
                      <a:pt x="12" y="26"/>
                      <a:pt x="14" y="30"/>
                      <a:pt x="14" y="37"/>
                    </a:cubicBezTo>
                    <a:cubicBezTo>
                      <a:pt x="14" y="42"/>
                      <a:pt x="14" y="48"/>
                      <a:pt x="11" y="52"/>
                    </a:cubicBezTo>
                    <a:cubicBezTo>
                      <a:pt x="8" y="57"/>
                      <a:pt x="4" y="57"/>
                      <a:pt x="0" y="60"/>
                    </a:cubicBezTo>
                    <a:cubicBezTo>
                      <a:pt x="5" y="60"/>
                      <a:pt x="9" y="55"/>
                      <a:pt x="15" y="55"/>
                    </a:cubicBezTo>
                    <a:cubicBezTo>
                      <a:pt x="20" y="55"/>
                      <a:pt x="24" y="57"/>
                      <a:pt x="27" y="60"/>
                    </a:cubicBezTo>
                    <a:cubicBezTo>
                      <a:pt x="27" y="60"/>
                      <a:pt x="28" y="59"/>
                      <a:pt x="28" y="59"/>
                    </a:cubicBezTo>
                    <a:cubicBezTo>
                      <a:pt x="23" y="50"/>
                      <a:pt x="20" y="40"/>
                      <a:pt x="21" y="30"/>
                    </a:cubicBezTo>
                    <a:cubicBezTo>
                      <a:pt x="21" y="24"/>
                      <a:pt x="21" y="23"/>
                      <a:pt x="19" y="18"/>
                    </a:cubicBezTo>
                    <a:cubicBezTo>
                      <a:pt x="18" y="14"/>
                      <a:pt x="16" y="11"/>
                      <a:pt x="16" y="6"/>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5" name="Freeform 4954"/>
              <p:cNvSpPr>
                <a:spLocks/>
              </p:cNvSpPr>
              <p:nvPr/>
            </p:nvSpPr>
            <p:spPr bwMode="auto">
              <a:xfrm>
                <a:off x="1856" y="1457"/>
                <a:ext cx="52" cy="118"/>
              </a:xfrm>
              <a:custGeom>
                <a:avLst/>
                <a:gdLst>
                  <a:gd name="T0" fmla="*/ 104 w 21"/>
                  <a:gd name="T1" fmla="*/ 70 h 47"/>
                  <a:gd name="T2" fmla="*/ 5 w 21"/>
                  <a:gd name="T3" fmla="*/ 171 h 47"/>
                  <a:gd name="T4" fmla="*/ 50 w 21"/>
                  <a:gd name="T5" fmla="*/ 296 h 47"/>
                  <a:gd name="T6" fmla="*/ 104 w 21"/>
                  <a:gd name="T7" fmla="*/ 158 h 47"/>
                  <a:gd name="T8" fmla="*/ 129 w 21"/>
                  <a:gd name="T9" fmla="*/ 8 h 47"/>
                  <a:gd name="T10" fmla="*/ 116 w 21"/>
                  <a:gd name="T11" fmla="*/ 8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17" y="11"/>
                    </a:moveTo>
                    <a:cubicBezTo>
                      <a:pt x="11" y="14"/>
                      <a:pt x="2" y="19"/>
                      <a:pt x="1" y="27"/>
                    </a:cubicBezTo>
                    <a:cubicBezTo>
                      <a:pt x="0" y="34"/>
                      <a:pt x="7" y="41"/>
                      <a:pt x="8" y="47"/>
                    </a:cubicBezTo>
                    <a:cubicBezTo>
                      <a:pt x="6" y="41"/>
                      <a:pt x="9" y="26"/>
                      <a:pt x="17" y="25"/>
                    </a:cubicBezTo>
                    <a:cubicBezTo>
                      <a:pt x="14" y="15"/>
                      <a:pt x="18" y="10"/>
                      <a:pt x="21" y="1"/>
                    </a:cubicBezTo>
                    <a:cubicBezTo>
                      <a:pt x="20" y="0"/>
                      <a:pt x="20" y="1"/>
                      <a:pt x="19" y="1"/>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6" name="Freeform 4955"/>
              <p:cNvSpPr>
                <a:spLocks/>
              </p:cNvSpPr>
              <p:nvPr/>
            </p:nvSpPr>
            <p:spPr bwMode="auto">
              <a:xfrm>
                <a:off x="1913" y="1472"/>
                <a:ext cx="153" cy="415"/>
              </a:xfrm>
              <a:custGeom>
                <a:avLst/>
                <a:gdLst>
                  <a:gd name="T0" fmla="*/ 309 w 61"/>
                  <a:gd name="T1" fmla="*/ 0 h 166"/>
                  <a:gd name="T2" fmla="*/ 276 w 61"/>
                  <a:gd name="T3" fmla="*/ 275 h 166"/>
                  <a:gd name="T4" fmla="*/ 271 w 61"/>
                  <a:gd name="T5" fmla="*/ 383 h 166"/>
                  <a:gd name="T6" fmla="*/ 288 w 61"/>
                  <a:gd name="T7" fmla="*/ 495 h 166"/>
                  <a:gd name="T8" fmla="*/ 221 w 61"/>
                  <a:gd name="T9" fmla="*/ 583 h 166"/>
                  <a:gd name="T10" fmla="*/ 188 w 61"/>
                  <a:gd name="T11" fmla="*/ 683 h 166"/>
                  <a:gd name="T12" fmla="*/ 88 w 61"/>
                  <a:gd name="T13" fmla="*/ 713 h 166"/>
                  <a:gd name="T14" fmla="*/ 0 w 61"/>
                  <a:gd name="T15" fmla="*/ 725 h 166"/>
                  <a:gd name="T16" fmla="*/ 120 w 61"/>
                  <a:gd name="T17" fmla="*/ 763 h 166"/>
                  <a:gd name="T18" fmla="*/ 176 w 61"/>
                  <a:gd name="T19" fmla="*/ 883 h 166"/>
                  <a:gd name="T20" fmla="*/ 251 w 61"/>
                  <a:gd name="T21" fmla="*/ 975 h 166"/>
                  <a:gd name="T22" fmla="*/ 321 w 61"/>
                  <a:gd name="T23" fmla="*/ 1000 h 166"/>
                  <a:gd name="T24" fmla="*/ 384 w 61"/>
                  <a:gd name="T25" fmla="*/ 1033 h 166"/>
                  <a:gd name="T26" fmla="*/ 226 w 61"/>
                  <a:gd name="T27" fmla="*/ 845 h 166"/>
                  <a:gd name="T28" fmla="*/ 213 w 61"/>
                  <a:gd name="T29" fmla="*/ 733 h 166"/>
                  <a:gd name="T30" fmla="*/ 296 w 61"/>
                  <a:gd name="T31" fmla="*/ 700 h 166"/>
                  <a:gd name="T32" fmla="*/ 321 w 61"/>
                  <a:gd name="T33" fmla="*/ 670 h 166"/>
                  <a:gd name="T34" fmla="*/ 351 w 61"/>
                  <a:gd name="T35" fmla="*/ 638 h 166"/>
                  <a:gd name="T36" fmla="*/ 339 w 61"/>
                  <a:gd name="T37" fmla="*/ 533 h 166"/>
                  <a:gd name="T38" fmla="*/ 359 w 61"/>
                  <a:gd name="T39" fmla="*/ 438 h 166"/>
                  <a:gd name="T40" fmla="*/ 321 w 61"/>
                  <a:gd name="T41" fmla="*/ 345 h 166"/>
                  <a:gd name="T42" fmla="*/ 326 w 61"/>
                  <a:gd name="T43" fmla="*/ 175 h 166"/>
                  <a:gd name="T44" fmla="*/ 314 w 61"/>
                  <a:gd name="T45" fmla="*/ 95 h 166"/>
                  <a:gd name="T46" fmla="*/ 301 w 61"/>
                  <a:gd name="T47" fmla="*/ 20 h 1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1" h="166">
                    <a:moveTo>
                      <a:pt x="49" y="0"/>
                    </a:moveTo>
                    <a:cubicBezTo>
                      <a:pt x="45" y="14"/>
                      <a:pt x="46" y="29"/>
                      <a:pt x="44" y="44"/>
                    </a:cubicBezTo>
                    <a:cubicBezTo>
                      <a:pt x="42" y="50"/>
                      <a:pt x="42" y="55"/>
                      <a:pt x="43" y="61"/>
                    </a:cubicBezTo>
                    <a:cubicBezTo>
                      <a:pt x="44" y="67"/>
                      <a:pt x="48" y="72"/>
                      <a:pt x="46" y="79"/>
                    </a:cubicBezTo>
                    <a:cubicBezTo>
                      <a:pt x="44" y="84"/>
                      <a:pt x="38" y="88"/>
                      <a:pt x="35" y="93"/>
                    </a:cubicBezTo>
                    <a:cubicBezTo>
                      <a:pt x="33" y="97"/>
                      <a:pt x="33" y="106"/>
                      <a:pt x="30" y="109"/>
                    </a:cubicBezTo>
                    <a:cubicBezTo>
                      <a:pt x="27" y="112"/>
                      <a:pt x="18" y="113"/>
                      <a:pt x="14" y="114"/>
                    </a:cubicBezTo>
                    <a:cubicBezTo>
                      <a:pt x="9" y="115"/>
                      <a:pt x="3" y="113"/>
                      <a:pt x="0" y="116"/>
                    </a:cubicBezTo>
                    <a:cubicBezTo>
                      <a:pt x="1" y="122"/>
                      <a:pt x="14" y="120"/>
                      <a:pt x="19" y="122"/>
                    </a:cubicBezTo>
                    <a:cubicBezTo>
                      <a:pt x="28" y="126"/>
                      <a:pt x="25" y="133"/>
                      <a:pt x="28" y="141"/>
                    </a:cubicBezTo>
                    <a:cubicBezTo>
                      <a:pt x="30" y="150"/>
                      <a:pt x="31" y="154"/>
                      <a:pt x="40" y="156"/>
                    </a:cubicBezTo>
                    <a:cubicBezTo>
                      <a:pt x="44" y="157"/>
                      <a:pt x="47" y="157"/>
                      <a:pt x="51" y="160"/>
                    </a:cubicBezTo>
                    <a:cubicBezTo>
                      <a:pt x="55" y="163"/>
                      <a:pt x="56" y="166"/>
                      <a:pt x="61" y="165"/>
                    </a:cubicBezTo>
                    <a:cubicBezTo>
                      <a:pt x="47" y="161"/>
                      <a:pt x="39" y="150"/>
                      <a:pt x="36" y="135"/>
                    </a:cubicBezTo>
                    <a:cubicBezTo>
                      <a:pt x="36" y="130"/>
                      <a:pt x="33" y="121"/>
                      <a:pt x="34" y="117"/>
                    </a:cubicBezTo>
                    <a:cubicBezTo>
                      <a:pt x="36" y="111"/>
                      <a:pt x="43" y="115"/>
                      <a:pt x="47" y="112"/>
                    </a:cubicBezTo>
                    <a:cubicBezTo>
                      <a:pt x="48" y="111"/>
                      <a:pt x="50" y="108"/>
                      <a:pt x="51" y="107"/>
                    </a:cubicBezTo>
                    <a:cubicBezTo>
                      <a:pt x="54" y="104"/>
                      <a:pt x="55" y="106"/>
                      <a:pt x="56" y="102"/>
                    </a:cubicBezTo>
                    <a:cubicBezTo>
                      <a:pt x="57" y="97"/>
                      <a:pt x="53" y="91"/>
                      <a:pt x="54" y="85"/>
                    </a:cubicBezTo>
                    <a:cubicBezTo>
                      <a:pt x="55" y="80"/>
                      <a:pt x="58" y="76"/>
                      <a:pt x="57" y="70"/>
                    </a:cubicBezTo>
                    <a:cubicBezTo>
                      <a:pt x="56" y="65"/>
                      <a:pt x="52" y="60"/>
                      <a:pt x="51" y="55"/>
                    </a:cubicBezTo>
                    <a:cubicBezTo>
                      <a:pt x="49" y="47"/>
                      <a:pt x="50" y="36"/>
                      <a:pt x="52" y="28"/>
                    </a:cubicBezTo>
                    <a:cubicBezTo>
                      <a:pt x="53" y="21"/>
                      <a:pt x="53" y="21"/>
                      <a:pt x="50" y="15"/>
                    </a:cubicBezTo>
                    <a:cubicBezTo>
                      <a:pt x="49" y="11"/>
                      <a:pt x="47" y="7"/>
                      <a:pt x="48" y="3"/>
                    </a:cubicBezTo>
                  </a:path>
                </a:pathLst>
              </a:custGeom>
              <a:solidFill>
                <a:srgbClr val="F4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7" name="Freeform 4956"/>
              <p:cNvSpPr>
                <a:spLocks/>
              </p:cNvSpPr>
              <p:nvPr/>
            </p:nvSpPr>
            <p:spPr bwMode="auto">
              <a:xfrm>
                <a:off x="1871" y="1089"/>
                <a:ext cx="227" cy="253"/>
              </a:xfrm>
              <a:custGeom>
                <a:avLst/>
                <a:gdLst>
                  <a:gd name="T0" fmla="*/ 192 w 91"/>
                  <a:gd name="T1" fmla="*/ 95 h 101"/>
                  <a:gd name="T2" fmla="*/ 50 w 91"/>
                  <a:gd name="T3" fmla="*/ 200 h 101"/>
                  <a:gd name="T4" fmla="*/ 17 w 91"/>
                  <a:gd name="T5" fmla="*/ 263 h 101"/>
                  <a:gd name="T6" fmla="*/ 117 w 91"/>
                  <a:gd name="T7" fmla="*/ 271 h 101"/>
                  <a:gd name="T8" fmla="*/ 192 w 91"/>
                  <a:gd name="T9" fmla="*/ 363 h 101"/>
                  <a:gd name="T10" fmla="*/ 200 w 91"/>
                  <a:gd name="T11" fmla="*/ 438 h 101"/>
                  <a:gd name="T12" fmla="*/ 267 w 91"/>
                  <a:gd name="T13" fmla="*/ 451 h 101"/>
                  <a:gd name="T14" fmla="*/ 329 w 91"/>
                  <a:gd name="T15" fmla="*/ 488 h 101"/>
                  <a:gd name="T16" fmla="*/ 429 w 91"/>
                  <a:gd name="T17" fmla="*/ 514 h 101"/>
                  <a:gd name="T18" fmla="*/ 566 w 91"/>
                  <a:gd name="T19" fmla="*/ 634 h 101"/>
                  <a:gd name="T20" fmla="*/ 504 w 91"/>
                  <a:gd name="T21" fmla="*/ 539 h 101"/>
                  <a:gd name="T22" fmla="*/ 429 w 91"/>
                  <a:gd name="T23" fmla="*/ 483 h 101"/>
                  <a:gd name="T24" fmla="*/ 329 w 91"/>
                  <a:gd name="T25" fmla="*/ 433 h 101"/>
                  <a:gd name="T26" fmla="*/ 292 w 91"/>
                  <a:gd name="T27" fmla="*/ 351 h 101"/>
                  <a:gd name="T28" fmla="*/ 249 w 91"/>
                  <a:gd name="T29" fmla="*/ 326 h 101"/>
                  <a:gd name="T30" fmla="*/ 229 w 91"/>
                  <a:gd name="T31" fmla="*/ 288 h 101"/>
                  <a:gd name="T32" fmla="*/ 217 w 91"/>
                  <a:gd name="T33" fmla="*/ 195 h 101"/>
                  <a:gd name="T34" fmla="*/ 242 w 91"/>
                  <a:gd name="T35" fmla="*/ 88 h 101"/>
                  <a:gd name="T36" fmla="*/ 287 w 91"/>
                  <a:gd name="T37" fmla="*/ 0 h 101"/>
                  <a:gd name="T38" fmla="*/ 212 w 91"/>
                  <a:gd name="T39" fmla="*/ 88 h 10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1" h="101">
                    <a:moveTo>
                      <a:pt x="31" y="15"/>
                    </a:moveTo>
                    <a:cubicBezTo>
                      <a:pt x="25" y="23"/>
                      <a:pt x="15" y="25"/>
                      <a:pt x="8" y="32"/>
                    </a:cubicBezTo>
                    <a:cubicBezTo>
                      <a:pt x="5" y="35"/>
                      <a:pt x="0" y="38"/>
                      <a:pt x="3" y="42"/>
                    </a:cubicBezTo>
                    <a:cubicBezTo>
                      <a:pt x="7" y="45"/>
                      <a:pt x="14" y="41"/>
                      <a:pt x="19" y="43"/>
                    </a:cubicBezTo>
                    <a:cubicBezTo>
                      <a:pt x="23" y="44"/>
                      <a:pt x="30" y="53"/>
                      <a:pt x="31" y="58"/>
                    </a:cubicBezTo>
                    <a:cubicBezTo>
                      <a:pt x="32" y="62"/>
                      <a:pt x="29" y="66"/>
                      <a:pt x="32" y="70"/>
                    </a:cubicBezTo>
                    <a:cubicBezTo>
                      <a:pt x="35" y="74"/>
                      <a:pt x="39" y="71"/>
                      <a:pt x="43" y="72"/>
                    </a:cubicBezTo>
                    <a:cubicBezTo>
                      <a:pt x="45" y="79"/>
                      <a:pt x="46" y="78"/>
                      <a:pt x="53" y="78"/>
                    </a:cubicBezTo>
                    <a:cubicBezTo>
                      <a:pt x="59" y="79"/>
                      <a:pt x="64" y="81"/>
                      <a:pt x="69" y="82"/>
                    </a:cubicBezTo>
                    <a:cubicBezTo>
                      <a:pt x="76" y="85"/>
                      <a:pt x="91" y="92"/>
                      <a:pt x="91" y="101"/>
                    </a:cubicBezTo>
                    <a:cubicBezTo>
                      <a:pt x="87" y="97"/>
                      <a:pt x="86" y="91"/>
                      <a:pt x="81" y="86"/>
                    </a:cubicBezTo>
                    <a:cubicBezTo>
                      <a:pt x="78" y="83"/>
                      <a:pt x="73" y="80"/>
                      <a:pt x="69" y="77"/>
                    </a:cubicBezTo>
                    <a:cubicBezTo>
                      <a:pt x="64" y="74"/>
                      <a:pt x="58" y="72"/>
                      <a:pt x="53" y="69"/>
                    </a:cubicBezTo>
                    <a:cubicBezTo>
                      <a:pt x="48" y="64"/>
                      <a:pt x="50" y="61"/>
                      <a:pt x="47" y="56"/>
                    </a:cubicBezTo>
                    <a:cubicBezTo>
                      <a:pt x="45" y="54"/>
                      <a:pt x="42" y="54"/>
                      <a:pt x="40" y="52"/>
                    </a:cubicBezTo>
                    <a:cubicBezTo>
                      <a:pt x="37" y="49"/>
                      <a:pt x="38" y="50"/>
                      <a:pt x="37" y="46"/>
                    </a:cubicBezTo>
                    <a:cubicBezTo>
                      <a:pt x="35" y="40"/>
                      <a:pt x="33" y="36"/>
                      <a:pt x="35" y="31"/>
                    </a:cubicBezTo>
                    <a:cubicBezTo>
                      <a:pt x="37" y="25"/>
                      <a:pt x="38" y="21"/>
                      <a:pt x="39" y="14"/>
                    </a:cubicBezTo>
                    <a:cubicBezTo>
                      <a:pt x="40" y="9"/>
                      <a:pt x="46" y="5"/>
                      <a:pt x="46" y="0"/>
                    </a:cubicBezTo>
                    <a:cubicBezTo>
                      <a:pt x="41" y="3"/>
                      <a:pt x="38" y="10"/>
                      <a:pt x="34" y="14"/>
                    </a:cubicBezTo>
                  </a:path>
                </a:pathLst>
              </a:custGeom>
              <a:solidFill>
                <a:srgbClr val="F4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8" name="Freeform 4957"/>
              <p:cNvSpPr>
                <a:spLocks/>
              </p:cNvSpPr>
              <p:nvPr/>
            </p:nvSpPr>
            <p:spPr bwMode="auto">
              <a:xfrm>
                <a:off x="1768" y="1172"/>
                <a:ext cx="155" cy="95"/>
              </a:xfrm>
              <a:custGeom>
                <a:avLst/>
                <a:gdLst>
                  <a:gd name="T0" fmla="*/ 288 w 62"/>
                  <a:gd name="T1" fmla="*/ 0 h 38"/>
                  <a:gd name="T2" fmla="*/ 138 w 62"/>
                  <a:gd name="T3" fmla="*/ 100 h 38"/>
                  <a:gd name="T4" fmla="*/ 83 w 62"/>
                  <a:gd name="T5" fmla="*/ 163 h 38"/>
                  <a:gd name="T6" fmla="*/ 0 w 62"/>
                  <a:gd name="T7" fmla="*/ 213 h 38"/>
                  <a:gd name="T8" fmla="*/ 195 w 62"/>
                  <a:gd name="T9" fmla="*/ 108 h 38"/>
                  <a:gd name="T10" fmla="*/ 345 w 62"/>
                  <a:gd name="T11" fmla="*/ 100 h 38"/>
                  <a:gd name="T12" fmla="*/ 388 w 62"/>
                  <a:gd name="T13" fmla="*/ 63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 h="38">
                    <a:moveTo>
                      <a:pt x="46" y="0"/>
                    </a:moveTo>
                    <a:cubicBezTo>
                      <a:pt x="39" y="6"/>
                      <a:pt x="30" y="9"/>
                      <a:pt x="22" y="16"/>
                    </a:cubicBezTo>
                    <a:cubicBezTo>
                      <a:pt x="19" y="19"/>
                      <a:pt x="16" y="23"/>
                      <a:pt x="13" y="26"/>
                    </a:cubicBezTo>
                    <a:cubicBezTo>
                      <a:pt x="9" y="30"/>
                      <a:pt x="4" y="31"/>
                      <a:pt x="0" y="34"/>
                    </a:cubicBezTo>
                    <a:cubicBezTo>
                      <a:pt x="7" y="38"/>
                      <a:pt x="24" y="18"/>
                      <a:pt x="31" y="17"/>
                    </a:cubicBezTo>
                    <a:cubicBezTo>
                      <a:pt x="38" y="15"/>
                      <a:pt x="47" y="17"/>
                      <a:pt x="55" y="16"/>
                    </a:cubicBezTo>
                    <a:cubicBezTo>
                      <a:pt x="56" y="12"/>
                      <a:pt x="58" y="10"/>
                      <a:pt x="62" y="10"/>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59" name="Freeform 4958"/>
              <p:cNvSpPr>
                <a:spLocks/>
              </p:cNvSpPr>
              <p:nvPr/>
            </p:nvSpPr>
            <p:spPr bwMode="auto">
              <a:xfrm>
                <a:off x="2198" y="1565"/>
                <a:ext cx="135" cy="205"/>
              </a:xfrm>
              <a:custGeom>
                <a:avLst/>
                <a:gdLst>
                  <a:gd name="T0" fmla="*/ 45 w 54"/>
                  <a:gd name="T1" fmla="*/ 63 h 82"/>
                  <a:gd name="T2" fmla="*/ 8 w 54"/>
                  <a:gd name="T3" fmla="*/ 370 h 82"/>
                  <a:gd name="T4" fmla="*/ 88 w 54"/>
                  <a:gd name="T5" fmla="*/ 320 h 82"/>
                  <a:gd name="T6" fmla="*/ 150 w 54"/>
                  <a:gd name="T7" fmla="*/ 363 h 82"/>
                  <a:gd name="T8" fmla="*/ 225 w 54"/>
                  <a:gd name="T9" fmla="*/ 413 h 82"/>
                  <a:gd name="T10" fmla="*/ 220 w 54"/>
                  <a:gd name="T11" fmla="*/ 513 h 82"/>
                  <a:gd name="T12" fmla="*/ 238 w 54"/>
                  <a:gd name="T13" fmla="*/ 363 h 82"/>
                  <a:gd name="T14" fmla="*/ 188 w 54"/>
                  <a:gd name="T15" fmla="*/ 238 h 82"/>
                  <a:gd name="T16" fmla="*/ 238 w 54"/>
                  <a:gd name="T17" fmla="*/ 133 h 82"/>
                  <a:gd name="T18" fmla="*/ 300 w 54"/>
                  <a:gd name="T19" fmla="*/ 0 h 82"/>
                  <a:gd name="T20" fmla="*/ 138 w 54"/>
                  <a:gd name="T21" fmla="*/ 195 h 82"/>
                  <a:gd name="T22" fmla="*/ 75 w 54"/>
                  <a:gd name="T23" fmla="*/ 75 h 8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4" h="82">
                    <a:moveTo>
                      <a:pt x="7" y="10"/>
                    </a:moveTo>
                    <a:cubicBezTo>
                      <a:pt x="8" y="27"/>
                      <a:pt x="0" y="43"/>
                      <a:pt x="1" y="59"/>
                    </a:cubicBezTo>
                    <a:cubicBezTo>
                      <a:pt x="6" y="59"/>
                      <a:pt x="9" y="51"/>
                      <a:pt x="14" y="51"/>
                    </a:cubicBezTo>
                    <a:cubicBezTo>
                      <a:pt x="17" y="51"/>
                      <a:pt x="21" y="57"/>
                      <a:pt x="24" y="58"/>
                    </a:cubicBezTo>
                    <a:cubicBezTo>
                      <a:pt x="30" y="60"/>
                      <a:pt x="34" y="59"/>
                      <a:pt x="36" y="66"/>
                    </a:cubicBezTo>
                    <a:cubicBezTo>
                      <a:pt x="37" y="72"/>
                      <a:pt x="33" y="78"/>
                      <a:pt x="35" y="82"/>
                    </a:cubicBezTo>
                    <a:cubicBezTo>
                      <a:pt x="39" y="76"/>
                      <a:pt x="41" y="65"/>
                      <a:pt x="38" y="58"/>
                    </a:cubicBezTo>
                    <a:cubicBezTo>
                      <a:pt x="34" y="50"/>
                      <a:pt x="29" y="48"/>
                      <a:pt x="30" y="38"/>
                    </a:cubicBezTo>
                    <a:cubicBezTo>
                      <a:pt x="31" y="31"/>
                      <a:pt x="32" y="26"/>
                      <a:pt x="38" y="21"/>
                    </a:cubicBezTo>
                    <a:cubicBezTo>
                      <a:pt x="41" y="17"/>
                      <a:pt x="54" y="5"/>
                      <a:pt x="48" y="0"/>
                    </a:cubicBezTo>
                    <a:cubicBezTo>
                      <a:pt x="35" y="6"/>
                      <a:pt x="31" y="22"/>
                      <a:pt x="22" y="31"/>
                    </a:cubicBezTo>
                    <a:cubicBezTo>
                      <a:pt x="18" y="27"/>
                      <a:pt x="9" y="18"/>
                      <a:pt x="12" y="12"/>
                    </a:cubicBezTo>
                  </a:path>
                </a:pathLst>
              </a:custGeom>
              <a:solidFill>
                <a:srgbClr val="F4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0" name="Freeform 4959"/>
              <p:cNvSpPr>
                <a:spLocks/>
              </p:cNvSpPr>
              <p:nvPr/>
            </p:nvSpPr>
            <p:spPr bwMode="auto">
              <a:xfrm>
                <a:off x="2236" y="1262"/>
                <a:ext cx="140" cy="118"/>
              </a:xfrm>
              <a:custGeom>
                <a:avLst/>
                <a:gdLst>
                  <a:gd name="T0" fmla="*/ 45 w 56"/>
                  <a:gd name="T1" fmla="*/ 83 h 47"/>
                  <a:gd name="T2" fmla="*/ 0 w 56"/>
                  <a:gd name="T3" fmla="*/ 296 h 47"/>
                  <a:gd name="T4" fmla="*/ 120 w 56"/>
                  <a:gd name="T5" fmla="*/ 201 h 47"/>
                  <a:gd name="T6" fmla="*/ 220 w 56"/>
                  <a:gd name="T7" fmla="*/ 183 h 47"/>
                  <a:gd name="T8" fmla="*/ 308 w 56"/>
                  <a:gd name="T9" fmla="*/ 138 h 47"/>
                  <a:gd name="T10" fmla="*/ 350 w 56"/>
                  <a:gd name="T11" fmla="*/ 0 h 47"/>
                  <a:gd name="T12" fmla="*/ 220 w 56"/>
                  <a:gd name="T13" fmla="*/ 121 h 47"/>
                  <a:gd name="T14" fmla="*/ 95 w 56"/>
                  <a:gd name="T15" fmla="*/ 95 h 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47">
                    <a:moveTo>
                      <a:pt x="7" y="13"/>
                    </a:moveTo>
                    <a:cubicBezTo>
                      <a:pt x="14" y="17"/>
                      <a:pt x="0" y="40"/>
                      <a:pt x="0" y="47"/>
                    </a:cubicBezTo>
                    <a:cubicBezTo>
                      <a:pt x="7" y="43"/>
                      <a:pt x="12" y="35"/>
                      <a:pt x="19" y="32"/>
                    </a:cubicBezTo>
                    <a:cubicBezTo>
                      <a:pt x="23" y="29"/>
                      <a:pt x="29" y="30"/>
                      <a:pt x="35" y="29"/>
                    </a:cubicBezTo>
                    <a:cubicBezTo>
                      <a:pt x="40" y="27"/>
                      <a:pt x="46" y="27"/>
                      <a:pt x="49" y="22"/>
                    </a:cubicBezTo>
                    <a:cubicBezTo>
                      <a:pt x="52" y="16"/>
                      <a:pt x="54" y="7"/>
                      <a:pt x="56" y="0"/>
                    </a:cubicBezTo>
                    <a:cubicBezTo>
                      <a:pt x="50" y="8"/>
                      <a:pt x="45" y="17"/>
                      <a:pt x="35" y="19"/>
                    </a:cubicBezTo>
                    <a:cubicBezTo>
                      <a:pt x="29" y="20"/>
                      <a:pt x="18" y="21"/>
                      <a:pt x="15" y="15"/>
                    </a:cubicBezTo>
                  </a:path>
                </a:pathLst>
              </a:custGeom>
              <a:solidFill>
                <a:srgbClr val="F4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1" name="Freeform 4960"/>
              <p:cNvSpPr>
                <a:spLocks/>
              </p:cNvSpPr>
              <p:nvPr/>
            </p:nvSpPr>
            <p:spPr bwMode="auto">
              <a:xfrm>
                <a:off x="2176" y="1387"/>
                <a:ext cx="52" cy="130"/>
              </a:xfrm>
              <a:custGeom>
                <a:avLst/>
                <a:gdLst>
                  <a:gd name="T0" fmla="*/ 42 w 21"/>
                  <a:gd name="T1" fmla="*/ 125 h 52"/>
                  <a:gd name="T2" fmla="*/ 50 w 21"/>
                  <a:gd name="T3" fmla="*/ 325 h 52"/>
                  <a:gd name="T4" fmla="*/ 54 w 21"/>
                  <a:gd name="T5" fmla="*/ 133 h 52"/>
                  <a:gd name="T6" fmla="*/ 129 w 21"/>
                  <a:gd name="T7" fmla="*/ 0 h 52"/>
                  <a:gd name="T8" fmla="*/ 79 w 21"/>
                  <a:gd name="T9" fmla="*/ 33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52">
                    <a:moveTo>
                      <a:pt x="7" y="20"/>
                    </a:moveTo>
                    <a:cubicBezTo>
                      <a:pt x="0" y="29"/>
                      <a:pt x="6" y="42"/>
                      <a:pt x="8" y="52"/>
                    </a:cubicBezTo>
                    <a:cubicBezTo>
                      <a:pt x="6" y="42"/>
                      <a:pt x="5" y="30"/>
                      <a:pt x="9" y="21"/>
                    </a:cubicBezTo>
                    <a:cubicBezTo>
                      <a:pt x="11" y="16"/>
                      <a:pt x="16" y="4"/>
                      <a:pt x="21" y="0"/>
                    </a:cubicBezTo>
                    <a:cubicBezTo>
                      <a:pt x="19" y="2"/>
                      <a:pt x="14" y="3"/>
                      <a:pt x="13" y="5"/>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2" name="Freeform 4961"/>
              <p:cNvSpPr>
                <a:spLocks/>
              </p:cNvSpPr>
              <p:nvPr/>
            </p:nvSpPr>
            <p:spPr bwMode="auto">
              <a:xfrm>
                <a:off x="2313" y="849"/>
                <a:ext cx="88" cy="108"/>
              </a:xfrm>
              <a:custGeom>
                <a:avLst/>
                <a:gdLst>
                  <a:gd name="T0" fmla="*/ 151 w 35"/>
                  <a:gd name="T1" fmla="*/ 25 h 43"/>
                  <a:gd name="T2" fmla="*/ 184 w 35"/>
                  <a:gd name="T3" fmla="*/ 58 h 43"/>
                  <a:gd name="T4" fmla="*/ 101 w 35"/>
                  <a:gd name="T5" fmla="*/ 113 h 43"/>
                  <a:gd name="T6" fmla="*/ 50 w 35"/>
                  <a:gd name="T7" fmla="*/ 201 h 43"/>
                  <a:gd name="T8" fmla="*/ 0 w 35"/>
                  <a:gd name="T9" fmla="*/ 271 h 43"/>
                  <a:gd name="T10" fmla="*/ 63 w 35"/>
                  <a:gd name="T11" fmla="*/ 126 h 43"/>
                  <a:gd name="T12" fmla="*/ 138 w 35"/>
                  <a:gd name="T13" fmla="*/ 38 h 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43">
                    <a:moveTo>
                      <a:pt x="24" y="4"/>
                    </a:moveTo>
                    <a:cubicBezTo>
                      <a:pt x="29" y="0"/>
                      <a:pt x="35" y="3"/>
                      <a:pt x="29" y="9"/>
                    </a:cubicBezTo>
                    <a:cubicBezTo>
                      <a:pt x="25" y="13"/>
                      <a:pt x="19" y="13"/>
                      <a:pt x="16" y="18"/>
                    </a:cubicBezTo>
                    <a:cubicBezTo>
                      <a:pt x="13" y="22"/>
                      <a:pt x="12" y="28"/>
                      <a:pt x="8" y="32"/>
                    </a:cubicBezTo>
                    <a:cubicBezTo>
                      <a:pt x="5" y="36"/>
                      <a:pt x="0" y="38"/>
                      <a:pt x="0" y="43"/>
                    </a:cubicBezTo>
                    <a:cubicBezTo>
                      <a:pt x="5" y="38"/>
                      <a:pt x="6" y="26"/>
                      <a:pt x="10" y="20"/>
                    </a:cubicBezTo>
                    <a:cubicBezTo>
                      <a:pt x="13" y="14"/>
                      <a:pt x="20" y="12"/>
                      <a:pt x="22" y="6"/>
                    </a:cubicBezTo>
                  </a:path>
                </a:pathLst>
              </a:custGeom>
              <a:solidFill>
                <a:srgbClr val="F2E2D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3" name="Freeform 4962"/>
              <p:cNvSpPr>
                <a:spLocks/>
              </p:cNvSpPr>
              <p:nvPr/>
            </p:nvSpPr>
            <p:spPr bwMode="auto">
              <a:xfrm>
                <a:off x="2113" y="1014"/>
                <a:ext cx="93" cy="208"/>
              </a:xfrm>
              <a:custGeom>
                <a:avLst/>
                <a:gdLst>
                  <a:gd name="T0" fmla="*/ 88 w 37"/>
                  <a:gd name="T1" fmla="*/ 20 h 83"/>
                  <a:gd name="T2" fmla="*/ 108 w 37"/>
                  <a:gd name="T3" fmla="*/ 83 h 83"/>
                  <a:gd name="T4" fmla="*/ 126 w 37"/>
                  <a:gd name="T5" fmla="*/ 150 h 83"/>
                  <a:gd name="T6" fmla="*/ 189 w 37"/>
                  <a:gd name="T7" fmla="*/ 251 h 83"/>
                  <a:gd name="T8" fmla="*/ 146 w 37"/>
                  <a:gd name="T9" fmla="*/ 371 h 83"/>
                  <a:gd name="T10" fmla="*/ 209 w 37"/>
                  <a:gd name="T11" fmla="*/ 521 h 83"/>
                  <a:gd name="T12" fmla="*/ 108 w 37"/>
                  <a:gd name="T13" fmla="*/ 376 h 83"/>
                  <a:gd name="T14" fmla="*/ 70 w 37"/>
                  <a:gd name="T15" fmla="*/ 308 h 83"/>
                  <a:gd name="T16" fmla="*/ 0 w 37"/>
                  <a:gd name="T17" fmla="*/ 296 h 83"/>
                  <a:gd name="T18" fmla="*/ 70 w 37"/>
                  <a:gd name="T19" fmla="*/ 221 h 83"/>
                  <a:gd name="T20" fmla="*/ 58 w 37"/>
                  <a:gd name="T21" fmla="*/ 150 h 83"/>
                  <a:gd name="T22" fmla="*/ 58 w 3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 h="83">
                    <a:moveTo>
                      <a:pt x="14" y="3"/>
                    </a:moveTo>
                    <a:cubicBezTo>
                      <a:pt x="13" y="6"/>
                      <a:pt x="16" y="10"/>
                      <a:pt x="17" y="13"/>
                    </a:cubicBezTo>
                    <a:cubicBezTo>
                      <a:pt x="18" y="16"/>
                      <a:pt x="19" y="21"/>
                      <a:pt x="20" y="24"/>
                    </a:cubicBezTo>
                    <a:cubicBezTo>
                      <a:pt x="24" y="31"/>
                      <a:pt x="37" y="30"/>
                      <a:pt x="30" y="40"/>
                    </a:cubicBezTo>
                    <a:cubicBezTo>
                      <a:pt x="25" y="47"/>
                      <a:pt x="18" y="50"/>
                      <a:pt x="23" y="59"/>
                    </a:cubicBezTo>
                    <a:cubicBezTo>
                      <a:pt x="28" y="67"/>
                      <a:pt x="34" y="73"/>
                      <a:pt x="33" y="83"/>
                    </a:cubicBezTo>
                    <a:cubicBezTo>
                      <a:pt x="21" y="83"/>
                      <a:pt x="20" y="68"/>
                      <a:pt x="17" y="60"/>
                    </a:cubicBezTo>
                    <a:cubicBezTo>
                      <a:pt x="15" y="57"/>
                      <a:pt x="14" y="51"/>
                      <a:pt x="11" y="49"/>
                    </a:cubicBezTo>
                    <a:cubicBezTo>
                      <a:pt x="8" y="47"/>
                      <a:pt x="4" y="49"/>
                      <a:pt x="0" y="47"/>
                    </a:cubicBezTo>
                    <a:cubicBezTo>
                      <a:pt x="3" y="43"/>
                      <a:pt x="9" y="40"/>
                      <a:pt x="11" y="35"/>
                    </a:cubicBezTo>
                    <a:cubicBezTo>
                      <a:pt x="13" y="30"/>
                      <a:pt x="10" y="28"/>
                      <a:pt x="9" y="24"/>
                    </a:cubicBezTo>
                    <a:cubicBezTo>
                      <a:pt x="7" y="17"/>
                      <a:pt x="13" y="6"/>
                      <a:pt x="9" y="0"/>
                    </a:cubicBezTo>
                  </a:path>
                </a:pathLst>
              </a:custGeom>
              <a:solidFill>
                <a:srgbClr val="F4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4" name="Freeform 4963"/>
              <p:cNvSpPr>
                <a:spLocks/>
              </p:cNvSpPr>
              <p:nvPr/>
            </p:nvSpPr>
            <p:spPr bwMode="auto">
              <a:xfrm>
                <a:off x="2516" y="1355"/>
                <a:ext cx="162" cy="65"/>
              </a:xfrm>
              <a:custGeom>
                <a:avLst/>
                <a:gdLst>
                  <a:gd name="T0" fmla="*/ 130 w 65"/>
                  <a:gd name="T1" fmla="*/ 13 h 26"/>
                  <a:gd name="T2" fmla="*/ 92 w 65"/>
                  <a:gd name="T3" fmla="*/ 70 h 26"/>
                  <a:gd name="T4" fmla="*/ 30 w 65"/>
                  <a:gd name="T5" fmla="*/ 95 h 26"/>
                  <a:gd name="T6" fmla="*/ 80 w 65"/>
                  <a:gd name="T7" fmla="*/ 113 h 26"/>
                  <a:gd name="T8" fmla="*/ 130 w 65"/>
                  <a:gd name="T9" fmla="*/ 163 h 26"/>
                  <a:gd name="T10" fmla="*/ 299 w 65"/>
                  <a:gd name="T11" fmla="*/ 125 h 26"/>
                  <a:gd name="T12" fmla="*/ 354 w 65"/>
                  <a:gd name="T13" fmla="*/ 158 h 26"/>
                  <a:gd name="T14" fmla="*/ 404 w 65"/>
                  <a:gd name="T15" fmla="*/ 75 h 26"/>
                  <a:gd name="T16" fmla="*/ 267 w 65"/>
                  <a:gd name="T17" fmla="*/ 95 h 26"/>
                  <a:gd name="T18" fmla="*/ 192 w 65"/>
                  <a:gd name="T19" fmla="*/ 63 h 26"/>
                  <a:gd name="T20" fmla="*/ 167 w 65"/>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26">
                    <a:moveTo>
                      <a:pt x="21" y="2"/>
                    </a:moveTo>
                    <a:cubicBezTo>
                      <a:pt x="18" y="3"/>
                      <a:pt x="18" y="8"/>
                      <a:pt x="15" y="11"/>
                    </a:cubicBezTo>
                    <a:cubicBezTo>
                      <a:pt x="12" y="14"/>
                      <a:pt x="8" y="13"/>
                      <a:pt x="5" y="15"/>
                    </a:cubicBezTo>
                    <a:cubicBezTo>
                      <a:pt x="0" y="20"/>
                      <a:pt x="10" y="18"/>
                      <a:pt x="13" y="18"/>
                    </a:cubicBezTo>
                    <a:cubicBezTo>
                      <a:pt x="18" y="19"/>
                      <a:pt x="21" y="20"/>
                      <a:pt x="21" y="26"/>
                    </a:cubicBezTo>
                    <a:cubicBezTo>
                      <a:pt x="29" y="23"/>
                      <a:pt x="39" y="18"/>
                      <a:pt x="48" y="20"/>
                    </a:cubicBezTo>
                    <a:cubicBezTo>
                      <a:pt x="52" y="21"/>
                      <a:pt x="53" y="25"/>
                      <a:pt x="57" y="25"/>
                    </a:cubicBezTo>
                    <a:cubicBezTo>
                      <a:pt x="61" y="24"/>
                      <a:pt x="65" y="16"/>
                      <a:pt x="65" y="12"/>
                    </a:cubicBezTo>
                    <a:cubicBezTo>
                      <a:pt x="58" y="17"/>
                      <a:pt x="51" y="16"/>
                      <a:pt x="43" y="15"/>
                    </a:cubicBezTo>
                    <a:cubicBezTo>
                      <a:pt x="39" y="15"/>
                      <a:pt x="33" y="13"/>
                      <a:pt x="31" y="10"/>
                    </a:cubicBezTo>
                    <a:cubicBezTo>
                      <a:pt x="29" y="7"/>
                      <a:pt x="30" y="1"/>
                      <a:pt x="27" y="0"/>
                    </a:cubicBezTo>
                  </a:path>
                </a:pathLst>
              </a:custGeom>
              <a:solidFill>
                <a:srgbClr val="F4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5" name="Freeform 4964"/>
              <p:cNvSpPr>
                <a:spLocks/>
              </p:cNvSpPr>
              <p:nvPr/>
            </p:nvSpPr>
            <p:spPr bwMode="auto">
              <a:xfrm>
                <a:off x="2463" y="1522"/>
                <a:ext cx="55" cy="60"/>
              </a:xfrm>
              <a:custGeom>
                <a:avLst/>
                <a:gdLst>
                  <a:gd name="T0" fmla="*/ 63 w 22"/>
                  <a:gd name="T1" fmla="*/ 0 h 24"/>
                  <a:gd name="T2" fmla="*/ 58 w 22"/>
                  <a:gd name="T3" fmla="*/ 75 h 24"/>
                  <a:gd name="T4" fmla="*/ 0 w 22"/>
                  <a:gd name="T5" fmla="*/ 150 h 24"/>
                  <a:gd name="T6" fmla="*/ 63 w 22"/>
                  <a:gd name="T7" fmla="*/ 113 h 24"/>
                  <a:gd name="T8" fmla="*/ 138 w 22"/>
                  <a:gd name="T9" fmla="*/ 95 h 24"/>
                  <a:gd name="T10" fmla="*/ 75 w 22"/>
                  <a:gd name="T11" fmla="*/ 25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4">
                    <a:moveTo>
                      <a:pt x="10" y="0"/>
                    </a:moveTo>
                    <a:cubicBezTo>
                      <a:pt x="10" y="4"/>
                      <a:pt x="11" y="8"/>
                      <a:pt x="9" y="12"/>
                    </a:cubicBezTo>
                    <a:cubicBezTo>
                      <a:pt x="7" y="17"/>
                      <a:pt x="2" y="19"/>
                      <a:pt x="0" y="24"/>
                    </a:cubicBezTo>
                    <a:cubicBezTo>
                      <a:pt x="5" y="24"/>
                      <a:pt x="7" y="20"/>
                      <a:pt x="10" y="18"/>
                    </a:cubicBezTo>
                    <a:cubicBezTo>
                      <a:pt x="13" y="16"/>
                      <a:pt x="18" y="15"/>
                      <a:pt x="22" y="15"/>
                    </a:cubicBezTo>
                    <a:cubicBezTo>
                      <a:pt x="19" y="12"/>
                      <a:pt x="13" y="9"/>
                      <a:pt x="12" y="4"/>
                    </a:cubicBezTo>
                  </a:path>
                </a:pathLst>
              </a:custGeom>
              <a:solidFill>
                <a:srgbClr val="F4E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6" name="Freeform 4965"/>
              <p:cNvSpPr>
                <a:spLocks/>
              </p:cNvSpPr>
              <p:nvPr/>
            </p:nvSpPr>
            <p:spPr bwMode="auto">
              <a:xfrm>
                <a:off x="1503" y="1645"/>
                <a:ext cx="120" cy="455"/>
              </a:xfrm>
              <a:custGeom>
                <a:avLst/>
                <a:gdLst>
                  <a:gd name="T0" fmla="*/ 100 w 48"/>
                  <a:gd name="T1" fmla="*/ 0 h 182"/>
                  <a:gd name="T2" fmla="*/ 20 w 48"/>
                  <a:gd name="T3" fmla="*/ 145 h 182"/>
                  <a:gd name="T4" fmla="*/ 8 w 48"/>
                  <a:gd name="T5" fmla="*/ 383 h 182"/>
                  <a:gd name="T6" fmla="*/ 25 w 48"/>
                  <a:gd name="T7" fmla="*/ 825 h 182"/>
                  <a:gd name="T8" fmla="*/ 113 w 48"/>
                  <a:gd name="T9" fmla="*/ 1138 h 182"/>
                  <a:gd name="T10" fmla="*/ 300 w 48"/>
                  <a:gd name="T11" fmla="*/ 1133 h 182"/>
                  <a:gd name="T12" fmla="*/ 258 w 48"/>
                  <a:gd name="T13" fmla="*/ 1088 h 182"/>
                  <a:gd name="T14" fmla="*/ 208 w 48"/>
                  <a:gd name="T15" fmla="*/ 1083 h 182"/>
                  <a:gd name="T16" fmla="*/ 145 w 48"/>
                  <a:gd name="T17" fmla="*/ 1000 h 182"/>
                  <a:gd name="T18" fmla="*/ 100 w 48"/>
                  <a:gd name="T19" fmla="*/ 788 h 182"/>
                  <a:gd name="T20" fmla="*/ 58 w 48"/>
                  <a:gd name="T21" fmla="*/ 575 h 182"/>
                  <a:gd name="T22" fmla="*/ 50 w 48"/>
                  <a:gd name="T23" fmla="*/ 358 h 182"/>
                  <a:gd name="T24" fmla="*/ 45 w 48"/>
                  <a:gd name="T25" fmla="*/ 183 h 182"/>
                  <a:gd name="T26" fmla="*/ 75 w 48"/>
                  <a:gd name="T27" fmla="*/ 25 h 1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 h="182">
                    <a:moveTo>
                      <a:pt x="16" y="0"/>
                    </a:moveTo>
                    <a:cubicBezTo>
                      <a:pt x="3" y="2"/>
                      <a:pt x="4" y="13"/>
                      <a:pt x="3" y="23"/>
                    </a:cubicBezTo>
                    <a:cubicBezTo>
                      <a:pt x="3" y="35"/>
                      <a:pt x="1" y="50"/>
                      <a:pt x="1" y="61"/>
                    </a:cubicBezTo>
                    <a:cubicBezTo>
                      <a:pt x="0" y="84"/>
                      <a:pt x="0" y="111"/>
                      <a:pt x="4" y="132"/>
                    </a:cubicBezTo>
                    <a:cubicBezTo>
                      <a:pt x="8" y="151"/>
                      <a:pt x="11" y="164"/>
                      <a:pt x="18" y="182"/>
                    </a:cubicBezTo>
                    <a:cubicBezTo>
                      <a:pt x="28" y="181"/>
                      <a:pt x="38" y="179"/>
                      <a:pt x="48" y="181"/>
                    </a:cubicBezTo>
                    <a:cubicBezTo>
                      <a:pt x="46" y="179"/>
                      <a:pt x="44" y="176"/>
                      <a:pt x="41" y="174"/>
                    </a:cubicBezTo>
                    <a:cubicBezTo>
                      <a:pt x="39" y="173"/>
                      <a:pt x="36" y="174"/>
                      <a:pt x="33" y="173"/>
                    </a:cubicBezTo>
                    <a:cubicBezTo>
                      <a:pt x="27" y="171"/>
                      <a:pt x="25" y="166"/>
                      <a:pt x="23" y="160"/>
                    </a:cubicBezTo>
                    <a:cubicBezTo>
                      <a:pt x="19" y="149"/>
                      <a:pt x="15" y="137"/>
                      <a:pt x="16" y="126"/>
                    </a:cubicBezTo>
                    <a:cubicBezTo>
                      <a:pt x="18" y="114"/>
                      <a:pt x="11" y="104"/>
                      <a:pt x="9" y="92"/>
                    </a:cubicBezTo>
                    <a:cubicBezTo>
                      <a:pt x="8" y="81"/>
                      <a:pt x="8" y="68"/>
                      <a:pt x="8" y="57"/>
                    </a:cubicBezTo>
                    <a:cubicBezTo>
                      <a:pt x="9" y="47"/>
                      <a:pt x="6" y="38"/>
                      <a:pt x="7" y="29"/>
                    </a:cubicBezTo>
                    <a:cubicBezTo>
                      <a:pt x="8" y="20"/>
                      <a:pt x="13" y="12"/>
                      <a:pt x="12" y="4"/>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7" name="Freeform 4966"/>
              <p:cNvSpPr>
                <a:spLocks/>
              </p:cNvSpPr>
              <p:nvPr/>
            </p:nvSpPr>
            <p:spPr bwMode="auto">
              <a:xfrm>
                <a:off x="1528" y="1475"/>
                <a:ext cx="50" cy="155"/>
              </a:xfrm>
              <a:custGeom>
                <a:avLst/>
                <a:gdLst>
                  <a:gd name="T0" fmla="*/ 88 w 20"/>
                  <a:gd name="T1" fmla="*/ 0 h 62"/>
                  <a:gd name="T2" fmla="*/ 8 w 20"/>
                  <a:gd name="T3" fmla="*/ 233 h 62"/>
                  <a:gd name="T4" fmla="*/ 20 w 20"/>
                  <a:gd name="T5" fmla="*/ 350 h 62"/>
                  <a:gd name="T6" fmla="*/ 125 w 20"/>
                  <a:gd name="T7" fmla="*/ 388 h 62"/>
                  <a:gd name="T8" fmla="*/ 38 w 20"/>
                  <a:gd name="T9" fmla="*/ 225 h 62"/>
                  <a:gd name="T10" fmla="*/ 45 w 20"/>
                  <a:gd name="T11" fmla="*/ 113 h 62"/>
                  <a:gd name="T12" fmla="*/ 70 w 20"/>
                  <a:gd name="T13" fmla="*/ 20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62">
                    <a:moveTo>
                      <a:pt x="14" y="0"/>
                    </a:moveTo>
                    <a:cubicBezTo>
                      <a:pt x="6" y="10"/>
                      <a:pt x="1" y="25"/>
                      <a:pt x="1" y="37"/>
                    </a:cubicBezTo>
                    <a:cubicBezTo>
                      <a:pt x="1" y="41"/>
                      <a:pt x="0" y="53"/>
                      <a:pt x="3" y="56"/>
                    </a:cubicBezTo>
                    <a:cubicBezTo>
                      <a:pt x="6" y="58"/>
                      <a:pt x="17" y="61"/>
                      <a:pt x="20" y="62"/>
                    </a:cubicBezTo>
                    <a:cubicBezTo>
                      <a:pt x="13" y="60"/>
                      <a:pt x="7" y="43"/>
                      <a:pt x="6" y="36"/>
                    </a:cubicBezTo>
                    <a:cubicBezTo>
                      <a:pt x="5" y="30"/>
                      <a:pt x="6" y="23"/>
                      <a:pt x="7" y="18"/>
                    </a:cubicBezTo>
                    <a:cubicBezTo>
                      <a:pt x="8" y="14"/>
                      <a:pt x="8" y="5"/>
                      <a:pt x="11" y="3"/>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8" name="Freeform 4967"/>
              <p:cNvSpPr>
                <a:spLocks/>
              </p:cNvSpPr>
              <p:nvPr/>
            </p:nvSpPr>
            <p:spPr bwMode="auto">
              <a:xfrm>
                <a:off x="2068" y="2482"/>
                <a:ext cx="245" cy="130"/>
              </a:xfrm>
              <a:custGeom>
                <a:avLst/>
                <a:gdLst>
                  <a:gd name="T0" fmla="*/ 70 w 98"/>
                  <a:gd name="T1" fmla="*/ 270 h 52"/>
                  <a:gd name="T2" fmla="*/ 270 w 98"/>
                  <a:gd name="T3" fmla="*/ 313 h 52"/>
                  <a:gd name="T4" fmla="*/ 433 w 98"/>
                  <a:gd name="T5" fmla="*/ 295 h 52"/>
                  <a:gd name="T6" fmla="*/ 613 w 98"/>
                  <a:gd name="T7" fmla="*/ 0 h 52"/>
                  <a:gd name="T8" fmla="*/ 495 w 98"/>
                  <a:gd name="T9" fmla="*/ 200 h 52"/>
                  <a:gd name="T10" fmla="*/ 320 w 98"/>
                  <a:gd name="T11" fmla="*/ 250 h 52"/>
                  <a:gd name="T12" fmla="*/ 150 w 98"/>
                  <a:gd name="T13" fmla="*/ 208 h 52"/>
                  <a:gd name="T14" fmla="*/ 0 w 98"/>
                  <a:gd name="T15" fmla="*/ 158 h 5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8" h="52">
                    <a:moveTo>
                      <a:pt x="11" y="43"/>
                    </a:moveTo>
                    <a:cubicBezTo>
                      <a:pt x="19" y="48"/>
                      <a:pt x="34" y="48"/>
                      <a:pt x="43" y="50"/>
                    </a:cubicBezTo>
                    <a:cubicBezTo>
                      <a:pt x="52" y="52"/>
                      <a:pt x="61" y="51"/>
                      <a:pt x="69" y="47"/>
                    </a:cubicBezTo>
                    <a:cubicBezTo>
                      <a:pt x="87" y="38"/>
                      <a:pt x="94" y="18"/>
                      <a:pt x="98" y="0"/>
                    </a:cubicBezTo>
                    <a:cubicBezTo>
                      <a:pt x="92" y="11"/>
                      <a:pt x="88" y="23"/>
                      <a:pt x="79" y="32"/>
                    </a:cubicBezTo>
                    <a:cubicBezTo>
                      <a:pt x="71" y="40"/>
                      <a:pt x="61" y="41"/>
                      <a:pt x="51" y="40"/>
                    </a:cubicBezTo>
                    <a:cubicBezTo>
                      <a:pt x="41" y="39"/>
                      <a:pt x="34" y="35"/>
                      <a:pt x="24" y="33"/>
                    </a:cubicBezTo>
                    <a:cubicBezTo>
                      <a:pt x="17" y="32"/>
                      <a:pt x="5" y="33"/>
                      <a:pt x="0" y="25"/>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69" name="Freeform 4968"/>
              <p:cNvSpPr>
                <a:spLocks/>
              </p:cNvSpPr>
              <p:nvPr/>
            </p:nvSpPr>
            <p:spPr bwMode="auto">
              <a:xfrm>
                <a:off x="3271" y="2270"/>
                <a:ext cx="205" cy="35"/>
              </a:xfrm>
              <a:custGeom>
                <a:avLst/>
                <a:gdLst>
                  <a:gd name="T0" fmla="*/ 33 w 82"/>
                  <a:gd name="T1" fmla="*/ 45 h 14"/>
                  <a:gd name="T2" fmla="*/ 95 w 82"/>
                  <a:gd name="T3" fmla="*/ 75 h 14"/>
                  <a:gd name="T4" fmla="*/ 233 w 82"/>
                  <a:gd name="T5" fmla="*/ 83 h 14"/>
                  <a:gd name="T6" fmla="*/ 513 w 82"/>
                  <a:gd name="T7" fmla="*/ 50 h 14"/>
                  <a:gd name="T8" fmla="*/ 383 w 82"/>
                  <a:gd name="T9" fmla="*/ 45 h 14"/>
                  <a:gd name="T10" fmla="*/ 313 w 82"/>
                  <a:gd name="T11" fmla="*/ 0 h 14"/>
                  <a:gd name="T12" fmla="*/ 208 w 82"/>
                  <a:gd name="T13" fmla="*/ 13 h 14"/>
                  <a:gd name="T14" fmla="*/ 70 w 82"/>
                  <a:gd name="T15" fmla="*/ 20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2" h="14">
                    <a:moveTo>
                      <a:pt x="5" y="7"/>
                    </a:moveTo>
                    <a:cubicBezTo>
                      <a:pt x="0" y="12"/>
                      <a:pt x="12" y="12"/>
                      <a:pt x="15" y="12"/>
                    </a:cubicBezTo>
                    <a:cubicBezTo>
                      <a:pt x="22" y="12"/>
                      <a:pt x="29" y="14"/>
                      <a:pt x="37" y="13"/>
                    </a:cubicBezTo>
                    <a:cubicBezTo>
                      <a:pt x="51" y="12"/>
                      <a:pt x="68" y="12"/>
                      <a:pt x="82" y="8"/>
                    </a:cubicBezTo>
                    <a:cubicBezTo>
                      <a:pt x="75" y="7"/>
                      <a:pt x="68" y="6"/>
                      <a:pt x="61" y="7"/>
                    </a:cubicBezTo>
                    <a:cubicBezTo>
                      <a:pt x="57" y="8"/>
                      <a:pt x="45" y="8"/>
                      <a:pt x="50" y="0"/>
                    </a:cubicBezTo>
                    <a:cubicBezTo>
                      <a:pt x="45" y="0"/>
                      <a:pt x="38" y="2"/>
                      <a:pt x="33" y="2"/>
                    </a:cubicBezTo>
                    <a:cubicBezTo>
                      <a:pt x="25" y="2"/>
                      <a:pt x="18" y="3"/>
                      <a:pt x="11" y="3"/>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0" name="Freeform 4969"/>
              <p:cNvSpPr>
                <a:spLocks/>
              </p:cNvSpPr>
              <p:nvPr/>
            </p:nvSpPr>
            <p:spPr bwMode="auto">
              <a:xfrm>
                <a:off x="3691" y="2157"/>
                <a:ext cx="225" cy="88"/>
              </a:xfrm>
              <a:custGeom>
                <a:avLst/>
                <a:gdLst>
                  <a:gd name="T0" fmla="*/ 0 w 90"/>
                  <a:gd name="T1" fmla="*/ 214 h 35"/>
                  <a:gd name="T2" fmla="*/ 108 w 90"/>
                  <a:gd name="T3" fmla="*/ 151 h 35"/>
                  <a:gd name="T4" fmla="*/ 238 w 90"/>
                  <a:gd name="T5" fmla="*/ 113 h 35"/>
                  <a:gd name="T6" fmla="*/ 213 w 90"/>
                  <a:gd name="T7" fmla="*/ 58 h 35"/>
                  <a:gd name="T8" fmla="*/ 25 w 90"/>
                  <a:gd name="T9" fmla="*/ 38 h 35"/>
                  <a:gd name="T10" fmla="*/ 113 w 90"/>
                  <a:gd name="T11" fmla="*/ 13 h 35"/>
                  <a:gd name="T12" fmla="*/ 213 w 90"/>
                  <a:gd name="T13" fmla="*/ 0 h 35"/>
                  <a:gd name="T14" fmla="*/ 325 w 90"/>
                  <a:gd name="T15" fmla="*/ 33 h 35"/>
                  <a:gd name="T16" fmla="*/ 450 w 90"/>
                  <a:gd name="T17" fmla="*/ 33 h 35"/>
                  <a:gd name="T18" fmla="*/ 563 w 90"/>
                  <a:gd name="T19" fmla="*/ 13 h 35"/>
                  <a:gd name="T20" fmla="*/ 320 w 90"/>
                  <a:gd name="T21" fmla="*/ 189 h 35"/>
                  <a:gd name="T22" fmla="*/ 145 w 90"/>
                  <a:gd name="T23" fmla="*/ 221 h 35"/>
                  <a:gd name="T24" fmla="*/ 75 w 90"/>
                  <a:gd name="T25" fmla="*/ 214 h 35"/>
                  <a:gd name="T26" fmla="*/ 8 w 90"/>
                  <a:gd name="T27" fmla="*/ 221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0" h="35">
                    <a:moveTo>
                      <a:pt x="0" y="34"/>
                    </a:moveTo>
                    <a:cubicBezTo>
                      <a:pt x="5" y="33"/>
                      <a:pt x="12" y="27"/>
                      <a:pt x="17" y="24"/>
                    </a:cubicBezTo>
                    <a:cubicBezTo>
                      <a:pt x="24" y="21"/>
                      <a:pt x="31" y="21"/>
                      <a:pt x="38" y="18"/>
                    </a:cubicBezTo>
                    <a:cubicBezTo>
                      <a:pt x="47" y="13"/>
                      <a:pt x="42" y="11"/>
                      <a:pt x="34" y="9"/>
                    </a:cubicBezTo>
                    <a:cubicBezTo>
                      <a:pt x="24" y="7"/>
                      <a:pt x="14" y="8"/>
                      <a:pt x="4" y="6"/>
                    </a:cubicBezTo>
                    <a:cubicBezTo>
                      <a:pt x="6" y="3"/>
                      <a:pt x="14" y="3"/>
                      <a:pt x="18" y="2"/>
                    </a:cubicBezTo>
                    <a:cubicBezTo>
                      <a:pt x="23" y="1"/>
                      <a:pt x="29" y="0"/>
                      <a:pt x="34" y="0"/>
                    </a:cubicBezTo>
                    <a:cubicBezTo>
                      <a:pt x="41" y="1"/>
                      <a:pt x="45" y="5"/>
                      <a:pt x="52" y="5"/>
                    </a:cubicBezTo>
                    <a:cubicBezTo>
                      <a:pt x="59" y="5"/>
                      <a:pt x="65" y="5"/>
                      <a:pt x="72" y="5"/>
                    </a:cubicBezTo>
                    <a:cubicBezTo>
                      <a:pt x="78" y="4"/>
                      <a:pt x="84" y="1"/>
                      <a:pt x="90" y="2"/>
                    </a:cubicBezTo>
                    <a:cubicBezTo>
                      <a:pt x="78" y="13"/>
                      <a:pt x="67" y="25"/>
                      <a:pt x="51" y="30"/>
                    </a:cubicBezTo>
                    <a:cubicBezTo>
                      <a:pt x="42" y="32"/>
                      <a:pt x="32" y="35"/>
                      <a:pt x="23" y="35"/>
                    </a:cubicBezTo>
                    <a:cubicBezTo>
                      <a:pt x="19" y="35"/>
                      <a:pt x="16" y="34"/>
                      <a:pt x="12" y="34"/>
                    </a:cubicBezTo>
                    <a:cubicBezTo>
                      <a:pt x="8" y="34"/>
                      <a:pt x="5" y="35"/>
                      <a:pt x="1" y="35"/>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1" name="Freeform 4970"/>
              <p:cNvSpPr>
                <a:spLocks/>
              </p:cNvSpPr>
              <p:nvPr/>
            </p:nvSpPr>
            <p:spPr bwMode="auto">
              <a:xfrm>
                <a:off x="3728" y="2170"/>
                <a:ext cx="153" cy="72"/>
              </a:xfrm>
              <a:custGeom>
                <a:avLst/>
                <a:gdLst>
                  <a:gd name="T0" fmla="*/ 0 w 61"/>
                  <a:gd name="T1" fmla="*/ 166 h 29"/>
                  <a:gd name="T2" fmla="*/ 113 w 61"/>
                  <a:gd name="T3" fmla="*/ 154 h 29"/>
                  <a:gd name="T4" fmla="*/ 233 w 61"/>
                  <a:gd name="T5" fmla="*/ 124 h 29"/>
                  <a:gd name="T6" fmla="*/ 384 w 61"/>
                  <a:gd name="T7" fmla="*/ 5 h 29"/>
                  <a:gd name="T8" fmla="*/ 334 w 61"/>
                  <a:gd name="T9" fmla="*/ 17 h 29"/>
                  <a:gd name="T10" fmla="*/ 283 w 61"/>
                  <a:gd name="T11" fmla="*/ 12 h 29"/>
                  <a:gd name="T12" fmla="*/ 163 w 61"/>
                  <a:gd name="T13" fmla="*/ 0 h 29"/>
                  <a:gd name="T14" fmla="*/ 233 w 61"/>
                  <a:gd name="T15" fmla="*/ 67 h 29"/>
                  <a:gd name="T16" fmla="*/ 133 w 61"/>
                  <a:gd name="T17" fmla="*/ 1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29">
                    <a:moveTo>
                      <a:pt x="0" y="27"/>
                    </a:moveTo>
                    <a:cubicBezTo>
                      <a:pt x="5" y="29"/>
                      <a:pt x="13" y="26"/>
                      <a:pt x="18" y="25"/>
                    </a:cubicBezTo>
                    <a:cubicBezTo>
                      <a:pt x="25" y="24"/>
                      <a:pt x="31" y="22"/>
                      <a:pt x="37" y="20"/>
                    </a:cubicBezTo>
                    <a:cubicBezTo>
                      <a:pt x="45" y="16"/>
                      <a:pt x="59" y="10"/>
                      <a:pt x="61" y="1"/>
                    </a:cubicBezTo>
                    <a:cubicBezTo>
                      <a:pt x="59" y="1"/>
                      <a:pt x="56" y="3"/>
                      <a:pt x="53" y="3"/>
                    </a:cubicBezTo>
                    <a:cubicBezTo>
                      <a:pt x="50" y="4"/>
                      <a:pt x="48" y="3"/>
                      <a:pt x="45" y="2"/>
                    </a:cubicBezTo>
                    <a:cubicBezTo>
                      <a:pt x="39" y="1"/>
                      <a:pt x="32" y="0"/>
                      <a:pt x="26" y="0"/>
                    </a:cubicBezTo>
                    <a:cubicBezTo>
                      <a:pt x="31" y="3"/>
                      <a:pt x="40" y="3"/>
                      <a:pt x="37" y="11"/>
                    </a:cubicBezTo>
                    <a:cubicBezTo>
                      <a:pt x="35" y="16"/>
                      <a:pt x="27" y="21"/>
                      <a:pt x="21" y="21"/>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2" name="Freeform 4971"/>
              <p:cNvSpPr>
                <a:spLocks/>
              </p:cNvSpPr>
              <p:nvPr/>
            </p:nvSpPr>
            <p:spPr bwMode="auto">
              <a:xfrm>
                <a:off x="3266" y="2260"/>
                <a:ext cx="82" cy="42"/>
              </a:xfrm>
              <a:custGeom>
                <a:avLst/>
                <a:gdLst>
                  <a:gd name="T0" fmla="*/ 5 w 33"/>
                  <a:gd name="T1" fmla="*/ 0 h 17"/>
                  <a:gd name="T2" fmla="*/ 30 w 33"/>
                  <a:gd name="T3" fmla="*/ 91 h 17"/>
                  <a:gd name="T4" fmla="*/ 67 w 33"/>
                  <a:gd name="T5" fmla="*/ 91 h 17"/>
                  <a:gd name="T6" fmla="*/ 129 w 33"/>
                  <a:gd name="T7" fmla="*/ 91 h 17"/>
                  <a:gd name="T8" fmla="*/ 87 w 33"/>
                  <a:gd name="T9" fmla="*/ 37 h 17"/>
                  <a:gd name="T10" fmla="*/ 204 w 33"/>
                  <a:gd name="T11" fmla="*/ 5 h 17"/>
                  <a:gd name="T12" fmla="*/ 112 w 33"/>
                  <a:gd name="T13" fmla="*/ 5 h 17"/>
                  <a:gd name="T14" fmla="*/ 62 w 33"/>
                  <a:gd name="T15" fmla="*/ 5 h 17"/>
                  <a:gd name="T16" fmla="*/ 25 w 33"/>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17">
                    <a:moveTo>
                      <a:pt x="1" y="0"/>
                    </a:moveTo>
                    <a:cubicBezTo>
                      <a:pt x="0" y="1"/>
                      <a:pt x="3" y="13"/>
                      <a:pt x="5" y="15"/>
                    </a:cubicBezTo>
                    <a:cubicBezTo>
                      <a:pt x="7" y="17"/>
                      <a:pt x="8" y="15"/>
                      <a:pt x="11" y="15"/>
                    </a:cubicBezTo>
                    <a:cubicBezTo>
                      <a:pt x="14" y="14"/>
                      <a:pt x="17" y="15"/>
                      <a:pt x="21" y="15"/>
                    </a:cubicBezTo>
                    <a:cubicBezTo>
                      <a:pt x="18" y="14"/>
                      <a:pt x="9" y="11"/>
                      <a:pt x="14" y="6"/>
                    </a:cubicBezTo>
                    <a:cubicBezTo>
                      <a:pt x="18" y="2"/>
                      <a:pt x="28" y="3"/>
                      <a:pt x="33" y="1"/>
                    </a:cubicBezTo>
                    <a:cubicBezTo>
                      <a:pt x="28" y="2"/>
                      <a:pt x="23" y="0"/>
                      <a:pt x="18" y="1"/>
                    </a:cubicBezTo>
                    <a:cubicBezTo>
                      <a:pt x="15" y="1"/>
                      <a:pt x="13" y="2"/>
                      <a:pt x="10" y="1"/>
                    </a:cubicBezTo>
                    <a:cubicBezTo>
                      <a:pt x="8" y="1"/>
                      <a:pt x="6" y="0"/>
                      <a:pt x="4" y="0"/>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3" name="Freeform 4972"/>
              <p:cNvSpPr>
                <a:spLocks/>
              </p:cNvSpPr>
              <p:nvPr/>
            </p:nvSpPr>
            <p:spPr bwMode="auto">
              <a:xfrm>
                <a:off x="3483" y="2210"/>
                <a:ext cx="198" cy="52"/>
              </a:xfrm>
              <a:custGeom>
                <a:avLst/>
                <a:gdLst>
                  <a:gd name="T0" fmla="*/ 70 w 79"/>
                  <a:gd name="T1" fmla="*/ 129 h 21"/>
                  <a:gd name="T2" fmla="*/ 283 w 79"/>
                  <a:gd name="T3" fmla="*/ 104 h 21"/>
                  <a:gd name="T4" fmla="*/ 496 w 79"/>
                  <a:gd name="T5" fmla="*/ 0 h 21"/>
                  <a:gd name="T6" fmla="*/ 401 w 79"/>
                  <a:gd name="T7" fmla="*/ 50 h 21"/>
                  <a:gd name="T8" fmla="*/ 246 w 79"/>
                  <a:gd name="T9" fmla="*/ 92 h 21"/>
                  <a:gd name="T10" fmla="*/ 108 w 79"/>
                  <a:gd name="T11" fmla="*/ 111 h 21"/>
                  <a:gd name="T12" fmla="*/ 0 w 79"/>
                  <a:gd name="T13" fmla="*/ 129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21">
                    <a:moveTo>
                      <a:pt x="11" y="21"/>
                    </a:moveTo>
                    <a:cubicBezTo>
                      <a:pt x="23" y="21"/>
                      <a:pt x="34" y="21"/>
                      <a:pt x="45" y="17"/>
                    </a:cubicBezTo>
                    <a:cubicBezTo>
                      <a:pt x="56" y="15"/>
                      <a:pt x="72" y="9"/>
                      <a:pt x="79" y="0"/>
                    </a:cubicBezTo>
                    <a:cubicBezTo>
                      <a:pt x="74" y="3"/>
                      <a:pt x="69" y="6"/>
                      <a:pt x="64" y="8"/>
                    </a:cubicBezTo>
                    <a:cubicBezTo>
                      <a:pt x="56" y="10"/>
                      <a:pt x="47" y="13"/>
                      <a:pt x="39" y="15"/>
                    </a:cubicBezTo>
                    <a:cubicBezTo>
                      <a:pt x="32" y="16"/>
                      <a:pt x="24" y="16"/>
                      <a:pt x="17" y="18"/>
                    </a:cubicBezTo>
                    <a:cubicBezTo>
                      <a:pt x="12" y="19"/>
                      <a:pt x="5" y="21"/>
                      <a:pt x="0" y="21"/>
                    </a:cubicBezTo>
                  </a:path>
                </a:pathLst>
              </a:custGeom>
              <a:solidFill>
                <a:srgbClr val="EACDA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4" name="Freeform 4973"/>
              <p:cNvSpPr>
                <a:spLocks/>
              </p:cNvSpPr>
              <p:nvPr/>
            </p:nvSpPr>
            <p:spPr bwMode="auto">
              <a:xfrm>
                <a:off x="3978" y="1505"/>
                <a:ext cx="138" cy="347"/>
              </a:xfrm>
              <a:custGeom>
                <a:avLst/>
                <a:gdLst>
                  <a:gd name="T0" fmla="*/ 233 w 55"/>
                  <a:gd name="T1" fmla="*/ 0 h 139"/>
                  <a:gd name="T2" fmla="*/ 301 w 55"/>
                  <a:gd name="T3" fmla="*/ 187 h 139"/>
                  <a:gd name="T4" fmla="*/ 346 w 55"/>
                  <a:gd name="T5" fmla="*/ 379 h 139"/>
                  <a:gd name="T6" fmla="*/ 339 w 55"/>
                  <a:gd name="T7" fmla="*/ 529 h 139"/>
                  <a:gd name="T8" fmla="*/ 284 w 55"/>
                  <a:gd name="T9" fmla="*/ 754 h 139"/>
                  <a:gd name="T10" fmla="*/ 258 w 55"/>
                  <a:gd name="T11" fmla="*/ 816 h 139"/>
                  <a:gd name="T12" fmla="*/ 213 w 55"/>
                  <a:gd name="T13" fmla="*/ 811 h 139"/>
                  <a:gd name="T14" fmla="*/ 171 w 55"/>
                  <a:gd name="T15" fmla="*/ 836 h 139"/>
                  <a:gd name="T16" fmla="*/ 20 w 55"/>
                  <a:gd name="T17" fmla="*/ 779 h 139"/>
                  <a:gd name="T18" fmla="*/ 63 w 55"/>
                  <a:gd name="T19" fmla="*/ 674 h 139"/>
                  <a:gd name="T20" fmla="*/ 138 w 55"/>
                  <a:gd name="T21" fmla="*/ 654 h 139"/>
                  <a:gd name="T22" fmla="*/ 251 w 55"/>
                  <a:gd name="T23" fmla="*/ 617 h 139"/>
                  <a:gd name="T24" fmla="*/ 271 w 55"/>
                  <a:gd name="T25" fmla="*/ 379 h 139"/>
                  <a:gd name="T26" fmla="*/ 271 w 55"/>
                  <a:gd name="T27" fmla="*/ 212 h 139"/>
                  <a:gd name="T28" fmla="*/ 246 w 55"/>
                  <a:gd name="T29" fmla="*/ 62 h 1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139">
                    <a:moveTo>
                      <a:pt x="37" y="0"/>
                    </a:moveTo>
                    <a:cubicBezTo>
                      <a:pt x="39" y="10"/>
                      <a:pt x="45" y="20"/>
                      <a:pt x="48" y="30"/>
                    </a:cubicBezTo>
                    <a:cubicBezTo>
                      <a:pt x="50" y="41"/>
                      <a:pt x="55" y="50"/>
                      <a:pt x="55" y="61"/>
                    </a:cubicBezTo>
                    <a:cubicBezTo>
                      <a:pt x="54" y="71"/>
                      <a:pt x="54" y="75"/>
                      <a:pt x="54" y="85"/>
                    </a:cubicBezTo>
                    <a:cubicBezTo>
                      <a:pt x="54" y="94"/>
                      <a:pt x="45" y="113"/>
                      <a:pt x="45" y="121"/>
                    </a:cubicBezTo>
                    <a:cubicBezTo>
                      <a:pt x="45" y="126"/>
                      <a:pt x="48" y="129"/>
                      <a:pt x="41" y="131"/>
                    </a:cubicBezTo>
                    <a:cubicBezTo>
                      <a:pt x="39" y="131"/>
                      <a:pt x="37" y="130"/>
                      <a:pt x="34" y="130"/>
                    </a:cubicBezTo>
                    <a:cubicBezTo>
                      <a:pt x="32" y="130"/>
                      <a:pt x="29" y="133"/>
                      <a:pt x="27" y="134"/>
                    </a:cubicBezTo>
                    <a:cubicBezTo>
                      <a:pt x="18" y="138"/>
                      <a:pt x="0" y="139"/>
                      <a:pt x="3" y="125"/>
                    </a:cubicBezTo>
                    <a:cubicBezTo>
                      <a:pt x="5" y="120"/>
                      <a:pt x="7" y="114"/>
                      <a:pt x="10" y="108"/>
                    </a:cubicBezTo>
                    <a:cubicBezTo>
                      <a:pt x="13" y="103"/>
                      <a:pt x="16" y="102"/>
                      <a:pt x="22" y="105"/>
                    </a:cubicBezTo>
                    <a:cubicBezTo>
                      <a:pt x="30" y="109"/>
                      <a:pt x="40" y="114"/>
                      <a:pt x="40" y="99"/>
                    </a:cubicBezTo>
                    <a:cubicBezTo>
                      <a:pt x="40" y="86"/>
                      <a:pt x="44" y="74"/>
                      <a:pt x="43" y="61"/>
                    </a:cubicBezTo>
                    <a:cubicBezTo>
                      <a:pt x="43" y="51"/>
                      <a:pt x="44" y="43"/>
                      <a:pt x="43" y="34"/>
                    </a:cubicBezTo>
                    <a:cubicBezTo>
                      <a:pt x="42" y="27"/>
                      <a:pt x="42" y="16"/>
                      <a:pt x="39" y="10"/>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5" name="Freeform 4974"/>
              <p:cNvSpPr>
                <a:spLocks/>
              </p:cNvSpPr>
              <p:nvPr/>
            </p:nvSpPr>
            <p:spPr bwMode="auto">
              <a:xfrm>
                <a:off x="3983" y="1800"/>
                <a:ext cx="123" cy="187"/>
              </a:xfrm>
              <a:custGeom>
                <a:avLst/>
                <a:gdLst>
                  <a:gd name="T0" fmla="*/ 264 w 49"/>
                  <a:gd name="T1" fmla="*/ 25 h 75"/>
                  <a:gd name="T2" fmla="*/ 309 w 49"/>
                  <a:gd name="T3" fmla="*/ 137 h 75"/>
                  <a:gd name="T4" fmla="*/ 284 w 49"/>
                  <a:gd name="T5" fmla="*/ 254 h 75"/>
                  <a:gd name="T6" fmla="*/ 163 w 49"/>
                  <a:gd name="T7" fmla="*/ 466 h 75"/>
                  <a:gd name="T8" fmla="*/ 58 w 49"/>
                  <a:gd name="T9" fmla="*/ 449 h 75"/>
                  <a:gd name="T10" fmla="*/ 208 w 49"/>
                  <a:gd name="T11" fmla="*/ 354 h 75"/>
                  <a:gd name="T12" fmla="*/ 221 w 49"/>
                  <a:gd name="T13" fmla="*/ 175 h 75"/>
                  <a:gd name="T14" fmla="*/ 70 w 49"/>
                  <a:gd name="T15" fmla="*/ 117 h 75"/>
                  <a:gd name="T16" fmla="*/ 138 w 49"/>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75">
                    <a:moveTo>
                      <a:pt x="42" y="4"/>
                    </a:moveTo>
                    <a:cubicBezTo>
                      <a:pt x="40" y="10"/>
                      <a:pt x="48" y="16"/>
                      <a:pt x="49" y="22"/>
                    </a:cubicBezTo>
                    <a:cubicBezTo>
                      <a:pt x="49" y="28"/>
                      <a:pt x="46" y="35"/>
                      <a:pt x="45" y="41"/>
                    </a:cubicBezTo>
                    <a:cubicBezTo>
                      <a:pt x="41" y="54"/>
                      <a:pt x="37" y="66"/>
                      <a:pt x="26" y="75"/>
                    </a:cubicBezTo>
                    <a:cubicBezTo>
                      <a:pt x="28" y="65"/>
                      <a:pt x="14" y="72"/>
                      <a:pt x="9" y="72"/>
                    </a:cubicBezTo>
                    <a:cubicBezTo>
                      <a:pt x="14" y="64"/>
                      <a:pt x="27" y="65"/>
                      <a:pt x="33" y="57"/>
                    </a:cubicBezTo>
                    <a:cubicBezTo>
                      <a:pt x="38" y="50"/>
                      <a:pt x="42" y="34"/>
                      <a:pt x="35" y="28"/>
                    </a:cubicBezTo>
                    <a:cubicBezTo>
                      <a:pt x="28" y="22"/>
                      <a:pt x="18" y="24"/>
                      <a:pt x="11" y="19"/>
                    </a:cubicBezTo>
                    <a:cubicBezTo>
                      <a:pt x="0" y="11"/>
                      <a:pt x="15" y="5"/>
                      <a:pt x="22" y="0"/>
                    </a:cubicBezTo>
                  </a:path>
                </a:pathLst>
              </a:custGeom>
              <a:solidFill>
                <a:srgbClr val="C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6" name="Freeform 4975"/>
              <p:cNvSpPr>
                <a:spLocks/>
              </p:cNvSpPr>
              <p:nvPr/>
            </p:nvSpPr>
            <p:spPr bwMode="auto">
              <a:xfrm>
                <a:off x="3986" y="1760"/>
                <a:ext cx="105" cy="72"/>
              </a:xfrm>
              <a:custGeom>
                <a:avLst/>
                <a:gdLst>
                  <a:gd name="T0" fmla="*/ 88 w 42"/>
                  <a:gd name="T1" fmla="*/ 37 h 29"/>
                  <a:gd name="T2" fmla="*/ 8 w 42"/>
                  <a:gd name="T3" fmla="*/ 137 h 29"/>
                  <a:gd name="T4" fmla="*/ 113 w 42"/>
                  <a:gd name="T5" fmla="*/ 174 h 29"/>
                  <a:gd name="T6" fmla="*/ 250 w 42"/>
                  <a:gd name="T7" fmla="*/ 104 h 29"/>
                  <a:gd name="T8" fmla="*/ 100 w 42"/>
                  <a:gd name="T9" fmla="*/ 5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9">
                    <a:moveTo>
                      <a:pt x="14" y="6"/>
                    </a:moveTo>
                    <a:cubicBezTo>
                      <a:pt x="8" y="0"/>
                      <a:pt x="0" y="17"/>
                      <a:pt x="1" y="22"/>
                    </a:cubicBezTo>
                    <a:cubicBezTo>
                      <a:pt x="2" y="27"/>
                      <a:pt x="13" y="29"/>
                      <a:pt x="18" y="28"/>
                    </a:cubicBezTo>
                    <a:cubicBezTo>
                      <a:pt x="8" y="7"/>
                      <a:pt x="42" y="29"/>
                      <a:pt x="40" y="17"/>
                    </a:cubicBezTo>
                    <a:cubicBezTo>
                      <a:pt x="35" y="17"/>
                      <a:pt x="15" y="17"/>
                      <a:pt x="16" y="8"/>
                    </a:cubicBezTo>
                  </a:path>
                </a:pathLst>
              </a:custGeom>
              <a:solidFill>
                <a:srgbClr val="A16C4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7" name="Freeform 4976"/>
              <p:cNvSpPr>
                <a:spLocks/>
              </p:cNvSpPr>
              <p:nvPr/>
            </p:nvSpPr>
            <p:spPr bwMode="auto">
              <a:xfrm>
                <a:off x="3993" y="1780"/>
                <a:ext cx="58" cy="27"/>
              </a:xfrm>
              <a:custGeom>
                <a:avLst/>
                <a:gdLst>
                  <a:gd name="T0" fmla="*/ 50 w 23"/>
                  <a:gd name="T1" fmla="*/ 0 h 11"/>
                  <a:gd name="T2" fmla="*/ 0 w 23"/>
                  <a:gd name="T3" fmla="*/ 66 h 11"/>
                  <a:gd name="T4" fmla="*/ 71 w 23"/>
                  <a:gd name="T5" fmla="*/ 25 h 11"/>
                  <a:gd name="T6" fmla="*/ 146 w 23"/>
                  <a:gd name="T7" fmla="*/ 37 h 11"/>
                  <a:gd name="T8" fmla="*/ 45 w 2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1">
                    <a:moveTo>
                      <a:pt x="8" y="0"/>
                    </a:moveTo>
                    <a:cubicBezTo>
                      <a:pt x="3" y="1"/>
                      <a:pt x="0" y="7"/>
                      <a:pt x="0" y="11"/>
                    </a:cubicBezTo>
                    <a:cubicBezTo>
                      <a:pt x="4" y="10"/>
                      <a:pt x="7" y="6"/>
                      <a:pt x="11" y="4"/>
                    </a:cubicBezTo>
                    <a:cubicBezTo>
                      <a:pt x="16" y="3"/>
                      <a:pt x="19" y="6"/>
                      <a:pt x="23" y="6"/>
                    </a:cubicBezTo>
                    <a:cubicBezTo>
                      <a:pt x="19" y="3"/>
                      <a:pt x="12" y="2"/>
                      <a:pt x="7" y="0"/>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8" name="Freeform 4977"/>
              <p:cNvSpPr>
                <a:spLocks/>
              </p:cNvSpPr>
              <p:nvPr/>
            </p:nvSpPr>
            <p:spPr bwMode="auto">
              <a:xfrm>
                <a:off x="3563" y="1977"/>
                <a:ext cx="115" cy="63"/>
              </a:xfrm>
              <a:custGeom>
                <a:avLst/>
                <a:gdLst>
                  <a:gd name="T0" fmla="*/ 13 w 46"/>
                  <a:gd name="T1" fmla="*/ 151 h 25"/>
                  <a:gd name="T2" fmla="*/ 125 w 46"/>
                  <a:gd name="T3" fmla="*/ 159 h 25"/>
                  <a:gd name="T4" fmla="*/ 188 w 46"/>
                  <a:gd name="T5" fmla="*/ 146 h 25"/>
                  <a:gd name="T6" fmla="*/ 245 w 46"/>
                  <a:gd name="T7" fmla="*/ 139 h 25"/>
                  <a:gd name="T8" fmla="*/ 213 w 46"/>
                  <a:gd name="T9" fmla="*/ 71 h 25"/>
                  <a:gd name="T10" fmla="*/ 120 w 46"/>
                  <a:gd name="T11" fmla="*/ 0 h 25"/>
                  <a:gd name="T12" fmla="*/ 125 w 46"/>
                  <a:gd name="T13" fmla="*/ 101 h 25"/>
                  <a:gd name="T14" fmla="*/ 0 w 46"/>
                  <a:gd name="T15" fmla="*/ 151 h 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25">
                    <a:moveTo>
                      <a:pt x="2" y="24"/>
                    </a:moveTo>
                    <a:cubicBezTo>
                      <a:pt x="7" y="24"/>
                      <a:pt x="14" y="25"/>
                      <a:pt x="20" y="25"/>
                    </a:cubicBezTo>
                    <a:cubicBezTo>
                      <a:pt x="24" y="25"/>
                      <a:pt x="26" y="24"/>
                      <a:pt x="30" y="23"/>
                    </a:cubicBezTo>
                    <a:cubicBezTo>
                      <a:pt x="33" y="21"/>
                      <a:pt x="36" y="23"/>
                      <a:pt x="39" y="22"/>
                    </a:cubicBezTo>
                    <a:cubicBezTo>
                      <a:pt x="46" y="20"/>
                      <a:pt x="39" y="14"/>
                      <a:pt x="34" y="11"/>
                    </a:cubicBezTo>
                    <a:cubicBezTo>
                      <a:pt x="30" y="7"/>
                      <a:pt x="24" y="5"/>
                      <a:pt x="19" y="0"/>
                    </a:cubicBezTo>
                    <a:cubicBezTo>
                      <a:pt x="25" y="7"/>
                      <a:pt x="29" y="11"/>
                      <a:pt x="20" y="16"/>
                    </a:cubicBezTo>
                    <a:cubicBezTo>
                      <a:pt x="15" y="19"/>
                      <a:pt x="3" y="18"/>
                      <a:pt x="0" y="24"/>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79" name="Freeform 4978"/>
              <p:cNvSpPr>
                <a:spLocks/>
              </p:cNvSpPr>
              <p:nvPr/>
            </p:nvSpPr>
            <p:spPr bwMode="auto">
              <a:xfrm>
                <a:off x="3498" y="1892"/>
                <a:ext cx="53" cy="55"/>
              </a:xfrm>
              <a:custGeom>
                <a:avLst/>
                <a:gdLst>
                  <a:gd name="T0" fmla="*/ 96 w 21"/>
                  <a:gd name="T1" fmla="*/ 25 h 22"/>
                  <a:gd name="T2" fmla="*/ 0 w 21"/>
                  <a:gd name="T3" fmla="*/ 75 h 22"/>
                  <a:gd name="T4" fmla="*/ 134 w 21"/>
                  <a:gd name="T5" fmla="*/ 138 h 22"/>
                  <a:gd name="T6" fmla="*/ 126 w 21"/>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 h="22">
                    <a:moveTo>
                      <a:pt x="15" y="4"/>
                    </a:moveTo>
                    <a:cubicBezTo>
                      <a:pt x="9" y="5"/>
                      <a:pt x="4" y="8"/>
                      <a:pt x="0" y="12"/>
                    </a:cubicBezTo>
                    <a:cubicBezTo>
                      <a:pt x="2" y="19"/>
                      <a:pt x="15" y="22"/>
                      <a:pt x="21" y="22"/>
                    </a:cubicBezTo>
                    <a:cubicBezTo>
                      <a:pt x="12" y="18"/>
                      <a:pt x="12" y="7"/>
                      <a:pt x="20" y="0"/>
                    </a:cubicBezTo>
                  </a:path>
                </a:pathLst>
              </a:custGeom>
              <a:solidFill>
                <a:srgbClr val="814B3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0" name="Freeform 4979"/>
              <p:cNvSpPr>
                <a:spLocks/>
              </p:cNvSpPr>
              <p:nvPr/>
            </p:nvSpPr>
            <p:spPr bwMode="auto">
              <a:xfrm>
                <a:off x="2723" y="1660"/>
                <a:ext cx="50" cy="45"/>
              </a:xfrm>
              <a:custGeom>
                <a:avLst/>
                <a:gdLst>
                  <a:gd name="T0" fmla="*/ 0 w 20"/>
                  <a:gd name="T1" fmla="*/ 8 h 18"/>
                  <a:gd name="T2" fmla="*/ 33 w 20"/>
                  <a:gd name="T3" fmla="*/ 70 h 18"/>
                  <a:gd name="T4" fmla="*/ 125 w 20"/>
                  <a:gd name="T5" fmla="*/ 113 h 18"/>
                  <a:gd name="T6" fmla="*/ 88 w 20"/>
                  <a:gd name="T7" fmla="*/ 50 h 18"/>
                  <a:gd name="T8" fmla="*/ 38 w 20"/>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8">
                    <a:moveTo>
                      <a:pt x="0" y="1"/>
                    </a:moveTo>
                    <a:cubicBezTo>
                      <a:pt x="2" y="3"/>
                      <a:pt x="6" y="7"/>
                      <a:pt x="5" y="11"/>
                    </a:cubicBezTo>
                    <a:cubicBezTo>
                      <a:pt x="12" y="10"/>
                      <a:pt x="16" y="12"/>
                      <a:pt x="20" y="18"/>
                    </a:cubicBezTo>
                    <a:cubicBezTo>
                      <a:pt x="20" y="13"/>
                      <a:pt x="19" y="10"/>
                      <a:pt x="14" y="8"/>
                    </a:cubicBezTo>
                    <a:cubicBezTo>
                      <a:pt x="9" y="6"/>
                      <a:pt x="5" y="6"/>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1" name="Freeform 4980"/>
              <p:cNvSpPr>
                <a:spLocks/>
              </p:cNvSpPr>
              <p:nvPr/>
            </p:nvSpPr>
            <p:spPr bwMode="auto">
              <a:xfrm>
                <a:off x="2901" y="1815"/>
                <a:ext cx="50" cy="85"/>
              </a:xfrm>
              <a:custGeom>
                <a:avLst/>
                <a:gdLst>
                  <a:gd name="T0" fmla="*/ 13 w 20"/>
                  <a:gd name="T1" fmla="*/ 0 h 34"/>
                  <a:gd name="T2" fmla="*/ 70 w 20"/>
                  <a:gd name="T3" fmla="*/ 213 h 34"/>
                  <a:gd name="T4" fmla="*/ 45 w 20"/>
                  <a:gd name="T5" fmla="*/ 88 h 34"/>
                  <a:gd name="T6" fmla="*/ 25 w 20"/>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34">
                    <a:moveTo>
                      <a:pt x="2" y="0"/>
                    </a:moveTo>
                    <a:cubicBezTo>
                      <a:pt x="7" y="10"/>
                      <a:pt x="20" y="20"/>
                      <a:pt x="11" y="34"/>
                    </a:cubicBezTo>
                    <a:cubicBezTo>
                      <a:pt x="11" y="27"/>
                      <a:pt x="12" y="19"/>
                      <a:pt x="7" y="14"/>
                    </a:cubicBezTo>
                    <a:cubicBezTo>
                      <a:pt x="2" y="9"/>
                      <a:pt x="0" y="7"/>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2" name="Freeform 4981"/>
              <p:cNvSpPr>
                <a:spLocks/>
              </p:cNvSpPr>
              <p:nvPr/>
            </p:nvSpPr>
            <p:spPr bwMode="auto">
              <a:xfrm>
                <a:off x="2886" y="1365"/>
                <a:ext cx="220" cy="117"/>
              </a:xfrm>
              <a:custGeom>
                <a:avLst/>
                <a:gdLst>
                  <a:gd name="T0" fmla="*/ 0 w 88"/>
                  <a:gd name="T1" fmla="*/ 254 h 47"/>
                  <a:gd name="T2" fmla="*/ 125 w 88"/>
                  <a:gd name="T3" fmla="*/ 192 h 47"/>
                  <a:gd name="T4" fmla="*/ 263 w 88"/>
                  <a:gd name="T5" fmla="*/ 187 h 47"/>
                  <a:gd name="T6" fmla="*/ 395 w 88"/>
                  <a:gd name="T7" fmla="*/ 142 h 47"/>
                  <a:gd name="T8" fmla="*/ 550 w 88"/>
                  <a:gd name="T9" fmla="*/ 0 h 47"/>
                  <a:gd name="T10" fmla="*/ 488 w 88"/>
                  <a:gd name="T11" fmla="*/ 129 h 47"/>
                  <a:gd name="T12" fmla="*/ 245 w 88"/>
                  <a:gd name="T13" fmla="*/ 254 h 47"/>
                  <a:gd name="T14" fmla="*/ 200 w 88"/>
                  <a:gd name="T15" fmla="*/ 286 h 47"/>
                  <a:gd name="T16" fmla="*/ 163 w 88"/>
                  <a:gd name="T17" fmla="*/ 254 h 47"/>
                  <a:gd name="T18" fmla="*/ 83 w 88"/>
                  <a:gd name="T19" fmla="*/ 241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8" h="47">
                    <a:moveTo>
                      <a:pt x="0" y="41"/>
                    </a:moveTo>
                    <a:cubicBezTo>
                      <a:pt x="9" y="45"/>
                      <a:pt x="15" y="34"/>
                      <a:pt x="20" y="31"/>
                    </a:cubicBezTo>
                    <a:cubicBezTo>
                      <a:pt x="27" y="26"/>
                      <a:pt x="35" y="33"/>
                      <a:pt x="42" y="30"/>
                    </a:cubicBezTo>
                    <a:cubicBezTo>
                      <a:pt x="49" y="27"/>
                      <a:pt x="56" y="26"/>
                      <a:pt x="63" y="23"/>
                    </a:cubicBezTo>
                    <a:cubicBezTo>
                      <a:pt x="75" y="18"/>
                      <a:pt x="78" y="7"/>
                      <a:pt x="88" y="0"/>
                    </a:cubicBezTo>
                    <a:cubicBezTo>
                      <a:pt x="85" y="7"/>
                      <a:pt x="79" y="13"/>
                      <a:pt x="78" y="21"/>
                    </a:cubicBezTo>
                    <a:cubicBezTo>
                      <a:pt x="63" y="21"/>
                      <a:pt x="50" y="34"/>
                      <a:pt x="39" y="41"/>
                    </a:cubicBezTo>
                    <a:cubicBezTo>
                      <a:pt x="37" y="43"/>
                      <a:pt x="34" y="45"/>
                      <a:pt x="32" y="46"/>
                    </a:cubicBezTo>
                    <a:cubicBezTo>
                      <a:pt x="26" y="47"/>
                      <a:pt x="28" y="44"/>
                      <a:pt x="26" y="41"/>
                    </a:cubicBezTo>
                    <a:cubicBezTo>
                      <a:pt x="23" y="32"/>
                      <a:pt x="19" y="43"/>
                      <a:pt x="13" y="3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3" name="Freeform 4982"/>
              <p:cNvSpPr>
                <a:spLocks/>
              </p:cNvSpPr>
              <p:nvPr/>
            </p:nvSpPr>
            <p:spPr bwMode="auto">
              <a:xfrm>
                <a:off x="2876" y="977"/>
                <a:ext cx="92" cy="95"/>
              </a:xfrm>
              <a:custGeom>
                <a:avLst/>
                <a:gdLst>
                  <a:gd name="T0" fmla="*/ 80 w 37"/>
                  <a:gd name="T1" fmla="*/ 95 h 38"/>
                  <a:gd name="T2" fmla="*/ 191 w 37"/>
                  <a:gd name="T3" fmla="*/ 175 h 38"/>
                  <a:gd name="T4" fmla="*/ 179 w 37"/>
                  <a:gd name="T5" fmla="*/ 120 h 38"/>
                  <a:gd name="T6" fmla="*/ 229 w 37"/>
                  <a:gd name="T7" fmla="*/ 70 h 38"/>
                  <a:gd name="T8" fmla="*/ 149 w 37"/>
                  <a:gd name="T9" fmla="*/ 133 h 38"/>
                  <a:gd name="T10" fmla="*/ 0 w 37"/>
                  <a:gd name="T11" fmla="*/ 33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38">
                    <a:moveTo>
                      <a:pt x="13" y="15"/>
                    </a:moveTo>
                    <a:cubicBezTo>
                      <a:pt x="15" y="17"/>
                      <a:pt x="27" y="38"/>
                      <a:pt x="31" y="28"/>
                    </a:cubicBezTo>
                    <a:cubicBezTo>
                      <a:pt x="32" y="25"/>
                      <a:pt x="28" y="22"/>
                      <a:pt x="29" y="19"/>
                    </a:cubicBezTo>
                    <a:cubicBezTo>
                      <a:pt x="30" y="16"/>
                      <a:pt x="34" y="13"/>
                      <a:pt x="37" y="11"/>
                    </a:cubicBezTo>
                    <a:cubicBezTo>
                      <a:pt x="32" y="14"/>
                      <a:pt x="27" y="16"/>
                      <a:pt x="24" y="21"/>
                    </a:cubicBezTo>
                    <a:cubicBezTo>
                      <a:pt x="20" y="18"/>
                      <a:pt x="3" y="0"/>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4" name="Freeform 4983"/>
              <p:cNvSpPr>
                <a:spLocks/>
              </p:cNvSpPr>
              <p:nvPr/>
            </p:nvSpPr>
            <p:spPr bwMode="auto">
              <a:xfrm>
                <a:off x="3091" y="1134"/>
                <a:ext cx="77" cy="78"/>
              </a:xfrm>
              <a:custGeom>
                <a:avLst/>
                <a:gdLst>
                  <a:gd name="T0" fmla="*/ 42 w 31"/>
                  <a:gd name="T1" fmla="*/ 8 h 31"/>
                  <a:gd name="T2" fmla="*/ 55 w 31"/>
                  <a:gd name="T3" fmla="*/ 101 h 31"/>
                  <a:gd name="T4" fmla="*/ 55 w 31"/>
                  <a:gd name="T5" fmla="*/ 171 h 31"/>
                  <a:gd name="T6" fmla="*/ 92 w 31"/>
                  <a:gd name="T7" fmla="*/ 50 h 31"/>
                  <a:gd name="T8" fmla="*/ 191 w 31"/>
                  <a:gd name="T9" fmla="*/ 8 h 31"/>
                  <a:gd name="T10" fmla="*/ 55 w 31"/>
                  <a:gd name="T11" fmla="*/ 0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31">
                    <a:moveTo>
                      <a:pt x="7" y="1"/>
                    </a:moveTo>
                    <a:cubicBezTo>
                      <a:pt x="9" y="5"/>
                      <a:pt x="11" y="11"/>
                      <a:pt x="9" y="16"/>
                    </a:cubicBezTo>
                    <a:cubicBezTo>
                      <a:pt x="8" y="18"/>
                      <a:pt x="0" y="31"/>
                      <a:pt x="9" y="27"/>
                    </a:cubicBezTo>
                    <a:cubicBezTo>
                      <a:pt x="15" y="23"/>
                      <a:pt x="12" y="13"/>
                      <a:pt x="15" y="8"/>
                    </a:cubicBezTo>
                    <a:cubicBezTo>
                      <a:pt x="18" y="3"/>
                      <a:pt x="26" y="3"/>
                      <a:pt x="31" y="1"/>
                    </a:cubicBezTo>
                    <a:cubicBezTo>
                      <a:pt x="27" y="1"/>
                      <a:pt x="8" y="5"/>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5" name="Freeform 4984"/>
              <p:cNvSpPr>
                <a:spLocks/>
              </p:cNvSpPr>
              <p:nvPr/>
            </p:nvSpPr>
            <p:spPr bwMode="auto">
              <a:xfrm>
                <a:off x="3421" y="1184"/>
                <a:ext cx="72" cy="60"/>
              </a:xfrm>
              <a:custGeom>
                <a:avLst/>
                <a:gdLst>
                  <a:gd name="T0" fmla="*/ 0 w 29"/>
                  <a:gd name="T1" fmla="*/ 20 h 24"/>
                  <a:gd name="T2" fmla="*/ 30 w 29"/>
                  <a:gd name="T3" fmla="*/ 58 h 24"/>
                  <a:gd name="T4" fmla="*/ 87 w 29"/>
                  <a:gd name="T5" fmla="*/ 75 h 24"/>
                  <a:gd name="T6" fmla="*/ 166 w 29"/>
                  <a:gd name="T7" fmla="*/ 150 h 24"/>
                  <a:gd name="T8" fmla="*/ 5 w 29"/>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4">
                    <a:moveTo>
                      <a:pt x="0" y="3"/>
                    </a:moveTo>
                    <a:cubicBezTo>
                      <a:pt x="0" y="4"/>
                      <a:pt x="4" y="8"/>
                      <a:pt x="5" y="9"/>
                    </a:cubicBezTo>
                    <a:cubicBezTo>
                      <a:pt x="9" y="11"/>
                      <a:pt x="10" y="10"/>
                      <a:pt x="14" y="12"/>
                    </a:cubicBezTo>
                    <a:cubicBezTo>
                      <a:pt x="20" y="14"/>
                      <a:pt x="22" y="22"/>
                      <a:pt x="27" y="24"/>
                    </a:cubicBezTo>
                    <a:cubicBezTo>
                      <a:pt x="29" y="10"/>
                      <a:pt x="5" y="11"/>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6" name="Freeform 4985"/>
              <p:cNvSpPr>
                <a:spLocks/>
              </p:cNvSpPr>
              <p:nvPr/>
            </p:nvSpPr>
            <p:spPr bwMode="auto">
              <a:xfrm>
                <a:off x="3151" y="899"/>
                <a:ext cx="135" cy="63"/>
              </a:xfrm>
              <a:custGeom>
                <a:avLst/>
                <a:gdLst>
                  <a:gd name="T0" fmla="*/ 0 w 54"/>
                  <a:gd name="T1" fmla="*/ 25 h 25"/>
                  <a:gd name="T2" fmla="*/ 20 w 54"/>
                  <a:gd name="T3" fmla="*/ 108 h 25"/>
                  <a:gd name="T4" fmla="*/ 88 w 54"/>
                  <a:gd name="T5" fmla="*/ 76 h 25"/>
                  <a:gd name="T6" fmla="*/ 188 w 54"/>
                  <a:gd name="T7" fmla="*/ 101 h 25"/>
                  <a:gd name="T8" fmla="*/ 270 w 54"/>
                  <a:gd name="T9" fmla="*/ 108 h 25"/>
                  <a:gd name="T10" fmla="*/ 338 w 54"/>
                  <a:gd name="T11" fmla="*/ 146 h 25"/>
                  <a:gd name="T12" fmla="*/ 275 w 54"/>
                  <a:gd name="T13" fmla="*/ 96 h 25"/>
                  <a:gd name="T14" fmla="*/ 175 w 54"/>
                  <a:gd name="T15" fmla="*/ 88 h 25"/>
                  <a:gd name="T16" fmla="*/ 138 w 54"/>
                  <a:gd name="T17" fmla="*/ 71 h 25"/>
                  <a:gd name="T18" fmla="*/ 95 w 54"/>
                  <a:gd name="T19" fmla="*/ 58 h 25"/>
                  <a:gd name="T20" fmla="*/ 8 w 54"/>
                  <a:gd name="T21" fmla="*/ 2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 h="25">
                    <a:moveTo>
                      <a:pt x="0" y="4"/>
                    </a:moveTo>
                    <a:cubicBezTo>
                      <a:pt x="5" y="6"/>
                      <a:pt x="5" y="12"/>
                      <a:pt x="3" y="17"/>
                    </a:cubicBezTo>
                    <a:cubicBezTo>
                      <a:pt x="7" y="15"/>
                      <a:pt x="9" y="11"/>
                      <a:pt x="14" y="12"/>
                    </a:cubicBezTo>
                    <a:cubicBezTo>
                      <a:pt x="19" y="12"/>
                      <a:pt x="25" y="15"/>
                      <a:pt x="30" y="16"/>
                    </a:cubicBezTo>
                    <a:cubicBezTo>
                      <a:pt x="35" y="17"/>
                      <a:pt x="38" y="15"/>
                      <a:pt x="43" y="17"/>
                    </a:cubicBezTo>
                    <a:cubicBezTo>
                      <a:pt x="46" y="18"/>
                      <a:pt x="51" y="25"/>
                      <a:pt x="54" y="23"/>
                    </a:cubicBezTo>
                    <a:cubicBezTo>
                      <a:pt x="49" y="21"/>
                      <a:pt x="49" y="16"/>
                      <a:pt x="44" y="15"/>
                    </a:cubicBezTo>
                    <a:cubicBezTo>
                      <a:pt x="39" y="14"/>
                      <a:pt x="33" y="16"/>
                      <a:pt x="28" y="14"/>
                    </a:cubicBezTo>
                    <a:cubicBezTo>
                      <a:pt x="26" y="13"/>
                      <a:pt x="24" y="12"/>
                      <a:pt x="22" y="11"/>
                    </a:cubicBezTo>
                    <a:cubicBezTo>
                      <a:pt x="20" y="10"/>
                      <a:pt x="17" y="10"/>
                      <a:pt x="15" y="9"/>
                    </a:cubicBezTo>
                    <a:cubicBezTo>
                      <a:pt x="11" y="8"/>
                      <a:pt x="6" y="0"/>
                      <a:pt x="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7" name="Freeform 4986"/>
              <p:cNvSpPr>
                <a:spLocks/>
              </p:cNvSpPr>
              <p:nvPr/>
            </p:nvSpPr>
            <p:spPr bwMode="auto">
              <a:xfrm>
                <a:off x="2628" y="857"/>
                <a:ext cx="128" cy="60"/>
              </a:xfrm>
              <a:custGeom>
                <a:avLst/>
                <a:gdLst>
                  <a:gd name="T0" fmla="*/ 38 w 51"/>
                  <a:gd name="T1" fmla="*/ 0 h 24"/>
                  <a:gd name="T2" fmla="*/ 25 w 51"/>
                  <a:gd name="T3" fmla="*/ 58 h 24"/>
                  <a:gd name="T4" fmla="*/ 8 w 51"/>
                  <a:gd name="T5" fmla="*/ 120 h 24"/>
                  <a:gd name="T6" fmla="*/ 113 w 51"/>
                  <a:gd name="T7" fmla="*/ 95 h 24"/>
                  <a:gd name="T8" fmla="*/ 208 w 51"/>
                  <a:gd name="T9" fmla="*/ 95 h 24"/>
                  <a:gd name="T10" fmla="*/ 321 w 51"/>
                  <a:gd name="T11" fmla="*/ 88 h 24"/>
                  <a:gd name="T12" fmla="*/ 251 w 51"/>
                  <a:gd name="T13" fmla="*/ 50 h 24"/>
                  <a:gd name="T14" fmla="*/ 158 w 51"/>
                  <a:gd name="T15" fmla="*/ 63 h 24"/>
                  <a:gd name="T16" fmla="*/ 113 w 51"/>
                  <a:gd name="T17" fmla="*/ 83 h 24"/>
                  <a:gd name="T18" fmla="*/ 50 w 51"/>
                  <a:gd name="T19" fmla="*/ 88 h 24"/>
                  <a:gd name="T20" fmla="*/ 50 w 51"/>
                  <a:gd name="T21" fmla="*/ 13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24">
                    <a:moveTo>
                      <a:pt x="6" y="0"/>
                    </a:moveTo>
                    <a:cubicBezTo>
                      <a:pt x="6" y="3"/>
                      <a:pt x="6" y="6"/>
                      <a:pt x="4" y="9"/>
                    </a:cubicBezTo>
                    <a:cubicBezTo>
                      <a:pt x="3" y="12"/>
                      <a:pt x="0" y="16"/>
                      <a:pt x="1" y="19"/>
                    </a:cubicBezTo>
                    <a:cubicBezTo>
                      <a:pt x="4" y="24"/>
                      <a:pt x="15" y="17"/>
                      <a:pt x="18" y="15"/>
                    </a:cubicBezTo>
                    <a:cubicBezTo>
                      <a:pt x="25" y="12"/>
                      <a:pt x="27" y="14"/>
                      <a:pt x="33" y="15"/>
                    </a:cubicBezTo>
                    <a:cubicBezTo>
                      <a:pt x="39" y="16"/>
                      <a:pt x="46" y="10"/>
                      <a:pt x="51" y="14"/>
                    </a:cubicBezTo>
                    <a:cubicBezTo>
                      <a:pt x="47" y="13"/>
                      <a:pt x="42" y="11"/>
                      <a:pt x="40" y="8"/>
                    </a:cubicBezTo>
                    <a:cubicBezTo>
                      <a:pt x="35" y="13"/>
                      <a:pt x="31" y="10"/>
                      <a:pt x="25" y="10"/>
                    </a:cubicBezTo>
                    <a:cubicBezTo>
                      <a:pt x="22" y="10"/>
                      <a:pt x="21" y="12"/>
                      <a:pt x="18" y="13"/>
                    </a:cubicBezTo>
                    <a:cubicBezTo>
                      <a:pt x="15" y="15"/>
                      <a:pt x="12" y="14"/>
                      <a:pt x="8" y="14"/>
                    </a:cubicBezTo>
                    <a:cubicBezTo>
                      <a:pt x="7" y="10"/>
                      <a:pt x="11" y="6"/>
                      <a:pt x="8"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8" name="Freeform 4987"/>
              <p:cNvSpPr>
                <a:spLocks/>
              </p:cNvSpPr>
              <p:nvPr/>
            </p:nvSpPr>
            <p:spPr bwMode="auto">
              <a:xfrm>
                <a:off x="2616" y="1094"/>
                <a:ext cx="37" cy="118"/>
              </a:xfrm>
              <a:custGeom>
                <a:avLst/>
                <a:gdLst>
                  <a:gd name="T0" fmla="*/ 30 w 15"/>
                  <a:gd name="T1" fmla="*/ 0 h 47"/>
                  <a:gd name="T2" fmla="*/ 5 w 15"/>
                  <a:gd name="T3" fmla="*/ 95 h 47"/>
                  <a:gd name="T4" fmla="*/ 49 w 15"/>
                  <a:gd name="T5" fmla="*/ 151 h 47"/>
                  <a:gd name="T6" fmla="*/ 91 w 15"/>
                  <a:gd name="T7" fmla="*/ 296 h 47"/>
                  <a:gd name="T8" fmla="*/ 62 w 15"/>
                  <a:gd name="T9" fmla="*/ 126 h 47"/>
                  <a:gd name="T10" fmla="*/ 37 w 15"/>
                  <a:gd name="T11" fmla="*/ 75 h 47"/>
                  <a:gd name="T12" fmla="*/ 42 w 15"/>
                  <a:gd name="T13" fmla="*/ 8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7">
                    <a:moveTo>
                      <a:pt x="5" y="0"/>
                    </a:moveTo>
                    <a:cubicBezTo>
                      <a:pt x="3" y="3"/>
                      <a:pt x="2" y="12"/>
                      <a:pt x="1" y="15"/>
                    </a:cubicBezTo>
                    <a:cubicBezTo>
                      <a:pt x="0" y="22"/>
                      <a:pt x="4" y="19"/>
                      <a:pt x="8" y="24"/>
                    </a:cubicBezTo>
                    <a:cubicBezTo>
                      <a:pt x="14" y="30"/>
                      <a:pt x="11" y="41"/>
                      <a:pt x="15" y="47"/>
                    </a:cubicBezTo>
                    <a:cubicBezTo>
                      <a:pt x="14" y="40"/>
                      <a:pt x="15" y="26"/>
                      <a:pt x="10" y="20"/>
                    </a:cubicBezTo>
                    <a:cubicBezTo>
                      <a:pt x="7" y="16"/>
                      <a:pt x="6" y="18"/>
                      <a:pt x="6" y="12"/>
                    </a:cubicBezTo>
                    <a:cubicBezTo>
                      <a:pt x="7" y="8"/>
                      <a:pt x="7" y="5"/>
                      <a:pt x="7"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89" name="Freeform 4988"/>
              <p:cNvSpPr>
                <a:spLocks/>
              </p:cNvSpPr>
              <p:nvPr/>
            </p:nvSpPr>
            <p:spPr bwMode="auto">
              <a:xfrm>
                <a:off x="2826" y="1162"/>
                <a:ext cx="52" cy="77"/>
              </a:xfrm>
              <a:custGeom>
                <a:avLst/>
                <a:gdLst>
                  <a:gd name="T0" fmla="*/ 0 w 21"/>
                  <a:gd name="T1" fmla="*/ 0 h 31"/>
                  <a:gd name="T2" fmla="*/ 79 w 21"/>
                  <a:gd name="T3" fmla="*/ 55 h 31"/>
                  <a:gd name="T4" fmla="*/ 92 w 21"/>
                  <a:gd name="T5" fmla="*/ 191 h 31"/>
                  <a:gd name="T6" fmla="*/ 92 w 21"/>
                  <a:gd name="T7" fmla="*/ 112 h 31"/>
                  <a:gd name="T8" fmla="*/ 54 w 21"/>
                  <a:gd name="T9" fmla="*/ 79 h 31"/>
                  <a:gd name="T10" fmla="*/ 54 w 21"/>
                  <a:gd name="T11" fmla="*/ 25 h 31"/>
                  <a:gd name="T12" fmla="*/ 12 w 21"/>
                  <a:gd name="T13" fmla="*/ 0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31">
                    <a:moveTo>
                      <a:pt x="0" y="0"/>
                    </a:moveTo>
                    <a:cubicBezTo>
                      <a:pt x="7" y="1"/>
                      <a:pt x="11" y="2"/>
                      <a:pt x="13" y="9"/>
                    </a:cubicBezTo>
                    <a:cubicBezTo>
                      <a:pt x="15" y="15"/>
                      <a:pt x="21" y="26"/>
                      <a:pt x="15" y="31"/>
                    </a:cubicBezTo>
                    <a:cubicBezTo>
                      <a:pt x="15" y="27"/>
                      <a:pt x="16" y="22"/>
                      <a:pt x="15" y="18"/>
                    </a:cubicBezTo>
                    <a:cubicBezTo>
                      <a:pt x="13" y="14"/>
                      <a:pt x="11" y="16"/>
                      <a:pt x="9" y="13"/>
                    </a:cubicBezTo>
                    <a:cubicBezTo>
                      <a:pt x="7" y="11"/>
                      <a:pt x="10" y="7"/>
                      <a:pt x="9" y="4"/>
                    </a:cubicBezTo>
                    <a:cubicBezTo>
                      <a:pt x="7" y="1"/>
                      <a:pt x="2" y="2"/>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0" name="Freeform 4989"/>
              <p:cNvSpPr>
                <a:spLocks/>
              </p:cNvSpPr>
              <p:nvPr/>
            </p:nvSpPr>
            <p:spPr bwMode="auto">
              <a:xfrm>
                <a:off x="2551" y="1377"/>
                <a:ext cx="62" cy="25"/>
              </a:xfrm>
              <a:custGeom>
                <a:avLst/>
                <a:gdLst>
                  <a:gd name="T0" fmla="*/ 0 w 25"/>
                  <a:gd name="T1" fmla="*/ 33 h 10"/>
                  <a:gd name="T2" fmla="*/ 67 w 25"/>
                  <a:gd name="T3" fmla="*/ 0 h 10"/>
                  <a:gd name="T4" fmla="*/ 154 w 25"/>
                  <a:gd name="T5" fmla="*/ 58 h 10"/>
                  <a:gd name="T6" fmla="*/ 74 w 25"/>
                  <a:gd name="T7" fmla="*/ 63 h 10"/>
                  <a:gd name="T8" fmla="*/ 55 w 25"/>
                  <a:gd name="T9" fmla="*/ 20 h 10"/>
                  <a:gd name="T10" fmla="*/ 50 w 25"/>
                  <a:gd name="T11" fmla="*/ 25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0">
                    <a:moveTo>
                      <a:pt x="0" y="5"/>
                    </a:moveTo>
                    <a:cubicBezTo>
                      <a:pt x="3" y="6"/>
                      <a:pt x="9" y="2"/>
                      <a:pt x="11" y="0"/>
                    </a:cubicBezTo>
                    <a:cubicBezTo>
                      <a:pt x="11" y="9"/>
                      <a:pt x="23" y="3"/>
                      <a:pt x="25" y="9"/>
                    </a:cubicBezTo>
                    <a:cubicBezTo>
                      <a:pt x="21" y="8"/>
                      <a:pt x="16" y="9"/>
                      <a:pt x="12" y="10"/>
                    </a:cubicBezTo>
                    <a:cubicBezTo>
                      <a:pt x="13" y="8"/>
                      <a:pt x="11" y="5"/>
                      <a:pt x="9" y="3"/>
                    </a:cubicBezTo>
                    <a:cubicBezTo>
                      <a:pt x="8" y="3"/>
                      <a:pt x="9" y="4"/>
                      <a:pt x="8"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1" name="Freeform 4990"/>
              <p:cNvSpPr>
                <a:spLocks/>
              </p:cNvSpPr>
              <p:nvPr/>
            </p:nvSpPr>
            <p:spPr bwMode="auto">
              <a:xfrm>
                <a:off x="2256" y="1312"/>
                <a:ext cx="77" cy="35"/>
              </a:xfrm>
              <a:custGeom>
                <a:avLst/>
                <a:gdLst>
                  <a:gd name="T0" fmla="*/ 30 w 31"/>
                  <a:gd name="T1" fmla="*/ 0 h 14"/>
                  <a:gd name="T2" fmla="*/ 0 w 31"/>
                  <a:gd name="T3" fmla="*/ 88 h 14"/>
                  <a:gd name="T4" fmla="*/ 87 w 31"/>
                  <a:gd name="T5" fmla="*/ 25 h 14"/>
                  <a:gd name="T6" fmla="*/ 191 w 31"/>
                  <a:gd name="T7" fmla="*/ 20 h 14"/>
                  <a:gd name="T8" fmla="*/ 104 w 31"/>
                  <a:gd name="T9" fmla="*/ 20 h 14"/>
                  <a:gd name="T10" fmla="*/ 67 w 31"/>
                  <a:gd name="T11" fmla="*/ 8 h 14"/>
                  <a:gd name="T12" fmla="*/ 25 w 31"/>
                  <a:gd name="T13" fmla="*/ 8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14">
                    <a:moveTo>
                      <a:pt x="5" y="0"/>
                    </a:moveTo>
                    <a:cubicBezTo>
                      <a:pt x="5" y="5"/>
                      <a:pt x="2" y="10"/>
                      <a:pt x="0" y="14"/>
                    </a:cubicBezTo>
                    <a:cubicBezTo>
                      <a:pt x="3" y="9"/>
                      <a:pt x="7" y="5"/>
                      <a:pt x="14" y="4"/>
                    </a:cubicBezTo>
                    <a:cubicBezTo>
                      <a:pt x="20" y="4"/>
                      <a:pt x="26" y="7"/>
                      <a:pt x="31" y="3"/>
                    </a:cubicBezTo>
                    <a:cubicBezTo>
                      <a:pt x="27" y="1"/>
                      <a:pt x="21" y="4"/>
                      <a:pt x="17" y="3"/>
                    </a:cubicBezTo>
                    <a:cubicBezTo>
                      <a:pt x="14" y="3"/>
                      <a:pt x="13" y="2"/>
                      <a:pt x="11" y="1"/>
                    </a:cubicBezTo>
                    <a:cubicBezTo>
                      <a:pt x="8" y="1"/>
                      <a:pt x="5" y="1"/>
                      <a:pt x="4"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2" name="Freeform 4991"/>
              <p:cNvSpPr>
                <a:spLocks/>
              </p:cNvSpPr>
              <p:nvPr/>
            </p:nvSpPr>
            <p:spPr bwMode="auto">
              <a:xfrm>
                <a:off x="2141" y="1039"/>
                <a:ext cx="32" cy="128"/>
              </a:xfrm>
              <a:custGeom>
                <a:avLst/>
                <a:gdLst>
                  <a:gd name="T0" fmla="*/ 12 w 13"/>
                  <a:gd name="T1" fmla="*/ 100 h 51"/>
                  <a:gd name="T2" fmla="*/ 0 w 13"/>
                  <a:gd name="T3" fmla="*/ 213 h 51"/>
                  <a:gd name="T4" fmla="*/ 54 w 13"/>
                  <a:gd name="T5" fmla="*/ 321 h 51"/>
                  <a:gd name="T6" fmla="*/ 79 w 13"/>
                  <a:gd name="T7" fmla="*/ 171 h 51"/>
                  <a:gd name="T8" fmla="*/ 37 w 13"/>
                  <a:gd name="T9" fmla="*/ 113 h 51"/>
                  <a:gd name="T10" fmla="*/ 5 w 13"/>
                  <a:gd name="T11" fmla="*/ 0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51">
                    <a:moveTo>
                      <a:pt x="2" y="16"/>
                    </a:moveTo>
                    <a:cubicBezTo>
                      <a:pt x="2" y="23"/>
                      <a:pt x="4" y="28"/>
                      <a:pt x="0" y="34"/>
                    </a:cubicBezTo>
                    <a:cubicBezTo>
                      <a:pt x="7" y="34"/>
                      <a:pt x="6" y="47"/>
                      <a:pt x="9" y="51"/>
                    </a:cubicBezTo>
                    <a:cubicBezTo>
                      <a:pt x="6" y="43"/>
                      <a:pt x="2" y="30"/>
                      <a:pt x="13" y="27"/>
                    </a:cubicBezTo>
                    <a:cubicBezTo>
                      <a:pt x="5" y="27"/>
                      <a:pt x="7" y="24"/>
                      <a:pt x="6" y="18"/>
                    </a:cubicBezTo>
                    <a:cubicBezTo>
                      <a:pt x="4" y="12"/>
                      <a:pt x="0" y="6"/>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3" name="Freeform 4992"/>
              <p:cNvSpPr>
                <a:spLocks/>
              </p:cNvSpPr>
              <p:nvPr/>
            </p:nvSpPr>
            <p:spPr bwMode="auto">
              <a:xfrm>
                <a:off x="2226" y="1627"/>
                <a:ext cx="52" cy="65"/>
              </a:xfrm>
              <a:custGeom>
                <a:avLst/>
                <a:gdLst>
                  <a:gd name="T0" fmla="*/ 12 w 21"/>
                  <a:gd name="T1" fmla="*/ 20 h 26"/>
                  <a:gd name="T2" fmla="*/ 5 w 21"/>
                  <a:gd name="T3" fmla="*/ 75 h 26"/>
                  <a:gd name="T4" fmla="*/ 25 w 21"/>
                  <a:gd name="T5" fmla="*/ 113 h 26"/>
                  <a:gd name="T6" fmla="*/ 67 w 21"/>
                  <a:gd name="T7" fmla="*/ 125 h 26"/>
                  <a:gd name="T8" fmla="*/ 111 w 21"/>
                  <a:gd name="T9" fmla="*/ 163 h 26"/>
                  <a:gd name="T10" fmla="*/ 129 w 21"/>
                  <a:gd name="T11" fmla="*/ 0 h 26"/>
                  <a:gd name="T12" fmla="*/ 62 w 21"/>
                  <a:gd name="T13" fmla="*/ 75 h 26"/>
                  <a:gd name="T14" fmla="*/ 25 w 21"/>
                  <a:gd name="T15" fmla="*/ 33 h 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26">
                    <a:moveTo>
                      <a:pt x="2" y="3"/>
                    </a:moveTo>
                    <a:cubicBezTo>
                      <a:pt x="1" y="6"/>
                      <a:pt x="1" y="9"/>
                      <a:pt x="1" y="12"/>
                    </a:cubicBezTo>
                    <a:cubicBezTo>
                      <a:pt x="1" y="17"/>
                      <a:pt x="0" y="17"/>
                      <a:pt x="4" y="18"/>
                    </a:cubicBezTo>
                    <a:cubicBezTo>
                      <a:pt x="7" y="19"/>
                      <a:pt x="8" y="18"/>
                      <a:pt x="11" y="20"/>
                    </a:cubicBezTo>
                    <a:cubicBezTo>
                      <a:pt x="14" y="21"/>
                      <a:pt x="16" y="24"/>
                      <a:pt x="18" y="26"/>
                    </a:cubicBezTo>
                    <a:cubicBezTo>
                      <a:pt x="6" y="16"/>
                      <a:pt x="17" y="10"/>
                      <a:pt x="21" y="0"/>
                    </a:cubicBezTo>
                    <a:cubicBezTo>
                      <a:pt x="17" y="3"/>
                      <a:pt x="15" y="11"/>
                      <a:pt x="10" y="12"/>
                    </a:cubicBezTo>
                    <a:cubicBezTo>
                      <a:pt x="6" y="13"/>
                      <a:pt x="0" y="10"/>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4" name="Freeform 4993"/>
              <p:cNvSpPr>
                <a:spLocks/>
              </p:cNvSpPr>
              <p:nvPr/>
            </p:nvSpPr>
            <p:spPr bwMode="auto">
              <a:xfrm>
                <a:off x="2491" y="1550"/>
                <a:ext cx="15" cy="12"/>
              </a:xfrm>
              <a:custGeom>
                <a:avLst/>
                <a:gdLst>
                  <a:gd name="T0" fmla="*/ 0 w 6"/>
                  <a:gd name="T1" fmla="*/ 0 h 5"/>
                  <a:gd name="T2" fmla="*/ 38 w 6"/>
                  <a:gd name="T3" fmla="*/ 12 h 5"/>
                  <a:gd name="T4" fmla="*/ 0 60000 65536"/>
                  <a:gd name="T5" fmla="*/ 0 60000 65536"/>
                </a:gdLst>
                <a:ahLst/>
                <a:cxnLst>
                  <a:cxn ang="T4">
                    <a:pos x="T0" y="T1"/>
                  </a:cxn>
                  <a:cxn ang="T5">
                    <a:pos x="T2" y="T3"/>
                  </a:cxn>
                </a:cxnLst>
                <a:rect l="0" t="0" r="r" b="b"/>
                <a:pathLst>
                  <a:path w="6" h="5">
                    <a:moveTo>
                      <a:pt x="0" y="0"/>
                    </a:moveTo>
                    <a:cubicBezTo>
                      <a:pt x="0" y="3"/>
                      <a:pt x="3" y="5"/>
                      <a:pt x="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5" name="Freeform 4994"/>
              <p:cNvSpPr>
                <a:spLocks/>
              </p:cNvSpPr>
              <p:nvPr/>
            </p:nvSpPr>
            <p:spPr bwMode="auto">
              <a:xfrm>
                <a:off x="2491" y="1850"/>
                <a:ext cx="32" cy="67"/>
              </a:xfrm>
              <a:custGeom>
                <a:avLst/>
                <a:gdLst>
                  <a:gd name="T0" fmla="*/ 37 w 13"/>
                  <a:gd name="T1" fmla="*/ 0 h 27"/>
                  <a:gd name="T2" fmla="*/ 0 w 13"/>
                  <a:gd name="T3" fmla="*/ 112 h 27"/>
                  <a:gd name="T4" fmla="*/ 79 w 13"/>
                  <a:gd name="T5" fmla="*/ 161 h 27"/>
                  <a:gd name="T6" fmla="*/ 25 w 13"/>
                  <a:gd name="T7" fmla="*/ 112 h 27"/>
                  <a:gd name="T8" fmla="*/ 30 w 13"/>
                  <a:gd name="T9" fmla="*/ 67 h 27"/>
                  <a:gd name="T10" fmla="*/ 37 w 13"/>
                  <a:gd name="T11" fmla="*/ 17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27">
                    <a:moveTo>
                      <a:pt x="6" y="0"/>
                    </a:moveTo>
                    <a:cubicBezTo>
                      <a:pt x="4" y="0"/>
                      <a:pt x="0" y="15"/>
                      <a:pt x="0" y="18"/>
                    </a:cubicBezTo>
                    <a:cubicBezTo>
                      <a:pt x="0" y="25"/>
                      <a:pt x="7" y="27"/>
                      <a:pt x="13" y="26"/>
                    </a:cubicBezTo>
                    <a:cubicBezTo>
                      <a:pt x="9" y="25"/>
                      <a:pt x="3" y="23"/>
                      <a:pt x="4" y="18"/>
                    </a:cubicBezTo>
                    <a:cubicBezTo>
                      <a:pt x="4" y="15"/>
                      <a:pt x="5" y="13"/>
                      <a:pt x="5" y="11"/>
                    </a:cubicBezTo>
                    <a:cubicBezTo>
                      <a:pt x="5" y="8"/>
                      <a:pt x="4" y="6"/>
                      <a:pt x="6"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6" name="Freeform 4995"/>
              <p:cNvSpPr>
                <a:spLocks/>
              </p:cNvSpPr>
              <p:nvPr/>
            </p:nvSpPr>
            <p:spPr bwMode="auto">
              <a:xfrm>
                <a:off x="1966" y="1577"/>
                <a:ext cx="80" cy="220"/>
              </a:xfrm>
              <a:custGeom>
                <a:avLst/>
                <a:gdLst>
                  <a:gd name="T0" fmla="*/ 163 w 32"/>
                  <a:gd name="T1" fmla="*/ 8 h 88"/>
                  <a:gd name="T2" fmla="*/ 183 w 32"/>
                  <a:gd name="T3" fmla="*/ 175 h 88"/>
                  <a:gd name="T4" fmla="*/ 138 w 32"/>
                  <a:gd name="T5" fmla="*/ 295 h 88"/>
                  <a:gd name="T6" fmla="*/ 133 w 32"/>
                  <a:gd name="T7" fmla="*/ 358 h 88"/>
                  <a:gd name="T8" fmla="*/ 95 w 32"/>
                  <a:gd name="T9" fmla="*/ 413 h 88"/>
                  <a:gd name="T10" fmla="*/ 58 w 32"/>
                  <a:gd name="T11" fmla="*/ 458 h 88"/>
                  <a:gd name="T12" fmla="*/ 0 w 32"/>
                  <a:gd name="T13" fmla="*/ 475 h 88"/>
                  <a:gd name="T14" fmla="*/ 58 w 32"/>
                  <a:gd name="T15" fmla="*/ 550 h 88"/>
                  <a:gd name="T16" fmla="*/ 58 w 32"/>
                  <a:gd name="T17" fmla="*/ 470 h 88"/>
                  <a:gd name="T18" fmla="*/ 113 w 32"/>
                  <a:gd name="T19" fmla="*/ 420 h 88"/>
                  <a:gd name="T20" fmla="*/ 170 w 32"/>
                  <a:gd name="T21" fmla="*/ 375 h 88"/>
                  <a:gd name="T22" fmla="*/ 158 w 32"/>
                  <a:gd name="T23" fmla="*/ 350 h 88"/>
                  <a:gd name="T24" fmla="*/ 163 w 32"/>
                  <a:gd name="T25" fmla="*/ 313 h 88"/>
                  <a:gd name="T26" fmla="*/ 195 w 32"/>
                  <a:gd name="T27" fmla="*/ 183 h 88"/>
                  <a:gd name="T28" fmla="*/ 150 w 32"/>
                  <a:gd name="T29" fmla="*/ 0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88">
                    <a:moveTo>
                      <a:pt x="26" y="1"/>
                    </a:moveTo>
                    <a:cubicBezTo>
                      <a:pt x="26" y="11"/>
                      <a:pt x="28" y="19"/>
                      <a:pt x="29" y="28"/>
                    </a:cubicBezTo>
                    <a:cubicBezTo>
                      <a:pt x="29" y="36"/>
                      <a:pt x="26" y="40"/>
                      <a:pt x="22" y="47"/>
                    </a:cubicBezTo>
                    <a:cubicBezTo>
                      <a:pt x="20" y="51"/>
                      <a:pt x="21" y="54"/>
                      <a:pt x="21" y="57"/>
                    </a:cubicBezTo>
                    <a:cubicBezTo>
                      <a:pt x="20" y="61"/>
                      <a:pt x="17" y="63"/>
                      <a:pt x="15" y="66"/>
                    </a:cubicBezTo>
                    <a:cubicBezTo>
                      <a:pt x="13" y="68"/>
                      <a:pt x="12" y="71"/>
                      <a:pt x="9" y="73"/>
                    </a:cubicBezTo>
                    <a:cubicBezTo>
                      <a:pt x="6" y="74"/>
                      <a:pt x="3" y="74"/>
                      <a:pt x="0" y="76"/>
                    </a:cubicBezTo>
                    <a:cubicBezTo>
                      <a:pt x="6" y="79"/>
                      <a:pt x="10" y="80"/>
                      <a:pt x="9" y="88"/>
                    </a:cubicBezTo>
                    <a:cubicBezTo>
                      <a:pt x="8" y="83"/>
                      <a:pt x="7" y="79"/>
                      <a:pt x="9" y="75"/>
                    </a:cubicBezTo>
                    <a:cubicBezTo>
                      <a:pt x="11" y="70"/>
                      <a:pt x="14" y="69"/>
                      <a:pt x="18" y="67"/>
                    </a:cubicBezTo>
                    <a:cubicBezTo>
                      <a:pt x="19" y="66"/>
                      <a:pt x="27" y="62"/>
                      <a:pt x="27" y="60"/>
                    </a:cubicBezTo>
                    <a:cubicBezTo>
                      <a:pt x="28" y="59"/>
                      <a:pt x="25" y="57"/>
                      <a:pt x="25" y="56"/>
                    </a:cubicBezTo>
                    <a:cubicBezTo>
                      <a:pt x="24" y="53"/>
                      <a:pt x="25" y="53"/>
                      <a:pt x="26" y="50"/>
                    </a:cubicBezTo>
                    <a:cubicBezTo>
                      <a:pt x="28" y="44"/>
                      <a:pt x="32" y="36"/>
                      <a:pt x="31" y="29"/>
                    </a:cubicBezTo>
                    <a:cubicBezTo>
                      <a:pt x="30" y="20"/>
                      <a:pt x="28" y="8"/>
                      <a:pt x="2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7" name="Freeform 4996"/>
              <p:cNvSpPr>
                <a:spLocks/>
              </p:cNvSpPr>
              <p:nvPr/>
            </p:nvSpPr>
            <p:spPr bwMode="auto">
              <a:xfrm>
                <a:off x="1876" y="1157"/>
                <a:ext cx="112" cy="103"/>
              </a:xfrm>
              <a:custGeom>
                <a:avLst/>
                <a:gdLst>
                  <a:gd name="T0" fmla="*/ 0 w 45"/>
                  <a:gd name="T1" fmla="*/ 100 h 41"/>
                  <a:gd name="T2" fmla="*/ 149 w 45"/>
                  <a:gd name="T3" fmla="*/ 88 h 41"/>
                  <a:gd name="T4" fmla="*/ 187 w 45"/>
                  <a:gd name="T5" fmla="*/ 158 h 41"/>
                  <a:gd name="T6" fmla="*/ 204 w 45"/>
                  <a:gd name="T7" fmla="*/ 226 h 41"/>
                  <a:gd name="T8" fmla="*/ 279 w 45"/>
                  <a:gd name="T9" fmla="*/ 259 h 41"/>
                  <a:gd name="T10" fmla="*/ 204 w 45"/>
                  <a:gd name="T11" fmla="*/ 138 h 41"/>
                  <a:gd name="T12" fmla="*/ 167 w 45"/>
                  <a:gd name="T13" fmla="*/ 0 h 41"/>
                  <a:gd name="T14" fmla="*/ 137 w 45"/>
                  <a:gd name="T15" fmla="*/ 38 h 41"/>
                  <a:gd name="T16" fmla="*/ 87 w 45"/>
                  <a:gd name="T17" fmla="*/ 5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 h="41">
                    <a:moveTo>
                      <a:pt x="0" y="16"/>
                    </a:moveTo>
                    <a:cubicBezTo>
                      <a:pt x="9" y="13"/>
                      <a:pt x="17" y="3"/>
                      <a:pt x="24" y="14"/>
                    </a:cubicBezTo>
                    <a:cubicBezTo>
                      <a:pt x="27" y="18"/>
                      <a:pt x="28" y="21"/>
                      <a:pt x="30" y="25"/>
                    </a:cubicBezTo>
                    <a:cubicBezTo>
                      <a:pt x="33" y="28"/>
                      <a:pt x="35" y="31"/>
                      <a:pt x="33" y="36"/>
                    </a:cubicBezTo>
                    <a:cubicBezTo>
                      <a:pt x="38" y="38"/>
                      <a:pt x="41" y="37"/>
                      <a:pt x="45" y="41"/>
                    </a:cubicBezTo>
                    <a:cubicBezTo>
                      <a:pt x="40" y="35"/>
                      <a:pt x="37" y="28"/>
                      <a:pt x="33" y="22"/>
                    </a:cubicBezTo>
                    <a:cubicBezTo>
                      <a:pt x="30" y="17"/>
                      <a:pt x="23" y="5"/>
                      <a:pt x="27" y="0"/>
                    </a:cubicBezTo>
                    <a:cubicBezTo>
                      <a:pt x="25" y="1"/>
                      <a:pt x="24" y="5"/>
                      <a:pt x="22" y="6"/>
                    </a:cubicBezTo>
                    <a:cubicBezTo>
                      <a:pt x="20" y="8"/>
                      <a:pt x="16" y="6"/>
                      <a:pt x="14"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8" name="Freeform 4997"/>
              <p:cNvSpPr>
                <a:spLocks/>
              </p:cNvSpPr>
              <p:nvPr/>
            </p:nvSpPr>
            <p:spPr bwMode="auto">
              <a:xfrm>
                <a:off x="1711" y="1577"/>
                <a:ext cx="32" cy="78"/>
              </a:xfrm>
              <a:custGeom>
                <a:avLst/>
                <a:gdLst>
                  <a:gd name="T0" fmla="*/ 12 w 13"/>
                  <a:gd name="T1" fmla="*/ 25 h 31"/>
                  <a:gd name="T2" fmla="*/ 30 w 13"/>
                  <a:gd name="T3" fmla="*/ 113 h 31"/>
                  <a:gd name="T4" fmla="*/ 25 w 13"/>
                  <a:gd name="T5" fmla="*/ 196 h 31"/>
                  <a:gd name="T6" fmla="*/ 42 w 13"/>
                  <a:gd name="T7" fmla="*/ 33 h 31"/>
                  <a:gd name="T8" fmla="*/ 25 w 13"/>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31">
                    <a:moveTo>
                      <a:pt x="2" y="4"/>
                    </a:moveTo>
                    <a:cubicBezTo>
                      <a:pt x="2" y="7"/>
                      <a:pt x="4" y="13"/>
                      <a:pt x="5" y="18"/>
                    </a:cubicBezTo>
                    <a:cubicBezTo>
                      <a:pt x="5" y="22"/>
                      <a:pt x="3" y="27"/>
                      <a:pt x="4" y="31"/>
                    </a:cubicBezTo>
                    <a:cubicBezTo>
                      <a:pt x="13" y="27"/>
                      <a:pt x="1" y="10"/>
                      <a:pt x="7" y="5"/>
                    </a:cubicBezTo>
                    <a:cubicBezTo>
                      <a:pt x="5" y="4"/>
                      <a:pt x="0" y="2"/>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999" name="Freeform 4998"/>
              <p:cNvSpPr>
                <a:spLocks/>
              </p:cNvSpPr>
              <p:nvPr/>
            </p:nvSpPr>
            <p:spPr bwMode="auto">
              <a:xfrm>
                <a:off x="1856" y="1507"/>
                <a:ext cx="40" cy="40"/>
              </a:xfrm>
              <a:custGeom>
                <a:avLst/>
                <a:gdLst>
                  <a:gd name="T0" fmla="*/ 70 w 16"/>
                  <a:gd name="T1" fmla="*/ 0 h 16"/>
                  <a:gd name="T2" fmla="*/ 38 w 16"/>
                  <a:gd name="T3" fmla="*/ 100 h 16"/>
                  <a:gd name="T4" fmla="*/ 50 w 16"/>
                  <a:gd name="T5" fmla="*/ 45 h 16"/>
                  <a:gd name="T6" fmla="*/ 100 w 16"/>
                  <a:gd name="T7" fmla="*/ 20 h 16"/>
                  <a:gd name="T8" fmla="*/ 88 w 16"/>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1" y="0"/>
                    </a:moveTo>
                    <a:cubicBezTo>
                      <a:pt x="7" y="3"/>
                      <a:pt x="0" y="11"/>
                      <a:pt x="6" y="16"/>
                    </a:cubicBezTo>
                    <a:cubicBezTo>
                      <a:pt x="7" y="13"/>
                      <a:pt x="6" y="9"/>
                      <a:pt x="8" y="7"/>
                    </a:cubicBezTo>
                    <a:cubicBezTo>
                      <a:pt x="10" y="4"/>
                      <a:pt x="13" y="4"/>
                      <a:pt x="16" y="3"/>
                    </a:cubicBezTo>
                    <a:cubicBezTo>
                      <a:pt x="13" y="3"/>
                      <a:pt x="14" y="2"/>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0" name="Freeform 4999"/>
              <p:cNvSpPr>
                <a:spLocks/>
              </p:cNvSpPr>
              <p:nvPr/>
            </p:nvSpPr>
            <p:spPr bwMode="auto">
              <a:xfrm>
                <a:off x="1661" y="1892"/>
                <a:ext cx="65" cy="120"/>
              </a:xfrm>
              <a:custGeom>
                <a:avLst/>
                <a:gdLst>
                  <a:gd name="T0" fmla="*/ 133 w 26"/>
                  <a:gd name="T1" fmla="*/ 0 h 48"/>
                  <a:gd name="T2" fmla="*/ 95 w 26"/>
                  <a:gd name="T3" fmla="*/ 58 h 48"/>
                  <a:gd name="T4" fmla="*/ 70 w 26"/>
                  <a:gd name="T5" fmla="*/ 133 h 48"/>
                  <a:gd name="T6" fmla="*/ 0 w 26"/>
                  <a:gd name="T7" fmla="*/ 108 h 48"/>
                  <a:gd name="T8" fmla="*/ 8 w 26"/>
                  <a:gd name="T9" fmla="*/ 145 h 48"/>
                  <a:gd name="T10" fmla="*/ 33 w 26"/>
                  <a:gd name="T11" fmla="*/ 170 h 48"/>
                  <a:gd name="T12" fmla="*/ 38 w 26"/>
                  <a:gd name="T13" fmla="*/ 238 h 48"/>
                  <a:gd name="T14" fmla="*/ 163 w 26"/>
                  <a:gd name="T15" fmla="*/ 300 h 48"/>
                  <a:gd name="T16" fmla="*/ 75 w 26"/>
                  <a:gd name="T17" fmla="*/ 150 h 48"/>
                  <a:gd name="T18" fmla="*/ 108 w 26"/>
                  <a:gd name="T19" fmla="*/ 133 h 48"/>
                  <a:gd name="T20" fmla="*/ 113 w 26"/>
                  <a:gd name="T21" fmla="*/ 95 h 48"/>
                  <a:gd name="T22" fmla="*/ 133 w 26"/>
                  <a:gd name="T23" fmla="*/ 2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48">
                    <a:moveTo>
                      <a:pt x="21" y="0"/>
                    </a:moveTo>
                    <a:cubicBezTo>
                      <a:pt x="19" y="3"/>
                      <a:pt x="17" y="6"/>
                      <a:pt x="15" y="9"/>
                    </a:cubicBezTo>
                    <a:cubicBezTo>
                      <a:pt x="13" y="13"/>
                      <a:pt x="13" y="18"/>
                      <a:pt x="11" y="21"/>
                    </a:cubicBezTo>
                    <a:cubicBezTo>
                      <a:pt x="7" y="20"/>
                      <a:pt x="4" y="18"/>
                      <a:pt x="0" y="17"/>
                    </a:cubicBezTo>
                    <a:cubicBezTo>
                      <a:pt x="0" y="19"/>
                      <a:pt x="0" y="21"/>
                      <a:pt x="1" y="23"/>
                    </a:cubicBezTo>
                    <a:cubicBezTo>
                      <a:pt x="3" y="26"/>
                      <a:pt x="4" y="25"/>
                      <a:pt x="5" y="27"/>
                    </a:cubicBezTo>
                    <a:cubicBezTo>
                      <a:pt x="10" y="31"/>
                      <a:pt x="6" y="32"/>
                      <a:pt x="6" y="38"/>
                    </a:cubicBezTo>
                    <a:cubicBezTo>
                      <a:pt x="14" y="33"/>
                      <a:pt x="21" y="42"/>
                      <a:pt x="26" y="48"/>
                    </a:cubicBezTo>
                    <a:cubicBezTo>
                      <a:pt x="22" y="44"/>
                      <a:pt x="9" y="28"/>
                      <a:pt x="12" y="24"/>
                    </a:cubicBezTo>
                    <a:cubicBezTo>
                      <a:pt x="13" y="22"/>
                      <a:pt x="16" y="22"/>
                      <a:pt x="17" y="21"/>
                    </a:cubicBezTo>
                    <a:cubicBezTo>
                      <a:pt x="19" y="18"/>
                      <a:pt x="18" y="17"/>
                      <a:pt x="18" y="15"/>
                    </a:cubicBezTo>
                    <a:cubicBezTo>
                      <a:pt x="18" y="9"/>
                      <a:pt x="17" y="8"/>
                      <a:pt x="2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1" name="Freeform 5000"/>
              <p:cNvSpPr>
                <a:spLocks/>
              </p:cNvSpPr>
              <p:nvPr/>
            </p:nvSpPr>
            <p:spPr bwMode="auto">
              <a:xfrm>
                <a:off x="1928" y="2022"/>
                <a:ext cx="25" cy="18"/>
              </a:xfrm>
              <a:custGeom>
                <a:avLst/>
                <a:gdLst>
                  <a:gd name="T0" fmla="*/ 25 w 10"/>
                  <a:gd name="T1" fmla="*/ 8 h 7"/>
                  <a:gd name="T2" fmla="*/ 0 w 10"/>
                  <a:gd name="T3" fmla="*/ 46 h 7"/>
                  <a:gd name="T4" fmla="*/ 63 w 10"/>
                  <a:gd name="T5" fmla="*/ 39 h 7"/>
                  <a:gd name="T6" fmla="*/ 45 w 10"/>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7">
                    <a:moveTo>
                      <a:pt x="4" y="1"/>
                    </a:moveTo>
                    <a:cubicBezTo>
                      <a:pt x="3" y="3"/>
                      <a:pt x="1" y="5"/>
                      <a:pt x="0" y="7"/>
                    </a:cubicBezTo>
                    <a:cubicBezTo>
                      <a:pt x="3" y="4"/>
                      <a:pt x="7" y="4"/>
                      <a:pt x="10" y="6"/>
                    </a:cubicBezTo>
                    <a:cubicBezTo>
                      <a:pt x="7" y="5"/>
                      <a:pt x="5" y="2"/>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2" name="Freeform 5001"/>
              <p:cNvSpPr>
                <a:spLocks/>
              </p:cNvSpPr>
              <p:nvPr/>
            </p:nvSpPr>
            <p:spPr bwMode="auto">
              <a:xfrm>
                <a:off x="2276" y="2060"/>
                <a:ext cx="135" cy="72"/>
              </a:xfrm>
              <a:custGeom>
                <a:avLst/>
                <a:gdLst>
                  <a:gd name="T0" fmla="*/ 8 w 54"/>
                  <a:gd name="T1" fmla="*/ 154 h 29"/>
                  <a:gd name="T2" fmla="*/ 38 w 54"/>
                  <a:gd name="T3" fmla="*/ 174 h 29"/>
                  <a:gd name="T4" fmla="*/ 108 w 54"/>
                  <a:gd name="T5" fmla="*/ 154 h 29"/>
                  <a:gd name="T6" fmla="*/ 158 w 54"/>
                  <a:gd name="T7" fmla="*/ 87 h 29"/>
                  <a:gd name="T8" fmla="*/ 188 w 54"/>
                  <a:gd name="T9" fmla="*/ 50 h 29"/>
                  <a:gd name="T10" fmla="*/ 233 w 54"/>
                  <a:gd name="T11" fmla="*/ 55 h 29"/>
                  <a:gd name="T12" fmla="*/ 338 w 54"/>
                  <a:gd name="T13" fmla="*/ 0 h 29"/>
                  <a:gd name="T14" fmla="*/ 258 w 54"/>
                  <a:gd name="T15" fmla="*/ 30 h 29"/>
                  <a:gd name="T16" fmla="*/ 175 w 54"/>
                  <a:gd name="T17" fmla="*/ 30 h 29"/>
                  <a:gd name="T18" fmla="*/ 133 w 54"/>
                  <a:gd name="T19" fmla="*/ 92 h 29"/>
                  <a:gd name="T20" fmla="*/ 63 w 54"/>
                  <a:gd name="T21" fmla="*/ 12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 h="29">
                    <a:moveTo>
                      <a:pt x="1" y="25"/>
                    </a:moveTo>
                    <a:cubicBezTo>
                      <a:pt x="0" y="26"/>
                      <a:pt x="4" y="28"/>
                      <a:pt x="6" y="28"/>
                    </a:cubicBezTo>
                    <a:cubicBezTo>
                      <a:pt x="10" y="29"/>
                      <a:pt x="14" y="27"/>
                      <a:pt x="17" y="25"/>
                    </a:cubicBezTo>
                    <a:cubicBezTo>
                      <a:pt x="22" y="21"/>
                      <a:pt x="22" y="18"/>
                      <a:pt x="25" y="14"/>
                    </a:cubicBezTo>
                    <a:cubicBezTo>
                      <a:pt x="26" y="11"/>
                      <a:pt x="28" y="9"/>
                      <a:pt x="30" y="8"/>
                    </a:cubicBezTo>
                    <a:cubicBezTo>
                      <a:pt x="34" y="7"/>
                      <a:pt x="34" y="9"/>
                      <a:pt x="37" y="9"/>
                    </a:cubicBezTo>
                    <a:cubicBezTo>
                      <a:pt x="43" y="10"/>
                      <a:pt x="51" y="6"/>
                      <a:pt x="54" y="0"/>
                    </a:cubicBezTo>
                    <a:cubicBezTo>
                      <a:pt x="50" y="2"/>
                      <a:pt x="46" y="4"/>
                      <a:pt x="41" y="5"/>
                    </a:cubicBezTo>
                    <a:cubicBezTo>
                      <a:pt x="37" y="5"/>
                      <a:pt x="31" y="4"/>
                      <a:pt x="28" y="5"/>
                    </a:cubicBezTo>
                    <a:cubicBezTo>
                      <a:pt x="23" y="7"/>
                      <a:pt x="23" y="12"/>
                      <a:pt x="21" y="15"/>
                    </a:cubicBezTo>
                    <a:cubicBezTo>
                      <a:pt x="18" y="20"/>
                      <a:pt x="13" y="19"/>
                      <a:pt x="10" y="2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3" name="Freeform 5002"/>
              <p:cNvSpPr>
                <a:spLocks/>
              </p:cNvSpPr>
              <p:nvPr/>
            </p:nvSpPr>
            <p:spPr bwMode="auto">
              <a:xfrm>
                <a:off x="2601" y="2070"/>
                <a:ext cx="90" cy="17"/>
              </a:xfrm>
              <a:custGeom>
                <a:avLst/>
                <a:gdLst>
                  <a:gd name="T0" fmla="*/ 58 w 36"/>
                  <a:gd name="T1" fmla="*/ 17 h 7"/>
                  <a:gd name="T2" fmla="*/ 145 w 36"/>
                  <a:gd name="T3" fmla="*/ 24 h 7"/>
                  <a:gd name="T4" fmla="*/ 225 w 36"/>
                  <a:gd name="T5" fmla="*/ 36 h 7"/>
                  <a:gd name="T6" fmla="*/ 225 w 36"/>
                  <a:gd name="T7" fmla="*/ 36 h 7"/>
                  <a:gd name="T8" fmla="*/ 108 w 36"/>
                  <a:gd name="T9" fmla="*/ 12 h 7"/>
                  <a:gd name="T10" fmla="*/ 0 w 36"/>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6" h="7">
                    <a:moveTo>
                      <a:pt x="9" y="3"/>
                    </a:moveTo>
                    <a:cubicBezTo>
                      <a:pt x="14" y="3"/>
                      <a:pt x="19" y="3"/>
                      <a:pt x="23" y="4"/>
                    </a:cubicBezTo>
                    <a:cubicBezTo>
                      <a:pt x="26" y="5"/>
                      <a:pt x="33" y="7"/>
                      <a:pt x="36" y="6"/>
                    </a:cubicBezTo>
                    <a:cubicBezTo>
                      <a:pt x="36" y="5"/>
                      <a:pt x="36" y="5"/>
                      <a:pt x="36" y="6"/>
                    </a:cubicBezTo>
                    <a:cubicBezTo>
                      <a:pt x="30" y="5"/>
                      <a:pt x="24" y="2"/>
                      <a:pt x="17" y="2"/>
                    </a:cubicBezTo>
                    <a:cubicBezTo>
                      <a:pt x="14" y="2"/>
                      <a:pt x="1"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4" name="Freeform 5003"/>
              <p:cNvSpPr>
                <a:spLocks/>
              </p:cNvSpPr>
              <p:nvPr/>
            </p:nvSpPr>
            <p:spPr bwMode="auto">
              <a:xfrm>
                <a:off x="2926" y="2092"/>
                <a:ext cx="112" cy="65"/>
              </a:xfrm>
              <a:custGeom>
                <a:avLst/>
                <a:gdLst>
                  <a:gd name="T0" fmla="*/ 0 w 45"/>
                  <a:gd name="T1" fmla="*/ 13 h 26"/>
                  <a:gd name="T2" fmla="*/ 67 w 45"/>
                  <a:gd name="T3" fmla="*/ 0 h 26"/>
                  <a:gd name="T4" fmla="*/ 279 w 45"/>
                  <a:gd name="T5" fmla="*/ 163 h 26"/>
                  <a:gd name="T6" fmla="*/ 212 w 45"/>
                  <a:gd name="T7" fmla="*/ 120 h 26"/>
                  <a:gd name="T8" fmla="*/ 137 w 45"/>
                  <a:gd name="T9" fmla="*/ 108 h 26"/>
                  <a:gd name="T10" fmla="*/ 25 w 45"/>
                  <a:gd name="T11" fmla="*/ 25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6">
                    <a:moveTo>
                      <a:pt x="0" y="2"/>
                    </a:moveTo>
                    <a:cubicBezTo>
                      <a:pt x="4" y="2"/>
                      <a:pt x="7" y="0"/>
                      <a:pt x="11" y="0"/>
                    </a:cubicBezTo>
                    <a:cubicBezTo>
                      <a:pt x="13" y="14"/>
                      <a:pt x="41" y="14"/>
                      <a:pt x="45" y="26"/>
                    </a:cubicBezTo>
                    <a:cubicBezTo>
                      <a:pt x="42" y="24"/>
                      <a:pt x="37" y="21"/>
                      <a:pt x="34" y="19"/>
                    </a:cubicBezTo>
                    <a:cubicBezTo>
                      <a:pt x="29" y="16"/>
                      <a:pt x="26" y="18"/>
                      <a:pt x="22" y="17"/>
                    </a:cubicBezTo>
                    <a:cubicBezTo>
                      <a:pt x="15" y="15"/>
                      <a:pt x="9" y="6"/>
                      <a:pt x="4"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5" name="Freeform 5004"/>
              <p:cNvSpPr>
                <a:spLocks/>
              </p:cNvSpPr>
              <p:nvPr/>
            </p:nvSpPr>
            <p:spPr bwMode="auto">
              <a:xfrm>
                <a:off x="2686" y="2312"/>
                <a:ext cx="175" cy="65"/>
              </a:xfrm>
              <a:custGeom>
                <a:avLst/>
                <a:gdLst>
                  <a:gd name="T0" fmla="*/ 8 w 70"/>
                  <a:gd name="T1" fmla="*/ 13 h 26"/>
                  <a:gd name="T2" fmla="*/ 50 w 70"/>
                  <a:gd name="T3" fmla="*/ 13 h 26"/>
                  <a:gd name="T4" fmla="*/ 125 w 70"/>
                  <a:gd name="T5" fmla="*/ 8 h 26"/>
                  <a:gd name="T6" fmla="*/ 220 w 70"/>
                  <a:gd name="T7" fmla="*/ 58 h 26"/>
                  <a:gd name="T8" fmla="*/ 345 w 70"/>
                  <a:gd name="T9" fmla="*/ 95 h 26"/>
                  <a:gd name="T10" fmla="*/ 438 w 70"/>
                  <a:gd name="T11" fmla="*/ 163 h 26"/>
                  <a:gd name="T12" fmla="*/ 213 w 70"/>
                  <a:gd name="T13" fmla="*/ 70 h 26"/>
                  <a:gd name="T14" fmla="*/ 113 w 70"/>
                  <a:gd name="T15" fmla="*/ 33 h 26"/>
                  <a:gd name="T16" fmla="*/ 38 w 70"/>
                  <a:gd name="T17" fmla="*/ 70 h 26"/>
                  <a:gd name="T18" fmla="*/ 0 w 70"/>
                  <a:gd name="T19" fmla="*/ 8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26">
                    <a:moveTo>
                      <a:pt x="1" y="2"/>
                    </a:moveTo>
                    <a:cubicBezTo>
                      <a:pt x="3" y="1"/>
                      <a:pt x="6" y="1"/>
                      <a:pt x="8" y="2"/>
                    </a:cubicBezTo>
                    <a:cubicBezTo>
                      <a:pt x="12" y="2"/>
                      <a:pt x="16" y="1"/>
                      <a:pt x="20" y="1"/>
                    </a:cubicBezTo>
                    <a:cubicBezTo>
                      <a:pt x="28" y="1"/>
                      <a:pt x="29" y="5"/>
                      <a:pt x="35" y="9"/>
                    </a:cubicBezTo>
                    <a:cubicBezTo>
                      <a:pt x="41" y="13"/>
                      <a:pt x="49" y="12"/>
                      <a:pt x="55" y="15"/>
                    </a:cubicBezTo>
                    <a:cubicBezTo>
                      <a:pt x="60" y="17"/>
                      <a:pt x="67" y="22"/>
                      <a:pt x="70" y="26"/>
                    </a:cubicBezTo>
                    <a:cubicBezTo>
                      <a:pt x="58" y="21"/>
                      <a:pt x="45" y="17"/>
                      <a:pt x="34" y="11"/>
                    </a:cubicBezTo>
                    <a:cubicBezTo>
                      <a:pt x="29" y="7"/>
                      <a:pt x="25" y="4"/>
                      <a:pt x="18" y="5"/>
                    </a:cubicBezTo>
                    <a:cubicBezTo>
                      <a:pt x="15" y="6"/>
                      <a:pt x="7" y="8"/>
                      <a:pt x="6" y="11"/>
                    </a:cubicBezTo>
                    <a:cubicBezTo>
                      <a:pt x="6" y="8"/>
                      <a:pt x="3"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6" name="Freeform 5005"/>
              <p:cNvSpPr>
                <a:spLocks/>
              </p:cNvSpPr>
              <p:nvPr/>
            </p:nvSpPr>
            <p:spPr bwMode="auto">
              <a:xfrm>
                <a:off x="2233" y="2310"/>
                <a:ext cx="113" cy="120"/>
              </a:xfrm>
              <a:custGeom>
                <a:avLst/>
                <a:gdLst>
                  <a:gd name="T0" fmla="*/ 20 w 45"/>
                  <a:gd name="T1" fmla="*/ 288 h 48"/>
                  <a:gd name="T2" fmla="*/ 25 w 45"/>
                  <a:gd name="T3" fmla="*/ 300 h 48"/>
                  <a:gd name="T4" fmla="*/ 13 w 45"/>
                  <a:gd name="T5" fmla="*/ 175 h 48"/>
                  <a:gd name="T6" fmla="*/ 100 w 45"/>
                  <a:gd name="T7" fmla="*/ 100 h 48"/>
                  <a:gd name="T8" fmla="*/ 188 w 45"/>
                  <a:gd name="T9" fmla="*/ 25 h 48"/>
                  <a:gd name="T10" fmla="*/ 284 w 45"/>
                  <a:gd name="T11" fmla="*/ 25 h 48"/>
                  <a:gd name="T12" fmla="*/ 70 w 45"/>
                  <a:gd name="T13" fmla="*/ 208 h 48"/>
                  <a:gd name="T14" fmla="*/ 33 w 45"/>
                  <a:gd name="T15" fmla="*/ 195 h 48"/>
                  <a:gd name="T16" fmla="*/ 25 w 45"/>
                  <a:gd name="T17" fmla="*/ 30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 h="48">
                    <a:moveTo>
                      <a:pt x="3" y="46"/>
                    </a:moveTo>
                    <a:cubicBezTo>
                      <a:pt x="3" y="47"/>
                      <a:pt x="3" y="47"/>
                      <a:pt x="4" y="48"/>
                    </a:cubicBezTo>
                    <a:cubicBezTo>
                      <a:pt x="6" y="42"/>
                      <a:pt x="0" y="34"/>
                      <a:pt x="2" y="28"/>
                    </a:cubicBezTo>
                    <a:cubicBezTo>
                      <a:pt x="4" y="23"/>
                      <a:pt x="12" y="19"/>
                      <a:pt x="16" y="16"/>
                    </a:cubicBezTo>
                    <a:cubicBezTo>
                      <a:pt x="20" y="11"/>
                      <a:pt x="24" y="7"/>
                      <a:pt x="30" y="4"/>
                    </a:cubicBezTo>
                    <a:cubicBezTo>
                      <a:pt x="33" y="3"/>
                      <a:pt x="42" y="0"/>
                      <a:pt x="45" y="4"/>
                    </a:cubicBezTo>
                    <a:cubicBezTo>
                      <a:pt x="30" y="7"/>
                      <a:pt x="10" y="14"/>
                      <a:pt x="11" y="33"/>
                    </a:cubicBezTo>
                    <a:cubicBezTo>
                      <a:pt x="9" y="33"/>
                      <a:pt x="7" y="31"/>
                      <a:pt x="5" y="31"/>
                    </a:cubicBezTo>
                    <a:cubicBezTo>
                      <a:pt x="4" y="34"/>
                      <a:pt x="3" y="45"/>
                      <a:pt x="4" y="4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7" name="Freeform 5006"/>
              <p:cNvSpPr>
                <a:spLocks/>
              </p:cNvSpPr>
              <p:nvPr/>
            </p:nvSpPr>
            <p:spPr bwMode="auto">
              <a:xfrm>
                <a:off x="1973" y="2307"/>
                <a:ext cx="80" cy="123"/>
              </a:xfrm>
              <a:custGeom>
                <a:avLst/>
                <a:gdLst>
                  <a:gd name="T0" fmla="*/ 50 w 32"/>
                  <a:gd name="T1" fmla="*/ 58 h 49"/>
                  <a:gd name="T2" fmla="*/ 100 w 32"/>
                  <a:gd name="T3" fmla="*/ 75 h 49"/>
                  <a:gd name="T4" fmla="*/ 138 w 32"/>
                  <a:gd name="T5" fmla="*/ 133 h 49"/>
                  <a:gd name="T6" fmla="*/ 150 w 32"/>
                  <a:gd name="T7" fmla="*/ 309 h 49"/>
                  <a:gd name="T8" fmla="*/ 163 w 32"/>
                  <a:gd name="T9" fmla="*/ 120 h 49"/>
                  <a:gd name="T10" fmla="*/ 150 w 32"/>
                  <a:gd name="T11" fmla="*/ 63 h 49"/>
                  <a:gd name="T12" fmla="*/ 200 w 32"/>
                  <a:gd name="T13" fmla="*/ 0 h 49"/>
                  <a:gd name="T14" fmla="*/ 95 w 32"/>
                  <a:gd name="T15" fmla="*/ 58 h 49"/>
                  <a:gd name="T16" fmla="*/ 0 w 32"/>
                  <a:gd name="T17" fmla="*/ 13 h 49"/>
                  <a:gd name="T18" fmla="*/ 8 w 32"/>
                  <a:gd name="T19" fmla="*/ 8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49">
                    <a:moveTo>
                      <a:pt x="8" y="9"/>
                    </a:moveTo>
                    <a:cubicBezTo>
                      <a:pt x="10" y="10"/>
                      <a:pt x="13" y="10"/>
                      <a:pt x="16" y="12"/>
                    </a:cubicBezTo>
                    <a:cubicBezTo>
                      <a:pt x="18" y="14"/>
                      <a:pt x="20" y="18"/>
                      <a:pt x="22" y="21"/>
                    </a:cubicBezTo>
                    <a:cubicBezTo>
                      <a:pt x="26" y="30"/>
                      <a:pt x="24" y="38"/>
                      <a:pt x="24" y="49"/>
                    </a:cubicBezTo>
                    <a:cubicBezTo>
                      <a:pt x="25" y="40"/>
                      <a:pt x="30" y="27"/>
                      <a:pt x="26" y="19"/>
                    </a:cubicBezTo>
                    <a:cubicBezTo>
                      <a:pt x="23" y="15"/>
                      <a:pt x="21" y="14"/>
                      <a:pt x="24" y="10"/>
                    </a:cubicBezTo>
                    <a:cubicBezTo>
                      <a:pt x="25" y="6"/>
                      <a:pt x="29" y="3"/>
                      <a:pt x="32" y="0"/>
                    </a:cubicBezTo>
                    <a:cubicBezTo>
                      <a:pt x="27" y="3"/>
                      <a:pt x="20" y="10"/>
                      <a:pt x="15" y="9"/>
                    </a:cubicBezTo>
                    <a:cubicBezTo>
                      <a:pt x="9" y="9"/>
                      <a:pt x="6" y="2"/>
                      <a:pt x="0" y="2"/>
                    </a:cubicBezTo>
                    <a:cubicBezTo>
                      <a:pt x="0" y="1"/>
                      <a:pt x="1" y="1"/>
                      <a:pt x="1"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8" name="Freeform 5007"/>
              <p:cNvSpPr>
                <a:spLocks/>
              </p:cNvSpPr>
              <p:nvPr/>
            </p:nvSpPr>
            <p:spPr bwMode="auto">
              <a:xfrm>
                <a:off x="1818" y="2247"/>
                <a:ext cx="65" cy="63"/>
              </a:xfrm>
              <a:custGeom>
                <a:avLst/>
                <a:gdLst>
                  <a:gd name="T0" fmla="*/ 50 w 26"/>
                  <a:gd name="T1" fmla="*/ 33 h 25"/>
                  <a:gd name="T2" fmla="*/ 13 w 26"/>
                  <a:gd name="T3" fmla="*/ 159 h 25"/>
                  <a:gd name="T4" fmla="*/ 58 w 26"/>
                  <a:gd name="T5" fmla="*/ 38 h 25"/>
                  <a:gd name="T6" fmla="*/ 163 w 26"/>
                  <a:gd name="T7" fmla="*/ 25 h 25"/>
                  <a:gd name="T8" fmla="*/ 50 w 26"/>
                  <a:gd name="T9" fmla="*/ 0 h 25"/>
                  <a:gd name="T10" fmla="*/ 45 w 26"/>
                  <a:gd name="T11" fmla="*/ 33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25">
                    <a:moveTo>
                      <a:pt x="8" y="5"/>
                    </a:moveTo>
                    <a:cubicBezTo>
                      <a:pt x="1" y="8"/>
                      <a:pt x="0" y="18"/>
                      <a:pt x="2" y="25"/>
                    </a:cubicBezTo>
                    <a:cubicBezTo>
                      <a:pt x="5" y="20"/>
                      <a:pt x="4" y="10"/>
                      <a:pt x="9" y="6"/>
                    </a:cubicBezTo>
                    <a:cubicBezTo>
                      <a:pt x="13" y="3"/>
                      <a:pt x="21" y="5"/>
                      <a:pt x="26" y="4"/>
                    </a:cubicBezTo>
                    <a:cubicBezTo>
                      <a:pt x="21" y="4"/>
                      <a:pt x="11" y="4"/>
                      <a:pt x="8" y="0"/>
                    </a:cubicBezTo>
                    <a:cubicBezTo>
                      <a:pt x="8" y="2"/>
                      <a:pt x="7" y="4"/>
                      <a:pt x="7"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09" name="Freeform 5008"/>
              <p:cNvSpPr>
                <a:spLocks/>
              </p:cNvSpPr>
              <p:nvPr/>
            </p:nvSpPr>
            <p:spPr bwMode="auto">
              <a:xfrm>
                <a:off x="2043" y="1595"/>
                <a:ext cx="68" cy="255"/>
              </a:xfrm>
              <a:custGeom>
                <a:avLst/>
                <a:gdLst>
                  <a:gd name="T0" fmla="*/ 83 w 27"/>
                  <a:gd name="T1" fmla="*/ 0 h 102"/>
                  <a:gd name="T2" fmla="*/ 126 w 27"/>
                  <a:gd name="T3" fmla="*/ 195 h 102"/>
                  <a:gd name="T4" fmla="*/ 113 w 27"/>
                  <a:gd name="T5" fmla="*/ 370 h 102"/>
                  <a:gd name="T6" fmla="*/ 33 w 27"/>
                  <a:gd name="T7" fmla="*/ 495 h 102"/>
                  <a:gd name="T8" fmla="*/ 20 w 27"/>
                  <a:gd name="T9" fmla="*/ 563 h 102"/>
                  <a:gd name="T10" fmla="*/ 58 w 27"/>
                  <a:gd name="T11" fmla="*/ 638 h 102"/>
                  <a:gd name="T12" fmla="*/ 76 w 27"/>
                  <a:gd name="T13" fmla="*/ 558 h 102"/>
                  <a:gd name="T14" fmla="*/ 126 w 27"/>
                  <a:gd name="T15" fmla="*/ 513 h 102"/>
                  <a:gd name="T16" fmla="*/ 121 w 27"/>
                  <a:gd name="T17" fmla="*/ 438 h 102"/>
                  <a:gd name="T18" fmla="*/ 151 w 27"/>
                  <a:gd name="T19" fmla="*/ 363 h 102"/>
                  <a:gd name="T20" fmla="*/ 159 w 27"/>
                  <a:gd name="T21" fmla="*/ 200 h 102"/>
                  <a:gd name="T22" fmla="*/ 101 w 27"/>
                  <a:gd name="T23" fmla="*/ 0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102">
                    <a:moveTo>
                      <a:pt x="13" y="0"/>
                    </a:moveTo>
                    <a:cubicBezTo>
                      <a:pt x="13" y="10"/>
                      <a:pt x="19" y="21"/>
                      <a:pt x="20" y="31"/>
                    </a:cubicBezTo>
                    <a:cubicBezTo>
                      <a:pt x="22" y="41"/>
                      <a:pt x="19" y="49"/>
                      <a:pt x="18" y="59"/>
                    </a:cubicBezTo>
                    <a:cubicBezTo>
                      <a:pt x="17" y="70"/>
                      <a:pt x="13" y="71"/>
                      <a:pt x="5" y="79"/>
                    </a:cubicBezTo>
                    <a:cubicBezTo>
                      <a:pt x="1" y="84"/>
                      <a:pt x="0" y="84"/>
                      <a:pt x="3" y="90"/>
                    </a:cubicBezTo>
                    <a:cubicBezTo>
                      <a:pt x="5" y="94"/>
                      <a:pt x="8" y="96"/>
                      <a:pt x="9" y="102"/>
                    </a:cubicBezTo>
                    <a:cubicBezTo>
                      <a:pt x="11" y="98"/>
                      <a:pt x="9" y="93"/>
                      <a:pt x="12" y="89"/>
                    </a:cubicBezTo>
                    <a:cubicBezTo>
                      <a:pt x="13" y="86"/>
                      <a:pt x="19" y="85"/>
                      <a:pt x="20" y="82"/>
                    </a:cubicBezTo>
                    <a:cubicBezTo>
                      <a:pt x="20" y="80"/>
                      <a:pt x="18" y="73"/>
                      <a:pt x="19" y="70"/>
                    </a:cubicBezTo>
                    <a:cubicBezTo>
                      <a:pt x="20" y="66"/>
                      <a:pt x="23" y="62"/>
                      <a:pt x="24" y="58"/>
                    </a:cubicBezTo>
                    <a:cubicBezTo>
                      <a:pt x="27" y="51"/>
                      <a:pt x="26" y="39"/>
                      <a:pt x="25" y="32"/>
                    </a:cubicBezTo>
                    <a:cubicBezTo>
                      <a:pt x="23" y="22"/>
                      <a:pt x="15" y="12"/>
                      <a:pt x="16"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0" name="Freeform 5009"/>
              <p:cNvSpPr>
                <a:spLocks/>
              </p:cNvSpPr>
              <p:nvPr/>
            </p:nvSpPr>
            <p:spPr bwMode="auto">
              <a:xfrm>
                <a:off x="2173" y="1725"/>
                <a:ext cx="93" cy="235"/>
              </a:xfrm>
              <a:custGeom>
                <a:avLst/>
                <a:gdLst>
                  <a:gd name="T0" fmla="*/ 113 w 37"/>
                  <a:gd name="T1" fmla="*/ 138 h 94"/>
                  <a:gd name="T2" fmla="*/ 196 w 37"/>
                  <a:gd name="T3" fmla="*/ 50 h 94"/>
                  <a:gd name="T4" fmla="*/ 209 w 37"/>
                  <a:gd name="T5" fmla="*/ 158 h 94"/>
                  <a:gd name="T6" fmla="*/ 151 w 37"/>
                  <a:gd name="T7" fmla="*/ 213 h 94"/>
                  <a:gd name="T8" fmla="*/ 121 w 37"/>
                  <a:gd name="T9" fmla="*/ 345 h 94"/>
                  <a:gd name="T10" fmla="*/ 158 w 37"/>
                  <a:gd name="T11" fmla="*/ 375 h 94"/>
                  <a:gd name="T12" fmla="*/ 214 w 37"/>
                  <a:gd name="T13" fmla="*/ 338 h 94"/>
                  <a:gd name="T14" fmla="*/ 196 w 37"/>
                  <a:gd name="T15" fmla="*/ 438 h 94"/>
                  <a:gd name="T16" fmla="*/ 209 w 37"/>
                  <a:gd name="T17" fmla="*/ 538 h 94"/>
                  <a:gd name="T18" fmla="*/ 0 w 37"/>
                  <a:gd name="T19" fmla="*/ 588 h 94"/>
                  <a:gd name="T20" fmla="*/ 151 w 37"/>
                  <a:gd name="T21" fmla="*/ 520 h 94"/>
                  <a:gd name="T22" fmla="*/ 0 w 37"/>
                  <a:gd name="T23" fmla="*/ 500 h 94"/>
                  <a:gd name="T24" fmla="*/ 88 w 37"/>
                  <a:gd name="T25" fmla="*/ 495 h 94"/>
                  <a:gd name="T26" fmla="*/ 171 w 37"/>
                  <a:gd name="T27" fmla="*/ 458 h 94"/>
                  <a:gd name="T28" fmla="*/ 88 w 37"/>
                  <a:gd name="T29" fmla="*/ 400 h 94"/>
                  <a:gd name="T30" fmla="*/ 63 w 37"/>
                  <a:gd name="T31" fmla="*/ 308 h 94"/>
                  <a:gd name="T32" fmla="*/ 126 w 37"/>
                  <a:gd name="T33" fmla="*/ 150 h 94"/>
                  <a:gd name="T34" fmla="*/ 146 w 37"/>
                  <a:gd name="T35" fmla="*/ 125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94">
                    <a:moveTo>
                      <a:pt x="18" y="22"/>
                    </a:moveTo>
                    <a:cubicBezTo>
                      <a:pt x="19" y="16"/>
                      <a:pt x="25" y="0"/>
                      <a:pt x="31" y="8"/>
                    </a:cubicBezTo>
                    <a:cubicBezTo>
                      <a:pt x="33" y="11"/>
                      <a:pt x="34" y="22"/>
                      <a:pt x="33" y="25"/>
                    </a:cubicBezTo>
                    <a:cubicBezTo>
                      <a:pt x="32" y="30"/>
                      <a:pt x="27" y="30"/>
                      <a:pt x="24" y="34"/>
                    </a:cubicBezTo>
                    <a:cubicBezTo>
                      <a:pt x="20" y="38"/>
                      <a:pt x="19" y="49"/>
                      <a:pt x="19" y="55"/>
                    </a:cubicBezTo>
                    <a:cubicBezTo>
                      <a:pt x="19" y="61"/>
                      <a:pt x="19" y="61"/>
                      <a:pt x="25" y="60"/>
                    </a:cubicBezTo>
                    <a:cubicBezTo>
                      <a:pt x="29" y="59"/>
                      <a:pt x="32" y="57"/>
                      <a:pt x="34" y="54"/>
                    </a:cubicBezTo>
                    <a:cubicBezTo>
                      <a:pt x="37" y="61"/>
                      <a:pt x="32" y="63"/>
                      <a:pt x="31" y="70"/>
                    </a:cubicBezTo>
                    <a:cubicBezTo>
                      <a:pt x="29" y="75"/>
                      <a:pt x="34" y="81"/>
                      <a:pt x="33" y="86"/>
                    </a:cubicBezTo>
                    <a:cubicBezTo>
                      <a:pt x="31" y="94"/>
                      <a:pt x="7" y="93"/>
                      <a:pt x="0" y="94"/>
                    </a:cubicBezTo>
                    <a:cubicBezTo>
                      <a:pt x="2" y="92"/>
                      <a:pt x="28" y="90"/>
                      <a:pt x="24" y="83"/>
                    </a:cubicBezTo>
                    <a:cubicBezTo>
                      <a:pt x="21" y="80"/>
                      <a:pt x="4" y="80"/>
                      <a:pt x="0" y="80"/>
                    </a:cubicBezTo>
                    <a:cubicBezTo>
                      <a:pt x="3" y="75"/>
                      <a:pt x="10" y="78"/>
                      <a:pt x="14" y="79"/>
                    </a:cubicBezTo>
                    <a:cubicBezTo>
                      <a:pt x="21" y="80"/>
                      <a:pt x="23" y="79"/>
                      <a:pt x="27" y="73"/>
                    </a:cubicBezTo>
                    <a:cubicBezTo>
                      <a:pt x="22" y="71"/>
                      <a:pt x="17" y="70"/>
                      <a:pt x="14" y="64"/>
                    </a:cubicBezTo>
                    <a:cubicBezTo>
                      <a:pt x="13" y="61"/>
                      <a:pt x="10" y="52"/>
                      <a:pt x="10" y="49"/>
                    </a:cubicBezTo>
                    <a:cubicBezTo>
                      <a:pt x="11" y="43"/>
                      <a:pt x="34" y="30"/>
                      <a:pt x="20" y="24"/>
                    </a:cubicBezTo>
                    <a:cubicBezTo>
                      <a:pt x="21" y="23"/>
                      <a:pt x="22" y="21"/>
                      <a:pt x="23" y="2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1" name="Freeform 5010"/>
              <p:cNvSpPr>
                <a:spLocks/>
              </p:cNvSpPr>
              <p:nvPr/>
            </p:nvSpPr>
            <p:spPr bwMode="auto">
              <a:xfrm>
                <a:off x="2333" y="1845"/>
                <a:ext cx="48" cy="72"/>
              </a:xfrm>
              <a:custGeom>
                <a:avLst/>
                <a:gdLst>
                  <a:gd name="T0" fmla="*/ 76 w 19"/>
                  <a:gd name="T1" fmla="*/ 17 h 29"/>
                  <a:gd name="T2" fmla="*/ 109 w 19"/>
                  <a:gd name="T3" fmla="*/ 104 h 29"/>
                  <a:gd name="T4" fmla="*/ 0 w 19"/>
                  <a:gd name="T5" fmla="*/ 179 h 29"/>
                  <a:gd name="T6" fmla="*/ 76 w 19"/>
                  <a:gd name="T7" fmla="*/ 74 h 29"/>
                  <a:gd name="T8" fmla="*/ 58 w 19"/>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9">
                    <a:moveTo>
                      <a:pt x="12" y="3"/>
                    </a:moveTo>
                    <a:cubicBezTo>
                      <a:pt x="11" y="7"/>
                      <a:pt x="19" y="11"/>
                      <a:pt x="17" y="17"/>
                    </a:cubicBezTo>
                    <a:cubicBezTo>
                      <a:pt x="15" y="22"/>
                      <a:pt x="5" y="29"/>
                      <a:pt x="0" y="29"/>
                    </a:cubicBezTo>
                    <a:cubicBezTo>
                      <a:pt x="4" y="26"/>
                      <a:pt x="15" y="17"/>
                      <a:pt x="12" y="12"/>
                    </a:cubicBezTo>
                    <a:cubicBezTo>
                      <a:pt x="10" y="6"/>
                      <a:pt x="2" y="9"/>
                      <a:pt x="9"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2" name="Freeform 5011"/>
              <p:cNvSpPr>
                <a:spLocks/>
              </p:cNvSpPr>
              <p:nvPr/>
            </p:nvSpPr>
            <p:spPr bwMode="auto">
              <a:xfrm>
                <a:off x="2478" y="1482"/>
                <a:ext cx="100" cy="148"/>
              </a:xfrm>
              <a:custGeom>
                <a:avLst/>
                <a:gdLst>
                  <a:gd name="T0" fmla="*/ 88 w 40"/>
                  <a:gd name="T1" fmla="*/ 20 h 59"/>
                  <a:gd name="T2" fmla="*/ 195 w 40"/>
                  <a:gd name="T3" fmla="*/ 246 h 59"/>
                  <a:gd name="T4" fmla="*/ 88 w 40"/>
                  <a:gd name="T5" fmla="*/ 296 h 59"/>
                  <a:gd name="T6" fmla="*/ 0 w 40"/>
                  <a:gd name="T7" fmla="*/ 371 h 59"/>
                  <a:gd name="T8" fmla="*/ 75 w 40"/>
                  <a:gd name="T9" fmla="*/ 283 h 59"/>
                  <a:gd name="T10" fmla="*/ 150 w 40"/>
                  <a:gd name="T11" fmla="*/ 183 h 59"/>
                  <a:gd name="T12" fmla="*/ 100 w 40"/>
                  <a:gd name="T13" fmla="*/ 83 h 59"/>
                  <a:gd name="T14" fmla="*/ 33 w 40"/>
                  <a:gd name="T15" fmla="*/ 0 h 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 h="59">
                    <a:moveTo>
                      <a:pt x="14" y="3"/>
                    </a:moveTo>
                    <a:cubicBezTo>
                      <a:pt x="25" y="10"/>
                      <a:pt x="40" y="25"/>
                      <a:pt x="31" y="39"/>
                    </a:cubicBezTo>
                    <a:cubicBezTo>
                      <a:pt x="27" y="45"/>
                      <a:pt x="20" y="41"/>
                      <a:pt x="14" y="47"/>
                    </a:cubicBezTo>
                    <a:cubicBezTo>
                      <a:pt x="9" y="51"/>
                      <a:pt x="8" y="58"/>
                      <a:pt x="0" y="59"/>
                    </a:cubicBezTo>
                    <a:cubicBezTo>
                      <a:pt x="4" y="50"/>
                      <a:pt x="3" y="48"/>
                      <a:pt x="12" y="45"/>
                    </a:cubicBezTo>
                    <a:cubicBezTo>
                      <a:pt x="20" y="42"/>
                      <a:pt x="25" y="37"/>
                      <a:pt x="24" y="29"/>
                    </a:cubicBezTo>
                    <a:cubicBezTo>
                      <a:pt x="24" y="21"/>
                      <a:pt x="24" y="17"/>
                      <a:pt x="16" y="13"/>
                    </a:cubicBezTo>
                    <a:cubicBezTo>
                      <a:pt x="7" y="10"/>
                      <a:pt x="9" y="8"/>
                      <a:pt x="5"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3" name="Freeform 5012"/>
              <p:cNvSpPr>
                <a:spLocks/>
              </p:cNvSpPr>
              <p:nvPr/>
            </p:nvSpPr>
            <p:spPr bwMode="auto">
              <a:xfrm>
                <a:off x="2698" y="1325"/>
                <a:ext cx="50" cy="137"/>
              </a:xfrm>
              <a:custGeom>
                <a:avLst/>
                <a:gdLst>
                  <a:gd name="T0" fmla="*/ 120 w 20"/>
                  <a:gd name="T1" fmla="*/ 50 h 55"/>
                  <a:gd name="T2" fmla="*/ 95 w 20"/>
                  <a:gd name="T3" fmla="*/ 237 h 55"/>
                  <a:gd name="T4" fmla="*/ 0 w 20"/>
                  <a:gd name="T5" fmla="*/ 324 h 55"/>
                  <a:gd name="T6" fmla="*/ 88 w 20"/>
                  <a:gd name="T7" fmla="*/ 262 h 55"/>
                  <a:gd name="T8" fmla="*/ 38 w 20"/>
                  <a:gd name="T9" fmla="*/ 217 h 55"/>
                  <a:gd name="T10" fmla="*/ 75 w 20"/>
                  <a:gd name="T11" fmla="*/ 137 h 55"/>
                  <a:gd name="T12" fmla="*/ 88 w 20"/>
                  <a:gd name="T13" fmla="*/ 55 h 55"/>
                  <a:gd name="T14" fmla="*/ 125 w 20"/>
                  <a:gd name="T15" fmla="*/ 12 h 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55">
                    <a:moveTo>
                      <a:pt x="19" y="8"/>
                    </a:moveTo>
                    <a:cubicBezTo>
                      <a:pt x="15" y="18"/>
                      <a:pt x="16" y="27"/>
                      <a:pt x="15" y="38"/>
                    </a:cubicBezTo>
                    <a:cubicBezTo>
                      <a:pt x="14" y="46"/>
                      <a:pt x="10" y="55"/>
                      <a:pt x="0" y="52"/>
                    </a:cubicBezTo>
                    <a:cubicBezTo>
                      <a:pt x="4" y="50"/>
                      <a:pt x="11" y="46"/>
                      <a:pt x="14" y="42"/>
                    </a:cubicBezTo>
                    <a:cubicBezTo>
                      <a:pt x="10" y="39"/>
                      <a:pt x="5" y="41"/>
                      <a:pt x="6" y="35"/>
                    </a:cubicBezTo>
                    <a:cubicBezTo>
                      <a:pt x="6" y="31"/>
                      <a:pt x="11" y="26"/>
                      <a:pt x="12" y="22"/>
                    </a:cubicBezTo>
                    <a:cubicBezTo>
                      <a:pt x="14" y="18"/>
                      <a:pt x="12" y="13"/>
                      <a:pt x="14" y="9"/>
                    </a:cubicBezTo>
                    <a:cubicBezTo>
                      <a:pt x="14" y="6"/>
                      <a:pt x="18" y="0"/>
                      <a:pt x="20" y="2"/>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4" name="Freeform 5013"/>
              <p:cNvSpPr>
                <a:spLocks/>
              </p:cNvSpPr>
              <p:nvPr/>
            </p:nvSpPr>
            <p:spPr bwMode="auto">
              <a:xfrm>
                <a:off x="2888" y="1087"/>
                <a:ext cx="150" cy="142"/>
              </a:xfrm>
              <a:custGeom>
                <a:avLst/>
                <a:gdLst>
                  <a:gd name="T0" fmla="*/ 233 w 60"/>
                  <a:gd name="T1" fmla="*/ 42 h 57"/>
                  <a:gd name="T2" fmla="*/ 370 w 60"/>
                  <a:gd name="T3" fmla="*/ 192 h 57"/>
                  <a:gd name="T4" fmla="*/ 283 w 60"/>
                  <a:gd name="T5" fmla="*/ 354 h 57"/>
                  <a:gd name="T6" fmla="*/ 283 w 60"/>
                  <a:gd name="T7" fmla="*/ 100 h 57"/>
                  <a:gd name="T8" fmla="*/ 213 w 60"/>
                  <a:gd name="T9" fmla="*/ 92 h 57"/>
                  <a:gd name="T10" fmla="*/ 150 w 60"/>
                  <a:gd name="T11" fmla="*/ 62 h 57"/>
                  <a:gd name="T12" fmla="*/ 0 w 60"/>
                  <a:gd name="T13" fmla="*/ 0 h 57"/>
                  <a:gd name="T14" fmla="*/ 150 w 60"/>
                  <a:gd name="T15" fmla="*/ 5 h 57"/>
                  <a:gd name="T16" fmla="*/ 208 w 60"/>
                  <a:gd name="T17" fmla="*/ 17 h 57"/>
                  <a:gd name="T18" fmla="*/ 225 w 60"/>
                  <a:gd name="T19" fmla="*/ 42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57">
                    <a:moveTo>
                      <a:pt x="37" y="7"/>
                    </a:moveTo>
                    <a:cubicBezTo>
                      <a:pt x="47" y="10"/>
                      <a:pt x="60" y="20"/>
                      <a:pt x="59" y="31"/>
                    </a:cubicBezTo>
                    <a:cubicBezTo>
                      <a:pt x="59" y="39"/>
                      <a:pt x="54" y="55"/>
                      <a:pt x="45" y="57"/>
                    </a:cubicBezTo>
                    <a:cubicBezTo>
                      <a:pt x="50" y="48"/>
                      <a:pt x="59" y="23"/>
                      <a:pt x="45" y="16"/>
                    </a:cubicBezTo>
                    <a:cubicBezTo>
                      <a:pt x="41" y="15"/>
                      <a:pt x="38" y="15"/>
                      <a:pt x="34" y="15"/>
                    </a:cubicBezTo>
                    <a:cubicBezTo>
                      <a:pt x="28" y="14"/>
                      <a:pt x="28" y="13"/>
                      <a:pt x="24" y="10"/>
                    </a:cubicBezTo>
                    <a:cubicBezTo>
                      <a:pt x="18" y="5"/>
                      <a:pt x="8" y="1"/>
                      <a:pt x="0" y="0"/>
                    </a:cubicBezTo>
                    <a:cubicBezTo>
                      <a:pt x="8" y="1"/>
                      <a:pt x="16" y="0"/>
                      <a:pt x="24" y="1"/>
                    </a:cubicBezTo>
                    <a:cubicBezTo>
                      <a:pt x="27" y="1"/>
                      <a:pt x="30" y="1"/>
                      <a:pt x="33" y="3"/>
                    </a:cubicBezTo>
                    <a:cubicBezTo>
                      <a:pt x="34" y="4"/>
                      <a:pt x="34" y="6"/>
                      <a:pt x="36" y="7"/>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5" name="Freeform 5014"/>
              <p:cNvSpPr>
                <a:spLocks/>
              </p:cNvSpPr>
              <p:nvPr/>
            </p:nvSpPr>
            <p:spPr bwMode="auto">
              <a:xfrm>
                <a:off x="2766" y="1805"/>
                <a:ext cx="115" cy="145"/>
              </a:xfrm>
              <a:custGeom>
                <a:avLst/>
                <a:gdLst>
                  <a:gd name="T0" fmla="*/ 258 w 46"/>
                  <a:gd name="T1" fmla="*/ 88 h 58"/>
                  <a:gd name="T2" fmla="*/ 258 w 46"/>
                  <a:gd name="T3" fmla="*/ 270 h 58"/>
                  <a:gd name="T4" fmla="*/ 125 w 46"/>
                  <a:gd name="T5" fmla="*/ 363 h 58"/>
                  <a:gd name="T6" fmla="*/ 50 w 46"/>
                  <a:gd name="T7" fmla="*/ 133 h 58"/>
                  <a:gd name="T8" fmla="*/ 108 w 46"/>
                  <a:gd name="T9" fmla="*/ 238 h 58"/>
                  <a:gd name="T10" fmla="*/ 170 w 46"/>
                  <a:gd name="T11" fmla="*/ 288 h 58"/>
                  <a:gd name="T12" fmla="*/ 225 w 46"/>
                  <a:gd name="T13" fmla="*/ 233 h 58"/>
                  <a:gd name="T14" fmla="*/ 208 w 46"/>
                  <a:gd name="T15" fmla="*/ 170 h 58"/>
                  <a:gd name="T16" fmla="*/ 238 w 46"/>
                  <a:gd name="T17" fmla="*/ 150 h 58"/>
                  <a:gd name="T18" fmla="*/ 238 w 46"/>
                  <a:gd name="T19" fmla="*/ 95 h 58"/>
                  <a:gd name="T20" fmla="*/ 220 w 46"/>
                  <a:gd name="T21" fmla="*/ 0 h 58"/>
                  <a:gd name="T22" fmla="*/ 275 w 46"/>
                  <a:gd name="T23" fmla="*/ 120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 h="58">
                    <a:moveTo>
                      <a:pt x="41" y="14"/>
                    </a:moveTo>
                    <a:cubicBezTo>
                      <a:pt x="41" y="23"/>
                      <a:pt x="44" y="32"/>
                      <a:pt x="41" y="43"/>
                    </a:cubicBezTo>
                    <a:cubicBezTo>
                      <a:pt x="37" y="54"/>
                      <a:pt x="30" y="54"/>
                      <a:pt x="20" y="58"/>
                    </a:cubicBezTo>
                    <a:cubicBezTo>
                      <a:pt x="18" y="53"/>
                      <a:pt x="0" y="25"/>
                      <a:pt x="8" y="21"/>
                    </a:cubicBezTo>
                    <a:cubicBezTo>
                      <a:pt x="12" y="19"/>
                      <a:pt x="16" y="35"/>
                      <a:pt x="17" y="38"/>
                    </a:cubicBezTo>
                    <a:cubicBezTo>
                      <a:pt x="19" y="45"/>
                      <a:pt x="19" y="47"/>
                      <a:pt x="27" y="46"/>
                    </a:cubicBezTo>
                    <a:cubicBezTo>
                      <a:pt x="32" y="45"/>
                      <a:pt x="38" y="44"/>
                      <a:pt x="36" y="37"/>
                    </a:cubicBezTo>
                    <a:cubicBezTo>
                      <a:pt x="35" y="32"/>
                      <a:pt x="29" y="33"/>
                      <a:pt x="33" y="27"/>
                    </a:cubicBezTo>
                    <a:cubicBezTo>
                      <a:pt x="34" y="25"/>
                      <a:pt x="37" y="25"/>
                      <a:pt x="38" y="24"/>
                    </a:cubicBezTo>
                    <a:cubicBezTo>
                      <a:pt x="40" y="21"/>
                      <a:pt x="38" y="18"/>
                      <a:pt x="38" y="15"/>
                    </a:cubicBezTo>
                    <a:cubicBezTo>
                      <a:pt x="38" y="9"/>
                      <a:pt x="39" y="6"/>
                      <a:pt x="35" y="0"/>
                    </a:cubicBezTo>
                    <a:cubicBezTo>
                      <a:pt x="46" y="1"/>
                      <a:pt x="37" y="15"/>
                      <a:pt x="44" y="19"/>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6" name="Freeform 5015"/>
              <p:cNvSpPr>
                <a:spLocks/>
              </p:cNvSpPr>
              <p:nvPr/>
            </p:nvSpPr>
            <p:spPr bwMode="auto">
              <a:xfrm>
                <a:off x="2608" y="1720"/>
                <a:ext cx="100" cy="132"/>
              </a:xfrm>
              <a:custGeom>
                <a:avLst/>
                <a:gdLst>
                  <a:gd name="T0" fmla="*/ 70 w 40"/>
                  <a:gd name="T1" fmla="*/ 75 h 53"/>
                  <a:gd name="T2" fmla="*/ 20 w 40"/>
                  <a:gd name="T3" fmla="*/ 187 h 53"/>
                  <a:gd name="T4" fmla="*/ 108 w 40"/>
                  <a:gd name="T5" fmla="*/ 279 h 53"/>
                  <a:gd name="T6" fmla="*/ 125 w 40"/>
                  <a:gd name="T7" fmla="*/ 237 h 53"/>
                  <a:gd name="T8" fmla="*/ 188 w 40"/>
                  <a:gd name="T9" fmla="*/ 204 h 53"/>
                  <a:gd name="T10" fmla="*/ 245 w 40"/>
                  <a:gd name="T11" fmla="*/ 179 h 53"/>
                  <a:gd name="T12" fmla="*/ 233 w 40"/>
                  <a:gd name="T13" fmla="*/ 117 h 53"/>
                  <a:gd name="T14" fmla="*/ 58 w 40"/>
                  <a:gd name="T15" fmla="*/ 204 h 53"/>
                  <a:gd name="T16" fmla="*/ 75 w 40"/>
                  <a:gd name="T17" fmla="*/ 105 h 53"/>
                  <a:gd name="T18" fmla="*/ 138 w 40"/>
                  <a:gd name="T19" fmla="*/ 0 h 53"/>
                  <a:gd name="T20" fmla="*/ 88 w 40"/>
                  <a:gd name="T21" fmla="*/ 25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53">
                    <a:moveTo>
                      <a:pt x="11" y="12"/>
                    </a:moveTo>
                    <a:cubicBezTo>
                      <a:pt x="7" y="18"/>
                      <a:pt x="0" y="21"/>
                      <a:pt x="3" y="30"/>
                    </a:cubicBezTo>
                    <a:cubicBezTo>
                      <a:pt x="5" y="35"/>
                      <a:pt x="12" y="53"/>
                      <a:pt x="17" y="45"/>
                    </a:cubicBezTo>
                    <a:cubicBezTo>
                      <a:pt x="19" y="43"/>
                      <a:pt x="17" y="40"/>
                      <a:pt x="20" y="38"/>
                    </a:cubicBezTo>
                    <a:cubicBezTo>
                      <a:pt x="21" y="35"/>
                      <a:pt x="28" y="34"/>
                      <a:pt x="30" y="33"/>
                    </a:cubicBezTo>
                    <a:cubicBezTo>
                      <a:pt x="33" y="32"/>
                      <a:pt x="38" y="32"/>
                      <a:pt x="39" y="29"/>
                    </a:cubicBezTo>
                    <a:cubicBezTo>
                      <a:pt x="40" y="28"/>
                      <a:pt x="37" y="21"/>
                      <a:pt x="37" y="19"/>
                    </a:cubicBezTo>
                    <a:cubicBezTo>
                      <a:pt x="31" y="24"/>
                      <a:pt x="18" y="43"/>
                      <a:pt x="9" y="33"/>
                    </a:cubicBezTo>
                    <a:cubicBezTo>
                      <a:pt x="4" y="27"/>
                      <a:pt x="9" y="21"/>
                      <a:pt x="12" y="17"/>
                    </a:cubicBezTo>
                    <a:cubicBezTo>
                      <a:pt x="16" y="11"/>
                      <a:pt x="18" y="5"/>
                      <a:pt x="22" y="0"/>
                    </a:cubicBezTo>
                    <a:cubicBezTo>
                      <a:pt x="19" y="1"/>
                      <a:pt x="16" y="2"/>
                      <a:pt x="14" y="4"/>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7" name="Freeform 5016"/>
              <p:cNvSpPr>
                <a:spLocks/>
              </p:cNvSpPr>
              <p:nvPr/>
            </p:nvSpPr>
            <p:spPr bwMode="auto">
              <a:xfrm>
                <a:off x="2483" y="1642"/>
                <a:ext cx="80" cy="178"/>
              </a:xfrm>
              <a:custGeom>
                <a:avLst/>
                <a:gdLst>
                  <a:gd name="T0" fmla="*/ 70 w 32"/>
                  <a:gd name="T1" fmla="*/ 108 h 71"/>
                  <a:gd name="T2" fmla="*/ 25 w 32"/>
                  <a:gd name="T3" fmla="*/ 288 h 71"/>
                  <a:gd name="T4" fmla="*/ 0 w 32"/>
                  <a:gd name="T5" fmla="*/ 446 h 71"/>
                  <a:gd name="T6" fmla="*/ 75 w 32"/>
                  <a:gd name="T7" fmla="*/ 321 h 71"/>
                  <a:gd name="T8" fmla="*/ 63 w 32"/>
                  <a:gd name="T9" fmla="*/ 208 h 71"/>
                  <a:gd name="T10" fmla="*/ 108 w 32"/>
                  <a:gd name="T11" fmla="*/ 88 h 71"/>
                  <a:gd name="T12" fmla="*/ 200 w 32"/>
                  <a:gd name="T13" fmla="*/ 0 h 71"/>
                  <a:gd name="T14" fmla="*/ 88 w 32"/>
                  <a:gd name="T15" fmla="*/ 95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71">
                    <a:moveTo>
                      <a:pt x="11" y="17"/>
                    </a:moveTo>
                    <a:cubicBezTo>
                      <a:pt x="2" y="24"/>
                      <a:pt x="2" y="37"/>
                      <a:pt x="4" y="46"/>
                    </a:cubicBezTo>
                    <a:cubicBezTo>
                      <a:pt x="6" y="56"/>
                      <a:pt x="10" y="63"/>
                      <a:pt x="0" y="71"/>
                    </a:cubicBezTo>
                    <a:cubicBezTo>
                      <a:pt x="7" y="67"/>
                      <a:pt x="11" y="59"/>
                      <a:pt x="12" y="51"/>
                    </a:cubicBezTo>
                    <a:cubicBezTo>
                      <a:pt x="12" y="44"/>
                      <a:pt x="9" y="39"/>
                      <a:pt x="10" y="33"/>
                    </a:cubicBezTo>
                    <a:cubicBezTo>
                      <a:pt x="10" y="26"/>
                      <a:pt x="13" y="19"/>
                      <a:pt x="17" y="14"/>
                    </a:cubicBezTo>
                    <a:cubicBezTo>
                      <a:pt x="21" y="9"/>
                      <a:pt x="31" y="6"/>
                      <a:pt x="32" y="0"/>
                    </a:cubicBezTo>
                    <a:cubicBezTo>
                      <a:pt x="25" y="2"/>
                      <a:pt x="15" y="7"/>
                      <a:pt x="14" y="15"/>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8" name="Freeform 5017"/>
              <p:cNvSpPr>
                <a:spLocks/>
              </p:cNvSpPr>
              <p:nvPr/>
            </p:nvSpPr>
            <p:spPr bwMode="auto">
              <a:xfrm>
                <a:off x="1918" y="1390"/>
                <a:ext cx="135" cy="317"/>
              </a:xfrm>
              <a:custGeom>
                <a:avLst/>
                <a:gdLst>
                  <a:gd name="T0" fmla="*/ 258 w 54"/>
                  <a:gd name="T1" fmla="*/ 30 h 127"/>
                  <a:gd name="T2" fmla="*/ 188 w 54"/>
                  <a:gd name="T3" fmla="*/ 212 h 127"/>
                  <a:gd name="T4" fmla="*/ 175 w 54"/>
                  <a:gd name="T5" fmla="*/ 305 h 127"/>
                  <a:gd name="T6" fmla="*/ 170 w 54"/>
                  <a:gd name="T7" fmla="*/ 404 h 127"/>
                  <a:gd name="T8" fmla="*/ 133 w 54"/>
                  <a:gd name="T9" fmla="*/ 612 h 127"/>
                  <a:gd name="T10" fmla="*/ 83 w 54"/>
                  <a:gd name="T11" fmla="*/ 711 h 127"/>
                  <a:gd name="T12" fmla="*/ 0 w 54"/>
                  <a:gd name="T13" fmla="*/ 786 h 127"/>
                  <a:gd name="T14" fmla="*/ 170 w 54"/>
                  <a:gd name="T15" fmla="*/ 592 h 127"/>
                  <a:gd name="T16" fmla="*/ 188 w 54"/>
                  <a:gd name="T17" fmla="*/ 399 h 127"/>
                  <a:gd name="T18" fmla="*/ 225 w 54"/>
                  <a:gd name="T19" fmla="*/ 230 h 127"/>
                  <a:gd name="T20" fmla="*/ 250 w 54"/>
                  <a:gd name="T21" fmla="*/ 62 h 127"/>
                  <a:gd name="T22" fmla="*/ 338 w 54"/>
                  <a:gd name="T23" fmla="*/ 0 h 1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4" h="127">
                    <a:moveTo>
                      <a:pt x="41" y="5"/>
                    </a:moveTo>
                    <a:cubicBezTo>
                      <a:pt x="29" y="13"/>
                      <a:pt x="29" y="21"/>
                      <a:pt x="30" y="34"/>
                    </a:cubicBezTo>
                    <a:cubicBezTo>
                      <a:pt x="30" y="39"/>
                      <a:pt x="28" y="44"/>
                      <a:pt x="28" y="49"/>
                    </a:cubicBezTo>
                    <a:cubicBezTo>
                      <a:pt x="27" y="55"/>
                      <a:pt x="27" y="60"/>
                      <a:pt x="27" y="65"/>
                    </a:cubicBezTo>
                    <a:cubicBezTo>
                      <a:pt x="25" y="76"/>
                      <a:pt x="25" y="87"/>
                      <a:pt x="21" y="98"/>
                    </a:cubicBezTo>
                    <a:cubicBezTo>
                      <a:pt x="19" y="103"/>
                      <a:pt x="16" y="109"/>
                      <a:pt x="13" y="114"/>
                    </a:cubicBezTo>
                    <a:cubicBezTo>
                      <a:pt x="9" y="118"/>
                      <a:pt x="4" y="121"/>
                      <a:pt x="0" y="126"/>
                    </a:cubicBezTo>
                    <a:cubicBezTo>
                      <a:pt x="9" y="127"/>
                      <a:pt x="23" y="102"/>
                      <a:pt x="27" y="95"/>
                    </a:cubicBezTo>
                    <a:cubicBezTo>
                      <a:pt x="31" y="86"/>
                      <a:pt x="29" y="74"/>
                      <a:pt x="30" y="64"/>
                    </a:cubicBezTo>
                    <a:cubicBezTo>
                      <a:pt x="32" y="55"/>
                      <a:pt x="36" y="46"/>
                      <a:pt x="36" y="37"/>
                    </a:cubicBezTo>
                    <a:cubicBezTo>
                      <a:pt x="36" y="26"/>
                      <a:pt x="36" y="20"/>
                      <a:pt x="40" y="10"/>
                    </a:cubicBezTo>
                    <a:cubicBezTo>
                      <a:pt x="46" y="9"/>
                      <a:pt x="52" y="4"/>
                      <a:pt x="54"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19" name="Freeform 5018"/>
              <p:cNvSpPr>
                <a:spLocks/>
              </p:cNvSpPr>
              <p:nvPr/>
            </p:nvSpPr>
            <p:spPr bwMode="auto">
              <a:xfrm>
                <a:off x="2256" y="1214"/>
                <a:ext cx="105" cy="46"/>
              </a:xfrm>
              <a:custGeom>
                <a:avLst/>
                <a:gdLst>
                  <a:gd name="T0" fmla="*/ 8 w 42"/>
                  <a:gd name="T1" fmla="*/ 33 h 18"/>
                  <a:gd name="T2" fmla="*/ 120 w 42"/>
                  <a:gd name="T3" fmla="*/ 118 h 18"/>
                  <a:gd name="T4" fmla="*/ 263 w 42"/>
                  <a:gd name="T5" fmla="*/ 13 h 18"/>
                  <a:gd name="T6" fmla="*/ 120 w 42"/>
                  <a:gd name="T7" fmla="*/ 79 h 18"/>
                  <a:gd name="T8" fmla="*/ 8 w 42"/>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8">
                    <a:moveTo>
                      <a:pt x="1" y="5"/>
                    </a:moveTo>
                    <a:cubicBezTo>
                      <a:pt x="5" y="10"/>
                      <a:pt x="12" y="18"/>
                      <a:pt x="19" y="18"/>
                    </a:cubicBezTo>
                    <a:cubicBezTo>
                      <a:pt x="24" y="18"/>
                      <a:pt x="42" y="8"/>
                      <a:pt x="42" y="2"/>
                    </a:cubicBezTo>
                    <a:cubicBezTo>
                      <a:pt x="35" y="5"/>
                      <a:pt x="29" y="14"/>
                      <a:pt x="19" y="12"/>
                    </a:cubicBezTo>
                    <a:cubicBezTo>
                      <a:pt x="15" y="12"/>
                      <a:pt x="0" y="5"/>
                      <a:pt x="1"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0" name="Freeform 5019"/>
              <p:cNvSpPr>
                <a:spLocks/>
              </p:cNvSpPr>
              <p:nvPr/>
            </p:nvSpPr>
            <p:spPr bwMode="auto">
              <a:xfrm>
                <a:off x="2371" y="982"/>
                <a:ext cx="110" cy="112"/>
              </a:xfrm>
              <a:custGeom>
                <a:avLst/>
                <a:gdLst>
                  <a:gd name="T0" fmla="*/ 108 w 44"/>
                  <a:gd name="T1" fmla="*/ 80 h 45"/>
                  <a:gd name="T2" fmla="*/ 45 w 44"/>
                  <a:gd name="T3" fmla="*/ 279 h 45"/>
                  <a:gd name="T4" fmla="*/ 63 w 44"/>
                  <a:gd name="T5" fmla="*/ 179 h 45"/>
                  <a:gd name="T6" fmla="*/ 125 w 44"/>
                  <a:gd name="T7" fmla="*/ 105 h 45"/>
                  <a:gd name="T8" fmla="*/ 183 w 44"/>
                  <a:gd name="T9" fmla="*/ 50 h 45"/>
                  <a:gd name="T10" fmla="*/ 275 w 44"/>
                  <a:gd name="T11" fmla="*/ 30 h 45"/>
                  <a:gd name="T12" fmla="*/ 133 w 44"/>
                  <a:gd name="T13" fmla="*/ 67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45">
                    <a:moveTo>
                      <a:pt x="17" y="13"/>
                    </a:moveTo>
                    <a:cubicBezTo>
                      <a:pt x="2" y="19"/>
                      <a:pt x="0" y="32"/>
                      <a:pt x="7" y="45"/>
                    </a:cubicBezTo>
                    <a:cubicBezTo>
                      <a:pt x="8" y="40"/>
                      <a:pt x="7" y="34"/>
                      <a:pt x="10" y="29"/>
                    </a:cubicBezTo>
                    <a:cubicBezTo>
                      <a:pt x="12" y="23"/>
                      <a:pt x="16" y="21"/>
                      <a:pt x="20" y="17"/>
                    </a:cubicBezTo>
                    <a:cubicBezTo>
                      <a:pt x="23" y="14"/>
                      <a:pt x="25" y="10"/>
                      <a:pt x="29" y="8"/>
                    </a:cubicBezTo>
                    <a:cubicBezTo>
                      <a:pt x="33" y="6"/>
                      <a:pt x="39" y="5"/>
                      <a:pt x="44" y="5"/>
                    </a:cubicBezTo>
                    <a:cubicBezTo>
                      <a:pt x="37" y="0"/>
                      <a:pt x="27" y="7"/>
                      <a:pt x="21" y="11"/>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1" name="Freeform 5020"/>
              <p:cNvSpPr>
                <a:spLocks/>
              </p:cNvSpPr>
              <p:nvPr/>
            </p:nvSpPr>
            <p:spPr bwMode="auto">
              <a:xfrm>
                <a:off x="2673" y="1092"/>
                <a:ext cx="68" cy="97"/>
              </a:xfrm>
              <a:custGeom>
                <a:avLst/>
                <a:gdLst>
                  <a:gd name="T0" fmla="*/ 71 w 27"/>
                  <a:gd name="T1" fmla="*/ 55 h 39"/>
                  <a:gd name="T2" fmla="*/ 108 w 27"/>
                  <a:gd name="T3" fmla="*/ 142 h 39"/>
                  <a:gd name="T4" fmla="*/ 171 w 27"/>
                  <a:gd name="T5" fmla="*/ 174 h 39"/>
                  <a:gd name="T6" fmla="*/ 113 w 27"/>
                  <a:gd name="T7" fmla="*/ 241 h 39"/>
                  <a:gd name="T8" fmla="*/ 71 w 27"/>
                  <a:gd name="T9" fmla="*/ 104 h 39"/>
                  <a:gd name="T10" fmla="*/ 50 w 27"/>
                  <a:gd name="T11" fmla="*/ 50 h 39"/>
                  <a:gd name="T12" fmla="*/ 8 w 27"/>
                  <a:gd name="T13" fmla="*/ 0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39">
                    <a:moveTo>
                      <a:pt x="11" y="9"/>
                    </a:moveTo>
                    <a:cubicBezTo>
                      <a:pt x="17" y="13"/>
                      <a:pt x="16" y="16"/>
                      <a:pt x="17" y="23"/>
                    </a:cubicBezTo>
                    <a:cubicBezTo>
                      <a:pt x="18" y="32"/>
                      <a:pt x="20" y="31"/>
                      <a:pt x="27" y="28"/>
                    </a:cubicBezTo>
                    <a:cubicBezTo>
                      <a:pt x="26" y="32"/>
                      <a:pt x="21" y="36"/>
                      <a:pt x="18" y="39"/>
                    </a:cubicBezTo>
                    <a:cubicBezTo>
                      <a:pt x="13" y="31"/>
                      <a:pt x="10" y="25"/>
                      <a:pt x="11" y="17"/>
                    </a:cubicBezTo>
                    <a:cubicBezTo>
                      <a:pt x="12" y="11"/>
                      <a:pt x="13" y="12"/>
                      <a:pt x="8" y="8"/>
                    </a:cubicBezTo>
                    <a:cubicBezTo>
                      <a:pt x="6" y="5"/>
                      <a:pt x="0" y="3"/>
                      <a:pt x="1"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2" name="Freeform 5021"/>
              <p:cNvSpPr>
                <a:spLocks/>
              </p:cNvSpPr>
              <p:nvPr/>
            </p:nvSpPr>
            <p:spPr bwMode="auto">
              <a:xfrm>
                <a:off x="2683" y="942"/>
                <a:ext cx="128" cy="40"/>
              </a:xfrm>
              <a:custGeom>
                <a:avLst/>
                <a:gdLst>
                  <a:gd name="T0" fmla="*/ 188 w 51"/>
                  <a:gd name="T1" fmla="*/ 50 h 16"/>
                  <a:gd name="T2" fmla="*/ 251 w 51"/>
                  <a:gd name="T3" fmla="*/ 58 h 16"/>
                  <a:gd name="T4" fmla="*/ 296 w 51"/>
                  <a:gd name="T5" fmla="*/ 100 h 16"/>
                  <a:gd name="T6" fmla="*/ 309 w 51"/>
                  <a:gd name="T7" fmla="*/ 63 h 16"/>
                  <a:gd name="T8" fmla="*/ 246 w 51"/>
                  <a:gd name="T9" fmla="*/ 45 h 16"/>
                  <a:gd name="T10" fmla="*/ 125 w 51"/>
                  <a:gd name="T11" fmla="*/ 8 h 16"/>
                  <a:gd name="T12" fmla="*/ 0 w 51"/>
                  <a:gd name="T13" fmla="*/ 58 h 16"/>
                  <a:gd name="T14" fmla="*/ 63 w 51"/>
                  <a:gd name="T15" fmla="*/ 45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16">
                    <a:moveTo>
                      <a:pt x="30" y="8"/>
                    </a:moveTo>
                    <a:cubicBezTo>
                      <a:pt x="34" y="8"/>
                      <a:pt x="37" y="8"/>
                      <a:pt x="40" y="9"/>
                    </a:cubicBezTo>
                    <a:cubicBezTo>
                      <a:pt x="42" y="10"/>
                      <a:pt x="45" y="16"/>
                      <a:pt x="47" y="16"/>
                    </a:cubicBezTo>
                    <a:cubicBezTo>
                      <a:pt x="51" y="16"/>
                      <a:pt x="50" y="12"/>
                      <a:pt x="49" y="10"/>
                    </a:cubicBezTo>
                    <a:cubicBezTo>
                      <a:pt x="48" y="8"/>
                      <a:pt x="41" y="7"/>
                      <a:pt x="39" y="7"/>
                    </a:cubicBezTo>
                    <a:cubicBezTo>
                      <a:pt x="33" y="5"/>
                      <a:pt x="25" y="1"/>
                      <a:pt x="20" y="1"/>
                    </a:cubicBezTo>
                    <a:cubicBezTo>
                      <a:pt x="14" y="0"/>
                      <a:pt x="4" y="6"/>
                      <a:pt x="0" y="9"/>
                    </a:cubicBezTo>
                    <a:cubicBezTo>
                      <a:pt x="3" y="8"/>
                      <a:pt x="7" y="8"/>
                      <a:pt x="10" y="7"/>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3" name="Freeform 5022"/>
              <p:cNvSpPr>
                <a:spLocks/>
              </p:cNvSpPr>
              <p:nvPr/>
            </p:nvSpPr>
            <p:spPr bwMode="auto">
              <a:xfrm>
                <a:off x="2893" y="919"/>
                <a:ext cx="155" cy="50"/>
              </a:xfrm>
              <a:custGeom>
                <a:avLst/>
                <a:gdLst>
                  <a:gd name="T0" fmla="*/ 108 w 62"/>
                  <a:gd name="T1" fmla="*/ 33 h 20"/>
                  <a:gd name="T2" fmla="*/ 175 w 62"/>
                  <a:gd name="T3" fmla="*/ 63 h 20"/>
                  <a:gd name="T4" fmla="*/ 250 w 62"/>
                  <a:gd name="T5" fmla="*/ 113 h 20"/>
                  <a:gd name="T6" fmla="*/ 388 w 62"/>
                  <a:gd name="T7" fmla="*/ 113 h 20"/>
                  <a:gd name="T8" fmla="*/ 288 w 62"/>
                  <a:gd name="T9" fmla="*/ 108 h 20"/>
                  <a:gd name="T10" fmla="*/ 213 w 62"/>
                  <a:gd name="T11" fmla="*/ 38 h 20"/>
                  <a:gd name="T12" fmla="*/ 8 w 62"/>
                  <a:gd name="T13" fmla="*/ 20 h 20"/>
                  <a:gd name="T14" fmla="*/ 0 w 62"/>
                  <a:gd name="T15" fmla="*/ 13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20">
                    <a:moveTo>
                      <a:pt x="17" y="5"/>
                    </a:moveTo>
                    <a:cubicBezTo>
                      <a:pt x="20" y="8"/>
                      <a:pt x="25" y="8"/>
                      <a:pt x="28" y="10"/>
                    </a:cubicBezTo>
                    <a:cubicBezTo>
                      <a:pt x="32" y="13"/>
                      <a:pt x="35" y="17"/>
                      <a:pt x="40" y="18"/>
                    </a:cubicBezTo>
                    <a:cubicBezTo>
                      <a:pt x="44" y="20"/>
                      <a:pt x="57" y="19"/>
                      <a:pt x="62" y="18"/>
                    </a:cubicBezTo>
                    <a:cubicBezTo>
                      <a:pt x="56" y="17"/>
                      <a:pt x="52" y="19"/>
                      <a:pt x="46" y="17"/>
                    </a:cubicBezTo>
                    <a:cubicBezTo>
                      <a:pt x="40" y="14"/>
                      <a:pt x="39" y="9"/>
                      <a:pt x="34" y="6"/>
                    </a:cubicBezTo>
                    <a:cubicBezTo>
                      <a:pt x="23" y="0"/>
                      <a:pt x="12" y="0"/>
                      <a:pt x="1" y="3"/>
                    </a:cubicBezTo>
                    <a:cubicBezTo>
                      <a:pt x="0" y="3"/>
                      <a:pt x="1" y="2"/>
                      <a:pt x="0" y="2"/>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4" name="Freeform 5023"/>
              <p:cNvSpPr>
                <a:spLocks/>
              </p:cNvSpPr>
              <p:nvPr/>
            </p:nvSpPr>
            <p:spPr bwMode="auto">
              <a:xfrm>
                <a:off x="3098" y="1034"/>
                <a:ext cx="128" cy="50"/>
              </a:xfrm>
              <a:custGeom>
                <a:avLst/>
                <a:gdLst>
                  <a:gd name="T0" fmla="*/ 20 w 51"/>
                  <a:gd name="T1" fmla="*/ 100 h 20"/>
                  <a:gd name="T2" fmla="*/ 120 w 51"/>
                  <a:gd name="T3" fmla="*/ 120 h 20"/>
                  <a:gd name="T4" fmla="*/ 163 w 51"/>
                  <a:gd name="T5" fmla="*/ 113 h 20"/>
                  <a:gd name="T6" fmla="*/ 176 w 51"/>
                  <a:gd name="T7" fmla="*/ 83 h 20"/>
                  <a:gd name="T8" fmla="*/ 321 w 51"/>
                  <a:gd name="T9" fmla="*/ 25 h 20"/>
                  <a:gd name="T10" fmla="*/ 151 w 51"/>
                  <a:gd name="T11" fmla="*/ 50 h 20"/>
                  <a:gd name="T12" fmla="*/ 95 w 51"/>
                  <a:gd name="T13" fmla="*/ 95 h 20"/>
                  <a:gd name="T14" fmla="*/ 0 w 51"/>
                  <a:gd name="T15" fmla="*/ 100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20">
                    <a:moveTo>
                      <a:pt x="3" y="16"/>
                    </a:moveTo>
                    <a:cubicBezTo>
                      <a:pt x="8" y="18"/>
                      <a:pt x="14" y="19"/>
                      <a:pt x="19" y="19"/>
                    </a:cubicBezTo>
                    <a:cubicBezTo>
                      <a:pt x="21" y="19"/>
                      <a:pt x="25" y="20"/>
                      <a:pt x="26" y="18"/>
                    </a:cubicBezTo>
                    <a:cubicBezTo>
                      <a:pt x="29" y="17"/>
                      <a:pt x="26" y="16"/>
                      <a:pt x="28" y="13"/>
                    </a:cubicBezTo>
                    <a:cubicBezTo>
                      <a:pt x="33" y="5"/>
                      <a:pt x="42" y="5"/>
                      <a:pt x="51" y="4"/>
                    </a:cubicBezTo>
                    <a:cubicBezTo>
                      <a:pt x="42" y="1"/>
                      <a:pt x="30" y="0"/>
                      <a:pt x="24" y="8"/>
                    </a:cubicBezTo>
                    <a:cubicBezTo>
                      <a:pt x="20" y="13"/>
                      <a:pt x="22" y="14"/>
                      <a:pt x="15" y="15"/>
                    </a:cubicBezTo>
                    <a:cubicBezTo>
                      <a:pt x="10" y="15"/>
                      <a:pt x="6" y="15"/>
                      <a:pt x="0" y="16"/>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5" name="Freeform 5024"/>
              <p:cNvSpPr>
                <a:spLocks/>
              </p:cNvSpPr>
              <p:nvPr/>
            </p:nvSpPr>
            <p:spPr bwMode="auto">
              <a:xfrm>
                <a:off x="2308" y="1049"/>
                <a:ext cx="35" cy="110"/>
              </a:xfrm>
              <a:custGeom>
                <a:avLst/>
                <a:gdLst>
                  <a:gd name="T0" fmla="*/ 25 w 14"/>
                  <a:gd name="T1" fmla="*/ 25 h 44"/>
                  <a:gd name="T2" fmla="*/ 45 w 14"/>
                  <a:gd name="T3" fmla="*/ 150 h 44"/>
                  <a:gd name="T4" fmla="*/ 0 w 14"/>
                  <a:gd name="T5" fmla="*/ 250 h 44"/>
                  <a:gd name="T6" fmla="*/ 75 w 14"/>
                  <a:gd name="T7" fmla="*/ 258 h 44"/>
                  <a:gd name="T8" fmla="*/ 70 w 14"/>
                  <a:gd name="T9" fmla="*/ 175 h 44"/>
                  <a:gd name="T10" fmla="*/ 13 w 14"/>
                  <a:gd name="T11" fmla="*/ 0 h 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44">
                    <a:moveTo>
                      <a:pt x="4" y="4"/>
                    </a:moveTo>
                    <a:cubicBezTo>
                      <a:pt x="1" y="12"/>
                      <a:pt x="6" y="17"/>
                      <a:pt x="7" y="24"/>
                    </a:cubicBezTo>
                    <a:cubicBezTo>
                      <a:pt x="9" y="32"/>
                      <a:pt x="3" y="34"/>
                      <a:pt x="0" y="40"/>
                    </a:cubicBezTo>
                    <a:cubicBezTo>
                      <a:pt x="3" y="42"/>
                      <a:pt x="10" y="44"/>
                      <a:pt x="12" y="41"/>
                    </a:cubicBezTo>
                    <a:cubicBezTo>
                      <a:pt x="14" y="39"/>
                      <a:pt x="11" y="30"/>
                      <a:pt x="11" y="28"/>
                    </a:cubicBezTo>
                    <a:cubicBezTo>
                      <a:pt x="9" y="17"/>
                      <a:pt x="3" y="10"/>
                      <a:pt x="2"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6" name="Freeform 5025"/>
              <p:cNvSpPr>
                <a:spLocks/>
              </p:cNvSpPr>
              <p:nvPr/>
            </p:nvSpPr>
            <p:spPr bwMode="auto">
              <a:xfrm>
                <a:off x="1766" y="1472"/>
                <a:ext cx="85" cy="170"/>
              </a:xfrm>
              <a:custGeom>
                <a:avLst/>
                <a:gdLst>
                  <a:gd name="T0" fmla="*/ 108 w 34"/>
                  <a:gd name="T1" fmla="*/ 108 h 68"/>
                  <a:gd name="T2" fmla="*/ 33 w 34"/>
                  <a:gd name="T3" fmla="*/ 163 h 68"/>
                  <a:gd name="T4" fmla="*/ 20 w 34"/>
                  <a:gd name="T5" fmla="*/ 245 h 68"/>
                  <a:gd name="T6" fmla="*/ 63 w 34"/>
                  <a:gd name="T7" fmla="*/ 425 h 68"/>
                  <a:gd name="T8" fmla="*/ 75 w 34"/>
                  <a:gd name="T9" fmla="*/ 175 h 68"/>
                  <a:gd name="T10" fmla="*/ 150 w 34"/>
                  <a:gd name="T11" fmla="*/ 133 h 68"/>
                  <a:gd name="T12" fmla="*/ 175 w 34"/>
                  <a:gd name="T13" fmla="*/ 250 h 68"/>
                  <a:gd name="T14" fmla="*/ 170 w 34"/>
                  <a:gd name="T15" fmla="*/ 120 h 68"/>
                  <a:gd name="T16" fmla="*/ 213 w 34"/>
                  <a:gd name="T17" fmla="*/ 0 h 68"/>
                  <a:gd name="T18" fmla="*/ 113 w 34"/>
                  <a:gd name="T19" fmla="*/ 100 h 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68">
                    <a:moveTo>
                      <a:pt x="17" y="17"/>
                    </a:moveTo>
                    <a:cubicBezTo>
                      <a:pt x="14" y="21"/>
                      <a:pt x="9" y="23"/>
                      <a:pt x="5" y="26"/>
                    </a:cubicBezTo>
                    <a:cubicBezTo>
                      <a:pt x="0" y="31"/>
                      <a:pt x="2" y="32"/>
                      <a:pt x="3" y="39"/>
                    </a:cubicBezTo>
                    <a:cubicBezTo>
                      <a:pt x="5" y="49"/>
                      <a:pt x="2" y="61"/>
                      <a:pt x="10" y="68"/>
                    </a:cubicBezTo>
                    <a:cubicBezTo>
                      <a:pt x="6" y="55"/>
                      <a:pt x="4" y="40"/>
                      <a:pt x="12" y="28"/>
                    </a:cubicBezTo>
                    <a:cubicBezTo>
                      <a:pt x="14" y="25"/>
                      <a:pt x="20" y="19"/>
                      <a:pt x="24" y="21"/>
                    </a:cubicBezTo>
                    <a:cubicBezTo>
                      <a:pt x="29" y="25"/>
                      <a:pt x="25" y="36"/>
                      <a:pt x="28" y="40"/>
                    </a:cubicBezTo>
                    <a:cubicBezTo>
                      <a:pt x="30" y="33"/>
                      <a:pt x="28" y="25"/>
                      <a:pt x="27" y="19"/>
                    </a:cubicBezTo>
                    <a:cubicBezTo>
                      <a:pt x="26" y="11"/>
                      <a:pt x="32" y="7"/>
                      <a:pt x="34" y="0"/>
                    </a:cubicBezTo>
                    <a:cubicBezTo>
                      <a:pt x="29" y="6"/>
                      <a:pt x="24" y="12"/>
                      <a:pt x="18" y="16"/>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7" name="Freeform 5026"/>
              <p:cNvSpPr>
                <a:spLocks/>
              </p:cNvSpPr>
              <p:nvPr/>
            </p:nvSpPr>
            <p:spPr bwMode="auto">
              <a:xfrm>
                <a:off x="1916" y="2090"/>
                <a:ext cx="195" cy="102"/>
              </a:xfrm>
              <a:custGeom>
                <a:avLst/>
                <a:gdLst>
                  <a:gd name="T0" fmla="*/ 125 w 78"/>
                  <a:gd name="T1" fmla="*/ 162 h 41"/>
                  <a:gd name="T2" fmla="*/ 225 w 78"/>
                  <a:gd name="T3" fmla="*/ 236 h 41"/>
                  <a:gd name="T4" fmla="*/ 345 w 78"/>
                  <a:gd name="T5" fmla="*/ 236 h 41"/>
                  <a:gd name="T6" fmla="*/ 420 w 78"/>
                  <a:gd name="T7" fmla="*/ 87 h 41"/>
                  <a:gd name="T8" fmla="*/ 333 w 78"/>
                  <a:gd name="T9" fmla="*/ 211 h 41"/>
                  <a:gd name="T10" fmla="*/ 233 w 78"/>
                  <a:gd name="T11" fmla="*/ 149 h 41"/>
                  <a:gd name="T12" fmla="*/ 150 w 78"/>
                  <a:gd name="T13" fmla="*/ 12 h 41"/>
                  <a:gd name="T14" fmla="*/ 0 w 78"/>
                  <a:gd name="T15" fmla="*/ 25 h 41"/>
                  <a:gd name="T16" fmla="*/ 145 w 78"/>
                  <a:gd name="T17" fmla="*/ 62 h 41"/>
                  <a:gd name="T18" fmla="*/ 163 w 78"/>
                  <a:gd name="T19" fmla="*/ 124 h 41"/>
                  <a:gd name="T20" fmla="*/ 108 w 78"/>
                  <a:gd name="T21" fmla="*/ 149 h 41"/>
                  <a:gd name="T22" fmla="*/ 120 w 78"/>
                  <a:gd name="T23" fmla="*/ 154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8" h="41">
                    <a:moveTo>
                      <a:pt x="20" y="26"/>
                    </a:moveTo>
                    <a:cubicBezTo>
                      <a:pt x="25" y="29"/>
                      <a:pt x="30" y="35"/>
                      <a:pt x="36" y="38"/>
                    </a:cubicBezTo>
                    <a:cubicBezTo>
                      <a:pt x="42" y="41"/>
                      <a:pt x="48" y="39"/>
                      <a:pt x="55" y="38"/>
                    </a:cubicBezTo>
                    <a:cubicBezTo>
                      <a:pt x="64" y="36"/>
                      <a:pt x="78" y="24"/>
                      <a:pt x="67" y="14"/>
                    </a:cubicBezTo>
                    <a:cubicBezTo>
                      <a:pt x="66" y="24"/>
                      <a:pt x="64" y="32"/>
                      <a:pt x="53" y="34"/>
                    </a:cubicBezTo>
                    <a:cubicBezTo>
                      <a:pt x="46" y="36"/>
                      <a:pt x="41" y="30"/>
                      <a:pt x="37" y="24"/>
                    </a:cubicBezTo>
                    <a:cubicBezTo>
                      <a:pt x="32" y="18"/>
                      <a:pt x="32" y="4"/>
                      <a:pt x="24" y="2"/>
                    </a:cubicBezTo>
                    <a:cubicBezTo>
                      <a:pt x="18" y="0"/>
                      <a:pt x="6" y="3"/>
                      <a:pt x="0" y="4"/>
                    </a:cubicBezTo>
                    <a:cubicBezTo>
                      <a:pt x="7" y="3"/>
                      <a:pt x="19" y="5"/>
                      <a:pt x="23" y="10"/>
                    </a:cubicBezTo>
                    <a:cubicBezTo>
                      <a:pt x="24" y="12"/>
                      <a:pt x="27" y="18"/>
                      <a:pt x="26" y="20"/>
                    </a:cubicBezTo>
                    <a:cubicBezTo>
                      <a:pt x="24" y="23"/>
                      <a:pt x="19" y="22"/>
                      <a:pt x="17" y="24"/>
                    </a:cubicBezTo>
                    <a:cubicBezTo>
                      <a:pt x="18" y="25"/>
                      <a:pt x="18" y="25"/>
                      <a:pt x="19" y="25"/>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8" name="Freeform 5027"/>
              <p:cNvSpPr>
                <a:spLocks/>
              </p:cNvSpPr>
              <p:nvPr/>
            </p:nvSpPr>
            <p:spPr bwMode="auto">
              <a:xfrm>
                <a:off x="2013" y="2422"/>
                <a:ext cx="133" cy="138"/>
              </a:xfrm>
              <a:custGeom>
                <a:avLst/>
                <a:gdLst>
                  <a:gd name="T0" fmla="*/ 226 w 53"/>
                  <a:gd name="T1" fmla="*/ 25 h 55"/>
                  <a:gd name="T2" fmla="*/ 226 w 53"/>
                  <a:gd name="T3" fmla="*/ 246 h 55"/>
                  <a:gd name="T4" fmla="*/ 100 w 53"/>
                  <a:gd name="T5" fmla="*/ 226 h 55"/>
                  <a:gd name="T6" fmla="*/ 38 w 53"/>
                  <a:gd name="T7" fmla="*/ 346 h 55"/>
                  <a:gd name="T8" fmla="*/ 0 w 53"/>
                  <a:gd name="T9" fmla="*/ 263 h 55"/>
                  <a:gd name="T10" fmla="*/ 33 w 53"/>
                  <a:gd name="T11" fmla="*/ 221 h 55"/>
                  <a:gd name="T12" fmla="*/ 163 w 53"/>
                  <a:gd name="T13" fmla="*/ 176 h 55"/>
                  <a:gd name="T14" fmla="*/ 226 w 53"/>
                  <a:gd name="T15" fmla="*/ 171 h 55"/>
                  <a:gd name="T16" fmla="*/ 233 w 53"/>
                  <a:gd name="T17" fmla="*/ 108 h 55"/>
                  <a:gd name="T18" fmla="*/ 213 w 53"/>
                  <a:gd name="T19" fmla="*/ 0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55">
                    <a:moveTo>
                      <a:pt x="36" y="4"/>
                    </a:moveTo>
                    <a:cubicBezTo>
                      <a:pt x="37" y="14"/>
                      <a:pt x="53" y="32"/>
                      <a:pt x="36" y="39"/>
                    </a:cubicBezTo>
                    <a:cubicBezTo>
                      <a:pt x="31" y="32"/>
                      <a:pt x="23" y="32"/>
                      <a:pt x="16" y="36"/>
                    </a:cubicBezTo>
                    <a:cubicBezTo>
                      <a:pt x="8" y="40"/>
                      <a:pt x="8" y="46"/>
                      <a:pt x="6" y="55"/>
                    </a:cubicBezTo>
                    <a:cubicBezTo>
                      <a:pt x="3" y="54"/>
                      <a:pt x="0" y="46"/>
                      <a:pt x="0" y="42"/>
                    </a:cubicBezTo>
                    <a:cubicBezTo>
                      <a:pt x="0" y="38"/>
                      <a:pt x="1" y="37"/>
                      <a:pt x="5" y="35"/>
                    </a:cubicBezTo>
                    <a:cubicBezTo>
                      <a:pt x="10" y="32"/>
                      <a:pt x="19" y="28"/>
                      <a:pt x="26" y="28"/>
                    </a:cubicBezTo>
                    <a:cubicBezTo>
                      <a:pt x="29" y="27"/>
                      <a:pt x="34" y="29"/>
                      <a:pt x="36" y="27"/>
                    </a:cubicBezTo>
                    <a:cubicBezTo>
                      <a:pt x="37" y="26"/>
                      <a:pt x="38" y="19"/>
                      <a:pt x="37" y="17"/>
                    </a:cubicBezTo>
                    <a:cubicBezTo>
                      <a:pt x="36" y="12"/>
                      <a:pt x="26" y="5"/>
                      <a:pt x="34"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29" name="Freeform 5028"/>
              <p:cNvSpPr>
                <a:spLocks/>
              </p:cNvSpPr>
              <p:nvPr/>
            </p:nvSpPr>
            <p:spPr bwMode="auto">
              <a:xfrm>
                <a:off x="2323" y="2345"/>
                <a:ext cx="158" cy="140"/>
              </a:xfrm>
              <a:custGeom>
                <a:avLst/>
                <a:gdLst>
                  <a:gd name="T0" fmla="*/ 0 w 63"/>
                  <a:gd name="T1" fmla="*/ 175 h 56"/>
                  <a:gd name="T2" fmla="*/ 108 w 63"/>
                  <a:gd name="T3" fmla="*/ 25 h 56"/>
                  <a:gd name="T4" fmla="*/ 251 w 63"/>
                  <a:gd name="T5" fmla="*/ 25 h 56"/>
                  <a:gd name="T6" fmla="*/ 351 w 63"/>
                  <a:gd name="T7" fmla="*/ 175 h 56"/>
                  <a:gd name="T8" fmla="*/ 296 w 63"/>
                  <a:gd name="T9" fmla="*/ 338 h 56"/>
                  <a:gd name="T10" fmla="*/ 339 w 63"/>
                  <a:gd name="T11" fmla="*/ 195 h 56"/>
                  <a:gd name="T12" fmla="*/ 301 w 63"/>
                  <a:gd name="T13" fmla="*/ 125 h 56"/>
                  <a:gd name="T14" fmla="*/ 251 w 63"/>
                  <a:gd name="T15" fmla="*/ 63 h 56"/>
                  <a:gd name="T16" fmla="*/ 95 w 63"/>
                  <a:gd name="T17" fmla="*/ 75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56">
                    <a:moveTo>
                      <a:pt x="0" y="28"/>
                    </a:moveTo>
                    <a:cubicBezTo>
                      <a:pt x="0" y="21"/>
                      <a:pt x="10" y="8"/>
                      <a:pt x="17" y="4"/>
                    </a:cubicBezTo>
                    <a:cubicBezTo>
                      <a:pt x="23" y="0"/>
                      <a:pt x="34" y="0"/>
                      <a:pt x="40" y="4"/>
                    </a:cubicBezTo>
                    <a:cubicBezTo>
                      <a:pt x="46" y="10"/>
                      <a:pt x="53" y="19"/>
                      <a:pt x="56" y="28"/>
                    </a:cubicBezTo>
                    <a:cubicBezTo>
                      <a:pt x="59" y="36"/>
                      <a:pt x="63" y="56"/>
                      <a:pt x="47" y="54"/>
                    </a:cubicBezTo>
                    <a:cubicBezTo>
                      <a:pt x="50" y="47"/>
                      <a:pt x="53" y="38"/>
                      <a:pt x="54" y="31"/>
                    </a:cubicBezTo>
                    <a:cubicBezTo>
                      <a:pt x="48" y="32"/>
                      <a:pt x="50" y="24"/>
                      <a:pt x="48" y="20"/>
                    </a:cubicBezTo>
                    <a:cubicBezTo>
                      <a:pt x="46" y="16"/>
                      <a:pt x="43" y="13"/>
                      <a:pt x="40" y="10"/>
                    </a:cubicBezTo>
                    <a:cubicBezTo>
                      <a:pt x="33" y="4"/>
                      <a:pt x="22" y="5"/>
                      <a:pt x="15" y="12"/>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0" name="Freeform 5029"/>
              <p:cNvSpPr>
                <a:spLocks/>
              </p:cNvSpPr>
              <p:nvPr/>
            </p:nvSpPr>
            <p:spPr bwMode="auto">
              <a:xfrm>
                <a:off x="2398" y="2395"/>
                <a:ext cx="185" cy="182"/>
              </a:xfrm>
              <a:custGeom>
                <a:avLst/>
                <a:gdLst>
                  <a:gd name="T0" fmla="*/ 450 w 74"/>
                  <a:gd name="T1" fmla="*/ 162 h 73"/>
                  <a:gd name="T2" fmla="*/ 308 w 74"/>
                  <a:gd name="T3" fmla="*/ 404 h 73"/>
                  <a:gd name="T4" fmla="*/ 175 w 74"/>
                  <a:gd name="T5" fmla="*/ 454 h 73"/>
                  <a:gd name="T6" fmla="*/ 0 w 74"/>
                  <a:gd name="T7" fmla="*/ 411 h 73"/>
                  <a:gd name="T8" fmla="*/ 100 w 74"/>
                  <a:gd name="T9" fmla="*/ 424 h 73"/>
                  <a:gd name="T10" fmla="*/ 213 w 74"/>
                  <a:gd name="T11" fmla="*/ 416 h 73"/>
                  <a:gd name="T12" fmla="*/ 363 w 74"/>
                  <a:gd name="T13" fmla="*/ 299 h 73"/>
                  <a:gd name="T14" fmla="*/ 420 w 74"/>
                  <a:gd name="T15" fmla="*/ 162 h 73"/>
                  <a:gd name="T16" fmla="*/ 408 w 74"/>
                  <a:gd name="T17" fmla="*/ 0 h 73"/>
                  <a:gd name="T18" fmla="*/ 433 w 74"/>
                  <a:gd name="T19" fmla="*/ 87 h 73"/>
                  <a:gd name="T20" fmla="*/ 450 w 74"/>
                  <a:gd name="T21" fmla="*/ 130 h 73"/>
                  <a:gd name="T22" fmla="*/ 458 w 74"/>
                  <a:gd name="T23" fmla="*/ 175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4" h="73">
                    <a:moveTo>
                      <a:pt x="72" y="26"/>
                    </a:moveTo>
                    <a:cubicBezTo>
                      <a:pt x="74" y="43"/>
                      <a:pt x="63" y="56"/>
                      <a:pt x="49" y="65"/>
                    </a:cubicBezTo>
                    <a:cubicBezTo>
                      <a:pt x="43" y="68"/>
                      <a:pt x="34" y="73"/>
                      <a:pt x="28" y="73"/>
                    </a:cubicBezTo>
                    <a:cubicBezTo>
                      <a:pt x="18" y="73"/>
                      <a:pt x="10" y="65"/>
                      <a:pt x="0" y="66"/>
                    </a:cubicBezTo>
                    <a:cubicBezTo>
                      <a:pt x="5" y="65"/>
                      <a:pt x="10" y="68"/>
                      <a:pt x="16" y="68"/>
                    </a:cubicBezTo>
                    <a:cubicBezTo>
                      <a:pt x="21" y="67"/>
                      <a:pt x="28" y="68"/>
                      <a:pt x="34" y="67"/>
                    </a:cubicBezTo>
                    <a:cubicBezTo>
                      <a:pt x="46" y="65"/>
                      <a:pt x="51" y="57"/>
                      <a:pt x="58" y="48"/>
                    </a:cubicBezTo>
                    <a:cubicBezTo>
                      <a:pt x="62" y="41"/>
                      <a:pt x="67" y="34"/>
                      <a:pt x="67" y="26"/>
                    </a:cubicBezTo>
                    <a:cubicBezTo>
                      <a:pt x="67" y="18"/>
                      <a:pt x="55" y="6"/>
                      <a:pt x="65" y="0"/>
                    </a:cubicBezTo>
                    <a:cubicBezTo>
                      <a:pt x="68" y="3"/>
                      <a:pt x="67" y="9"/>
                      <a:pt x="69" y="14"/>
                    </a:cubicBezTo>
                    <a:cubicBezTo>
                      <a:pt x="70" y="16"/>
                      <a:pt x="72" y="18"/>
                      <a:pt x="72" y="21"/>
                    </a:cubicBezTo>
                    <a:cubicBezTo>
                      <a:pt x="73" y="23"/>
                      <a:pt x="72" y="26"/>
                      <a:pt x="73" y="28"/>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1" name="Freeform 5030"/>
              <p:cNvSpPr>
                <a:spLocks/>
              </p:cNvSpPr>
              <p:nvPr/>
            </p:nvSpPr>
            <p:spPr bwMode="auto">
              <a:xfrm>
                <a:off x="2703" y="2540"/>
                <a:ext cx="108" cy="90"/>
              </a:xfrm>
              <a:custGeom>
                <a:avLst/>
                <a:gdLst>
                  <a:gd name="T0" fmla="*/ 0 w 43"/>
                  <a:gd name="T1" fmla="*/ 150 h 36"/>
                  <a:gd name="T2" fmla="*/ 239 w 43"/>
                  <a:gd name="T3" fmla="*/ 188 h 36"/>
                  <a:gd name="T4" fmla="*/ 183 w 43"/>
                  <a:gd name="T5" fmla="*/ 100 h 36"/>
                  <a:gd name="T6" fmla="*/ 100 w 43"/>
                  <a:gd name="T7" fmla="*/ 0 h 36"/>
                  <a:gd name="T8" fmla="*/ 176 w 43"/>
                  <a:gd name="T9" fmla="*/ 163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36">
                    <a:moveTo>
                      <a:pt x="0" y="24"/>
                    </a:moveTo>
                    <a:cubicBezTo>
                      <a:pt x="8" y="23"/>
                      <a:pt x="31" y="36"/>
                      <a:pt x="38" y="30"/>
                    </a:cubicBezTo>
                    <a:cubicBezTo>
                      <a:pt x="43" y="24"/>
                      <a:pt x="33" y="18"/>
                      <a:pt x="29" y="16"/>
                    </a:cubicBezTo>
                    <a:cubicBezTo>
                      <a:pt x="23" y="11"/>
                      <a:pt x="21" y="5"/>
                      <a:pt x="16" y="0"/>
                    </a:cubicBezTo>
                    <a:cubicBezTo>
                      <a:pt x="9" y="6"/>
                      <a:pt x="39" y="19"/>
                      <a:pt x="28" y="26"/>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2" name="Freeform 5031"/>
              <p:cNvSpPr>
                <a:spLocks/>
              </p:cNvSpPr>
              <p:nvPr/>
            </p:nvSpPr>
            <p:spPr bwMode="auto">
              <a:xfrm>
                <a:off x="2806" y="2457"/>
                <a:ext cx="242" cy="138"/>
              </a:xfrm>
              <a:custGeom>
                <a:avLst/>
                <a:gdLst>
                  <a:gd name="T0" fmla="*/ 37 w 97"/>
                  <a:gd name="T1" fmla="*/ 138 h 55"/>
                  <a:gd name="T2" fmla="*/ 155 w 97"/>
                  <a:gd name="T3" fmla="*/ 258 h 55"/>
                  <a:gd name="T4" fmla="*/ 299 w 97"/>
                  <a:gd name="T5" fmla="*/ 296 h 55"/>
                  <a:gd name="T6" fmla="*/ 354 w 97"/>
                  <a:gd name="T7" fmla="*/ 326 h 55"/>
                  <a:gd name="T8" fmla="*/ 429 w 97"/>
                  <a:gd name="T9" fmla="*/ 339 h 55"/>
                  <a:gd name="T10" fmla="*/ 604 w 97"/>
                  <a:gd name="T11" fmla="*/ 309 h 55"/>
                  <a:gd name="T12" fmla="*/ 392 w 97"/>
                  <a:gd name="T13" fmla="*/ 309 h 55"/>
                  <a:gd name="T14" fmla="*/ 324 w 97"/>
                  <a:gd name="T15" fmla="*/ 271 h 55"/>
                  <a:gd name="T16" fmla="*/ 267 w 97"/>
                  <a:gd name="T17" fmla="*/ 221 h 55"/>
                  <a:gd name="T18" fmla="*/ 192 w 97"/>
                  <a:gd name="T19" fmla="*/ 208 h 55"/>
                  <a:gd name="T20" fmla="*/ 112 w 97"/>
                  <a:gd name="T21" fmla="*/ 158 h 55"/>
                  <a:gd name="T22" fmla="*/ 62 w 97"/>
                  <a:gd name="T23" fmla="*/ 0 h 55"/>
                  <a:gd name="T24" fmla="*/ 5 w 97"/>
                  <a:gd name="T25" fmla="*/ 50 h 55"/>
                  <a:gd name="T26" fmla="*/ 17 w 97"/>
                  <a:gd name="T27" fmla="*/ 120 h 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7" h="55">
                    <a:moveTo>
                      <a:pt x="6" y="22"/>
                    </a:moveTo>
                    <a:cubicBezTo>
                      <a:pt x="4" y="28"/>
                      <a:pt x="21" y="37"/>
                      <a:pt x="25" y="41"/>
                    </a:cubicBezTo>
                    <a:cubicBezTo>
                      <a:pt x="33" y="46"/>
                      <a:pt x="39" y="45"/>
                      <a:pt x="48" y="47"/>
                    </a:cubicBezTo>
                    <a:cubicBezTo>
                      <a:pt x="52" y="48"/>
                      <a:pt x="53" y="50"/>
                      <a:pt x="57" y="52"/>
                    </a:cubicBezTo>
                    <a:cubicBezTo>
                      <a:pt x="61" y="54"/>
                      <a:pt x="64" y="54"/>
                      <a:pt x="69" y="54"/>
                    </a:cubicBezTo>
                    <a:cubicBezTo>
                      <a:pt x="78" y="54"/>
                      <a:pt x="89" y="55"/>
                      <a:pt x="97" y="49"/>
                    </a:cubicBezTo>
                    <a:cubicBezTo>
                      <a:pt x="86" y="54"/>
                      <a:pt x="75" y="53"/>
                      <a:pt x="63" y="49"/>
                    </a:cubicBezTo>
                    <a:cubicBezTo>
                      <a:pt x="59" y="47"/>
                      <a:pt x="56" y="45"/>
                      <a:pt x="52" y="43"/>
                    </a:cubicBezTo>
                    <a:cubicBezTo>
                      <a:pt x="49" y="41"/>
                      <a:pt x="45" y="37"/>
                      <a:pt x="43" y="35"/>
                    </a:cubicBezTo>
                    <a:cubicBezTo>
                      <a:pt x="39" y="34"/>
                      <a:pt x="35" y="35"/>
                      <a:pt x="31" y="33"/>
                    </a:cubicBezTo>
                    <a:cubicBezTo>
                      <a:pt x="26" y="31"/>
                      <a:pt x="22" y="28"/>
                      <a:pt x="18" y="25"/>
                    </a:cubicBezTo>
                    <a:cubicBezTo>
                      <a:pt x="8" y="16"/>
                      <a:pt x="10" y="12"/>
                      <a:pt x="10" y="0"/>
                    </a:cubicBezTo>
                    <a:cubicBezTo>
                      <a:pt x="8" y="1"/>
                      <a:pt x="2" y="5"/>
                      <a:pt x="1" y="8"/>
                    </a:cubicBezTo>
                    <a:cubicBezTo>
                      <a:pt x="0" y="12"/>
                      <a:pt x="4" y="15"/>
                      <a:pt x="3" y="19"/>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3" name="Freeform 5032"/>
              <p:cNvSpPr>
                <a:spLocks/>
              </p:cNvSpPr>
              <p:nvPr/>
            </p:nvSpPr>
            <p:spPr bwMode="auto">
              <a:xfrm>
                <a:off x="3108" y="2132"/>
                <a:ext cx="120" cy="268"/>
              </a:xfrm>
              <a:custGeom>
                <a:avLst/>
                <a:gdLst>
                  <a:gd name="T0" fmla="*/ 150 w 48"/>
                  <a:gd name="T1" fmla="*/ 0 h 107"/>
                  <a:gd name="T2" fmla="*/ 238 w 48"/>
                  <a:gd name="T3" fmla="*/ 75 h 107"/>
                  <a:gd name="T4" fmla="*/ 288 w 48"/>
                  <a:gd name="T5" fmla="*/ 238 h 107"/>
                  <a:gd name="T6" fmla="*/ 238 w 48"/>
                  <a:gd name="T7" fmla="*/ 526 h 107"/>
                  <a:gd name="T8" fmla="*/ 133 w 48"/>
                  <a:gd name="T9" fmla="*/ 584 h 107"/>
                  <a:gd name="T10" fmla="*/ 75 w 48"/>
                  <a:gd name="T11" fmla="*/ 559 h 107"/>
                  <a:gd name="T12" fmla="*/ 0 w 48"/>
                  <a:gd name="T13" fmla="*/ 596 h 107"/>
                  <a:gd name="T14" fmla="*/ 158 w 48"/>
                  <a:gd name="T15" fmla="*/ 508 h 107"/>
                  <a:gd name="T16" fmla="*/ 200 w 48"/>
                  <a:gd name="T17" fmla="*/ 488 h 107"/>
                  <a:gd name="T18" fmla="*/ 225 w 48"/>
                  <a:gd name="T19" fmla="*/ 371 h 107"/>
                  <a:gd name="T20" fmla="*/ 158 w 48"/>
                  <a:gd name="T21" fmla="*/ 25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07">
                    <a:moveTo>
                      <a:pt x="24" y="0"/>
                    </a:moveTo>
                    <a:cubicBezTo>
                      <a:pt x="27" y="5"/>
                      <a:pt x="34" y="6"/>
                      <a:pt x="38" y="12"/>
                    </a:cubicBezTo>
                    <a:cubicBezTo>
                      <a:pt x="42" y="19"/>
                      <a:pt x="45" y="30"/>
                      <a:pt x="46" y="38"/>
                    </a:cubicBezTo>
                    <a:cubicBezTo>
                      <a:pt x="48" y="53"/>
                      <a:pt x="42" y="69"/>
                      <a:pt x="38" y="84"/>
                    </a:cubicBezTo>
                    <a:cubicBezTo>
                      <a:pt x="35" y="93"/>
                      <a:pt x="27" y="107"/>
                      <a:pt x="21" y="93"/>
                    </a:cubicBezTo>
                    <a:cubicBezTo>
                      <a:pt x="18" y="87"/>
                      <a:pt x="19" y="86"/>
                      <a:pt x="12" y="89"/>
                    </a:cubicBezTo>
                    <a:cubicBezTo>
                      <a:pt x="8" y="90"/>
                      <a:pt x="4" y="93"/>
                      <a:pt x="0" y="95"/>
                    </a:cubicBezTo>
                    <a:cubicBezTo>
                      <a:pt x="5" y="88"/>
                      <a:pt x="16" y="80"/>
                      <a:pt x="25" y="81"/>
                    </a:cubicBezTo>
                    <a:cubicBezTo>
                      <a:pt x="30" y="81"/>
                      <a:pt x="30" y="87"/>
                      <a:pt x="32" y="78"/>
                    </a:cubicBezTo>
                    <a:cubicBezTo>
                      <a:pt x="34" y="72"/>
                      <a:pt x="35" y="65"/>
                      <a:pt x="36" y="59"/>
                    </a:cubicBezTo>
                    <a:cubicBezTo>
                      <a:pt x="40" y="41"/>
                      <a:pt x="41" y="16"/>
                      <a:pt x="25" y="4"/>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4" name="Freeform 5033"/>
              <p:cNvSpPr>
                <a:spLocks/>
              </p:cNvSpPr>
              <p:nvPr/>
            </p:nvSpPr>
            <p:spPr bwMode="auto">
              <a:xfrm>
                <a:off x="2791" y="2167"/>
                <a:ext cx="190" cy="73"/>
              </a:xfrm>
              <a:custGeom>
                <a:avLst/>
                <a:gdLst>
                  <a:gd name="T0" fmla="*/ 33 w 76"/>
                  <a:gd name="T1" fmla="*/ 13 h 29"/>
                  <a:gd name="T2" fmla="*/ 20 w 76"/>
                  <a:gd name="T3" fmla="*/ 70 h 29"/>
                  <a:gd name="T4" fmla="*/ 108 w 76"/>
                  <a:gd name="T5" fmla="*/ 70 h 29"/>
                  <a:gd name="T6" fmla="*/ 245 w 76"/>
                  <a:gd name="T7" fmla="*/ 126 h 29"/>
                  <a:gd name="T8" fmla="*/ 370 w 76"/>
                  <a:gd name="T9" fmla="*/ 159 h 29"/>
                  <a:gd name="T10" fmla="*/ 458 w 76"/>
                  <a:gd name="T11" fmla="*/ 70 h 29"/>
                  <a:gd name="T12" fmla="*/ 270 w 76"/>
                  <a:gd name="T13" fmla="*/ 88 h 29"/>
                  <a:gd name="T14" fmla="*/ 170 w 76"/>
                  <a:gd name="T15" fmla="*/ 63 h 29"/>
                  <a:gd name="T16" fmla="*/ 83 w 76"/>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 h="29">
                    <a:moveTo>
                      <a:pt x="5" y="2"/>
                    </a:moveTo>
                    <a:cubicBezTo>
                      <a:pt x="2" y="4"/>
                      <a:pt x="0" y="7"/>
                      <a:pt x="3" y="11"/>
                    </a:cubicBezTo>
                    <a:cubicBezTo>
                      <a:pt x="6" y="14"/>
                      <a:pt x="14" y="11"/>
                      <a:pt x="17" y="11"/>
                    </a:cubicBezTo>
                    <a:cubicBezTo>
                      <a:pt x="25" y="12"/>
                      <a:pt x="33" y="15"/>
                      <a:pt x="39" y="20"/>
                    </a:cubicBezTo>
                    <a:cubicBezTo>
                      <a:pt x="47" y="26"/>
                      <a:pt x="49" y="29"/>
                      <a:pt x="59" y="25"/>
                    </a:cubicBezTo>
                    <a:cubicBezTo>
                      <a:pt x="63" y="22"/>
                      <a:pt x="76" y="17"/>
                      <a:pt x="73" y="11"/>
                    </a:cubicBezTo>
                    <a:cubicBezTo>
                      <a:pt x="65" y="23"/>
                      <a:pt x="54" y="17"/>
                      <a:pt x="43" y="14"/>
                    </a:cubicBezTo>
                    <a:cubicBezTo>
                      <a:pt x="38" y="12"/>
                      <a:pt x="31" y="13"/>
                      <a:pt x="27" y="10"/>
                    </a:cubicBezTo>
                    <a:cubicBezTo>
                      <a:pt x="22" y="7"/>
                      <a:pt x="21" y="0"/>
                      <a:pt x="13" y="3"/>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5" name="Freeform 5034"/>
              <p:cNvSpPr>
                <a:spLocks/>
              </p:cNvSpPr>
              <p:nvPr/>
            </p:nvSpPr>
            <p:spPr bwMode="auto">
              <a:xfrm>
                <a:off x="2633" y="2140"/>
                <a:ext cx="95" cy="42"/>
              </a:xfrm>
              <a:custGeom>
                <a:avLst/>
                <a:gdLst>
                  <a:gd name="T0" fmla="*/ 0 w 38"/>
                  <a:gd name="T1" fmla="*/ 0 h 17"/>
                  <a:gd name="T2" fmla="*/ 113 w 38"/>
                  <a:gd name="T3" fmla="*/ 67 h 17"/>
                  <a:gd name="T4" fmla="*/ 225 w 38"/>
                  <a:gd name="T5" fmla="*/ 74 h 17"/>
                  <a:gd name="T6" fmla="*/ 238 w 38"/>
                  <a:gd name="T7" fmla="*/ 30 h 17"/>
                  <a:gd name="T8" fmla="*/ 75 w 38"/>
                  <a:gd name="T9" fmla="*/ 25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7">
                    <a:moveTo>
                      <a:pt x="0" y="0"/>
                    </a:moveTo>
                    <a:cubicBezTo>
                      <a:pt x="7" y="3"/>
                      <a:pt x="12" y="8"/>
                      <a:pt x="18" y="11"/>
                    </a:cubicBezTo>
                    <a:cubicBezTo>
                      <a:pt x="23" y="14"/>
                      <a:pt x="30" y="12"/>
                      <a:pt x="36" y="12"/>
                    </a:cubicBezTo>
                    <a:cubicBezTo>
                      <a:pt x="37" y="9"/>
                      <a:pt x="37" y="7"/>
                      <a:pt x="38" y="5"/>
                    </a:cubicBezTo>
                    <a:cubicBezTo>
                      <a:pt x="29" y="17"/>
                      <a:pt x="22" y="4"/>
                      <a:pt x="12" y="4"/>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6" name="Freeform 5035"/>
              <p:cNvSpPr>
                <a:spLocks/>
              </p:cNvSpPr>
              <p:nvPr/>
            </p:nvSpPr>
            <p:spPr bwMode="auto">
              <a:xfrm>
                <a:off x="2398" y="2070"/>
                <a:ext cx="130" cy="75"/>
              </a:xfrm>
              <a:custGeom>
                <a:avLst/>
                <a:gdLst>
                  <a:gd name="T0" fmla="*/ 0 w 52"/>
                  <a:gd name="T1" fmla="*/ 188 h 30"/>
                  <a:gd name="T2" fmla="*/ 150 w 52"/>
                  <a:gd name="T3" fmla="*/ 170 h 30"/>
                  <a:gd name="T4" fmla="*/ 288 w 52"/>
                  <a:gd name="T5" fmla="*/ 138 h 30"/>
                  <a:gd name="T6" fmla="*/ 150 w 52"/>
                  <a:gd name="T7" fmla="*/ 38 h 30"/>
                  <a:gd name="T8" fmla="*/ 233 w 52"/>
                  <a:gd name="T9" fmla="*/ 83 h 30"/>
                  <a:gd name="T10" fmla="*/ 183 w 52"/>
                  <a:gd name="T11" fmla="*/ 15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2" h="30">
                    <a:moveTo>
                      <a:pt x="0" y="30"/>
                    </a:moveTo>
                    <a:cubicBezTo>
                      <a:pt x="8" y="30"/>
                      <a:pt x="16" y="26"/>
                      <a:pt x="24" y="27"/>
                    </a:cubicBezTo>
                    <a:cubicBezTo>
                      <a:pt x="30" y="27"/>
                      <a:pt x="42" y="29"/>
                      <a:pt x="46" y="22"/>
                    </a:cubicBezTo>
                    <a:cubicBezTo>
                      <a:pt x="52" y="9"/>
                      <a:pt x="33" y="0"/>
                      <a:pt x="24" y="6"/>
                    </a:cubicBezTo>
                    <a:cubicBezTo>
                      <a:pt x="31" y="6"/>
                      <a:pt x="34" y="7"/>
                      <a:pt x="37" y="13"/>
                    </a:cubicBezTo>
                    <a:cubicBezTo>
                      <a:pt x="40" y="20"/>
                      <a:pt x="37" y="25"/>
                      <a:pt x="29" y="24"/>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7" name="Freeform 5036"/>
              <p:cNvSpPr>
                <a:spLocks/>
              </p:cNvSpPr>
              <p:nvPr/>
            </p:nvSpPr>
            <p:spPr bwMode="auto">
              <a:xfrm>
                <a:off x="1773" y="1910"/>
                <a:ext cx="130" cy="90"/>
              </a:xfrm>
              <a:custGeom>
                <a:avLst/>
                <a:gdLst>
                  <a:gd name="T0" fmla="*/ 58 w 52"/>
                  <a:gd name="T1" fmla="*/ 33 h 36"/>
                  <a:gd name="T2" fmla="*/ 33 w 52"/>
                  <a:gd name="T3" fmla="*/ 145 h 36"/>
                  <a:gd name="T4" fmla="*/ 158 w 52"/>
                  <a:gd name="T5" fmla="*/ 225 h 36"/>
                  <a:gd name="T6" fmla="*/ 325 w 52"/>
                  <a:gd name="T7" fmla="*/ 88 h 36"/>
                  <a:gd name="T8" fmla="*/ 275 w 52"/>
                  <a:gd name="T9" fmla="*/ 113 h 36"/>
                  <a:gd name="T10" fmla="*/ 245 w 52"/>
                  <a:gd name="T11" fmla="*/ 158 h 36"/>
                  <a:gd name="T12" fmla="*/ 125 w 52"/>
                  <a:gd name="T13" fmla="*/ 188 h 36"/>
                  <a:gd name="T14" fmla="*/ 70 w 52"/>
                  <a:gd name="T15" fmla="*/ 75 h 36"/>
                  <a:gd name="T16" fmla="*/ 163 w 52"/>
                  <a:gd name="T17" fmla="*/ 0 h 36"/>
                  <a:gd name="T18" fmla="*/ 125 w 52"/>
                  <a:gd name="T19" fmla="*/ 0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36">
                    <a:moveTo>
                      <a:pt x="9" y="5"/>
                    </a:moveTo>
                    <a:cubicBezTo>
                      <a:pt x="5" y="11"/>
                      <a:pt x="0" y="15"/>
                      <a:pt x="5" y="23"/>
                    </a:cubicBezTo>
                    <a:cubicBezTo>
                      <a:pt x="8" y="29"/>
                      <a:pt x="17" y="36"/>
                      <a:pt x="25" y="36"/>
                    </a:cubicBezTo>
                    <a:cubicBezTo>
                      <a:pt x="38" y="35"/>
                      <a:pt x="48" y="26"/>
                      <a:pt x="52" y="14"/>
                    </a:cubicBezTo>
                    <a:cubicBezTo>
                      <a:pt x="51" y="15"/>
                      <a:pt x="46" y="16"/>
                      <a:pt x="44" y="18"/>
                    </a:cubicBezTo>
                    <a:cubicBezTo>
                      <a:pt x="41" y="20"/>
                      <a:pt x="41" y="23"/>
                      <a:pt x="39" y="25"/>
                    </a:cubicBezTo>
                    <a:cubicBezTo>
                      <a:pt x="33" y="31"/>
                      <a:pt x="27" y="28"/>
                      <a:pt x="20" y="30"/>
                    </a:cubicBezTo>
                    <a:cubicBezTo>
                      <a:pt x="18" y="24"/>
                      <a:pt x="10" y="19"/>
                      <a:pt x="11" y="12"/>
                    </a:cubicBezTo>
                    <a:cubicBezTo>
                      <a:pt x="12" y="4"/>
                      <a:pt x="21" y="4"/>
                      <a:pt x="26" y="0"/>
                    </a:cubicBezTo>
                    <a:cubicBezTo>
                      <a:pt x="24" y="1"/>
                      <a:pt x="22" y="0"/>
                      <a:pt x="20"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8" name="Freeform 5037"/>
              <p:cNvSpPr>
                <a:spLocks/>
              </p:cNvSpPr>
              <p:nvPr/>
            </p:nvSpPr>
            <p:spPr bwMode="auto">
              <a:xfrm>
                <a:off x="1563" y="1960"/>
                <a:ext cx="108" cy="125"/>
              </a:xfrm>
              <a:custGeom>
                <a:avLst/>
                <a:gdLst>
                  <a:gd name="T0" fmla="*/ 50 w 43"/>
                  <a:gd name="T1" fmla="*/ 175 h 50"/>
                  <a:gd name="T2" fmla="*/ 138 w 43"/>
                  <a:gd name="T3" fmla="*/ 263 h 50"/>
                  <a:gd name="T4" fmla="*/ 271 w 43"/>
                  <a:gd name="T5" fmla="*/ 313 h 50"/>
                  <a:gd name="T6" fmla="*/ 108 w 43"/>
                  <a:gd name="T7" fmla="*/ 170 h 50"/>
                  <a:gd name="T8" fmla="*/ 20 w 43"/>
                  <a:gd name="T9" fmla="*/ 0 h 50"/>
                  <a:gd name="T10" fmla="*/ 50 w 43"/>
                  <a:gd name="T11" fmla="*/ 138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50">
                    <a:moveTo>
                      <a:pt x="8" y="28"/>
                    </a:moveTo>
                    <a:cubicBezTo>
                      <a:pt x="7" y="36"/>
                      <a:pt x="16" y="40"/>
                      <a:pt x="22" y="42"/>
                    </a:cubicBezTo>
                    <a:cubicBezTo>
                      <a:pt x="28" y="44"/>
                      <a:pt x="38" y="50"/>
                      <a:pt x="43" y="50"/>
                    </a:cubicBezTo>
                    <a:cubicBezTo>
                      <a:pt x="35" y="42"/>
                      <a:pt x="23" y="37"/>
                      <a:pt x="17" y="27"/>
                    </a:cubicBezTo>
                    <a:cubicBezTo>
                      <a:pt x="11" y="18"/>
                      <a:pt x="7" y="9"/>
                      <a:pt x="3" y="0"/>
                    </a:cubicBezTo>
                    <a:cubicBezTo>
                      <a:pt x="6" y="8"/>
                      <a:pt x="0" y="16"/>
                      <a:pt x="8" y="22"/>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39" name="Freeform 5038"/>
              <p:cNvSpPr>
                <a:spLocks/>
              </p:cNvSpPr>
              <p:nvPr/>
            </p:nvSpPr>
            <p:spPr bwMode="auto">
              <a:xfrm>
                <a:off x="1611" y="2225"/>
                <a:ext cx="80" cy="85"/>
              </a:xfrm>
              <a:custGeom>
                <a:avLst/>
                <a:gdLst>
                  <a:gd name="T0" fmla="*/ 8 w 32"/>
                  <a:gd name="T1" fmla="*/ 108 h 34"/>
                  <a:gd name="T2" fmla="*/ 163 w 32"/>
                  <a:gd name="T3" fmla="*/ 138 h 34"/>
                  <a:gd name="T4" fmla="*/ 183 w 32"/>
                  <a:gd name="T5" fmla="*/ 83 h 34"/>
                  <a:gd name="T6" fmla="*/ 163 w 32"/>
                  <a:gd name="T7" fmla="*/ 0 h 34"/>
                  <a:gd name="T8" fmla="*/ 125 w 32"/>
                  <a:gd name="T9" fmla="*/ 75 h 34"/>
                  <a:gd name="T10" fmla="*/ 133 w 32"/>
                  <a:gd name="T11" fmla="*/ 113 h 34"/>
                  <a:gd name="T12" fmla="*/ 83 w 32"/>
                  <a:gd name="T13" fmla="*/ 138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34">
                    <a:moveTo>
                      <a:pt x="1" y="17"/>
                    </a:moveTo>
                    <a:cubicBezTo>
                      <a:pt x="0" y="34"/>
                      <a:pt x="17" y="27"/>
                      <a:pt x="26" y="22"/>
                    </a:cubicBezTo>
                    <a:cubicBezTo>
                      <a:pt x="32" y="19"/>
                      <a:pt x="32" y="19"/>
                      <a:pt x="29" y="13"/>
                    </a:cubicBezTo>
                    <a:cubicBezTo>
                      <a:pt x="26" y="9"/>
                      <a:pt x="19" y="4"/>
                      <a:pt x="26" y="0"/>
                    </a:cubicBezTo>
                    <a:cubicBezTo>
                      <a:pt x="19" y="3"/>
                      <a:pt x="19" y="6"/>
                      <a:pt x="20" y="12"/>
                    </a:cubicBezTo>
                    <a:cubicBezTo>
                      <a:pt x="21" y="15"/>
                      <a:pt x="23" y="14"/>
                      <a:pt x="21" y="18"/>
                    </a:cubicBezTo>
                    <a:cubicBezTo>
                      <a:pt x="20" y="20"/>
                      <a:pt x="15" y="22"/>
                      <a:pt x="13" y="22"/>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40" name="Freeform 5039"/>
              <p:cNvSpPr>
                <a:spLocks/>
              </p:cNvSpPr>
              <p:nvPr/>
            </p:nvSpPr>
            <p:spPr bwMode="auto">
              <a:xfrm>
                <a:off x="1811" y="2370"/>
                <a:ext cx="82" cy="122"/>
              </a:xfrm>
              <a:custGeom>
                <a:avLst/>
                <a:gdLst>
                  <a:gd name="T0" fmla="*/ 0 w 33"/>
                  <a:gd name="T1" fmla="*/ 286 h 49"/>
                  <a:gd name="T2" fmla="*/ 162 w 33"/>
                  <a:gd name="T3" fmla="*/ 192 h 49"/>
                  <a:gd name="T4" fmla="*/ 137 w 33"/>
                  <a:gd name="T5" fmla="*/ 0 h 49"/>
                  <a:gd name="T6" fmla="*/ 142 w 33"/>
                  <a:gd name="T7" fmla="*/ 75 h 49"/>
                  <a:gd name="T8" fmla="*/ 137 w 33"/>
                  <a:gd name="T9" fmla="*/ 174 h 49"/>
                  <a:gd name="T10" fmla="*/ 42 w 33"/>
                  <a:gd name="T11" fmla="*/ 286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49">
                    <a:moveTo>
                      <a:pt x="0" y="46"/>
                    </a:moveTo>
                    <a:cubicBezTo>
                      <a:pt x="16" y="48"/>
                      <a:pt x="23" y="49"/>
                      <a:pt x="26" y="31"/>
                    </a:cubicBezTo>
                    <a:cubicBezTo>
                      <a:pt x="28" y="20"/>
                      <a:pt x="33" y="9"/>
                      <a:pt x="22" y="0"/>
                    </a:cubicBezTo>
                    <a:cubicBezTo>
                      <a:pt x="20" y="3"/>
                      <a:pt x="23" y="8"/>
                      <a:pt x="23" y="12"/>
                    </a:cubicBezTo>
                    <a:cubicBezTo>
                      <a:pt x="24" y="18"/>
                      <a:pt x="24" y="23"/>
                      <a:pt x="22" y="28"/>
                    </a:cubicBezTo>
                    <a:cubicBezTo>
                      <a:pt x="19" y="34"/>
                      <a:pt x="15" y="45"/>
                      <a:pt x="7" y="46"/>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41" name="Freeform 5040"/>
              <p:cNvSpPr>
                <a:spLocks/>
              </p:cNvSpPr>
              <p:nvPr/>
            </p:nvSpPr>
            <p:spPr bwMode="auto">
              <a:xfrm>
                <a:off x="3541" y="1410"/>
                <a:ext cx="35" cy="100"/>
              </a:xfrm>
              <a:custGeom>
                <a:avLst/>
                <a:gdLst>
                  <a:gd name="T0" fmla="*/ 38 w 14"/>
                  <a:gd name="T1" fmla="*/ 0 h 40"/>
                  <a:gd name="T2" fmla="*/ 83 w 14"/>
                  <a:gd name="T3" fmla="*/ 50 h 40"/>
                  <a:gd name="T4" fmla="*/ 58 w 14"/>
                  <a:gd name="T5" fmla="*/ 120 h 40"/>
                  <a:gd name="T6" fmla="*/ 58 w 14"/>
                  <a:gd name="T7" fmla="*/ 250 h 40"/>
                  <a:gd name="T8" fmla="*/ 13 w 14"/>
                  <a:gd name="T9" fmla="*/ 213 h 40"/>
                  <a:gd name="T10" fmla="*/ 25 w 14"/>
                  <a:gd name="T11" fmla="*/ 138 h 40"/>
                  <a:gd name="T12" fmla="*/ 20 w 14"/>
                  <a:gd name="T13" fmla="*/ 0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40">
                    <a:moveTo>
                      <a:pt x="6" y="0"/>
                    </a:moveTo>
                    <a:cubicBezTo>
                      <a:pt x="8" y="2"/>
                      <a:pt x="12" y="5"/>
                      <a:pt x="13" y="8"/>
                    </a:cubicBezTo>
                    <a:cubicBezTo>
                      <a:pt x="14" y="13"/>
                      <a:pt x="10" y="15"/>
                      <a:pt x="9" y="19"/>
                    </a:cubicBezTo>
                    <a:cubicBezTo>
                      <a:pt x="5" y="27"/>
                      <a:pt x="11" y="33"/>
                      <a:pt x="9" y="40"/>
                    </a:cubicBezTo>
                    <a:cubicBezTo>
                      <a:pt x="6" y="40"/>
                      <a:pt x="3" y="37"/>
                      <a:pt x="2" y="34"/>
                    </a:cubicBezTo>
                    <a:cubicBezTo>
                      <a:pt x="0" y="28"/>
                      <a:pt x="2" y="27"/>
                      <a:pt x="4" y="22"/>
                    </a:cubicBezTo>
                    <a:cubicBezTo>
                      <a:pt x="6" y="17"/>
                      <a:pt x="12" y="3"/>
                      <a:pt x="3" y="0"/>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42" name="Freeform 5041"/>
              <p:cNvSpPr>
                <a:spLocks/>
              </p:cNvSpPr>
              <p:nvPr/>
            </p:nvSpPr>
            <p:spPr bwMode="auto">
              <a:xfrm>
                <a:off x="3526" y="1104"/>
                <a:ext cx="102" cy="50"/>
              </a:xfrm>
              <a:custGeom>
                <a:avLst/>
                <a:gdLst>
                  <a:gd name="T0" fmla="*/ 0 w 41"/>
                  <a:gd name="T1" fmla="*/ 0 h 20"/>
                  <a:gd name="T2" fmla="*/ 124 w 41"/>
                  <a:gd name="T3" fmla="*/ 113 h 20"/>
                  <a:gd name="T4" fmla="*/ 167 w 41"/>
                  <a:gd name="T5" fmla="*/ 58 h 20"/>
                  <a:gd name="T6" fmla="*/ 254 w 41"/>
                  <a:gd name="T7" fmla="*/ 58 h 20"/>
                  <a:gd name="T8" fmla="*/ 129 w 41"/>
                  <a:gd name="T9" fmla="*/ 63 h 20"/>
                  <a:gd name="T10" fmla="*/ 25 w 41"/>
                  <a:gd name="T11" fmla="*/ 13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20">
                    <a:moveTo>
                      <a:pt x="0" y="0"/>
                    </a:moveTo>
                    <a:cubicBezTo>
                      <a:pt x="6" y="3"/>
                      <a:pt x="11" y="20"/>
                      <a:pt x="20" y="18"/>
                    </a:cubicBezTo>
                    <a:cubicBezTo>
                      <a:pt x="25" y="17"/>
                      <a:pt x="23" y="12"/>
                      <a:pt x="27" y="9"/>
                    </a:cubicBezTo>
                    <a:cubicBezTo>
                      <a:pt x="30" y="6"/>
                      <a:pt x="37" y="8"/>
                      <a:pt x="41" y="9"/>
                    </a:cubicBezTo>
                    <a:cubicBezTo>
                      <a:pt x="32" y="4"/>
                      <a:pt x="28" y="7"/>
                      <a:pt x="21" y="10"/>
                    </a:cubicBezTo>
                    <a:cubicBezTo>
                      <a:pt x="12" y="15"/>
                      <a:pt x="12" y="3"/>
                      <a:pt x="4" y="2"/>
                    </a:cubicBezTo>
                  </a:path>
                </a:pathLst>
              </a:custGeom>
              <a:solidFill>
                <a:srgbClr val="E6A8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43" name="Freeform 5042"/>
              <p:cNvSpPr>
                <a:spLocks/>
              </p:cNvSpPr>
              <p:nvPr/>
            </p:nvSpPr>
            <p:spPr bwMode="auto">
              <a:xfrm>
                <a:off x="2146" y="1425"/>
                <a:ext cx="40" cy="140"/>
              </a:xfrm>
              <a:custGeom>
                <a:avLst/>
                <a:gdLst>
                  <a:gd name="T0" fmla="*/ 83 w 16"/>
                  <a:gd name="T1" fmla="*/ 0 h 56"/>
                  <a:gd name="T2" fmla="*/ 38 w 16"/>
                  <a:gd name="T3" fmla="*/ 170 h 56"/>
                  <a:gd name="T4" fmla="*/ 95 w 16"/>
                  <a:gd name="T5" fmla="*/ 350 h 56"/>
                  <a:gd name="T6" fmla="*/ 50 w 16"/>
                  <a:gd name="T7" fmla="*/ 263 h 56"/>
                  <a:gd name="T8" fmla="*/ 13 w 16"/>
                  <a:gd name="T9" fmla="*/ 175 h 56"/>
                  <a:gd name="T10" fmla="*/ 70 w 16"/>
                  <a:gd name="T11" fmla="*/ 20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56">
                    <a:moveTo>
                      <a:pt x="13" y="0"/>
                    </a:moveTo>
                    <a:cubicBezTo>
                      <a:pt x="7" y="7"/>
                      <a:pt x="5" y="18"/>
                      <a:pt x="6" y="27"/>
                    </a:cubicBezTo>
                    <a:cubicBezTo>
                      <a:pt x="8" y="36"/>
                      <a:pt x="16" y="47"/>
                      <a:pt x="15" y="56"/>
                    </a:cubicBezTo>
                    <a:cubicBezTo>
                      <a:pt x="11" y="53"/>
                      <a:pt x="9" y="47"/>
                      <a:pt x="8" y="42"/>
                    </a:cubicBezTo>
                    <a:cubicBezTo>
                      <a:pt x="6" y="37"/>
                      <a:pt x="3" y="33"/>
                      <a:pt x="2" y="28"/>
                    </a:cubicBezTo>
                    <a:cubicBezTo>
                      <a:pt x="0" y="20"/>
                      <a:pt x="9" y="10"/>
                      <a:pt x="11" y="3"/>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44" name="Freeform 5043"/>
              <p:cNvSpPr>
                <a:spLocks/>
              </p:cNvSpPr>
              <p:nvPr/>
            </p:nvSpPr>
            <p:spPr bwMode="auto">
              <a:xfrm>
                <a:off x="2268" y="1460"/>
                <a:ext cx="90" cy="102"/>
              </a:xfrm>
              <a:custGeom>
                <a:avLst/>
                <a:gdLst>
                  <a:gd name="T0" fmla="*/ 25 w 36"/>
                  <a:gd name="T1" fmla="*/ 224 h 41"/>
                  <a:gd name="T2" fmla="*/ 225 w 36"/>
                  <a:gd name="T3" fmla="*/ 112 h 41"/>
                  <a:gd name="T4" fmla="*/ 0 w 36"/>
                  <a:gd name="T5" fmla="*/ 254 h 41"/>
                  <a:gd name="T6" fmla="*/ 0 60000 65536"/>
                  <a:gd name="T7" fmla="*/ 0 60000 65536"/>
                  <a:gd name="T8" fmla="*/ 0 60000 65536"/>
                </a:gdLst>
                <a:ahLst/>
                <a:cxnLst>
                  <a:cxn ang="T6">
                    <a:pos x="T0" y="T1"/>
                  </a:cxn>
                  <a:cxn ang="T7">
                    <a:pos x="T2" y="T3"/>
                  </a:cxn>
                  <a:cxn ang="T8">
                    <a:pos x="T4" y="T5"/>
                  </a:cxn>
                </a:cxnLst>
                <a:rect l="0" t="0" r="r" b="b"/>
                <a:pathLst>
                  <a:path w="36" h="41">
                    <a:moveTo>
                      <a:pt x="4" y="36"/>
                    </a:moveTo>
                    <a:cubicBezTo>
                      <a:pt x="11" y="23"/>
                      <a:pt x="21" y="13"/>
                      <a:pt x="36" y="18"/>
                    </a:cubicBezTo>
                    <a:cubicBezTo>
                      <a:pt x="22" y="0"/>
                      <a:pt x="2" y="28"/>
                      <a:pt x="0" y="41"/>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45" name="Freeform 5044"/>
              <p:cNvSpPr>
                <a:spLocks/>
              </p:cNvSpPr>
              <p:nvPr/>
            </p:nvSpPr>
            <p:spPr bwMode="auto">
              <a:xfrm>
                <a:off x="2158" y="1745"/>
                <a:ext cx="33" cy="95"/>
              </a:xfrm>
              <a:custGeom>
                <a:avLst/>
                <a:gdLst>
                  <a:gd name="T0" fmla="*/ 25 w 13"/>
                  <a:gd name="T1" fmla="*/ 25 h 38"/>
                  <a:gd name="T2" fmla="*/ 25 w 13"/>
                  <a:gd name="T3" fmla="*/ 113 h 38"/>
                  <a:gd name="T4" fmla="*/ 84 w 13"/>
                  <a:gd name="T5" fmla="*/ 175 h 38"/>
                  <a:gd name="T6" fmla="*/ 38 w 13"/>
                  <a:gd name="T7" fmla="*/ 0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38">
                    <a:moveTo>
                      <a:pt x="4" y="4"/>
                    </a:moveTo>
                    <a:cubicBezTo>
                      <a:pt x="5" y="9"/>
                      <a:pt x="3" y="14"/>
                      <a:pt x="4" y="18"/>
                    </a:cubicBezTo>
                    <a:cubicBezTo>
                      <a:pt x="6" y="23"/>
                      <a:pt x="11" y="23"/>
                      <a:pt x="13" y="28"/>
                    </a:cubicBezTo>
                    <a:cubicBezTo>
                      <a:pt x="0" y="38"/>
                      <a:pt x="2" y="6"/>
                      <a:pt x="6" y="0"/>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5046" name="Freeform 5045"/>
              <p:cNvSpPr>
                <a:spLocks/>
              </p:cNvSpPr>
              <p:nvPr/>
            </p:nvSpPr>
            <p:spPr bwMode="auto">
              <a:xfrm>
                <a:off x="2068" y="999"/>
                <a:ext cx="53" cy="143"/>
              </a:xfrm>
              <a:custGeom>
                <a:avLst/>
                <a:gdLst>
                  <a:gd name="T0" fmla="*/ 45 w 21"/>
                  <a:gd name="T1" fmla="*/ 33 h 57"/>
                  <a:gd name="T2" fmla="*/ 126 w 21"/>
                  <a:gd name="T3" fmla="*/ 183 h 57"/>
                  <a:gd name="T4" fmla="*/ 38 w 21"/>
                  <a:gd name="T5" fmla="*/ 359 h 57"/>
                  <a:gd name="T6" fmla="*/ 88 w 21"/>
                  <a:gd name="T7" fmla="*/ 201 h 57"/>
                  <a:gd name="T8" fmla="*/ 50 w 21"/>
                  <a:gd name="T9" fmla="*/ 38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57">
                    <a:moveTo>
                      <a:pt x="7" y="5"/>
                    </a:moveTo>
                    <a:cubicBezTo>
                      <a:pt x="19" y="0"/>
                      <a:pt x="21" y="21"/>
                      <a:pt x="20" y="29"/>
                    </a:cubicBezTo>
                    <a:cubicBezTo>
                      <a:pt x="18" y="39"/>
                      <a:pt x="5" y="46"/>
                      <a:pt x="6" y="57"/>
                    </a:cubicBezTo>
                    <a:cubicBezTo>
                      <a:pt x="0" y="45"/>
                      <a:pt x="11" y="42"/>
                      <a:pt x="14" y="32"/>
                    </a:cubicBezTo>
                    <a:cubicBezTo>
                      <a:pt x="16" y="24"/>
                      <a:pt x="14" y="12"/>
                      <a:pt x="8" y="6"/>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grpSp>
        <p:sp>
          <p:nvSpPr>
            <p:cNvPr id="4763" name="Freeform 4762"/>
            <p:cNvSpPr>
              <a:spLocks/>
            </p:cNvSpPr>
            <p:nvPr/>
          </p:nvSpPr>
          <p:spPr bwMode="auto">
            <a:xfrm>
              <a:off x="2498" y="1197"/>
              <a:ext cx="45" cy="163"/>
            </a:xfrm>
            <a:custGeom>
              <a:avLst/>
              <a:gdLst>
                <a:gd name="T0" fmla="*/ 75 w 18"/>
                <a:gd name="T1" fmla="*/ 33 h 65"/>
                <a:gd name="T2" fmla="*/ 33 w 18"/>
                <a:gd name="T3" fmla="*/ 108 h 65"/>
                <a:gd name="T4" fmla="*/ 83 w 18"/>
                <a:gd name="T5" fmla="*/ 221 h 65"/>
                <a:gd name="T6" fmla="*/ 113 w 18"/>
                <a:gd name="T7" fmla="*/ 346 h 65"/>
                <a:gd name="T8" fmla="*/ 0 w 18"/>
                <a:gd name="T9" fmla="*/ 409 h 65"/>
                <a:gd name="T10" fmla="*/ 100 w 18"/>
                <a:gd name="T11" fmla="*/ 334 h 65"/>
                <a:gd name="T12" fmla="*/ 70 w 18"/>
                <a:gd name="T13" fmla="*/ 276 h 65"/>
                <a:gd name="T14" fmla="*/ 45 w 18"/>
                <a:gd name="T15" fmla="*/ 208 h 65"/>
                <a:gd name="T16" fmla="*/ 20 w 18"/>
                <a:gd name="T17" fmla="*/ 145 h 65"/>
                <a:gd name="T18" fmla="*/ 13 w 18"/>
                <a:gd name="T19" fmla="*/ 83 h 65"/>
                <a:gd name="T20" fmla="*/ 20 w 18"/>
                <a:gd name="T21" fmla="*/ 25 h 65"/>
                <a:gd name="T22" fmla="*/ 75 w 18"/>
                <a:gd name="T23" fmla="*/ 33 h 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65">
                  <a:moveTo>
                    <a:pt x="12" y="5"/>
                  </a:moveTo>
                  <a:cubicBezTo>
                    <a:pt x="5" y="0"/>
                    <a:pt x="4" y="12"/>
                    <a:pt x="5" y="17"/>
                  </a:cubicBezTo>
                  <a:cubicBezTo>
                    <a:pt x="7" y="23"/>
                    <a:pt x="11" y="29"/>
                    <a:pt x="13" y="35"/>
                  </a:cubicBezTo>
                  <a:cubicBezTo>
                    <a:pt x="15" y="40"/>
                    <a:pt x="18" y="49"/>
                    <a:pt x="18" y="55"/>
                  </a:cubicBezTo>
                  <a:cubicBezTo>
                    <a:pt x="17" y="63"/>
                    <a:pt x="7" y="63"/>
                    <a:pt x="0" y="65"/>
                  </a:cubicBezTo>
                  <a:cubicBezTo>
                    <a:pt x="5" y="64"/>
                    <a:pt x="16" y="58"/>
                    <a:pt x="16" y="53"/>
                  </a:cubicBezTo>
                  <a:cubicBezTo>
                    <a:pt x="16" y="50"/>
                    <a:pt x="12" y="47"/>
                    <a:pt x="11" y="44"/>
                  </a:cubicBezTo>
                  <a:cubicBezTo>
                    <a:pt x="9" y="41"/>
                    <a:pt x="8" y="37"/>
                    <a:pt x="7" y="33"/>
                  </a:cubicBezTo>
                  <a:cubicBezTo>
                    <a:pt x="6" y="30"/>
                    <a:pt x="4" y="27"/>
                    <a:pt x="3" y="23"/>
                  </a:cubicBezTo>
                  <a:cubicBezTo>
                    <a:pt x="1" y="19"/>
                    <a:pt x="2" y="17"/>
                    <a:pt x="2" y="13"/>
                  </a:cubicBezTo>
                  <a:cubicBezTo>
                    <a:pt x="2" y="9"/>
                    <a:pt x="0" y="6"/>
                    <a:pt x="3" y="4"/>
                  </a:cubicBezTo>
                  <a:cubicBezTo>
                    <a:pt x="6" y="1"/>
                    <a:pt x="10" y="2"/>
                    <a:pt x="12" y="5"/>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64" name="Freeform 4763"/>
            <p:cNvSpPr>
              <a:spLocks/>
            </p:cNvSpPr>
            <p:nvPr/>
          </p:nvSpPr>
          <p:spPr bwMode="auto">
            <a:xfrm>
              <a:off x="3318" y="1237"/>
              <a:ext cx="185" cy="53"/>
            </a:xfrm>
            <a:custGeom>
              <a:avLst/>
              <a:gdLst>
                <a:gd name="T0" fmla="*/ 0 w 74"/>
                <a:gd name="T1" fmla="*/ 0 h 21"/>
                <a:gd name="T2" fmla="*/ 100 w 74"/>
                <a:gd name="T3" fmla="*/ 58 h 21"/>
                <a:gd name="T4" fmla="*/ 238 w 74"/>
                <a:gd name="T5" fmla="*/ 33 h 21"/>
                <a:gd name="T6" fmla="*/ 358 w 74"/>
                <a:gd name="T7" fmla="*/ 83 h 21"/>
                <a:gd name="T8" fmla="*/ 463 w 74"/>
                <a:gd name="T9" fmla="*/ 134 h 21"/>
                <a:gd name="T10" fmla="*/ 350 w 74"/>
                <a:gd name="T11" fmla="*/ 96 h 21"/>
                <a:gd name="T12" fmla="*/ 238 w 74"/>
                <a:gd name="T13" fmla="*/ 63 h 21"/>
                <a:gd name="T14" fmla="*/ 113 w 74"/>
                <a:gd name="T15" fmla="*/ 96 h 21"/>
                <a:gd name="T16" fmla="*/ 13 w 74"/>
                <a:gd name="T17" fmla="*/ 45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4" h="21">
                  <a:moveTo>
                    <a:pt x="0" y="0"/>
                  </a:moveTo>
                  <a:cubicBezTo>
                    <a:pt x="8" y="4"/>
                    <a:pt x="7" y="9"/>
                    <a:pt x="16" y="9"/>
                  </a:cubicBezTo>
                  <a:cubicBezTo>
                    <a:pt x="24" y="9"/>
                    <a:pt x="30" y="5"/>
                    <a:pt x="38" y="5"/>
                  </a:cubicBezTo>
                  <a:cubicBezTo>
                    <a:pt x="45" y="6"/>
                    <a:pt x="51" y="9"/>
                    <a:pt x="57" y="13"/>
                  </a:cubicBezTo>
                  <a:cubicBezTo>
                    <a:pt x="63" y="17"/>
                    <a:pt x="68" y="18"/>
                    <a:pt x="74" y="21"/>
                  </a:cubicBezTo>
                  <a:cubicBezTo>
                    <a:pt x="67" y="21"/>
                    <a:pt x="62" y="17"/>
                    <a:pt x="56" y="15"/>
                  </a:cubicBezTo>
                  <a:cubicBezTo>
                    <a:pt x="49" y="13"/>
                    <a:pt x="44" y="10"/>
                    <a:pt x="38" y="10"/>
                  </a:cubicBezTo>
                  <a:cubicBezTo>
                    <a:pt x="32" y="10"/>
                    <a:pt x="24" y="16"/>
                    <a:pt x="18" y="15"/>
                  </a:cubicBezTo>
                  <a:cubicBezTo>
                    <a:pt x="11" y="14"/>
                    <a:pt x="8" y="9"/>
                    <a:pt x="2" y="7"/>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65" name="Freeform 4764"/>
            <p:cNvSpPr>
              <a:spLocks/>
            </p:cNvSpPr>
            <p:nvPr/>
          </p:nvSpPr>
          <p:spPr bwMode="auto">
            <a:xfrm>
              <a:off x="1868" y="1502"/>
              <a:ext cx="65" cy="183"/>
            </a:xfrm>
            <a:custGeom>
              <a:avLst/>
              <a:gdLst>
                <a:gd name="T0" fmla="*/ 100 w 26"/>
                <a:gd name="T1" fmla="*/ 125 h 73"/>
                <a:gd name="T2" fmla="*/ 20 w 26"/>
                <a:gd name="T3" fmla="*/ 258 h 73"/>
                <a:gd name="T4" fmla="*/ 20 w 26"/>
                <a:gd name="T5" fmla="*/ 459 h 73"/>
                <a:gd name="T6" fmla="*/ 83 w 26"/>
                <a:gd name="T7" fmla="*/ 208 h 73"/>
                <a:gd name="T8" fmla="*/ 133 w 26"/>
                <a:gd name="T9" fmla="*/ 0 h 73"/>
                <a:gd name="T10" fmla="*/ 83 w 26"/>
                <a:gd name="T11" fmla="*/ 138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73">
                  <a:moveTo>
                    <a:pt x="16" y="20"/>
                  </a:moveTo>
                  <a:cubicBezTo>
                    <a:pt x="11" y="27"/>
                    <a:pt x="5" y="33"/>
                    <a:pt x="3" y="41"/>
                  </a:cubicBezTo>
                  <a:cubicBezTo>
                    <a:pt x="0" y="51"/>
                    <a:pt x="2" y="63"/>
                    <a:pt x="3" y="73"/>
                  </a:cubicBezTo>
                  <a:cubicBezTo>
                    <a:pt x="6" y="59"/>
                    <a:pt x="3" y="45"/>
                    <a:pt x="13" y="33"/>
                  </a:cubicBezTo>
                  <a:cubicBezTo>
                    <a:pt x="19" y="25"/>
                    <a:pt x="26" y="10"/>
                    <a:pt x="21" y="0"/>
                  </a:cubicBezTo>
                  <a:cubicBezTo>
                    <a:pt x="19" y="7"/>
                    <a:pt x="21" y="19"/>
                    <a:pt x="13" y="22"/>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66" name="Freeform 4765"/>
            <p:cNvSpPr>
              <a:spLocks/>
            </p:cNvSpPr>
            <p:nvPr/>
          </p:nvSpPr>
          <p:spPr bwMode="auto">
            <a:xfrm>
              <a:off x="1666" y="1617"/>
              <a:ext cx="147" cy="120"/>
            </a:xfrm>
            <a:custGeom>
              <a:avLst/>
              <a:gdLst>
                <a:gd name="T0" fmla="*/ 249 w 59"/>
                <a:gd name="T1" fmla="*/ 88 h 48"/>
                <a:gd name="T2" fmla="*/ 212 w 59"/>
                <a:gd name="T3" fmla="*/ 258 h 48"/>
                <a:gd name="T4" fmla="*/ 117 w 59"/>
                <a:gd name="T5" fmla="*/ 200 h 48"/>
                <a:gd name="T6" fmla="*/ 0 w 59"/>
                <a:gd name="T7" fmla="*/ 233 h 48"/>
                <a:gd name="T8" fmla="*/ 154 w 59"/>
                <a:gd name="T9" fmla="*/ 245 h 48"/>
                <a:gd name="T10" fmla="*/ 299 w 59"/>
                <a:gd name="T11" fmla="*/ 263 h 48"/>
                <a:gd name="T12" fmla="*/ 229 w 59"/>
                <a:gd name="T13" fmla="*/ 0 h 48"/>
                <a:gd name="T14" fmla="*/ 229 w 59"/>
                <a:gd name="T15" fmla="*/ 8 h 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9" h="48">
                  <a:moveTo>
                    <a:pt x="40" y="14"/>
                  </a:moveTo>
                  <a:cubicBezTo>
                    <a:pt x="44" y="23"/>
                    <a:pt x="52" y="46"/>
                    <a:pt x="34" y="41"/>
                  </a:cubicBezTo>
                  <a:cubicBezTo>
                    <a:pt x="28" y="39"/>
                    <a:pt x="25" y="33"/>
                    <a:pt x="19" y="32"/>
                  </a:cubicBezTo>
                  <a:cubicBezTo>
                    <a:pt x="14" y="32"/>
                    <a:pt x="5" y="36"/>
                    <a:pt x="0" y="37"/>
                  </a:cubicBezTo>
                  <a:cubicBezTo>
                    <a:pt x="6" y="33"/>
                    <a:pt x="20" y="36"/>
                    <a:pt x="25" y="39"/>
                  </a:cubicBezTo>
                  <a:cubicBezTo>
                    <a:pt x="31" y="41"/>
                    <a:pt x="43" y="48"/>
                    <a:pt x="48" y="42"/>
                  </a:cubicBezTo>
                  <a:cubicBezTo>
                    <a:pt x="59" y="30"/>
                    <a:pt x="39" y="11"/>
                    <a:pt x="37" y="0"/>
                  </a:cubicBezTo>
                  <a:cubicBezTo>
                    <a:pt x="36" y="0"/>
                    <a:pt x="37" y="1"/>
                    <a:pt x="37" y="1"/>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67" name="Freeform 4766"/>
            <p:cNvSpPr>
              <a:spLocks/>
            </p:cNvSpPr>
            <p:nvPr/>
          </p:nvSpPr>
          <p:spPr bwMode="auto">
            <a:xfrm>
              <a:off x="1576" y="1740"/>
              <a:ext cx="130" cy="102"/>
            </a:xfrm>
            <a:custGeom>
              <a:avLst/>
              <a:gdLst>
                <a:gd name="T0" fmla="*/ 13 w 52"/>
                <a:gd name="T1" fmla="*/ 112 h 41"/>
                <a:gd name="T2" fmla="*/ 138 w 52"/>
                <a:gd name="T3" fmla="*/ 249 h 41"/>
                <a:gd name="T4" fmla="*/ 233 w 52"/>
                <a:gd name="T5" fmla="*/ 236 h 41"/>
                <a:gd name="T6" fmla="*/ 325 w 52"/>
                <a:gd name="T7" fmla="*/ 216 h 41"/>
                <a:gd name="T8" fmla="*/ 95 w 52"/>
                <a:gd name="T9" fmla="*/ 179 h 41"/>
                <a:gd name="T10" fmla="*/ 45 w 52"/>
                <a:gd name="T11" fmla="*/ 80 h 41"/>
                <a:gd name="T12" fmla="*/ 108 w 52"/>
                <a:gd name="T13" fmla="*/ 0 h 41"/>
                <a:gd name="T14" fmla="*/ 0 w 52"/>
                <a:gd name="T15" fmla="*/ 104 h 4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 h="41">
                  <a:moveTo>
                    <a:pt x="2" y="18"/>
                  </a:moveTo>
                  <a:cubicBezTo>
                    <a:pt x="0" y="27"/>
                    <a:pt x="14" y="38"/>
                    <a:pt x="22" y="40"/>
                  </a:cubicBezTo>
                  <a:cubicBezTo>
                    <a:pt x="28" y="41"/>
                    <a:pt x="32" y="40"/>
                    <a:pt x="37" y="38"/>
                  </a:cubicBezTo>
                  <a:cubicBezTo>
                    <a:pt x="42" y="36"/>
                    <a:pt x="48" y="37"/>
                    <a:pt x="52" y="35"/>
                  </a:cubicBezTo>
                  <a:cubicBezTo>
                    <a:pt x="40" y="39"/>
                    <a:pt x="24" y="38"/>
                    <a:pt x="15" y="29"/>
                  </a:cubicBezTo>
                  <a:cubicBezTo>
                    <a:pt x="9" y="24"/>
                    <a:pt x="7" y="21"/>
                    <a:pt x="7" y="13"/>
                  </a:cubicBezTo>
                  <a:cubicBezTo>
                    <a:pt x="8" y="5"/>
                    <a:pt x="10" y="4"/>
                    <a:pt x="17" y="0"/>
                  </a:cubicBezTo>
                  <a:cubicBezTo>
                    <a:pt x="8" y="0"/>
                    <a:pt x="0" y="8"/>
                    <a:pt x="0" y="17"/>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68" name="Freeform 4767"/>
            <p:cNvSpPr>
              <a:spLocks/>
            </p:cNvSpPr>
            <p:nvPr/>
          </p:nvSpPr>
          <p:spPr bwMode="auto">
            <a:xfrm>
              <a:off x="1881" y="1945"/>
              <a:ext cx="145" cy="115"/>
            </a:xfrm>
            <a:custGeom>
              <a:avLst/>
              <a:gdLst>
                <a:gd name="T0" fmla="*/ 138 w 58"/>
                <a:gd name="T1" fmla="*/ 8 h 46"/>
                <a:gd name="T2" fmla="*/ 233 w 58"/>
                <a:gd name="T3" fmla="*/ 33 h 46"/>
                <a:gd name="T4" fmla="*/ 245 w 58"/>
                <a:gd name="T5" fmla="*/ 125 h 46"/>
                <a:gd name="T6" fmla="*/ 363 w 58"/>
                <a:gd name="T7" fmla="*/ 288 h 46"/>
                <a:gd name="T8" fmla="*/ 195 w 58"/>
                <a:gd name="T9" fmla="*/ 88 h 46"/>
                <a:gd name="T10" fmla="*/ 0 w 58"/>
                <a:gd name="T11" fmla="*/ 138 h 46"/>
                <a:gd name="T12" fmla="*/ 138 w 58"/>
                <a:gd name="T13" fmla="*/ 13 h 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46">
                  <a:moveTo>
                    <a:pt x="22" y="1"/>
                  </a:moveTo>
                  <a:cubicBezTo>
                    <a:pt x="27" y="0"/>
                    <a:pt x="33" y="0"/>
                    <a:pt x="37" y="5"/>
                  </a:cubicBezTo>
                  <a:cubicBezTo>
                    <a:pt x="39" y="9"/>
                    <a:pt x="38" y="15"/>
                    <a:pt x="39" y="20"/>
                  </a:cubicBezTo>
                  <a:cubicBezTo>
                    <a:pt x="42" y="29"/>
                    <a:pt x="58" y="38"/>
                    <a:pt x="58" y="46"/>
                  </a:cubicBezTo>
                  <a:cubicBezTo>
                    <a:pt x="44" y="40"/>
                    <a:pt x="40" y="25"/>
                    <a:pt x="31" y="14"/>
                  </a:cubicBezTo>
                  <a:cubicBezTo>
                    <a:pt x="19" y="1"/>
                    <a:pt x="11" y="19"/>
                    <a:pt x="0" y="22"/>
                  </a:cubicBezTo>
                  <a:cubicBezTo>
                    <a:pt x="7" y="15"/>
                    <a:pt x="13" y="7"/>
                    <a:pt x="22" y="2"/>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69" name="Freeform 4768"/>
            <p:cNvSpPr>
              <a:spLocks/>
            </p:cNvSpPr>
            <p:nvPr/>
          </p:nvSpPr>
          <p:spPr bwMode="auto">
            <a:xfrm>
              <a:off x="1691" y="2097"/>
              <a:ext cx="115" cy="40"/>
            </a:xfrm>
            <a:custGeom>
              <a:avLst/>
              <a:gdLst>
                <a:gd name="T0" fmla="*/ 8 w 46"/>
                <a:gd name="T1" fmla="*/ 20 h 16"/>
                <a:gd name="T2" fmla="*/ 158 w 46"/>
                <a:gd name="T3" fmla="*/ 95 h 16"/>
                <a:gd name="T4" fmla="*/ 288 w 46"/>
                <a:gd name="T5" fmla="*/ 25 h 16"/>
                <a:gd name="T6" fmla="*/ 138 w 46"/>
                <a:gd name="T7" fmla="*/ 58 h 16"/>
                <a:gd name="T8" fmla="*/ 0 w 46"/>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16">
                  <a:moveTo>
                    <a:pt x="1" y="3"/>
                  </a:moveTo>
                  <a:cubicBezTo>
                    <a:pt x="9" y="9"/>
                    <a:pt x="15" y="14"/>
                    <a:pt x="25" y="15"/>
                  </a:cubicBezTo>
                  <a:cubicBezTo>
                    <a:pt x="34" y="16"/>
                    <a:pt x="38" y="7"/>
                    <a:pt x="46" y="4"/>
                  </a:cubicBezTo>
                  <a:cubicBezTo>
                    <a:pt x="37" y="6"/>
                    <a:pt x="31" y="12"/>
                    <a:pt x="22" y="9"/>
                  </a:cubicBezTo>
                  <a:cubicBezTo>
                    <a:pt x="16" y="7"/>
                    <a:pt x="4" y="4"/>
                    <a:pt x="0" y="0"/>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0" name="Freeform 4769"/>
            <p:cNvSpPr>
              <a:spLocks/>
            </p:cNvSpPr>
            <p:nvPr/>
          </p:nvSpPr>
          <p:spPr bwMode="auto">
            <a:xfrm>
              <a:off x="2053" y="2247"/>
              <a:ext cx="115" cy="128"/>
            </a:xfrm>
            <a:custGeom>
              <a:avLst/>
              <a:gdLst>
                <a:gd name="T0" fmla="*/ 125 w 46"/>
                <a:gd name="T1" fmla="*/ 33 h 51"/>
                <a:gd name="T2" fmla="*/ 208 w 46"/>
                <a:gd name="T3" fmla="*/ 163 h 51"/>
                <a:gd name="T4" fmla="*/ 113 w 46"/>
                <a:gd name="T5" fmla="*/ 213 h 51"/>
                <a:gd name="T6" fmla="*/ 58 w 46"/>
                <a:gd name="T7" fmla="*/ 321 h 51"/>
                <a:gd name="T8" fmla="*/ 100 w 46"/>
                <a:gd name="T9" fmla="*/ 196 h 51"/>
                <a:gd name="T10" fmla="*/ 208 w 46"/>
                <a:gd name="T11" fmla="*/ 120 h 51"/>
                <a:gd name="T12" fmla="*/ 120 w 46"/>
                <a:gd name="T13" fmla="*/ 45 h 51"/>
                <a:gd name="T14" fmla="*/ 0 w 46"/>
                <a:gd name="T15" fmla="*/ 70 h 51"/>
                <a:gd name="T16" fmla="*/ 13 w 46"/>
                <a:gd name="T17" fmla="*/ 58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51">
                  <a:moveTo>
                    <a:pt x="20" y="5"/>
                  </a:moveTo>
                  <a:cubicBezTo>
                    <a:pt x="33" y="0"/>
                    <a:pt x="46" y="17"/>
                    <a:pt x="33" y="26"/>
                  </a:cubicBezTo>
                  <a:cubicBezTo>
                    <a:pt x="28" y="30"/>
                    <a:pt x="22" y="30"/>
                    <a:pt x="18" y="34"/>
                  </a:cubicBezTo>
                  <a:cubicBezTo>
                    <a:pt x="12" y="38"/>
                    <a:pt x="11" y="45"/>
                    <a:pt x="9" y="51"/>
                  </a:cubicBezTo>
                  <a:cubicBezTo>
                    <a:pt x="12" y="43"/>
                    <a:pt x="10" y="37"/>
                    <a:pt x="16" y="31"/>
                  </a:cubicBezTo>
                  <a:cubicBezTo>
                    <a:pt x="21" y="27"/>
                    <a:pt x="31" y="25"/>
                    <a:pt x="33" y="19"/>
                  </a:cubicBezTo>
                  <a:cubicBezTo>
                    <a:pt x="35" y="13"/>
                    <a:pt x="24" y="7"/>
                    <a:pt x="19" y="7"/>
                  </a:cubicBezTo>
                  <a:cubicBezTo>
                    <a:pt x="14" y="6"/>
                    <a:pt x="5" y="10"/>
                    <a:pt x="0" y="11"/>
                  </a:cubicBezTo>
                  <a:cubicBezTo>
                    <a:pt x="0" y="10"/>
                    <a:pt x="1" y="9"/>
                    <a:pt x="2" y="9"/>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1" name="Freeform 4770"/>
            <p:cNvSpPr>
              <a:spLocks/>
            </p:cNvSpPr>
            <p:nvPr/>
          </p:nvSpPr>
          <p:spPr bwMode="auto">
            <a:xfrm>
              <a:off x="2318" y="2217"/>
              <a:ext cx="205" cy="70"/>
            </a:xfrm>
            <a:custGeom>
              <a:avLst/>
              <a:gdLst>
                <a:gd name="T0" fmla="*/ 0 w 82"/>
                <a:gd name="T1" fmla="*/ 175 h 28"/>
                <a:gd name="T2" fmla="*/ 133 w 82"/>
                <a:gd name="T3" fmla="*/ 138 h 28"/>
                <a:gd name="T4" fmla="*/ 233 w 82"/>
                <a:gd name="T5" fmla="*/ 45 h 28"/>
                <a:gd name="T6" fmla="*/ 363 w 82"/>
                <a:gd name="T7" fmla="*/ 38 h 28"/>
                <a:gd name="T8" fmla="*/ 513 w 82"/>
                <a:gd name="T9" fmla="*/ 50 h 28"/>
                <a:gd name="T10" fmla="*/ 395 w 82"/>
                <a:gd name="T11" fmla="*/ 20 h 28"/>
                <a:gd name="T12" fmla="*/ 263 w 82"/>
                <a:gd name="T13" fmla="*/ 8 h 28"/>
                <a:gd name="T14" fmla="*/ 163 w 82"/>
                <a:gd name="T15" fmla="*/ 70 h 28"/>
                <a:gd name="T16" fmla="*/ 45 w 82"/>
                <a:gd name="T17" fmla="*/ 15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28">
                  <a:moveTo>
                    <a:pt x="0" y="28"/>
                  </a:moveTo>
                  <a:cubicBezTo>
                    <a:pt x="7" y="25"/>
                    <a:pt x="14" y="25"/>
                    <a:pt x="21" y="22"/>
                  </a:cubicBezTo>
                  <a:cubicBezTo>
                    <a:pt x="27" y="18"/>
                    <a:pt x="31" y="11"/>
                    <a:pt x="37" y="7"/>
                  </a:cubicBezTo>
                  <a:cubicBezTo>
                    <a:pt x="43" y="2"/>
                    <a:pt x="51" y="5"/>
                    <a:pt x="58" y="6"/>
                  </a:cubicBezTo>
                  <a:cubicBezTo>
                    <a:pt x="66" y="7"/>
                    <a:pt x="76" y="6"/>
                    <a:pt x="82" y="8"/>
                  </a:cubicBezTo>
                  <a:cubicBezTo>
                    <a:pt x="76" y="8"/>
                    <a:pt x="70" y="4"/>
                    <a:pt x="63" y="3"/>
                  </a:cubicBezTo>
                  <a:cubicBezTo>
                    <a:pt x="57" y="2"/>
                    <a:pt x="49" y="0"/>
                    <a:pt x="42" y="1"/>
                  </a:cubicBezTo>
                  <a:cubicBezTo>
                    <a:pt x="35" y="1"/>
                    <a:pt x="30" y="5"/>
                    <a:pt x="26" y="11"/>
                  </a:cubicBezTo>
                  <a:cubicBezTo>
                    <a:pt x="20" y="18"/>
                    <a:pt x="14" y="19"/>
                    <a:pt x="7" y="24"/>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2" name="Freeform 4771"/>
            <p:cNvSpPr>
              <a:spLocks/>
            </p:cNvSpPr>
            <p:nvPr/>
          </p:nvSpPr>
          <p:spPr bwMode="auto">
            <a:xfrm>
              <a:off x="2578" y="2242"/>
              <a:ext cx="265" cy="68"/>
            </a:xfrm>
            <a:custGeom>
              <a:avLst/>
              <a:gdLst>
                <a:gd name="T0" fmla="*/ 195 w 106"/>
                <a:gd name="T1" fmla="*/ 58 h 27"/>
                <a:gd name="T2" fmla="*/ 425 w 106"/>
                <a:gd name="T3" fmla="*/ 63 h 27"/>
                <a:gd name="T4" fmla="*/ 663 w 106"/>
                <a:gd name="T5" fmla="*/ 171 h 27"/>
                <a:gd name="T6" fmla="*/ 513 w 106"/>
                <a:gd name="T7" fmla="*/ 76 h 27"/>
                <a:gd name="T8" fmla="*/ 375 w 106"/>
                <a:gd name="T9" fmla="*/ 13 h 27"/>
                <a:gd name="T10" fmla="*/ 208 w 106"/>
                <a:gd name="T11" fmla="*/ 45 h 27"/>
                <a:gd name="T12" fmla="*/ 0 w 106"/>
                <a:gd name="T13" fmla="*/ 5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6" h="27">
                  <a:moveTo>
                    <a:pt x="31" y="9"/>
                  </a:moveTo>
                  <a:cubicBezTo>
                    <a:pt x="44" y="8"/>
                    <a:pt x="56" y="4"/>
                    <a:pt x="68" y="10"/>
                  </a:cubicBezTo>
                  <a:cubicBezTo>
                    <a:pt x="81" y="16"/>
                    <a:pt x="95" y="21"/>
                    <a:pt x="106" y="27"/>
                  </a:cubicBezTo>
                  <a:cubicBezTo>
                    <a:pt x="96" y="26"/>
                    <a:pt x="89" y="17"/>
                    <a:pt x="82" y="12"/>
                  </a:cubicBezTo>
                  <a:cubicBezTo>
                    <a:pt x="74" y="7"/>
                    <a:pt x="68" y="4"/>
                    <a:pt x="60" y="2"/>
                  </a:cubicBezTo>
                  <a:cubicBezTo>
                    <a:pt x="50" y="0"/>
                    <a:pt x="42" y="4"/>
                    <a:pt x="33" y="7"/>
                  </a:cubicBezTo>
                  <a:cubicBezTo>
                    <a:pt x="23" y="11"/>
                    <a:pt x="11" y="8"/>
                    <a:pt x="0" y="8"/>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3" name="Freeform 4772"/>
            <p:cNvSpPr>
              <a:spLocks/>
            </p:cNvSpPr>
            <p:nvPr/>
          </p:nvSpPr>
          <p:spPr bwMode="auto">
            <a:xfrm>
              <a:off x="2321" y="1995"/>
              <a:ext cx="217" cy="45"/>
            </a:xfrm>
            <a:custGeom>
              <a:avLst/>
              <a:gdLst>
                <a:gd name="T0" fmla="*/ 92 w 87"/>
                <a:gd name="T1" fmla="*/ 63 h 18"/>
                <a:gd name="T2" fmla="*/ 205 w 87"/>
                <a:gd name="T3" fmla="*/ 33 h 18"/>
                <a:gd name="T4" fmla="*/ 317 w 87"/>
                <a:gd name="T5" fmla="*/ 63 h 18"/>
                <a:gd name="T6" fmla="*/ 441 w 87"/>
                <a:gd name="T7" fmla="*/ 75 h 18"/>
                <a:gd name="T8" fmla="*/ 541 w 87"/>
                <a:gd name="T9" fmla="*/ 75 h 18"/>
                <a:gd name="T10" fmla="*/ 262 w 87"/>
                <a:gd name="T11" fmla="*/ 33 h 18"/>
                <a:gd name="T12" fmla="*/ 125 w 87"/>
                <a:gd name="T13" fmla="*/ 20 h 18"/>
                <a:gd name="T14" fmla="*/ 0 w 87"/>
                <a:gd name="T15" fmla="*/ 113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 h="18">
                  <a:moveTo>
                    <a:pt x="15" y="10"/>
                  </a:moveTo>
                  <a:cubicBezTo>
                    <a:pt x="21" y="8"/>
                    <a:pt x="26" y="5"/>
                    <a:pt x="33" y="5"/>
                  </a:cubicBezTo>
                  <a:cubicBezTo>
                    <a:pt x="39" y="5"/>
                    <a:pt x="45" y="8"/>
                    <a:pt x="51" y="10"/>
                  </a:cubicBezTo>
                  <a:cubicBezTo>
                    <a:pt x="57" y="11"/>
                    <a:pt x="64" y="12"/>
                    <a:pt x="71" y="12"/>
                  </a:cubicBezTo>
                  <a:cubicBezTo>
                    <a:pt x="77" y="11"/>
                    <a:pt x="82" y="9"/>
                    <a:pt x="87" y="12"/>
                  </a:cubicBezTo>
                  <a:cubicBezTo>
                    <a:pt x="72" y="9"/>
                    <a:pt x="57" y="8"/>
                    <a:pt x="42" y="5"/>
                  </a:cubicBezTo>
                  <a:cubicBezTo>
                    <a:pt x="35" y="3"/>
                    <a:pt x="28" y="0"/>
                    <a:pt x="20" y="3"/>
                  </a:cubicBezTo>
                  <a:cubicBezTo>
                    <a:pt x="13" y="5"/>
                    <a:pt x="5" y="18"/>
                    <a:pt x="0" y="18"/>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4" name="Freeform 4773"/>
            <p:cNvSpPr>
              <a:spLocks/>
            </p:cNvSpPr>
            <p:nvPr/>
          </p:nvSpPr>
          <p:spPr bwMode="auto">
            <a:xfrm>
              <a:off x="2711" y="2032"/>
              <a:ext cx="192" cy="33"/>
            </a:xfrm>
            <a:custGeom>
              <a:avLst/>
              <a:gdLst>
                <a:gd name="T0" fmla="*/ 80 w 77"/>
                <a:gd name="T1" fmla="*/ 71 h 13"/>
                <a:gd name="T2" fmla="*/ 312 w 77"/>
                <a:gd name="T3" fmla="*/ 84 h 13"/>
                <a:gd name="T4" fmla="*/ 479 w 77"/>
                <a:gd name="T5" fmla="*/ 0 h 13"/>
                <a:gd name="T6" fmla="*/ 367 w 77"/>
                <a:gd name="T7" fmla="*/ 33 h 13"/>
                <a:gd name="T8" fmla="*/ 254 w 77"/>
                <a:gd name="T9" fmla="*/ 71 h 13"/>
                <a:gd name="T10" fmla="*/ 130 w 77"/>
                <a:gd name="T11" fmla="*/ 58 h 13"/>
                <a:gd name="T12" fmla="*/ 0 w 77"/>
                <a:gd name="T13" fmla="*/ 58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13">
                  <a:moveTo>
                    <a:pt x="13" y="11"/>
                  </a:moveTo>
                  <a:cubicBezTo>
                    <a:pt x="26" y="11"/>
                    <a:pt x="38" y="13"/>
                    <a:pt x="50" y="13"/>
                  </a:cubicBezTo>
                  <a:cubicBezTo>
                    <a:pt x="62" y="13"/>
                    <a:pt x="66" y="3"/>
                    <a:pt x="77" y="0"/>
                  </a:cubicBezTo>
                  <a:cubicBezTo>
                    <a:pt x="72" y="3"/>
                    <a:pt x="65" y="2"/>
                    <a:pt x="59" y="5"/>
                  </a:cubicBezTo>
                  <a:cubicBezTo>
                    <a:pt x="52" y="7"/>
                    <a:pt x="49" y="11"/>
                    <a:pt x="41" y="11"/>
                  </a:cubicBezTo>
                  <a:cubicBezTo>
                    <a:pt x="34" y="11"/>
                    <a:pt x="28" y="9"/>
                    <a:pt x="21" y="9"/>
                  </a:cubicBezTo>
                  <a:cubicBezTo>
                    <a:pt x="15" y="8"/>
                    <a:pt x="6" y="12"/>
                    <a:pt x="0" y="9"/>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5" name="Freeform 4774"/>
            <p:cNvSpPr>
              <a:spLocks/>
            </p:cNvSpPr>
            <p:nvPr/>
          </p:nvSpPr>
          <p:spPr bwMode="auto">
            <a:xfrm>
              <a:off x="3083" y="2115"/>
              <a:ext cx="95" cy="122"/>
            </a:xfrm>
            <a:custGeom>
              <a:avLst/>
              <a:gdLst>
                <a:gd name="T0" fmla="*/ 8 w 38"/>
                <a:gd name="T1" fmla="*/ 55 h 49"/>
                <a:gd name="T2" fmla="*/ 133 w 38"/>
                <a:gd name="T3" fmla="*/ 12 h 49"/>
                <a:gd name="T4" fmla="*/ 238 w 38"/>
                <a:gd name="T5" fmla="*/ 129 h 49"/>
                <a:gd name="T6" fmla="*/ 83 w 38"/>
                <a:gd name="T7" fmla="*/ 50 h 49"/>
                <a:gd name="T8" fmla="*/ 170 w 38"/>
                <a:gd name="T9" fmla="*/ 149 h 49"/>
                <a:gd name="T10" fmla="*/ 150 w 38"/>
                <a:gd name="T11" fmla="*/ 304 h 49"/>
                <a:gd name="T12" fmla="*/ 150 w 38"/>
                <a:gd name="T13" fmla="*/ 149 h 49"/>
                <a:gd name="T14" fmla="*/ 33 w 38"/>
                <a:gd name="T15" fmla="*/ 37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 h="49">
                  <a:moveTo>
                    <a:pt x="1" y="9"/>
                  </a:moveTo>
                  <a:cubicBezTo>
                    <a:pt x="0" y="0"/>
                    <a:pt x="15" y="1"/>
                    <a:pt x="21" y="2"/>
                  </a:cubicBezTo>
                  <a:cubicBezTo>
                    <a:pt x="30" y="5"/>
                    <a:pt x="33" y="14"/>
                    <a:pt x="38" y="21"/>
                  </a:cubicBezTo>
                  <a:cubicBezTo>
                    <a:pt x="32" y="15"/>
                    <a:pt x="22" y="4"/>
                    <a:pt x="13" y="8"/>
                  </a:cubicBezTo>
                  <a:cubicBezTo>
                    <a:pt x="15" y="14"/>
                    <a:pt x="24" y="19"/>
                    <a:pt x="27" y="24"/>
                  </a:cubicBezTo>
                  <a:cubicBezTo>
                    <a:pt x="31" y="31"/>
                    <a:pt x="32" y="45"/>
                    <a:pt x="24" y="49"/>
                  </a:cubicBezTo>
                  <a:cubicBezTo>
                    <a:pt x="25" y="41"/>
                    <a:pt x="29" y="32"/>
                    <a:pt x="24" y="24"/>
                  </a:cubicBezTo>
                  <a:cubicBezTo>
                    <a:pt x="19" y="15"/>
                    <a:pt x="7" y="15"/>
                    <a:pt x="5" y="6"/>
                  </a:cubicBezTo>
                </a:path>
              </a:pathLst>
            </a:custGeom>
            <a:solidFill>
              <a:srgbClr val="B0CA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6" name="Freeform 4775"/>
            <p:cNvSpPr>
              <a:spLocks/>
            </p:cNvSpPr>
            <p:nvPr/>
          </p:nvSpPr>
          <p:spPr bwMode="auto">
            <a:xfrm>
              <a:off x="2603" y="2387"/>
              <a:ext cx="178" cy="80"/>
            </a:xfrm>
            <a:custGeom>
              <a:avLst/>
              <a:gdLst>
                <a:gd name="T0" fmla="*/ 45 w 71"/>
                <a:gd name="T1" fmla="*/ 58 h 32"/>
                <a:gd name="T2" fmla="*/ 213 w 71"/>
                <a:gd name="T3" fmla="*/ 150 h 32"/>
                <a:gd name="T4" fmla="*/ 446 w 71"/>
                <a:gd name="T5" fmla="*/ 158 h 32"/>
                <a:gd name="T6" fmla="*/ 196 w 71"/>
                <a:gd name="T7" fmla="*/ 113 h 32"/>
                <a:gd name="T8" fmla="*/ 95 w 71"/>
                <a:gd name="T9" fmla="*/ 45 h 32"/>
                <a:gd name="T10" fmla="*/ 50 w 71"/>
                <a:gd name="T11" fmla="*/ 45 h 32"/>
                <a:gd name="T12" fmla="*/ 0 w 71"/>
                <a:gd name="T13" fmla="*/ 0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 h="32">
                  <a:moveTo>
                    <a:pt x="7" y="9"/>
                  </a:moveTo>
                  <a:cubicBezTo>
                    <a:pt x="13" y="15"/>
                    <a:pt x="25" y="22"/>
                    <a:pt x="34" y="24"/>
                  </a:cubicBezTo>
                  <a:cubicBezTo>
                    <a:pt x="44" y="27"/>
                    <a:pt x="62" y="32"/>
                    <a:pt x="71" y="25"/>
                  </a:cubicBezTo>
                  <a:cubicBezTo>
                    <a:pt x="56" y="28"/>
                    <a:pt x="45" y="23"/>
                    <a:pt x="31" y="18"/>
                  </a:cubicBezTo>
                  <a:cubicBezTo>
                    <a:pt x="25" y="16"/>
                    <a:pt x="21" y="10"/>
                    <a:pt x="15" y="7"/>
                  </a:cubicBezTo>
                  <a:cubicBezTo>
                    <a:pt x="12" y="6"/>
                    <a:pt x="10" y="8"/>
                    <a:pt x="8" y="7"/>
                  </a:cubicBezTo>
                  <a:cubicBezTo>
                    <a:pt x="5" y="5"/>
                    <a:pt x="2" y="2"/>
                    <a:pt x="0" y="0"/>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7" name="Freeform 4776"/>
            <p:cNvSpPr>
              <a:spLocks/>
            </p:cNvSpPr>
            <p:nvPr/>
          </p:nvSpPr>
          <p:spPr bwMode="auto">
            <a:xfrm>
              <a:off x="2971" y="2247"/>
              <a:ext cx="127" cy="158"/>
            </a:xfrm>
            <a:custGeom>
              <a:avLst/>
              <a:gdLst>
                <a:gd name="T0" fmla="*/ 42 w 51"/>
                <a:gd name="T1" fmla="*/ 0 h 63"/>
                <a:gd name="T2" fmla="*/ 129 w 51"/>
                <a:gd name="T3" fmla="*/ 221 h 63"/>
                <a:gd name="T4" fmla="*/ 316 w 51"/>
                <a:gd name="T5" fmla="*/ 364 h 63"/>
                <a:gd name="T6" fmla="*/ 291 w 51"/>
                <a:gd name="T7" fmla="*/ 321 h 63"/>
                <a:gd name="T8" fmla="*/ 142 w 51"/>
                <a:gd name="T9" fmla="*/ 201 h 63"/>
                <a:gd name="T10" fmla="*/ 67 w 51"/>
                <a:gd name="T11" fmla="*/ 113 h 63"/>
                <a:gd name="T12" fmla="*/ 37 w 51"/>
                <a:gd name="T13" fmla="*/ 8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63">
                  <a:moveTo>
                    <a:pt x="7" y="0"/>
                  </a:moveTo>
                  <a:cubicBezTo>
                    <a:pt x="0" y="13"/>
                    <a:pt x="14" y="25"/>
                    <a:pt x="21" y="35"/>
                  </a:cubicBezTo>
                  <a:cubicBezTo>
                    <a:pt x="29" y="45"/>
                    <a:pt x="34" y="63"/>
                    <a:pt x="51" y="58"/>
                  </a:cubicBezTo>
                  <a:cubicBezTo>
                    <a:pt x="46" y="58"/>
                    <a:pt x="46" y="54"/>
                    <a:pt x="47" y="51"/>
                  </a:cubicBezTo>
                  <a:cubicBezTo>
                    <a:pt x="37" y="55"/>
                    <a:pt x="29" y="38"/>
                    <a:pt x="23" y="32"/>
                  </a:cubicBezTo>
                  <a:cubicBezTo>
                    <a:pt x="19" y="27"/>
                    <a:pt x="14" y="23"/>
                    <a:pt x="11" y="18"/>
                  </a:cubicBezTo>
                  <a:cubicBezTo>
                    <a:pt x="9" y="15"/>
                    <a:pt x="3" y="3"/>
                    <a:pt x="6" y="1"/>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8" name="Freeform 4777"/>
            <p:cNvSpPr>
              <a:spLocks/>
            </p:cNvSpPr>
            <p:nvPr/>
          </p:nvSpPr>
          <p:spPr bwMode="auto">
            <a:xfrm>
              <a:off x="2338" y="2465"/>
              <a:ext cx="130" cy="107"/>
            </a:xfrm>
            <a:custGeom>
              <a:avLst/>
              <a:gdLst>
                <a:gd name="T0" fmla="*/ 88 w 52"/>
                <a:gd name="T1" fmla="*/ 0 h 43"/>
                <a:gd name="T2" fmla="*/ 75 w 52"/>
                <a:gd name="T3" fmla="*/ 229 h 43"/>
                <a:gd name="T4" fmla="*/ 200 w 52"/>
                <a:gd name="T5" fmla="*/ 236 h 43"/>
                <a:gd name="T6" fmla="*/ 325 w 52"/>
                <a:gd name="T7" fmla="*/ 224 h 43"/>
                <a:gd name="T8" fmla="*/ 138 w 52"/>
                <a:gd name="T9" fmla="*/ 224 h 43"/>
                <a:gd name="T10" fmla="*/ 83 w 52"/>
                <a:gd name="T11" fmla="*/ 62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2" h="43">
                  <a:moveTo>
                    <a:pt x="14" y="0"/>
                  </a:moveTo>
                  <a:cubicBezTo>
                    <a:pt x="3" y="10"/>
                    <a:pt x="0" y="28"/>
                    <a:pt x="12" y="37"/>
                  </a:cubicBezTo>
                  <a:cubicBezTo>
                    <a:pt x="19" y="43"/>
                    <a:pt x="23" y="41"/>
                    <a:pt x="32" y="38"/>
                  </a:cubicBezTo>
                  <a:cubicBezTo>
                    <a:pt x="38" y="36"/>
                    <a:pt x="45" y="37"/>
                    <a:pt x="52" y="36"/>
                  </a:cubicBezTo>
                  <a:cubicBezTo>
                    <a:pt x="45" y="30"/>
                    <a:pt x="30" y="38"/>
                    <a:pt x="22" y="36"/>
                  </a:cubicBezTo>
                  <a:cubicBezTo>
                    <a:pt x="6" y="34"/>
                    <a:pt x="12" y="22"/>
                    <a:pt x="13" y="10"/>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79" name="Freeform 4778"/>
            <p:cNvSpPr>
              <a:spLocks/>
            </p:cNvSpPr>
            <p:nvPr/>
          </p:nvSpPr>
          <p:spPr bwMode="auto">
            <a:xfrm>
              <a:off x="2138" y="2417"/>
              <a:ext cx="75" cy="105"/>
            </a:xfrm>
            <a:custGeom>
              <a:avLst/>
              <a:gdLst>
                <a:gd name="T0" fmla="*/ 0 w 30"/>
                <a:gd name="T1" fmla="*/ 258 h 42"/>
                <a:gd name="T2" fmla="*/ 170 w 30"/>
                <a:gd name="T3" fmla="*/ 195 h 42"/>
                <a:gd name="T4" fmla="*/ 125 w 30"/>
                <a:gd name="T5" fmla="*/ 0 h 42"/>
                <a:gd name="T6" fmla="*/ 138 w 30"/>
                <a:gd name="T7" fmla="*/ 133 h 42"/>
                <a:gd name="T8" fmla="*/ 45 w 30"/>
                <a:gd name="T9" fmla="*/ 24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42">
                  <a:moveTo>
                    <a:pt x="0" y="41"/>
                  </a:moveTo>
                  <a:cubicBezTo>
                    <a:pt x="8" y="42"/>
                    <a:pt x="24" y="42"/>
                    <a:pt x="27" y="31"/>
                  </a:cubicBezTo>
                  <a:cubicBezTo>
                    <a:pt x="30" y="20"/>
                    <a:pt x="18" y="11"/>
                    <a:pt x="20" y="0"/>
                  </a:cubicBezTo>
                  <a:cubicBezTo>
                    <a:pt x="15" y="5"/>
                    <a:pt x="21" y="14"/>
                    <a:pt x="22" y="21"/>
                  </a:cubicBezTo>
                  <a:cubicBezTo>
                    <a:pt x="23" y="35"/>
                    <a:pt x="16" y="32"/>
                    <a:pt x="7" y="39"/>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0" name="Freeform 4779"/>
            <p:cNvSpPr>
              <a:spLocks/>
            </p:cNvSpPr>
            <p:nvPr/>
          </p:nvSpPr>
          <p:spPr bwMode="auto">
            <a:xfrm>
              <a:off x="1706" y="2312"/>
              <a:ext cx="87" cy="73"/>
            </a:xfrm>
            <a:custGeom>
              <a:avLst/>
              <a:gdLst>
                <a:gd name="T0" fmla="*/ 216 w 35"/>
                <a:gd name="T1" fmla="*/ 0 h 29"/>
                <a:gd name="T2" fmla="*/ 179 w 35"/>
                <a:gd name="T3" fmla="*/ 159 h 29"/>
                <a:gd name="T4" fmla="*/ 0 w 35"/>
                <a:gd name="T5" fmla="*/ 184 h 29"/>
                <a:gd name="T6" fmla="*/ 30 w 35"/>
                <a:gd name="T7" fmla="*/ 113 h 29"/>
                <a:gd name="T8" fmla="*/ 117 w 35"/>
                <a:gd name="T9" fmla="*/ 101 h 29"/>
                <a:gd name="T10" fmla="*/ 186 w 35"/>
                <a:gd name="T11" fmla="*/ 96 h 29"/>
                <a:gd name="T12" fmla="*/ 204 w 35"/>
                <a:gd name="T13" fmla="*/ 20 h 29"/>
                <a:gd name="T14" fmla="*/ 204 w 35"/>
                <a:gd name="T15" fmla="*/ 8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29">
                  <a:moveTo>
                    <a:pt x="35" y="0"/>
                  </a:moveTo>
                  <a:cubicBezTo>
                    <a:pt x="35" y="9"/>
                    <a:pt x="33" y="16"/>
                    <a:pt x="29" y="25"/>
                  </a:cubicBezTo>
                  <a:cubicBezTo>
                    <a:pt x="19" y="23"/>
                    <a:pt x="4" y="14"/>
                    <a:pt x="0" y="29"/>
                  </a:cubicBezTo>
                  <a:cubicBezTo>
                    <a:pt x="2" y="25"/>
                    <a:pt x="1" y="21"/>
                    <a:pt x="5" y="18"/>
                  </a:cubicBezTo>
                  <a:cubicBezTo>
                    <a:pt x="8" y="17"/>
                    <a:pt x="16" y="16"/>
                    <a:pt x="19" y="16"/>
                  </a:cubicBezTo>
                  <a:cubicBezTo>
                    <a:pt x="24" y="16"/>
                    <a:pt x="26" y="20"/>
                    <a:pt x="30" y="15"/>
                  </a:cubicBezTo>
                  <a:cubicBezTo>
                    <a:pt x="32" y="11"/>
                    <a:pt x="28" y="5"/>
                    <a:pt x="33" y="3"/>
                  </a:cubicBezTo>
                  <a:cubicBezTo>
                    <a:pt x="33" y="2"/>
                    <a:pt x="33" y="1"/>
                    <a:pt x="33" y="1"/>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1" name="Freeform 4780"/>
            <p:cNvSpPr>
              <a:spLocks/>
            </p:cNvSpPr>
            <p:nvPr/>
          </p:nvSpPr>
          <p:spPr bwMode="auto">
            <a:xfrm>
              <a:off x="1806" y="2185"/>
              <a:ext cx="90" cy="25"/>
            </a:xfrm>
            <a:custGeom>
              <a:avLst/>
              <a:gdLst>
                <a:gd name="T0" fmla="*/ 0 w 36"/>
                <a:gd name="T1" fmla="*/ 50 h 10"/>
                <a:gd name="T2" fmla="*/ 100 w 36"/>
                <a:gd name="T3" fmla="*/ 13 h 10"/>
                <a:gd name="T4" fmla="*/ 163 w 36"/>
                <a:gd name="T5" fmla="*/ 33 h 10"/>
                <a:gd name="T6" fmla="*/ 225 w 36"/>
                <a:gd name="T7" fmla="*/ 25 h 10"/>
                <a:gd name="T8" fmla="*/ 45 w 36"/>
                <a:gd name="T9" fmla="*/ 3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10">
                  <a:moveTo>
                    <a:pt x="0" y="8"/>
                  </a:moveTo>
                  <a:cubicBezTo>
                    <a:pt x="8" y="7"/>
                    <a:pt x="7" y="0"/>
                    <a:pt x="16" y="2"/>
                  </a:cubicBezTo>
                  <a:cubicBezTo>
                    <a:pt x="19" y="3"/>
                    <a:pt x="23" y="5"/>
                    <a:pt x="26" y="5"/>
                  </a:cubicBezTo>
                  <a:cubicBezTo>
                    <a:pt x="30" y="5"/>
                    <a:pt x="33" y="4"/>
                    <a:pt x="36" y="4"/>
                  </a:cubicBezTo>
                  <a:cubicBezTo>
                    <a:pt x="26" y="10"/>
                    <a:pt x="17" y="1"/>
                    <a:pt x="7" y="5"/>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2" name="Freeform 4781"/>
            <p:cNvSpPr>
              <a:spLocks/>
            </p:cNvSpPr>
            <p:nvPr/>
          </p:nvSpPr>
          <p:spPr bwMode="auto">
            <a:xfrm>
              <a:off x="1828" y="1855"/>
              <a:ext cx="50" cy="65"/>
            </a:xfrm>
            <a:custGeom>
              <a:avLst/>
              <a:gdLst>
                <a:gd name="T0" fmla="*/ 8 w 20"/>
                <a:gd name="T1" fmla="*/ 8 h 26"/>
                <a:gd name="T2" fmla="*/ 120 w 20"/>
                <a:gd name="T3" fmla="*/ 88 h 26"/>
                <a:gd name="T4" fmla="*/ 0 w 20"/>
                <a:gd name="T5" fmla="*/ 163 h 26"/>
                <a:gd name="T6" fmla="*/ 75 w 20"/>
                <a:gd name="T7" fmla="*/ 88 h 26"/>
                <a:gd name="T8" fmla="*/ 20 w 20"/>
                <a:gd name="T9" fmla="*/ 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6">
                  <a:moveTo>
                    <a:pt x="1" y="1"/>
                  </a:moveTo>
                  <a:cubicBezTo>
                    <a:pt x="7" y="0"/>
                    <a:pt x="18" y="8"/>
                    <a:pt x="19" y="14"/>
                  </a:cubicBezTo>
                  <a:cubicBezTo>
                    <a:pt x="20" y="23"/>
                    <a:pt x="6" y="23"/>
                    <a:pt x="0" y="26"/>
                  </a:cubicBezTo>
                  <a:cubicBezTo>
                    <a:pt x="5" y="24"/>
                    <a:pt x="12" y="19"/>
                    <a:pt x="12" y="14"/>
                  </a:cubicBezTo>
                  <a:cubicBezTo>
                    <a:pt x="13" y="7"/>
                    <a:pt x="7" y="5"/>
                    <a:pt x="3" y="2"/>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3" name="Freeform 4782"/>
            <p:cNvSpPr>
              <a:spLocks/>
            </p:cNvSpPr>
            <p:nvPr/>
          </p:nvSpPr>
          <p:spPr bwMode="auto">
            <a:xfrm>
              <a:off x="2391" y="1687"/>
              <a:ext cx="62" cy="128"/>
            </a:xfrm>
            <a:custGeom>
              <a:avLst/>
              <a:gdLst>
                <a:gd name="T0" fmla="*/ 154 w 25"/>
                <a:gd name="T1" fmla="*/ 0 h 51"/>
                <a:gd name="T2" fmla="*/ 117 w 25"/>
                <a:gd name="T3" fmla="*/ 226 h 51"/>
                <a:gd name="T4" fmla="*/ 17 w 25"/>
                <a:gd name="T5" fmla="*/ 95 h 51"/>
                <a:gd name="T6" fmla="*/ 79 w 25"/>
                <a:gd name="T7" fmla="*/ 201 h 51"/>
                <a:gd name="T8" fmla="*/ 117 w 25"/>
                <a:gd name="T9" fmla="*/ 151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51">
                  <a:moveTo>
                    <a:pt x="25" y="0"/>
                  </a:moveTo>
                  <a:cubicBezTo>
                    <a:pt x="18" y="11"/>
                    <a:pt x="23" y="25"/>
                    <a:pt x="19" y="36"/>
                  </a:cubicBezTo>
                  <a:cubicBezTo>
                    <a:pt x="14" y="51"/>
                    <a:pt x="0" y="22"/>
                    <a:pt x="3" y="15"/>
                  </a:cubicBezTo>
                  <a:cubicBezTo>
                    <a:pt x="3" y="22"/>
                    <a:pt x="7" y="28"/>
                    <a:pt x="13" y="32"/>
                  </a:cubicBezTo>
                  <a:cubicBezTo>
                    <a:pt x="16" y="30"/>
                    <a:pt x="17" y="27"/>
                    <a:pt x="19" y="24"/>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4" name="Freeform 4783"/>
            <p:cNvSpPr>
              <a:spLocks/>
            </p:cNvSpPr>
            <p:nvPr/>
          </p:nvSpPr>
          <p:spPr bwMode="auto">
            <a:xfrm>
              <a:off x="3028" y="1270"/>
              <a:ext cx="93" cy="80"/>
            </a:xfrm>
            <a:custGeom>
              <a:avLst/>
              <a:gdLst>
                <a:gd name="T0" fmla="*/ 113 w 37"/>
                <a:gd name="T1" fmla="*/ 63 h 32"/>
                <a:gd name="T2" fmla="*/ 163 w 37"/>
                <a:gd name="T3" fmla="*/ 108 h 32"/>
                <a:gd name="T4" fmla="*/ 0 w 37"/>
                <a:gd name="T5" fmla="*/ 200 h 32"/>
                <a:gd name="T6" fmla="*/ 214 w 37"/>
                <a:gd name="T7" fmla="*/ 75 h 32"/>
                <a:gd name="T8" fmla="*/ 196 w 37"/>
                <a:gd name="T9" fmla="*/ 8 h 32"/>
                <a:gd name="T10" fmla="*/ 88 w 37"/>
                <a:gd name="T11" fmla="*/ 58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32">
                  <a:moveTo>
                    <a:pt x="18" y="10"/>
                  </a:moveTo>
                  <a:cubicBezTo>
                    <a:pt x="23" y="0"/>
                    <a:pt x="32" y="8"/>
                    <a:pt x="26" y="17"/>
                  </a:cubicBezTo>
                  <a:cubicBezTo>
                    <a:pt x="19" y="25"/>
                    <a:pt x="8" y="27"/>
                    <a:pt x="0" y="32"/>
                  </a:cubicBezTo>
                  <a:cubicBezTo>
                    <a:pt x="12" y="30"/>
                    <a:pt x="28" y="22"/>
                    <a:pt x="34" y="12"/>
                  </a:cubicBezTo>
                  <a:cubicBezTo>
                    <a:pt x="37" y="7"/>
                    <a:pt x="37" y="2"/>
                    <a:pt x="31" y="1"/>
                  </a:cubicBezTo>
                  <a:cubicBezTo>
                    <a:pt x="25" y="0"/>
                    <a:pt x="18" y="6"/>
                    <a:pt x="14" y="9"/>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5" name="Freeform 4784"/>
            <p:cNvSpPr>
              <a:spLocks/>
            </p:cNvSpPr>
            <p:nvPr/>
          </p:nvSpPr>
          <p:spPr bwMode="auto">
            <a:xfrm>
              <a:off x="2433" y="1019"/>
              <a:ext cx="135" cy="90"/>
            </a:xfrm>
            <a:custGeom>
              <a:avLst/>
              <a:gdLst>
                <a:gd name="T0" fmla="*/ 250 w 54"/>
                <a:gd name="T1" fmla="*/ 33 h 36"/>
                <a:gd name="T2" fmla="*/ 50 w 54"/>
                <a:gd name="T3" fmla="*/ 50 h 36"/>
                <a:gd name="T4" fmla="*/ 70 w 54"/>
                <a:gd name="T5" fmla="*/ 225 h 36"/>
                <a:gd name="T6" fmla="*/ 125 w 54"/>
                <a:gd name="T7" fmla="*/ 38 h 36"/>
                <a:gd name="T8" fmla="*/ 338 w 54"/>
                <a:gd name="T9" fmla="*/ 95 h 36"/>
                <a:gd name="T10" fmla="*/ 270 w 54"/>
                <a:gd name="T11" fmla="*/ 38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36">
                  <a:moveTo>
                    <a:pt x="40" y="5"/>
                  </a:moveTo>
                  <a:cubicBezTo>
                    <a:pt x="30" y="4"/>
                    <a:pt x="16" y="0"/>
                    <a:pt x="8" y="8"/>
                  </a:cubicBezTo>
                  <a:cubicBezTo>
                    <a:pt x="0" y="15"/>
                    <a:pt x="12" y="26"/>
                    <a:pt x="11" y="36"/>
                  </a:cubicBezTo>
                  <a:cubicBezTo>
                    <a:pt x="15" y="24"/>
                    <a:pt x="5" y="9"/>
                    <a:pt x="20" y="6"/>
                  </a:cubicBezTo>
                  <a:cubicBezTo>
                    <a:pt x="33" y="4"/>
                    <a:pt x="44" y="7"/>
                    <a:pt x="54" y="15"/>
                  </a:cubicBezTo>
                  <a:cubicBezTo>
                    <a:pt x="52" y="10"/>
                    <a:pt x="47" y="9"/>
                    <a:pt x="43" y="6"/>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6" name="Freeform 4785"/>
            <p:cNvSpPr>
              <a:spLocks/>
            </p:cNvSpPr>
            <p:nvPr/>
          </p:nvSpPr>
          <p:spPr bwMode="auto">
            <a:xfrm>
              <a:off x="1838" y="1675"/>
              <a:ext cx="48" cy="157"/>
            </a:xfrm>
            <a:custGeom>
              <a:avLst/>
              <a:gdLst>
                <a:gd name="T0" fmla="*/ 13 w 19"/>
                <a:gd name="T1" fmla="*/ 12 h 63"/>
                <a:gd name="T2" fmla="*/ 38 w 19"/>
                <a:gd name="T3" fmla="*/ 100 h 63"/>
                <a:gd name="T4" fmla="*/ 45 w 19"/>
                <a:gd name="T5" fmla="*/ 204 h 63"/>
                <a:gd name="T6" fmla="*/ 51 w 19"/>
                <a:gd name="T7" fmla="*/ 312 h 63"/>
                <a:gd name="T8" fmla="*/ 121 w 19"/>
                <a:gd name="T9" fmla="*/ 391 h 63"/>
                <a:gd name="T10" fmla="*/ 63 w 19"/>
                <a:gd name="T11" fmla="*/ 167 h 63"/>
                <a:gd name="T12" fmla="*/ 58 w 19"/>
                <a:gd name="T13" fmla="*/ 67 h 63"/>
                <a:gd name="T14" fmla="*/ 0 w 19"/>
                <a:gd name="T15" fmla="*/ 0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63">
                  <a:moveTo>
                    <a:pt x="2" y="2"/>
                  </a:moveTo>
                  <a:cubicBezTo>
                    <a:pt x="3" y="7"/>
                    <a:pt x="5" y="11"/>
                    <a:pt x="6" y="16"/>
                  </a:cubicBezTo>
                  <a:cubicBezTo>
                    <a:pt x="7" y="22"/>
                    <a:pt x="7" y="27"/>
                    <a:pt x="7" y="33"/>
                  </a:cubicBezTo>
                  <a:cubicBezTo>
                    <a:pt x="7" y="38"/>
                    <a:pt x="6" y="45"/>
                    <a:pt x="8" y="50"/>
                  </a:cubicBezTo>
                  <a:cubicBezTo>
                    <a:pt x="10" y="56"/>
                    <a:pt x="16" y="58"/>
                    <a:pt x="19" y="63"/>
                  </a:cubicBezTo>
                  <a:cubicBezTo>
                    <a:pt x="10" y="54"/>
                    <a:pt x="10" y="39"/>
                    <a:pt x="10" y="27"/>
                  </a:cubicBezTo>
                  <a:cubicBezTo>
                    <a:pt x="10" y="22"/>
                    <a:pt x="12" y="15"/>
                    <a:pt x="9" y="11"/>
                  </a:cubicBezTo>
                  <a:cubicBezTo>
                    <a:pt x="7" y="7"/>
                    <a:pt x="3" y="4"/>
                    <a:pt x="0" y="0"/>
                  </a:cubicBezTo>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7" name="Freeform 4786"/>
            <p:cNvSpPr>
              <a:spLocks/>
            </p:cNvSpPr>
            <p:nvPr/>
          </p:nvSpPr>
          <p:spPr bwMode="auto">
            <a:xfrm>
              <a:off x="4081" y="1715"/>
              <a:ext cx="165" cy="315"/>
            </a:xfrm>
            <a:custGeom>
              <a:avLst/>
              <a:gdLst>
                <a:gd name="T0" fmla="*/ 88 w 66"/>
                <a:gd name="T1" fmla="*/ 483 h 126"/>
                <a:gd name="T2" fmla="*/ 8 w 66"/>
                <a:gd name="T3" fmla="*/ 788 h 126"/>
                <a:gd name="T4" fmla="*/ 233 w 66"/>
                <a:gd name="T5" fmla="*/ 683 h 126"/>
                <a:gd name="T6" fmla="*/ 395 w 66"/>
                <a:gd name="T7" fmla="*/ 520 h 126"/>
                <a:gd name="T8" fmla="*/ 408 w 66"/>
                <a:gd name="T9" fmla="*/ 263 h 126"/>
                <a:gd name="T10" fmla="*/ 400 w 66"/>
                <a:gd name="T11" fmla="*/ 120 h 126"/>
                <a:gd name="T12" fmla="*/ 388 w 66"/>
                <a:gd name="T13" fmla="*/ 0 h 126"/>
                <a:gd name="T14" fmla="*/ 245 w 66"/>
                <a:gd name="T15" fmla="*/ 238 h 126"/>
                <a:gd name="T16" fmla="*/ 258 w 66"/>
                <a:gd name="T17" fmla="*/ 383 h 126"/>
                <a:gd name="T18" fmla="*/ 308 w 66"/>
                <a:gd name="T19" fmla="*/ 520 h 126"/>
                <a:gd name="T20" fmla="*/ 208 w 66"/>
                <a:gd name="T21" fmla="*/ 595 h 126"/>
                <a:gd name="T22" fmla="*/ 133 w 66"/>
                <a:gd name="T23" fmla="*/ 470 h 126"/>
                <a:gd name="T24" fmla="*/ 83 w 66"/>
                <a:gd name="T25" fmla="*/ 195 h 126"/>
                <a:gd name="T26" fmla="*/ 108 w 66"/>
                <a:gd name="T27" fmla="*/ 370 h 126"/>
                <a:gd name="T28" fmla="*/ 83 w 66"/>
                <a:gd name="T29" fmla="*/ 550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6" h="126">
                  <a:moveTo>
                    <a:pt x="14" y="77"/>
                  </a:moveTo>
                  <a:cubicBezTo>
                    <a:pt x="10" y="92"/>
                    <a:pt x="0" y="110"/>
                    <a:pt x="1" y="126"/>
                  </a:cubicBezTo>
                  <a:cubicBezTo>
                    <a:pt x="11" y="125"/>
                    <a:pt x="27" y="114"/>
                    <a:pt x="37" y="109"/>
                  </a:cubicBezTo>
                  <a:cubicBezTo>
                    <a:pt x="50" y="102"/>
                    <a:pt x="60" y="98"/>
                    <a:pt x="63" y="83"/>
                  </a:cubicBezTo>
                  <a:cubicBezTo>
                    <a:pt x="65" y="69"/>
                    <a:pt x="64" y="56"/>
                    <a:pt x="65" y="42"/>
                  </a:cubicBezTo>
                  <a:cubicBezTo>
                    <a:pt x="65" y="34"/>
                    <a:pt x="64" y="27"/>
                    <a:pt x="64" y="19"/>
                  </a:cubicBezTo>
                  <a:cubicBezTo>
                    <a:pt x="63" y="13"/>
                    <a:pt x="66" y="3"/>
                    <a:pt x="62" y="0"/>
                  </a:cubicBezTo>
                  <a:cubicBezTo>
                    <a:pt x="46" y="10"/>
                    <a:pt x="41" y="18"/>
                    <a:pt x="39" y="38"/>
                  </a:cubicBezTo>
                  <a:cubicBezTo>
                    <a:pt x="38" y="46"/>
                    <a:pt x="39" y="53"/>
                    <a:pt x="41" y="61"/>
                  </a:cubicBezTo>
                  <a:cubicBezTo>
                    <a:pt x="43" y="67"/>
                    <a:pt x="49" y="77"/>
                    <a:pt x="49" y="83"/>
                  </a:cubicBezTo>
                  <a:cubicBezTo>
                    <a:pt x="50" y="90"/>
                    <a:pt x="40" y="96"/>
                    <a:pt x="33" y="95"/>
                  </a:cubicBezTo>
                  <a:cubicBezTo>
                    <a:pt x="24" y="94"/>
                    <a:pt x="22" y="83"/>
                    <a:pt x="21" y="75"/>
                  </a:cubicBezTo>
                  <a:cubicBezTo>
                    <a:pt x="19" y="65"/>
                    <a:pt x="27" y="33"/>
                    <a:pt x="13" y="31"/>
                  </a:cubicBezTo>
                  <a:cubicBezTo>
                    <a:pt x="11" y="40"/>
                    <a:pt x="16" y="49"/>
                    <a:pt x="17" y="59"/>
                  </a:cubicBezTo>
                  <a:cubicBezTo>
                    <a:pt x="17" y="66"/>
                    <a:pt x="9" y="83"/>
                    <a:pt x="13" y="88"/>
                  </a:cubicBezTo>
                </a:path>
              </a:pathLst>
            </a:custGeom>
            <a:solidFill>
              <a:srgbClr val="BD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8" name="Freeform 4787"/>
            <p:cNvSpPr>
              <a:spLocks/>
            </p:cNvSpPr>
            <p:nvPr/>
          </p:nvSpPr>
          <p:spPr bwMode="auto">
            <a:xfrm>
              <a:off x="4186" y="1582"/>
              <a:ext cx="55" cy="238"/>
            </a:xfrm>
            <a:custGeom>
              <a:avLst/>
              <a:gdLst>
                <a:gd name="T0" fmla="*/ 0 w 22"/>
                <a:gd name="T1" fmla="*/ 458 h 95"/>
                <a:gd name="T2" fmla="*/ 113 w 22"/>
                <a:gd name="T3" fmla="*/ 0 h 95"/>
                <a:gd name="T4" fmla="*/ 125 w 22"/>
                <a:gd name="T5" fmla="*/ 283 h 95"/>
                <a:gd name="T6" fmla="*/ 138 w 22"/>
                <a:gd name="T7" fmla="*/ 413 h 95"/>
                <a:gd name="T8" fmla="*/ 108 w 22"/>
                <a:gd name="T9" fmla="*/ 596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95">
                  <a:moveTo>
                    <a:pt x="0" y="73"/>
                  </a:moveTo>
                  <a:cubicBezTo>
                    <a:pt x="8" y="51"/>
                    <a:pt x="20" y="26"/>
                    <a:pt x="18" y="0"/>
                  </a:cubicBezTo>
                  <a:cubicBezTo>
                    <a:pt x="20" y="14"/>
                    <a:pt x="21" y="30"/>
                    <a:pt x="20" y="45"/>
                  </a:cubicBezTo>
                  <a:cubicBezTo>
                    <a:pt x="20" y="52"/>
                    <a:pt x="22" y="58"/>
                    <a:pt x="22" y="66"/>
                  </a:cubicBezTo>
                  <a:cubicBezTo>
                    <a:pt x="22" y="76"/>
                    <a:pt x="18" y="85"/>
                    <a:pt x="17" y="95"/>
                  </a:cubicBezTo>
                </a:path>
              </a:pathLst>
            </a:custGeom>
            <a:solidFill>
              <a:srgbClr val="BD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89" name="Freeform 4788"/>
            <p:cNvSpPr>
              <a:spLocks/>
            </p:cNvSpPr>
            <p:nvPr/>
          </p:nvSpPr>
          <p:spPr bwMode="auto">
            <a:xfrm>
              <a:off x="3796" y="1019"/>
              <a:ext cx="397" cy="791"/>
            </a:xfrm>
            <a:custGeom>
              <a:avLst/>
              <a:gdLst>
                <a:gd name="T0" fmla="*/ 811 w 159"/>
                <a:gd name="T1" fmla="*/ 909 h 316"/>
                <a:gd name="T2" fmla="*/ 629 w 159"/>
                <a:gd name="T3" fmla="*/ 726 h 316"/>
                <a:gd name="T4" fmla="*/ 587 w 159"/>
                <a:gd name="T5" fmla="*/ 596 h 316"/>
                <a:gd name="T6" fmla="*/ 599 w 159"/>
                <a:gd name="T7" fmla="*/ 438 h 316"/>
                <a:gd name="T8" fmla="*/ 387 w 159"/>
                <a:gd name="T9" fmla="*/ 195 h 316"/>
                <a:gd name="T10" fmla="*/ 280 w 159"/>
                <a:gd name="T11" fmla="*/ 100 h 316"/>
                <a:gd name="T12" fmla="*/ 330 w 159"/>
                <a:gd name="T13" fmla="*/ 220 h 316"/>
                <a:gd name="T14" fmla="*/ 437 w 159"/>
                <a:gd name="T15" fmla="*/ 421 h 316"/>
                <a:gd name="T16" fmla="*/ 267 w 159"/>
                <a:gd name="T17" fmla="*/ 345 h 316"/>
                <a:gd name="T18" fmla="*/ 225 w 159"/>
                <a:gd name="T19" fmla="*/ 150 h 316"/>
                <a:gd name="T20" fmla="*/ 105 w 159"/>
                <a:gd name="T21" fmla="*/ 0 h 316"/>
                <a:gd name="T22" fmla="*/ 80 w 159"/>
                <a:gd name="T23" fmla="*/ 0 h 316"/>
                <a:gd name="T24" fmla="*/ 167 w 159"/>
                <a:gd name="T25" fmla="*/ 213 h 316"/>
                <a:gd name="T26" fmla="*/ 192 w 159"/>
                <a:gd name="T27" fmla="*/ 313 h 316"/>
                <a:gd name="T28" fmla="*/ 230 w 159"/>
                <a:gd name="T29" fmla="*/ 401 h 316"/>
                <a:gd name="T30" fmla="*/ 362 w 159"/>
                <a:gd name="T31" fmla="*/ 508 h 316"/>
                <a:gd name="T32" fmla="*/ 454 w 159"/>
                <a:gd name="T33" fmla="*/ 626 h 316"/>
                <a:gd name="T34" fmla="*/ 612 w 159"/>
                <a:gd name="T35" fmla="*/ 859 h 316"/>
                <a:gd name="T36" fmla="*/ 692 w 159"/>
                <a:gd name="T37" fmla="*/ 1154 h 316"/>
                <a:gd name="T38" fmla="*/ 824 w 159"/>
                <a:gd name="T39" fmla="*/ 1484 h 316"/>
                <a:gd name="T40" fmla="*/ 836 w 159"/>
                <a:gd name="T41" fmla="*/ 1755 h 316"/>
                <a:gd name="T42" fmla="*/ 774 w 159"/>
                <a:gd name="T43" fmla="*/ 1922 h 316"/>
                <a:gd name="T44" fmla="*/ 841 w 159"/>
                <a:gd name="T45" fmla="*/ 1872 h 316"/>
                <a:gd name="T46" fmla="*/ 879 w 159"/>
                <a:gd name="T47" fmla="*/ 1529 h 316"/>
                <a:gd name="T48" fmla="*/ 854 w 159"/>
                <a:gd name="T49" fmla="*/ 1359 h 316"/>
                <a:gd name="T50" fmla="*/ 787 w 159"/>
                <a:gd name="T51" fmla="*/ 1217 h 316"/>
                <a:gd name="T52" fmla="*/ 874 w 159"/>
                <a:gd name="T53" fmla="*/ 1121 h 316"/>
                <a:gd name="T54" fmla="*/ 991 w 159"/>
                <a:gd name="T55" fmla="*/ 1159 h 316"/>
                <a:gd name="T56" fmla="*/ 816 w 159"/>
                <a:gd name="T57" fmla="*/ 1059 h 316"/>
                <a:gd name="T58" fmla="*/ 811 w 159"/>
                <a:gd name="T59" fmla="*/ 909 h 3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9" h="316">
                  <a:moveTo>
                    <a:pt x="130" y="145"/>
                  </a:moveTo>
                  <a:cubicBezTo>
                    <a:pt x="121" y="135"/>
                    <a:pt x="109" y="127"/>
                    <a:pt x="101" y="116"/>
                  </a:cubicBezTo>
                  <a:cubicBezTo>
                    <a:pt x="96" y="109"/>
                    <a:pt x="93" y="104"/>
                    <a:pt x="94" y="95"/>
                  </a:cubicBezTo>
                  <a:cubicBezTo>
                    <a:pt x="94" y="86"/>
                    <a:pt x="99" y="78"/>
                    <a:pt x="96" y="70"/>
                  </a:cubicBezTo>
                  <a:cubicBezTo>
                    <a:pt x="91" y="56"/>
                    <a:pt x="71" y="43"/>
                    <a:pt x="62" y="31"/>
                  </a:cubicBezTo>
                  <a:cubicBezTo>
                    <a:pt x="59" y="27"/>
                    <a:pt x="51" y="14"/>
                    <a:pt x="45" y="16"/>
                  </a:cubicBezTo>
                  <a:cubicBezTo>
                    <a:pt x="37" y="17"/>
                    <a:pt x="50" y="32"/>
                    <a:pt x="53" y="35"/>
                  </a:cubicBezTo>
                  <a:cubicBezTo>
                    <a:pt x="60" y="44"/>
                    <a:pt x="74" y="54"/>
                    <a:pt x="70" y="67"/>
                  </a:cubicBezTo>
                  <a:cubicBezTo>
                    <a:pt x="66" y="82"/>
                    <a:pt x="48" y="63"/>
                    <a:pt x="43" y="55"/>
                  </a:cubicBezTo>
                  <a:cubicBezTo>
                    <a:pt x="38" y="45"/>
                    <a:pt x="42" y="34"/>
                    <a:pt x="36" y="24"/>
                  </a:cubicBezTo>
                  <a:cubicBezTo>
                    <a:pt x="31" y="18"/>
                    <a:pt x="15" y="8"/>
                    <a:pt x="17" y="0"/>
                  </a:cubicBezTo>
                  <a:cubicBezTo>
                    <a:pt x="13" y="0"/>
                    <a:pt x="13" y="0"/>
                    <a:pt x="13" y="0"/>
                  </a:cubicBezTo>
                  <a:cubicBezTo>
                    <a:pt x="0" y="6"/>
                    <a:pt x="23" y="26"/>
                    <a:pt x="27" y="34"/>
                  </a:cubicBezTo>
                  <a:cubicBezTo>
                    <a:pt x="30" y="39"/>
                    <a:pt x="31" y="45"/>
                    <a:pt x="31" y="50"/>
                  </a:cubicBezTo>
                  <a:cubicBezTo>
                    <a:pt x="35" y="56"/>
                    <a:pt x="37" y="59"/>
                    <a:pt x="37" y="64"/>
                  </a:cubicBezTo>
                  <a:cubicBezTo>
                    <a:pt x="37" y="68"/>
                    <a:pt x="51" y="76"/>
                    <a:pt x="58" y="81"/>
                  </a:cubicBezTo>
                  <a:cubicBezTo>
                    <a:pt x="65" y="86"/>
                    <a:pt x="68" y="95"/>
                    <a:pt x="73" y="100"/>
                  </a:cubicBezTo>
                  <a:cubicBezTo>
                    <a:pt x="83" y="113"/>
                    <a:pt x="91" y="125"/>
                    <a:pt x="98" y="137"/>
                  </a:cubicBezTo>
                  <a:cubicBezTo>
                    <a:pt x="106" y="151"/>
                    <a:pt x="105" y="168"/>
                    <a:pt x="111" y="184"/>
                  </a:cubicBezTo>
                  <a:cubicBezTo>
                    <a:pt x="120" y="205"/>
                    <a:pt x="130" y="220"/>
                    <a:pt x="132" y="237"/>
                  </a:cubicBezTo>
                  <a:cubicBezTo>
                    <a:pt x="132" y="248"/>
                    <a:pt x="134" y="269"/>
                    <a:pt x="134" y="280"/>
                  </a:cubicBezTo>
                  <a:cubicBezTo>
                    <a:pt x="133" y="287"/>
                    <a:pt x="127" y="298"/>
                    <a:pt x="124" y="307"/>
                  </a:cubicBezTo>
                  <a:cubicBezTo>
                    <a:pt x="129" y="316"/>
                    <a:pt x="135" y="305"/>
                    <a:pt x="135" y="299"/>
                  </a:cubicBezTo>
                  <a:cubicBezTo>
                    <a:pt x="138" y="281"/>
                    <a:pt x="142" y="262"/>
                    <a:pt x="141" y="244"/>
                  </a:cubicBezTo>
                  <a:cubicBezTo>
                    <a:pt x="140" y="235"/>
                    <a:pt x="140" y="225"/>
                    <a:pt x="137" y="217"/>
                  </a:cubicBezTo>
                  <a:cubicBezTo>
                    <a:pt x="135" y="209"/>
                    <a:pt x="126" y="202"/>
                    <a:pt x="126" y="194"/>
                  </a:cubicBezTo>
                  <a:cubicBezTo>
                    <a:pt x="126" y="187"/>
                    <a:pt x="133" y="177"/>
                    <a:pt x="140" y="179"/>
                  </a:cubicBezTo>
                  <a:cubicBezTo>
                    <a:pt x="145" y="180"/>
                    <a:pt x="152" y="197"/>
                    <a:pt x="159" y="185"/>
                  </a:cubicBezTo>
                  <a:cubicBezTo>
                    <a:pt x="149" y="180"/>
                    <a:pt x="139" y="174"/>
                    <a:pt x="131" y="169"/>
                  </a:cubicBezTo>
                  <a:cubicBezTo>
                    <a:pt x="122" y="163"/>
                    <a:pt x="123" y="154"/>
                    <a:pt x="130" y="145"/>
                  </a:cubicBezTo>
                </a:path>
              </a:pathLst>
            </a:custGeom>
            <a:solidFill>
              <a:srgbClr val="C693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0" name="Freeform 4789"/>
            <p:cNvSpPr>
              <a:spLocks/>
            </p:cNvSpPr>
            <p:nvPr/>
          </p:nvSpPr>
          <p:spPr bwMode="auto">
            <a:xfrm>
              <a:off x="3851" y="2012"/>
              <a:ext cx="337" cy="323"/>
            </a:xfrm>
            <a:custGeom>
              <a:avLst/>
              <a:gdLst>
                <a:gd name="T0" fmla="*/ 449 w 135"/>
                <a:gd name="T1" fmla="*/ 150 h 129"/>
                <a:gd name="T2" fmla="*/ 642 w 135"/>
                <a:gd name="T3" fmla="*/ 95 h 129"/>
                <a:gd name="T4" fmla="*/ 841 w 135"/>
                <a:gd name="T5" fmla="*/ 0 h 129"/>
                <a:gd name="T6" fmla="*/ 686 w 135"/>
                <a:gd name="T7" fmla="*/ 275 h 129"/>
                <a:gd name="T8" fmla="*/ 524 w 135"/>
                <a:gd name="T9" fmla="*/ 488 h 129"/>
                <a:gd name="T10" fmla="*/ 512 w 135"/>
                <a:gd name="T11" fmla="*/ 300 h 129"/>
                <a:gd name="T12" fmla="*/ 404 w 135"/>
                <a:gd name="T13" fmla="*/ 483 h 129"/>
                <a:gd name="T14" fmla="*/ 267 w 135"/>
                <a:gd name="T15" fmla="*/ 676 h 129"/>
                <a:gd name="T16" fmla="*/ 5 w 135"/>
                <a:gd name="T17" fmla="*/ 801 h 129"/>
                <a:gd name="T18" fmla="*/ 255 w 135"/>
                <a:gd name="T19" fmla="*/ 526 h 129"/>
                <a:gd name="T20" fmla="*/ 0 w 135"/>
                <a:gd name="T21" fmla="*/ 588 h 129"/>
                <a:gd name="T22" fmla="*/ 287 w 135"/>
                <a:gd name="T23" fmla="*/ 383 h 129"/>
                <a:gd name="T24" fmla="*/ 387 w 135"/>
                <a:gd name="T25" fmla="*/ 300 h 129"/>
                <a:gd name="T26" fmla="*/ 449 w 135"/>
                <a:gd name="T27" fmla="*/ 163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5" h="129">
                  <a:moveTo>
                    <a:pt x="72" y="24"/>
                  </a:moveTo>
                  <a:cubicBezTo>
                    <a:pt x="81" y="22"/>
                    <a:pt x="93" y="18"/>
                    <a:pt x="103" y="15"/>
                  </a:cubicBezTo>
                  <a:cubicBezTo>
                    <a:pt x="114" y="11"/>
                    <a:pt x="123" y="0"/>
                    <a:pt x="135" y="0"/>
                  </a:cubicBezTo>
                  <a:cubicBezTo>
                    <a:pt x="135" y="13"/>
                    <a:pt x="117" y="33"/>
                    <a:pt x="110" y="44"/>
                  </a:cubicBezTo>
                  <a:cubicBezTo>
                    <a:pt x="103" y="55"/>
                    <a:pt x="96" y="71"/>
                    <a:pt x="84" y="78"/>
                  </a:cubicBezTo>
                  <a:cubicBezTo>
                    <a:pt x="89" y="70"/>
                    <a:pt x="98" y="42"/>
                    <a:pt x="82" y="48"/>
                  </a:cubicBezTo>
                  <a:cubicBezTo>
                    <a:pt x="72" y="53"/>
                    <a:pt x="69" y="68"/>
                    <a:pt x="65" y="77"/>
                  </a:cubicBezTo>
                  <a:cubicBezTo>
                    <a:pt x="60" y="87"/>
                    <a:pt x="53" y="101"/>
                    <a:pt x="43" y="108"/>
                  </a:cubicBezTo>
                  <a:cubicBezTo>
                    <a:pt x="32" y="119"/>
                    <a:pt x="10" y="119"/>
                    <a:pt x="1" y="128"/>
                  </a:cubicBezTo>
                  <a:cubicBezTo>
                    <a:pt x="12" y="129"/>
                    <a:pt x="53" y="98"/>
                    <a:pt x="41" y="84"/>
                  </a:cubicBezTo>
                  <a:cubicBezTo>
                    <a:pt x="30" y="72"/>
                    <a:pt x="12" y="96"/>
                    <a:pt x="0" y="94"/>
                  </a:cubicBezTo>
                  <a:cubicBezTo>
                    <a:pt x="16" y="85"/>
                    <a:pt x="28" y="68"/>
                    <a:pt x="46" y="61"/>
                  </a:cubicBezTo>
                  <a:cubicBezTo>
                    <a:pt x="55" y="58"/>
                    <a:pt x="59" y="58"/>
                    <a:pt x="62" y="48"/>
                  </a:cubicBezTo>
                  <a:cubicBezTo>
                    <a:pt x="65" y="40"/>
                    <a:pt x="66" y="32"/>
                    <a:pt x="72" y="26"/>
                  </a:cubicBezTo>
                </a:path>
              </a:pathLst>
            </a:custGeom>
            <a:solidFill>
              <a:srgbClr val="BD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1" name="Freeform 4790"/>
            <p:cNvSpPr>
              <a:spLocks/>
            </p:cNvSpPr>
            <p:nvPr/>
          </p:nvSpPr>
          <p:spPr bwMode="auto">
            <a:xfrm>
              <a:off x="3286" y="2302"/>
              <a:ext cx="225" cy="98"/>
            </a:xfrm>
            <a:custGeom>
              <a:avLst/>
              <a:gdLst>
                <a:gd name="T0" fmla="*/ 0 w 90"/>
                <a:gd name="T1" fmla="*/ 38 h 39"/>
                <a:gd name="T2" fmla="*/ 8 w 90"/>
                <a:gd name="T3" fmla="*/ 246 h 39"/>
                <a:gd name="T4" fmla="*/ 83 w 90"/>
                <a:gd name="T5" fmla="*/ 113 h 39"/>
                <a:gd name="T6" fmla="*/ 250 w 90"/>
                <a:gd name="T7" fmla="*/ 113 h 39"/>
                <a:gd name="T8" fmla="*/ 563 w 90"/>
                <a:gd name="T9" fmla="*/ 0 h 39"/>
                <a:gd name="T10" fmla="*/ 288 w 90"/>
                <a:gd name="T11" fmla="*/ 50 h 39"/>
                <a:gd name="T12" fmla="*/ 33 w 90"/>
                <a:gd name="T13" fmla="*/ 63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 h="39">
                  <a:moveTo>
                    <a:pt x="0" y="6"/>
                  </a:moveTo>
                  <a:cubicBezTo>
                    <a:pt x="3" y="18"/>
                    <a:pt x="2" y="26"/>
                    <a:pt x="1" y="39"/>
                  </a:cubicBezTo>
                  <a:cubicBezTo>
                    <a:pt x="7" y="34"/>
                    <a:pt x="6" y="23"/>
                    <a:pt x="13" y="18"/>
                  </a:cubicBezTo>
                  <a:cubicBezTo>
                    <a:pt x="20" y="14"/>
                    <a:pt x="32" y="18"/>
                    <a:pt x="40" y="18"/>
                  </a:cubicBezTo>
                  <a:cubicBezTo>
                    <a:pt x="53" y="18"/>
                    <a:pt x="83" y="14"/>
                    <a:pt x="90" y="0"/>
                  </a:cubicBezTo>
                  <a:cubicBezTo>
                    <a:pt x="75" y="3"/>
                    <a:pt x="61" y="6"/>
                    <a:pt x="46" y="8"/>
                  </a:cubicBezTo>
                  <a:cubicBezTo>
                    <a:pt x="34" y="9"/>
                    <a:pt x="13" y="5"/>
                    <a:pt x="5" y="10"/>
                  </a:cubicBezTo>
                </a:path>
              </a:pathLst>
            </a:custGeom>
            <a:solidFill>
              <a:srgbClr val="BD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2" name="Freeform 4791"/>
            <p:cNvSpPr>
              <a:spLocks/>
            </p:cNvSpPr>
            <p:nvPr/>
          </p:nvSpPr>
          <p:spPr bwMode="auto">
            <a:xfrm>
              <a:off x="3288" y="2327"/>
              <a:ext cx="315" cy="85"/>
            </a:xfrm>
            <a:custGeom>
              <a:avLst/>
              <a:gdLst>
                <a:gd name="T0" fmla="*/ 20 w 126"/>
                <a:gd name="T1" fmla="*/ 83 h 34"/>
                <a:gd name="T2" fmla="*/ 150 w 126"/>
                <a:gd name="T3" fmla="*/ 183 h 34"/>
                <a:gd name="T4" fmla="*/ 383 w 126"/>
                <a:gd name="T5" fmla="*/ 213 h 34"/>
                <a:gd name="T6" fmla="*/ 588 w 126"/>
                <a:gd name="T7" fmla="*/ 158 h 34"/>
                <a:gd name="T8" fmla="*/ 788 w 126"/>
                <a:gd name="T9" fmla="*/ 70 h 34"/>
                <a:gd name="T10" fmla="*/ 588 w 126"/>
                <a:gd name="T11" fmla="*/ 70 h 34"/>
                <a:gd name="T12" fmla="*/ 538 w 126"/>
                <a:gd name="T13" fmla="*/ 120 h 34"/>
                <a:gd name="T14" fmla="*/ 433 w 126"/>
                <a:gd name="T15" fmla="*/ 158 h 34"/>
                <a:gd name="T16" fmla="*/ 188 w 126"/>
                <a:gd name="T17" fmla="*/ 0 h 34"/>
                <a:gd name="T18" fmla="*/ 188 w 126"/>
                <a:gd name="T19" fmla="*/ 8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6" h="34">
                  <a:moveTo>
                    <a:pt x="3" y="13"/>
                  </a:moveTo>
                  <a:cubicBezTo>
                    <a:pt x="0" y="30"/>
                    <a:pt x="10" y="27"/>
                    <a:pt x="24" y="29"/>
                  </a:cubicBezTo>
                  <a:cubicBezTo>
                    <a:pt x="36" y="32"/>
                    <a:pt x="47" y="33"/>
                    <a:pt x="61" y="34"/>
                  </a:cubicBezTo>
                  <a:cubicBezTo>
                    <a:pt x="76" y="34"/>
                    <a:pt x="81" y="33"/>
                    <a:pt x="94" y="25"/>
                  </a:cubicBezTo>
                  <a:cubicBezTo>
                    <a:pt x="102" y="20"/>
                    <a:pt x="122" y="18"/>
                    <a:pt x="126" y="11"/>
                  </a:cubicBezTo>
                  <a:cubicBezTo>
                    <a:pt x="117" y="10"/>
                    <a:pt x="102" y="9"/>
                    <a:pt x="94" y="11"/>
                  </a:cubicBezTo>
                  <a:cubicBezTo>
                    <a:pt x="85" y="13"/>
                    <a:pt x="91" y="15"/>
                    <a:pt x="86" y="19"/>
                  </a:cubicBezTo>
                  <a:cubicBezTo>
                    <a:pt x="81" y="24"/>
                    <a:pt x="74" y="24"/>
                    <a:pt x="69" y="25"/>
                  </a:cubicBezTo>
                  <a:cubicBezTo>
                    <a:pt x="54" y="27"/>
                    <a:pt x="3" y="20"/>
                    <a:pt x="30" y="0"/>
                  </a:cubicBezTo>
                  <a:cubicBezTo>
                    <a:pt x="28" y="0"/>
                    <a:pt x="30" y="0"/>
                    <a:pt x="30" y="1"/>
                  </a:cubicBezTo>
                </a:path>
              </a:pathLst>
            </a:custGeom>
            <a:solidFill>
              <a:srgbClr val="BD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3" name="Freeform 4792"/>
            <p:cNvSpPr>
              <a:spLocks/>
            </p:cNvSpPr>
            <p:nvPr/>
          </p:nvSpPr>
          <p:spPr bwMode="auto">
            <a:xfrm>
              <a:off x="3626" y="2215"/>
              <a:ext cx="360" cy="177"/>
            </a:xfrm>
            <a:custGeom>
              <a:avLst/>
              <a:gdLst>
                <a:gd name="T0" fmla="*/ 0 w 144"/>
                <a:gd name="T1" fmla="*/ 441 h 71"/>
                <a:gd name="T2" fmla="*/ 550 w 144"/>
                <a:gd name="T3" fmla="*/ 361 h 71"/>
                <a:gd name="T4" fmla="*/ 888 w 144"/>
                <a:gd name="T5" fmla="*/ 0 h 71"/>
                <a:gd name="T6" fmla="*/ 745 w 144"/>
                <a:gd name="T7" fmla="*/ 167 h 71"/>
                <a:gd name="T8" fmla="*/ 583 w 144"/>
                <a:gd name="T9" fmla="*/ 279 h 71"/>
                <a:gd name="T10" fmla="*/ 75 w 144"/>
                <a:gd name="T11" fmla="*/ 436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 h="71">
                  <a:moveTo>
                    <a:pt x="0" y="71"/>
                  </a:moveTo>
                  <a:cubicBezTo>
                    <a:pt x="26" y="54"/>
                    <a:pt x="60" y="66"/>
                    <a:pt x="88" y="58"/>
                  </a:cubicBezTo>
                  <a:cubicBezTo>
                    <a:pt x="111" y="50"/>
                    <a:pt x="144" y="27"/>
                    <a:pt x="142" y="0"/>
                  </a:cubicBezTo>
                  <a:cubicBezTo>
                    <a:pt x="133" y="1"/>
                    <a:pt x="125" y="20"/>
                    <a:pt x="119" y="27"/>
                  </a:cubicBezTo>
                  <a:cubicBezTo>
                    <a:pt x="112" y="34"/>
                    <a:pt x="103" y="40"/>
                    <a:pt x="93" y="45"/>
                  </a:cubicBezTo>
                  <a:cubicBezTo>
                    <a:pt x="68" y="57"/>
                    <a:pt x="36" y="55"/>
                    <a:pt x="12" y="70"/>
                  </a:cubicBezTo>
                </a:path>
              </a:pathLst>
            </a:custGeom>
            <a:solidFill>
              <a:srgbClr val="BD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4" name="Freeform 4793"/>
            <p:cNvSpPr>
              <a:spLocks/>
            </p:cNvSpPr>
            <p:nvPr/>
          </p:nvSpPr>
          <p:spPr bwMode="auto">
            <a:xfrm>
              <a:off x="3466" y="2217"/>
              <a:ext cx="397" cy="105"/>
            </a:xfrm>
            <a:custGeom>
              <a:avLst/>
              <a:gdLst>
                <a:gd name="T0" fmla="*/ 17 w 159"/>
                <a:gd name="T1" fmla="*/ 238 h 42"/>
                <a:gd name="T2" fmla="*/ 255 w 159"/>
                <a:gd name="T3" fmla="*/ 170 h 42"/>
                <a:gd name="T4" fmla="*/ 492 w 159"/>
                <a:gd name="T5" fmla="*/ 113 h 42"/>
                <a:gd name="T6" fmla="*/ 991 w 159"/>
                <a:gd name="T7" fmla="*/ 0 h 42"/>
                <a:gd name="T8" fmla="*/ 829 w 159"/>
                <a:gd name="T9" fmla="*/ 133 h 42"/>
                <a:gd name="T10" fmla="*/ 529 w 159"/>
                <a:gd name="T11" fmla="*/ 195 h 42"/>
                <a:gd name="T12" fmla="*/ 255 w 159"/>
                <a:gd name="T13" fmla="*/ 238 h 42"/>
                <a:gd name="T14" fmla="*/ 0 w 159"/>
                <a:gd name="T15" fmla="*/ 263 h 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9" h="42">
                  <a:moveTo>
                    <a:pt x="3" y="38"/>
                  </a:moveTo>
                  <a:cubicBezTo>
                    <a:pt x="15" y="34"/>
                    <a:pt x="28" y="31"/>
                    <a:pt x="41" y="27"/>
                  </a:cubicBezTo>
                  <a:cubicBezTo>
                    <a:pt x="54" y="23"/>
                    <a:pt x="65" y="17"/>
                    <a:pt x="79" y="18"/>
                  </a:cubicBezTo>
                  <a:cubicBezTo>
                    <a:pt x="106" y="19"/>
                    <a:pt x="138" y="22"/>
                    <a:pt x="159" y="0"/>
                  </a:cubicBezTo>
                  <a:cubicBezTo>
                    <a:pt x="149" y="8"/>
                    <a:pt x="145" y="17"/>
                    <a:pt x="133" y="21"/>
                  </a:cubicBezTo>
                  <a:cubicBezTo>
                    <a:pt x="117" y="26"/>
                    <a:pt x="100" y="26"/>
                    <a:pt x="85" y="31"/>
                  </a:cubicBezTo>
                  <a:cubicBezTo>
                    <a:pt x="69" y="37"/>
                    <a:pt x="57" y="38"/>
                    <a:pt x="41" y="38"/>
                  </a:cubicBezTo>
                  <a:cubicBezTo>
                    <a:pt x="26" y="38"/>
                    <a:pt x="14" y="42"/>
                    <a:pt x="0" y="42"/>
                  </a:cubicBezTo>
                </a:path>
              </a:pathLst>
            </a:custGeom>
            <a:solidFill>
              <a:srgbClr val="BD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5" name="Freeform 4794"/>
            <p:cNvSpPr>
              <a:spLocks/>
            </p:cNvSpPr>
            <p:nvPr/>
          </p:nvSpPr>
          <p:spPr bwMode="auto">
            <a:xfrm>
              <a:off x="3781" y="2170"/>
              <a:ext cx="160" cy="105"/>
            </a:xfrm>
            <a:custGeom>
              <a:avLst/>
              <a:gdLst>
                <a:gd name="T0" fmla="*/ 0 w 64"/>
                <a:gd name="T1" fmla="*/ 263 h 42"/>
                <a:gd name="T2" fmla="*/ 238 w 64"/>
                <a:gd name="T3" fmla="*/ 188 h 42"/>
                <a:gd name="T4" fmla="*/ 400 w 64"/>
                <a:gd name="T5" fmla="*/ 0 h 42"/>
                <a:gd name="T6" fmla="*/ 250 w 64"/>
                <a:gd name="T7" fmla="*/ 125 h 42"/>
                <a:gd name="T8" fmla="*/ 13 w 64"/>
                <a:gd name="T9" fmla="*/ 233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2">
                  <a:moveTo>
                    <a:pt x="0" y="42"/>
                  </a:moveTo>
                  <a:cubicBezTo>
                    <a:pt x="12" y="38"/>
                    <a:pt x="26" y="38"/>
                    <a:pt x="38" y="30"/>
                  </a:cubicBezTo>
                  <a:cubicBezTo>
                    <a:pt x="50" y="21"/>
                    <a:pt x="58" y="13"/>
                    <a:pt x="64" y="0"/>
                  </a:cubicBezTo>
                  <a:cubicBezTo>
                    <a:pt x="55" y="6"/>
                    <a:pt x="48" y="14"/>
                    <a:pt x="40" y="20"/>
                  </a:cubicBezTo>
                  <a:cubicBezTo>
                    <a:pt x="28" y="28"/>
                    <a:pt x="14" y="31"/>
                    <a:pt x="2" y="37"/>
                  </a:cubicBezTo>
                </a:path>
              </a:pathLst>
            </a:custGeom>
            <a:solidFill>
              <a:srgbClr val="BD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6" name="Freeform 4795"/>
            <p:cNvSpPr>
              <a:spLocks/>
            </p:cNvSpPr>
            <p:nvPr/>
          </p:nvSpPr>
          <p:spPr bwMode="auto">
            <a:xfrm>
              <a:off x="3283" y="2312"/>
              <a:ext cx="108" cy="80"/>
            </a:xfrm>
            <a:custGeom>
              <a:avLst/>
              <a:gdLst>
                <a:gd name="T0" fmla="*/ 0 w 43"/>
                <a:gd name="T1" fmla="*/ 13 h 32"/>
                <a:gd name="T2" fmla="*/ 0 w 43"/>
                <a:gd name="T3" fmla="*/ 200 h 32"/>
                <a:gd name="T4" fmla="*/ 100 w 43"/>
                <a:gd name="T5" fmla="*/ 58 h 32"/>
                <a:gd name="T6" fmla="*/ 271 w 43"/>
                <a:gd name="T7" fmla="*/ 20 h 32"/>
                <a:gd name="T8" fmla="*/ 25 w 43"/>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32">
                  <a:moveTo>
                    <a:pt x="0" y="2"/>
                  </a:moveTo>
                  <a:cubicBezTo>
                    <a:pt x="2" y="11"/>
                    <a:pt x="1" y="23"/>
                    <a:pt x="0" y="32"/>
                  </a:cubicBezTo>
                  <a:cubicBezTo>
                    <a:pt x="8" y="25"/>
                    <a:pt x="4" y="15"/>
                    <a:pt x="16" y="9"/>
                  </a:cubicBezTo>
                  <a:cubicBezTo>
                    <a:pt x="24" y="5"/>
                    <a:pt x="36" y="7"/>
                    <a:pt x="43" y="3"/>
                  </a:cubicBezTo>
                  <a:cubicBezTo>
                    <a:pt x="31" y="0"/>
                    <a:pt x="15" y="7"/>
                    <a:pt x="4" y="0"/>
                  </a:cubicBezTo>
                </a:path>
              </a:pathLst>
            </a:custGeom>
            <a:solidFill>
              <a:srgbClr val="A46A4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7" name="Freeform 4796"/>
            <p:cNvSpPr>
              <a:spLocks/>
            </p:cNvSpPr>
            <p:nvPr/>
          </p:nvSpPr>
          <p:spPr bwMode="auto">
            <a:xfrm>
              <a:off x="3933" y="2155"/>
              <a:ext cx="85" cy="92"/>
            </a:xfrm>
            <a:custGeom>
              <a:avLst/>
              <a:gdLst>
                <a:gd name="T0" fmla="*/ 0 w 34"/>
                <a:gd name="T1" fmla="*/ 117 h 37"/>
                <a:gd name="T2" fmla="*/ 88 w 34"/>
                <a:gd name="T3" fmla="*/ 229 h 37"/>
                <a:gd name="T4" fmla="*/ 213 w 34"/>
                <a:gd name="T5" fmla="*/ 0 h 37"/>
                <a:gd name="T6" fmla="*/ 13 w 34"/>
                <a:gd name="T7" fmla="*/ 104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7">
                  <a:moveTo>
                    <a:pt x="0" y="19"/>
                  </a:moveTo>
                  <a:cubicBezTo>
                    <a:pt x="14" y="14"/>
                    <a:pt x="22" y="25"/>
                    <a:pt x="14" y="37"/>
                  </a:cubicBezTo>
                  <a:cubicBezTo>
                    <a:pt x="23" y="26"/>
                    <a:pt x="20" y="11"/>
                    <a:pt x="34" y="0"/>
                  </a:cubicBezTo>
                  <a:cubicBezTo>
                    <a:pt x="26" y="8"/>
                    <a:pt x="13" y="13"/>
                    <a:pt x="2" y="17"/>
                  </a:cubicBezTo>
                </a:path>
              </a:pathLst>
            </a:custGeom>
            <a:solidFill>
              <a:srgbClr val="A46A4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8" name="Freeform 4797"/>
            <p:cNvSpPr>
              <a:spLocks/>
            </p:cNvSpPr>
            <p:nvPr/>
          </p:nvSpPr>
          <p:spPr bwMode="auto">
            <a:xfrm>
              <a:off x="4041" y="2065"/>
              <a:ext cx="92" cy="80"/>
            </a:xfrm>
            <a:custGeom>
              <a:avLst/>
              <a:gdLst>
                <a:gd name="T0" fmla="*/ 30 w 37"/>
                <a:gd name="T1" fmla="*/ 38 h 32"/>
                <a:gd name="T2" fmla="*/ 0 w 37"/>
                <a:gd name="T3" fmla="*/ 145 h 32"/>
                <a:gd name="T4" fmla="*/ 129 w 37"/>
                <a:gd name="T5" fmla="*/ 200 h 32"/>
                <a:gd name="T6" fmla="*/ 229 w 37"/>
                <a:gd name="T7" fmla="*/ 0 h 32"/>
                <a:gd name="T8" fmla="*/ 75 w 37"/>
                <a:gd name="T9" fmla="*/ 63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2">
                  <a:moveTo>
                    <a:pt x="5" y="6"/>
                  </a:moveTo>
                  <a:cubicBezTo>
                    <a:pt x="3" y="10"/>
                    <a:pt x="1" y="18"/>
                    <a:pt x="0" y="23"/>
                  </a:cubicBezTo>
                  <a:cubicBezTo>
                    <a:pt x="9" y="11"/>
                    <a:pt x="26" y="16"/>
                    <a:pt x="21" y="32"/>
                  </a:cubicBezTo>
                  <a:cubicBezTo>
                    <a:pt x="26" y="20"/>
                    <a:pt x="22" y="7"/>
                    <a:pt x="37" y="0"/>
                  </a:cubicBezTo>
                  <a:cubicBezTo>
                    <a:pt x="30" y="4"/>
                    <a:pt x="20" y="9"/>
                    <a:pt x="12" y="10"/>
                  </a:cubicBezTo>
                </a:path>
              </a:pathLst>
            </a:custGeom>
            <a:solidFill>
              <a:srgbClr val="A46A4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799" name="Freeform 4798"/>
            <p:cNvSpPr>
              <a:spLocks/>
            </p:cNvSpPr>
            <p:nvPr/>
          </p:nvSpPr>
          <p:spPr bwMode="auto">
            <a:xfrm>
              <a:off x="4163" y="1695"/>
              <a:ext cx="63" cy="217"/>
            </a:xfrm>
            <a:custGeom>
              <a:avLst/>
              <a:gdLst>
                <a:gd name="T0" fmla="*/ 126 w 25"/>
                <a:gd name="T1" fmla="*/ 42 h 87"/>
                <a:gd name="T2" fmla="*/ 126 w 25"/>
                <a:gd name="T3" fmla="*/ 541 h 87"/>
                <a:gd name="T4" fmla="*/ 71 w 25"/>
                <a:gd name="T5" fmla="*/ 367 h 87"/>
                <a:gd name="T6" fmla="*/ 108 w 25"/>
                <a:gd name="T7" fmla="*/ 205 h 87"/>
                <a:gd name="T8" fmla="*/ 159 w 25"/>
                <a:gd name="T9" fmla="*/ 217 h 87"/>
                <a:gd name="T10" fmla="*/ 108 w 25"/>
                <a:gd name="T11" fmla="*/ 130 h 87"/>
                <a:gd name="T12" fmla="*/ 139 w 25"/>
                <a:gd name="T13" fmla="*/ 0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87">
                  <a:moveTo>
                    <a:pt x="20" y="7"/>
                  </a:moveTo>
                  <a:cubicBezTo>
                    <a:pt x="0" y="24"/>
                    <a:pt x="5" y="68"/>
                    <a:pt x="20" y="87"/>
                  </a:cubicBezTo>
                  <a:cubicBezTo>
                    <a:pt x="16" y="78"/>
                    <a:pt x="11" y="69"/>
                    <a:pt x="11" y="59"/>
                  </a:cubicBezTo>
                  <a:cubicBezTo>
                    <a:pt x="10" y="50"/>
                    <a:pt x="15" y="42"/>
                    <a:pt x="17" y="33"/>
                  </a:cubicBezTo>
                  <a:cubicBezTo>
                    <a:pt x="21" y="32"/>
                    <a:pt x="23" y="32"/>
                    <a:pt x="25" y="35"/>
                  </a:cubicBezTo>
                  <a:cubicBezTo>
                    <a:pt x="23" y="31"/>
                    <a:pt x="17" y="24"/>
                    <a:pt x="17" y="21"/>
                  </a:cubicBezTo>
                  <a:cubicBezTo>
                    <a:pt x="15" y="15"/>
                    <a:pt x="20" y="7"/>
                    <a:pt x="22" y="0"/>
                  </a:cubicBezTo>
                </a:path>
              </a:pathLst>
            </a:custGeom>
            <a:solidFill>
              <a:srgbClr val="A46A4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0" name="Freeform 4799"/>
            <p:cNvSpPr>
              <a:spLocks/>
            </p:cNvSpPr>
            <p:nvPr/>
          </p:nvSpPr>
          <p:spPr bwMode="auto">
            <a:xfrm>
              <a:off x="4083" y="1922"/>
              <a:ext cx="70" cy="93"/>
            </a:xfrm>
            <a:custGeom>
              <a:avLst/>
              <a:gdLst>
                <a:gd name="T0" fmla="*/ 70 w 28"/>
                <a:gd name="T1" fmla="*/ 0 h 37"/>
                <a:gd name="T2" fmla="*/ 0 w 28"/>
                <a:gd name="T3" fmla="*/ 234 h 37"/>
                <a:gd name="T4" fmla="*/ 175 w 28"/>
                <a:gd name="T5" fmla="*/ 146 h 37"/>
                <a:gd name="T6" fmla="*/ 50 w 28"/>
                <a:gd name="T7" fmla="*/ 151 h 37"/>
                <a:gd name="T8" fmla="*/ 58 w 28"/>
                <a:gd name="T9" fmla="*/ 108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37">
                  <a:moveTo>
                    <a:pt x="11" y="0"/>
                  </a:moveTo>
                  <a:cubicBezTo>
                    <a:pt x="12" y="13"/>
                    <a:pt x="5" y="25"/>
                    <a:pt x="0" y="37"/>
                  </a:cubicBezTo>
                  <a:cubicBezTo>
                    <a:pt x="6" y="35"/>
                    <a:pt x="23" y="27"/>
                    <a:pt x="28" y="23"/>
                  </a:cubicBezTo>
                  <a:cubicBezTo>
                    <a:pt x="21" y="24"/>
                    <a:pt x="14" y="24"/>
                    <a:pt x="8" y="24"/>
                  </a:cubicBezTo>
                  <a:cubicBezTo>
                    <a:pt x="7" y="21"/>
                    <a:pt x="8" y="19"/>
                    <a:pt x="9" y="17"/>
                  </a:cubicBezTo>
                </a:path>
              </a:pathLst>
            </a:custGeom>
            <a:solidFill>
              <a:srgbClr val="A46A4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1" name="Freeform 4800"/>
            <p:cNvSpPr>
              <a:spLocks/>
            </p:cNvSpPr>
            <p:nvPr/>
          </p:nvSpPr>
          <p:spPr bwMode="auto">
            <a:xfrm>
              <a:off x="3978" y="1177"/>
              <a:ext cx="40" cy="103"/>
            </a:xfrm>
            <a:custGeom>
              <a:avLst/>
              <a:gdLst>
                <a:gd name="T0" fmla="*/ 45 w 16"/>
                <a:gd name="T1" fmla="*/ 70 h 41"/>
                <a:gd name="T2" fmla="*/ 20 w 16"/>
                <a:gd name="T3" fmla="*/ 171 h 41"/>
                <a:gd name="T4" fmla="*/ 95 w 16"/>
                <a:gd name="T5" fmla="*/ 259 h 41"/>
                <a:gd name="T6" fmla="*/ 50 w 16"/>
                <a:gd name="T7" fmla="*/ 0 h 41"/>
                <a:gd name="T8" fmla="*/ 38 w 16"/>
                <a:gd name="T9" fmla="*/ 1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41">
                  <a:moveTo>
                    <a:pt x="7" y="11"/>
                  </a:moveTo>
                  <a:cubicBezTo>
                    <a:pt x="5" y="17"/>
                    <a:pt x="1" y="21"/>
                    <a:pt x="3" y="27"/>
                  </a:cubicBezTo>
                  <a:cubicBezTo>
                    <a:pt x="6" y="32"/>
                    <a:pt x="16" y="34"/>
                    <a:pt x="15" y="41"/>
                  </a:cubicBezTo>
                  <a:cubicBezTo>
                    <a:pt x="0" y="34"/>
                    <a:pt x="16" y="9"/>
                    <a:pt x="8" y="0"/>
                  </a:cubicBezTo>
                  <a:cubicBezTo>
                    <a:pt x="7" y="0"/>
                    <a:pt x="6" y="1"/>
                    <a:pt x="6" y="2"/>
                  </a:cubicBezTo>
                </a:path>
              </a:pathLst>
            </a:custGeom>
            <a:solidFill>
              <a:srgbClr val="AC7E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2" name="Freeform 4801"/>
            <p:cNvSpPr>
              <a:spLocks/>
            </p:cNvSpPr>
            <p:nvPr/>
          </p:nvSpPr>
          <p:spPr bwMode="auto">
            <a:xfrm>
              <a:off x="4071" y="1237"/>
              <a:ext cx="95" cy="110"/>
            </a:xfrm>
            <a:custGeom>
              <a:avLst/>
              <a:gdLst>
                <a:gd name="T0" fmla="*/ 25 w 38"/>
                <a:gd name="T1" fmla="*/ 0 h 44"/>
                <a:gd name="T2" fmla="*/ 58 w 38"/>
                <a:gd name="T3" fmla="*/ 175 h 44"/>
                <a:gd name="T4" fmla="*/ 238 w 38"/>
                <a:gd name="T5" fmla="*/ 275 h 44"/>
                <a:gd name="T6" fmla="*/ 95 w 38"/>
                <a:gd name="T7" fmla="*/ 150 h 44"/>
                <a:gd name="T8" fmla="*/ 25 w 38"/>
                <a:gd name="T9" fmla="*/ 13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4">
                  <a:moveTo>
                    <a:pt x="4" y="0"/>
                  </a:moveTo>
                  <a:cubicBezTo>
                    <a:pt x="2" y="10"/>
                    <a:pt x="0" y="21"/>
                    <a:pt x="9" y="28"/>
                  </a:cubicBezTo>
                  <a:cubicBezTo>
                    <a:pt x="16" y="34"/>
                    <a:pt x="29" y="42"/>
                    <a:pt x="38" y="44"/>
                  </a:cubicBezTo>
                  <a:cubicBezTo>
                    <a:pt x="31" y="42"/>
                    <a:pt x="19" y="30"/>
                    <a:pt x="15" y="24"/>
                  </a:cubicBezTo>
                  <a:cubicBezTo>
                    <a:pt x="10" y="18"/>
                    <a:pt x="10" y="7"/>
                    <a:pt x="4" y="2"/>
                  </a:cubicBezTo>
                </a:path>
              </a:pathLst>
            </a:custGeom>
            <a:solidFill>
              <a:srgbClr val="AC7E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3" name="Freeform 4802"/>
            <p:cNvSpPr>
              <a:spLocks/>
            </p:cNvSpPr>
            <p:nvPr/>
          </p:nvSpPr>
          <p:spPr bwMode="auto">
            <a:xfrm>
              <a:off x="2816" y="769"/>
              <a:ext cx="1010" cy="320"/>
            </a:xfrm>
            <a:custGeom>
              <a:avLst/>
              <a:gdLst>
                <a:gd name="T0" fmla="*/ 1338 w 404"/>
                <a:gd name="T1" fmla="*/ 313 h 128"/>
                <a:gd name="T2" fmla="*/ 1638 w 404"/>
                <a:gd name="T3" fmla="*/ 400 h 128"/>
                <a:gd name="T4" fmla="*/ 2075 w 404"/>
                <a:gd name="T5" fmla="*/ 538 h 128"/>
                <a:gd name="T6" fmla="*/ 2245 w 404"/>
                <a:gd name="T7" fmla="*/ 625 h 128"/>
                <a:gd name="T8" fmla="*/ 2258 w 404"/>
                <a:gd name="T9" fmla="*/ 625 h 128"/>
                <a:gd name="T10" fmla="*/ 2388 w 404"/>
                <a:gd name="T11" fmla="*/ 638 h 128"/>
                <a:gd name="T12" fmla="*/ 2525 w 404"/>
                <a:gd name="T13" fmla="*/ 800 h 128"/>
                <a:gd name="T14" fmla="*/ 2475 w 404"/>
                <a:gd name="T15" fmla="*/ 625 h 128"/>
                <a:gd name="T16" fmla="*/ 2400 w 404"/>
                <a:gd name="T17" fmla="*/ 588 h 128"/>
                <a:gd name="T18" fmla="*/ 2345 w 404"/>
                <a:gd name="T19" fmla="*/ 533 h 128"/>
                <a:gd name="T20" fmla="*/ 2170 w 404"/>
                <a:gd name="T21" fmla="*/ 445 h 128"/>
                <a:gd name="T22" fmla="*/ 2045 w 404"/>
                <a:gd name="T23" fmla="*/ 363 h 128"/>
                <a:gd name="T24" fmla="*/ 1983 w 404"/>
                <a:gd name="T25" fmla="*/ 338 h 128"/>
                <a:gd name="T26" fmla="*/ 1970 w 404"/>
                <a:gd name="T27" fmla="*/ 395 h 128"/>
                <a:gd name="T28" fmla="*/ 1863 w 404"/>
                <a:gd name="T29" fmla="*/ 413 h 128"/>
                <a:gd name="T30" fmla="*/ 1820 w 404"/>
                <a:gd name="T31" fmla="*/ 320 h 128"/>
                <a:gd name="T32" fmla="*/ 1745 w 404"/>
                <a:gd name="T33" fmla="*/ 275 h 128"/>
                <a:gd name="T34" fmla="*/ 1813 w 404"/>
                <a:gd name="T35" fmla="*/ 383 h 128"/>
                <a:gd name="T36" fmla="*/ 1600 w 404"/>
                <a:gd name="T37" fmla="*/ 358 h 128"/>
                <a:gd name="T38" fmla="*/ 1563 w 404"/>
                <a:gd name="T39" fmla="*/ 263 h 128"/>
                <a:gd name="T40" fmla="*/ 1325 w 404"/>
                <a:gd name="T41" fmla="*/ 138 h 128"/>
                <a:gd name="T42" fmla="*/ 1088 w 404"/>
                <a:gd name="T43" fmla="*/ 158 h 128"/>
                <a:gd name="T44" fmla="*/ 1033 w 404"/>
                <a:gd name="T45" fmla="*/ 125 h 128"/>
                <a:gd name="T46" fmla="*/ 1000 w 404"/>
                <a:gd name="T47" fmla="*/ 70 h 128"/>
                <a:gd name="T48" fmla="*/ 888 w 404"/>
                <a:gd name="T49" fmla="*/ 38 h 128"/>
                <a:gd name="T50" fmla="*/ 725 w 404"/>
                <a:gd name="T51" fmla="*/ 88 h 128"/>
                <a:gd name="T52" fmla="*/ 500 w 404"/>
                <a:gd name="T53" fmla="*/ 13 h 128"/>
                <a:gd name="T54" fmla="*/ 258 w 404"/>
                <a:gd name="T55" fmla="*/ 25 h 128"/>
                <a:gd name="T56" fmla="*/ 0 w 404"/>
                <a:gd name="T57" fmla="*/ 25 h 128"/>
                <a:gd name="T58" fmla="*/ 83 w 404"/>
                <a:gd name="T59" fmla="*/ 58 h 128"/>
                <a:gd name="T60" fmla="*/ 520 w 404"/>
                <a:gd name="T61" fmla="*/ 95 h 128"/>
                <a:gd name="T62" fmla="*/ 1020 w 404"/>
                <a:gd name="T63" fmla="*/ 175 h 128"/>
                <a:gd name="T64" fmla="*/ 1338 w 404"/>
                <a:gd name="T65" fmla="*/ 313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04" h="128">
                  <a:moveTo>
                    <a:pt x="214" y="50"/>
                  </a:moveTo>
                  <a:cubicBezTo>
                    <a:pt x="231" y="54"/>
                    <a:pt x="247" y="59"/>
                    <a:pt x="262" y="64"/>
                  </a:cubicBezTo>
                  <a:cubicBezTo>
                    <a:pt x="287" y="72"/>
                    <a:pt x="310" y="76"/>
                    <a:pt x="332" y="86"/>
                  </a:cubicBezTo>
                  <a:cubicBezTo>
                    <a:pt x="341" y="90"/>
                    <a:pt x="350" y="95"/>
                    <a:pt x="359" y="100"/>
                  </a:cubicBezTo>
                  <a:cubicBezTo>
                    <a:pt x="359" y="100"/>
                    <a:pt x="360" y="100"/>
                    <a:pt x="361" y="100"/>
                  </a:cubicBezTo>
                  <a:cubicBezTo>
                    <a:pt x="369" y="100"/>
                    <a:pt x="375" y="98"/>
                    <a:pt x="382" y="102"/>
                  </a:cubicBezTo>
                  <a:cubicBezTo>
                    <a:pt x="391" y="108"/>
                    <a:pt x="395" y="125"/>
                    <a:pt x="404" y="128"/>
                  </a:cubicBezTo>
                  <a:cubicBezTo>
                    <a:pt x="403" y="122"/>
                    <a:pt x="400" y="104"/>
                    <a:pt x="396" y="100"/>
                  </a:cubicBezTo>
                  <a:cubicBezTo>
                    <a:pt x="392" y="95"/>
                    <a:pt x="388" y="97"/>
                    <a:pt x="384" y="94"/>
                  </a:cubicBezTo>
                  <a:cubicBezTo>
                    <a:pt x="380" y="92"/>
                    <a:pt x="378" y="87"/>
                    <a:pt x="375" y="85"/>
                  </a:cubicBezTo>
                  <a:cubicBezTo>
                    <a:pt x="368" y="79"/>
                    <a:pt x="355" y="74"/>
                    <a:pt x="347" y="71"/>
                  </a:cubicBezTo>
                  <a:cubicBezTo>
                    <a:pt x="341" y="70"/>
                    <a:pt x="319" y="70"/>
                    <a:pt x="327" y="58"/>
                  </a:cubicBezTo>
                  <a:cubicBezTo>
                    <a:pt x="325" y="55"/>
                    <a:pt x="320" y="52"/>
                    <a:pt x="317" y="54"/>
                  </a:cubicBezTo>
                  <a:cubicBezTo>
                    <a:pt x="312" y="57"/>
                    <a:pt x="317" y="59"/>
                    <a:pt x="315" y="63"/>
                  </a:cubicBezTo>
                  <a:cubicBezTo>
                    <a:pt x="310" y="70"/>
                    <a:pt x="304" y="69"/>
                    <a:pt x="298" y="66"/>
                  </a:cubicBezTo>
                  <a:cubicBezTo>
                    <a:pt x="289" y="61"/>
                    <a:pt x="293" y="58"/>
                    <a:pt x="291" y="51"/>
                  </a:cubicBezTo>
                  <a:cubicBezTo>
                    <a:pt x="290" y="45"/>
                    <a:pt x="286" y="39"/>
                    <a:pt x="279" y="44"/>
                  </a:cubicBezTo>
                  <a:cubicBezTo>
                    <a:pt x="283" y="49"/>
                    <a:pt x="287" y="55"/>
                    <a:pt x="290" y="61"/>
                  </a:cubicBezTo>
                  <a:cubicBezTo>
                    <a:pt x="285" y="65"/>
                    <a:pt x="262" y="60"/>
                    <a:pt x="256" y="57"/>
                  </a:cubicBezTo>
                  <a:cubicBezTo>
                    <a:pt x="248" y="55"/>
                    <a:pt x="232" y="43"/>
                    <a:pt x="250" y="42"/>
                  </a:cubicBezTo>
                  <a:cubicBezTo>
                    <a:pt x="250" y="30"/>
                    <a:pt x="220" y="23"/>
                    <a:pt x="212" y="22"/>
                  </a:cubicBezTo>
                  <a:cubicBezTo>
                    <a:pt x="213" y="45"/>
                    <a:pt x="186" y="31"/>
                    <a:pt x="174" y="25"/>
                  </a:cubicBezTo>
                  <a:cubicBezTo>
                    <a:pt x="171" y="24"/>
                    <a:pt x="167" y="22"/>
                    <a:pt x="165" y="20"/>
                  </a:cubicBezTo>
                  <a:cubicBezTo>
                    <a:pt x="162" y="17"/>
                    <a:pt x="163" y="13"/>
                    <a:pt x="160" y="11"/>
                  </a:cubicBezTo>
                  <a:cubicBezTo>
                    <a:pt x="155" y="6"/>
                    <a:pt x="148" y="7"/>
                    <a:pt x="142" y="6"/>
                  </a:cubicBezTo>
                  <a:cubicBezTo>
                    <a:pt x="159" y="19"/>
                    <a:pt x="123" y="15"/>
                    <a:pt x="116" y="14"/>
                  </a:cubicBezTo>
                  <a:cubicBezTo>
                    <a:pt x="101" y="11"/>
                    <a:pt x="96" y="0"/>
                    <a:pt x="80" y="2"/>
                  </a:cubicBezTo>
                  <a:cubicBezTo>
                    <a:pt x="65" y="4"/>
                    <a:pt x="56" y="7"/>
                    <a:pt x="41" y="4"/>
                  </a:cubicBezTo>
                  <a:cubicBezTo>
                    <a:pt x="26" y="1"/>
                    <a:pt x="15" y="1"/>
                    <a:pt x="0" y="4"/>
                  </a:cubicBezTo>
                  <a:cubicBezTo>
                    <a:pt x="13" y="9"/>
                    <a:pt x="13" y="9"/>
                    <a:pt x="13" y="9"/>
                  </a:cubicBezTo>
                  <a:cubicBezTo>
                    <a:pt x="34" y="11"/>
                    <a:pt x="58" y="10"/>
                    <a:pt x="83" y="15"/>
                  </a:cubicBezTo>
                  <a:cubicBezTo>
                    <a:pt x="106" y="20"/>
                    <a:pt x="138" y="22"/>
                    <a:pt x="163" y="28"/>
                  </a:cubicBezTo>
                  <a:cubicBezTo>
                    <a:pt x="180" y="33"/>
                    <a:pt x="197" y="45"/>
                    <a:pt x="214" y="50"/>
                  </a:cubicBezTo>
                </a:path>
              </a:pathLst>
            </a:custGeom>
            <a:solidFill>
              <a:srgbClr val="C6937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4" name="Freeform 4803"/>
            <p:cNvSpPr>
              <a:spLocks/>
            </p:cNvSpPr>
            <p:nvPr/>
          </p:nvSpPr>
          <p:spPr bwMode="auto">
            <a:xfrm>
              <a:off x="3616" y="917"/>
              <a:ext cx="92" cy="72"/>
            </a:xfrm>
            <a:custGeom>
              <a:avLst/>
              <a:gdLst>
                <a:gd name="T0" fmla="*/ 55 w 37"/>
                <a:gd name="T1" fmla="*/ 0 h 29"/>
                <a:gd name="T2" fmla="*/ 62 w 37"/>
                <a:gd name="T3" fmla="*/ 99 h 29"/>
                <a:gd name="T4" fmla="*/ 142 w 37"/>
                <a:gd name="T5" fmla="*/ 124 h 29"/>
                <a:gd name="T6" fmla="*/ 216 w 37"/>
                <a:gd name="T7" fmla="*/ 179 h 29"/>
                <a:gd name="T8" fmla="*/ 117 w 37"/>
                <a:gd name="T9" fmla="*/ 25 h 29"/>
                <a:gd name="T10" fmla="*/ 55 w 37"/>
                <a:gd name="T11" fmla="*/ 17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29">
                  <a:moveTo>
                    <a:pt x="9" y="0"/>
                  </a:moveTo>
                  <a:cubicBezTo>
                    <a:pt x="1" y="7"/>
                    <a:pt x="0" y="12"/>
                    <a:pt x="10" y="16"/>
                  </a:cubicBezTo>
                  <a:cubicBezTo>
                    <a:pt x="14" y="18"/>
                    <a:pt x="19" y="18"/>
                    <a:pt x="23" y="20"/>
                  </a:cubicBezTo>
                  <a:cubicBezTo>
                    <a:pt x="27" y="22"/>
                    <a:pt x="29" y="28"/>
                    <a:pt x="35" y="29"/>
                  </a:cubicBezTo>
                  <a:cubicBezTo>
                    <a:pt x="37" y="17"/>
                    <a:pt x="8" y="17"/>
                    <a:pt x="19" y="4"/>
                  </a:cubicBezTo>
                  <a:cubicBezTo>
                    <a:pt x="16" y="3"/>
                    <a:pt x="10" y="2"/>
                    <a:pt x="9" y="3"/>
                  </a:cubicBezTo>
                </a:path>
              </a:pathLst>
            </a:custGeom>
            <a:solidFill>
              <a:srgbClr val="AC7E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5" name="Freeform 4804"/>
            <p:cNvSpPr>
              <a:spLocks/>
            </p:cNvSpPr>
            <p:nvPr/>
          </p:nvSpPr>
          <p:spPr bwMode="auto">
            <a:xfrm>
              <a:off x="3286" y="832"/>
              <a:ext cx="147" cy="87"/>
            </a:xfrm>
            <a:custGeom>
              <a:avLst/>
              <a:gdLst>
                <a:gd name="T0" fmla="*/ 329 w 59"/>
                <a:gd name="T1" fmla="*/ 62 h 35"/>
                <a:gd name="T2" fmla="*/ 366 w 59"/>
                <a:gd name="T3" fmla="*/ 199 h 35"/>
                <a:gd name="T4" fmla="*/ 187 w 59"/>
                <a:gd name="T5" fmla="*/ 149 h 35"/>
                <a:gd name="T6" fmla="*/ 0 w 59"/>
                <a:gd name="T7" fmla="*/ 80 h 35"/>
                <a:gd name="T8" fmla="*/ 199 w 59"/>
                <a:gd name="T9" fmla="*/ 117 h 35"/>
                <a:gd name="T10" fmla="*/ 336 w 59"/>
                <a:gd name="T11" fmla="*/ 62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35">
                  <a:moveTo>
                    <a:pt x="53" y="10"/>
                  </a:moveTo>
                  <a:cubicBezTo>
                    <a:pt x="48" y="16"/>
                    <a:pt x="52" y="29"/>
                    <a:pt x="59" y="32"/>
                  </a:cubicBezTo>
                  <a:cubicBezTo>
                    <a:pt x="51" y="35"/>
                    <a:pt x="37" y="27"/>
                    <a:pt x="30" y="24"/>
                  </a:cubicBezTo>
                  <a:cubicBezTo>
                    <a:pt x="20" y="20"/>
                    <a:pt x="10" y="16"/>
                    <a:pt x="0" y="13"/>
                  </a:cubicBezTo>
                  <a:cubicBezTo>
                    <a:pt x="9" y="14"/>
                    <a:pt x="23" y="20"/>
                    <a:pt x="32" y="19"/>
                  </a:cubicBezTo>
                  <a:cubicBezTo>
                    <a:pt x="39" y="18"/>
                    <a:pt x="48" y="0"/>
                    <a:pt x="54" y="10"/>
                  </a:cubicBezTo>
                </a:path>
              </a:pathLst>
            </a:custGeom>
            <a:solidFill>
              <a:srgbClr val="AC7E6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6" name="Freeform 4805"/>
            <p:cNvSpPr>
              <a:spLocks/>
            </p:cNvSpPr>
            <p:nvPr/>
          </p:nvSpPr>
          <p:spPr bwMode="auto">
            <a:xfrm>
              <a:off x="3186" y="1915"/>
              <a:ext cx="35" cy="100"/>
            </a:xfrm>
            <a:custGeom>
              <a:avLst/>
              <a:gdLst>
                <a:gd name="T0" fmla="*/ 63 w 14"/>
                <a:gd name="T1" fmla="*/ 13 h 40"/>
                <a:gd name="T2" fmla="*/ 0 w 14"/>
                <a:gd name="T3" fmla="*/ 200 h 40"/>
                <a:gd name="T4" fmla="*/ 45 w 14"/>
                <a:gd name="T5" fmla="*/ 0 h 40"/>
                <a:gd name="T6" fmla="*/ 0 60000 65536"/>
                <a:gd name="T7" fmla="*/ 0 60000 65536"/>
                <a:gd name="T8" fmla="*/ 0 60000 65536"/>
              </a:gdLst>
              <a:ahLst/>
              <a:cxnLst>
                <a:cxn ang="T6">
                  <a:pos x="T0" y="T1"/>
                </a:cxn>
                <a:cxn ang="T7">
                  <a:pos x="T2" y="T3"/>
                </a:cxn>
                <a:cxn ang="T8">
                  <a:pos x="T4" y="T5"/>
                </a:cxn>
              </a:cxnLst>
              <a:rect l="0" t="0" r="r" b="b"/>
              <a:pathLst>
                <a:path w="14" h="40">
                  <a:moveTo>
                    <a:pt x="10" y="2"/>
                  </a:moveTo>
                  <a:cubicBezTo>
                    <a:pt x="7" y="9"/>
                    <a:pt x="14" y="40"/>
                    <a:pt x="0" y="32"/>
                  </a:cubicBezTo>
                  <a:cubicBezTo>
                    <a:pt x="10" y="23"/>
                    <a:pt x="5" y="11"/>
                    <a:pt x="7" y="0"/>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7" name="Freeform 4806"/>
            <p:cNvSpPr>
              <a:spLocks/>
            </p:cNvSpPr>
            <p:nvPr/>
          </p:nvSpPr>
          <p:spPr bwMode="auto">
            <a:xfrm>
              <a:off x="2786" y="2185"/>
              <a:ext cx="145" cy="57"/>
            </a:xfrm>
            <a:custGeom>
              <a:avLst/>
              <a:gdLst>
                <a:gd name="T0" fmla="*/ 163 w 58"/>
                <a:gd name="T1" fmla="*/ 62 h 23"/>
                <a:gd name="T2" fmla="*/ 363 w 58"/>
                <a:gd name="T3" fmla="*/ 87 h 23"/>
                <a:gd name="T4" fmla="*/ 233 w 58"/>
                <a:gd name="T5" fmla="*/ 25 h 23"/>
                <a:gd name="T6" fmla="*/ 138 w 58"/>
                <a:gd name="T7" fmla="*/ 50 h 23"/>
                <a:gd name="T8" fmla="*/ 0 w 58"/>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23">
                  <a:moveTo>
                    <a:pt x="26" y="10"/>
                  </a:moveTo>
                  <a:cubicBezTo>
                    <a:pt x="38" y="5"/>
                    <a:pt x="45" y="23"/>
                    <a:pt x="58" y="14"/>
                  </a:cubicBezTo>
                  <a:cubicBezTo>
                    <a:pt x="48" y="19"/>
                    <a:pt x="44" y="5"/>
                    <a:pt x="37" y="4"/>
                  </a:cubicBezTo>
                  <a:cubicBezTo>
                    <a:pt x="33" y="4"/>
                    <a:pt x="27" y="9"/>
                    <a:pt x="22" y="8"/>
                  </a:cubicBezTo>
                  <a:cubicBezTo>
                    <a:pt x="15" y="7"/>
                    <a:pt x="8" y="1"/>
                    <a:pt x="0" y="0"/>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8" name="Freeform 4807"/>
            <p:cNvSpPr>
              <a:spLocks/>
            </p:cNvSpPr>
            <p:nvPr/>
          </p:nvSpPr>
          <p:spPr bwMode="auto">
            <a:xfrm>
              <a:off x="3123" y="2257"/>
              <a:ext cx="103" cy="138"/>
            </a:xfrm>
            <a:custGeom>
              <a:avLst/>
              <a:gdLst>
                <a:gd name="T0" fmla="*/ 246 w 41"/>
                <a:gd name="T1" fmla="*/ 20 h 55"/>
                <a:gd name="T2" fmla="*/ 176 w 41"/>
                <a:gd name="T3" fmla="*/ 276 h 55"/>
                <a:gd name="T4" fmla="*/ 0 w 41"/>
                <a:gd name="T5" fmla="*/ 271 h 55"/>
                <a:gd name="T6" fmla="*/ 146 w 41"/>
                <a:gd name="T7" fmla="*/ 251 h 55"/>
                <a:gd name="T8" fmla="*/ 176 w 41"/>
                <a:gd name="T9" fmla="*/ 125 h 55"/>
                <a:gd name="T10" fmla="*/ 234 w 41"/>
                <a:gd name="T11" fmla="*/ 0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55">
                  <a:moveTo>
                    <a:pt x="39" y="3"/>
                  </a:moveTo>
                  <a:cubicBezTo>
                    <a:pt x="33" y="3"/>
                    <a:pt x="33" y="37"/>
                    <a:pt x="28" y="44"/>
                  </a:cubicBezTo>
                  <a:cubicBezTo>
                    <a:pt x="20" y="55"/>
                    <a:pt x="11" y="44"/>
                    <a:pt x="0" y="43"/>
                  </a:cubicBezTo>
                  <a:cubicBezTo>
                    <a:pt x="8" y="39"/>
                    <a:pt x="15" y="37"/>
                    <a:pt x="23" y="40"/>
                  </a:cubicBezTo>
                  <a:cubicBezTo>
                    <a:pt x="24" y="31"/>
                    <a:pt x="24" y="27"/>
                    <a:pt x="28" y="20"/>
                  </a:cubicBezTo>
                  <a:cubicBezTo>
                    <a:pt x="32" y="14"/>
                    <a:pt x="41" y="8"/>
                    <a:pt x="37" y="0"/>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09" name="Freeform 4808"/>
            <p:cNvSpPr>
              <a:spLocks/>
            </p:cNvSpPr>
            <p:nvPr/>
          </p:nvSpPr>
          <p:spPr bwMode="auto">
            <a:xfrm>
              <a:off x="3338" y="2157"/>
              <a:ext cx="95" cy="65"/>
            </a:xfrm>
            <a:custGeom>
              <a:avLst/>
              <a:gdLst>
                <a:gd name="T0" fmla="*/ 120 w 38"/>
                <a:gd name="T1" fmla="*/ 0 h 26"/>
                <a:gd name="T2" fmla="*/ 0 w 38"/>
                <a:gd name="T3" fmla="*/ 163 h 26"/>
                <a:gd name="T4" fmla="*/ 95 w 38"/>
                <a:gd name="T5" fmla="*/ 8 h 26"/>
                <a:gd name="T6" fmla="*/ 0 60000 65536"/>
                <a:gd name="T7" fmla="*/ 0 60000 65536"/>
                <a:gd name="T8" fmla="*/ 0 60000 65536"/>
              </a:gdLst>
              <a:ahLst/>
              <a:cxnLst>
                <a:cxn ang="T6">
                  <a:pos x="T0" y="T1"/>
                </a:cxn>
                <a:cxn ang="T7">
                  <a:pos x="T2" y="T3"/>
                </a:cxn>
                <a:cxn ang="T8">
                  <a:pos x="T4" y="T5"/>
                </a:cxn>
              </a:cxnLst>
              <a:rect l="0" t="0" r="r" b="b"/>
              <a:pathLst>
                <a:path w="38" h="26">
                  <a:moveTo>
                    <a:pt x="19" y="0"/>
                  </a:moveTo>
                  <a:cubicBezTo>
                    <a:pt x="38" y="12"/>
                    <a:pt x="9" y="23"/>
                    <a:pt x="0" y="26"/>
                  </a:cubicBezTo>
                  <a:cubicBezTo>
                    <a:pt x="7" y="22"/>
                    <a:pt x="19" y="10"/>
                    <a:pt x="15" y="1"/>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0" name="Freeform 4809"/>
            <p:cNvSpPr>
              <a:spLocks/>
            </p:cNvSpPr>
            <p:nvPr/>
          </p:nvSpPr>
          <p:spPr bwMode="auto">
            <a:xfrm>
              <a:off x="1988" y="1392"/>
              <a:ext cx="83" cy="105"/>
            </a:xfrm>
            <a:custGeom>
              <a:avLst/>
              <a:gdLst>
                <a:gd name="T0" fmla="*/ 88 w 33"/>
                <a:gd name="T1" fmla="*/ 63 h 42"/>
                <a:gd name="T2" fmla="*/ 45 w 33"/>
                <a:gd name="T3" fmla="*/ 263 h 42"/>
                <a:gd name="T4" fmla="*/ 88 w 33"/>
                <a:gd name="T5" fmla="*/ 83 h 42"/>
                <a:gd name="T6" fmla="*/ 176 w 33"/>
                <a:gd name="T7" fmla="*/ 0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42">
                  <a:moveTo>
                    <a:pt x="14" y="10"/>
                  </a:moveTo>
                  <a:cubicBezTo>
                    <a:pt x="0" y="14"/>
                    <a:pt x="3" y="31"/>
                    <a:pt x="7" y="42"/>
                  </a:cubicBezTo>
                  <a:cubicBezTo>
                    <a:pt x="7" y="32"/>
                    <a:pt x="6" y="20"/>
                    <a:pt x="14" y="13"/>
                  </a:cubicBezTo>
                  <a:cubicBezTo>
                    <a:pt x="19" y="9"/>
                    <a:pt x="33" y="10"/>
                    <a:pt x="28" y="0"/>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1" name="Freeform 4810"/>
            <p:cNvSpPr>
              <a:spLocks/>
            </p:cNvSpPr>
            <p:nvPr/>
          </p:nvSpPr>
          <p:spPr bwMode="auto">
            <a:xfrm>
              <a:off x="2366" y="1012"/>
              <a:ext cx="72" cy="85"/>
            </a:xfrm>
            <a:custGeom>
              <a:avLst/>
              <a:gdLst>
                <a:gd name="T0" fmla="*/ 142 w 29"/>
                <a:gd name="T1" fmla="*/ 33 h 34"/>
                <a:gd name="T2" fmla="*/ 67 w 29"/>
                <a:gd name="T3" fmla="*/ 213 h 34"/>
                <a:gd name="T4" fmla="*/ 179 w 29"/>
                <a:gd name="T5" fmla="*/ 0 h 34"/>
                <a:gd name="T6" fmla="*/ 0 60000 65536"/>
                <a:gd name="T7" fmla="*/ 0 60000 65536"/>
                <a:gd name="T8" fmla="*/ 0 60000 65536"/>
              </a:gdLst>
              <a:ahLst/>
              <a:cxnLst>
                <a:cxn ang="T6">
                  <a:pos x="T0" y="T1"/>
                </a:cxn>
                <a:cxn ang="T7">
                  <a:pos x="T2" y="T3"/>
                </a:cxn>
                <a:cxn ang="T8">
                  <a:pos x="T4" y="T5"/>
                </a:cxn>
              </a:cxnLst>
              <a:rect l="0" t="0" r="r" b="b"/>
              <a:pathLst>
                <a:path w="29" h="34">
                  <a:moveTo>
                    <a:pt x="23" y="5"/>
                  </a:moveTo>
                  <a:cubicBezTo>
                    <a:pt x="12" y="8"/>
                    <a:pt x="0" y="24"/>
                    <a:pt x="11" y="34"/>
                  </a:cubicBezTo>
                  <a:cubicBezTo>
                    <a:pt x="12" y="19"/>
                    <a:pt x="10" y="5"/>
                    <a:pt x="29" y="0"/>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2" name="Freeform 4811"/>
            <p:cNvSpPr>
              <a:spLocks/>
            </p:cNvSpPr>
            <p:nvPr/>
          </p:nvSpPr>
          <p:spPr bwMode="auto">
            <a:xfrm>
              <a:off x="3003" y="1109"/>
              <a:ext cx="53" cy="93"/>
            </a:xfrm>
            <a:custGeom>
              <a:avLst/>
              <a:gdLst>
                <a:gd name="T0" fmla="*/ 0 w 21"/>
                <a:gd name="T1" fmla="*/ 0 h 37"/>
                <a:gd name="T2" fmla="*/ 25 w 21"/>
                <a:gd name="T3" fmla="*/ 234 h 37"/>
                <a:gd name="T4" fmla="*/ 25 w 21"/>
                <a:gd name="T5" fmla="*/ 234 h 37"/>
                <a:gd name="T6" fmla="*/ 0 w 21"/>
                <a:gd name="T7" fmla="*/ 8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 h="37">
                  <a:moveTo>
                    <a:pt x="0" y="0"/>
                  </a:moveTo>
                  <a:cubicBezTo>
                    <a:pt x="16" y="9"/>
                    <a:pt x="20" y="26"/>
                    <a:pt x="4" y="37"/>
                  </a:cubicBezTo>
                  <a:cubicBezTo>
                    <a:pt x="3" y="37"/>
                    <a:pt x="3" y="37"/>
                    <a:pt x="4" y="37"/>
                  </a:cubicBezTo>
                  <a:cubicBezTo>
                    <a:pt x="21" y="28"/>
                    <a:pt x="1" y="11"/>
                    <a:pt x="0" y="1"/>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3" name="Freeform 4812"/>
            <p:cNvSpPr>
              <a:spLocks/>
            </p:cNvSpPr>
            <p:nvPr/>
          </p:nvSpPr>
          <p:spPr bwMode="auto">
            <a:xfrm>
              <a:off x="3861" y="1637"/>
              <a:ext cx="40" cy="70"/>
            </a:xfrm>
            <a:custGeom>
              <a:avLst/>
              <a:gdLst>
                <a:gd name="T0" fmla="*/ 38 w 16"/>
                <a:gd name="T1" fmla="*/ 0 h 28"/>
                <a:gd name="T2" fmla="*/ 0 w 16"/>
                <a:gd name="T3" fmla="*/ 175 h 28"/>
                <a:gd name="T4" fmla="*/ 8 w 16"/>
                <a:gd name="T5" fmla="*/ 0 h 28"/>
                <a:gd name="T6" fmla="*/ 0 60000 65536"/>
                <a:gd name="T7" fmla="*/ 0 60000 65536"/>
                <a:gd name="T8" fmla="*/ 0 60000 65536"/>
              </a:gdLst>
              <a:ahLst/>
              <a:cxnLst>
                <a:cxn ang="T6">
                  <a:pos x="T0" y="T1"/>
                </a:cxn>
                <a:cxn ang="T7">
                  <a:pos x="T2" y="T3"/>
                </a:cxn>
                <a:cxn ang="T8">
                  <a:pos x="T4" y="T5"/>
                </a:cxn>
              </a:cxnLst>
              <a:rect l="0" t="0" r="r" b="b"/>
              <a:pathLst>
                <a:path w="16" h="28">
                  <a:moveTo>
                    <a:pt x="6" y="0"/>
                  </a:moveTo>
                  <a:cubicBezTo>
                    <a:pt x="14" y="8"/>
                    <a:pt x="16" y="26"/>
                    <a:pt x="0" y="28"/>
                  </a:cubicBezTo>
                  <a:cubicBezTo>
                    <a:pt x="8" y="19"/>
                    <a:pt x="8" y="11"/>
                    <a:pt x="1" y="0"/>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4" name="Freeform 4813"/>
            <p:cNvSpPr>
              <a:spLocks/>
            </p:cNvSpPr>
            <p:nvPr/>
          </p:nvSpPr>
          <p:spPr bwMode="auto">
            <a:xfrm>
              <a:off x="1976" y="2155"/>
              <a:ext cx="112" cy="42"/>
            </a:xfrm>
            <a:custGeom>
              <a:avLst/>
              <a:gdLst>
                <a:gd name="T0" fmla="*/ 0 w 45"/>
                <a:gd name="T1" fmla="*/ 5 h 17"/>
                <a:gd name="T2" fmla="*/ 137 w 45"/>
                <a:gd name="T3" fmla="*/ 99 h 17"/>
                <a:gd name="T4" fmla="*/ 279 w 45"/>
                <a:gd name="T5" fmla="*/ 5 h 17"/>
                <a:gd name="T6" fmla="*/ 137 w 45"/>
                <a:gd name="T7" fmla="*/ 74 h 17"/>
                <a:gd name="T8" fmla="*/ 112 w 45"/>
                <a:gd name="T9" fmla="*/ 42 h 17"/>
                <a:gd name="T10" fmla="*/ 62 w 45"/>
                <a:gd name="T11" fmla="*/ 49 h 17"/>
                <a:gd name="T12" fmla="*/ 5 w 45"/>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17">
                  <a:moveTo>
                    <a:pt x="0" y="1"/>
                  </a:moveTo>
                  <a:cubicBezTo>
                    <a:pt x="5" y="11"/>
                    <a:pt x="10" y="16"/>
                    <a:pt x="22" y="16"/>
                  </a:cubicBezTo>
                  <a:cubicBezTo>
                    <a:pt x="31" y="17"/>
                    <a:pt x="44" y="12"/>
                    <a:pt x="45" y="1"/>
                  </a:cubicBezTo>
                  <a:cubicBezTo>
                    <a:pt x="38" y="7"/>
                    <a:pt x="33" y="15"/>
                    <a:pt x="22" y="12"/>
                  </a:cubicBezTo>
                  <a:cubicBezTo>
                    <a:pt x="21" y="11"/>
                    <a:pt x="20" y="8"/>
                    <a:pt x="18" y="7"/>
                  </a:cubicBezTo>
                  <a:cubicBezTo>
                    <a:pt x="15" y="6"/>
                    <a:pt x="12" y="8"/>
                    <a:pt x="10" y="8"/>
                  </a:cubicBezTo>
                  <a:cubicBezTo>
                    <a:pt x="6" y="6"/>
                    <a:pt x="3" y="4"/>
                    <a:pt x="1" y="0"/>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5" name="Freeform 4814"/>
            <p:cNvSpPr>
              <a:spLocks/>
            </p:cNvSpPr>
            <p:nvPr/>
          </p:nvSpPr>
          <p:spPr bwMode="auto">
            <a:xfrm>
              <a:off x="2183" y="1420"/>
              <a:ext cx="65" cy="182"/>
            </a:xfrm>
            <a:custGeom>
              <a:avLst/>
              <a:gdLst>
                <a:gd name="T0" fmla="*/ 108 w 26"/>
                <a:gd name="T1" fmla="*/ 5 h 73"/>
                <a:gd name="T2" fmla="*/ 70 w 26"/>
                <a:gd name="T3" fmla="*/ 212 h 73"/>
                <a:gd name="T4" fmla="*/ 163 w 26"/>
                <a:gd name="T5" fmla="*/ 404 h 73"/>
                <a:gd name="T6" fmla="*/ 50 w 26"/>
                <a:gd name="T7" fmla="*/ 217 h 73"/>
                <a:gd name="T8" fmla="*/ 8 w 26"/>
                <a:gd name="T9" fmla="*/ 100 h 73"/>
                <a:gd name="T10" fmla="*/ 95 w 26"/>
                <a:gd name="T11" fmla="*/ 0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73">
                  <a:moveTo>
                    <a:pt x="17" y="1"/>
                  </a:moveTo>
                  <a:cubicBezTo>
                    <a:pt x="6" y="8"/>
                    <a:pt x="8" y="24"/>
                    <a:pt x="11" y="34"/>
                  </a:cubicBezTo>
                  <a:cubicBezTo>
                    <a:pt x="14" y="42"/>
                    <a:pt x="15" y="66"/>
                    <a:pt x="26" y="65"/>
                  </a:cubicBezTo>
                  <a:cubicBezTo>
                    <a:pt x="16" y="73"/>
                    <a:pt x="9" y="41"/>
                    <a:pt x="8" y="35"/>
                  </a:cubicBezTo>
                  <a:cubicBezTo>
                    <a:pt x="7" y="29"/>
                    <a:pt x="0" y="22"/>
                    <a:pt x="1" y="16"/>
                  </a:cubicBezTo>
                  <a:cubicBezTo>
                    <a:pt x="1" y="12"/>
                    <a:pt x="11" y="1"/>
                    <a:pt x="15" y="0"/>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6" name="Freeform 4815"/>
            <p:cNvSpPr>
              <a:spLocks/>
            </p:cNvSpPr>
            <p:nvPr/>
          </p:nvSpPr>
          <p:spPr bwMode="auto">
            <a:xfrm>
              <a:off x="2026" y="1662"/>
              <a:ext cx="70" cy="193"/>
            </a:xfrm>
            <a:custGeom>
              <a:avLst/>
              <a:gdLst>
                <a:gd name="T0" fmla="*/ 133 w 28"/>
                <a:gd name="T1" fmla="*/ 33 h 77"/>
                <a:gd name="T2" fmla="*/ 88 w 28"/>
                <a:gd name="T3" fmla="*/ 271 h 77"/>
                <a:gd name="T4" fmla="*/ 8 w 28"/>
                <a:gd name="T5" fmla="*/ 363 h 77"/>
                <a:gd name="T6" fmla="*/ 50 w 28"/>
                <a:gd name="T7" fmla="*/ 484 h 77"/>
                <a:gd name="T8" fmla="*/ 45 w 28"/>
                <a:gd name="T9" fmla="*/ 338 h 77"/>
                <a:gd name="T10" fmla="*/ 133 w 28"/>
                <a:gd name="T11" fmla="*/ 238 h 77"/>
                <a:gd name="T12" fmla="*/ 133 w 28"/>
                <a:gd name="T13" fmla="*/ 188 h 77"/>
                <a:gd name="T14" fmla="*/ 158 w 28"/>
                <a:gd name="T15" fmla="*/ 125 h 77"/>
                <a:gd name="T16" fmla="*/ 133 w 28"/>
                <a:gd name="T17" fmla="*/ 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77">
                  <a:moveTo>
                    <a:pt x="21" y="5"/>
                  </a:moveTo>
                  <a:cubicBezTo>
                    <a:pt x="26" y="16"/>
                    <a:pt x="21" y="34"/>
                    <a:pt x="14" y="43"/>
                  </a:cubicBezTo>
                  <a:cubicBezTo>
                    <a:pt x="10" y="48"/>
                    <a:pt x="1" y="52"/>
                    <a:pt x="1" y="58"/>
                  </a:cubicBezTo>
                  <a:cubicBezTo>
                    <a:pt x="0" y="64"/>
                    <a:pt x="7" y="71"/>
                    <a:pt x="8" y="77"/>
                  </a:cubicBezTo>
                  <a:cubicBezTo>
                    <a:pt x="6" y="69"/>
                    <a:pt x="3" y="62"/>
                    <a:pt x="7" y="54"/>
                  </a:cubicBezTo>
                  <a:cubicBezTo>
                    <a:pt x="11" y="48"/>
                    <a:pt x="19" y="45"/>
                    <a:pt x="21" y="38"/>
                  </a:cubicBezTo>
                  <a:cubicBezTo>
                    <a:pt x="23" y="34"/>
                    <a:pt x="21" y="33"/>
                    <a:pt x="21" y="30"/>
                  </a:cubicBezTo>
                  <a:cubicBezTo>
                    <a:pt x="21" y="25"/>
                    <a:pt x="23" y="24"/>
                    <a:pt x="25" y="20"/>
                  </a:cubicBezTo>
                  <a:cubicBezTo>
                    <a:pt x="28" y="13"/>
                    <a:pt x="22" y="8"/>
                    <a:pt x="21" y="0"/>
                  </a:cubicBezTo>
                </a:path>
              </a:pathLst>
            </a:custGeom>
            <a:solidFill>
              <a:srgbClr val="E192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7" name="Freeform 4816"/>
            <p:cNvSpPr>
              <a:spLocks/>
            </p:cNvSpPr>
            <p:nvPr/>
          </p:nvSpPr>
          <p:spPr bwMode="auto">
            <a:xfrm>
              <a:off x="2293" y="2632"/>
              <a:ext cx="375" cy="228"/>
            </a:xfrm>
            <a:custGeom>
              <a:avLst/>
              <a:gdLst>
                <a:gd name="T0" fmla="*/ 938 w 150"/>
                <a:gd name="T1" fmla="*/ 0 h 91"/>
                <a:gd name="T2" fmla="*/ 313 w 150"/>
                <a:gd name="T3" fmla="*/ 489 h 91"/>
                <a:gd name="T4" fmla="*/ 0 w 150"/>
                <a:gd name="T5" fmla="*/ 546 h 91"/>
                <a:gd name="T6" fmla="*/ 0 60000 65536"/>
                <a:gd name="T7" fmla="*/ 0 60000 65536"/>
                <a:gd name="T8" fmla="*/ 0 60000 65536"/>
              </a:gdLst>
              <a:ahLst/>
              <a:cxnLst>
                <a:cxn ang="T6">
                  <a:pos x="T0" y="T1"/>
                </a:cxn>
                <a:cxn ang="T7">
                  <a:pos x="T2" y="T3"/>
                </a:cxn>
                <a:cxn ang="T8">
                  <a:pos x="T4" y="T5"/>
                </a:cxn>
              </a:cxnLst>
              <a:rect l="0" t="0" r="r" b="b"/>
              <a:pathLst>
                <a:path w="150" h="91">
                  <a:moveTo>
                    <a:pt x="150" y="0"/>
                  </a:moveTo>
                  <a:cubicBezTo>
                    <a:pt x="133" y="41"/>
                    <a:pt x="87" y="65"/>
                    <a:pt x="50" y="78"/>
                  </a:cubicBezTo>
                  <a:cubicBezTo>
                    <a:pt x="13" y="91"/>
                    <a:pt x="12" y="85"/>
                    <a:pt x="0" y="87"/>
                  </a:cubicBezTo>
                </a:path>
              </a:pathLst>
            </a:custGeom>
            <a:noFill/>
            <a:ln w="7938" cap="rnd">
              <a:solidFill>
                <a:srgbClr val="92574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8" name="Freeform 4817"/>
            <p:cNvSpPr>
              <a:spLocks/>
            </p:cNvSpPr>
            <p:nvPr/>
          </p:nvSpPr>
          <p:spPr bwMode="auto">
            <a:xfrm>
              <a:off x="2188" y="2615"/>
              <a:ext cx="403" cy="187"/>
            </a:xfrm>
            <a:custGeom>
              <a:avLst/>
              <a:gdLst>
                <a:gd name="T0" fmla="*/ 1009 w 161"/>
                <a:gd name="T1" fmla="*/ 0 h 75"/>
                <a:gd name="T2" fmla="*/ 0 w 161"/>
                <a:gd name="T3" fmla="*/ 466 h 75"/>
                <a:gd name="T4" fmla="*/ 0 60000 65536"/>
                <a:gd name="T5" fmla="*/ 0 60000 65536"/>
              </a:gdLst>
              <a:ahLst/>
              <a:cxnLst>
                <a:cxn ang="T4">
                  <a:pos x="T0" y="T1"/>
                </a:cxn>
                <a:cxn ang="T5">
                  <a:pos x="T2" y="T3"/>
                </a:cxn>
              </a:cxnLst>
              <a:rect l="0" t="0" r="r" b="b"/>
              <a:pathLst>
                <a:path w="161" h="75">
                  <a:moveTo>
                    <a:pt x="161" y="0"/>
                  </a:moveTo>
                  <a:cubicBezTo>
                    <a:pt x="136" y="13"/>
                    <a:pt x="26" y="33"/>
                    <a:pt x="0" y="75"/>
                  </a:cubicBezTo>
                </a:path>
              </a:pathLst>
            </a:custGeom>
            <a:noFill/>
            <a:ln w="7938" cap="rnd">
              <a:solidFill>
                <a:srgbClr val="AB7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19" name="Freeform 4818"/>
            <p:cNvSpPr>
              <a:spLocks/>
            </p:cNvSpPr>
            <p:nvPr/>
          </p:nvSpPr>
          <p:spPr bwMode="auto">
            <a:xfrm>
              <a:off x="2083" y="2597"/>
              <a:ext cx="340" cy="138"/>
            </a:xfrm>
            <a:custGeom>
              <a:avLst/>
              <a:gdLst>
                <a:gd name="T0" fmla="*/ 850 w 136"/>
                <a:gd name="T1" fmla="*/ 0 h 55"/>
                <a:gd name="T2" fmla="*/ 0 w 136"/>
                <a:gd name="T3" fmla="*/ 346 h 55"/>
                <a:gd name="T4" fmla="*/ 0 60000 65536"/>
                <a:gd name="T5" fmla="*/ 0 60000 65536"/>
              </a:gdLst>
              <a:ahLst/>
              <a:cxnLst>
                <a:cxn ang="T4">
                  <a:pos x="T0" y="T1"/>
                </a:cxn>
                <a:cxn ang="T5">
                  <a:pos x="T2" y="T3"/>
                </a:cxn>
              </a:cxnLst>
              <a:rect l="0" t="0" r="r" b="b"/>
              <a:pathLst>
                <a:path w="136" h="55">
                  <a:moveTo>
                    <a:pt x="136" y="0"/>
                  </a:moveTo>
                  <a:cubicBezTo>
                    <a:pt x="103" y="8"/>
                    <a:pt x="4" y="22"/>
                    <a:pt x="0" y="55"/>
                  </a:cubicBezTo>
                </a:path>
              </a:pathLst>
            </a:custGeom>
            <a:noFill/>
            <a:ln w="7938" cap="rnd">
              <a:solidFill>
                <a:srgbClr val="A4705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0" name="Freeform 4819"/>
            <p:cNvSpPr>
              <a:spLocks/>
            </p:cNvSpPr>
            <p:nvPr/>
          </p:nvSpPr>
          <p:spPr bwMode="auto">
            <a:xfrm>
              <a:off x="2421" y="2645"/>
              <a:ext cx="272" cy="247"/>
            </a:xfrm>
            <a:custGeom>
              <a:avLst/>
              <a:gdLst>
                <a:gd name="T0" fmla="*/ 679 w 109"/>
                <a:gd name="T1" fmla="*/ 0 h 99"/>
                <a:gd name="T2" fmla="*/ 0 w 109"/>
                <a:gd name="T3" fmla="*/ 616 h 99"/>
                <a:gd name="T4" fmla="*/ 0 60000 65536"/>
                <a:gd name="T5" fmla="*/ 0 60000 65536"/>
              </a:gdLst>
              <a:ahLst/>
              <a:cxnLst>
                <a:cxn ang="T4">
                  <a:pos x="T0" y="T1"/>
                </a:cxn>
                <a:cxn ang="T5">
                  <a:pos x="T2" y="T3"/>
                </a:cxn>
              </a:cxnLst>
              <a:rect l="0" t="0" r="r" b="b"/>
              <a:pathLst>
                <a:path w="109" h="99">
                  <a:moveTo>
                    <a:pt x="109" y="0"/>
                  </a:moveTo>
                  <a:cubicBezTo>
                    <a:pt x="105" y="32"/>
                    <a:pt x="36" y="94"/>
                    <a:pt x="0" y="99"/>
                  </a:cubicBezTo>
                </a:path>
              </a:pathLst>
            </a:custGeom>
            <a:noFill/>
            <a:ln w="7938" cap="rnd">
              <a:solidFill>
                <a:srgbClr val="92574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1" name="Freeform 4820"/>
            <p:cNvSpPr>
              <a:spLocks/>
            </p:cNvSpPr>
            <p:nvPr/>
          </p:nvSpPr>
          <p:spPr bwMode="auto">
            <a:xfrm>
              <a:off x="2371" y="2700"/>
              <a:ext cx="257" cy="192"/>
            </a:xfrm>
            <a:custGeom>
              <a:avLst/>
              <a:gdLst>
                <a:gd name="T0" fmla="*/ 641 w 103"/>
                <a:gd name="T1" fmla="*/ 0 h 77"/>
                <a:gd name="T2" fmla="*/ 0 w 103"/>
                <a:gd name="T3" fmla="*/ 479 h 77"/>
                <a:gd name="T4" fmla="*/ 0 60000 65536"/>
                <a:gd name="T5" fmla="*/ 0 60000 65536"/>
              </a:gdLst>
              <a:ahLst/>
              <a:cxnLst>
                <a:cxn ang="T4">
                  <a:pos x="T0" y="T1"/>
                </a:cxn>
                <a:cxn ang="T5">
                  <a:pos x="T2" y="T3"/>
                </a:cxn>
              </a:cxnLst>
              <a:rect l="0" t="0" r="r" b="b"/>
              <a:pathLst>
                <a:path w="103" h="77">
                  <a:moveTo>
                    <a:pt x="103" y="0"/>
                  </a:moveTo>
                  <a:cubicBezTo>
                    <a:pt x="95" y="22"/>
                    <a:pt x="25" y="74"/>
                    <a:pt x="0" y="77"/>
                  </a:cubicBezTo>
                </a:path>
              </a:pathLst>
            </a:custGeom>
            <a:noFill/>
            <a:ln w="7938" cap="rnd">
              <a:solidFill>
                <a:srgbClr val="92574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2" name="Freeform 4821"/>
            <p:cNvSpPr>
              <a:spLocks/>
            </p:cNvSpPr>
            <p:nvPr/>
          </p:nvSpPr>
          <p:spPr bwMode="auto">
            <a:xfrm>
              <a:off x="2273" y="2625"/>
              <a:ext cx="363" cy="225"/>
            </a:xfrm>
            <a:custGeom>
              <a:avLst/>
              <a:gdLst>
                <a:gd name="T0" fmla="*/ 909 w 145"/>
                <a:gd name="T1" fmla="*/ 0 h 90"/>
                <a:gd name="T2" fmla="*/ 0 w 145"/>
                <a:gd name="T3" fmla="*/ 563 h 90"/>
                <a:gd name="T4" fmla="*/ 0 60000 65536"/>
                <a:gd name="T5" fmla="*/ 0 60000 65536"/>
              </a:gdLst>
              <a:ahLst/>
              <a:cxnLst>
                <a:cxn ang="T4">
                  <a:pos x="T0" y="T1"/>
                </a:cxn>
                <a:cxn ang="T5">
                  <a:pos x="T2" y="T3"/>
                </a:cxn>
              </a:cxnLst>
              <a:rect l="0" t="0" r="r" b="b"/>
              <a:pathLst>
                <a:path w="145" h="90">
                  <a:moveTo>
                    <a:pt x="145" y="0"/>
                  </a:moveTo>
                  <a:cubicBezTo>
                    <a:pt x="133" y="20"/>
                    <a:pt x="44" y="89"/>
                    <a:pt x="0" y="90"/>
                  </a:cubicBezTo>
                </a:path>
              </a:pathLst>
            </a:custGeom>
            <a:noFill/>
            <a:ln w="7938" cap="rnd">
              <a:solidFill>
                <a:srgbClr val="92574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3" name="Freeform 4822"/>
            <p:cNvSpPr>
              <a:spLocks/>
            </p:cNvSpPr>
            <p:nvPr/>
          </p:nvSpPr>
          <p:spPr bwMode="auto">
            <a:xfrm>
              <a:off x="2218" y="2622"/>
              <a:ext cx="403" cy="225"/>
            </a:xfrm>
            <a:custGeom>
              <a:avLst/>
              <a:gdLst>
                <a:gd name="T0" fmla="*/ 1009 w 161"/>
                <a:gd name="T1" fmla="*/ 0 h 90"/>
                <a:gd name="T2" fmla="*/ 63 w 161"/>
                <a:gd name="T3" fmla="*/ 563 h 90"/>
                <a:gd name="T4" fmla="*/ 0 60000 65536"/>
                <a:gd name="T5" fmla="*/ 0 60000 65536"/>
              </a:gdLst>
              <a:ahLst/>
              <a:cxnLst>
                <a:cxn ang="T4">
                  <a:pos x="T0" y="T1"/>
                </a:cxn>
                <a:cxn ang="T5">
                  <a:pos x="T2" y="T3"/>
                </a:cxn>
              </a:cxnLst>
              <a:rect l="0" t="0" r="r" b="b"/>
              <a:pathLst>
                <a:path w="161" h="90">
                  <a:moveTo>
                    <a:pt x="161" y="0"/>
                  </a:moveTo>
                  <a:cubicBezTo>
                    <a:pt x="145" y="25"/>
                    <a:pt x="0" y="65"/>
                    <a:pt x="10" y="90"/>
                  </a:cubicBezTo>
                </a:path>
              </a:pathLst>
            </a:custGeom>
            <a:noFill/>
            <a:ln w="7938" cap="rnd">
              <a:solidFill>
                <a:srgbClr val="A4705C"/>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4" name="Freeform 4823"/>
            <p:cNvSpPr>
              <a:spLocks/>
            </p:cNvSpPr>
            <p:nvPr/>
          </p:nvSpPr>
          <p:spPr bwMode="auto">
            <a:xfrm>
              <a:off x="2106" y="2602"/>
              <a:ext cx="395" cy="183"/>
            </a:xfrm>
            <a:custGeom>
              <a:avLst/>
              <a:gdLst>
                <a:gd name="T0" fmla="*/ 988 w 158"/>
                <a:gd name="T1" fmla="*/ 0 h 73"/>
                <a:gd name="T2" fmla="*/ 50 w 158"/>
                <a:gd name="T3" fmla="*/ 459 h 73"/>
                <a:gd name="T4" fmla="*/ 0 60000 65536"/>
                <a:gd name="T5" fmla="*/ 0 60000 65536"/>
              </a:gdLst>
              <a:ahLst/>
              <a:cxnLst>
                <a:cxn ang="T4">
                  <a:pos x="T0" y="T1"/>
                </a:cxn>
                <a:cxn ang="T5">
                  <a:pos x="T2" y="T3"/>
                </a:cxn>
              </a:cxnLst>
              <a:rect l="0" t="0" r="r" b="b"/>
              <a:pathLst>
                <a:path w="158" h="73">
                  <a:moveTo>
                    <a:pt x="158" y="0"/>
                  </a:moveTo>
                  <a:cubicBezTo>
                    <a:pt x="117" y="11"/>
                    <a:pt x="0" y="29"/>
                    <a:pt x="8" y="73"/>
                  </a:cubicBezTo>
                </a:path>
              </a:pathLst>
            </a:custGeom>
            <a:noFill/>
            <a:ln w="7938" cap="rnd">
              <a:solidFill>
                <a:srgbClr val="AB7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5" name="Freeform 4824"/>
            <p:cNvSpPr>
              <a:spLocks/>
            </p:cNvSpPr>
            <p:nvPr/>
          </p:nvSpPr>
          <p:spPr bwMode="auto">
            <a:xfrm>
              <a:off x="2168" y="2625"/>
              <a:ext cx="233" cy="170"/>
            </a:xfrm>
            <a:custGeom>
              <a:avLst/>
              <a:gdLst>
                <a:gd name="T0" fmla="*/ 584 w 93"/>
                <a:gd name="T1" fmla="*/ 0 h 68"/>
                <a:gd name="T2" fmla="*/ 20 w 93"/>
                <a:gd name="T3" fmla="*/ 425 h 68"/>
                <a:gd name="T4" fmla="*/ 0 60000 65536"/>
                <a:gd name="T5" fmla="*/ 0 60000 65536"/>
              </a:gdLst>
              <a:ahLst/>
              <a:cxnLst>
                <a:cxn ang="T4">
                  <a:pos x="T0" y="T1"/>
                </a:cxn>
                <a:cxn ang="T5">
                  <a:pos x="T2" y="T3"/>
                </a:cxn>
              </a:cxnLst>
              <a:rect l="0" t="0" r="r" b="b"/>
              <a:pathLst>
                <a:path w="93" h="68">
                  <a:moveTo>
                    <a:pt x="93" y="0"/>
                  </a:moveTo>
                  <a:cubicBezTo>
                    <a:pt x="44" y="21"/>
                    <a:pt x="0" y="45"/>
                    <a:pt x="3" y="68"/>
                  </a:cubicBezTo>
                </a:path>
              </a:pathLst>
            </a:custGeom>
            <a:noFill/>
            <a:ln w="7938" cap="rnd">
              <a:solidFill>
                <a:srgbClr val="AB7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6" name="Freeform 4825"/>
            <p:cNvSpPr>
              <a:spLocks/>
            </p:cNvSpPr>
            <p:nvPr/>
          </p:nvSpPr>
          <p:spPr bwMode="auto">
            <a:xfrm>
              <a:off x="2058" y="2617"/>
              <a:ext cx="115" cy="100"/>
            </a:xfrm>
            <a:custGeom>
              <a:avLst/>
              <a:gdLst>
                <a:gd name="T0" fmla="*/ 288 w 46"/>
                <a:gd name="T1" fmla="*/ 0 h 40"/>
                <a:gd name="T2" fmla="*/ 8 w 46"/>
                <a:gd name="T3" fmla="*/ 250 h 40"/>
                <a:gd name="T4" fmla="*/ 0 60000 65536"/>
                <a:gd name="T5" fmla="*/ 0 60000 65536"/>
              </a:gdLst>
              <a:ahLst/>
              <a:cxnLst>
                <a:cxn ang="T4">
                  <a:pos x="T0" y="T1"/>
                </a:cxn>
                <a:cxn ang="T5">
                  <a:pos x="T2" y="T3"/>
                </a:cxn>
              </a:cxnLst>
              <a:rect l="0" t="0" r="r" b="b"/>
              <a:pathLst>
                <a:path w="46" h="40">
                  <a:moveTo>
                    <a:pt x="46" y="0"/>
                  </a:moveTo>
                  <a:cubicBezTo>
                    <a:pt x="21" y="9"/>
                    <a:pt x="0" y="17"/>
                    <a:pt x="1" y="40"/>
                  </a:cubicBezTo>
                </a:path>
              </a:pathLst>
            </a:custGeom>
            <a:noFill/>
            <a:ln w="7938" cap="rnd">
              <a:solidFill>
                <a:srgbClr val="92574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7" name="Freeform 4826"/>
            <p:cNvSpPr>
              <a:spLocks/>
            </p:cNvSpPr>
            <p:nvPr/>
          </p:nvSpPr>
          <p:spPr bwMode="auto">
            <a:xfrm>
              <a:off x="2423" y="2857"/>
              <a:ext cx="170" cy="95"/>
            </a:xfrm>
            <a:custGeom>
              <a:avLst/>
              <a:gdLst>
                <a:gd name="T0" fmla="*/ 425 w 68"/>
                <a:gd name="T1" fmla="*/ 0 h 38"/>
                <a:gd name="T2" fmla="*/ 0 w 68"/>
                <a:gd name="T3" fmla="*/ 200 h 38"/>
                <a:gd name="T4" fmla="*/ 0 60000 65536"/>
                <a:gd name="T5" fmla="*/ 0 60000 65536"/>
              </a:gdLst>
              <a:ahLst/>
              <a:cxnLst>
                <a:cxn ang="T4">
                  <a:pos x="T0" y="T1"/>
                </a:cxn>
                <a:cxn ang="T5">
                  <a:pos x="T2" y="T3"/>
                </a:cxn>
              </a:cxnLst>
              <a:rect l="0" t="0" r="r" b="b"/>
              <a:pathLst>
                <a:path w="68" h="38">
                  <a:moveTo>
                    <a:pt x="68" y="0"/>
                  </a:moveTo>
                  <a:cubicBezTo>
                    <a:pt x="61" y="18"/>
                    <a:pt x="26" y="38"/>
                    <a:pt x="0" y="32"/>
                  </a:cubicBezTo>
                </a:path>
              </a:pathLst>
            </a:custGeom>
            <a:noFill/>
            <a:ln w="7938" cap="rnd">
              <a:solidFill>
                <a:srgbClr val="92574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8" name="Freeform 4827"/>
            <p:cNvSpPr>
              <a:spLocks/>
            </p:cNvSpPr>
            <p:nvPr/>
          </p:nvSpPr>
          <p:spPr bwMode="auto">
            <a:xfrm>
              <a:off x="2523" y="2857"/>
              <a:ext cx="125" cy="125"/>
            </a:xfrm>
            <a:custGeom>
              <a:avLst/>
              <a:gdLst>
                <a:gd name="T0" fmla="*/ 313 w 50"/>
                <a:gd name="T1" fmla="*/ 0 h 50"/>
                <a:gd name="T2" fmla="*/ 0 w 50"/>
                <a:gd name="T3" fmla="*/ 313 h 50"/>
                <a:gd name="T4" fmla="*/ 0 60000 65536"/>
                <a:gd name="T5" fmla="*/ 0 60000 65536"/>
              </a:gdLst>
              <a:ahLst/>
              <a:cxnLst>
                <a:cxn ang="T4">
                  <a:pos x="T0" y="T1"/>
                </a:cxn>
                <a:cxn ang="T5">
                  <a:pos x="T2" y="T3"/>
                </a:cxn>
              </a:cxnLst>
              <a:rect l="0" t="0" r="r" b="b"/>
              <a:pathLst>
                <a:path w="50" h="50">
                  <a:moveTo>
                    <a:pt x="50" y="0"/>
                  </a:moveTo>
                  <a:cubicBezTo>
                    <a:pt x="46" y="27"/>
                    <a:pt x="31" y="50"/>
                    <a:pt x="0" y="50"/>
                  </a:cubicBezTo>
                </a:path>
              </a:pathLst>
            </a:custGeom>
            <a:noFill/>
            <a:ln w="7938" cap="rnd">
              <a:solidFill>
                <a:srgbClr val="92574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29" name="Freeform 4828"/>
            <p:cNvSpPr>
              <a:spLocks/>
            </p:cNvSpPr>
            <p:nvPr/>
          </p:nvSpPr>
          <p:spPr bwMode="auto">
            <a:xfrm>
              <a:off x="2488" y="2845"/>
              <a:ext cx="128" cy="147"/>
            </a:xfrm>
            <a:custGeom>
              <a:avLst/>
              <a:gdLst>
                <a:gd name="T0" fmla="*/ 321 w 51"/>
                <a:gd name="T1" fmla="*/ 0 h 59"/>
                <a:gd name="T2" fmla="*/ 0 w 51"/>
                <a:gd name="T3" fmla="*/ 336 h 59"/>
                <a:gd name="T4" fmla="*/ 0 60000 65536"/>
                <a:gd name="T5" fmla="*/ 0 60000 65536"/>
              </a:gdLst>
              <a:ahLst/>
              <a:cxnLst>
                <a:cxn ang="T4">
                  <a:pos x="T0" y="T1"/>
                </a:cxn>
                <a:cxn ang="T5">
                  <a:pos x="T2" y="T3"/>
                </a:cxn>
              </a:cxnLst>
              <a:rect l="0" t="0" r="r" b="b"/>
              <a:pathLst>
                <a:path w="51" h="59">
                  <a:moveTo>
                    <a:pt x="51" y="0"/>
                  </a:moveTo>
                  <a:cubicBezTo>
                    <a:pt x="48" y="23"/>
                    <a:pt x="33" y="59"/>
                    <a:pt x="0" y="54"/>
                  </a:cubicBezTo>
                </a:path>
              </a:pathLst>
            </a:custGeom>
            <a:noFill/>
            <a:ln w="7938" cap="rnd">
              <a:solidFill>
                <a:srgbClr val="92574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0" name="Freeform 4829"/>
            <p:cNvSpPr>
              <a:spLocks/>
            </p:cNvSpPr>
            <p:nvPr/>
          </p:nvSpPr>
          <p:spPr bwMode="auto">
            <a:xfrm>
              <a:off x="3238" y="2470"/>
              <a:ext cx="150" cy="55"/>
            </a:xfrm>
            <a:custGeom>
              <a:avLst/>
              <a:gdLst>
                <a:gd name="T0" fmla="*/ 375 w 60"/>
                <a:gd name="T1" fmla="*/ 75 h 22"/>
                <a:gd name="T2" fmla="*/ 0 w 60"/>
                <a:gd name="T3" fmla="*/ 0 h 22"/>
                <a:gd name="T4" fmla="*/ 0 60000 65536"/>
                <a:gd name="T5" fmla="*/ 0 60000 65536"/>
              </a:gdLst>
              <a:ahLst/>
              <a:cxnLst>
                <a:cxn ang="T4">
                  <a:pos x="T0" y="T1"/>
                </a:cxn>
                <a:cxn ang="T5">
                  <a:pos x="T2" y="T3"/>
                </a:cxn>
              </a:cxnLst>
              <a:rect l="0" t="0" r="r" b="b"/>
              <a:pathLst>
                <a:path w="60" h="22">
                  <a:moveTo>
                    <a:pt x="60" y="12"/>
                  </a:moveTo>
                  <a:cubicBezTo>
                    <a:pt x="41" y="22"/>
                    <a:pt x="17" y="8"/>
                    <a:pt x="0" y="0"/>
                  </a:cubicBezTo>
                </a:path>
              </a:pathLst>
            </a:custGeom>
            <a:noFill/>
            <a:ln w="7938" cap="rnd">
              <a:solidFill>
                <a:srgbClr val="A67461"/>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1" name="Freeform 4830"/>
            <p:cNvSpPr>
              <a:spLocks/>
            </p:cNvSpPr>
            <p:nvPr/>
          </p:nvSpPr>
          <p:spPr bwMode="auto">
            <a:xfrm>
              <a:off x="3231" y="2500"/>
              <a:ext cx="100" cy="70"/>
            </a:xfrm>
            <a:custGeom>
              <a:avLst/>
              <a:gdLst>
                <a:gd name="T0" fmla="*/ 0 w 40"/>
                <a:gd name="T1" fmla="*/ 0 h 28"/>
                <a:gd name="T2" fmla="*/ 250 w 40"/>
                <a:gd name="T3" fmla="*/ 175 h 28"/>
                <a:gd name="T4" fmla="*/ 0 60000 65536"/>
                <a:gd name="T5" fmla="*/ 0 60000 65536"/>
              </a:gdLst>
              <a:ahLst/>
              <a:cxnLst>
                <a:cxn ang="T4">
                  <a:pos x="T0" y="T1"/>
                </a:cxn>
                <a:cxn ang="T5">
                  <a:pos x="T2" y="T3"/>
                </a:cxn>
              </a:cxnLst>
              <a:rect l="0" t="0" r="r" b="b"/>
              <a:pathLst>
                <a:path w="40" h="28">
                  <a:moveTo>
                    <a:pt x="0" y="0"/>
                  </a:moveTo>
                  <a:cubicBezTo>
                    <a:pt x="8" y="17"/>
                    <a:pt x="24" y="28"/>
                    <a:pt x="40" y="28"/>
                  </a:cubicBezTo>
                </a:path>
              </a:pathLst>
            </a:custGeom>
            <a:noFill/>
            <a:ln w="7938" cap="rnd">
              <a:solidFill>
                <a:srgbClr val="A67461"/>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2" name="Freeform 4831"/>
            <p:cNvSpPr>
              <a:spLocks/>
            </p:cNvSpPr>
            <p:nvPr/>
          </p:nvSpPr>
          <p:spPr bwMode="auto">
            <a:xfrm>
              <a:off x="3223" y="2560"/>
              <a:ext cx="38" cy="57"/>
            </a:xfrm>
            <a:custGeom>
              <a:avLst/>
              <a:gdLst>
                <a:gd name="T0" fmla="*/ 0 w 15"/>
                <a:gd name="T1" fmla="*/ 0 h 23"/>
                <a:gd name="T2" fmla="*/ 96 w 15"/>
                <a:gd name="T3" fmla="*/ 141 h 23"/>
                <a:gd name="T4" fmla="*/ 0 60000 65536"/>
                <a:gd name="T5" fmla="*/ 0 60000 65536"/>
              </a:gdLst>
              <a:ahLst/>
              <a:cxnLst>
                <a:cxn ang="T4">
                  <a:pos x="T0" y="T1"/>
                </a:cxn>
                <a:cxn ang="T5">
                  <a:pos x="T2" y="T3"/>
                </a:cxn>
              </a:cxnLst>
              <a:rect l="0" t="0" r="r" b="b"/>
              <a:pathLst>
                <a:path w="15" h="23">
                  <a:moveTo>
                    <a:pt x="0" y="0"/>
                  </a:moveTo>
                  <a:cubicBezTo>
                    <a:pt x="5" y="10"/>
                    <a:pt x="5" y="20"/>
                    <a:pt x="15" y="23"/>
                  </a:cubicBezTo>
                </a:path>
              </a:pathLst>
            </a:custGeom>
            <a:noFill/>
            <a:ln w="7938" cap="rnd">
              <a:solidFill>
                <a:srgbClr val="A67461"/>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3" name="Freeform 4832"/>
            <p:cNvSpPr>
              <a:spLocks/>
            </p:cNvSpPr>
            <p:nvPr/>
          </p:nvSpPr>
          <p:spPr bwMode="auto">
            <a:xfrm>
              <a:off x="3248" y="2435"/>
              <a:ext cx="150" cy="37"/>
            </a:xfrm>
            <a:custGeom>
              <a:avLst/>
              <a:gdLst>
                <a:gd name="T0" fmla="*/ 375 w 60"/>
                <a:gd name="T1" fmla="*/ 0 h 15"/>
                <a:gd name="T2" fmla="*/ 0 w 60"/>
                <a:gd name="T3" fmla="*/ 30 h 15"/>
                <a:gd name="T4" fmla="*/ 0 60000 65536"/>
                <a:gd name="T5" fmla="*/ 0 60000 65536"/>
              </a:gdLst>
              <a:ahLst/>
              <a:cxnLst>
                <a:cxn ang="T4">
                  <a:pos x="T0" y="T1"/>
                </a:cxn>
                <a:cxn ang="T5">
                  <a:pos x="T2" y="T3"/>
                </a:cxn>
              </a:cxnLst>
              <a:rect l="0" t="0" r="r" b="b"/>
              <a:pathLst>
                <a:path w="60" h="15">
                  <a:moveTo>
                    <a:pt x="60" y="0"/>
                  </a:moveTo>
                  <a:cubicBezTo>
                    <a:pt x="46" y="7"/>
                    <a:pt x="31" y="15"/>
                    <a:pt x="0" y="5"/>
                  </a:cubicBezTo>
                </a:path>
              </a:pathLst>
            </a:custGeom>
            <a:noFill/>
            <a:ln w="7938" cap="rnd">
              <a:solidFill>
                <a:srgbClr val="A67461"/>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4" name="Freeform 4833"/>
            <p:cNvSpPr>
              <a:spLocks/>
            </p:cNvSpPr>
            <p:nvPr/>
          </p:nvSpPr>
          <p:spPr bwMode="auto">
            <a:xfrm>
              <a:off x="2598" y="2457"/>
              <a:ext cx="638" cy="1145"/>
            </a:xfrm>
            <a:custGeom>
              <a:avLst/>
              <a:gdLst>
                <a:gd name="T0" fmla="*/ 400 w 255"/>
                <a:gd name="T1" fmla="*/ 508 h 458"/>
                <a:gd name="T2" fmla="*/ 113 w 255"/>
                <a:gd name="T3" fmla="*/ 925 h 458"/>
                <a:gd name="T4" fmla="*/ 113 w 255"/>
                <a:gd name="T5" fmla="*/ 1338 h 458"/>
                <a:gd name="T6" fmla="*/ 0 w 255"/>
                <a:gd name="T7" fmla="*/ 1370 h 458"/>
                <a:gd name="T8" fmla="*/ 25 w 255"/>
                <a:gd name="T9" fmla="*/ 2563 h 458"/>
                <a:gd name="T10" fmla="*/ 620 w 255"/>
                <a:gd name="T11" fmla="*/ 2633 h 458"/>
                <a:gd name="T12" fmla="*/ 1108 w 255"/>
                <a:gd name="T13" fmla="*/ 1120 h 458"/>
                <a:gd name="T14" fmla="*/ 1596 w 255"/>
                <a:gd name="T15" fmla="*/ 0 h 4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5" h="458">
                  <a:moveTo>
                    <a:pt x="64" y="81"/>
                  </a:moveTo>
                  <a:cubicBezTo>
                    <a:pt x="61" y="125"/>
                    <a:pt x="26" y="140"/>
                    <a:pt x="18" y="148"/>
                  </a:cubicBezTo>
                  <a:cubicBezTo>
                    <a:pt x="20" y="164"/>
                    <a:pt x="20" y="187"/>
                    <a:pt x="18" y="214"/>
                  </a:cubicBezTo>
                  <a:cubicBezTo>
                    <a:pt x="18" y="224"/>
                    <a:pt x="0" y="219"/>
                    <a:pt x="0" y="219"/>
                  </a:cubicBezTo>
                  <a:cubicBezTo>
                    <a:pt x="7" y="239"/>
                    <a:pt x="4" y="362"/>
                    <a:pt x="4" y="410"/>
                  </a:cubicBezTo>
                  <a:cubicBezTo>
                    <a:pt x="4" y="458"/>
                    <a:pt x="97" y="458"/>
                    <a:pt x="99" y="421"/>
                  </a:cubicBezTo>
                  <a:cubicBezTo>
                    <a:pt x="104" y="352"/>
                    <a:pt x="138" y="262"/>
                    <a:pt x="177" y="179"/>
                  </a:cubicBezTo>
                  <a:cubicBezTo>
                    <a:pt x="216" y="95"/>
                    <a:pt x="248" y="88"/>
                    <a:pt x="255" y="0"/>
                  </a:cubicBezTo>
                </a:path>
              </a:pathLst>
            </a:custGeom>
            <a:noFill/>
            <a:ln w="12700" cap="rnd">
              <a:solidFill>
                <a:srgbClr val="490B0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5" name="Freeform 4834"/>
            <p:cNvSpPr>
              <a:spLocks/>
            </p:cNvSpPr>
            <p:nvPr/>
          </p:nvSpPr>
          <p:spPr bwMode="auto">
            <a:xfrm>
              <a:off x="2033" y="2620"/>
              <a:ext cx="565" cy="385"/>
            </a:xfrm>
            <a:custGeom>
              <a:avLst/>
              <a:gdLst>
                <a:gd name="T0" fmla="*/ 1413 w 226"/>
                <a:gd name="T1" fmla="*/ 963 h 154"/>
                <a:gd name="T2" fmla="*/ 1225 w 226"/>
                <a:gd name="T3" fmla="*/ 908 h 154"/>
                <a:gd name="T4" fmla="*/ 995 w 226"/>
                <a:gd name="T5" fmla="*/ 808 h 154"/>
                <a:gd name="T6" fmla="*/ 895 w 226"/>
                <a:gd name="T7" fmla="*/ 675 h 154"/>
                <a:gd name="T8" fmla="*/ 650 w 226"/>
                <a:gd name="T9" fmla="*/ 575 h 154"/>
                <a:gd name="T10" fmla="*/ 388 w 226"/>
                <a:gd name="T11" fmla="*/ 458 h 154"/>
                <a:gd name="T12" fmla="*/ 125 w 226"/>
                <a:gd name="T13" fmla="*/ 288 h 154"/>
                <a:gd name="T14" fmla="*/ 70 w 226"/>
                <a:gd name="T15" fmla="*/ 0 h 1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6" h="154">
                  <a:moveTo>
                    <a:pt x="226" y="154"/>
                  </a:moveTo>
                  <a:cubicBezTo>
                    <a:pt x="207" y="154"/>
                    <a:pt x="202" y="152"/>
                    <a:pt x="196" y="145"/>
                  </a:cubicBezTo>
                  <a:cubicBezTo>
                    <a:pt x="173" y="147"/>
                    <a:pt x="161" y="135"/>
                    <a:pt x="159" y="129"/>
                  </a:cubicBezTo>
                  <a:cubicBezTo>
                    <a:pt x="140" y="128"/>
                    <a:pt x="143" y="108"/>
                    <a:pt x="143" y="108"/>
                  </a:cubicBezTo>
                  <a:cubicBezTo>
                    <a:pt x="126" y="112"/>
                    <a:pt x="110" y="103"/>
                    <a:pt x="104" y="92"/>
                  </a:cubicBezTo>
                  <a:cubicBezTo>
                    <a:pt x="78" y="92"/>
                    <a:pt x="67" y="91"/>
                    <a:pt x="62" y="73"/>
                  </a:cubicBezTo>
                  <a:cubicBezTo>
                    <a:pt x="34" y="68"/>
                    <a:pt x="16" y="59"/>
                    <a:pt x="20" y="46"/>
                  </a:cubicBezTo>
                  <a:cubicBezTo>
                    <a:pt x="2" y="41"/>
                    <a:pt x="0" y="17"/>
                    <a:pt x="11" y="0"/>
                  </a:cubicBezTo>
                </a:path>
              </a:pathLst>
            </a:custGeom>
            <a:noFill/>
            <a:ln w="12700" cap="rnd">
              <a:solidFill>
                <a:srgbClr val="490B0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6" name="Freeform 4835"/>
            <p:cNvSpPr>
              <a:spLocks/>
            </p:cNvSpPr>
            <p:nvPr/>
          </p:nvSpPr>
          <p:spPr bwMode="auto">
            <a:xfrm>
              <a:off x="2556" y="742"/>
              <a:ext cx="1715" cy="1333"/>
            </a:xfrm>
            <a:custGeom>
              <a:avLst/>
              <a:gdLst>
                <a:gd name="T0" fmla="*/ 0 w 686"/>
                <a:gd name="T1" fmla="*/ 95 h 533"/>
                <a:gd name="T2" fmla="*/ 550 w 686"/>
                <a:gd name="T3" fmla="*/ 8 h 533"/>
                <a:gd name="T4" fmla="*/ 900 w 686"/>
                <a:gd name="T5" fmla="*/ 25 h 533"/>
                <a:gd name="T6" fmla="*/ 1070 w 686"/>
                <a:gd name="T7" fmla="*/ 13 h 533"/>
                <a:gd name="T8" fmla="*/ 2038 w 686"/>
                <a:gd name="T9" fmla="*/ 175 h 533"/>
                <a:gd name="T10" fmla="*/ 2233 w 686"/>
                <a:gd name="T11" fmla="*/ 275 h 533"/>
                <a:gd name="T12" fmla="*/ 2413 w 686"/>
                <a:gd name="T13" fmla="*/ 283 h 533"/>
                <a:gd name="T14" fmla="*/ 2570 w 686"/>
                <a:gd name="T15" fmla="*/ 363 h 533"/>
                <a:gd name="T16" fmla="*/ 2675 w 686"/>
                <a:gd name="T17" fmla="*/ 400 h 533"/>
                <a:gd name="T18" fmla="*/ 2833 w 686"/>
                <a:gd name="T19" fmla="*/ 450 h 533"/>
                <a:gd name="T20" fmla="*/ 3195 w 686"/>
                <a:gd name="T21" fmla="*/ 650 h 533"/>
                <a:gd name="T22" fmla="*/ 3300 w 686"/>
                <a:gd name="T23" fmla="*/ 708 h 533"/>
                <a:gd name="T24" fmla="*/ 3575 w 686"/>
                <a:gd name="T25" fmla="*/ 895 h 533"/>
                <a:gd name="T26" fmla="*/ 3658 w 686"/>
                <a:gd name="T27" fmla="*/ 1013 h 533"/>
                <a:gd name="T28" fmla="*/ 3738 w 686"/>
                <a:gd name="T29" fmla="*/ 1100 h 533"/>
                <a:gd name="T30" fmla="*/ 3908 w 686"/>
                <a:gd name="T31" fmla="*/ 1371 h 533"/>
                <a:gd name="T32" fmla="*/ 4050 w 686"/>
                <a:gd name="T33" fmla="*/ 1526 h 533"/>
                <a:gd name="T34" fmla="*/ 4183 w 686"/>
                <a:gd name="T35" fmla="*/ 1871 h 533"/>
                <a:gd name="T36" fmla="*/ 4270 w 686"/>
                <a:gd name="T37" fmla="*/ 2521 h 533"/>
                <a:gd name="T38" fmla="*/ 4238 w 686"/>
                <a:gd name="T39" fmla="*/ 2989 h 533"/>
                <a:gd name="T40" fmla="*/ 3950 w 686"/>
                <a:gd name="T41" fmla="*/ 3221 h 533"/>
                <a:gd name="T42" fmla="*/ 3670 w 686"/>
                <a:gd name="T43" fmla="*/ 3334 h 5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86" h="533">
                  <a:moveTo>
                    <a:pt x="0" y="15"/>
                  </a:moveTo>
                  <a:cubicBezTo>
                    <a:pt x="32" y="9"/>
                    <a:pt x="67" y="1"/>
                    <a:pt x="88" y="1"/>
                  </a:cubicBezTo>
                  <a:cubicBezTo>
                    <a:pt x="104" y="0"/>
                    <a:pt x="121" y="3"/>
                    <a:pt x="144" y="4"/>
                  </a:cubicBezTo>
                  <a:cubicBezTo>
                    <a:pt x="152" y="5"/>
                    <a:pt x="162" y="2"/>
                    <a:pt x="171" y="2"/>
                  </a:cubicBezTo>
                  <a:cubicBezTo>
                    <a:pt x="216" y="6"/>
                    <a:pt x="269" y="13"/>
                    <a:pt x="326" y="28"/>
                  </a:cubicBezTo>
                  <a:cubicBezTo>
                    <a:pt x="333" y="30"/>
                    <a:pt x="350" y="43"/>
                    <a:pt x="357" y="44"/>
                  </a:cubicBezTo>
                  <a:cubicBezTo>
                    <a:pt x="367" y="45"/>
                    <a:pt x="376" y="44"/>
                    <a:pt x="386" y="45"/>
                  </a:cubicBezTo>
                  <a:cubicBezTo>
                    <a:pt x="398" y="47"/>
                    <a:pt x="399" y="54"/>
                    <a:pt x="411" y="58"/>
                  </a:cubicBezTo>
                  <a:cubicBezTo>
                    <a:pt x="415" y="59"/>
                    <a:pt x="424" y="63"/>
                    <a:pt x="428" y="64"/>
                  </a:cubicBezTo>
                  <a:cubicBezTo>
                    <a:pt x="437" y="67"/>
                    <a:pt x="445" y="69"/>
                    <a:pt x="453" y="72"/>
                  </a:cubicBezTo>
                  <a:cubicBezTo>
                    <a:pt x="477" y="80"/>
                    <a:pt x="490" y="94"/>
                    <a:pt x="511" y="104"/>
                  </a:cubicBezTo>
                  <a:cubicBezTo>
                    <a:pt x="515" y="106"/>
                    <a:pt x="523" y="111"/>
                    <a:pt x="528" y="113"/>
                  </a:cubicBezTo>
                  <a:cubicBezTo>
                    <a:pt x="544" y="120"/>
                    <a:pt x="559" y="132"/>
                    <a:pt x="572" y="143"/>
                  </a:cubicBezTo>
                  <a:cubicBezTo>
                    <a:pt x="576" y="147"/>
                    <a:pt x="581" y="158"/>
                    <a:pt x="585" y="162"/>
                  </a:cubicBezTo>
                  <a:cubicBezTo>
                    <a:pt x="589" y="167"/>
                    <a:pt x="594" y="172"/>
                    <a:pt x="598" y="176"/>
                  </a:cubicBezTo>
                  <a:cubicBezTo>
                    <a:pt x="609" y="189"/>
                    <a:pt x="616" y="208"/>
                    <a:pt x="625" y="219"/>
                  </a:cubicBezTo>
                  <a:cubicBezTo>
                    <a:pt x="633" y="230"/>
                    <a:pt x="642" y="234"/>
                    <a:pt x="648" y="244"/>
                  </a:cubicBezTo>
                  <a:cubicBezTo>
                    <a:pt x="658" y="260"/>
                    <a:pt x="661" y="281"/>
                    <a:pt x="669" y="299"/>
                  </a:cubicBezTo>
                  <a:cubicBezTo>
                    <a:pt x="686" y="344"/>
                    <a:pt x="685" y="357"/>
                    <a:pt x="683" y="403"/>
                  </a:cubicBezTo>
                  <a:cubicBezTo>
                    <a:pt x="683" y="434"/>
                    <a:pt x="685" y="465"/>
                    <a:pt x="678" y="478"/>
                  </a:cubicBezTo>
                  <a:cubicBezTo>
                    <a:pt x="671" y="490"/>
                    <a:pt x="657" y="504"/>
                    <a:pt x="632" y="515"/>
                  </a:cubicBezTo>
                  <a:cubicBezTo>
                    <a:pt x="607" y="525"/>
                    <a:pt x="598" y="524"/>
                    <a:pt x="587" y="533"/>
                  </a:cubicBezTo>
                </a:path>
              </a:pathLst>
            </a:custGeom>
            <a:noFill/>
            <a:ln w="12700" cap="rnd">
              <a:solidFill>
                <a:srgbClr val="490B0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7" name="Freeform 4836"/>
            <p:cNvSpPr>
              <a:spLocks/>
            </p:cNvSpPr>
            <p:nvPr/>
          </p:nvSpPr>
          <p:spPr bwMode="auto">
            <a:xfrm>
              <a:off x="1831" y="1902"/>
              <a:ext cx="1440" cy="405"/>
            </a:xfrm>
            <a:custGeom>
              <a:avLst/>
              <a:gdLst>
                <a:gd name="T0" fmla="*/ 3600 w 576"/>
                <a:gd name="T1" fmla="*/ 1013 h 162"/>
                <a:gd name="T2" fmla="*/ 3425 w 576"/>
                <a:gd name="T3" fmla="*/ 538 h 162"/>
                <a:gd name="T4" fmla="*/ 3250 w 576"/>
                <a:gd name="T5" fmla="*/ 470 h 162"/>
                <a:gd name="T6" fmla="*/ 3188 w 576"/>
                <a:gd name="T7" fmla="*/ 358 h 162"/>
                <a:gd name="T8" fmla="*/ 2683 w 576"/>
                <a:gd name="T9" fmla="*/ 208 h 162"/>
                <a:gd name="T10" fmla="*/ 2525 w 576"/>
                <a:gd name="T11" fmla="*/ 258 h 162"/>
                <a:gd name="T12" fmla="*/ 2350 w 576"/>
                <a:gd name="T13" fmla="*/ 225 h 162"/>
                <a:gd name="T14" fmla="*/ 1713 w 576"/>
                <a:gd name="T15" fmla="*/ 195 h 162"/>
                <a:gd name="T16" fmla="*/ 1275 w 576"/>
                <a:gd name="T17" fmla="*/ 175 h 162"/>
                <a:gd name="T18" fmla="*/ 1158 w 576"/>
                <a:gd name="T19" fmla="*/ 258 h 162"/>
                <a:gd name="T20" fmla="*/ 970 w 576"/>
                <a:gd name="T21" fmla="*/ 233 h 162"/>
                <a:gd name="T22" fmla="*/ 625 w 576"/>
                <a:gd name="T23" fmla="*/ 225 h 162"/>
                <a:gd name="T24" fmla="*/ 145 w 576"/>
                <a:gd name="T25" fmla="*/ 38 h 162"/>
                <a:gd name="T26" fmla="*/ 0 w 576"/>
                <a:gd name="T27" fmla="*/ 145 h 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6" h="162">
                  <a:moveTo>
                    <a:pt x="576" y="162"/>
                  </a:moveTo>
                  <a:cubicBezTo>
                    <a:pt x="570" y="130"/>
                    <a:pt x="565" y="104"/>
                    <a:pt x="548" y="86"/>
                  </a:cubicBezTo>
                  <a:cubicBezTo>
                    <a:pt x="543" y="80"/>
                    <a:pt x="529" y="81"/>
                    <a:pt x="520" y="75"/>
                  </a:cubicBezTo>
                  <a:cubicBezTo>
                    <a:pt x="514" y="71"/>
                    <a:pt x="515" y="61"/>
                    <a:pt x="510" y="57"/>
                  </a:cubicBezTo>
                  <a:cubicBezTo>
                    <a:pt x="483" y="40"/>
                    <a:pt x="466" y="30"/>
                    <a:pt x="429" y="33"/>
                  </a:cubicBezTo>
                  <a:cubicBezTo>
                    <a:pt x="422" y="34"/>
                    <a:pt x="413" y="41"/>
                    <a:pt x="404" y="41"/>
                  </a:cubicBezTo>
                  <a:cubicBezTo>
                    <a:pt x="395" y="42"/>
                    <a:pt x="386" y="36"/>
                    <a:pt x="376" y="36"/>
                  </a:cubicBezTo>
                  <a:cubicBezTo>
                    <a:pt x="340" y="38"/>
                    <a:pt x="302" y="37"/>
                    <a:pt x="274" y="31"/>
                  </a:cubicBezTo>
                  <a:cubicBezTo>
                    <a:pt x="242" y="25"/>
                    <a:pt x="223" y="25"/>
                    <a:pt x="204" y="28"/>
                  </a:cubicBezTo>
                  <a:cubicBezTo>
                    <a:pt x="197" y="29"/>
                    <a:pt x="194" y="40"/>
                    <a:pt x="185" y="41"/>
                  </a:cubicBezTo>
                  <a:cubicBezTo>
                    <a:pt x="175" y="43"/>
                    <a:pt x="163" y="35"/>
                    <a:pt x="155" y="37"/>
                  </a:cubicBezTo>
                  <a:cubicBezTo>
                    <a:pt x="140" y="40"/>
                    <a:pt x="126" y="41"/>
                    <a:pt x="100" y="36"/>
                  </a:cubicBezTo>
                  <a:cubicBezTo>
                    <a:pt x="73" y="25"/>
                    <a:pt x="46" y="0"/>
                    <a:pt x="23" y="6"/>
                  </a:cubicBezTo>
                  <a:cubicBezTo>
                    <a:pt x="9" y="7"/>
                    <a:pt x="0" y="23"/>
                    <a:pt x="0" y="23"/>
                  </a:cubicBezTo>
                </a:path>
              </a:pathLst>
            </a:custGeom>
            <a:noFill/>
            <a:ln w="12700" cap="rnd">
              <a:solidFill>
                <a:srgbClr val="490B0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8" name="Freeform 4837"/>
            <p:cNvSpPr>
              <a:spLocks/>
            </p:cNvSpPr>
            <p:nvPr/>
          </p:nvSpPr>
          <p:spPr bwMode="auto">
            <a:xfrm>
              <a:off x="3268" y="1977"/>
              <a:ext cx="948" cy="463"/>
            </a:xfrm>
            <a:custGeom>
              <a:avLst/>
              <a:gdLst>
                <a:gd name="T0" fmla="*/ 2371 w 379"/>
                <a:gd name="T1" fmla="*/ 0 h 185"/>
                <a:gd name="T2" fmla="*/ 1909 w 379"/>
                <a:gd name="T3" fmla="*/ 676 h 185"/>
                <a:gd name="T4" fmla="*/ 1521 w 379"/>
                <a:gd name="T5" fmla="*/ 946 h 185"/>
                <a:gd name="T6" fmla="*/ 1076 w 379"/>
                <a:gd name="T7" fmla="*/ 1021 h 185"/>
                <a:gd name="T8" fmla="*/ 645 w 379"/>
                <a:gd name="T9" fmla="*/ 1114 h 185"/>
                <a:gd name="T10" fmla="*/ 270 w 379"/>
                <a:gd name="T11" fmla="*/ 1134 h 185"/>
                <a:gd name="T12" fmla="*/ 0 w 379"/>
                <a:gd name="T13" fmla="*/ 1084 h 1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9" h="185">
                  <a:moveTo>
                    <a:pt x="379" y="0"/>
                  </a:moveTo>
                  <a:cubicBezTo>
                    <a:pt x="376" y="46"/>
                    <a:pt x="333" y="88"/>
                    <a:pt x="305" y="108"/>
                  </a:cubicBezTo>
                  <a:cubicBezTo>
                    <a:pt x="277" y="127"/>
                    <a:pt x="274" y="137"/>
                    <a:pt x="243" y="151"/>
                  </a:cubicBezTo>
                  <a:cubicBezTo>
                    <a:pt x="211" y="165"/>
                    <a:pt x="212" y="156"/>
                    <a:pt x="172" y="163"/>
                  </a:cubicBezTo>
                  <a:cubicBezTo>
                    <a:pt x="122" y="172"/>
                    <a:pt x="122" y="178"/>
                    <a:pt x="103" y="178"/>
                  </a:cubicBezTo>
                  <a:cubicBezTo>
                    <a:pt x="75" y="178"/>
                    <a:pt x="64" y="185"/>
                    <a:pt x="43" y="181"/>
                  </a:cubicBezTo>
                  <a:cubicBezTo>
                    <a:pt x="22" y="178"/>
                    <a:pt x="0" y="173"/>
                    <a:pt x="0" y="173"/>
                  </a:cubicBezTo>
                </a:path>
              </a:pathLst>
            </a:custGeom>
            <a:noFill/>
            <a:ln w="12700" cap="rnd">
              <a:solidFill>
                <a:srgbClr val="490B0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39" name="Freeform 4838"/>
            <p:cNvSpPr>
              <a:spLocks/>
            </p:cNvSpPr>
            <p:nvPr/>
          </p:nvSpPr>
          <p:spPr bwMode="auto">
            <a:xfrm>
              <a:off x="3178" y="2435"/>
              <a:ext cx="238" cy="230"/>
            </a:xfrm>
            <a:custGeom>
              <a:avLst/>
              <a:gdLst>
                <a:gd name="T0" fmla="*/ 596 w 95"/>
                <a:gd name="T1" fmla="*/ 0 h 92"/>
                <a:gd name="T2" fmla="*/ 584 w 95"/>
                <a:gd name="T3" fmla="*/ 95 h 92"/>
                <a:gd name="T4" fmla="*/ 471 w 95"/>
                <a:gd name="T5" fmla="*/ 213 h 92"/>
                <a:gd name="T6" fmla="*/ 433 w 95"/>
                <a:gd name="T7" fmla="*/ 313 h 92"/>
                <a:gd name="T8" fmla="*/ 346 w 95"/>
                <a:gd name="T9" fmla="*/ 338 h 92"/>
                <a:gd name="T10" fmla="*/ 263 w 95"/>
                <a:gd name="T11" fmla="*/ 438 h 92"/>
                <a:gd name="T12" fmla="*/ 163 w 95"/>
                <a:gd name="T13" fmla="*/ 475 h 92"/>
                <a:gd name="T14" fmla="*/ 0 w 95"/>
                <a:gd name="T15" fmla="*/ 575 h 9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 h="92">
                  <a:moveTo>
                    <a:pt x="95" y="0"/>
                  </a:moveTo>
                  <a:cubicBezTo>
                    <a:pt x="93" y="5"/>
                    <a:pt x="95" y="11"/>
                    <a:pt x="93" y="15"/>
                  </a:cubicBezTo>
                  <a:cubicBezTo>
                    <a:pt x="89" y="22"/>
                    <a:pt x="80" y="28"/>
                    <a:pt x="75" y="34"/>
                  </a:cubicBezTo>
                  <a:cubicBezTo>
                    <a:pt x="72" y="38"/>
                    <a:pt x="73" y="46"/>
                    <a:pt x="69" y="50"/>
                  </a:cubicBezTo>
                  <a:cubicBezTo>
                    <a:pt x="66" y="53"/>
                    <a:pt x="58" y="52"/>
                    <a:pt x="55" y="54"/>
                  </a:cubicBezTo>
                  <a:cubicBezTo>
                    <a:pt x="51" y="58"/>
                    <a:pt x="47" y="67"/>
                    <a:pt x="42" y="70"/>
                  </a:cubicBezTo>
                  <a:cubicBezTo>
                    <a:pt x="37" y="74"/>
                    <a:pt x="31" y="73"/>
                    <a:pt x="26" y="76"/>
                  </a:cubicBezTo>
                  <a:cubicBezTo>
                    <a:pt x="18" y="81"/>
                    <a:pt x="9" y="87"/>
                    <a:pt x="0" y="92"/>
                  </a:cubicBezTo>
                </a:path>
              </a:pathLst>
            </a:custGeom>
            <a:noFill/>
            <a:ln w="12700" cap="rnd">
              <a:solidFill>
                <a:srgbClr val="490B0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40" name="Freeform 4839"/>
            <p:cNvSpPr>
              <a:spLocks/>
            </p:cNvSpPr>
            <p:nvPr/>
          </p:nvSpPr>
          <p:spPr bwMode="auto">
            <a:xfrm>
              <a:off x="2758" y="2677"/>
              <a:ext cx="213" cy="795"/>
            </a:xfrm>
            <a:custGeom>
              <a:avLst/>
              <a:gdLst>
                <a:gd name="T0" fmla="*/ 0 w 85"/>
                <a:gd name="T1" fmla="*/ 1988 h 318"/>
                <a:gd name="T2" fmla="*/ 338 w 85"/>
                <a:gd name="T3" fmla="*/ 763 h 318"/>
                <a:gd name="T4" fmla="*/ 514 w 85"/>
                <a:gd name="T5" fmla="*/ 150 h 318"/>
                <a:gd name="T6" fmla="*/ 509 w 85"/>
                <a:gd name="T7" fmla="*/ 8 h 318"/>
                <a:gd name="T8" fmla="*/ 526 w 85"/>
                <a:gd name="T9" fmla="*/ 0 h 318"/>
                <a:gd name="T10" fmla="*/ 534 w 85"/>
                <a:gd name="T11" fmla="*/ 150 h 318"/>
                <a:gd name="T12" fmla="*/ 351 w 85"/>
                <a:gd name="T13" fmla="*/ 770 h 318"/>
                <a:gd name="T14" fmla="*/ 0 w 85"/>
                <a:gd name="T15" fmla="*/ 1988 h 3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5" h="318">
                  <a:moveTo>
                    <a:pt x="0" y="318"/>
                  </a:moveTo>
                  <a:cubicBezTo>
                    <a:pt x="5" y="292"/>
                    <a:pt x="27" y="180"/>
                    <a:pt x="54" y="122"/>
                  </a:cubicBezTo>
                  <a:cubicBezTo>
                    <a:pt x="74" y="76"/>
                    <a:pt x="82" y="52"/>
                    <a:pt x="82" y="24"/>
                  </a:cubicBezTo>
                  <a:cubicBezTo>
                    <a:pt x="82" y="17"/>
                    <a:pt x="82" y="9"/>
                    <a:pt x="81" y="1"/>
                  </a:cubicBezTo>
                  <a:cubicBezTo>
                    <a:pt x="84" y="0"/>
                    <a:pt x="84" y="0"/>
                    <a:pt x="84" y="0"/>
                  </a:cubicBezTo>
                  <a:cubicBezTo>
                    <a:pt x="85" y="8"/>
                    <a:pt x="85" y="16"/>
                    <a:pt x="85" y="24"/>
                  </a:cubicBezTo>
                  <a:cubicBezTo>
                    <a:pt x="85" y="51"/>
                    <a:pt x="76" y="77"/>
                    <a:pt x="56" y="123"/>
                  </a:cubicBezTo>
                  <a:cubicBezTo>
                    <a:pt x="29" y="181"/>
                    <a:pt x="5" y="292"/>
                    <a:pt x="0" y="318"/>
                  </a:cubicBezTo>
                </a:path>
              </a:pathLst>
            </a:custGeom>
            <a:solidFill>
              <a:srgbClr val="90544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41" name="Freeform 4840"/>
            <p:cNvSpPr>
              <a:spLocks/>
            </p:cNvSpPr>
            <p:nvPr/>
          </p:nvSpPr>
          <p:spPr bwMode="auto">
            <a:xfrm>
              <a:off x="2638" y="2990"/>
              <a:ext cx="15" cy="365"/>
            </a:xfrm>
            <a:custGeom>
              <a:avLst/>
              <a:gdLst>
                <a:gd name="T0" fmla="*/ 0 w 6"/>
                <a:gd name="T1" fmla="*/ 133 h 146"/>
                <a:gd name="T2" fmla="*/ 0 w 6"/>
                <a:gd name="T3" fmla="*/ 13 h 146"/>
                <a:gd name="T4" fmla="*/ 8 w 6"/>
                <a:gd name="T5" fmla="*/ 8 h 146"/>
                <a:gd name="T6" fmla="*/ 20 w 6"/>
                <a:gd name="T7" fmla="*/ 0 h 146"/>
                <a:gd name="T8" fmla="*/ 25 w 6"/>
                <a:gd name="T9" fmla="*/ 120 h 146"/>
                <a:gd name="T10" fmla="*/ 38 w 6"/>
                <a:gd name="T11" fmla="*/ 913 h 146"/>
                <a:gd name="T12" fmla="*/ 0 w 6"/>
                <a:gd name="T13" fmla="*/ 133 h 1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46">
                  <a:moveTo>
                    <a:pt x="0" y="21"/>
                  </a:moveTo>
                  <a:cubicBezTo>
                    <a:pt x="0" y="13"/>
                    <a:pt x="0" y="8"/>
                    <a:pt x="0" y="2"/>
                  </a:cubicBezTo>
                  <a:cubicBezTo>
                    <a:pt x="1" y="1"/>
                    <a:pt x="1" y="1"/>
                    <a:pt x="1" y="1"/>
                  </a:cubicBezTo>
                  <a:cubicBezTo>
                    <a:pt x="3" y="0"/>
                    <a:pt x="3" y="0"/>
                    <a:pt x="3" y="0"/>
                  </a:cubicBezTo>
                  <a:cubicBezTo>
                    <a:pt x="3" y="5"/>
                    <a:pt x="4" y="12"/>
                    <a:pt x="4" y="19"/>
                  </a:cubicBezTo>
                  <a:cubicBezTo>
                    <a:pt x="4" y="51"/>
                    <a:pt x="5" y="102"/>
                    <a:pt x="6" y="146"/>
                  </a:cubicBezTo>
                  <a:cubicBezTo>
                    <a:pt x="5" y="102"/>
                    <a:pt x="0" y="52"/>
                    <a:pt x="0" y="21"/>
                  </a:cubicBezTo>
                </a:path>
              </a:pathLst>
            </a:custGeom>
            <a:solidFill>
              <a:srgbClr val="90544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42" name="Freeform 4841"/>
            <p:cNvSpPr>
              <a:spLocks/>
            </p:cNvSpPr>
            <p:nvPr/>
          </p:nvSpPr>
          <p:spPr bwMode="auto">
            <a:xfrm>
              <a:off x="2638" y="2990"/>
              <a:ext cx="10" cy="95"/>
            </a:xfrm>
            <a:custGeom>
              <a:avLst/>
              <a:gdLst>
                <a:gd name="T0" fmla="*/ 25 w 4"/>
                <a:gd name="T1" fmla="*/ 238 h 38"/>
                <a:gd name="T2" fmla="*/ 8 w 4"/>
                <a:gd name="T3" fmla="*/ 20 h 38"/>
                <a:gd name="T4" fmla="*/ 8 w 4"/>
                <a:gd name="T5" fmla="*/ 8 h 38"/>
                <a:gd name="T6" fmla="*/ 20 w 4"/>
                <a:gd name="T7" fmla="*/ 0 h 38"/>
                <a:gd name="T8" fmla="*/ 25 w 4"/>
                <a:gd name="T9" fmla="*/ 120 h 38"/>
                <a:gd name="T10" fmla="*/ 25 w 4"/>
                <a:gd name="T11" fmla="*/ 238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8">
                  <a:moveTo>
                    <a:pt x="4" y="38"/>
                  </a:moveTo>
                  <a:cubicBezTo>
                    <a:pt x="4" y="30"/>
                    <a:pt x="0" y="8"/>
                    <a:pt x="1" y="3"/>
                  </a:cubicBezTo>
                  <a:cubicBezTo>
                    <a:pt x="1" y="1"/>
                    <a:pt x="1" y="1"/>
                    <a:pt x="1" y="1"/>
                  </a:cubicBezTo>
                  <a:cubicBezTo>
                    <a:pt x="3" y="0"/>
                    <a:pt x="3" y="0"/>
                    <a:pt x="3" y="0"/>
                  </a:cubicBezTo>
                  <a:cubicBezTo>
                    <a:pt x="3" y="5"/>
                    <a:pt x="4" y="12"/>
                    <a:pt x="4" y="19"/>
                  </a:cubicBezTo>
                  <a:cubicBezTo>
                    <a:pt x="4" y="38"/>
                    <a:pt x="4" y="38"/>
                    <a:pt x="4" y="38"/>
                  </a:cubicBezTo>
                </a:path>
              </a:pathLst>
            </a:custGeom>
            <a:solidFill>
              <a:srgbClr val="490B0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43" name="Freeform 4842"/>
            <p:cNvSpPr>
              <a:spLocks/>
            </p:cNvSpPr>
            <p:nvPr/>
          </p:nvSpPr>
          <p:spPr bwMode="auto">
            <a:xfrm>
              <a:off x="1486" y="769"/>
              <a:ext cx="2645" cy="1913"/>
            </a:xfrm>
            <a:custGeom>
              <a:avLst/>
              <a:gdLst>
                <a:gd name="T0" fmla="*/ 5963 w 1058"/>
                <a:gd name="T1" fmla="*/ 925 h 765"/>
                <a:gd name="T2" fmla="*/ 6008 w 1058"/>
                <a:gd name="T3" fmla="*/ 1025 h 765"/>
                <a:gd name="T4" fmla="*/ 6138 w 1058"/>
                <a:gd name="T5" fmla="*/ 1133 h 765"/>
                <a:gd name="T6" fmla="*/ 6233 w 1058"/>
                <a:gd name="T7" fmla="*/ 1250 h 765"/>
                <a:gd name="T8" fmla="*/ 6388 w 1058"/>
                <a:gd name="T9" fmla="*/ 1483 h 765"/>
                <a:gd name="T10" fmla="*/ 6470 w 1058"/>
                <a:gd name="T11" fmla="*/ 1775 h 765"/>
                <a:gd name="T12" fmla="*/ 6600 w 1058"/>
                <a:gd name="T13" fmla="*/ 2108 h 765"/>
                <a:gd name="T14" fmla="*/ 6613 w 1058"/>
                <a:gd name="T15" fmla="*/ 2376 h 765"/>
                <a:gd name="T16" fmla="*/ 6545 w 1058"/>
                <a:gd name="T17" fmla="*/ 2583 h 765"/>
                <a:gd name="T18" fmla="*/ 6575 w 1058"/>
                <a:gd name="T19" fmla="*/ 2688 h 765"/>
                <a:gd name="T20" fmla="*/ 6370 w 1058"/>
                <a:gd name="T21" fmla="*/ 3213 h 765"/>
                <a:gd name="T22" fmla="*/ 6238 w 1058"/>
                <a:gd name="T23" fmla="*/ 3408 h 765"/>
                <a:gd name="T24" fmla="*/ 6138 w 1058"/>
                <a:gd name="T25" fmla="*/ 3471 h 765"/>
                <a:gd name="T26" fmla="*/ 5758 w 1058"/>
                <a:gd name="T27" fmla="*/ 3701 h 765"/>
                <a:gd name="T28" fmla="*/ 5363 w 1058"/>
                <a:gd name="T29" fmla="*/ 3733 h 765"/>
                <a:gd name="T30" fmla="*/ 5083 w 1058"/>
                <a:gd name="T31" fmla="*/ 3808 h 765"/>
                <a:gd name="T32" fmla="*/ 4758 w 1058"/>
                <a:gd name="T33" fmla="*/ 3846 h 765"/>
                <a:gd name="T34" fmla="*/ 4470 w 1058"/>
                <a:gd name="T35" fmla="*/ 3859 h 765"/>
                <a:gd name="T36" fmla="*/ 4095 w 1058"/>
                <a:gd name="T37" fmla="*/ 4576 h 765"/>
                <a:gd name="T38" fmla="*/ 3425 w 1058"/>
                <a:gd name="T39" fmla="*/ 4764 h 765"/>
                <a:gd name="T40" fmla="*/ 2725 w 1058"/>
                <a:gd name="T41" fmla="*/ 4609 h 765"/>
                <a:gd name="T42" fmla="*/ 1988 w 1058"/>
                <a:gd name="T43" fmla="*/ 4584 h 765"/>
                <a:gd name="T44" fmla="*/ 1833 w 1058"/>
                <a:gd name="T45" fmla="*/ 4626 h 765"/>
                <a:gd name="T46" fmla="*/ 1608 w 1058"/>
                <a:gd name="T47" fmla="*/ 4601 h 765"/>
                <a:gd name="T48" fmla="*/ 1233 w 1058"/>
                <a:gd name="T49" fmla="*/ 4571 h 765"/>
                <a:gd name="T50" fmla="*/ 1008 w 1058"/>
                <a:gd name="T51" fmla="*/ 4451 h 765"/>
                <a:gd name="T52" fmla="*/ 708 w 1058"/>
                <a:gd name="T53" fmla="*/ 4401 h 765"/>
                <a:gd name="T54" fmla="*/ 413 w 1058"/>
                <a:gd name="T55" fmla="*/ 4151 h 765"/>
                <a:gd name="T56" fmla="*/ 363 w 1058"/>
                <a:gd name="T57" fmla="*/ 4034 h 765"/>
                <a:gd name="T58" fmla="*/ 283 w 1058"/>
                <a:gd name="T59" fmla="*/ 3971 h 765"/>
                <a:gd name="T60" fmla="*/ 95 w 1058"/>
                <a:gd name="T61" fmla="*/ 3376 h 765"/>
                <a:gd name="T62" fmla="*/ 100 w 1058"/>
                <a:gd name="T63" fmla="*/ 3258 h 765"/>
                <a:gd name="T64" fmla="*/ 50 w 1058"/>
                <a:gd name="T65" fmla="*/ 3101 h 765"/>
                <a:gd name="T66" fmla="*/ 50 w 1058"/>
                <a:gd name="T67" fmla="*/ 2226 h 765"/>
                <a:gd name="T68" fmla="*/ 100 w 1058"/>
                <a:gd name="T69" fmla="*/ 2133 h 765"/>
                <a:gd name="T70" fmla="*/ 100 w 1058"/>
                <a:gd name="T71" fmla="*/ 1926 h 765"/>
                <a:gd name="T72" fmla="*/ 633 w 1058"/>
                <a:gd name="T73" fmla="*/ 1125 h 765"/>
                <a:gd name="T74" fmla="*/ 875 w 1058"/>
                <a:gd name="T75" fmla="*/ 945 h 765"/>
                <a:gd name="T76" fmla="*/ 1250 w 1058"/>
                <a:gd name="T77" fmla="*/ 625 h 765"/>
                <a:gd name="T78" fmla="*/ 1525 w 1058"/>
                <a:gd name="T79" fmla="*/ 388 h 765"/>
                <a:gd name="T80" fmla="*/ 2133 w 1058"/>
                <a:gd name="T81" fmla="*/ 108 h 765"/>
                <a:gd name="T82" fmla="*/ 2383 w 1058"/>
                <a:gd name="T83" fmla="*/ 95 h 765"/>
                <a:gd name="T84" fmla="*/ 2825 w 1058"/>
                <a:gd name="T85" fmla="*/ 0 h 765"/>
                <a:gd name="T86" fmla="*/ 3058 w 1058"/>
                <a:gd name="T87" fmla="*/ 0 h 765"/>
                <a:gd name="T88" fmla="*/ 3350 w 1058"/>
                <a:gd name="T89" fmla="*/ 50 h 765"/>
                <a:gd name="T90" fmla="*/ 3845 w 1058"/>
                <a:gd name="T91" fmla="*/ 95 h 765"/>
                <a:gd name="T92" fmla="*/ 4345 w 1058"/>
                <a:gd name="T93" fmla="*/ 175 h 765"/>
                <a:gd name="T94" fmla="*/ 4663 w 1058"/>
                <a:gd name="T95" fmla="*/ 313 h 765"/>
                <a:gd name="T96" fmla="*/ 4963 w 1058"/>
                <a:gd name="T97" fmla="*/ 400 h 765"/>
                <a:gd name="T98" fmla="*/ 5400 w 1058"/>
                <a:gd name="T99" fmla="*/ 538 h 765"/>
                <a:gd name="T100" fmla="*/ 5950 w 1058"/>
                <a:gd name="T101" fmla="*/ 920 h 76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58" h="765">
                  <a:moveTo>
                    <a:pt x="954" y="148"/>
                  </a:moveTo>
                  <a:cubicBezTo>
                    <a:pt x="959" y="155"/>
                    <a:pt x="961" y="158"/>
                    <a:pt x="961" y="164"/>
                  </a:cubicBezTo>
                  <a:cubicBezTo>
                    <a:pt x="961" y="168"/>
                    <a:pt x="975" y="176"/>
                    <a:pt x="982" y="181"/>
                  </a:cubicBezTo>
                  <a:cubicBezTo>
                    <a:pt x="989" y="186"/>
                    <a:pt x="992" y="195"/>
                    <a:pt x="997" y="200"/>
                  </a:cubicBezTo>
                  <a:cubicBezTo>
                    <a:pt x="1007" y="213"/>
                    <a:pt x="1015" y="225"/>
                    <a:pt x="1022" y="237"/>
                  </a:cubicBezTo>
                  <a:cubicBezTo>
                    <a:pt x="1030" y="251"/>
                    <a:pt x="1029" y="268"/>
                    <a:pt x="1035" y="284"/>
                  </a:cubicBezTo>
                  <a:cubicBezTo>
                    <a:pt x="1044" y="305"/>
                    <a:pt x="1054" y="320"/>
                    <a:pt x="1056" y="337"/>
                  </a:cubicBezTo>
                  <a:cubicBezTo>
                    <a:pt x="1056" y="348"/>
                    <a:pt x="1058" y="369"/>
                    <a:pt x="1058" y="380"/>
                  </a:cubicBezTo>
                  <a:cubicBezTo>
                    <a:pt x="1057" y="389"/>
                    <a:pt x="1048" y="402"/>
                    <a:pt x="1047" y="413"/>
                  </a:cubicBezTo>
                  <a:cubicBezTo>
                    <a:pt x="1047" y="424"/>
                    <a:pt x="1054" y="420"/>
                    <a:pt x="1052" y="430"/>
                  </a:cubicBezTo>
                  <a:cubicBezTo>
                    <a:pt x="1048" y="463"/>
                    <a:pt x="1038" y="491"/>
                    <a:pt x="1019" y="514"/>
                  </a:cubicBezTo>
                  <a:cubicBezTo>
                    <a:pt x="1010" y="526"/>
                    <a:pt x="1006" y="534"/>
                    <a:pt x="998" y="545"/>
                  </a:cubicBezTo>
                  <a:cubicBezTo>
                    <a:pt x="994" y="550"/>
                    <a:pt x="986" y="551"/>
                    <a:pt x="982" y="555"/>
                  </a:cubicBezTo>
                  <a:cubicBezTo>
                    <a:pt x="969" y="566"/>
                    <a:pt x="953" y="584"/>
                    <a:pt x="921" y="592"/>
                  </a:cubicBezTo>
                  <a:cubicBezTo>
                    <a:pt x="905" y="596"/>
                    <a:pt x="882" y="594"/>
                    <a:pt x="858" y="597"/>
                  </a:cubicBezTo>
                  <a:cubicBezTo>
                    <a:pt x="843" y="599"/>
                    <a:pt x="827" y="607"/>
                    <a:pt x="813" y="609"/>
                  </a:cubicBezTo>
                  <a:cubicBezTo>
                    <a:pt x="787" y="612"/>
                    <a:pt x="767" y="614"/>
                    <a:pt x="761" y="615"/>
                  </a:cubicBezTo>
                  <a:cubicBezTo>
                    <a:pt x="726" y="618"/>
                    <a:pt x="714" y="614"/>
                    <a:pt x="715" y="617"/>
                  </a:cubicBezTo>
                  <a:cubicBezTo>
                    <a:pt x="723" y="670"/>
                    <a:pt x="677" y="700"/>
                    <a:pt x="655" y="732"/>
                  </a:cubicBezTo>
                  <a:cubicBezTo>
                    <a:pt x="633" y="765"/>
                    <a:pt x="590" y="763"/>
                    <a:pt x="548" y="762"/>
                  </a:cubicBezTo>
                  <a:cubicBezTo>
                    <a:pt x="505" y="760"/>
                    <a:pt x="484" y="746"/>
                    <a:pt x="436" y="737"/>
                  </a:cubicBezTo>
                  <a:cubicBezTo>
                    <a:pt x="393" y="729"/>
                    <a:pt x="360" y="733"/>
                    <a:pt x="318" y="733"/>
                  </a:cubicBezTo>
                  <a:cubicBezTo>
                    <a:pt x="313" y="733"/>
                    <a:pt x="297" y="740"/>
                    <a:pt x="293" y="740"/>
                  </a:cubicBezTo>
                  <a:cubicBezTo>
                    <a:pt x="271" y="740"/>
                    <a:pt x="269" y="735"/>
                    <a:pt x="257" y="736"/>
                  </a:cubicBezTo>
                  <a:cubicBezTo>
                    <a:pt x="240" y="737"/>
                    <a:pt x="225" y="737"/>
                    <a:pt x="197" y="731"/>
                  </a:cubicBezTo>
                  <a:cubicBezTo>
                    <a:pt x="184" y="729"/>
                    <a:pt x="175" y="716"/>
                    <a:pt x="161" y="712"/>
                  </a:cubicBezTo>
                  <a:cubicBezTo>
                    <a:pt x="147" y="709"/>
                    <a:pt x="126" y="711"/>
                    <a:pt x="113" y="704"/>
                  </a:cubicBezTo>
                  <a:cubicBezTo>
                    <a:pt x="94" y="692"/>
                    <a:pt x="80" y="682"/>
                    <a:pt x="66" y="664"/>
                  </a:cubicBezTo>
                  <a:cubicBezTo>
                    <a:pt x="64" y="661"/>
                    <a:pt x="60" y="648"/>
                    <a:pt x="58" y="645"/>
                  </a:cubicBezTo>
                  <a:cubicBezTo>
                    <a:pt x="56" y="641"/>
                    <a:pt x="47" y="640"/>
                    <a:pt x="45" y="635"/>
                  </a:cubicBezTo>
                  <a:cubicBezTo>
                    <a:pt x="32" y="612"/>
                    <a:pt x="23" y="582"/>
                    <a:pt x="15" y="540"/>
                  </a:cubicBezTo>
                  <a:cubicBezTo>
                    <a:pt x="14" y="535"/>
                    <a:pt x="17" y="527"/>
                    <a:pt x="16" y="521"/>
                  </a:cubicBezTo>
                  <a:cubicBezTo>
                    <a:pt x="15" y="517"/>
                    <a:pt x="8" y="501"/>
                    <a:pt x="8" y="496"/>
                  </a:cubicBezTo>
                  <a:cubicBezTo>
                    <a:pt x="1" y="450"/>
                    <a:pt x="0" y="405"/>
                    <a:pt x="8" y="356"/>
                  </a:cubicBezTo>
                  <a:cubicBezTo>
                    <a:pt x="8" y="351"/>
                    <a:pt x="15" y="347"/>
                    <a:pt x="16" y="341"/>
                  </a:cubicBezTo>
                  <a:cubicBezTo>
                    <a:pt x="17" y="334"/>
                    <a:pt x="11" y="323"/>
                    <a:pt x="16" y="308"/>
                  </a:cubicBezTo>
                  <a:cubicBezTo>
                    <a:pt x="31" y="258"/>
                    <a:pt x="63" y="217"/>
                    <a:pt x="101" y="180"/>
                  </a:cubicBezTo>
                  <a:cubicBezTo>
                    <a:pt x="113" y="168"/>
                    <a:pt x="128" y="162"/>
                    <a:pt x="140" y="151"/>
                  </a:cubicBezTo>
                  <a:cubicBezTo>
                    <a:pt x="160" y="131"/>
                    <a:pt x="182" y="115"/>
                    <a:pt x="200" y="100"/>
                  </a:cubicBezTo>
                  <a:cubicBezTo>
                    <a:pt x="212" y="90"/>
                    <a:pt x="235" y="69"/>
                    <a:pt x="244" y="62"/>
                  </a:cubicBezTo>
                  <a:cubicBezTo>
                    <a:pt x="271" y="41"/>
                    <a:pt x="306" y="26"/>
                    <a:pt x="341" y="17"/>
                  </a:cubicBezTo>
                  <a:cubicBezTo>
                    <a:pt x="355" y="13"/>
                    <a:pt x="368" y="17"/>
                    <a:pt x="381" y="15"/>
                  </a:cubicBezTo>
                  <a:cubicBezTo>
                    <a:pt x="408" y="10"/>
                    <a:pt x="433" y="1"/>
                    <a:pt x="452" y="0"/>
                  </a:cubicBezTo>
                  <a:cubicBezTo>
                    <a:pt x="463" y="0"/>
                    <a:pt x="475" y="0"/>
                    <a:pt x="489" y="0"/>
                  </a:cubicBezTo>
                  <a:cubicBezTo>
                    <a:pt x="503" y="1"/>
                    <a:pt x="519" y="7"/>
                    <a:pt x="536" y="8"/>
                  </a:cubicBezTo>
                  <a:cubicBezTo>
                    <a:pt x="559" y="11"/>
                    <a:pt x="586" y="9"/>
                    <a:pt x="615" y="15"/>
                  </a:cubicBezTo>
                  <a:cubicBezTo>
                    <a:pt x="638" y="20"/>
                    <a:pt x="670" y="22"/>
                    <a:pt x="695" y="28"/>
                  </a:cubicBezTo>
                  <a:cubicBezTo>
                    <a:pt x="712" y="33"/>
                    <a:pt x="729" y="45"/>
                    <a:pt x="746" y="50"/>
                  </a:cubicBezTo>
                  <a:cubicBezTo>
                    <a:pt x="763" y="54"/>
                    <a:pt x="779" y="59"/>
                    <a:pt x="794" y="64"/>
                  </a:cubicBezTo>
                  <a:cubicBezTo>
                    <a:pt x="819" y="72"/>
                    <a:pt x="842" y="76"/>
                    <a:pt x="864" y="86"/>
                  </a:cubicBezTo>
                  <a:cubicBezTo>
                    <a:pt x="899" y="102"/>
                    <a:pt x="931" y="124"/>
                    <a:pt x="952" y="147"/>
                  </a:cubicBezTo>
                </a:path>
              </a:pathLst>
            </a:custGeom>
            <a:noFill/>
            <a:ln w="12700" cap="rnd">
              <a:solidFill>
                <a:srgbClr val="490B0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44" name="Freeform 4843"/>
            <p:cNvSpPr>
              <a:spLocks/>
            </p:cNvSpPr>
            <p:nvPr/>
          </p:nvSpPr>
          <p:spPr bwMode="auto">
            <a:xfrm>
              <a:off x="1836" y="1790"/>
              <a:ext cx="107" cy="132"/>
            </a:xfrm>
            <a:custGeom>
              <a:avLst/>
              <a:gdLst>
                <a:gd name="T0" fmla="*/ 0 w 43"/>
                <a:gd name="T1" fmla="*/ 0 h 53"/>
                <a:gd name="T2" fmla="*/ 129 w 43"/>
                <a:gd name="T3" fmla="*/ 179 h 53"/>
                <a:gd name="T4" fmla="*/ 266 w 43"/>
                <a:gd name="T5" fmla="*/ 329 h 53"/>
                <a:gd name="T6" fmla="*/ 0 60000 65536"/>
                <a:gd name="T7" fmla="*/ 0 60000 65536"/>
                <a:gd name="T8" fmla="*/ 0 60000 65536"/>
              </a:gdLst>
              <a:ahLst/>
              <a:cxnLst>
                <a:cxn ang="T6">
                  <a:pos x="T0" y="T1"/>
                </a:cxn>
                <a:cxn ang="T7">
                  <a:pos x="T2" y="T3"/>
                </a:cxn>
                <a:cxn ang="T8">
                  <a:pos x="T4" y="T5"/>
                </a:cxn>
              </a:cxnLst>
              <a:rect l="0" t="0" r="r" b="b"/>
              <a:pathLst>
                <a:path w="43" h="53">
                  <a:moveTo>
                    <a:pt x="0" y="0"/>
                  </a:moveTo>
                  <a:cubicBezTo>
                    <a:pt x="3" y="14"/>
                    <a:pt x="12" y="19"/>
                    <a:pt x="21" y="29"/>
                  </a:cubicBezTo>
                  <a:cubicBezTo>
                    <a:pt x="27" y="35"/>
                    <a:pt x="35" y="51"/>
                    <a:pt x="43" y="53"/>
                  </a:cubicBezTo>
                </a:path>
              </a:pathLst>
            </a:custGeom>
            <a:noFill/>
            <a:ln w="12700" cap="rnd">
              <a:solidFill>
                <a:srgbClr val="490B0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45" name="Freeform 4844"/>
            <p:cNvSpPr>
              <a:spLocks/>
            </p:cNvSpPr>
            <p:nvPr/>
          </p:nvSpPr>
          <p:spPr bwMode="auto">
            <a:xfrm>
              <a:off x="2391" y="2827"/>
              <a:ext cx="252" cy="73"/>
            </a:xfrm>
            <a:custGeom>
              <a:avLst/>
              <a:gdLst>
                <a:gd name="T0" fmla="*/ 0 w 101"/>
                <a:gd name="T1" fmla="*/ 159 h 29"/>
                <a:gd name="T2" fmla="*/ 629 w 101"/>
                <a:gd name="T3" fmla="*/ 0 h 29"/>
                <a:gd name="T4" fmla="*/ 0 60000 65536"/>
                <a:gd name="T5" fmla="*/ 0 60000 65536"/>
              </a:gdLst>
              <a:ahLst/>
              <a:cxnLst>
                <a:cxn ang="T4">
                  <a:pos x="T0" y="T1"/>
                </a:cxn>
                <a:cxn ang="T5">
                  <a:pos x="T2" y="T3"/>
                </a:cxn>
              </a:cxnLst>
              <a:rect l="0" t="0" r="r" b="b"/>
              <a:pathLst>
                <a:path w="101" h="29">
                  <a:moveTo>
                    <a:pt x="0" y="25"/>
                  </a:moveTo>
                  <a:cubicBezTo>
                    <a:pt x="34" y="29"/>
                    <a:pt x="85" y="13"/>
                    <a:pt x="101" y="0"/>
                  </a:cubicBezTo>
                </a:path>
              </a:pathLst>
            </a:custGeom>
            <a:noFill/>
            <a:ln w="7938" cap="rnd">
              <a:solidFill>
                <a:srgbClr val="490B0A"/>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sp>
          <p:nvSpPr>
            <p:cNvPr id="4846" name="Freeform 4845"/>
            <p:cNvSpPr>
              <a:spLocks/>
            </p:cNvSpPr>
            <p:nvPr/>
          </p:nvSpPr>
          <p:spPr bwMode="auto">
            <a:xfrm>
              <a:off x="2948" y="2677"/>
              <a:ext cx="23" cy="183"/>
            </a:xfrm>
            <a:custGeom>
              <a:avLst/>
              <a:gdLst>
                <a:gd name="T0" fmla="*/ 0 w 9"/>
                <a:gd name="T1" fmla="*/ 459 h 73"/>
                <a:gd name="T2" fmla="*/ 51 w 9"/>
                <a:gd name="T3" fmla="*/ 150 h 73"/>
                <a:gd name="T4" fmla="*/ 38 w 9"/>
                <a:gd name="T5" fmla="*/ 0 h 73"/>
                <a:gd name="T6" fmla="*/ 33 w 9"/>
                <a:gd name="T7" fmla="*/ 8 h 73"/>
                <a:gd name="T8" fmla="*/ 51 w 9"/>
                <a:gd name="T9" fmla="*/ 0 h 73"/>
                <a:gd name="T10" fmla="*/ 59 w 9"/>
                <a:gd name="T11" fmla="*/ 150 h 73"/>
                <a:gd name="T12" fmla="*/ 0 w 9"/>
                <a:gd name="T13" fmla="*/ 459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73">
                  <a:moveTo>
                    <a:pt x="0" y="73"/>
                  </a:moveTo>
                  <a:cubicBezTo>
                    <a:pt x="6" y="56"/>
                    <a:pt x="8" y="39"/>
                    <a:pt x="8" y="24"/>
                  </a:cubicBezTo>
                  <a:cubicBezTo>
                    <a:pt x="8" y="16"/>
                    <a:pt x="7" y="8"/>
                    <a:pt x="6" y="0"/>
                  </a:cubicBezTo>
                  <a:cubicBezTo>
                    <a:pt x="5" y="1"/>
                    <a:pt x="5" y="1"/>
                    <a:pt x="5" y="1"/>
                  </a:cubicBezTo>
                  <a:cubicBezTo>
                    <a:pt x="8" y="0"/>
                    <a:pt x="8" y="0"/>
                    <a:pt x="8" y="0"/>
                  </a:cubicBezTo>
                  <a:cubicBezTo>
                    <a:pt x="9" y="8"/>
                    <a:pt x="9" y="16"/>
                    <a:pt x="9" y="24"/>
                  </a:cubicBezTo>
                  <a:cubicBezTo>
                    <a:pt x="9" y="39"/>
                    <a:pt x="6" y="55"/>
                    <a:pt x="0" y="73"/>
                  </a:cubicBezTo>
                </a:path>
              </a:pathLst>
            </a:custGeom>
            <a:solidFill>
              <a:srgbClr val="490B0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defRPr/>
              </a:pPr>
              <a:endParaRPr lang="en-US">
                <a:solidFill>
                  <a:srgbClr val="000000"/>
                </a:solidFill>
              </a:endParaRPr>
            </a:p>
          </p:txBody>
        </p:sp>
      </p:grpSp>
      <p:grpSp>
        <p:nvGrpSpPr>
          <p:cNvPr id="4532" name="Group 4531"/>
          <p:cNvGrpSpPr>
            <a:grpSpLocks/>
          </p:cNvGrpSpPr>
          <p:nvPr/>
        </p:nvGrpSpPr>
        <p:grpSpPr bwMode="auto">
          <a:xfrm flipH="1">
            <a:off x="5535677" y="4617793"/>
            <a:ext cx="712723" cy="790925"/>
            <a:chOff x="377" y="962"/>
            <a:chExt cx="2939" cy="2633"/>
          </a:xfrm>
        </p:grpSpPr>
        <p:sp>
          <p:nvSpPr>
            <p:cNvPr id="4655" name="Freeform 4654"/>
            <p:cNvSpPr>
              <a:spLocks/>
            </p:cNvSpPr>
            <p:nvPr/>
          </p:nvSpPr>
          <p:spPr bwMode="auto">
            <a:xfrm>
              <a:off x="377" y="962"/>
              <a:ext cx="2939" cy="2623"/>
            </a:xfrm>
            <a:custGeom>
              <a:avLst/>
              <a:gdLst>
                <a:gd name="T0" fmla="*/ 348 w 1960"/>
                <a:gd name="T1" fmla="*/ 3523 h 1746"/>
                <a:gd name="T2" fmla="*/ 612 w 1960"/>
                <a:gd name="T3" fmla="*/ 3463 h 1746"/>
                <a:gd name="T4" fmla="*/ 670 w 1960"/>
                <a:gd name="T5" fmla="*/ 3437 h 1746"/>
                <a:gd name="T6" fmla="*/ 1733 w 1960"/>
                <a:gd name="T7" fmla="*/ 2700 h 1746"/>
                <a:gd name="T8" fmla="*/ 2302 w 1960"/>
                <a:gd name="T9" fmla="*/ 1914 h 1746"/>
                <a:gd name="T10" fmla="*/ 2377 w 1960"/>
                <a:gd name="T11" fmla="*/ 1490 h 1746"/>
                <a:gd name="T12" fmla="*/ 2489 w 1960"/>
                <a:gd name="T13" fmla="*/ 17 h 1746"/>
                <a:gd name="T14" fmla="*/ 4149 w 1960"/>
                <a:gd name="T15" fmla="*/ 0 h 1746"/>
                <a:gd name="T16" fmla="*/ 4137 w 1960"/>
                <a:gd name="T17" fmla="*/ 1336 h 1746"/>
                <a:gd name="T18" fmla="*/ 4218 w 1960"/>
                <a:gd name="T19" fmla="*/ 2359 h 1746"/>
                <a:gd name="T20" fmla="*/ 4383 w 1960"/>
                <a:gd name="T21" fmla="*/ 3371 h 1746"/>
                <a:gd name="T22" fmla="*/ 4182 w 1960"/>
                <a:gd name="T23" fmla="*/ 3850 h 1746"/>
                <a:gd name="T24" fmla="*/ 3318 w 1960"/>
                <a:gd name="T25" fmla="*/ 3846 h 1746"/>
                <a:gd name="T26" fmla="*/ 2168 w 1960"/>
                <a:gd name="T27" fmla="*/ 3802 h 1746"/>
                <a:gd name="T28" fmla="*/ 1859 w 1960"/>
                <a:gd name="T29" fmla="*/ 3873 h 1746"/>
                <a:gd name="T30" fmla="*/ 1687 w 1960"/>
                <a:gd name="T31" fmla="*/ 3922 h 1746"/>
                <a:gd name="T32" fmla="*/ 1086 w 1960"/>
                <a:gd name="T33" fmla="*/ 3924 h 1746"/>
                <a:gd name="T34" fmla="*/ 942 w 1960"/>
                <a:gd name="T35" fmla="*/ 3882 h 1746"/>
                <a:gd name="T36" fmla="*/ 811 w 1960"/>
                <a:gd name="T37" fmla="*/ 3892 h 1746"/>
                <a:gd name="T38" fmla="*/ 715 w 1960"/>
                <a:gd name="T39" fmla="*/ 3922 h 1746"/>
                <a:gd name="T40" fmla="*/ 391 w 1960"/>
                <a:gd name="T41" fmla="*/ 3931 h 1746"/>
                <a:gd name="T42" fmla="*/ 18 w 1960"/>
                <a:gd name="T43" fmla="*/ 3715 h 1746"/>
                <a:gd name="T44" fmla="*/ 42 w 1960"/>
                <a:gd name="T45" fmla="*/ 3566 h 1746"/>
                <a:gd name="T46" fmla="*/ 42 w 1960"/>
                <a:gd name="T47" fmla="*/ 3526 h 1746"/>
                <a:gd name="T48" fmla="*/ 348 w 1960"/>
                <a:gd name="T49" fmla="*/ 3523 h 17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60" h="1746">
                  <a:moveTo>
                    <a:pt x="155" y="1561"/>
                  </a:moveTo>
                  <a:cubicBezTo>
                    <a:pt x="160" y="1557"/>
                    <a:pt x="259" y="1534"/>
                    <a:pt x="272" y="1534"/>
                  </a:cubicBezTo>
                  <a:cubicBezTo>
                    <a:pt x="285" y="1533"/>
                    <a:pt x="280" y="1543"/>
                    <a:pt x="298" y="1523"/>
                  </a:cubicBezTo>
                  <a:cubicBezTo>
                    <a:pt x="371" y="1444"/>
                    <a:pt x="691" y="1336"/>
                    <a:pt x="771" y="1196"/>
                  </a:cubicBezTo>
                  <a:cubicBezTo>
                    <a:pt x="850" y="1055"/>
                    <a:pt x="1016" y="875"/>
                    <a:pt x="1024" y="848"/>
                  </a:cubicBezTo>
                  <a:cubicBezTo>
                    <a:pt x="1032" y="821"/>
                    <a:pt x="1052" y="732"/>
                    <a:pt x="1057" y="660"/>
                  </a:cubicBezTo>
                  <a:cubicBezTo>
                    <a:pt x="1062" y="589"/>
                    <a:pt x="1107" y="7"/>
                    <a:pt x="1107" y="7"/>
                  </a:cubicBezTo>
                  <a:cubicBezTo>
                    <a:pt x="1845" y="0"/>
                    <a:pt x="1845" y="0"/>
                    <a:pt x="1845" y="0"/>
                  </a:cubicBezTo>
                  <a:cubicBezTo>
                    <a:pt x="1845" y="0"/>
                    <a:pt x="1805" y="492"/>
                    <a:pt x="1840" y="592"/>
                  </a:cubicBezTo>
                  <a:cubicBezTo>
                    <a:pt x="1923" y="829"/>
                    <a:pt x="1877" y="885"/>
                    <a:pt x="1876" y="1045"/>
                  </a:cubicBezTo>
                  <a:cubicBezTo>
                    <a:pt x="1875" y="1205"/>
                    <a:pt x="1939" y="1433"/>
                    <a:pt x="1949" y="1494"/>
                  </a:cubicBezTo>
                  <a:cubicBezTo>
                    <a:pt x="1960" y="1556"/>
                    <a:pt x="1923" y="1693"/>
                    <a:pt x="1860" y="1706"/>
                  </a:cubicBezTo>
                  <a:cubicBezTo>
                    <a:pt x="1797" y="1720"/>
                    <a:pt x="1517" y="1716"/>
                    <a:pt x="1476" y="1704"/>
                  </a:cubicBezTo>
                  <a:cubicBezTo>
                    <a:pt x="1298" y="1652"/>
                    <a:pt x="1033" y="1682"/>
                    <a:pt x="964" y="1685"/>
                  </a:cubicBezTo>
                  <a:cubicBezTo>
                    <a:pt x="895" y="1688"/>
                    <a:pt x="867" y="1694"/>
                    <a:pt x="827" y="1716"/>
                  </a:cubicBezTo>
                  <a:cubicBezTo>
                    <a:pt x="787" y="1737"/>
                    <a:pt x="750" y="1738"/>
                    <a:pt x="750" y="1738"/>
                  </a:cubicBezTo>
                  <a:cubicBezTo>
                    <a:pt x="750" y="1738"/>
                    <a:pt x="542" y="1742"/>
                    <a:pt x="483" y="1739"/>
                  </a:cubicBezTo>
                  <a:cubicBezTo>
                    <a:pt x="425" y="1737"/>
                    <a:pt x="419" y="1720"/>
                    <a:pt x="419" y="1720"/>
                  </a:cubicBezTo>
                  <a:cubicBezTo>
                    <a:pt x="406" y="1720"/>
                    <a:pt x="361" y="1725"/>
                    <a:pt x="361" y="1725"/>
                  </a:cubicBezTo>
                  <a:cubicBezTo>
                    <a:pt x="361" y="1725"/>
                    <a:pt x="334" y="1738"/>
                    <a:pt x="318" y="1738"/>
                  </a:cubicBezTo>
                  <a:cubicBezTo>
                    <a:pt x="302" y="1738"/>
                    <a:pt x="316" y="1738"/>
                    <a:pt x="174" y="1742"/>
                  </a:cubicBezTo>
                  <a:cubicBezTo>
                    <a:pt x="52" y="1746"/>
                    <a:pt x="15" y="1698"/>
                    <a:pt x="8" y="1646"/>
                  </a:cubicBezTo>
                  <a:cubicBezTo>
                    <a:pt x="0" y="1594"/>
                    <a:pt x="19" y="1580"/>
                    <a:pt x="19" y="1580"/>
                  </a:cubicBezTo>
                  <a:cubicBezTo>
                    <a:pt x="17" y="1573"/>
                    <a:pt x="19" y="1562"/>
                    <a:pt x="19" y="1562"/>
                  </a:cubicBezTo>
                  <a:cubicBezTo>
                    <a:pt x="38" y="1555"/>
                    <a:pt x="155" y="1561"/>
                    <a:pt x="155" y="1561"/>
                  </a:cubicBezTo>
                  <a:close/>
                </a:path>
              </a:pathLst>
            </a:custGeom>
            <a:solidFill>
              <a:srgbClr val="F4D2B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56" name="Freeform 4655"/>
            <p:cNvSpPr>
              <a:spLocks/>
            </p:cNvSpPr>
            <p:nvPr/>
          </p:nvSpPr>
          <p:spPr bwMode="auto">
            <a:xfrm>
              <a:off x="377" y="963"/>
              <a:ext cx="2938" cy="2623"/>
            </a:xfrm>
            <a:custGeom>
              <a:avLst/>
              <a:gdLst>
                <a:gd name="T0" fmla="*/ 4382 w 1959"/>
                <a:gd name="T1" fmla="*/ 3371 h 1746"/>
                <a:gd name="T2" fmla="*/ 4217 w 1959"/>
                <a:gd name="T3" fmla="*/ 2359 h 1746"/>
                <a:gd name="T4" fmla="*/ 4136 w 1959"/>
                <a:gd name="T5" fmla="*/ 1336 h 1746"/>
                <a:gd name="T6" fmla="*/ 4148 w 1959"/>
                <a:gd name="T7" fmla="*/ 0 h 1746"/>
                <a:gd name="T8" fmla="*/ 4027 w 1959"/>
                <a:gd name="T9" fmla="*/ 0 h 1746"/>
                <a:gd name="T10" fmla="*/ 4054 w 1959"/>
                <a:gd name="T11" fmla="*/ 1113 h 1746"/>
                <a:gd name="T12" fmla="*/ 4090 w 1959"/>
                <a:gd name="T13" fmla="*/ 2013 h 1746"/>
                <a:gd name="T14" fmla="*/ 3995 w 1959"/>
                <a:gd name="T15" fmla="*/ 2573 h 1746"/>
                <a:gd name="T16" fmla="*/ 3919 w 1959"/>
                <a:gd name="T17" fmla="*/ 3200 h 1746"/>
                <a:gd name="T18" fmla="*/ 3644 w 1959"/>
                <a:gd name="T19" fmla="*/ 3503 h 1746"/>
                <a:gd name="T20" fmla="*/ 2942 w 1959"/>
                <a:gd name="T21" fmla="*/ 3293 h 1746"/>
                <a:gd name="T22" fmla="*/ 1891 w 1959"/>
                <a:gd name="T23" fmla="*/ 3526 h 1746"/>
                <a:gd name="T24" fmla="*/ 1495 w 1959"/>
                <a:gd name="T25" fmla="*/ 3661 h 1746"/>
                <a:gd name="T26" fmla="*/ 1120 w 1959"/>
                <a:gd name="T27" fmla="*/ 3566 h 1746"/>
                <a:gd name="T28" fmla="*/ 738 w 1959"/>
                <a:gd name="T29" fmla="*/ 3403 h 1746"/>
                <a:gd name="T30" fmla="*/ 670 w 1959"/>
                <a:gd name="T31" fmla="*/ 3437 h 1746"/>
                <a:gd name="T32" fmla="*/ 609 w 1959"/>
                <a:gd name="T33" fmla="*/ 3463 h 1746"/>
                <a:gd name="T34" fmla="*/ 346 w 1959"/>
                <a:gd name="T35" fmla="*/ 3523 h 1746"/>
                <a:gd name="T36" fmla="*/ 346 w 1959"/>
                <a:gd name="T37" fmla="*/ 3523 h 1746"/>
                <a:gd name="T38" fmla="*/ 42 w 1959"/>
                <a:gd name="T39" fmla="*/ 3526 h 1746"/>
                <a:gd name="T40" fmla="*/ 42 w 1959"/>
                <a:gd name="T41" fmla="*/ 3566 h 1746"/>
                <a:gd name="T42" fmla="*/ 15 w 1959"/>
                <a:gd name="T43" fmla="*/ 3715 h 1746"/>
                <a:gd name="T44" fmla="*/ 388 w 1959"/>
                <a:gd name="T45" fmla="*/ 3931 h 1746"/>
                <a:gd name="T46" fmla="*/ 712 w 1959"/>
                <a:gd name="T47" fmla="*/ 3922 h 1746"/>
                <a:gd name="T48" fmla="*/ 811 w 1959"/>
                <a:gd name="T49" fmla="*/ 3892 h 1746"/>
                <a:gd name="T50" fmla="*/ 940 w 1959"/>
                <a:gd name="T51" fmla="*/ 3882 h 1746"/>
                <a:gd name="T52" fmla="*/ 1086 w 1959"/>
                <a:gd name="T53" fmla="*/ 3924 h 1746"/>
                <a:gd name="T54" fmla="*/ 1684 w 1959"/>
                <a:gd name="T55" fmla="*/ 3922 h 1746"/>
                <a:gd name="T56" fmla="*/ 1858 w 1959"/>
                <a:gd name="T57" fmla="*/ 3873 h 1746"/>
                <a:gd name="T58" fmla="*/ 2166 w 1959"/>
                <a:gd name="T59" fmla="*/ 3802 h 1746"/>
                <a:gd name="T60" fmla="*/ 3317 w 1959"/>
                <a:gd name="T61" fmla="*/ 3846 h 1746"/>
                <a:gd name="T62" fmla="*/ 4181 w 1959"/>
                <a:gd name="T63" fmla="*/ 3850 h 1746"/>
                <a:gd name="T64" fmla="*/ 4382 w 1959"/>
                <a:gd name="T65" fmla="*/ 3371 h 17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59" h="1746">
                  <a:moveTo>
                    <a:pt x="1948" y="1494"/>
                  </a:moveTo>
                  <a:cubicBezTo>
                    <a:pt x="1938" y="1433"/>
                    <a:pt x="1874" y="1205"/>
                    <a:pt x="1875" y="1045"/>
                  </a:cubicBezTo>
                  <a:cubicBezTo>
                    <a:pt x="1876" y="885"/>
                    <a:pt x="1923" y="810"/>
                    <a:pt x="1839" y="592"/>
                  </a:cubicBezTo>
                  <a:cubicBezTo>
                    <a:pt x="1801" y="493"/>
                    <a:pt x="1844" y="0"/>
                    <a:pt x="1844" y="0"/>
                  </a:cubicBezTo>
                  <a:cubicBezTo>
                    <a:pt x="1790" y="0"/>
                    <a:pt x="1790" y="0"/>
                    <a:pt x="1790" y="0"/>
                  </a:cubicBezTo>
                  <a:cubicBezTo>
                    <a:pt x="1766" y="141"/>
                    <a:pt x="1791" y="415"/>
                    <a:pt x="1802" y="493"/>
                  </a:cubicBezTo>
                  <a:cubicBezTo>
                    <a:pt x="1817" y="598"/>
                    <a:pt x="1837" y="733"/>
                    <a:pt x="1818" y="892"/>
                  </a:cubicBezTo>
                  <a:cubicBezTo>
                    <a:pt x="1812" y="941"/>
                    <a:pt x="1830" y="1071"/>
                    <a:pt x="1776" y="1140"/>
                  </a:cubicBezTo>
                  <a:cubicBezTo>
                    <a:pt x="1698" y="1239"/>
                    <a:pt x="1739" y="1375"/>
                    <a:pt x="1742" y="1418"/>
                  </a:cubicBezTo>
                  <a:cubicBezTo>
                    <a:pt x="1746" y="1480"/>
                    <a:pt x="1744" y="1549"/>
                    <a:pt x="1620" y="1552"/>
                  </a:cubicBezTo>
                  <a:cubicBezTo>
                    <a:pt x="1556" y="1554"/>
                    <a:pt x="1348" y="1476"/>
                    <a:pt x="1308" y="1459"/>
                  </a:cubicBezTo>
                  <a:cubicBezTo>
                    <a:pt x="1137" y="1388"/>
                    <a:pt x="903" y="1531"/>
                    <a:pt x="841" y="1562"/>
                  </a:cubicBezTo>
                  <a:cubicBezTo>
                    <a:pt x="769" y="1597"/>
                    <a:pt x="714" y="1620"/>
                    <a:pt x="665" y="1622"/>
                  </a:cubicBezTo>
                  <a:cubicBezTo>
                    <a:pt x="619" y="1624"/>
                    <a:pt x="498" y="1580"/>
                    <a:pt x="498" y="1580"/>
                  </a:cubicBezTo>
                  <a:cubicBezTo>
                    <a:pt x="498" y="1580"/>
                    <a:pt x="411" y="1517"/>
                    <a:pt x="328" y="1508"/>
                  </a:cubicBezTo>
                  <a:cubicBezTo>
                    <a:pt x="315" y="1513"/>
                    <a:pt x="303" y="1518"/>
                    <a:pt x="298" y="1523"/>
                  </a:cubicBezTo>
                  <a:cubicBezTo>
                    <a:pt x="276" y="1540"/>
                    <a:pt x="285" y="1534"/>
                    <a:pt x="271" y="1534"/>
                  </a:cubicBezTo>
                  <a:cubicBezTo>
                    <a:pt x="258" y="1534"/>
                    <a:pt x="159" y="1557"/>
                    <a:pt x="154" y="1561"/>
                  </a:cubicBezTo>
                  <a:cubicBezTo>
                    <a:pt x="154" y="1561"/>
                    <a:pt x="154" y="1561"/>
                    <a:pt x="154" y="1561"/>
                  </a:cubicBezTo>
                  <a:cubicBezTo>
                    <a:pt x="154" y="1561"/>
                    <a:pt x="37" y="1555"/>
                    <a:pt x="19" y="1562"/>
                  </a:cubicBezTo>
                  <a:cubicBezTo>
                    <a:pt x="19" y="1562"/>
                    <a:pt x="16" y="1573"/>
                    <a:pt x="19" y="1580"/>
                  </a:cubicBezTo>
                  <a:cubicBezTo>
                    <a:pt x="19" y="1580"/>
                    <a:pt x="0" y="1594"/>
                    <a:pt x="7" y="1646"/>
                  </a:cubicBezTo>
                  <a:cubicBezTo>
                    <a:pt x="14" y="1698"/>
                    <a:pt x="51" y="1746"/>
                    <a:pt x="173" y="1742"/>
                  </a:cubicBezTo>
                  <a:cubicBezTo>
                    <a:pt x="315" y="1738"/>
                    <a:pt x="301" y="1738"/>
                    <a:pt x="317" y="1738"/>
                  </a:cubicBezTo>
                  <a:cubicBezTo>
                    <a:pt x="334" y="1738"/>
                    <a:pt x="361" y="1725"/>
                    <a:pt x="361" y="1725"/>
                  </a:cubicBezTo>
                  <a:cubicBezTo>
                    <a:pt x="361" y="1725"/>
                    <a:pt x="405" y="1720"/>
                    <a:pt x="418" y="1720"/>
                  </a:cubicBezTo>
                  <a:cubicBezTo>
                    <a:pt x="418" y="1720"/>
                    <a:pt x="424" y="1737"/>
                    <a:pt x="483" y="1739"/>
                  </a:cubicBezTo>
                  <a:cubicBezTo>
                    <a:pt x="541" y="1742"/>
                    <a:pt x="749" y="1738"/>
                    <a:pt x="749" y="1738"/>
                  </a:cubicBezTo>
                  <a:cubicBezTo>
                    <a:pt x="749" y="1738"/>
                    <a:pt x="786" y="1737"/>
                    <a:pt x="826" y="1716"/>
                  </a:cubicBezTo>
                  <a:cubicBezTo>
                    <a:pt x="866" y="1694"/>
                    <a:pt x="894" y="1688"/>
                    <a:pt x="963" y="1685"/>
                  </a:cubicBezTo>
                  <a:cubicBezTo>
                    <a:pt x="1032" y="1682"/>
                    <a:pt x="1297" y="1652"/>
                    <a:pt x="1475" y="1704"/>
                  </a:cubicBezTo>
                  <a:cubicBezTo>
                    <a:pt x="1516" y="1716"/>
                    <a:pt x="1796" y="1720"/>
                    <a:pt x="1859" y="1706"/>
                  </a:cubicBezTo>
                  <a:cubicBezTo>
                    <a:pt x="1922" y="1693"/>
                    <a:pt x="1959" y="1556"/>
                    <a:pt x="1948" y="1494"/>
                  </a:cubicBezTo>
                  <a:close/>
                </a:path>
              </a:pathLst>
            </a:custGeom>
            <a:solidFill>
              <a:srgbClr val="F2CA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57" name="Freeform 4656"/>
            <p:cNvSpPr>
              <a:spLocks/>
            </p:cNvSpPr>
            <p:nvPr/>
          </p:nvSpPr>
          <p:spPr bwMode="auto">
            <a:xfrm>
              <a:off x="939" y="962"/>
              <a:ext cx="2322" cy="2288"/>
            </a:xfrm>
            <a:custGeom>
              <a:avLst/>
              <a:gdLst>
                <a:gd name="T0" fmla="*/ 3378 w 1548"/>
                <a:gd name="T1" fmla="*/ 2359 h 1523"/>
                <a:gd name="T2" fmla="*/ 3297 w 1548"/>
                <a:gd name="T3" fmla="*/ 1336 h 1523"/>
                <a:gd name="T4" fmla="*/ 3308 w 1548"/>
                <a:gd name="T5" fmla="*/ 0 h 1523"/>
                <a:gd name="T6" fmla="*/ 1647 w 1548"/>
                <a:gd name="T7" fmla="*/ 17 h 1523"/>
                <a:gd name="T8" fmla="*/ 1535 w 1548"/>
                <a:gd name="T9" fmla="*/ 1490 h 1523"/>
                <a:gd name="T10" fmla="*/ 1461 w 1548"/>
                <a:gd name="T11" fmla="*/ 1914 h 1523"/>
                <a:gd name="T12" fmla="*/ 891 w 1548"/>
                <a:gd name="T13" fmla="*/ 2700 h 1523"/>
                <a:gd name="T14" fmla="*/ 0 w 1548"/>
                <a:gd name="T15" fmla="*/ 3313 h 1523"/>
                <a:gd name="T16" fmla="*/ 84 w 1548"/>
                <a:gd name="T17" fmla="*/ 3367 h 1523"/>
                <a:gd name="T18" fmla="*/ 579 w 1548"/>
                <a:gd name="T19" fmla="*/ 3325 h 1523"/>
                <a:gd name="T20" fmla="*/ 854 w 1548"/>
                <a:gd name="T21" fmla="*/ 3286 h 1523"/>
                <a:gd name="T22" fmla="*/ 1191 w 1548"/>
                <a:gd name="T23" fmla="*/ 3338 h 1523"/>
                <a:gd name="T24" fmla="*/ 2124 w 1548"/>
                <a:gd name="T25" fmla="*/ 3105 h 1523"/>
                <a:gd name="T26" fmla="*/ 2799 w 1548"/>
                <a:gd name="T27" fmla="*/ 3272 h 1523"/>
                <a:gd name="T28" fmla="*/ 3222 w 1548"/>
                <a:gd name="T29" fmla="*/ 2823 h 1523"/>
                <a:gd name="T30" fmla="*/ 3398 w 1548"/>
                <a:gd name="T31" fmla="*/ 2652 h 1523"/>
                <a:gd name="T32" fmla="*/ 3378 w 1548"/>
                <a:gd name="T33" fmla="*/ 2359 h 1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48" h="1523">
                  <a:moveTo>
                    <a:pt x="1501" y="1045"/>
                  </a:moveTo>
                  <a:cubicBezTo>
                    <a:pt x="1502" y="885"/>
                    <a:pt x="1548" y="829"/>
                    <a:pt x="1465" y="592"/>
                  </a:cubicBezTo>
                  <a:cubicBezTo>
                    <a:pt x="1442" y="526"/>
                    <a:pt x="1461" y="153"/>
                    <a:pt x="1470" y="0"/>
                  </a:cubicBezTo>
                  <a:cubicBezTo>
                    <a:pt x="1469" y="1"/>
                    <a:pt x="732" y="7"/>
                    <a:pt x="732" y="7"/>
                  </a:cubicBezTo>
                  <a:cubicBezTo>
                    <a:pt x="719" y="171"/>
                    <a:pt x="686" y="606"/>
                    <a:pt x="682" y="660"/>
                  </a:cubicBezTo>
                  <a:cubicBezTo>
                    <a:pt x="677" y="732"/>
                    <a:pt x="657" y="821"/>
                    <a:pt x="649" y="848"/>
                  </a:cubicBezTo>
                  <a:cubicBezTo>
                    <a:pt x="641" y="875"/>
                    <a:pt x="475" y="1055"/>
                    <a:pt x="396" y="1196"/>
                  </a:cubicBezTo>
                  <a:cubicBezTo>
                    <a:pt x="333" y="1306"/>
                    <a:pt x="123" y="1396"/>
                    <a:pt x="0" y="1468"/>
                  </a:cubicBezTo>
                  <a:cubicBezTo>
                    <a:pt x="11" y="1479"/>
                    <a:pt x="25" y="1487"/>
                    <a:pt x="37" y="1492"/>
                  </a:cubicBezTo>
                  <a:cubicBezTo>
                    <a:pt x="122" y="1523"/>
                    <a:pt x="179" y="1502"/>
                    <a:pt x="257" y="1473"/>
                  </a:cubicBezTo>
                  <a:cubicBezTo>
                    <a:pt x="292" y="1460"/>
                    <a:pt x="343" y="1445"/>
                    <a:pt x="379" y="1456"/>
                  </a:cubicBezTo>
                  <a:cubicBezTo>
                    <a:pt x="447" y="1478"/>
                    <a:pt x="436" y="1505"/>
                    <a:pt x="529" y="1479"/>
                  </a:cubicBezTo>
                  <a:cubicBezTo>
                    <a:pt x="675" y="1440"/>
                    <a:pt x="786" y="1380"/>
                    <a:pt x="944" y="1376"/>
                  </a:cubicBezTo>
                  <a:cubicBezTo>
                    <a:pt x="1066" y="1373"/>
                    <a:pt x="1123" y="1440"/>
                    <a:pt x="1244" y="1450"/>
                  </a:cubicBezTo>
                  <a:cubicBezTo>
                    <a:pt x="1384" y="1462"/>
                    <a:pt x="1389" y="1346"/>
                    <a:pt x="1432" y="1251"/>
                  </a:cubicBezTo>
                  <a:cubicBezTo>
                    <a:pt x="1452" y="1209"/>
                    <a:pt x="1478" y="1191"/>
                    <a:pt x="1510" y="1175"/>
                  </a:cubicBezTo>
                  <a:cubicBezTo>
                    <a:pt x="1504" y="1130"/>
                    <a:pt x="1501" y="1085"/>
                    <a:pt x="1501" y="1045"/>
                  </a:cubicBezTo>
                  <a:close/>
                </a:path>
              </a:pathLst>
            </a:custGeom>
            <a:solidFill>
              <a:srgbClr val="F2CA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58" name="Freeform 4657"/>
            <p:cNvSpPr>
              <a:spLocks/>
            </p:cNvSpPr>
            <p:nvPr/>
          </p:nvSpPr>
          <p:spPr bwMode="auto">
            <a:xfrm>
              <a:off x="1008" y="962"/>
              <a:ext cx="2218" cy="2265"/>
            </a:xfrm>
            <a:custGeom>
              <a:avLst/>
              <a:gdLst>
                <a:gd name="T0" fmla="*/ 3223 w 1479"/>
                <a:gd name="T1" fmla="*/ 2340 h 1508"/>
                <a:gd name="T2" fmla="*/ 3146 w 1479"/>
                <a:gd name="T3" fmla="*/ 1334 h 1508"/>
                <a:gd name="T4" fmla="*/ 3158 w 1479"/>
                <a:gd name="T5" fmla="*/ 0 h 1508"/>
                <a:gd name="T6" fmla="*/ 1572 w 1479"/>
                <a:gd name="T7" fmla="*/ 14 h 1508"/>
                <a:gd name="T8" fmla="*/ 1467 w 1479"/>
                <a:gd name="T9" fmla="*/ 1484 h 1508"/>
                <a:gd name="T10" fmla="*/ 1395 w 1479"/>
                <a:gd name="T11" fmla="*/ 1902 h 1508"/>
                <a:gd name="T12" fmla="*/ 850 w 1479"/>
                <a:gd name="T13" fmla="*/ 2674 h 1508"/>
                <a:gd name="T14" fmla="*/ 0 w 1479"/>
                <a:gd name="T15" fmla="*/ 3277 h 1508"/>
                <a:gd name="T16" fmla="*/ 78 w 1479"/>
                <a:gd name="T17" fmla="*/ 3331 h 1508"/>
                <a:gd name="T18" fmla="*/ 573 w 1479"/>
                <a:gd name="T19" fmla="*/ 3235 h 1508"/>
                <a:gd name="T20" fmla="*/ 807 w 1479"/>
                <a:gd name="T21" fmla="*/ 3246 h 1508"/>
                <a:gd name="T22" fmla="*/ 1203 w 1479"/>
                <a:gd name="T23" fmla="*/ 3249 h 1508"/>
                <a:gd name="T24" fmla="*/ 2040 w 1479"/>
                <a:gd name="T25" fmla="*/ 3010 h 1508"/>
                <a:gd name="T26" fmla="*/ 2672 w 1479"/>
                <a:gd name="T27" fmla="*/ 3240 h 1508"/>
                <a:gd name="T28" fmla="*/ 3113 w 1479"/>
                <a:gd name="T29" fmla="*/ 2836 h 1508"/>
                <a:gd name="T30" fmla="*/ 3245 w 1479"/>
                <a:gd name="T31" fmla="*/ 2628 h 1508"/>
                <a:gd name="T32" fmla="*/ 3223 w 1479"/>
                <a:gd name="T33" fmla="*/ 2340 h 15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79" h="1508">
                  <a:moveTo>
                    <a:pt x="1433" y="1037"/>
                  </a:moveTo>
                  <a:cubicBezTo>
                    <a:pt x="1435" y="880"/>
                    <a:pt x="1479" y="824"/>
                    <a:pt x="1399" y="591"/>
                  </a:cubicBezTo>
                  <a:cubicBezTo>
                    <a:pt x="1377" y="526"/>
                    <a:pt x="1395" y="151"/>
                    <a:pt x="1404" y="0"/>
                  </a:cubicBezTo>
                  <a:cubicBezTo>
                    <a:pt x="1403" y="1"/>
                    <a:pt x="699" y="6"/>
                    <a:pt x="699" y="6"/>
                  </a:cubicBezTo>
                  <a:cubicBezTo>
                    <a:pt x="687" y="169"/>
                    <a:pt x="655" y="605"/>
                    <a:pt x="652" y="658"/>
                  </a:cubicBezTo>
                  <a:cubicBezTo>
                    <a:pt x="647" y="729"/>
                    <a:pt x="628" y="816"/>
                    <a:pt x="620" y="843"/>
                  </a:cubicBezTo>
                  <a:cubicBezTo>
                    <a:pt x="612" y="869"/>
                    <a:pt x="454" y="1047"/>
                    <a:pt x="378" y="1185"/>
                  </a:cubicBezTo>
                  <a:cubicBezTo>
                    <a:pt x="318" y="1294"/>
                    <a:pt x="117" y="1383"/>
                    <a:pt x="0" y="1453"/>
                  </a:cubicBezTo>
                  <a:cubicBezTo>
                    <a:pt x="11" y="1464"/>
                    <a:pt x="24" y="1472"/>
                    <a:pt x="35" y="1477"/>
                  </a:cubicBezTo>
                  <a:cubicBezTo>
                    <a:pt x="117" y="1508"/>
                    <a:pt x="180" y="1462"/>
                    <a:pt x="255" y="1434"/>
                  </a:cubicBezTo>
                  <a:cubicBezTo>
                    <a:pt x="288" y="1422"/>
                    <a:pt x="325" y="1428"/>
                    <a:pt x="359" y="1439"/>
                  </a:cubicBezTo>
                  <a:cubicBezTo>
                    <a:pt x="424" y="1460"/>
                    <a:pt x="446" y="1465"/>
                    <a:pt x="535" y="1440"/>
                  </a:cubicBezTo>
                  <a:cubicBezTo>
                    <a:pt x="674" y="1401"/>
                    <a:pt x="756" y="1338"/>
                    <a:pt x="907" y="1334"/>
                  </a:cubicBezTo>
                  <a:cubicBezTo>
                    <a:pt x="1023" y="1331"/>
                    <a:pt x="1072" y="1426"/>
                    <a:pt x="1188" y="1436"/>
                  </a:cubicBezTo>
                  <a:cubicBezTo>
                    <a:pt x="1322" y="1447"/>
                    <a:pt x="1343" y="1350"/>
                    <a:pt x="1384" y="1257"/>
                  </a:cubicBezTo>
                  <a:cubicBezTo>
                    <a:pt x="1403" y="1215"/>
                    <a:pt x="1416" y="1198"/>
                    <a:pt x="1443" y="1165"/>
                  </a:cubicBezTo>
                  <a:cubicBezTo>
                    <a:pt x="1449" y="1118"/>
                    <a:pt x="1433" y="1077"/>
                    <a:pt x="1433" y="1037"/>
                  </a:cubicBezTo>
                  <a:close/>
                </a:path>
              </a:pathLst>
            </a:custGeom>
            <a:solidFill>
              <a:srgbClr val="F1C0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59" name="Freeform 4658"/>
            <p:cNvSpPr>
              <a:spLocks/>
            </p:cNvSpPr>
            <p:nvPr/>
          </p:nvSpPr>
          <p:spPr bwMode="auto">
            <a:xfrm>
              <a:off x="1059" y="962"/>
              <a:ext cx="2148" cy="2244"/>
            </a:xfrm>
            <a:custGeom>
              <a:avLst/>
              <a:gdLst>
                <a:gd name="T0" fmla="*/ 3123 w 1432"/>
                <a:gd name="T1" fmla="*/ 2333 h 1494"/>
                <a:gd name="T2" fmla="*/ 3050 w 1432"/>
                <a:gd name="T3" fmla="*/ 1349 h 1494"/>
                <a:gd name="T4" fmla="*/ 3063 w 1432"/>
                <a:gd name="T5" fmla="*/ 0 h 1494"/>
                <a:gd name="T6" fmla="*/ 1524 w 1432"/>
                <a:gd name="T7" fmla="*/ 14 h 1494"/>
                <a:gd name="T8" fmla="*/ 1421 w 1432"/>
                <a:gd name="T9" fmla="*/ 1498 h 1494"/>
                <a:gd name="T10" fmla="*/ 1350 w 1432"/>
                <a:gd name="T11" fmla="*/ 1905 h 1494"/>
                <a:gd name="T12" fmla="*/ 824 w 1432"/>
                <a:gd name="T13" fmla="*/ 2660 h 1494"/>
                <a:gd name="T14" fmla="*/ 0 w 1432"/>
                <a:gd name="T15" fmla="*/ 3250 h 1494"/>
                <a:gd name="T16" fmla="*/ 77 w 1432"/>
                <a:gd name="T17" fmla="*/ 3303 h 1494"/>
                <a:gd name="T18" fmla="*/ 561 w 1432"/>
                <a:gd name="T19" fmla="*/ 3172 h 1494"/>
                <a:gd name="T20" fmla="*/ 797 w 1432"/>
                <a:gd name="T21" fmla="*/ 3199 h 1494"/>
                <a:gd name="T22" fmla="*/ 1143 w 1432"/>
                <a:gd name="T23" fmla="*/ 3160 h 1494"/>
                <a:gd name="T24" fmla="*/ 1974 w 1432"/>
                <a:gd name="T25" fmla="*/ 2921 h 1494"/>
                <a:gd name="T26" fmla="*/ 2588 w 1432"/>
                <a:gd name="T27" fmla="*/ 3163 h 1494"/>
                <a:gd name="T28" fmla="*/ 2996 w 1432"/>
                <a:gd name="T29" fmla="*/ 2797 h 1494"/>
                <a:gd name="T30" fmla="*/ 3144 w 1432"/>
                <a:gd name="T31" fmla="*/ 2615 h 1494"/>
                <a:gd name="T32" fmla="*/ 3123 w 1432"/>
                <a:gd name="T33" fmla="*/ 2333 h 14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32" h="1494">
                  <a:moveTo>
                    <a:pt x="1388" y="1034"/>
                  </a:moveTo>
                  <a:cubicBezTo>
                    <a:pt x="1389" y="880"/>
                    <a:pt x="1432" y="826"/>
                    <a:pt x="1355" y="598"/>
                  </a:cubicBezTo>
                  <a:cubicBezTo>
                    <a:pt x="1333" y="534"/>
                    <a:pt x="1352" y="148"/>
                    <a:pt x="1361" y="0"/>
                  </a:cubicBezTo>
                  <a:cubicBezTo>
                    <a:pt x="1359" y="1"/>
                    <a:pt x="677" y="6"/>
                    <a:pt x="677" y="6"/>
                  </a:cubicBezTo>
                  <a:cubicBezTo>
                    <a:pt x="665" y="165"/>
                    <a:pt x="634" y="612"/>
                    <a:pt x="631" y="664"/>
                  </a:cubicBezTo>
                  <a:cubicBezTo>
                    <a:pt x="627" y="733"/>
                    <a:pt x="608" y="819"/>
                    <a:pt x="600" y="844"/>
                  </a:cubicBezTo>
                  <a:cubicBezTo>
                    <a:pt x="593" y="870"/>
                    <a:pt x="440" y="1044"/>
                    <a:pt x="366" y="1179"/>
                  </a:cubicBezTo>
                  <a:cubicBezTo>
                    <a:pt x="308" y="1285"/>
                    <a:pt x="114" y="1372"/>
                    <a:pt x="0" y="1441"/>
                  </a:cubicBezTo>
                  <a:cubicBezTo>
                    <a:pt x="11" y="1452"/>
                    <a:pt x="23" y="1460"/>
                    <a:pt x="34" y="1464"/>
                  </a:cubicBezTo>
                  <a:cubicBezTo>
                    <a:pt x="113" y="1494"/>
                    <a:pt x="177" y="1434"/>
                    <a:pt x="249" y="1406"/>
                  </a:cubicBezTo>
                  <a:cubicBezTo>
                    <a:pt x="281" y="1394"/>
                    <a:pt x="321" y="1407"/>
                    <a:pt x="354" y="1418"/>
                  </a:cubicBezTo>
                  <a:cubicBezTo>
                    <a:pt x="417" y="1439"/>
                    <a:pt x="421" y="1425"/>
                    <a:pt x="508" y="1401"/>
                  </a:cubicBezTo>
                  <a:cubicBezTo>
                    <a:pt x="642" y="1363"/>
                    <a:pt x="731" y="1299"/>
                    <a:pt x="877" y="1295"/>
                  </a:cubicBezTo>
                  <a:cubicBezTo>
                    <a:pt x="990" y="1292"/>
                    <a:pt x="1038" y="1392"/>
                    <a:pt x="1150" y="1402"/>
                  </a:cubicBezTo>
                  <a:cubicBezTo>
                    <a:pt x="1280" y="1413"/>
                    <a:pt x="1291" y="1331"/>
                    <a:pt x="1331" y="1240"/>
                  </a:cubicBezTo>
                  <a:cubicBezTo>
                    <a:pt x="1349" y="1199"/>
                    <a:pt x="1371" y="1185"/>
                    <a:pt x="1397" y="1159"/>
                  </a:cubicBezTo>
                  <a:cubicBezTo>
                    <a:pt x="1400" y="1115"/>
                    <a:pt x="1388" y="1073"/>
                    <a:pt x="1388" y="1034"/>
                  </a:cubicBezTo>
                  <a:close/>
                </a:path>
              </a:pathLst>
            </a:custGeom>
            <a:solidFill>
              <a:srgbClr val="EFBB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0" name="Freeform 4659"/>
            <p:cNvSpPr>
              <a:spLocks/>
            </p:cNvSpPr>
            <p:nvPr/>
          </p:nvSpPr>
          <p:spPr bwMode="auto">
            <a:xfrm>
              <a:off x="1111" y="962"/>
              <a:ext cx="2076" cy="2226"/>
            </a:xfrm>
            <a:custGeom>
              <a:avLst/>
              <a:gdLst>
                <a:gd name="T0" fmla="*/ 3018 w 1384"/>
                <a:gd name="T1" fmla="*/ 2300 h 1482"/>
                <a:gd name="T2" fmla="*/ 2946 w 1384"/>
                <a:gd name="T3" fmla="*/ 1338 h 1482"/>
                <a:gd name="T4" fmla="*/ 2960 w 1384"/>
                <a:gd name="T5" fmla="*/ 0 h 1482"/>
                <a:gd name="T6" fmla="*/ 1476 w 1384"/>
                <a:gd name="T7" fmla="*/ 14 h 1482"/>
                <a:gd name="T8" fmla="*/ 1373 w 1384"/>
                <a:gd name="T9" fmla="*/ 1484 h 1482"/>
                <a:gd name="T10" fmla="*/ 1308 w 1384"/>
                <a:gd name="T11" fmla="*/ 1882 h 1482"/>
                <a:gd name="T12" fmla="*/ 797 w 1384"/>
                <a:gd name="T13" fmla="*/ 2666 h 1482"/>
                <a:gd name="T14" fmla="*/ 0 w 1384"/>
                <a:gd name="T15" fmla="*/ 3235 h 1482"/>
                <a:gd name="T16" fmla="*/ 68 w 1384"/>
                <a:gd name="T17" fmla="*/ 3277 h 1482"/>
                <a:gd name="T18" fmla="*/ 495 w 1384"/>
                <a:gd name="T19" fmla="*/ 3093 h 1482"/>
                <a:gd name="T20" fmla="*/ 764 w 1384"/>
                <a:gd name="T21" fmla="*/ 3124 h 1482"/>
                <a:gd name="T22" fmla="*/ 1119 w 1384"/>
                <a:gd name="T23" fmla="*/ 3106 h 1482"/>
                <a:gd name="T24" fmla="*/ 1916 w 1384"/>
                <a:gd name="T25" fmla="*/ 2845 h 1482"/>
                <a:gd name="T26" fmla="*/ 2496 w 1384"/>
                <a:gd name="T27" fmla="*/ 3079 h 1482"/>
                <a:gd name="T28" fmla="*/ 2880 w 1384"/>
                <a:gd name="T29" fmla="*/ 2737 h 1482"/>
                <a:gd name="T30" fmla="*/ 3038 w 1384"/>
                <a:gd name="T31" fmla="*/ 2576 h 1482"/>
                <a:gd name="T32" fmla="*/ 3018 w 1384"/>
                <a:gd name="T33" fmla="*/ 2300 h 14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84" h="1482">
                  <a:moveTo>
                    <a:pt x="1341" y="1019"/>
                  </a:moveTo>
                  <a:cubicBezTo>
                    <a:pt x="1342" y="869"/>
                    <a:pt x="1384" y="816"/>
                    <a:pt x="1309" y="593"/>
                  </a:cubicBezTo>
                  <a:cubicBezTo>
                    <a:pt x="1288" y="531"/>
                    <a:pt x="1306" y="145"/>
                    <a:pt x="1315" y="0"/>
                  </a:cubicBezTo>
                  <a:cubicBezTo>
                    <a:pt x="1314" y="1"/>
                    <a:pt x="656" y="6"/>
                    <a:pt x="656" y="6"/>
                  </a:cubicBezTo>
                  <a:cubicBezTo>
                    <a:pt x="645" y="161"/>
                    <a:pt x="614" y="607"/>
                    <a:pt x="610" y="658"/>
                  </a:cubicBezTo>
                  <a:cubicBezTo>
                    <a:pt x="606" y="725"/>
                    <a:pt x="588" y="809"/>
                    <a:pt x="581" y="834"/>
                  </a:cubicBezTo>
                  <a:cubicBezTo>
                    <a:pt x="574" y="859"/>
                    <a:pt x="425" y="1049"/>
                    <a:pt x="354" y="1182"/>
                  </a:cubicBezTo>
                  <a:cubicBezTo>
                    <a:pt x="299" y="1285"/>
                    <a:pt x="110" y="1367"/>
                    <a:pt x="0" y="1434"/>
                  </a:cubicBezTo>
                  <a:cubicBezTo>
                    <a:pt x="11" y="1444"/>
                    <a:pt x="19" y="1448"/>
                    <a:pt x="30" y="1453"/>
                  </a:cubicBezTo>
                  <a:cubicBezTo>
                    <a:pt x="106" y="1482"/>
                    <a:pt x="150" y="1398"/>
                    <a:pt x="220" y="1371"/>
                  </a:cubicBezTo>
                  <a:cubicBezTo>
                    <a:pt x="251" y="1359"/>
                    <a:pt x="307" y="1375"/>
                    <a:pt x="339" y="1385"/>
                  </a:cubicBezTo>
                  <a:cubicBezTo>
                    <a:pt x="400" y="1406"/>
                    <a:pt x="413" y="1401"/>
                    <a:pt x="497" y="1377"/>
                  </a:cubicBezTo>
                  <a:cubicBezTo>
                    <a:pt x="627" y="1340"/>
                    <a:pt x="710" y="1265"/>
                    <a:pt x="851" y="1261"/>
                  </a:cubicBezTo>
                  <a:cubicBezTo>
                    <a:pt x="959" y="1258"/>
                    <a:pt x="1000" y="1355"/>
                    <a:pt x="1109" y="1365"/>
                  </a:cubicBezTo>
                  <a:cubicBezTo>
                    <a:pt x="1234" y="1376"/>
                    <a:pt x="1241" y="1302"/>
                    <a:pt x="1280" y="1213"/>
                  </a:cubicBezTo>
                  <a:cubicBezTo>
                    <a:pt x="1297" y="1173"/>
                    <a:pt x="1323" y="1173"/>
                    <a:pt x="1350" y="1142"/>
                  </a:cubicBezTo>
                  <a:cubicBezTo>
                    <a:pt x="1352" y="1110"/>
                    <a:pt x="1341" y="1057"/>
                    <a:pt x="1341" y="1019"/>
                  </a:cubicBezTo>
                  <a:close/>
                </a:path>
              </a:pathLst>
            </a:custGeom>
            <a:solidFill>
              <a:srgbClr val="F0B39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1" name="Freeform 4660"/>
            <p:cNvSpPr>
              <a:spLocks/>
            </p:cNvSpPr>
            <p:nvPr/>
          </p:nvSpPr>
          <p:spPr bwMode="auto">
            <a:xfrm>
              <a:off x="1174" y="962"/>
              <a:ext cx="1986" cy="2172"/>
            </a:xfrm>
            <a:custGeom>
              <a:avLst/>
              <a:gdLst>
                <a:gd name="T0" fmla="*/ 2889 w 1324"/>
                <a:gd name="T1" fmla="*/ 2277 h 1446"/>
                <a:gd name="T2" fmla="*/ 2820 w 1324"/>
                <a:gd name="T3" fmla="*/ 1344 h 1446"/>
                <a:gd name="T4" fmla="*/ 2834 w 1324"/>
                <a:gd name="T5" fmla="*/ 0 h 1446"/>
                <a:gd name="T6" fmla="*/ 1416 w 1324"/>
                <a:gd name="T7" fmla="*/ 14 h 1446"/>
                <a:gd name="T8" fmla="*/ 1317 w 1324"/>
                <a:gd name="T9" fmla="*/ 1484 h 1446"/>
                <a:gd name="T10" fmla="*/ 1254 w 1324"/>
                <a:gd name="T11" fmla="*/ 1870 h 1446"/>
                <a:gd name="T12" fmla="*/ 768 w 1324"/>
                <a:gd name="T13" fmla="*/ 2630 h 1446"/>
                <a:gd name="T14" fmla="*/ 0 w 1324"/>
                <a:gd name="T15" fmla="*/ 3231 h 1446"/>
                <a:gd name="T16" fmla="*/ 68 w 1324"/>
                <a:gd name="T17" fmla="*/ 3253 h 1446"/>
                <a:gd name="T18" fmla="*/ 413 w 1324"/>
                <a:gd name="T19" fmla="*/ 3043 h 1446"/>
                <a:gd name="T20" fmla="*/ 734 w 1324"/>
                <a:gd name="T21" fmla="*/ 3070 h 1446"/>
                <a:gd name="T22" fmla="*/ 1079 w 1324"/>
                <a:gd name="T23" fmla="*/ 3066 h 1446"/>
                <a:gd name="T24" fmla="*/ 1835 w 1324"/>
                <a:gd name="T25" fmla="*/ 2804 h 1446"/>
                <a:gd name="T26" fmla="*/ 2393 w 1324"/>
                <a:gd name="T27" fmla="*/ 3024 h 1446"/>
                <a:gd name="T28" fmla="*/ 2768 w 1324"/>
                <a:gd name="T29" fmla="*/ 2705 h 1446"/>
                <a:gd name="T30" fmla="*/ 2907 w 1324"/>
                <a:gd name="T31" fmla="*/ 2543 h 1446"/>
                <a:gd name="T32" fmla="*/ 2889 w 1324"/>
                <a:gd name="T33" fmla="*/ 2277 h 14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4" h="1446">
                  <a:moveTo>
                    <a:pt x="1284" y="1009"/>
                  </a:moveTo>
                  <a:cubicBezTo>
                    <a:pt x="1285" y="863"/>
                    <a:pt x="1324" y="811"/>
                    <a:pt x="1253" y="596"/>
                  </a:cubicBezTo>
                  <a:cubicBezTo>
                    <a:pt x="1233" y="535"/>
                    <a:pt x="1251" y="140"/>
                    <a:pt x="1259" y="0"/>
                  </a:cubicBezTo>
                  <a:cubicBezTo>
                    <a:pt x="1258" y="1"/>
                    <a:pt x="629" y="6"/>
                    <a:pt x="629" y="6"/>
                  </a:cubicBezTo>
                  <a:cubicBezTo>
                    <a:pt x="618" y="156"/>
                    <a:pt x="588" y="609"/>
                    <a:pt x="585" y="658"/>
                  </a:cubicBezTo>
                  <a:cubicBezTo>
                    <a:pt x="581" y="723"/>
                    <a:pt x="564" y="804"/>
                    <a:pt x="557" y="829"/>
                  </a:cubicBezTo>
                  <a:cubicBezTo>
                    <a:pt x="550" y="853"/>
                    <a:pt x="408" y="1038"/>
                    <a:pt x="341" y="1166"/>
                  </a:cubicBezTo>
                  <a:cubicBezTo>
                    <a:pt x="287" y="1266"/>
                    <a:pt x="105" y="1367"/>
                    <a:pt x="0" y="1432"/>
                  </a:cubicBezTo>
                  <a:cubicBezTo>
                    <a:pt x="10" y="1442"/>
                    <a:pt x="19" y="1441"/>
                    <a:pt x="30" y="1442"/>
                  </a:cubicBezTo>
                  <a:cubicBezTo>
                    <a:pt x="82" y="1446"/>
                    <a:pt x="116" y="1375"/>
                    <a:pt x="183" y="1349"/>
                  </a:cubicBezTo>
                  <a:cubicBezTo>
                    <a:pt x="213" y="1337"/>
                    <a:pt x="295" y="1351"/>
                    <a:pt x="326" y="1361"/>
                  </a:cubicBezTo>
                  <a:cubicBezTo>
                    <a:pt x="384" y="1381"/>
                    <a:pt x="399" y="1382"/>
                    <a:pt x="479" y="1359"/>
                  </a:cubicBezTo>
                  <a:cubicBezTo>
                    <a:pt x="603" y="1323"/>
                    <a:pt x="680" y="1247"/>
                    <a:pt x="815" y="1243"/>
                  </a:cubicBezTo>
                  <a:cubicBezTo>
                    <a:pt x="919" y="1240"/>
                    <a:pt x="959" y="1331"/>
                    <a:pt x="1063" y="1340"/>
                  </a:cubicBezTo>
                  <a:cubicBezTo>
                    <a:pt x="1182" y="1350"/>
                    <a:pt x="1193" y="1286"/>
                    <a:pt x="1230" y="1199"/>
                  </a:cubicBezTo>
                  <a:cubicBezTo>
                    <a:pt x="1246" y="1161"/>
                    <a:pt x="1265" y="1169"/>
                    <a:pt x="1292" y="1127"/>
                  </a:cubicBezTo>
                  <a:cubicBezTo>
                    <a:pt x="1297" y="1070"/>
                    <a:pt x="1284" y="1045"/>
                    <a:pt x="1284" y="1009"/>
                  </a:cubicBezTo>
                  <a:close/>
                </a:path>
              </a:pathLst>
            </a:custGeom>
            <a:solidFill>
              <a:srgbClr val="EFAC8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2" name="Freeform 4661"/>
            <p:cNvSpPr>
              <a:spLocks/>
            </p:cNvSpPr>
            <p:nvPr/>
          </p:nvSpPr>
          <p:spPr bwMode="auto">
            <a:xfrm>
              <a:off x="1398" y="963"/>
              <a:ext cx="1741" cy="2037"/>
            </a:xfrm>
            <a:custGeom>
              <a:avLst/>
              <a:gdLst>
                <a:gd name="T0" fmla="*/ 2524 w 1161"/>
                <a:gd name="T1" fmla="*/ 2270 h 1356"/>
                <a:gd name="T2" fmla="*/ 2456 w 1161"/>
                <a:gd name="T3" fmla="*/ 1393 h 1356"/>
                <a:gd name="T4" fmla="*/ 2461 w 1161"/>
                <a:gd name="T5" fmla="*/ 0 h 1356"/>
                <a:gd name="T6" fmla="*/ 1117 w 1161"/>
                <a:gd name="T7" fmla="*/ 12 h 1356"/>
                <a:gd name="T8" fmla="*/ 1014 w 1161"/>
                <a:gd name="T9" fmla="*/ 1525 h 1356"/>
                <a:gd name="T10" fmla="*/ 951 w 1161"/>
                <a:gd name="T11" fmla="*/ 1888 h 1356"/>
                <a:gd name="T12" fmla="*/ 483 w 1161"/>
                <a:gd name="T13" fmla="*/ 2606 h 1356"/>
                <a:gd name="T14" fmla="*/ 144 w 1161"/>
                <a:gd name="T15" fmla="*/ 2997 h 1356"/>
                <a:gd name="T16" fmla="*/ 460 w 1161"/>
                <a:gd name="T17" fmla="*/ 3016 h 1356"/>
                <a:gd name="T18" fmla="*/ 775 w 1161"/>
                <a:gd name="T19" fmla="*/ 3010 h 1356"/>
                <a:gd name="T20" fmla="*/ 1509 w 1161"/>
                <a:gd name="T21" fmla="*/ 2772 h 1356"/>
                <a:gd name="T22" fmla="*/ 2038 w 1161"/>
                <a:gd name="T23" fmla="*/ 2952 h 1356"/>
                <a:gd name="T24" fmla="*/ 2402 w 1161"/>
                <a:gd name="T25" fmla="*/ 2690 h 1356"/>
                <a:gd name="T26" fmla="*/ 2542 w 1161"/>
                <a:gd name="T27" fmla="*/ 2522 h 1356"/>
                <a:gd name="T28" fmla="*/ 2524 w 1161"/>
                <a:gd name="T29" fmla="*/ 2270 h 1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61" h="1356">
                  <a:moveTo>
                    <a:pt x="1122" y="1006"/>
                  </a:moveTo>
                  <a:cubicBezTo>
                    <a:pt x="1123" y="869"/>
                    <a:pt x="1161" y="820"/>
                    <a:pt x="1092" y="617"/>
                  </a:cubicBezTo>
                  <a:cubicBezTo>
                    <a:pt x="1073" y="560"/>
                    <a:pt x="1086" y="132"/>
                    <a:pt x="1094" y="0"/>
                  </a:cubicBezTo>
                  <a:cubicBezTo>
                    <a:pt x="1093" y="1"/>
                    <a:pt x="497" y="5"/>
                    <a:pt x="497" y="5"/>
                  </a:cubicBezTo>
                  <a:cubicBezTo>
                    <a:pt x="487" y="147"/>
                    <a:pt x="453" y="629"/>
                    <a:pt x="451" y="676"/>
                  </a:cubicBezTo>
                  <a:cubicBezTo>
                    <a:pt x="447" y="737"/>
                    <a:pt x="430" y="814"/>
                    <a:pt x="423" y="837"/>
                  </a:cubicBezTo>
                  <a:cubicBezTo>
                    <a:pt x="417" y="860"/>
                    <a:pt x="281" y="1034"/>
                    <a:pt x="215" y="1155"/>
                  </a:cubicBezTo>
                  <a:cubicBezTo>
                    <a:pt x="164" y="1250"/>
                    <a:pt x="0" y="1352"/>
                    <a:pt x="64" y="1328"/>
                  </a:cubicBezTo>
                  <a:cubicBezTo>
                    <a:pt x="92" y="1317"/>
                    <a:pt x="175" y="1327"/>
                    <a:pt x="205" y="1337"/>
                  </a:cubicBezTo>
                  <a:cubicBezTo>
                    <a:pt x="261" y="1356"/>
                    <a:pt x="268" y="1356"/>
                    <a:pt x="345" y="1334"/>
                  </a:cubicBezTo>
                  <a:cubicBezTo>
                    <a:pt x="464" y="1300"/>
                    <a:pt x="542" y="1231"/>
                    <a:pt x="671" y="1228"/>
                  </a:cubicBezTo>
                  <a:cubicBezTo>
                    <a:pt x="771" y="1225"/>
                    <a:pt x="806" y="1300"/>
                    <a:pt x="906" y="1308"/>
                  </a:cubicBezTo>
                  <a:cubicBezTo>
                    <a:pt x="1021" y="1318"/>
                    <a:pt x="1032" y="1273"/>
                    <a:pt x="1068" y="1192"/>
                  </a:cubicBezTo>
                  <a:cubicBezTo>
                    <a:pt x="1083" y="1155"/>
                    <a:pt x="1105" y="1157"/>
                    <a:pt x="1130" y="1118"/>
                  </a:cubicBezTo>
                  <a:cubicBezTo>
                    <a:pt x="1140" y="1088"/>
                    <a:pt x="1121" y="1041"/>
                    <a:pt x="1122" y="1006"/>
                  </a:cubicBezTo>
                  <a:close/>
                </a:path>
              </a:pathLst>
            </a:custGeom>
            <a:solidFill>
              <a:srgbClr val="EDA58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3" name="Freeform 4662"/>
            <p:cNvSpPr>
              <a:spLocks/>
            </p:cNvSpPr>
            <p:nvPr/>
          </p:nvSpPr>
          <p:spPr bwMode="auto">
            <a:xfrm>
              <a:off x="1453" y="963"/>
              <a:ext cx="1653" cy="2006"/>
            </a:xfrm>
            <a:custGeom>
              <a:avLst/>
              <a:gdLst>
                <a:gd name="T0" fmla="*/ 2397 w 1102"/>
                <a:gd name="T1" fmla="*/ 2254 h 1335"/>
                <a:gd name="T2" fmla="*/ 2334 w 1102"/>
                <a:gd name="T3" fmla="*/ 1397 h 1335"/>
                <a:gd name="T4" fmla="*/ 2327 w 1102"/>
                <a:gd name="T5" fmla="*/ 0 h 1335"/>
                <a:gd name="T6" fmla="*/ 1067 w 1102"/>
                <a:gd name="T7" fmla="*/ 12 h 1335"/>
                <a:gd name="T8" fmla="*/ 963 w 1102"/>
                <a:gd name="T9" fmla="*/ 1528 h 1335"/>
                <a:gd name="T10" fmla="*/ 905 w 1102"/>
                <a:gd name="T11" fmla="*/ 1881 h 1335"/>
                <a:gd name="T12" fmla="*/ 462 w 1102"/>
                <a:gd name="T13" fmla="*/ 2580 h 1335"/>
                <a:gd name="T14" fmla="*/ 135 w 1102"/>
                <a:gd name="T15" fmla="*/ 2960 h 1335"/>
                <a:gd name="T16" fmla="*/ 440 w 1102"/>
                <a:gd name="T17" fmla="*/ 2971 h 1335"/>
                <a:gd name="T18" fmla="*/ 728 w 1102"/>
                <a:gd name="T19" fmla="*/ 2953 h 1335"/>
                <a:gd name="T20" fmla="*/ 1436 w 1102"/>
                <a:gd name="T21" fmla="*/ 2741 h 1335"/>
                <a:gd name="T22" fmla="*/ 1926 w 1102"/>
                <a:gd name="T23" fmla="*/ 2876 h 1335"/>
                <a:gd name="T24" fmla="*/ 2285 w 1102"/>
                <a:gd name="T25" fmla="*/ 2673 h 1335"/>
                <a:gd name="T26" fmla="*/ 2421 w 1102"/>
                <a:gd name="T27" fmla="*/ 2508 h 1335"/>
                <a:gd name="T28" fmla="*/ 2397 w 1102"/>
                <a:gd name="T29" fmla="*/ 2254 h 13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02" h="1335">
                  <a:moveTo>
                    <a:pt x="1065" y="998"/>
                  </a:moveTo>
                  <a:cubicBezTo>
                    <a:pt x="1066" y="865"/>
                    <a:pt x="1102" y="817"/>
                    <a:pt x="1037" y="619"/>
                  </a:cubicBezTo>
                  <a:cubicBezTo>
                    <a:pt x="1019" y="564"/>
                    <a:pt x="1027" y="128"/>
                    <a:pt x="1034" y="0"/>
                  </a:cubicBezTo>
                  <a:cubicBezTo>
                    <a:pt x="1033" y="1"/>
                    <a:pt x="474" y="5"/>
                    <a:pt x="474" y="5"/>
                  </a:cubicBezTo>
                  <a:cubicBezTo>
                    <a:pt x="464" y="143"/>
                    <a:pt x="431" y="631"/>
                    <a:pt x="428" y="677"/>
                  </a:cubicBezTo>
                  <a:cubicBezTo>
                    <a:pt x="424" y="736"/>
                    <a:pt x="408" y="811"/>
                    <a:pt x="402" y="833"/>
                  </a:cubicBezTo>
                  <a:cubicBezTo>
                    <a:pt x="396" y="856"/>
                    <a:pt x="266" y="1025"/>
                    <a:pt x="205" y="1143"/>
                  </a:cubicBezTo>
                  <a:cubicBezTo>
                    <a:pt x="156" y="1235"/>
                    <a:pt x="0" y="1335"/>
                    <a:pt x="60" y="1311"/>
                  </a:cubicBezTo>
                  <a:cubicBezTo>
                    <a:pt x="88" y="1300"/>
                    <a:pt x="168" y="1307"/>
                    <a:pt x="195" y="1316"/>
                  </a:cubicBezTo>
                  <a:cubicBezTo>
                    <a:pt x="249" y="1334"/>
                    <a:pt x="250" y="1329"/>
                    <a:pt x="323" y="1308"/>
                  </a:cubicBezTo>
                  <a:cubicBezTo>
                    <a:pt x="436" y="1275"/>
                    <a:pt x="515" y="1217"/>
                    <a:pt x="638" y="1214"/>
                  </a:cubicBezTo>
                  <a:cubicBezTo>
                    <a:pt x="732" y="1211"/>
                    <a:pt x="761" y="1265"/>
                    <a:pt x="856" y="1274"/>
                  </a:cubicBezTo>
                  <a:cubicBezTo>
                    <a:pt x="965" y="1283"/>
                    <a:pt x="981" y="1264"/>
                    <a:pt x="1015" y="1184"/>
                  </a:cubicBezTo>
                  <a:cubicBezTo>
                    <a:pt x="1030" y="1149"/>
                    <a:pt x="1056" y="1144"/>
                    <a:pt x="1076" y="1111"/>
                  </a:cubicBezTo>
                  <a:cubicBezTo>
                    <a:pt x="1094" y="1065"/>
                    <a:pt x="1065" y="1032"/>
                    <a:pt x="1065" y="998"/>
                  </a:cubicBezTo>
                  <a:close/>
                </a:path>
              </a:pathLst>
            </a:custGeom>
            <a:solidFill>
              <a:srgbClr val="EEA08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4" name="Freeform 4663"/>
            <p:cNvSpPr>
              <a:spLocks/>
            </p:cNvSpPr>
            <p:nvPr/>
          </p:nvSpPr>
          <p:spPr bwMode="auto">
            <a:xfrm>
              <a:off x="1516" y="965"/>
              <a:ext cx="1557" cy="1969"/>
            </a:xfrm>
            <a:custGeom>
              <a:avLst/>
              <a:gdLst>
                <a:gd name="T0" fmla="*/ 2258 w 1038"/>
                <a:gd name="T1" fmla="*/ 2215 h 1311"/>
                <a:gd name="T2" fmla="*/ 2199 w 1038"/>
                <a:gd name="T3" fmla="*/ 1380 h 1311"/>
                <a:gd name="T4" fmla="*/ 2187 w 1038"/>
                <a:gd name="T5" fmla="*/ 0 h 1311"/>
                <a:gd name="T6" fmla="*/ 1002 w 1038"/>
                <a:gd name="T7" fmla="*/ 8 h 1311"/>
                <a:gd name="T8" fmla="*/ 908 w 1038"/>
                <a:gd name="T9" fmla="*/ 1506 h 1311"/>
                <a:gd name="T10" fmla="*/ 854 w 1038"/>
                <a:gd name="T11" fmla="*/ 1852 h 1311"/>
                <a:gd name="T12" fmla="*/ 435 w 1038"/>
                <a:gd name="T13" fmla="*/ 2534 h 1311"/>
                <a:gd name="T14" fmla="*/ 131 w 1038"/>
                <a:gd name="T15" fmla="*/ 2905 h 1311"/>
                <a:gd name="T16" fmla="*/ 423 w 1038"/>
                <a:gd name="T17" fmla="*/ 2899 h 1311"/>
                <a:gd name="T18" fmla="*/ 687 w 1038"/>
                <a:gd name="T19" fmla="*/ 2896 h 1311"/>
                <a:gd name="T20" fmla="*/ 1353 w 1038"/>
                <a:gd name="T21" fmla="*/ 2688 h 1311"/>
                <a:gd name="T22" fmla="*/ 1814 w 1038"/>
                <a:gd name="T23" fmla="*/ 2822 h 1311"/>
                <a:gd name="T24" fmla="*/ 2151 w 1038"/>
                <a:gd name="T25" fmla="*/ 2625 h 1311"/>
                <a:gd name="T26" fmla="*/ 2282 w 1038"/>
                <a:gd name="T27" fmla="*/ 2463 h 1311"/>
                <a:gd name="T28" fmla="*/ 2258 w 1038"/>
                <a:gd name="T29" fmla="*/ 2215 h 13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38" h="1311">
                  <a:moveTo>
                    <a:pt x="1003" y="982"/>
                  </a:moveTo>
                  <a:cubicBezTo>
                    <a:pt x="1004" y="851"/>
                    <a:pt x="1038" y="805"/>
                    <a:pt x="977" y="612"/>
                  </a:cubicBezTo>
                  <a:cubicBezTo>
                    <a:pt x="960" y="558"/>
                    <a:pt x="965" y="126"/>
                    <a:pt x="972" y="0"/>
                  </a:cubicBezTo>
                  <a:cubicBezTo>
                    <a:pt x="971" y="1"/>
                    <a:pt x="445" y="3"/>
                    <a:pt x="445" y="3"/>
                  </a:cubicBezTo>
                  <a:cubicBezTo>
                    <a:pt x="436" y="138"/>
                    <a:pt x="406" y="623"/>
                    <a:pt x="403" y="668"/>
                  </a:cubicBezTo>
                  <a:cubicBezTo>
                    <a:pt x="400" y="726"/>
                    <a:pt x="385" y="799"/>
                    <a:pt x="379" y="821"/>
                  </a:cubicBezTo>
                  <a:cubicBezTo>
                    <a:pt x="373" y="843"/>
                    <a:pt x="251" y="1008"/>
                    <a:pt x="193" y="1123"/>
                  </a:cubicBezTo>
                  <a:cubicBezTo>
                    <a:pt x="147" y="1213"/>
                    <a:pt x="0" y="1311"/>
                    <a:pt x="58" y="1288"/>
                  </a:cubicBezTo>
                  <a:cubicBezTo>
                    <a:pt x="83" y="1277"/>
                    <a:pt x="162" y="1275"/>
                    <a:pt x="188" y="1285"/>
                  </a:cubicBezTo>
                  <a:cubicBezTo>
                    <a:pt x="238" y="1302"/>
                    <a:pt x="236" y="1305"/>
                    <a:pt x="305" y="1284"/>
                  </a:cubicBezTo>
                  <a:cubicBezTo>
                    <a:pt x="411" y="1252"/>
                    <a:pt x="485" y="1196"/>
                    <a:pt x="601" y="1192"/>
                  </a:cubicBezTo>
                  <a:cubicBezTo>
                    <a:pt x="690" y="1190"/>
                    <a:pt x="717" y="1243"/>
                    <a:pt x="806" y="1251"/>
                  </a:cubicBezTo>
                  <a:cubicBezTo>
                    <a:pt x="909" y="1261"/>
                    <a:pt x="924" y="1241"/>
                    <a:pt x="956" y="1164"/>
                  </a:cubicBezTo>
                  <a:cubicBezTo>
                    <a:pt x="970" y="1129"/>
                    <a:pt x="994" y="1124"/>
                    <a:pt x="1014" y="1092"/>
                  </a:cubicBezTo>
                  <a:cubicBezTo>
                    <a:pt x="1030" y="1047"/>
                    <a:pt x="1003" y="1015"/>
                    <a:pt x="1003" y="982"/>
                  </a:cubicBezTo>
                  <a:close/>
                </a:path>
              </a:pathLst>
            </a:custGeom>
            <a:solidFill>
              <a:srgbClr val="EC9A7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5" name="Freeform 4664"/>
            <p:cNvSpPr>
              <a:spLocks/>
            </p:cNvSpPr>
            <p:nvPr/>
          </p:nvSpPr>
          <p:spPr bwMode="auto">
            <a:xfrm>
              <a:off x="389" y="3328"/>
              <a:ext cx="227" cy="99"/>
            </a:xfrm>
            <a:custGeom>
              <a:avLst/>
              <a:gdLst>
                <a:gd name="T0" fmla="*/ 18 w 152"/>
                <a:gd name="T1" fmla="*/ 21 h 66"/>
                <a:gd name="T2" fmla="*/ 105 w 152"/>
                <a:gd name="T3" fmla="*/ 149 h 66"/>
                <a:gd name="T4" fmla="*/ 324 w 152"/>
                <a:gd name="T5" fmla="*/ 75 h 66"/>
                <a:gd name="T6" fmla="*/ 320 w 152"/>
                <a:gd name="T7" fmla="*/ 5 h 66"/>
                <a:gd name="T8" fmla="*/ 18 w 152"/>
                <a:gd name="T9" fmla="*/ 21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2" h="66">
                  <a:moveTo>
                    <a:pt x="8" y="9"/>
                  </a:moveTo>
                  <a:cubicBezTo>
                    <a:pt x="8" y="9"/>
                    <a:pt x="0" y="46"/>
                    <a:pt x="47" y="66"/>
                  </a:cubicBezTo>
                  <a:cubicBezTo>
                    <a:pt x="145" y="33"/>
                    <a:pt x="145" y="33"/>
                    <a:pt x="145" y="33"/>
                  </a:cubicBezTo>
                  <a:cubicBezTo>
                    <a:pt x="145" y="33"/>
                    <a:pt x="152" y="21"/>
                    <a:pt x="143" y="2"/>
                  </a:cubicBezTo>
                  <a:cubicBezTo>
                    <a:pt x="143" y="2"/>
                    <a:pt x="32" y="0"/>
                    <a:pt x="8" y="9"/>
                  </a:cubicBezTo>
                  <a:close/>
                </a:path>
              </a:pathLst>
            </a:custGeom>
            <a:solidFill>
              <a:srgbClr val="F0B1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6" name="Freeform 4665"/>
            <p:cNvSpPr>
              <a:spLocks/>
            </p:cNvSpPr>
            <p:nvPr/>
          </p:nvSpPr>
          <p:spPr bwMode="auto">
            <a:xfrm>
              <a:off x="384" y="3204"/>
              <a:ext cx="2932" cy="391"/>
            </a:xfrm>
            <a:custGeom>
              <a:avLst/>
              <a:gdLst>
                <a:gd name="T0" fmla="*/ 4373 w 1955"/>
                <a:gd name="T1" fmla="*/ 3 h 260"/>
                <a:gd name="T2" fmla="*/ 4373 w 1955"/>
                <a:gd name="T3" fmla="*/ 0 h 260"/>
                <a:gd name="T4" fmla="*/ 4171 w 1955"/>
                <a:gd name="T5" fmla="*/ 403 h 260"/>
                <a:gd name="T6" fmla="*/ 3308 w 1955"/>
                <a:gd name="T7" fmla="*/ 350 h 260"/>
                <a:gd name="T8" fmla="*/ 2497 w 1955"/>
                <a:gd name="T9" fmla="*/ 287 h 260"/>
                <a:gd name="T10" fmla="*/ 1963 w 1955"/>
                <a:gd name="T11" fmla="*/ 445 h 260"/>
                <a:gd name="T12" fmla="*/ 1734 w 1955"/>
                <a:gd name="T13" fmla="*/ 480 h 260"/>
                <a:gd name="T14" fmla="*/ 1080 w 1955"/>
                <a:gd name="T15" fmla="*/ 450 h 260"/>
                <a:gd name="T16" fmla="*/ 882 w 1955"/>
                <a:gd name="T17" fmla="*/ 450 h 260"/>
                <a:gd name="T18" fmla="*/ 810 w 1955"/>
                <a:gd name="T19" fmla="*/ 468 h 260"/>
                <a:gd name="T20" fmla="*/ 697 w 1955"/>
                <a:gd name="T21" fmla="*/ 499 h 260"/>
                <a:gd name="T22" fmla="*/ 375 w 1955"/>
                <a:gd name="T23" fmla="*/ 486 h 260"/>
                <a:gd name="T24" fmla="*/ 9 w 1955"/>
                <a:gd name="T25" fmla="*/ 238 h 260"/>
                <a:gd name="T26" fmla="*/ 6 w 1955"/>
                <a:gd name="T27" fmla="*/ 346 h 260"/>
                <a:gd name="T28" fmla="*/ 379 w 1955"/>
                <a:gd name="T29" fmla="*/ 562 h 260"/>
                <a:gd name="T30" fmla="*/ 703 w 1955"/>
                <a:gd name="T31" fmla="*/ 553 h 260"/>
                <a:gd name="T32" fmla="*/ 801 w 1955"/>
                <a:gd name="T33" fmla="*/ 525 h 260"/>
                <a:gd name="T34" fmla="*/ 931 w 1955"/>
                <a:gd name="T35" fmla="*/ 513 h 260"/>
                <a:gd name="T36" fmla="*/ 1075 w 1955"/>
                <a:gd name="T37" fmla="*/ 556 h 260"/>
                <a:gd name="T38" fmla="*/ 1675 w 1955"/>
                <a:gd name="T39" fmla="*/ 553 h 260"/>
                <a:gd name="T40" fmla="*/ 1849 w 1955"/>
                <a:gd name="T41" fmla="*/ 504 h 260"/>
                <a:gd name="T42" fmla="*/ 2157 w 1955"/>
                <a:gd name="T43" fmla="*/ 435 h 260"/>
                <a:gd name="T44" fmla="*/ 3308 w 1955"/>
                <a:gd name="T45" fmla="*/ 477 h 260"/>
                <a:gd name="T46" fmla="*/ 4172 w 1955"/>
                <a:gd name="T47" fmla="*/ 481 h 260"/>
                <a:gd name="T48" fmla="*/ 4373 w 1955"/>
                <a:gd name="T49" fmla="*/ 3 h 2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55" h="260">
                  <a:moveTo>
                    <a:pt x="1944" y="1"/>
                  </a:moveTo>
                  <a:cubicBezTo>
                    <a:pt x="1944" y="1"/>
                    <a:pt x="1944" y="0"/>
                    <a:pt x="1944" y="0"/>
                  </a:cubicBezTo>
                  <a:cubicBezTo>
                    <a:pt x="1936" y="65"/>
                    <a:pt x="1935" y="131"/>
                    <a:pt x="1854" y="178"/>
                  </a:cubicBezTo>
                  <a:cubicBezTo>
                    <a:pt x="1714" y="260"/>
                    <a:pt x="1507" y="179"/>
                    <a:pt x="1471" y="155"/>
                  </a:cubicBezTo>
                  <a:cubicBezTo>
                    <a:pt x="1315" y="50"/>
                    <a:pt x="1247" y="110"/>
                    <a:pt x="1110" y="127"/>
                  </a:cubicBezTo>
                  <a:cubicBezTo>
                    <a:pt x="1041" y="136"/>
                    <a:pt x="913" y="175"/>
                    <a:pt x="873" y="197"/>
                  </a:cubicBezTo>
                  <a:cubicBezTo>
                    <a:pt x="833" y="218"/>
                    <a:pt x="771" y="212"/>
                    <a:pt x="771" y="212"/>
                  </a:cubicBezTo>
                  <a:cubicBezTo>
                    <a:pt x="771" y="212"/>
                    <a:pt x="541" y="255"/>
                    <a:pt x="480" y="199"/>
                  </a:cubicBezTo>
                  <a:cubicBezTo>
                    <a:pt x="412" y="232"/>
                    <a:pt x="392" y="199"/>
                    <a:pt x="392" y="199"/>
                  </a:cubicBezTo>
                  <a:cubicBezTo>
                    <a:pt x="379" y="199"/>
                    <a:pt x="360" y="207"/>
                    <a:pt x="360" y="207"/>
                  </a:cubicBezTo>
                  <a:cubicBezTo>
                    <a:pt x="360" y="207"/>
                    <a:pt x="326" y="221"/>
                    <a:pt x="310" y="221"/>
                  </a:cubicBezTo>
                  <a:cubicBezTo>
                    <a:pt x="294" y="221"/>
                    <a:pt x="307" y="196"/>
                    <a:pt x="167" y="215"/>
                  </a:cubicBezTo>
                  <a:cubicBezTo>
                    <a:pt x="53" y="231"/>
                    <a:pt x="14" y="154"/>
                    <a:pt x="4" y="105"/>
                  </a:cubicBezTo>
                  <a:cubicBezTo>
                    <a:pt x="1" y="116"/>
                    <a:pt x="0" y="131"/>
                    <a:pt x="3" y="153"/>
                  </a:cubicBezTo>
                  <a:cubicBezTo>
                    <a:pt x="10" y="205"/>
                    <a:pt x="47" y="253"/>
                    <a:pt x="169" y="249"/>
                  </a:cubicBezTo>
                  <a:cubicBezTo>
                    <a:pt x="311" y="245"/>
                    <a:pt x="297" y="245"/>
                    <a:pt x="313" y="245"/>
                  </a:cubicBezTo>
                  <a:cubicBezTo>
                    <a:pt x="329" y="245"/>
                    <a:pt x="356" y="232"/>
                    <a:pt x="356" y="232"/>
                  </a:cubicBezTo>
                  <a:cubicBezTo>
                    <a:pt x="356" y="232"/>
                    <a:pt x="401" y="227"/>
                    <a:pt x="414" y="227"/>
                  </a:cubicBezTo>
                  <a:cubicBezTo>
                    <a:pt x="414" y="227"/>
                    <a:pt x="420" y="244"/>
                    <a:pt x="478" y="246"/>
                  </a:cubicBezTo>
                  <a:cubicBezTo>
                    <a:pt x="537" y="249"/>
                    <a:pt x="745" y="245"/>
                    <a:pt x="745" y="245"/>
                  </a:cubicBezTo>
                  <a:cubicBezTo>
                    <a:pt x="745" y="245"/>
                    <a:pt x="782" y="244"/>
                    <a:pt x="822" y="223"/>
                  </a:cubicBezTo>
                  <a:cubicBezTo>
                    <a:pt x="862" y="201"/>
                    <a:pt x="890" y="195"/>
                    <a:pt x="959" y="192"/>
                  </a:cubicBezTo>
                  <a:cubicBezTo>
                    <a:pt x="1028" y="189"/>
                    <a:pt x="1293" y="159"/>
                    <a:pt x="1471" y="211"/>
                  </a:cubicBezTo>
                  <a:cubicBezTo>
                    <a:pt x="1512" y="223"/>
                    <a:pt x="1792" y="227"/>
                    <a:pt x="1855" y="213"/>
                  </a:cubicBezTo>
                  <a:cubicBezTo>
                    <a:pt x="1918" y="200"/>
                    <a:pt x="1955" y="63"/>
                    <a:pt x="1944" y="1"/>
                  </a:cubicBezTo>
                  <a:close/>
                </a:path>
              </a:pathLst>
            </a:custGeom>
            <a:solidFill>
              <a:srgbClr val="F0B1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7" name="Freeform 4666"/>
            <p:cNvSpPr>
              <a:spLocks/>
            </p:cNvSpPr>
            <p:nvPr/>
          </p:nvSpPr>
          <p:spPr bwMode="auto">
            <a:xfrm>
              <a:off x="386" y="3230"/>
              <a:ext cx="2921" cy="355"/>
            </a:xfrm>
            <a:custGeom>
              <a:avLst/>
              <a:gdLst>
                <a:gd name="T0" fmla="*/ 4169 w 1948"/>
                <a:gd name="T1" fmla="*/ 408 h 236"/>
                <a:gd name="T2" fmla="*/ 4028 w 1948"/>
                <a:gd name="T3" fmla="*/ 423 h 236"/>
                <a:gd name="T4" fmla="*/ 3636 w 1948"/>
                <a:gd name="T5" fmla="*/ 426 h 236"/>
                <a:gd name="T6" fmla="*/ 3305 w 1948"/>
                <a:gd name="T7" fmla="*/ 403 h 236"/>
                <a:gd name="T8" fmla="*/ 2155 w 1948"/>
                <a:gd name="T9" fmla="*/ 360 h 236"/>
                <a:gd name="T10" fmla="*/ 2056 w 1948"/>
                <a:gd name="T11" fmla="*/ 367 h 236"/>
                <a:gd name="T12" fmla="*/ 1961 w 1948"/>
                <a:gd name="T13" fmla="*/ 408 h 236"/>
                <a:gd name="T14" fmla="*/ 1819 w 1948"/>
                <a:gd name="T15" fmla="*/ 441 h 236"/>
                <a:gd name="T16" fmla="*/ 1673 w 1948"/>
                <a:gd name="T17" fmla="*/ 480 h 236"/>
                <a:gd name="T18" fmla="*/ 1072 w 1948"/>
                <a:gd name="T19" fmla="*/ 481 h 236"/>
                <a:gd name="T20" fmla="*/ 931 w 1948"/>
                <a:gd name="T21" fmla="*/ 444 h 236"/>
                <a:gd name="T22" fmla="*/ 919 w 1948"/>
                <a:gd name="T23" fmla="*/ 439 h 236"/>
                <a:gd name="T24" fmla="*/ 798 w 1948"/>
                <a:gd name="T25" fmla="*/ 450 h 236"/>
                <a:gd name="T26" fmla="*/ 702 w 1948"/>
                <a:gd name="T27" fmla="*/ 480 h 236"/>
                <a:gd name="T28" fmla="*/ 378 w 1948"/>
                <a:gd name="T29" fmla="*/ 489 h 236"/>
                <a:gd name="T30" fmla="*/ 4 w 1948"/>
                <a:gd name="T31" fmla="*/ 272 h 236"/>
                <a:gd name="T32" fmla="*/ 0 w 1948"/>
                <a:gd name="T33" fmla="*/ 239 h 236"/>
                <a:gd name="T34" fmla="*/ 4 w 1948"/>
                <a:gd name="T35" fmla="*/ 308 h 236"/>
                <a:gd name="T36" fmla="*/ 378 w 1948"/>
                <a:gd name="T37" fmla="*/ 525 h 236"/>
                <a:gd name="T38" fmla="*/ 702 w 1948"/>
                <a:gd name="T39" fmla="*/ 516 h 236"/>
                <a:gd name="T40" fmla="*/ 798 w 1948"/>
                <a:gd name="T41" fmla="*/ 486 h 236"/>
                <a:gd name="T42" fmla="*/ 928 w 1948"/>
                <a:gd name="T43" fmla="*/ 475 h 236"/>
                <a:gd name="T44" fmla="*/ 1072 w 1948"/>
                <a:gd name="T45" fmla="*/ 517 h 236"/>
                <a:gd name="T46" fmla="*/ 1673 w 1948"/>
                <a:gd name="T47" fmla="*/ 516 h 236"/>
                <a:gd name="T48" fmla="*/ 1846 w 1948"/>
                <a:gd name="T49" fmla="*/ 466 h 236"/>
                <a:gd name="T50" fmla="*/ 2155 w 1948"/>
                <a:gd name="T51" fmla="*/ 396 h 236"/>
                <a:gd name="T52" fmla="*/ 3305 w 1948"/>
                <a:gd name="T53" fmla="*/ 439 h 236"/>
                <a:gd name="T54" fmla="*/ 4169 w 1948"/>
                <a:gd name="T55" fmla="*/ 444 h 236"/>
                <a:gd name="T56" fmla="*/ 4374 w 1948"/>
                <a:gd name="T57" fmla="*/ 0 h 236"/>
                <a:gd name="T58" fmla="*/ 4169 w 1948"/>
                <a:gd name="T59" fmla="*/ 408 h 2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948" h="236">
                  <a:moveTo>
                    <a:pt x="1854" y="180"/>
                  </a:moveTo>
                  <a:cubicBezTo>
                    <a:pt x="1841" y="183"/>
                    <a:pt x="1819" y="185"/>
                    <a:pt x="1791" y="187"/>
                  </a:cubicBezTo>
                  <a:cubicBezTo>
                    <a:pt x="1733" y="201"/>
                    <a:pt x="1671" y="198"/>
                    <a:pt x="1617" y="188"/>
                  </a:cubicBezTo>
                  <a:cubicBezTo>
                    <a:pt x="1548" y="186"/>
                    <a:pt x="1487" y="183"/>
                    <a:pt x="1470" y="178"/>
                  </a:cubicBezTo>
                  <a:cubicBezTo>
                    <a:pt x="1292" y="126"/>
                    <a:pt x="1027" y="156"/>
                    <a:pt x="958" y="159"/>
                  </a:cubicBezTo>
                  <a:cubicBezTo>
                    <a:pt x="941" y="160"/>
                    <a:pt x="927" y="161"/>
                    <a:pt x="914" y="162"/>
                  </a:cubicBezTo>
                  <a:cubicBezTo>
                    <a:pt x="896" y="168"/>
                    <a:pt x="882" y="175"/>
                    <a:pt x="872" y="180"/>
                  </a:cubicBezTo>
                  <a:cubicBezTo>
                    <a:pt x="853" y="190"/>
                    <a:pt x="829" y="194"/>
                    <a:pt x="809" y="195"/>
                  </a:cubicBezTo>
                  <a:cubicBezTo>
                    <a:pt x="774" y="211"/>
                    <a:pt x="744" y="212"/>
                    <a:pt x="744" y="212"/>
                  </a:cubicBezTo>
                  <a:cubicBezTo>
                    <a:pt x="744" y="212"/>
                    <a:pt x="536" y="216"/>
                    <a:pt x="477" y="213"/>
                  </a:cubicBezTo>
                  <a:cubicBezTo>
                    <a:pt x="431" y="212"/>
                    <a:pt x="417" y="200"/>
                    <a:pt x="414" y="196"/>
                  </a:cubicBezTo>
                  <a:cubicBezTo>
                    <a:pt x="412" y="195"/>
                    <a:pt x="410" y="195"/>
                    <a:pt x="409" y="194"/>
                  </a:cubicBezTo>
                  <a:cubicBezTo>
                    <a:pt x="392" y="195"/>
                    <a:pt x="355" y="199"/>
                    <a:pt x="355" y="199"/>
                  </a:cubicBezTo>
                  <a:cubicBezTo>
                    <a:pt x="355" y="199"/>
                    <a:pt x="328" y="212"/>
                    <a:pt x="312" y="212"/>
                  </a:cubicBezTo>
                  <a:cubicBezTo>
                    <a:pt x="296" y="212"/>
                    <a:pt x="310" y="212"/>
                    <a:pt x="168" y="216"/>
                  </a:cubicBezTo>
                  <a:cubicBezTo>
                    <a:pt x="46" y="220"/>
                    <a:pt x="9" y="172"/>
                    <a:pt x="2" y="120"/>
                  </a:cubicBezTo>
                  <a:cubicBezTo>
                    <a:pt x="1" y="115"/>
                    <a:pt x="1" y="110"/>
                    <a:pt x="0" y="106"/>
                  </a:cubicBezTo>
                  <a:cubicBezTo>
                    <a:pt x="0" y="114"/>
                    <a:pt x="0" y="124"/>
                    <a:pt x="2" y="136"/>
                  </a:cubicBezTo>
                  <a:cubicBezTo>
                    <a:pt x="9" y="188"/>
                    <a:pt x="46" y="236"/>
                    <a:pt x="168" y="232"/>
                  </a:cubicBezTo>
                  <a:cubicBezTo>
                    <a:pt x="310" y="228"/>
                    <a:pt x="296" y="228"/>
                    <a:pt x="312" y="228"/>
                  </a:cubicBezTo>
                  <a:cubicBezTo>
                    <a:pt x="328" y="228"/>
                    <a:pt x="355" y="215"/>
                    <a:pt x="355" y="215"/>
                  </a:cubicBezTo>
                  <a:cubicBezTo>
                    <a:pt x="355" y="215"/>
                    <a:pt x="400" y="210"/>
                    <a:pt x="413" y="210"/>
                  </a:cubicBezTo>
                  <a:cubicBezTo>
                    <a:pt x="413" y="210"/>
                    <a:pt x="419" y="227"/>
                    <a:pt x="477" y="229"/>
                  </a:cubicBezTo>
                  <a:cubicBezTo>
                    <a:pt x="536" y="232"/>
                    <a:pt x="744" y="228"/>
                    <a:pt x="744" y="228"/>
                  </a:cubicBezTo>
                  <a:cubicBezTo>
                    <a:pt x="744" y="228"/>
                    <a:pt x="781" y="227"/>
                    <a:pt x="821" y="206"/>
                  </a:cubicBezTo>
                  <a:cubicBezTo>
                    <a:pt x="861" y="184"/>
                    <a:pt x="889" y="178"/>
                    <a:pt x="958" y="175"/>
                  </a:cubicBezTo>
                  <a:cubicBezTo>
                    <a:pt x="1027" y="172"/>
                    <a:pt x="1292" y="142"/>
                    <a:pt x="1470" y="194"/>
                  </a:cubicBezTo>
                  <a:cubicBezTo>
                    <a:pt x="1511" y="206"/>
                    <a:pt x="1791" y="210"/>
                    <a:pt x="1854" y="196"/>
                  </a:cubicBezTo>
                  <a:cubicBezTo>
                    <a:pt x="1912" y="184"/>
                    <a:pt x="1948" y="67"/>
                    <a:pt x="1945" y="0"/>
                  </a:cubicBezTo>
                  <a:cubicBezTo>
                    <a:pt x="1942" y="68"/>
                    <a:pt x="1907" y="169"/>
                    <a:pt x="1854" y="180"/>
                  </a:cubicBezTo>
                  <a:close/>
                </a:path>
              </a:pathLst>
            </a:custGeom>
            <a:solidFill>
              <a:srgbClr val="EE958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8" name="Freeform 4667"/>
            <p:cNvSpPr>
              <a:spLocks/>
            </p:cNvSpPr>
            <p:nvPr/>
          </p:nvSpPr>
          <p:spPr bwMode="auto">
            <a:xfrm>
              <a:off x="377" y="962"/>
              <a:ext cx="2939" cy="2623"/>
            </a:xfrm>
            <a:custGeom>
              <a:avLst/>
              <a:gdLst>
                <a:gd name="T0" fmla="*/ 4149 w 1960"/>
                <a:gd name="T1" fmla="*/ 0 h 1746"/>
                <a:gd name="T2" fmla="*/ 4137 w 1960"/>
                <a:gd name="T3" fmla="*/ 1336 h 1746"/>
                <a:gd name="T4" fmla="*/ 4218 w 1960"/>
                <a:gd name="T5" fmla="*/ 2359 h 1746"/>
                <a:gd name="T6" fmla="*/ 4383 w 1960"/>
                <a:gd name="T7" fmla="*/ 3371 h 1746"/>
                <a:gd name="T8" fmla="*/ 4182 w 1960"/>
                <a:gd name="T9" fmla="*/ 3850 h 1746"/>
                <a:gd name="T10" fmla="*/ 3318 w 1960"/>
                <a:gd name="T11" fmla="*/ 3846 h 1746"/>
                <a:gd name="T12" fmla="*/ 2168 w 1960"/>
                <a:gd name="T13" fmla="*/ 3802 h 1746"/>
                <a:gd name="T14" fmla="*/ 1859 w 1960"/>
                <a:gd name="T15" fmla="*/ 3873 h 1746"/>
                <a:gd name="T16" fmla="*/ 1687 w 1960"/>
                <a:gd name="T17" fmla="*/ 3922 h 1746"/>
                <a:gd name="T18" fmla="*/ 1086 w 1960"/>
                <a:gd name="T19" fmla="*/ 3924 h 1746"/>
                <a:gd name="T20" fmla="*/ 942 w 1960"/>
                <a:gd name="T21" fmla="*/ 3882 h 1746"/>
                <a:gd name="T22" fmla="*/ 811 w 1960"/>
                <a:gd name="T23" fmla="*/ 3892 h 1746"/>
                <a:gd name="T24" fmla="*/ 715 w 1960"/>
                <a:gd name="T25" fmla="*/ 3922 h 1746"/>
                <a:gd name="T26" fmla="*/ 391 w 1960"/>
                <a:gd name="T27" fmla="*/ 3931 h 1746"/>
                <a:gd name="T28" fmla="*/ 18 w 1960"/>
                <a:gd name="T29" fmla="*/ 3715 h 1746"/>
                <a:gd name="T30" fmla="*/ 42 w 1960"/>
                <a:gd name="T31" fmla="*/ 3566 h 1746"/>
                <a:gd name="T32" fmla="*/ 42 w 1960"/>
                <a:gd name="T33" fmla="*/ 3526 h 1746"/>
                <a:gd name="T34" fmla="*/ 348 w 1960"/>
                <a:gd name="T35" fmla="*/ 3523 h 1746"/>
                <a:gd name="T36" fmla="*/ 348 w 1960"/>
                <a:gd name="T37" fmla="*/ 3523 h 1746"/>
                <a:gd name="T38" fmla="*/ 612 w 1960"/>
                <a:gd name="T39" fmla="*/ 3463 h 1746"/>
                <a:gd name="T40" fmla="*/ 670 w 1960"/>
                <a:gd name="T41" fmla="*/ 3437 h 1746"/>
                <a:gd name="T42" fmla="*/ 1733 w 1960"/>
                <a:gd name="T43" fmla="*/ 2700 h 1746"/>
                <a:gd name="T44" fmla="*/ 2302 w 1960"/>
                <a:gd name="T45" fmla="*/ 1914 h 1746"/>
                <a:gd name="T46" fmla="*/ 2377 w 1960"/>
                <a:gd name="T47" fmla="*/ 1490 h 1746"/>
                <a:gd name="T48" fmla="*/ 2489 w 1960"/>
                <a:gd name="T49" fmla="*/ 17 h 17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60" h="1746">
                  <a:moveTo>
                    <a:pt x="1845" y="0"/>
                  </a:moveTo>
                  <a:cubicBezTo>
                    <a:pt x="1845" y="0"/>
                    <a:pt x="1803" y="492"/>
                    <a:pt x="1840" y="592"/>
                  </a:cubicBezTo>
                  <a:cubicBezTo>
                    <a:pt x="1923" y="817"/>
                    <a:pt x="1877" y="885"/>
                    <a:pt x="1876" y="1045"/>
                  </a:cubicBezTo>
                  <a:cubicBezTo>
                    <a:pt x="1875" y="1205"/>
                    <a:pt x="1939" y="1433"/>
                    <a:pt x="1949" y="1494"/>
                  </a:cubicBezTo>
                  <a:cubicBezTo>
                    <a:pt x="1960" y="1556"/>
                    <a:pt x="1923" y="1693"/>
                    <a:pt x="1860" y="1706"/>
                  </a:cubicBezTo>
                  <a:cubicBezTo>
                    <a:pt x="1797" y="1720"/>
                    <a:pt x="1517" y="1716"/>
                    <a:pt x="1476" y="1704"/>
                  </a:cubicBezTo>
                  <a:cubicBezTo>
                    <a:pt x="1298" y="1652"/>
                    <a:pt x="1033" y="1682"/>
                    <a:pt x="964" y="1685"/>
                  </a:cubicBezTo>
                  <a:cubicBezTo>
                    <a:pt x="895" y="1688"/>
                    <a:pt x="867" y="1694"/>
                    <a:pt x="827" y="1716"/>
                  </a:cubicBezTo>
                  <a:cubicBezTo>
                    <a:pt x="787" y="1737"/>
                    <a:pt x="750" y="1738"/>
                    <a:pt x="750" y="1738"/>
                  </a:cubicBezTo>
                  <a:cubicBezTo>
                    <a:pt x="750" y="1738"/>
                    <a:pt x="542" y="1742"/>
                    <a:pt x="483" y="1739"/>
                  </a:cubicBezTo>
                  <a:cubicBezTo>
                    <a:pt x="425" y="1737"/>
                    <a:pt x="419" y="1720"/>
                    <a:pt x="419" y="1720"/>
                  </a:cubicBezTo>
                  <a:cubicBezTo>
                    <a:pt x="406" y="1720"/>
                    <a:pt x="361" y="1725"/>
                    <a:pt x="361" y="1725"/>
                  </a:cubicBezTo>
                  <a:cubicBezTo>
                    <a:pt x="361" y="1725"/>
                    <a:pt x="334" y="1738"/>
                    <a:pt x="318" y="1738"/>
                  </a:cubicBezTo>
                  <a:cubicBezTo>
                    <a:pt x="302" y="1738"/>
                    <a:pt x="316" y="1738"/>
                    <a:pt x="174" y="1742"/>
                  </a:cubicBezTo>
                  <a:cubicBezTo>
                    <a:pt x="52" y="1746"/>
                    <a:pt x="15" y="1698"/>
                    <a:pt x="8" y="1646"/>
                  </a:cubicBezTo>
                  <a:cubicBezTo>
                    <a:pt x="0" y="1594"/>
                    <a:pt x="19" y="1580"/>
                    <a:pt x="19" y="1580"/>
                  </a:cubicBezTo>
                  <a:cubicBezTo>
                    <a:pt x="17" y="1573"/>
                    <a:pt x="19" y="1562"/>
                    <a:pt x="19" y="1562"/>
                  </a:cubicBezTo>
                  <a:cubicBezTo>
                    <a:pt x="38" y="1555"/>
                    <a:pt x="155" y="1561"/>
                    <a:pt x="155" y="1561"/>
                  </a:cubicBezTo>
                  <a:cubicBezTo>
                    <a:pt x="155" y="1561"/>
                    <a:pt x="155" y="1561"/>
                    <a:pt x="155" y="1561"/>
                  </a:cubicBezTo>
                  <a:cubicBezTo>
                    <a:pt x="160" y="1557"/>
                    <a:pt x="259" y="1534"/>
                    <a:pt x="272" y="1534"/>
                  </a:cubicBezTo>
                  <a:cubicBezTo>
                    <a:pt x="285" y="1533"/>
                    <a:pt x="279" y="1542"/>
                    <a:pt x="298" y="1523"/>
                  </a:cubicBezTo>
                  <a:cubicBezTo>
                    <a:pt x="389" y="1430"/>
                    <a:pt x="691" y="1336"/>
                    <a:pt x="771" y="1196"/>
                  </a:cubicBezTo>
                  <a:cubicBezTo>
                    <a:pt x="850" y="1055"/>
                    <a:pt x="1016" y="875"/>
                    <a:pt x="1024" y="848"/>
                  </a:cubicBezTo>
                  <a:cubicBezTo>
                    <a:pt x="1032" y="821"/>
                    <a:pt x="1052" y="732"/>
                    <a:pt x="1057" y="660"/>
                  </a:cubicBezTo>
                  <a:cubicBezTo>
                    <a:pt x="1066" y="522"/>
                    <a:pt x="1067" y="522"/>
                    <a:pt x="1107" y="7"/>
                  </a:cubicBezTo>
                </a:path>
              </a:pathLst>
            </a:custGeom>
            <a:noFill/>
            <a:ln w="9525" cap="rnd">
              <a:solidFill>
                <a:srgbClr val="343434"/>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69" name="Freeform 4668"/>
            <p:cNvSpPr>
              <a:spLocks/>
            </p:cNvSpPr>
            <p:nvPr/>
          </p:nvSpPr>
          <p:spPr bwMode="auto">
            <a:xfrm>
              <a:off x="1672" y="3374"/>
              <a:ext cx="545" cy="138"/>
            </a:xfrm>
            <a:custGeom>
              <a:avLst/>
              <a:gdLst>
                <a:gd name="T0" fmla="*/ 0 w 363"/>
                <a:gd name="T1" fmla="*/ 207 h 92"/>
                <a:gd name="T2" fmla="*/ 818 w 363"/>
                <a:gd name="T3" fmla="*/ 0 h 92"/>
                <a:gd name="T4" fmla="*/ 0 w 363"/>
                <a:gd name="T5" fmla="*/ 207 h 92"/>
                <a:gd name="T6" fmla="*/ 0 60000 65536"/>
                <a:gd name="T7" fmla="*/ 0 60000 65536"/>
                <a:gd name="T8" fmla="*/ 0 60000 65536"/>
              </a:gdLst>
              <a:ahLst/>
              <a:cxnLst>
                <a:cxn ang="T6">
                  <a:pos x="T0" y="T1"/>
                </a:cxn>
                <a:cxn ang="T7">
                  <a:pos x="T2" y="T3"/>
                </a:cxn>
                <a:cxn ang="T8">
                  <a:pos x="T4" y="T5"/>
                </a:cxn>
              </a:cxnLst>
              <a:rect l="0" t="0" r="r" b="b"/>
              <a:pathLst>
                <a:path w="363" h="92">
                  <a:moveTo>
                    <a:pt x="0" y="92"/>
                  </a:moveTo>
                  <a:cubicBezTo>
                    <a:pt x="0" y="92"/>
                    <a:pt x="90" y="16"/>
                    <a:pt x="363" y="0"/>
                  </a:cubicBezTo>
                  <a:cubicBezTo>
                    <a:pt x="363" y="0"/>
                    <a:pt x="167" y="12"/>
                    <a:pt x="0" y="92"/>
                  </a:cubicBez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0" name="Freeform 4669"/>
            <p:cNvSpPr>
              <a:spLocks/>
            </p:cNvSpPr>
            <p:nvPr/>
          </p:nvSpPr>
          <p:spPr bwMode="auto">
            <a:xfrm>
              <a:off x="405" y="3307"/>
              <a:ext cx="220" cy="108"/>
            </a:xfrm>
            <a:custGeom>
              <a:avLst/>
              <a:gdLst>
                <a:gd name="T0" fmla="*/ 0 w 147"/>
                <a:gd name="T1" fmla="*/ 41 h 72"/>
                <a:gd name="T2" fmla="*/ 96 w 147"/>
                <a:gd name="T3" fmla="*/ 162 h 72"/>
                <a:gd name="T4" fmla="*/ 296 w 147"/>
                <a:gd name="T5" fmla="*/ 104 h 72"/>
                <a:gd name="T6" fmla="*/ 305 w 147"/>
                <a:gd name="T7" fmla="*/ 0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7" h="72">
                  <a:moveTo>
                    <a:pt x="0" y="18"/>
                  </a:moveTo>
                  <a:cubicBezTo>
                    <a:pt x="0" y="18"/>
                    <a:pt x="2" y="53"/>
                    <a:pt x="43" y="72"/>
                  </a:cubicBezTo>
                  <a:cubicBezTo>
                    <a:pt x="43" y="72"/>
                    <a:pt x="125" y="47"/>
                    <a:pt x="132" y="46"/>
                  </a:cubicBezTo>
                  <a:cubicBezTo>
                    <a:pt x="132" y="46"/>
                    <a:pt x="147" y="22"/>
                    <a:pt x="136" y="0"/>
                  </a:cubicBezTo>
                </a:path>
              </a:pathLst>
            </a:custGeom>
            <a:noFill/>
            <a:ln w="9525" cap="rnd">
              <a:solidFill>
                <a:srgbClr val="34343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1" name="Freeform 4670"/>
            <p:cNvSpPr>
              <a:spLocks/>
            </p:cNvSpPr>
            <p:nvPr/>
          </p:nvSpPr>
          <p:spPr bwMode="auto">
            <a:xfrm>
              <a:off x="813" y="3274"/>
              <a:ext cx="19" cy="22"/>
            </a:xfrm>
            <a:custGeom>
              <a:avLst/>
              <a:gdLst>
                <a:gd name="T0" fmla="*/ 0 w 13"/>
                <a:gd name="T1" fmla="*/ 0 h 15"/>
                <a:gd name="T2" fmla="*/ 23 w 13"/>
                <a:gd name="T3" fmla="*/ 32 h 15"/>
                <a:gd name="T4" fmla="*/ 0 w 13"/>
                <a:gd name="T5" fmla="*/ 0 h 15"/>
                <a:gd name="T6" fmla="*/ 0 60000 65536"/>
                <a:gd name="T7" fmla="*/ 0 60000 65536"/>
                <a:gd name="T8" fmla="*/ 0 60000 65536"/>
              </a:gdLst>
              <a:ahLst/>
              <a:cxnLst>
                <a:cxn ang="T6">
                  <a:pos x="T0" y="T1"/>
                </a:cxn>
                <a:cxn ang="T7">
                  <a:pos x="T2" y="T3"/>
                </a:cxn>
                <a:cxn ang="T8">
                  <a:pos x="T4" y="T5"/>
                </a:cxn>
              </a:cxnLst>
              <a:rect l="0" t="0" r="r" b="b"/>
              <a:pathLst>
                <a:path w="13" h="15">
                  <a:moveTo>
                    <a:pt x="0" y="0"/>
                  </a:moveTo>
                  <a:cubicBezTo>
                    <a:pt x="0" y="0"/>
                    <a:pt x="9" y="7"/>
                    <a:pt x="11" y="15"/>
                  </a:cubicBezTo>
                  <a:cubicBezTo>
                    <a:pt x="11" y="15"/>
                    <a:pt x="13" y="7"/>
                    <a:pt x="0" y="0"/>
                  </a:cubicBez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2" name="Freeform 4671"/>
            <p:cNvSpPr>
              <a:spLocks/>
            </p:cNvSpPr>
            <p:nvPr/>
          </p:nvSpPr>
          <p:spPr bwMode="auto">
            <a:xfrm>
              <a:off x="401" y="3299"/>
              <a:ext cx="220" cy="111"/>
            </a:xfrm>
            <a:custGeom>
              <a:avLst/>
              <a:gdLst>
                <a:gd name="T0" fmla="*/ 10 w 147"/>
                <a:gd name="T1" fmla="*/ 18 h 74"/>
                <a:gd name="T2" fmla="*/ 103 w 147"/>
                <a:gd name="T3" fmla="*/ 167 h 74"/>
                <a:gd name="T4" fmla="*/ 296 w 147"/>
                <a:gd name="T5" fmla="*/ 108 h 74"/>
                <a:gd name="T6" fmla="*/ 310 w 147"/>
                <a:gd name="T7" fmla="*/ 18 h 74"/>
                <a:gd name="T8" fmla="*/ 10 w 147"/>
                <a:gd name="T9" fmla="*/ 18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7" h="74">
                  <a:moveTo>
                    <a:pt x="5" y="8"/>
                  </a:moveTo>
                  <a:cubicBezTo>
                    <a:pt x="5" y="8"/>
                    <a:pt x="0" y="53"/>
                    <a:pt x="46" y="74"/>
                  </a:cubicBezTo>
                  <a:cubicBezTo>
                    <a:pt x="132" y="48"/>
                    <a:pt x="132" y="48"/>
                    <a:pt x="132" y="48"/>
                  </a:cubicBezTo>
                  <a:cubicBezTo>
                    <a:pt x="132" y="48"/>
                    <a:pt x="147" y="28"/>
                    <a:pt x="138" y="8"/>
                  </a:cubicBezTo>
                  <a:cubicBezTo>
                    <a:pt x="138" y="8"/>
                    <a:pt x="30" y="0"/>
                    <a:pt x="5" y="8"/>
                  </a:cubicBezTo>
                  <a:close/>
                </a:path>
              </a:pathLst>
            </a:custGeom>
            <a:solidFill>
              <a:srgbClr val="EF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3" name="Freeform 4672"/>
            <p:cNvSpPr>
              <a:spLocks/>
            </p:cNvSpPr>
            <p:nvPr/>
          </p:nvSpPr>
          <p:spPr bwMode="auto">
            <a:xfrm>
              <a:off x="592" y="3311"/>
              <a:ext cx="30" cy="60"/>
            </a:xfrm>
            <a:custGeom>
              <a:avLst/>
              <a:gdLst>
                <a:gd name="T0" fmla="*/ 23 w 20"/>
                <a:gd name="T1" fmla="*/ 3 h 40"/>
                <a:gd name="T2" fmla="*/ 9 w 20"/>
                <a:gd name="T3" fmla="*/ 90 h 40"/>
                <a:gd name="T4" fmla="*/ 0 w 20"/>
                <a:gd name="T5" fmla="*/ 0 h 40"/>
                <a:gd name="T6" fmla="*/ 23 w 20"/>
                <a:gd name="T7" fmla="*/ 3 h 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40">
                  <a:moveTo>
                    <a:pt x="10" y="1"/>
                  </a:moveTo>
                  <a:cubicBezTo>
                    <a:pt x="10" y="1"/>
                    <a:pt x="20" y="19"/>
                    <a:pt x="4" y="40"/>
                  </a:cubicBezTo>
                  <a:cubicBezTo>
                    <a:pt x="4" y="40"/>
                    <a:pt x="7" y="8"/>
                    <a:pt x="0" y="0"/>
                  </a:cubicBezTo>
                  <a:lnTo>
                    <a:pt x="10" y="1"/>
                  </a:lnTo>
                  <a:close/>
                </a:path>
              </a:pathLst>
            </a:custGeom>
            <a:solidFill>
              <a:srgbClr val="F9E9E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4" name="Freeform 4673"/>
            <p:cNvSpPr>
              <a:spLocks/>
            </p:cNvSpPr>
            <p:nvPr/>
          </p:nvSpPr>
          <p:spPr bwMode="auto">
            <a:xfrm>
              <a:off x="393" y="3308"/>
              <a:ext cx="99" cy="102"/>
            </a:xfrm>
            <a:custGeom>
              <a:avLst/>
              <a:gdLst>
                <a:gd name="T0" fmla="*/ 26 w 66"/>
                <a:gd name="T1" fmla="*/ 3 h 68"/>
                <a:gd name="T2" fmla="*/ 116 w 66"/>
                <a:gd name="T3" fmla="*/ 153 h 68"/>
                <a:gd name="T4" fmla="*/ 149 w 66"/>
                <a:gd name="T5" fmla="*/ 144 h 68"/>
                <a:gd name="T6" fmla="*/ 57 w 66"/>
                <a:gd name="T7" fmla="*/ 0 h 68"/>
                <a:gd name="T8" fmla="*/ 26 w 66"/>
                <a:gd name="T9" fmla="*/ 3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68">
                  <a:moveTo>
                    <a:pt x="11" y="1"/>
                  </a:moveTo>
                  <a:cubicBezTo>
                    <a:pt x="11" y="1"/>
                    <a:pt x="0" y="42"/>
                    <a:pt x="51" y="68"/>
                  </a:cubicBezTo>
                  <a:cubicBezTo>
                    <a:pt x="66" y="64"/>
                    <a:pt x="66" y="64"/>
                    <a:pt x="66" y="64"/>
                  </a:cubicBezTo>
                  <a:cubicBezTo>
                    <a:pt x="66" y="64"/>
                    <a:pt x="8" y="24"/>
                    <a:pt x="25" y="0"/>
                  </a:cubicBezTo>
                  <a:lnTo>
                    <a:pt x="1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5" name="Freeform 4674"/>
            <p:cNvSpPr>
              <a:spLocks/>
            </p:cNvSpPr>
            <p:nvPr/>
          </p:nvSpPr>
          <p:spPr bwMode="auto">
            <a:xfrm>
              <a:off x="1101" y="3440"/>
              <a:ext cx="114" cy="120"/>
            </a:xfrm>
            <a:custGeom>
              <a:avLst/>
              <a:gdLst>
                <a:gd name="T0" fmla="*/ 0 w 76"/>
                <a:gd name="T1" fmla="*/ 104 h 80"/>
                <a:gd name="T2" fmla="*/ 12 w 76"/>
                <a:gd name="T3" fmla="*/ 81 h 80"/>
                <a:gd name="T4" fmla="*/ 41 w 76"/>
                <a:gd name="T5" fmla="*/ 50 h 80"/>
                <a:gd name="T6" fmla="*/ 171 w 76"/>
                <a:gd name="T7" fmla="*/ 0 h 80"/>
                <a:gd name="T8" fmla="*/ 135 w 76"/>
                <a:gd name="T9" fmla="*/ 21 h 80"/>
                <a:gd name="T10" fmla="*/ 104 w 76"/>
                <a:gd name="T11" fmla="*/ 44 h 80"/>
                <a:gd name="T12" fmla="*/ 84 w 76"/>
                <a:gd name="T13" fmla="*/ 104 h 80"/>
                <a:gd name="T14" fmla="*/ 108 w 76"/>
                <a:gd name="T15" fmla="*/ 156 h 80"/>
                <a:gd name="T16" fmla="*/ 21 w 76"/>
                <a:gd name="T17" fmla="*/ 131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 h="80">
                  <a:moveTo>
                    <a:pt x="0" y="46"/>
                  </a:moveTo>
                  <a:cubicBezTo>
                    <a:pt x="3" y="43"/>
                    <a:pt x="3" y="39"/>
                    <a:pt x="5" y="36"/>
                  </a:cubicBezTo>
                  <a:cubicBezTo>
                    <a:pt x="8" y="30"/>
                    <a:pt x="13" y="25"/>
                    <a:pt x="18" y="22"/>
                  </a:cubicBezTo>
                  <a:cubicBezTo>
                    <a:pt x="35" y="9"/>
                    <a:pt x="54" y="2"/>
                    <a:pt x="76" y="0"/>
                  </a:cubicBezTo>
                  <a:cubicBezTo>
                    <a:pt x="71" y="0"/>
                    <a:pt x="64" y="6"/>
                    <a:pt x="60" y="9"/>
                  </a:cubicBezTo>
                  <a:cubicBezTo>
                    <a:pt x="55" y="12"/>
                    <a:pt x="50" y="15"/>
                    <a:pt x="46" y="19"/>
                  </a:cubicBezTo>
                  <a:cubicBezTo>
                    <a:pt x="39" y="26"/>
                    <a:pt x="34" y="36"/>
                    <a:pt x="37" y="46"/>
                  </a:cubicBezTo>
                  <a:cubicBezTo>
                    <a:pt x="39" y="52"/>
                    <a:pt x="50" y="61"/>
                    <a:pt x="48" y="69"/>
                  </a:cubicBezTo>
                  <a:cubicBezTo>
                    <a:pt x="45" y="80"/>
                    <a:pt x="15" y="60"/>
                    <a:pt x="9" y="58"/>
                  </a:cubicBezTo>
                </a:path>
              </a:pathLst>
            </a:custGeom>
            <a:solidFill>
              <a:srgbClr val="F0B1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6" name="Freeform 4675"/>
            <p:cNvSpPr>
              <a:spLocks/>
            </p:cNvSpPr>
            <p:nvPr/>
          </p:nvSpPr>
          <p:spPr bwMode="auto">
            <a:xfrm>
              <a:off x="498" y="3305"/>
              <a:ext cx="94" cy="93"/>
            </a:xfrm>
            <a:custGeom>
              <a:avLst/>
              <a:gdLst>
                <a:gd name="T0" fmla="*/ 103 w 63"/>
                <a:gd name="T1" fmla="*/ 9 h 62"/>
                <a:gd name="T2" fmla="*/ 134 w 63"/>
                <a:gd name="T3" fmla="*/ 14 h 62"/>
                <a:gd name="T4" fmla="*/ 139 w 63"/>
                <a:gd name="T5" fmla="*/ 57 h 62"/>
                <a:gd name="T6" fmla="*/ 90 w 63"/>
                <a:gd name="T7" fmla="*/ 111 h 62"/>
                <a:gd name="T8" fmla="*/ 22 w 63"/>
                <a:gd name="T9" fmla="*/ 95 h 62"/>
                <a:gd name="T10" fmla="*/ 36 w 63"/>
                <a:gd name="T11" fmla="*/ 48 h 62"/>
                <a:gd name="T12" fmla="*/ 33 w 63"/>
                <a:gd name="T13" fmla="*/ 12 h 62"/>
                <a:gd name="T14" fmla="*/ 103 w 63"/>
                <a:gd name="T15" fmla="*/ 9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3" h="62">
                  <a:moveTo>
                    <a:pt x="46" y="4"/>
                  </a:moveTo>
                  <a:cubicBezTo>
                    <a:pt x="50" y="6"/>
                    <a:pt x="57" y="2"/>
                    <a:pt x="60" y="6"/>
                  </a:cubicBezTo>
                  <a:cubicBezTo>
                    <a:pt x="63" y="10"/>
                    <a:pt x="62" y="21"/>
                    <a:pt x="62" y="25"/>
                  </a:cubicBezTo>
                  <a:cubicBezTo>
                    <a:pt x="63" y="41"/>
                    <a:pt x="55" y="44"/>
                    <a:pt x="40" y="49"/>
                  </a:cubicBezTo>
                  <a:cubicBezTo>
                    <a:pt x="32" y="52"/>
                    <a:pt x="0" y="62"/>
                    <a:pt x="10" y="42"/>
                  </a:cubicBezTo>
                  <a:cubicBezTo>
                    <a:pt x="14" y="34"/>
                    <a:pt x="21" y="30"/>
                    <a:pt x="16" y="21"/>
                  </a:cubicBezTo>
                  <a:cubicBezTo>
                    <a:pt x="14" y="16"/>
                    <a:pt x="11" y="10"/>
                    <a:pt x="15" y="5"/>
                  </a:cubicBezTo>
                  <a:cubicBezTo>
                    <a:pt x="20" y="0"/>
                    <a:pt x="25" y="2"/>
                    <a:pt x="46" y="4"/>
                  </a:cubicBezTo>
                </a:path>
              </a:pathLst>
            </a:custGeom>
            <a:solidFill>
              <a:srgbClr val="E1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7" name="Freeform 4676"/>
            <p:cNvSpPr>
              <a:spLocks/>
            </p:cNvSpPr>
            <p:nvPr/>
          </p:nvSpPr>
          <p:spPr bwMode="auto">
            <a:xfrm>
              <a:off x="583" y="3335"/>
              <a:ext cx="53" cy="60"/>
            </a:xfrm>
            <a:custGeom>
              <a:avLst/>
              <a:gdLst>
                <a:gd name="T0" fmla="*/ 0 w 35"/>
                <a:gd name="T1" fmla="*/ 90 h 40"/>
                <a:gd name="T2" fmla="*/ 27 w 35"/>
                <a:gd name="T3" fmla="*/ 80 h 40"/>
                <a:gd name="T4" fmla="*/ 53 w 35"/>
                <a:gd name="T5" fmla="*/ 54 h 40"/>
                <a:gd name="T6" fmla="*/ 68 w 35"/>
                <a:gd name="T7" fmla="*/ 0 h 40"/>
                <a:gd name="T8" fmla="*/ 68 w 35"/>
                <a:gd name="T9" fmla="*/ 68 h 40"/>
                <a:gd name="T10" fmla="*/ 8 w 35"/>
                <a:gd name="T11" fmla="*/ 9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40">
                  <a:moveTo>
                    <a:pt x="0" y="40"/>
                  </a:moveTo>
                  <a:cubicBezTo>
                    <a:pt x="3" y="36"/>
                    <a:pt x="8" y="37"/>
                    <a:pt x="12" y="35"/>
                  </a:cubicBezTo>
                  <a:cubicBezTo>
                    <a:pt x="16" y="33"/>
                    <a:pt x="21" y="28"/>
                    <a:pt x="23" y="24"/>
                  </a:cubicBezTo>
                  <a:cubicBezTo>
                    <a:pt x="29" y="17"/>
                    <a:pt x="27" y="7"/>
                    <a:pt x="30" y="0"/>
                  </a:cubicBezTo>
                  <a:cubicBezTo>
                    <a:pt x="34" y="8"/>
                    <a:pt x="35" y="22"/>
                    <a:pt x="30" y="30"/>
                  </a:cubicBezTo>
                  <a:cubicBezTo>
                    <a:pt x="24" y="39"/>
                    <a:pt x="12" y="38"/>
                    <a:pt x="3" y="40"/>
                  </a:cubicBezTo>
                </a:path>
              </a:pathLst>
            </a:custGeom>
            <a:solidFill>
              <a:srgbClr val="F0B1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8" name="Freeform 4677"/>
            <p:cNvSpPr>
              <a:spLocks/>
            </p:cNvSpPr>
            <p:nvPr/>
          </p:nvSpPr>
          <p:spPr bwMode="auto">
            <a:xfrm>
              <a:off x="501" y="3367"/>
              <a:ext cx="145" cy="64"/>
            </a:xfrm>
            <a:custGeom>
              <a:avLst/>
              <a:gdLst>
                <a:gd name="T0" fmla="*/ 13 w 97"/>
                <a:gd name="T1" fmla="*/ 80 h 43"/>
                <a:gd name="T2" fmla="*/ 42 w 97"/>
                <a:gd name="T3" fmla="*/ 67 h 43"/>
                <a:gd name="T4" fmla="*/ 72 w 97"/>
                <a:gd name="T5" fmla="*/ 55 h 43"/>
                <a:gd name="T6" fmla="*/ 118 w 97"/>
                <a:gd name="T7" fmla="*/ 54 h 43"/>
                <a:gd name="T8" fmla="*/ 181 w 97"/>
                <a:gd name="T9" fmla="*/ 40 h 43"/>
                <a:gd name="T10" fmla="*/ 215 w 97"/>
                <a:gd name="T11" fmla="*/ 0 h 43"/>
                <a:gd name="T12" fmla="*/ 193 w 97"/>
                <a:gd name="T13" fmla="*/ 55 h 43"/>
                <a:gd name="T14" fmla="*/ 114 w 97"/>
                <a:gd name="T15" fmla="*/ 82 h 43"/>
                <a:gd name="T16" fmla="*/ 33 w 97"/>
                <a:gd name="T17" fmla="*/ 91 h 43"/>
                <a:gd name="T18" fmla="*/ 9 w 97"/>
                <a:gd name="T19" fmla="*/ 94 h 43"/>
                <a:gd name="T20" fmla="*/ 13 w 97"/>
                <a:gd name="T21" fmla="*/ 82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7" h="43">
                  <a:moveTo>
                    <a:pt x="6" y="36"/>
                  </a:moveTo>
                  <a:cubicBezTo>
                    <a:pt x="11" y="36"/>
                    <a:pt x="14" y="32"/>
                    <a:pt x="19" y="30"/>
                  </a:cubicBezTo>
                  <a:cubicBezTo>
                    <a:pt x="23" y="28"/>
                    <a:pt x="27" y="27"/>
                    <a:pt x="32" y="25"/>
                  </a:cubicBezTo>
                  <a:cubicBezTo>
                    <a:pt x="39" y="23"/>
                    <a:pt x="46" y="23"/>
                    <a:pt x="53" y="24"/>
                  </a:cubicBezTo>
                  <a:cubicBezTo>
                    <a:pt x="62" y="26"/>
                    <a:pt x="73" y="24"/>
                    <a:pt x="81" y="18"/>
                  </a:cubicBezTo>
                  <a:cubicBezTo>
                    <a:pt x="88" y="13"/>
                    <a:pt x="89" y="4"/>
                    <a:pt x="96" y="0"/>
                  </a:cubicBezTo>
                  <a:cubicBezTo>
                    <a:pt x="97" y="8"/>
                    <a:pt x="91" y="19"/>
                    <a:pt x="86" y="25"/>
                  </a:cubicBezTo>
                  <a:cubicBezTo>
                    <a:pt x="76" y="35"/>
                    <a:pt x="65" y="38"/>
                    <a:pt x="51" y="37"/>
                  </a:cubicBezTo>
                  <a:cubicBezTo>
                    <a:pt x="38" y="35"/>
                    <a:pt x="27" y="37"/>
                    <a:pt x="15" y="41"/>
                  </a:cubicBezTo>
                  <a:cubicBezTo>
                    <a:pt x="13" y="42"/>
                    <a:pt x="7" y="43"/>
                    <a:pt x="4" y="42"/>
                  </a:cubicBezTo>
                  <a:cubicBezTo>
                    <a:pt x="0" y="41"/>
                    <a:pt x="3" y="38"/>
                    <a:pt x="6" y="37"/>
                  </a:cubicBezTo>
                </a:path>
              </a:pathLst>
            </a:custGeom>
            <a:solidFill>
              <a:srgbClr val="F4D6B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79" name="Freeform 4678"/>
            <p:cNvSpPr>
              <a:spLocks/>
            </p:cNvSpPr>
            <p:nvPr/>
          </p:nvSpPr>
          <p:spPr bwMode="auto">
            <a:xfrm>
              <a:off x="558" y="3403"/>
              <a:ext cx="61" cy="18"/>
            </a:xfrm>
            <a:custGeom>
              <a:avLst/>
              <a:gdLst>
                <a:gd name="T0" fmla="*/ 0 w 41"/>
                <a:gd name="T1" fmla="*/ 12 h 12"/>
                <a:gd name="T2" fmla="*/ 91 w 41"/>
                <a:gd name="T3" fmla="*/ 0 h 12"/>
                <a:gd name="T4" fmla="*/ 0 w 41"/>
                <a:gd name="T5" fmla="*/ 12 h 12"/>
                <a:gd name="T6" fmla="*/ 0 60000 65536"/>
                <a:gd name="T7" fmla="*/ 0 60000 65536"/>
                <a:gd name="T8" fmla="*/ 0 60000 65536"/>
              </a:gdLst>
              <a:ahLst/>
              <a:cxnLst>
                <a:cxn ang="T6">
                  <a:pos x="T0" y="T1"/>
                </a:cxn>
                <a:cxn ang="T7">
                  <a:pos x="T2" y="T3"/>
                </a:cxn>
                <a:cxn ang="T8">
                  <a:pos x="T4" y="T5"/>
                </a:cxn>
              </a:cxnLst>
              <a:rect l="0" t="0" r="r" b="b"/>
              <a:pathLst>
                <a:path w="41" h="12">
                  <a:moveTo>
                    <a:pt x="0" y="5"/>
                  </a:moveTo>
                  <a:cubicBezTo>
                    <a:pt x="13" y="3"/>
                    <a:pt x="30" y="8"/>
                    <a:pt x="41" y="0"/>
                  </a:cubicBezTo>
                  <a:cubicBezTo>
                    <a:pt x="30" y="12"/>
                    <a:pt x="13" y="5"/>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0" name="Freeform 4679"/>
            <p:cNvSpPr>
              <a:spLocks/>
            </p:cNvSpPr>
            <p:nvPr/>
          </p:nvSpPr>
          <p:spPr bwMode="auto">
            <a:xfrm>
              <a:off x="570" y="3343"/>
              <a:ext cx="48" cy="46"/>
            </a:xfrm>
            <a:custGeom>
              <a:avLst/>
              <a:gdLst>
                <a:gd name="T0" fmla="*/ 3 w 32"/>
                <a:gd name="T1" fmla="*/ 67 h 31"/>
                <a:gd name="T2" fmla="*/ 48 w 32"/>
                <a:gd name="T3" fmla="*/ 53 h 31"/>
                <a:gd name="T4" fmla="*/ 72 w 32"/>
                <a:gd name="T5" fmla="*/ 0 h 31"/>
                <a:gd name="T6" fmla="*/ 54 w 32"/>
                <a:gd name="T7" fmla="*/ 58 h 31"/>
                <a:gd name="T8" fmla="*/ 0 w 32"/>
                <a:gd name="T9" fmla="*/ 68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1">
                  <a:moveTo>
                    <a:pt x="1" y="30"/>
                  </a:moveTo>
                  <a:cubicBezTo>
                    <a:pt x="7" y="30"/>
                    <a:pt x="16" y="28"/>
                    <a:pt x="21" y="24"/>
                  </a:cubicBezTo>
                  <a:cubicBezTo>
                    <a:pt x="29" y="19"/>
                    <a:pt x="30" y="7"/>
                    <a:pt x="32" y="0"/>
                  </a:cubicBezTo>
                  <a:cubicBezTo>
                    <a:pt x="32" y="8"/>
                    <a:pt x="31" y="20"/>
                    <a:pt x="24" y="26"/>
                  </a:cubicBezTo>
                  <a:cubicBezTo>
                    <a:pt x="18" y="30"/>
                    <a:pt x="7" y="31"/>
                    <a:pt x="0" y="31"/>
                  </a:cubicBezTo>
                </a:path>
              </a:pathLst>
            </a:custGeom>
            <a:solidFill>
              <a:srgbClr val="D857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1" name="Freeform 4680"/>
            <p:cNvSpPr>
              <a:spLocks/>
            </p:cNvSpPr>
            <p:nvPr/>
          </p:nvSpPr>
          <p:spPr bwMode="auto">
            <a:xfrm>
              <a:off x="437" y="3418"/>
              <a:ext cx="44" cy="30"/>
            </a:xfrm>
            <a:custGeom>
              <a:avLst/>
              <a:gdLst>
                <a:gd name="T0" fmla="*/ 65 w 30"/>
                <a:gd name="T1" fmla="*/ 3 h 20"/>
                <a:gd name="T2" fmla="*/ 47 w 30"/>
                <a:gd name="T3" fmla="*/ 8 h 20"/>
                <a:gd name="T4" fmla="*/ 32 w 30"/>
                <a:gd name="T5" fmla="*/ 14 h 20"/>
                <a:gd name="T6" fmla="*/ 0 w 30"/>
                <a:gd name="T7" fmla="*/ 45 h 20"/>
                <a:gd name="T8" fmla="*/ 6 w 30"/>
                <a:gd name="T9" fmla="*/ 23 h 20"/>
                <a:gd name="T10" fmla="*/ 18 w 30"/>
                <a:gd name="T11" fmla="*/ 8 h 20"/>
                <a:gd name="T12" fmla="*/ 37 w 30"/>
                <a:gd name="T13" fmla="*/ 5 h 20"/>
                <a:gd name="T14" fmla="*/ 56 w 30"/>
                <a:gd name="T15" fmla="*/ 3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20">
                  <a:moveTo>
                    <a:pt x="30" y="1"/>
                  </a:moveTo>
                  <a:cubicBezTo>
                    <a:pt x="28" y="0"/>
                    <a:pt x="24" y="2"/>
                    <a:pt x="22" y="3"/>
                  </a:cubicBezTo>
                  <a:cubicBezTo>
                    <a:pt x="19" y="4"/>
                    <a:pt x="17" y="5"/>
                    <a:pt x="15" y="6"/>
                  </a:cubicBezTo>
                  <a:cubicBezTo>
                    <a:pt x="8" y="9"/>
                    <a:pt x="2" y="14"/>
                    <a:pt x="0" y="20"/>
                  </a:cubicBezTo>
                  <a:cubicBezTo>
                    <a:pt x="0" y="17"/>
                    <a:pt x="2" y="14"/>
                    <a:pt x="3" y="10"/>
                  </a:cubicBezTo>
                  <a:cubicBezTo>
                    <a:pt x="4" y="7"/>
                    <a:pt x="5" y="4"/>
                    <a:pt x="8" y="3"/>
                  </a:cubicBezTo>
                  <a:cubicBezTo>
                    <a:pt x="10" y="2"/>
                    <a:pt x="14" y="2"/>
                    <a:pt x="17" y="2"/>
                  </a:cubicBezTo>
                  <a:cubicBezTo>
                    <a:pt x="20" y="2"/>
                    <a:pt x="24" y="1"/>
                    <a:pt x="26" y="1"/>
                  </a:cubicBezTo>
                </a:path>
              </a:pathLst>
            </a:custGeom>
            <a:solidFill>
              <a:srgbClr val="F0B19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2" name="Freeform 4681"/>
            <p:cNvSpPr>
              <a:spLocks/>
            </p:cNvSpPr>
            <p:nvPr/>
          </p:nvSpPr>
          <p:spPr bwMode="auto">
            <a:xfrm>
              <a:off x="413" y="3394"/>
              <a:ext cx="30" cy="58"/>
            </a:xfrm>
            <a:custGeom>
              <a:avLst/>
              <a:gdLst>
                <a:gd name="T0" fmla="*/ 0 w 20"/>
                <a:gd name="T1" fmla="*/ 0 h 39"/>
                <a:gd name="T2" fmla="*/ 27 w 20"/>
                <a:gd name="T3" fmla="*/ 27 h 39"/>
                <a:gd name="T4" fmla="*/ 44 w 20"/>
                <a:gd name="T5" fmla="*/ 40 h 39"/>
                <a:gd name="T6" fmla="*/ 41 w 20"/>
                <a:gd name="T7" fmla="*/ 49 h 39"/>
                <a:gd name="T8" fmla="*/ 35 w 20"/>
                <a:gd name="T9" fmla="*/ 67 h 39"/>
                <a:gd name="T10" fmla="*/ 32 w 20"/>
                <a:gd name="T11" fmla="*/ 86 h 39"/>
                <a:gd name="T12" fmla="*/ 26 w 20"/>
                <a:gd name="T13" fmla="*/ 67 h 39"/>
                <a:gd name="T14" fmla="*/ 23 w 20"/>
                <a:gd name="T15" fmla="*/ 40 h 39"/>
                <a:gd name="T16" fmla="*/ 8 w 20"/>
                <a:gd name="T17" fmla="*/ 19 h 39"/>
                <a:gd name="T18" fmla="*/ 0 w 20"/>
                <a:gd name="T19" fmla="*/ 0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39">
                  <a:moveTo>
                    <a:pt x="0" y="0"/>
                  </a:moveTo>
                  <a:cubicBezTo>
                    <a:pt x="2" y="6"/>
                    <a:pt x="7" y="9"/>
                    <a:pt x="12" y="12"/>
                  </a:cubicBezTo>
                  <a:cubicBezTo>
                    <a:pt x="14" y="13"/>
                    <a:pt x="18" y="15"/>
                    <a:pt x="19" y="18"/>
                  </a:cubicBezTo>
                  <a:cubicBezTo>
                    <a:pt x="20" y="19"/>
                    <a:pt x="19" y="20"/>
                    <a:pt x="18" y="22"/>
                  </a:cubicBezTo>
                  <a:cubicBezTo>
                    <a:pt x="16" y="24"/>
                    <a:pt x="15" y="27"/>
                    <a:pt x="15" y="30"/>
                  </a:cubicBezTo>
                  <a:cubicBezTo>
                    <a:pt x="14" y="33"/>
                    <a:pt x="13" y="36"/>
                    <a:pt x="14" y="39"/>
                  </a:cubicBezTo>
                  <a:cubicBezTo>
                    <a:pt x="12" y="37"/>
                    <a:pt x="11" y="33"/>
                    <a:pt x="11" y="30"/>
                  </a:cubicBezTo>
                  <a:cubicBezTo>
                    <a:pt x="11" y="26"/>
                    <a:pt x="12" y="22"/>
                    <a:pt x="10" y="18"/>
                  </a:cubicBezTo>
                  <a:cubicBezTo>
                    <a:pt x="9" y="15"/>
                    <a:pt x="5" y="12"/>
                    <a:pt x="3" y="9"/>
                  </a:cubicBezTo>
                  <a:cubicBezTo>
                    <a:pt x="2" y="6"/>
                    <a:pt x="1" y="3"/>
                    <a:pt x="0" y="0"/>
                  </a:cubicBezTo>
                </a:path>
              </a:pathLst>
            </a:custGeom>
            <a:solidFill>
              <a:srgbClr val="F4D6B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3" name="Freeform 4682"/>
            <p:cNvSpPr>
              <a:spLocks/>
            </p:cNvSpPr>
            <p:nvPr/>
          </p:nvSpPr>
          <p:spPr bwMode="auto">
            <a:xfrm>
              <a:off x="458" y="3412"/>
              <a:ext cx="37" cy="10"/>
            </a:xfrm>
            <a:custGeom>
              <a:avLst/>
              <a:gdLst>
                <a:gd name="T0" fmla="*/ 1 w 25"/>
                <a:gd name="T1" fmla="*/ 4 h 7"/>
                <a:gd name="T2" fmla="*/ 0 w 25"/>
                <a:gd name="T3" fmla="*/ 1 h 7"/>
                <a:gd name="T4" fmla="*/ 55 w 25"/>
                <a:gd name="T5" fmla="*/ 0 h 7"/>
                <a:gd name="T6" fmla="*/ 24 w 25"/>
                <a:gd name="T7" fmla="*/ 10 h 7"/>
                <a:gd name="T8" fmla="*/ 9 w 25"/>
                <a:gd name="T9" fmla="*/ 14 h 7"/>
                <a:gd name="T10" fmla="*/ 0 w 25"/>
                <a:gd name="T11" fmla="*/ 4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7">
                  <a:moveTo>
                    <a:pt x="1" y="2"/>
                  </a:moveTo>
                  <a:cubicBezTo>
                    <a:pt x="0" y="2"/>
                    <a:pt x="0" y="1"/>
                    <a:pt x="0" y="1"/>
                  </a:cubicBezTo>
                  <a:cubicBezTo>
                    <a:pt x="8" y="7"/>
                    <a:pt x="17" y="4"/>
                    <a:pt x="25" y="0"/>
                  </a:cubicBezTo>
                  <a:cubicBezTo>
                    <a:pt x="22" y="3"/>
                    <a:pt x="15" y="4"/>
                    <a:pt x="11" y="5"/>
                  </a:cubicBezTo>
                  <a:cubicBezTo>
                    <a:pt x="9" y="6"/>
                    <a:pt x="6" y="7"/>
                    <a:pt x="4" y="7"/>
                  </a:cubicBezTo>
                  <a:cubicBezTo>
                    <a:pt x="1" y="7"/>
                    <a:pt x="0" y="4"/>
                    <a:pt x="0" y="2"/>
                  </a:cubicBezTo>
                </a:path>
              </a:pathLst>
            </a:custGeom>
            <a:solidFill>
              <a:srgbClr val="D8579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4" name="Freeform 4683"/>
            <p:cNvSpPr>
              <a:spLocks/>
            </p:cNvSpPr>
            <p:nvPr/>
          </p:nvSpPr>
          <p:spPr bwMode="auto">
            <a:xfrm>
              <a:off x="447" y="3392"/>
              <a:ext cx="399" cy="132"/>
            </a:xfrm>
            <a:custGeom>
              <a:avLst/>
              <a:gdLst>
                <a:gd name="T0" fmla="*/ 32 w 266"/>
                <a:gd name="T1" fmla="*/ 68 h 88"/>
                <a:gd name="T2" fmla="*/ 3 w 266"/>
                <a:gd name="T3" fmla="*/ 99 h 88"/>
                <a:gd name="T4" fmla="*/ 50 w 266"/>
                <a:gd name="T5" fmla="*/ 153 h 88"/>
                <a:gd name="T6" fmla="*/ 113 w 266"/>
                <a:gd name="T7" fmla="*/ 183 h 88"/>
                <a:gd name="T8" fmla="*/ 176 w 266"/>
                <a:gd name="T9" fmla="*/ 197 h 88"/>
                <a:gd name="T10" fmla="*/ 234 w 266"/>
                <a:gd name="T11" fmla="*/ 188 h 88"/>
                <a:gd name="T12" fmla="*/ 311 w 266"/>
                <a:gd name="T13" fmla="*/ 183 h 88"/>
                <a:gd name="T14" fmla="*/ 431 w 266"/>
                <a:gd name="T15" fmla="*/ 170 h 88"/>
                <a:gd name="T16" fmla="*/ 536 w 266"/>
                <a:gd name="T17" fmla="*/ 161 h 88"/>
                <a:gd name="T18" fmla="*/ 597 w 266"/>
                <a:gd name="T19" fmla="*/ 149 h 88"/>
                <a:gd name="T20" fmla="*/ 558 w 266"/>
                <a:gd name="T21" fmla="*/ 116 h 88"/>
                <a:gd name="T22" fmla="*/ 494 w 266"/>
                <a:gd name="T23" fmla="*/ 89 h 88"/>
                <a:gd name="T24" fmla="*/ 473 w 266"/>
                <a:gd name="T25" fmla="*/ 66 h 88"/>
                <a:gd name="T26" fmla="*/ 462 w 266"/>
                <a:gd name="T27" fmla="*/ 30 h 88"/>
                <a:gd name="T28" fmla="*/ 392 w 266"/>
                <a:gd name="T29" fmla="*/ 21 h 88"/>
                <a:gd name="T30" fmla="*/ 270 w 266"/>
                <a:gd name="T31" fmla="*/ 77 h 88"/>
                <a:gd name="T32" fmla="*/ 122 w 266"/>
                <a:gd name="T33" fmla="*/ 122 h 88"/>
                <a:gd name="T34" fmla="*/ 77 w 266"/>
                <a:gd name="T35" fmla="*/ 102 h 88"/>
                <a:gd name="T36" fmla="*/ 68 w 266"/>
                <a:gd name="T37" fmla="*/ 77 h 88"/>
                <a:gd name="T38" fmla="*/ 45 w 266"/>
                <a:gd name="T39" fmla="*/ 62 h 88"/>
                <a:gd name="T40" fmla="*/ 35 w 266"/>
                <a:gd name="T41" fmla="*/ 66 h 88"/>
                <a:gd name="T42" fmla="*/ 21 w 266"/>
                <a:gd name="T43" fmla="*/ 68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6" h="88">
                  <a:moveTo>
                    <a:pt x="14" y="30"/>
                  </a:moveTo>
                  <a:cubicBezTo>
                    <a:pt x="5" y="29"/>
                    <a:pt x="0" y="36"/>
                    <a:pt x="1" y="44"/>
                  </a:cubicBezTo>
                  <a:cubicBezTo>
                    <a:pt x="3" y="53"/>
                    <a:pt x="15" y="62"/>
                    <a:pt x="22" y="68"/>
                  </a:cubicBezTo>
                  <a:cubicBezTo>
                    <a:pt x="31" y="74"/>
                    <a:pt x="40" y="76"/>
                    <a:pt x="50" y="81"/>
                  </a:cubicBezTo>
                  <a:cubicBezTo>
                    <a:pt x="59" y="85"/>
                    <a:pt x="69" y="87"/>
                    <a:pt x="78" y="87"/>
                  </a:cubicBezTo>
                  <a:cubicBezTo>
                    <a:pt x="87" y="88"/>
                    <a:pt x="96" y="85"/>
                    <a:pt x="104" y="83"/>
                  </a:cubicBezTo>
                  <a:cubicBezTo>
                    <a:pt x="115" y="81"/>
                    <a:pt x="127" y="81"/>
                    <a:pt x="138" y="81"/>
                  </a:cubicBezTo>
                  <a:cubicBezTo>
                    <a:pt x="156" y="81"/>
                    <a:pt x="173" y="77"/>
                    <a:pt x="191" y="75"/>
                  </a:cubicBezTo>
                  <a:cubicBezTo>
                    <a:pt x="207" y="73"/>
                    <a:pt x="222" y="67"/>
                    <a:pt x="238" y="71"/>
                  </a:cubicBezTo>
                  <a:cubicBezTo>
                    <a:pt x="245" y="73"/>
                    <a:pt x="266" y="82"/>
                    <a:pt x="265" y="66"/>
                  </a:cubicBezTo>
                  <a:cubicBezTo>
                    <a:pt x="264" y="60"/>
                    <a:pt x="254" y="54"/>
                    <a:pt x="248" y="51"/>
                  </a:cubicBezTo>
                  <a:cubicBezTo>
                    <a:pt x="238" y="48"/>
                    <a:pt x="228" y="47"/>
                    <a:pt x="219" y="39"/>
                  </a:cubicBezTo>
                  <a:cubicBezTo>
                    <a:pt x="216" y="36"/>
                    <a:pt x="212" y="33"/>
                    <a:pt x="210" y="29"/>
                  </a:cubicBezTo>
                  <a:cubicBezTo>
                    <a:pt x="207" y="24"/>
                    <a:pt x="207" y="18"/>
                    <a:pt x="205" y="13"/>
                  </a:cubicBezTo>
                  <a:cubicBezTo>
                    <a:pt x="200" y="0"/>
                    <a:pt x="184" y="5"/>
                    <a:pt x="174" y="9"/>
                  </a:cubicBezTo>
                  <a:cubicBezTo>
                    <a:pt x="156" y="17"/>
                    <a:pt x="138" y="25"/>
                    <a:pt x="120" y="34"/>
                  </a:cubicBezTo>
                  <a:cubicBezTo>
                    <a:pt x="100" y="44"/>
                    <a:pt x="78" y="57"/>
                    <a:pt x="54" y="54"/>
                  </a:cubicBezTo>
                  <a:cubicBezTo>
                    <a:pt x="47" y="52"/>
                    <a:pt x="39" y="50"/>
                    <a:pt x="34" y="45"/>
                  </a:cubicBezTo>
                  <a:cubicBezTo>
                    <a:pt x="31" y="41"/>
                    <a:pt x="32" y="38"/>
                    <a:pt x="30" y="34"/>
                  </a:cubicBezTo>
                  <a:cubicBezTo>
                    <a:pt x="28" y="30"/>
                    <a:pt x="25" y="27"/>
                    <a:pt x="20" y="27"/>
                  </a:cubicBezTo>
                  <a:cubicBezTo>
                    <a:pt x="18" y="26"/>
                    <a:pt x="16" y="26"/>
                    <a:pt x="15" y="29"/>
                  </a:cubicBezTo>
                  <a:cubicBezTo>
                    <a:pt x="13" y="29"/>
                    <a:pt x="11" y="29"/>
                    <a:pt x="9" y="30"/>
                  </a:cubicBezTo>
                </a:path>
              </a:pathLst>
            </a:custGeom>
            <a:solidFill>
              <a:srgbClr val="F4D6B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5" name="Freeform 4684"/>
            <p:cNvSpPr>
              <a:spLocks/>
            </p:cNvSpPr>
            <p:nvPr/>
          </p:nvSpPr>
          <p:spPr bwMode="auto">
            <a:xfrm>
              <a:off x="438" y="3416"/>
              <a:ext cx="66" cy="38"/>
            </a:xfrm>
            <a:custGeom>
              <a:avLst/>
              <a:gdLst>
                <a:gd name="T0" fmla="*/ 5 w 44"/>
                <a:gd name="T1" fmla="*/ 55 h 25"/>
                <a:gd name="T2" fmla="*/ 14 w 44"/>
                <a:gd name="T3" fmla="*/ 30 h 25"/>
                <a:gd name="T4" fmla="*/ 41 w 44"/>
                <a:gd name="T5" fmla="*/ 17 h 25"/>
                <a:gd name="T6" fmla="*/ 71 w 44"/>
                <a:gd name="T7" fmla="*/ 8 h 25"/>
                <a:gd name="T8" fmla="*/ 99 w 44"/>
                <a:gd name="T9" fmla="*/ 0 h 25"/>
                <a:gd name="T10" fmla="*/ 68 w 44"/>
                <a:gd name="T11" fmla="*/ 12 h 25"/>
                <a:gd name="T12" fmla="*/ 36 w 44"/>
                <a:gd name="T13" fmla="*/ 23 h 25"/>
                <a:gd name="T14" fmla="*/ 17 w 44"/>
                <a:gd name="T15" fmla="*/ 44 h 25"/>
                <a:gd name="T16" fmla="*/ 3 w 44"/>
                <a:gd name="T17" fmla="*/ 58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 h="25">
                  <a:moveTo>
                    <a:pt x="2" y="24"/>
                  </a:moveTo>
                  <a:cubicBezTo>
                    <a:pt x="0" y="20"/>
                    <a:pt x="4" y="15"/>
                    <a:pt x="6" y="13"/>
                  </a:cubicBezTo>
                  <a:cubicBezTo>
                    <a:pt x="9" y="10"/>
                    <a:pt x="14" y="8"/>
                    <a:pt x="18" y="7"/>
                  </a:cubicBezTo>
                  <a:cubicBezTo>
                    <a:pt x="22" y="5"/>
                    <a:pt x="26" y="4"/>
                    <a:pt x="31" y="3"/>
                  </a:cubicBezTo>
                  <a:cubicBezTo>
                    <a:pt x="35" y="2"/>
                    <a:pt x="40" y="2"/>
                    <a:pt x="44" y="0"/>
                  </a:cubicBezTo>
                  <a:cubicBezTo>
                    <a:pt x="39" y="2"/>
                    <a:pt x="35" y="4"/>
                    <a:pt x="30" y="5"/>
                  </a:cubicBezTo>
                  <a:cubicBezTo>
                    <a:pt x="26" y="7"/>
                    <a:pt x="21" y="7"/>
                    <a:pt x="16" y="10"/>
                  </a:cubicBezTo>
                  <a:cubicBezTo>
                    <a:pt x="13" y="13"/>
                    <a:pt x="10" y="15"/>
                    <a:pt x="7" y="19"/>
                  </a:cubicBezTo>
                  <a:cubicBezTo>
                    <a:pt x="5" y="21"/>
                    <a:pt x="4" y="24"/>
                    <a:pt x="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6" name="Freeform 4685"/>
            <p:cNvSpPr>
              <a:spLocks/>
            </p:cNvSpPr>
            <p:nvPr/>
          </p:nvSpPr>
          <p:spPr bwMode="auto">
            <a:xfrm>
              <a:off x="763" y="3272"/>
              <a:ext cx="72" cy="56"/>
            </a:xfrm>
            <a:custGeom>
              <a:avLst/>
              <a:gdLst>
                <a:gd name="T0" fmla="*/ 0 w 48"/>
                <a:gd name="T1" fmla="*/ 12 h 37"/>
                <a:gd name="T2" fmla="*/ 63 w 48"/>
                <a:gd name="T3" fmla="*/ 12 h 37"/>
                <a:gd name="T4" fmla="*/ 108 w 48"/>
                <a:gd name="T5" fmla="*/ 85 h 37"/>
                <a:gd name="T6" fmla="*/ 68 w 48"/>
                <a:gd name="T7" fmla="*/ 26 h 37"/>
                <a:gd name="T8" fmla="*/ 9 w 48"/>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37">
                  <a:moveTo>
                    <a:pt x="0" y="5"/>
                  </a:moveTo>
                  <a:cubicBezTo>
                    <a:pt x="9" y="4"/>
                    <a:pt x="19" y="0"/>
                    <a:pt x="28" y="5"/>
                  </a:cubicBezTo>
                  <a:cubicBezTo>
                    <a:pt x="40" y="10"/>
                    <a:pt x="42" y="27"/>
                    <a:pt x="48" y="37"/>
                  </a:cubicBezTo>
                  <a:cubicBezTo>
                    <a:pt x="39" y="34"/>
                    <a:pt x="37" y="17"/>
                    <a:pt x="30" y="11"/>
                  </a:cubicBezTo>
                  <a:cubicBezTo>
                    <a:pt x="24" y="7"/>
                    <a:pt x="11" y="3"/>
                    <a:pt x="4" y="4"/>
                  </a:cubicBezTo>
                </a:path>
              </a:pathLst>
            </a:custGeom>
            <a:solidFill>
              <a:srgbClr val="F4D6B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7" name="Freeform 4686"/>
            <p:cNvSpPr>
              <a:spLocks/>
            </p:cNvSpPr>
            <p:nvPr/>
          </p:nvSpPr>
          <p:spPr bwMode="auto">
            <a:xfrm>
              <a:off x="837" y="3269"/>
              <a:ext cx="360" cy="248"/>
            </a:xfrm>
            <a:custGeom>
              <a:avLst/>
              <a:gdLst>
                <a:gd name="T0" fmla="*/ 189 w 240"/>
                <a:gd name="T1" fmla="*/ 302 h 165"/>
                <a:gd name="T2" fmla="*/ 264 w 240"/>
                <a:gd name="T3" fmla="*/ 365 h 165"/>
                <a:gd name="T4" fmla="*/ 363 w 240"/>
                <a:gd name="T5" fmla="*/ 338 h 165"/>
                <a:gd name="T6" fmla="*/ 462 w 240"/>
                <a:gd name="T7" fmla="*/ 262 h 165"/>
                <a:gd name="T8" fmla="*/ 540 w 240"/>
                <a:gd name="T9" fmla="*/ 237 h 165"/>
                <a:gd name="T10" fmla="*/ 486 w 240"/>
                <a:gd name="T11" fmla="*/ 224 h 165"/>
                <a:gd name="T12" fmla="*/ 383 w 240"/>
                <a:gd name="T13" fmla="*/ 224 h 165"/>
                <a:gd name="T14" fmla="*/ 237 w 240"/>
                <a:gd name="T15" fmla="*/ 104 h 165"/>
                <a:gd name="T16" fmla="*/ 108 w 240"/>
                <a:gd name="T17" fmla="*/ 35 h 165"/>
                <a:gd name="T18" fmla="*/ 45 w 240"/>
                <a:gd name="T19" fmla="*/ 14 h 165"/>
                <a:gd name="T20" fmla="*/ 3 w 240"/>
                <a:gd name="T21" fmla="*/ 8 h 165"/>
                <a:gd name="T22" fmla="*/ 30 w 240"/>
                <a:gd name="T23" fmla="*/ 45 h 165"/>
                <a:gd name="T24" fmla="*/ 71 w 240"/>
                <a:gd name="T25" fmla="*/ 113 h 165"/>
                <a:gd name="T26" fmla="*/ 122 w 240"/>
                <a:gd name="T27" fmla="*/ 216 h 165"/>
                <a:gd name="T28" fmla="*/ 198 w 240"/>
                <a:gd name="T29" fmla="*/ 316 h 1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0" h="165">
                  <a:moveTo>
                    <a:pt x="84" y="134"/>
                  </a:moveTo>
                  <a:cubicBezTo>
                    <a:pt x="94" y="145"/>
                    <a:pt x="102" y="160"/>
                    <a:pt x="117" y="162"/>
                  </a:cubicBezTo>
                  <a:cubicBezTo>
                    <a:pt x="132" y="165"/>
                    <a:pt x="149" y="157"/>
                    <a:pt x="161" y="150"/>
                  </a:cubicBezTo>
                  <a:cubicBezTo>
                    <a:pt x="176" y="140"/>
                    <a:pt x="189" y="125"/>
                    <a:pt x="205" y="116"/>
                  </a:cubicBezTo>
                  <a:cubicBezTo>
                    <a:pt x="214" y="112"/>
                    <a:pt x="230" y="102"/>
                    <a:pt x="240" y="105"/>
                  </a:cubicBezTo>
                  <a:cubicBezTo>
                    <a:pt x="236" y="99"/>
                    <a:pt x="223" y="99"/>
                    <a:pt x="216" y="99"/>
                  </a:cubicBezTo>
                  <a:cubicBezTo>
                    <a:pt x="200" y="100"/>
                    <a:pt x="186" y="102"/>
                    <a:pt x="170" y="99"/>
                  </a:cubicBezTo>
                  <a:cubicBezTo>
                    <a:pt x="137" y="93"/>
                    <a:pt x="122" y="72"/>
                    <a:pt x="105" y="46"/>
                  </a:cubicBezTo>
                  <a:cubicBezTo>
                    <a:pt x="90" y="22"/>
                    <a:pt x="72" y="20"/>
                    <a:pt x="48" y="15"/>
                  </a:cubicBezTo>
                  <a:cubicBezTo>
                    <a:pt x="38" y="13"/>
                    <a:pt x="29" y="10"/>
                    <a:pt x="20" y="6"/>
                  </a:cubicBezTo>
                  <a:cubicBezTo>
                    <a:pt x="13" y="3"/>
                    <a:pt x="8" y="0"/>
                    <a:pt x="1" y="3"/>
                  </a:cubicBezTo>
                  <a:cubicBezTo>
                    <a:pt x="0" y="9"/>
                    <a:pt x="10" y="16"/>
                    <a:pt x="13" y="20"/>
                  </a:cubicBezTo>
                  <a:cubicBezTo>
                    <a:pt x="20" y="30"/>
                    <a:pt x="25" y="40"/>
                    <a:pt x="31" y="50"/>
                  </a:cubicBezTo>
                  <a:cubicBezTo>
                    <a:pt x="39" y="65"/>
                    <a:pt x="44" y="82"/>
                    <a:pt x="54" y="96"/>
                  </a:cubicBezTo>
                  <a:cubicBezTo>
                    <a:pt x="64" y="112"/>
                    <a:pt x="75" y="128"/>
                    <a:pt x="88" y="140"/>
                  </a:cubicBezTo>
                </a:path>
              </a:pathLst>
            </a:custGeom>
            <a:solidFill>
              <a:srgbClr val="F2CAA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8" name="Freeform 4687"/>
            <p:cNvSpPr>
              <a:spLocks/>
            </p:cNvSpPr>
            <p:nvPr/>
          </p:nvSpPr>
          <p:spPr bwMode="auto">
            <a:xfrm>
              <a:off x="855" y="3284"/>
              <a:ext cx="325" cy="225"/>
            </a:xfrm>
            <a:custGeom>
              <a:avLst/>
              <a:gdLst>
                <a:gd name="T0" fmla="*/ 171 w 217"/>
                <a:gd name="T1" fmla="*/ 275 h 150"/>
                <a:gd name="T2" fmla="*/ 238 w 217"/>
                <a:gd name="T3" fmla="*/ 332 h 150"/>
                <a:gd name="T4" fmla="*/ 328 w 217"/>
                <a:gd name="T5" fmla="*/ 306 h 150"/>
                <a:gd name="T6" fmla="*/ 415 w 217"/>
                <a:gd name="T7" fmla="*/ 239 h 150"/>
                <a:gd name="T8" fmla="*/ 487 w 217"/>
                <a:gd name="T9" fmla="*/ 216 h 150"/>
                <a:gd name="T10" fmla="*/ 437 w 217"/>
                <a:gd name="T11" fmla="*/ 212 h 150"/>
                <a:gd name="T12" fmla="*/ 346 w 217"/>
                <a:gd name="T13" fmla="*/ 203 h 150"/>
                <a:gd name="T14" fmla="*/ 213 w 217"/>
                <a:gd name="T15" fmla="*/ 95 h 150"/>
                <a:gd name="T16" fmla="*/ 96 w 217"/>
                <a:gd name="T17" fmla="*/ 30 h 150"/>
                <a:gd name="T18" fmla="*/ 37 w 217"/>
                <a:gd name="T19" fmla="*/ 12 h 150"/>
                <a:gd name="T20" fmla="*/ 0 w 217"/>
                <a:gd name="T21" fmla="*/ 8 h 150"/>
                <a:gd name="T22" fmla="*/ 24 w 217"/>
                <a:gd name="T23" fmla="*/ 44 h 150"/>
                <a:gd name="T24" fmla="*/ 60 w 217"/>
                <a:gd name="T25" fmla="*/ 104 h 150"/>
                <a:gd name="T26" fmla="*/ 108 w 217"/>
                <a:gd name="T27" fmla="*/ 197 h 150"/>
                <a:gd name="T28" fmla="*/ 177 w 217"/>
                <a:gd name="T29" fmla="*/ 287 h 1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 h="150">
                  <a:moveTo>
                    <a:pt x="76" y="122"/>
                  </a:moveTo>
                  <a:cubicBezTo>
                    <a:pt x="84" y="132"/>
                    <a:pt x="92" y="145"/>
                    <a:pt x="106" y="147"/>
                  </a:cubicBezTo>
                  <a:cubicBezTo>
                    <a:pt x="119" y="150"/>
                    <a:pt x="135" y="143"/>
                    <a:pt x="146" y="136"/>
                  </a:cubicBezTo>
                  <a:cubicBezTo>
                    <a:pt x="160" y="127"/>
                    <a:pt x="171" y="113"/>
                    <a:pt x="185" y="106"/>
                  </a:cubicBezTo>
                  <a:cubicBezTo>
                    <a:pt x="194" y="102"/>
                    <a:pt x="208" y="93"/>
                    <a:pt x="217" y="96"/>
                  </a:cubicBezTo>
                  <a:cubicBezTo>
                    <a:pt x="214" y="90"/>
                    <a:pt x="201" y="94"/>
                    <a:pt x="195" y="94"/>
                  </a:cubicBezTo>
                  <a:cubicBezTo>
                    <a:pt x="180" y="94"/>
                    <a:pt x="168" y="93"/>
                    <a:pt x="154" y="90"/>
                  </a:cubicBezTo>
                  <a:cubicBezTo>
                    <a:pt x="124" y="85"/>
                    <a:pt x="110" y="65"/>
                    <a:pt x="95" y="42"/>
                  </a:cubicBezTo>
                  <a:cubicBezTo>
                    <a:pt x="81" y="20"/>
                    <a:pt x="65" y="18"/>
                    <a:pt x="43" y="13"/>
                  </a:cubicBezTo>
                  <a:cubicBezTo>
                    <a:pt x="34" y="12"/>
                    <a:pt x="25" y="9"/>
                    <a:pt x="17" y="5"/>
                  </a:cubicBezTo>
                  <a:cubicBezTo>
                    <a:pt x="11" y="3"/>
                    <a:pt x="7" y="0"/>
                    <a:pt x="0" y="3"/>
                  </a:cubicBezTo>
                  <a:cubicBezTo>
                    <a:pt x="0" y="8"/>
                    <a:pt x="8" y="15"/>
                    <a:pt x="11" y="19"/>
                  </a:cubicBezTo>
                  <a:cubicBezTo>
                    <a:pt x="17" y="27"/>
                    <a:pt x="22" y="36"/>
                    <a:pt x="27" y="46"/>
                  </a:cubicBezTo>
                  <a:cubicBezTo>
                    <a:pt x="35" y="59"/>
                    <a:pt x="40" y="74"/>
                    <a:pt x="48" y="87"/>
                  </a:cubicBezTo>
                  <a:cubicBezTo>
                    <a:pt x="57" y="102"/>
                    <a:pt x="67" y="116"/>
                    <a:pt x="79" y="127"/>
                  </a:cubicBezTo>
                </a:path>
              </a:pathLst>
            </a:custGeom>
            <a:solidFill>
              <a:srgbClr val="F3D0B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89" name="Freeform 4688"/>
            <p:cNvSpPr>
              <a:spLocks/>
            </p:cNvSpPr>
            <p:nvPr/>
          </p:nvSpPr>
          <p:spPr bwMode="auto">
            <a:xfrm>
              <a:off x="870" y="3295"/>
              <a:ext cx="282" cy="204"/>
            </a:xfrm>
            <a:custGeom>
              <a:avLst/>
              <a:gdLst>
                <a:gd name="T0" fmla="*/ 152 w 188"/>
                <a:gd name="T1" fmla="*/ 248 h 136"/>
                <a:gd name="T2" fmla="*/ 207 w 188"/>
                <a:gd name="T3" fmla="*/ 300 h 136"/>
                <a:gd name="T4" fmla="*/ 288 w 188"/>
                <a:gd name="T5" fmla="*/ 282 h 136"/>
                <a:gd name="T6" fmla="*/ 372 w 188"/>
                <a:gd name="T7" fmla="*/ 228 h 136"/>
                <a:gd name="T8" fmla="*/ 423 w 188"/>
                <a:gd name="T9" fmla="*/ 203 h 136"/>
                <a:gd name="T10" fmla="*/ 381 w 188"/>
                <a:gd name="T11" fmla="*/ 206 h 136"/>
                <a:gd name="T12" fmla="*/ 302 w 188"/>
                <a:gd name="T13" fmla="*/ 197 h 136"/>
                <a:gd name="T14" fmla="*/ 192 w 188"/>
                <a:gd name="T15" fmla="*/ 98 h 136"/>
                <a:gd name="T16" fmla="*/ 98 w 188"/>
                <a:gd name="T17" fmla="*/ 32 h 136"/>
                <a:gd name="T18" fmla="*/ 48 w 188"/>
                <a:gd name="T19" fmla="*/ 14 h 136"/>
                <a:gd name="T20" fmla="*/ 3 w 188"/>
                <a:gd name="T21" fmla="*/ 5 h 136"/>
                <a:gd name="T22" fmla="*/ 35 w 188"/>
                <a:gd name="T23" fmla="*/ 39 h 136"/>
                <a:gd name="T24" fmla="*/ 63 w 188"/>
                <a:gd name="T25" fmla="*/ 93 h 136"/>
                <a:gd name="T26" fmla="*/ 102 w 188"/>
                <a:gd name="T27" fmla="*/ 179 h 136"/>
                <a:gd name="T28" fmla="*/ 158 w 188"/>
                <a:gd name="T29" fmla="*/ 260 h 1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8" h="136">
                  <a:moveTo>
                    <a:pt x="67" y="110"/>
                  </a:moveTo>
                  <a:cubicBezTo>
                    <a:pt x="74" y="119"/>
                    <a:pt x="81" y="130"/>
                    <a:pt x="92" y="133"/>
                  </a:cubicBezTo>
                  <a:cubicBezTo>
                    <a:pt x="104" y="136"/>
                    <a:pt x="118" y="131"/>
                    <a:pt x="128" y="125"/>
                  </a:cubicBezTo>
                  <a:cubicBezTo>
                    <a:pt x="141" y="118"/>
                    <a:pt x="152" y="107"/>
                    <a:pt x="165" y="101"/>
                  </a:cubicBezTo>
                  <a:cubicBezTo>
                    <a:pt x="173" y="98"/>
                    <a:pt x="178" y="92"/>
                    <a:pt x="188" y="90"/>
                  </a:cubicBezTo>
                  <a:cubicBezTo>
                    <a:pt x="181" y="89"/>
                    <a:pt x="174" y="91"/>
                    <a:pt x="169" y="91"/>
                  </a:cubicBezTo>
                  <a:cubicBezTo>
                    <a:pt x="156" y="91"/>
                    <a:pt x="147" y="91"/>
                    <a:pt x="134" y="87"/>
                  </a:cubicBezTo>
                  <a:cubicBezTo>
                    <a:pt x="108" y="81"/>
                    <a:pt x="97" y="65"/>
                    <a:pt x="85" y="43"/>
                  </a:cubicBezTo>
                  <a:cubicBezTo>
                    <a:pt x="74" y="24"/>
                    <a:pt x="63" y="20"/>
                    <a:pt x="43" y="14"/>
                  </a:cubicBezTo>
                  <a:cubicBezTo>
                    <a:pt x="36" y="12"/>
                    <a:pt x="28" y="10"/>
                    <a:pt x="21" y="6"/>
                  </a:cubicBezTo>
                  <a:cubicBezTo>
                    <a:pt x="16" y="4"/>
                    <a:pt x="6" y="0"/>
                    <a:pt x="1" y="2"/>
                  </a:cubicBezTo>
                  <a:cubicBezTo>
                    <a:pt x="0" y="6"/>
                    <a:pt x="13" y="14"/>
                    <a:pt x="15" y="17"/>
                  </a:cubicBezTo>
                  <a:cubicBezTo>
                    <a:pt x="20" y="25"/>
                    <a:pt x="24" y="33"/>
                    <a:pt x="28" y="41"/>
                  </a:cubicBezTo>
                  <a:cubicBezTo>
                    <a:pt x="34" y="54"/>
                    <a:pt x="38" y="67"/>
                    <a:pt x="45" y="79"/>
                  </a:cubicBezTo>
                  <a:cubicBezTo>
                    <a:pt x="52" y="91"/>
                    <a:pt x="60" y="104"/>
                    <a:pt x="70" y="115"/>
                  </a:cubicBezTo>
                </a:path>
              </a:pathLst>
            </a:custGeom>
            <a:solidFill>
              <a:srgbClr val="F4D3B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0" name="Freeform 4689"/>
            <p:cNvSpPr>
              <a:spLocks/>
            </p:cNvSpPr>
            <p:nvPr/>
          </p:nvSpPr>
          <p:spPr bwMode="auto">
            <a:xfrm>
              <a:off x="886" y="3302"/>
              <a:ext cx="264" cy="192"/>
            </a:xfrm>
            <a:custGeom>
              <a:avLst/>
              <a:gdLst>
                <a:gd name="T0" fmla="*/ 143 w 176"/>
                <a:gd name="T1" fmla="*/ 233 h 128"/>
                <a:gd name="T2" fmla="*/ 197 w 176"/>
                <a:gd name="T3" fmla="*/ 282 h 128"/>
                <a:gd name="T4" fmla="*/ 261 w 176"/>
                <a:gd name="T5" fmla="*/ 257 h 128"/>
                <a:gd name="T6" fmla="*/ 341 w 176"/>
                <a:gd name="T7" fmla="*/ 210 h 128"/>
                <a:gd name="T8" fmla="*/ 396 w 176"/>
                <a:gd name="T9" fmla="*/ 192 h 128"/>
                <a:gd name="T10" fmla="*/ 354 w 176"/>
                <a:gd name="T11" fmla="*/ 201 h 128"/>
                <a:gd name="T12" fmla="*/ 278 w 176"/>
                <a:gd name="T13" fmla="*/ 201 h 128"/>
                <a:gd name="T14" fmla="*/ 167 w 176"/>
                <a:gd name="T15" fmla="*/ 107 h 128"/>
                <a:gd name="T16" fmla="*/ 90 w 176"/>
                <a:gd name="T17" fmla="*/ 36 h 128"/>
                <a:gd name="T18" fmla="*/ 41 w 176"/>
                <a:gd name="T19" fmla="*/ 21 h 128"/>
                <a:gd name="T20" fmla="*/ 3 w 176"/>
                <a:gd name="T21" fmla="*/ 5 h 128"/>
                <a:gd name="T22" fmla="*/ 32 w 176"/>
                <a:gd name="T23" fmla="*/ 39 h 128"/>
                <a:gd name="T24" fmla="*/ 59 w 176"/>
                <a:gd name="T25" fmla="*/ 89 h 128"/>
                <a:gd name="T26" fmla="*/ 95 w 176"/>
                <a:gd name="T27" fmla="*/ 167 h 128"/>
                <a:gd name="T28" fmla="*/ 147 w 176"/>
                <a:gd name="T29" fmla="*/ 243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6" h="128">
                  <a:moveTo>
                    <a:pt x="63" y="103"/>
                  </a:moveTo>
                  <a:cubicBezTo>
                    <a:pt x="70" y="112"/>
                    <a:pt x="76" y="123"/>
                    <a:pt x="87" y="125"/>
                  </a:cubicBezTo>
                  <a:cubicBezTo>
                    <a:pt x="98" y="128"/>
                    <a:pt x="107" y="119"/>
                    <a:pt x="116" y="114"/>
                  </a:cubicBezTo>
                  <a:cubicBezTo>
                    <a:pt x="128" y="107"/>
                    <a:pt x="139" y="99"/>
                    <a:pt x="151" y="93"/>
                  </a:cubicBezTo>
                  <a:cubicBezTo>
                    <a:pt x="158" y="90"/>
                    <a:pt x="167" y="86"/>
                    <a:pt x="176" y="85"/>
                  </a:cubicBezTo>
                  <a:cubicBezTo>
                    <a:pt x="170" y="83"/>
                    <a:pt x="162" y="89"/>
                    <a:pt x="157" y="89"/>
                  </a:cubicBezTo>
                  <a:cubicBezTo>
                    <a:pt x="145" y="88"/>
                    <a:pt x="135" y="92"/>
                    <a:pt x="123" y="89"/>
                  </a:cubicBezTo>
                  <a:cubicBezTo>
                    <a:pt x="99" y="84"/>
                    <a:pt x="85" y="66"/>
                    <a:pt x="74" y="47"/>
                  </a:cubicBezTo>
                  <a:cubicBezTo>
                    <a:pt x="63" y="29"/>
                    <a:pt x="58" y="21"/>
                    <a:pt x="40" y="16"/>
                  </a:cubicBezTo>
                  <a:cubicBezTo>
                    <a:pt x="33" y="15"/>
                    <a:pt x="25" y="12"/>
                    <a:pt x="18" y="9"/>
                  </a:cubicBezTo>
                  <a:cubicBezTo>
                    <a:pt x="14" y="6"/>
                    <a:pt x="6" y="0"/>
                    <a:pt x="1" y="2"/>
                  </a:cubicBezTo>
                  <a:cubicBezTo>
                    <a:pt x="0" y="6"/>
                    <a:pt x="12" y="13"/>
                    <a:pt x="14" y="17"/>
                  </a:cubicBezTo>
                  <a:cubicBezTo>
                    <a:pt x="19" y="24"/>
                    <a:pt x="23" y="31"/>
                    <a:pt x="26" y="39"/>
                  </a:cubicBezTo>
                  <a:cubicBezTo>
                    <a:pt x="32" y="50"/>
                    <a:pt x="35" y="63"/>
                    <a:pt x="42" y="74"/>
                  </a:cubicBezTo>
                  <a:cubicBezTo>
                    <a:pt x="49" y="86"/>
                    <a:pt x="56" y="98"/>
                    <a:pt x="65" y="108"/>
                  </a:cubicBezTo>
                </a:path>
              </a:pathLst>
            </a:custGeom>
            <a:solidFill>
              <a:srgbClr val="F5D8C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1" name="Freeform 4690"/>
            <p:cNvSpPr>
              <a:spLocks/>
            </p:cNvSpPr>
            <p:nvPr/>
          </p:nvSpPr>
          <p:spPr bwMode="auto">
            <a:xfrm>
              <a:off x="880" y="3385"/>
              <a:ext cx="71" cy="129"/>
            </a:xfrm>
            <a:custGeom>
              <a:avLst/>
              <a:gdLst>
                <a:gd name="T0" fmla="*/ 27 w 47"/>
                <a:gd name="T1" fmla="*/ 194 h 86"/>
                <a:gd name="T2" fmla="*/ 86 w 47"/>
                <a:gd name="T3" fmla="*/ 171 h 86"/>
                <a:gd name="T4" fmla="*/ 91 w 47"/>
                <a:gd name="T5" fmla="*/ 140 h 86"/>
                <a:gd name="T6" fmla="*/ 57 w 47"/>
                <a:gd name="T7" fmla="*/ 84 h 86"/>
                <a:gd name="T8" fmla="*/ 0 w 47"/>
                <a:gd name="T9" fmla="*/ 0 h 86"/>
                <a:gd name="T10" fmla="*/ 44 w 47"/>
                <a:gd name="T11" fmla="*/ 86 h 86"/>
                <a:gd name="T12" fmla="*/ 59 w 47"/>
                <a:gd name="T13" fmla="*/ 143 h 86"/>
                <a:gd name="T14" fmla="*/ 44 w 47"/>
                <a:gd name="T15" fmla="*/ 176 h 86"/>
                <a:gd name="T16" fmla="*/ 27 w 47"/>
                <a:gd name="T17" fmla="*/ 19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86">
                  <a:moveTo>
                    <a:pt x="12" y="86"/>
                  </a:moveTo>
                  <a:cubicBezTo>
                    <a:pt x="21" y="86"/>
                    <a:pt x="30" y="79"/>
                    <a:pt x="38" y="76"/>
                  </a:cubicBezTo>
                  <a:cubicBezTo>
                    <a:pt x="47" y="73"/>
                    <a:pt x="45" y="70"/>
                    <a:pt x="40" y="62"/>
                  </a:cubicBezTo>
                  <a:cubicBezTo>
                    <a:pt x="36" y="53"/>
                    <a:pt x="30" y="45"/>
                    <a:pt x="25" y="37"/>
                  </a:cubicBezTo>
                  <a:cubicBezTo>
                    <a:pt x="17" y="25"/>
                    <a:pt x="5" y="13"/>
                    <a:pt x="0" y="0"/>
                  </a:cubicBezTo>
                  <a:cubicBezTo>
                    <a:pt x="7" y="12"/>
                    <a:pt x="12" y="26"/>
                    <a:pt x="19" y="38"/>
                  </a:cubicBezTo>
                  <a:cubicBezTo>
                    <a:pt x="23" y="45"/>
                    <a:pt x="28" y="54"/>
                    <a:pt x="26" y="63"/>
                  </a:cubicBezTo>
                  <a:cubicBezTo>
                    <a:pt x="25" y="68"/>
                    <a:pt x="22" y="73"/>
                    <a:pt x="19" y="78"/>
                  </a:cubicBezTo>
                  <a:cubicBezTo>
                    <a:pt x="17" y="82"/>
                    <a:pt x="15" y="83"/>
                    <a:pt x="12" y="85"/>
                  </a:cubicBezTo>
                </a:path>
              </a:pathLst>
            </a:custGeom>
            <a:solidFill>
              <a:srgbClr val="F4D6B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2" name="Freeform 4691"/>
            <p:cNvSpPr>
              <a:spLocks/>
            </p:cNvSpPr>
            <p:nvPr/>
          </p:nvSpPr>
          <p:spPr bwMode="auto">
            <a:xfrm>
              <a:off x="1504" y="3322"/>
              <a:ext cx="557" cy="186"/>
            </a:xfrm>
            <a:custGeom>
              <a:avLst/>
              <a:gdLst>
                <a:gd name="T0" fmla="*/ 0 w 371"/>
                <a:gd name="T1" fmla="*/ 278 h 124"/>
                <a:gd name="T2" fmla="*/ 174 w 371"/>
                <a:gd name="T3" fmla="*/ 264 h 124"/>
                <a:gd name="T4" fmla="*/ 360 w 371"/>
                <a:gd name="T5" fmla="*/ 162 h 124"/>
                <a:gd name="T6" fmla="*/ 604 w 371"/>
                <a:gd name="T7" fmla="*/ 86 h 124"/>
                <a:gd name="T8" fmla="*/ 836 w 371"/>
                <a:gd name="T9" fmla="*/ 32 h 124"/>
                <a:gd name="T10" fmla="*/ 622 w 371"/>
                <a:gd name="T11" fmla="*/ 21 h 124"/>
                <a:gd name="T12" fmla="*/ 378 w 371"/>
                <a:gd name="T13" fmla="*/ 113 h 124"/>
                <a:gd name="T14" fmla="*/ 179 w 371"/>
                <a:gd name="T15" fmla="*/ 224 h 124"/>
                <a:gd name="T16" fmla="*/ 36 w 371"/>
                <a:gd name="T17" fmla="*/ 264 h 1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1" h="124">
                  <a:moveTo>
                    <a:pt x="0" y="123"/>
                  </a:moveTo>
                  <a:cubicBezTo>
                    <a:pt x="25" y="118"/>
                    <a:pt x="53" y="124"/>
                    <a:pt x="77" y="117"/>
                  </a:cubicBezTo>
                  <a:cubicBezTo>
                    <a:pt x="106" y="108"/>
                    <a:pt x="132" y="84"/>
                    <a:pt x="160" y="72"/>
                  </a:cubicBezTo>
                  <a:cubicBezTo>
                    <a:pt x="194" y="57"/>
                    <a:pt x="234" y="53"/>
                    <a:pt x="268" y="38"/>
                  </a:cubicBezTo>
                  <a:cubicBezTo>
                    <a:pt x="305" y="24"/>
                    <a:pt x="330" y="3"/>
                    <a:pt x="371" y="14"/>
                  </a:cubicBezTo>
                  <a:cubicBezTo>
                    <a:pt x="338" y="7"/>
                    <a:pt x="311" y="0"/>
                    <a:pt x="276" y="9"/>
                  </a:cubicBezTo>
                  <a:cubicBezTo>
                    <a:pt x="240" y="18"/>
                    <a:pt x="203" y="35"/>
                    <a:pt x="168" y="50"/>
                  </a:cubicBezTo>
                  <a:cubicBezTo>
                    <a:pt x="136" y="63"/>
                    <a:pt x="109" y="86"/>
                    <a:pt x="79" y="99"/>
                  </a:cubicBezTo>
                  <a:cubicBezTo>
                    <a:pt x="58" y="108"/>
                    <a:pt x="37" y="110"/>
                    <a:pt x="16" y="117"/>
                  </a:cubicBezTo>
                </a:path>
              </a:pathLst>
            </a:custGeom>
            <a:solidFill>
              <a:srgbClr val="F4D6B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3" name="Freeform 4692"/>
            <p:cNvSpPr>
              <a:spLocks/>
            </p:cNvSpPr>
            <p:nvPr/>
          </p:nvSpPr>
          <p:spPr bwMode="auto">
            <a:xfrm>
              <a:off x="3069" y="2969"/>
              <a:ext cx="214" cy="525"/>
            </a:xfrm>
            <a:custGeom>
              <a:avLst/>
              <a:gdLst>
                <a:gd name="T0" fmla="*/ 0 w 143"/>
                <a:gd name="T1" fmla="*/ 788 h 350"/>
                <a:gd name="T2" fmla="*/ 302 w 143"/>
                <a:gd name="T3" fmla="*/ 468 h 350"/>
                <a:gd name="T4" fmla="*/ 271 w 143"/>
                <a:gd name="T5" fmla="*/ 237 h 350"/>
                <a:gd name="T6" fmla="*/ 180 w 143"/>
                <a:gd name="T7" fmla="*/ 0 h 350"/>
                <a:gd name="T8" fmla="*/ 213 w 143"/>
                <a:gd name="T9" fmla="*/ 122 h 350"/>
                <a:gd name="T10" fmla="*/ 247 w 143"/>
                <a:gd name="T11" fmla="*/ 275 h 350"/>
                <a:gd name="T12" fmla="*/ 239 w 143"/>
                <a:gd name="T13" fmla="*/ 512 h 350"/>
                <a:gd name="T14" fmla="*/ 130 w 143"/>
                <a:gd name="T15" fmla="*/ 696 h 350"/>
                <a:gd name="T16" fmla="*/ 0 w 143"/>
                <a:gd name="T17" fmla="*/ 779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3" h="350">
                  <a:moveTo>
                    <a:pt x="0" y="350"/>
                  </a:moveTo>
                  <a:cubicBezTo>
                    <a:pt x="73" y="337"/>
                    <a:pt x="119" y="277"/>
                    <a:pt x="135" y="208"/>
                  </a:cubicBezTo>
                  <a:cubicBezTo>
                    <a:pt x="143" y="171"/>
                    <a:pt x="135" y="139"/>
                    <a:pt x="121" y="105"/>
                  </a:cubicBezTo>
                  <a:cubicBezTo>
                    <a:pt x="108" y="72"/>
                    <a:pt x="100" y="28"/>
                    <a:pt x="80" y="0"/>
                  </a:cubicBezTo>
                  <a:cubicBezTo>
                    <a:pt x="91" y="15"/>
                    <a:pt x="92" y="36"/>
                    <a:pt x="95" y="54"/>
                  </a:cubicBezTo>
                  <a:cubicBezTo>
                    <a:pt x="100" y="76"/>
                    <a:pt x="105" y="99"/>
                    <a:pt x="110" y="122"/>
                  </a:cubicBezTo>
                  <a:cubicBezTo>
                    <a:pt x="117" y="157"/>
                    <a:pt x="119" y="193"/>
                    <a:pt x="107" y="227"/>
                  </a:cubicBezTo>
                  <a:cubicBezTo>
                    <a:pt x="96" y="255"/>
                    <a:pt x="81" y="288"/>
                    <a:pt x="58" y="309"/>
                  </a:cubicBezTo>
                  <a:cubicBezTo>
                    <a:pt x="41" y="324"/>
                    <a:pt x="19" y="333"/>
                    <a:pt x="0" y="346"/>
                  </a:cubicBezTo>
                </a:path>
              </a:pathLst>
            </a:custGeom>
            <a:solidFill>
              <a:srgbClr val="F4D6B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4" name="Freeform 4693"/>
            <p:cNvSpPr>
              <a:spLocks/>
            </p:cNvSpPr>
            <p:nvPr/>
          </p:nvSpPr>
          <p:spPr bwMode="auto">
            <a:xfrm>
              <a:off x="449" y="3388"/>
              <a:ext cx="82" cy="21"/>
            </a:xfrm>
            <a:custGeom>
              <a:avLst/>
              <a:gdLst>
                <a:gd name="T0" fmla="*/ 33 w 55"/>
                <a:gd name="T1" fmla="*/ 32 h 14"/>
                <a:gd name="T2" fmla="*/ 51 w 55"/>
                <a:gd name="T3" fmla="*/ 26 h 14"/>
                <a:gd name="T4" fmla="*/ 76 w 55"/>
                <a:gd name="T5" fmla="*/ 18 h 14"/>
                <a:gd name="T6" fmla="*/ 98 w 55"/>
                <a:gd name="T7" fmla="*/ 12 h 14"/>
                <a:gd name="T8" fmla="*/ 113 w 55"/>
                <a:gd name="T9" fmla="*/ 8 h 14"/>
                <a:gd name="T10" fmla="*/ 122 w 55"/>
                <a:gd name="T11" fmla="*/ 3 h 14"/>
                <a:gd name="T12" fmla="*/ 109 w 55"/>
                <a:gd name="T13" fmla="*/ 5 h 14"/>
                <a:gd name="T14" fmla="*/ 89 w 55"/>
                <a:gd name="T15" fmla="*/ 9 h 14"/>
                <a:gd name="T16" fmla="*/ 54 w 55"/>
                <a:gd name="T17" fmla="*/ 17 h 14"/>
                <a:gd name="T18" fmla="*/ 24 w 55"/>
                <a:gd name="T19" fmla="*/ 17 h 14"/>
                <a:gd name="T20" fmla="*/ 1 w 55"/>
                <a:gd name="T21" fmla="*/ 9 h 14"/>
                <a:gd name="T22" fmla="*/ 24 w 55"/>
                <a:gd name="T23" fmla="*/ 27 h 14"/>
                <a:gd name="T24" fmla="*/ 31 w 55"/>
                <a:gd name="T25" fmla="*/ 32 h 14"/>
                <a:gd name="T26" fmla="*/ 33 w 55"/>
                <a:gd name="T27" fmla="*/ 32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5" h="14">
                  <a:moveTo>
                    <a:pt x="15" y="14"/>
                  </a:moveTo>
                  <a:cubicBezTo>
                    <a:pt x="16" y="13"/>
                    <a:pt x="21" y="11"/>
                    <a:pt x="23" y="11"/>
                  </a:cubicBezTo>
                  <a:cubicBezTo>
                    <a:pt x="27" y="10"/>
                    <a:pt x="30" y="9"/>
                    <a:pt x="34" y="8"/>
                  </a:cubicBezTo>
                  <a:cubicBezTo>
                    <a:pt x="37" y="7"/>
                    <a:pt x="41" y="6"/>
                    <a:pt x="44" y="5"/>
                  </a:cubicBezTo>
                  <a:cubicBezTo>
                    <a:pt x="47" y="4"/>
                    <a:pt x="49" y="4"/>
                    <a:pt x="51" y="3"/>
                  </a:cubicBezTo>
                  <a:cubicBezTo>
                    <a:pt x="52" y="2"/>
                    <a:pt x="53" y="1"/>
                    <a:pt x="55" y="1"/>
                  </a:cubicBezTo>
                  <a:cubicBezTo>
                    <a:pt x="53" y="0"/>
                    <a:pt x="51" y="1"/>
                    <a:pt x="49" y="2"/>
                  </a:cubicBezTo>
                  <a:cubicBezTo>
                    <a:pt x="46" y="3"/>
                    <a:pt x="43" y="3"/>
                    <a:pt x="40" y="4"/>
                  </a:cubicBezTo>
                  <a:cubicBezTo>
                    <a:pt x="35" y="5"/>
                    <a:pt x="29" y="6"/>
                    <a:pt x="24" y="7"/>
                  </a:cubicBezTo>
                  <a:cubicBezTo>
                    <a:pt x="19" y="8"/>
                    <a:pt x="15" y="8"/>
                    <a:pt x="11" y="7"/>
                  </a:cubicBezTo>
                  <a:cubicBezTo>
                    <a:pt x="8" y="6"/>
                    <a:pt x="4" y="6"/>
                    <a:pt x="1" y="4"/>
                  </a:cubicBezTo>
                  <a:cubicBezTo>
                    <a:pt x="0" y="9"/>
                    <a:pt x="13" y="7"/>
                    <a:pt x="11" y="12"/>
                  </a:cubicBezTo>
                  <a:cubicBezTo>
                    <a:pt x="12" y="11"/>
                    <a:pt x="14" y="12"/>
                    <a:pt x="14" y="14"/>
                  </a:cubicBezTo>
                  <a:cubicBezTo>
                    <a:pt x="14" y="14"/>
                    <a:pt x="14" y="14"/>
                    <a:pt x="15" y="14"/>
                  </a:cubicBezTo>
                </a:path>
              </a:pathLst>
            </a:custGeom>
            <a:solidFill>
              <a:srgbClr val="E2ADA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5" name="Freeform 4694"/>
            <p:cNvSpPr>
              <a:spLocks/>
            </p:cNvSpPr>
            <p:nvPr/>
          </p:nvSpPr>
          <p:spPr bwMode="auto">
            <a:xfrm>
              <a:off x="2695" y="2211"/>
              <a:ext cx="272" cy="364"/>
            </a:xfrm>
            <a:custGeom>
              <a:avLst/>
              <a:gdLst>
                <a:gd name="T0" fmla="*/ 53 w 181"/>
                <a:gd name="T1" fmla="*/ 281 h 242"/>
                <a:gd name="T2" fmla="*/ 305 w 181"/>
                <a:gd name="T3" fmla="*/ 504 h 242"/>
                <a:gd name="T4" fmla="*/ 386 w 181"/>
                <a:gd name="T5" fmla="*/ 190 h 242"/>
                <a:gd name="T6" fmla="*/ 117 w 181"/>
                <a:gd name="T7" fmla="*/ 30 h 242"/>
                <a:gd name="T8" fmla="*/ 53 w 181"/>
                <a:gd name="T9" fmla="*/ 281 h 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1" h="242">
                  <a:moveTo>
                    <a:pt x="23" y="124"/>
                  </a:moveTo>
                  <a:cubicBezTo>
                    <a:pt x="22" y="163"/>
                    <a:pt x="90" y="242"/>
                    <a:pt x="135" y="223"/>
                  </a:cubicBezTo>
                  <a:cubicBezTo>
                    <a:pt x="175" y="206"/>
                    <a:pt x="181" y="121"/>
                    <a:pt x="171" y="84"/>
                  </a:cubicBezTo>
                  <a:cubicBezTo>
                    <a:pt x="158" y="36"/>
                    <a:pt x="104" y="0"/>
                    <a:pt x="52" y="13"/>
                  </a:cubicBezTo>
                  <a:cubicBezTo>
                    <a:pt x="0" y="25"/>
                    <a:pt x="13" y="86"/>
                    <a:pt x="23" y="124"/>
                  </a:cubicBezTo>
                </a:path>
              </a:pathLst>
            </a:custGeom>
            <a:solidFill>
              <a:srgbClr val="F2ADB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6" name="Freeform 4695"/>
            <p:cNvSpPr>
              <a:spLocks/>
            </p:cNvSpPr>
            <p:nvPr/>
          </p:nvSpPr>
          <p:spPr bwMode="auto">
            <a:xfrm>
              <a:off x="2817" y="2248"/>
              <a:ext cx="150" cy="105"/>
            </a:xfrm>
            <a:custGeom>
              <a:avLst/>
              <a:gdLst>
                <a:gd name="T0" fmla="*/ 36 w 100"/>
                <a:gd name="T1" fmla="*/ 14 h 70"/>
                <a:gd name="T2" fmla="*/ 113 w 100"/>
                <a:gd name="T3" fmla="*/ 153 h 70"/>
                <a:gd name="T4" fmla="*/ 57 w 100"/>
                <a:gd name="T5" fmla="*/ 86 h 70"/>
                <a:gd name="T6" fmla="*/ 39 w 100"/>
                <a:gd name="T7" fmla="*/ 14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 h="70">
                  <a:moveTo>
                    <a:pt x="16" y="6"/>
                  </a:moveTo>
                  <a:cubicBezTo>
                    <a:pt x="48" y="0"/>
                    <a:pt x="100" y="64"/>
                    <a:pt x="50" y="68"/>
                  </a:cubicBezTo>
                  <a:cubicBezTo>
                    <a:pt x="27" y="70"/>
                    <a:pt x="32" y="53"/>
                    <a:pt x="25" y="38"/>
                  </a:cubicBezTo>
                  <a:cubicBezTo>
                    <a:pt x="21" y="30"/>
                    <a:pt x="0" y="13"/>
                    <a:pt x="17" y="6"/>
                  </a:cubicBezTo>
                </a:path>
              </a:pathLst>
            </a:custGeom>
            <a:solidFill>
              <a:srgbClr val="F5B8C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7" name="Freeform 4696"/>
            <p:cNvSpPr>
              <a:spLocks/>
            </p:cNvSpPr>
            <p:nvPr/>
          </p:nvSpPr>
          <p:spPr bwMode="auto">
            <a:xfrm>
              <a:off x="2884" y="2380"/>
              <a:ext cx="59" cy="87"/>
            </a:xfrm>
            <a:custGeom>
              <a:avLst/>
              <a:gdLst>
                <a:gd name="T0" fmla="*/ 26 w 39"/>
                <a:gd name="T1" fmla="*/ 12 h 58"/>
                <a:gd name="T2" fmla="*/ 67 w 39"/>
                <a:gd name="T3" fmla="*/ 93 h 58"/>
                <a:gd name="T4" fmla="*/ 21 w 39"/>
                <a:gd name="T5" fmla="*/ 21 h 58"/>
                <a:gd name="T6" fmla="*/ 0 60000 65536"/>
                <a:gd name="T7" fmla="*/ 0 60000 65536"/>
                <a:gd name="T8" fmla="*/ 0 60000 65536"/>
              </a:gdLst>
              <a:ahLst/>
              <a:cxnLst>
                <a:cxn ang="T6">
                  <a:pos x="T0" y="T1"/>
                </a:cxn>
                <a:cxn ang="T7">
                  <a:pos x="T2" y="T3"/>
                </a:cxn>
                <a:cxn ang="T8">
                  <a:pos x="T4" y="T5"/>
                </a:cxn>
              </a:cxnLst>
              <a:rect l="0" t="0" r="r" b="b"/>
              <a:pathLst>
                <a:path w="39" h="58">
                  <a:moveTo>
                    <a:pt x="11" y="5"/>
                  </a:moveTo>
                  <a:cubicBezTo>
                    <a:pt x="25" y="0"/>
                    <a:pt x="39" y="32"/>
                    <a:pt x="29" y="41"/>
                  </a:cubicBezTo>
                  <a:cubicBezTo>
                    <a:pt x="12" y="58"/>
                    <a:pt x="0" y="20"/>
                    <a:pt x="9" y="9"/>
                  </a:cubicBezTo>
                </a:path>
              </a:pathLst>
            </a:custGeom>
            <a:solidFill>
              <a:srgbClr val="F5B8C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8" name="Freeform 4697"/>
            <p:cNvSpPr>
              <a:spLocks/>
            </p:cNvSpPr>
            <p:nvPr/>
          </p:nvSpPr>
          <p:spPr bwMode="auto">
            <a:xfrm>
              <a:off x="2856" y="2308"/>
              <a:ext cx="69" cy="58"/>
            </a:xfrm>
            <a:custGeom>
              <a:avLst/>
              <a:gdLst>
                <a:gd name="T0" fmla="*/ 59 w 46"/>
                <a:gd name="T1" fmla="*/ 0 h 39"/>
                <a:gd name="T2" fmla="*/ 53 w 46"/>
                <a:gd name="T3" fmla="*/ 0 h 39"/>
                <a:gd name="T4" fmla="*/ 0 60000 65536"/>
                <a:gd name="T5" fmla="*/ 0 60000 65536"/>
              </a:gdLst>
              <a:ahLst/>
              <a:cxnLst>
                <a:cxn ang="T4">
                  <a:pos x="T0" y="T1"/>
                </a:cxn>
                <a:cxn ang="T5">
                  <a:pos x="T2" y="T3"/>
                </a:cxn>
              </a:cxnLst>
              <a:rect l="0" t="0" r="r" b="b"/>
              <a:pathLst>
                <a:path w="46" h="39">
                  <a:moveTo>
                    <a:pt x="26" y="0"/>
                  </a:moveTo>
                  <a:cubicBezTo>
                    <a:pt x="46" y="39"/>
                    <a:pt x="0" y="15"/>
                    <a:pt x="2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99" name="Freeform 4698"/>
            <p:cNvSpPr>
              <a:spLocks/>
            </p:cNvSpPr>
            <p:nvPr/>
          </p:nvSpPr>
          <p:spPr bwMode="auto">
            <a:xfrm>
              <a:off x="2841" y="2691"/>
              <a:ext cx="39" cy="96"/>
            </a:xfrm>
            <a:custGeom>
              <a:avLst/>
              <a:gdLst>
                <a:gd name="T0" fmla="*/ 35 w 26"/>
                <a:gd name="T1" fmla="*/ 0 h 64"/>
                <a:gd name="T2" fmla="*/ 35 w 26"/>
                <a:gd name="T3" fmla="*/ 63 h 64"/>
                <a:gd name="T4" fmla="*/ 9 w 26"/>
                <a:gd name="T5" fmla="*/ 77 h 64"/>
                <a:gd name="T6" fmla="*/ 3 w 26"/>
                <a:gd name="T7" fmla="*/ 104 h 64"/>
                <a:gd name="T8" fmla="*/ 18 w 26"/>
                <a:gd name="T9" fmla="*/ 126 h 64"/>
                <a:gd name="T10" fmla="*/ 12 w 26"/>
                <a:gd name="T11" fmla="*/ 144 h 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64">
                  <a:moveTo>
                    <a:pt x="15" y="0"/>
                  </a:moveTo>
                  <a:cubicBezTo>
                    <a:pt x="6" y="11"/>
                    <a:pt x="26" y="21"/>
                    <a:pt x="15" y="28"/>
                  </a:cubicBezTo>
                  <a:cubicBezTo>
                    <a:pt x="10" y="32"/>
                    <a:pt x="5" y="22"/>
                    <a:pt x="4" y="34"/>
                  </a:cubicBezTo>
                  <a:cubicBezTo>
                    <a:pt x="4" y="38"/>
                    <a:pt x="13" y="45"/>
                    <a:pt x="1" y="46"/>
                  </a:cubicBezTo>
                  <a:cubicBezTo>
                    <a:pt x="0" y="51"/>
                    <a:pt x="3" y="55"/>
                    <a:pt x="8" y="56"/>
                  </a:cubicBezTo>
                  <a:cubicBezTo>
                    <a:pt x="8" y="59"/>
                    <a:pt x="7" y="62"/>
                    <a:pt x="5" y="64"/>
                  </a:cubicBezTo>
                </a:path>
              </a:pathLst>
            </a:custGeom>
            <a:noFill/>
            <a:ln w="4763" cap="rnd">
              <a:solidFill>
                <a:srgbClr val="C36F78"/>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0" name="Freeform 4699"/>
            <p:cNvSpPr>
              <a:spLocks/>
            </p:cNvSpPr>
            <p:nvPr/>
          </p:nvSpPr>
          <p:spPr bwMode="auto">
            <a:xfrm>
              <a:off x="2851" y="2302"/>
              <a:ext cx="114" cy="129"/>
            </a:xfrm>
            <a:custGeom>
              <a:avLst/>
              <a:gdLst>
                <a:gd name="T0" fmla="*/ 104 w 76"/>
                <a:gd name="T1" fmla="*/ 0 h 86"/>
                <a:gd name="T2" fmla="*/ 135 w 76"/>
                <a:gd name="T3" fmla="*/ 23 h 86"/>
                <a:gd name="T4" fmla="*/ 147 w 76"/>
                <a:gd name="T5" fmla="*/ 59 h 86"/>
                <a:gd name="T6" fmla="*/ 162 w 76"/>
                <a:gd name="T7" fmla="*/ 99 h 86"/>
                <a:gd name="T8" fmla="*/ 126 w 76"/>
                <a:gd name="T9" fmla="*/ 95 h 86"/>
                <a:gd name="T10" fmla="*/ 111 w 76"/>
                <a:gd name="T11" fmla="*/ 126 h 86"/>
                <a:gd name="T12" fmla="*/ 125 w 76"/>
                <a:gd name="T13" fmla="*/ 147 h 86"/>
                <a:gd name="T14" fmla="*/ 81 w 76"/>
                <a:gd name="T15" fmla="*/ 162 h 86"/>
                <a:gd name="T16" fmla="*/ 90 w 76"/>
                <a:gd name="T17" fmla="*/ 180 h 86"/>
                <a:gd name="T18" fmla="*/ 54 w 76"/>
                <a:gd name="T19" fmla="*/ 179 h 86"/>
                <a:gd name="T20" fmla="*/ 41 w 76"/>
                <a:gd name="T21" fmla="*/ 183 h 86"/>
                <a:gd name="T22" fmla="*/ 8 w 76"/>
                <a:gd name="T23" fmla="*/ 152 h 86"/>
                <a:gd name="T24" fmla="*/ 0 w 76"/>
                <a:gd name="T25" fmla="*/ 134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6" h="86">
                  <a:moveTo>
                    <a:pt x="46" y="0"/>
                  </a:moveTo>
                  <a:cubicBezTo>
                    <a:pt x="50" y="8"/>
                    <a:pt x="55" y="6"/>
                    <a:pt x="60" y="10"/>
                  </a:cubicBezTo>
                  <a:cubicBezTo>
                    <a:pt x="69" y="15"/>
                    <a:pt x="63" y="18"/>
                    <a:pt x="65" y="26"/>
                  </a:cubicBezTo>
                  <a:cubicBezTo>
                    <a:pt x="67" y="33"/>
                    <a:pt x="76" y="35"/>
                    <a:pt x="72" y="44"/>
                  </a:cubicBezTo>
                  <a:cubicBezTo>
                    <a:pt x="66" y="54"/>
                    <a:pt x="62" y="44"/>
                    <a:pt x="56" y="42"/>
                  </a:cubicBezTo>
                  <a:cubicBezTo>
                    <a:pt x="54" y="51"/>
                    <a:pt x="65" y="57"/>
                    <a:pt x="49" y="56"/>
                  </a:cubicBezTo>
                  <a:cubicBezTo>
                    <a:pt x="48" y="61"/>
                    <a:pt x="53" y="63"/>
                    <a:pt x="55" y="65"/>
                  </a:cubicBezTo>
                  <a:cubicBezTo>
                    <a:pt x="52" y="69"/>
                    <a:pt x="40" y="74"/>
                    <a:pt x="36" y="72"/>
                  </a:cubicBezTo>
                  <a:cubicBezTo>
                    <a:pt x="34" y="75"/>
                    <a:pt x="36" y="79"/>
                    <a:pt x="40" y="80"/>
                  </a:cubicBezTo>
                  <a:cubicBezTo>
                    <a:pt x="36" y="86"/>
                    <a:pt x="28" y="82"/>
                    <a:pt x="24" y="79"/>
                  </a:cubicBezTo>
                  <a:cubicBezTo>
                    <a:pt x="21" y="77"/>
                    <a:pt x="14" y="71"/>
                    <a:pt x="18" y="81"/>
                  </a:cubicBezTo>
                  <a:cubicBezTo>
                    <a:pt x="11" y="83"/>
                    <a:pt x="7" y="72"/>
                    <a:pt x="3" y="67"/>
                  </a:cubicBezTo>
                  <a:cubicBezTo>
                    <a:pt x="7" y="64"/>
                    <a:pt x="4" y="60"/>
                    <a:pt x="0" y="59"/>
                  </a:cubicBezTo>
                </a:path>
              </a:pathLst>
            </a:custGeom>
            <a:noFill/>
            <a:ln w="4763" cap="rnd">
              <a:solidFill>
                <a:srgbClr val="C36F78"/>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1" name="Freeform 4700"/>
            <p:cNvSpPr>
              <a:spLocks/>
            </p:cNvSpPr>
            <p:nvPr/>
          </p:nvSpPr>
          <p:spPr bwMode="auto">
            <a:xfrm>
              <a:off x="2203" y="2273"/>
              <a:ext cx="42" cy="68"/>
            </a:xfrm>
            <a:custGeom>
              <a:avLst/>
              <a:gdLst>
                <a:gd name="T0" fmla="*/ 63 w 28"/>
                <a:gd name="T1" fmla="*/ 5 h 45"/>
                <a:gd name="T2" fmla="*/ 41 w 28"/>
                <a:gd name="T3" fmla="*/ 0 h 45"/>
                <a:gd name="T4" fmla="*/ 44 w 28"/>
                <a:gd name="T5" fmla="*/ 35 h 45"/>
                <a:gd name="T6" fmla="*/ 12 w 28"/>
                <a:gd name="T7" fmla="*/ 41 h 45"/>
                <a:gd name="T8" fmla="*/ 27 w 28"/>
                <a:gd name="T9" fmla="*/ 71 h 45"/>
                <a:gd name="T10" fmla="*/ 0 w 28"/>
                <a:gd name="T11" fmla="*/ 103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45">
                  <a:moveTo>
                    <a:pt x="28" y="2"/>
                  </a:moveTo>
                  <a:cubicBezTo>
                    <a:pt x="25" y="0"/>
                    <a:pt x="22" y="0"/>
                    <a:pt x="18" y="0"/>
                  </a:cubicBezTo>
                  <a:cubicBezTo>
                    <a:pt x="16" y="5"/>
                    <a:pt x="21" y="12"/>
                    <a:pt x="19" y="15"/>
                  </a:cubicBezTo>
                  <a:cubicBezTo>
                    <a:pt x="16" y="21"/>
                    <a:pt x="9" y="13"/>
                    <a:pt x="5" y="18"/>
                  </a:cubicBezTo>
                  <a:cubicBezTo>
                    <a:pt x="0" y="25"/>
                    <a:pt x="12" y="26"/>
                    <a:pt x="12" y="31"/>
                  </a:cubicBezTo>
                  <a:cubicBezTo>
                    <a:pt x="12" y="39"/>
                    <a:pt x="0" y="36"/>
                    <a:pt x="0" y="45"/>
                  </a:cubicBezTo>
                </a:path>
              </a:pathLst>
            </a:custGeom>
            <a:noFill/>
            <a:ln w="4763" cap="rnd">
              <a:solidFill>
                <a:srgbClr val="C36F78"/>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2" name="Freeform 4701"/>
            <p:cNvSpPr>
              <a:spLocks/>
            </p:cNvSpPr>
            <p:nvPr/>
          </p:nvSpPr>
          <p:spPr bwMode="auto">
            <a:xfrm>
              <a:off x="2743" y="2223"/>
              <a:ext cx="98" cy="224"/>
            </a:xfrm>
            <a:custGeom>
              <a:avLst/>
              <a:gdLst>
                <a:gd name="T0" fmla="*/ 57 w 65"/>
                <a:gd name="T1" fmla="*/ 63 h 149"/>
                <a:gd name="T2" fmla="*/ 27 w 65"/>
                <a:gd name="T3" fmla="*/ 210 h 149"/>
                <a:gd name="T4" fmla="*/ 80 w 65"/>
                <a:gd name="T5" fmla="*/ 269 h 149"/>
                <a:gd name="T6" fmla="*/ 127 w 65"/>
                <a:gd name="T7" fmla="*/ 334 h 149"/>
                <a:gd name="T8" fmla="*/ 107 w 65"/>
                <a:gd name="T9" fmla="*/ 170 h 149"/>
                <a:gd name="T10" fmla="*/ 57 w 65"/>
                <a:gd name="T11" fmla="*/ 63 h 1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5" h="149">
                  <a:moveTo>
                    <a:pt x="25" y="28"/>
                  </a:moveTo>
                  <a:cubicBezTo>
                    <a:pt x="6" y="40"/>
                    <a:pt x="0" y="76"/>
                    <a:pt x="12" y="93"/>
                  </a:cubicBezTo>
                  <a:cubicBezTo>
                    <a:pt x="19" y="103"/>
                    <a:pt x="28" y="107"/>
                    <a:pt x="35" y="119"/>
                  </a:cubicBezTo>
                  <a:cubicBezTo>
                    <a:pt x="41" y="131"/>
                    <a:pt x="39" y="149"/>
                    <a:pt x="56" y="148"/>
                  </a:cubicBezTo>
                  <a:cubicBezTo>
                    <a:pt x="65" y="125"/>
                    <a:pt x="47" y="98"/>
                    <a:pt x="47" y="75"/>
                  </a:cubicBezTo>
                  <a:cubicBezTo>
                    <a:pt x="47" y="64"/>
                    <a:pt x="53" y="0"/>
                    <a:pt x="25" y="28"/>
                  </a:cubicBezTo>
                </a:path>
              </a:pathLst>
            </a:custGeom>
            <a:solidFill>
              <a:srgbClr val="C7828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3" name="Freeform 4702"/>
            <p:cNvSpPr>
              <a:spLocks/>
            </p:cNvSpPr>
            <p:nvPr/>
          </p:nvSpPr>
          <p:spPr bwMode="auto">
            <a:xfrm>
              <a:off x="2757" y="2270"/>
              <a:ext cx="61" cy="98"/>
            </a:xfrm>
            <a:custGeom>
              <a:avLst/>
              <a:gdLst>
                <a:gd name="T0" fmla="*/ 64 w 41"/>
                <a:gd name="T1" fmla="*/ 3 h 65"/>
                <a:gd name="T2" fmla="*/ 33 w 41"/>
                <a:gd name="T3" fmla="*/ 9 h 65"/>
                <a:gd name="T4" fmla="*/ 10 w 41"/>
                <a:gd name="T5" fmla="*/ 39 h 65"/>
                <a:gd name="T6" fmla="*/ 24 w 41"/>
                <a:gd name="T7" fmla="*/ 125 h 65"/>
                <a:gd name="T8" fmla="*/ 55 w 41"/>
                <a:gd name="T9" fmla="*/ 145 h 65"/>
                <a:gd name="T10" fmla="*/ 55 w 41"/>
                <a:gd name="T11" fmla="*/ 98 h 65"/>
                <a:gd name="T12" fmla="*/ 64 w 41"/>
                <a:gd name="T13" fmla="*/ 3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65">
                  <a:moveTo>
                    <a:pt x="29" y="1"/>
                  </a:moveTo>
                  <a:cubicBezTo>
                    <a:pt x="27" y="0"/>
                    <a:pt x="17" y="2"/>
                    <a:pt x="15" y="4"/>
                  </a:cubicBezTo>
                  <a:cubicBezTo>
                    <a:pt x="11" y="6"/>
                    <a:pt x="7" y="13"/>
                    <a:pt x="5" y="17"/>
                  </a:cubicBezTo>
                  <a:cubicBezTo>
                    <a:pt x="0" y="31"/>
                    <a:pt x="0" y="45"/>
                    <a:pt x="11" y="55"/>
                  </a:cubicBezTo>
                  <a:cubicBezTo>
                    <a:pt x="13" y="56"/>
                    <a:pt x="22" y="65"/>
                    <a:pt x="25" y="64"/>
                  </a:cubicBezTo>
                  <a:cubicBezTo>
                    <a:pt x="29" y="62"/>
                    <a:pt x="25" y="47"/>
                    <a:pt x="25" y="43"/>
                  </a:cubicBezTo>
                  <a:cubicBezTo>
                    <a:pt x="25" y="33"/>
                    <a:pt x="41" y="0"/>
                    <a:pt x="29" y="1"/>
                  </a:cubicBezTo>
                </a:path>
              </a:pathLst>
            </a:custGeom>
            <a:solidFill>
              <a:srgbClr val="A9606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4" name="Freeform 4703"/>
            <p:cNvSpPr>
              <a:spLocks/>
            </p:cNvSpPr>
            <p:nvPr/>
          </p:nvSpPr>
          <p:spPr bwMode="auto">
            <a:xfrm>
              <a:off x="2763" y="2237"/>
              <a:ext cx="61" cy="60"/>
            </a:xfrm>
            <a:custGeom>
              <a:avLst/>
              <a:gdLst>
                <a:gd name="T0" fmla="*/ 9 w 41"/>
                <a:gd name="T1" fmla="*/ 36 h 40"/>
                <a:gd name="T2" fmla="*/ 24 w 41"/>
                <a:gd name="T3" fmla="*/ 36 h 40"/>
                <a:gd name="T4" fmla="*/ 33 w 41"/>
                <a:gd name="T5" fmla="*/ 30 h 40"/>
                <a:gd name="T6" fmla="*/ 62 w 41"/>
                <a:gd name="T7" fmla="*/ 23 h 40"/>
                <a:gd name="T8" fmla="*/ 77 w 41"/>
                <a:gd name="T9" fmla="*/ 53 h 40"/>
                <a:gd name="T10" fmla="*/ 85 w 41"/>
                <a:gd name="T11" fmla="*/ 90 h 40"/>
                <a:gd name="T12" fmla="*/ 82 w 41"/>
                <a:gd name="T13" fmla="*/ 41 h 40"/>
                <a:gd name="T14" fmla="*/ 60 w 41"/>
                <a:gd name="T15" fmla="*/ 8 h 40"/>
                <a:gd name="T16" fmla="*/ 31 w 41"/>
                <a:gd name="T17" fmla="*/ 21 h 40"/>
                <a:gd name="T18" fmla="*/ 9 w 41"/>
                <a:gd name="T19" fmla="*/ 36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0">
                  <a:moveTo>
                    <a:pt x="4" y="16"/>
                  </a:moveTo>
                  <a:cubicBezTo>
                    <a:pt x="6" y="16"/>
                    <a:pt x="8" y="16"/>
                    <a:pt x="11" y="16"/>
                  </a:cubicBezTo>
                  <a:cubicBezTo>
                    <a:pt x="13" y="15"/>
                    <a:pt x="14" y="15"/>
                    <a:pt x="15" y="13"/>
                  </a:cubicBezTo>
                  <a:cubicBezTo>
                    <a:pt x="19" y="9"/>
                    <a:pt x="24" y="7"/>
                    <a:pt x="28" y="10"/>
                  </a:cubicBezTo>
                  <a:cubicBezTo>
                    <a:pt x="32" y="13"/>
                    <a:pt x="33" y="19"/>
                    <a:pt x="35" y="23"/>
                  </a:cubicBezTo>
                  <a:cubicBezTo>
                    <a:pt x="36" y="28"/>
                    <a:pt x="35" y="37"/>
                    <a:pt x="38" y="40"/>
                  </a:cubicBezTo>
                  <a:cubicBezTo>
                    <a:pt x="41" y="34"/>
                    <a:pt x="38" y="24"/>
                    <a:pt x="37" y="18"/>
                  </a:cubicBezTo>
                  <a:cubicBezTo>
                    <a:pt x="35" y="13"/>
                    <a:pt x="33" y="5"/>
                    <a:pt x="27" y="3"/>
                  </a:cubicBezTo>
                  <a:cubicBezTo>
                    <a:pt x="21" y="0"/>
                    <a:pt x="18" y="5"/>
                    <a:pt x="14" y="9"/>
                  </a:cubicBezTo>
                  <a:cubicBezTo>
                    <a:pt x="13" y="10"/>
                    <a:pt x="0" y="14"/>
                    <a:pt x="4" y="16"/>
                  </a:cubicBezTo>
                </a:path>
              </a:pathLst>
            </a:custGeom>
            <a:solidFill>
              <a:srgbClr val="F5B8C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5" name="Freeform 4704"/>
            <p:cNvSpPr>
              <a:spLocks/>
            </p:cNvSpPr>
            <p:nvPr/>
          </p:nvSpPr>
          <p:spPr bwMode="auto">
            <a:xfrm>
              <a:off x="2799" y="2407"/>
              <a:ext cx="43" cy="52"/>
            </a:xfrm>
            <a:custGeom>
              <a:avLst/>
              <a:gdLst>
                <a:gd name="T0" fmla="*/ 0 w 29"/>
                <a:gd name="T1" fmla="*/ 28 h 35"/>
                <a:gd name="T2" fmla="*/ 22 w 29"/>
                <a:gd name="T3" fmla="*/ 58 h 35"/>
                <a:gd name="T4" fmla="*/ 44 w 29"/>
                <a:gd name="T5" fmla="*/ 55 h 35"/>
                <a:gd name="T6" fmla="*/ 50 w 29"/>
                <a:gd name="T7" fmla="*/ 0 h 35"/>
                <a:gd name="T8" fmla="*/ 36 w 29"/>
                <a:gd name="T9" fmla="*/ 71 h 35"/>
                <a:gd name="T10" fmla="*/ 4 w 29"/>
                <a:gd name="T11" fmla="*/ 31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35">
                  <a:moveTo>
                    <a:pt x="0" y="13"/>
                  </a:moveTo>
                  <a:cubicBezTo>
                    <a:pt x="3" y="17"/>
                    <a:pt x="5" y="24"/>
                    <a:pt x="10" y="26"/>
                  </a:cubicBezTo>
                  <a:cubicBezTo>
                    <a:pt x="12" y="27"/>
                    <a:pt x="18" y="27"/>
                    <a:pt x="20" y="25"/>
                  </a:cubicBezTo>
                  <a:cubicBezTo>
                    <a:pt x="25" y="22"/>
                    <a:pt x="24" y="5"/>
                    <a:pt x="23" y="0"/>
                  </a:cubicBezTo>
                  <a:cubicBezTo>
                    <a:pt x="27" y="7"/>
                    <a:pt x="29" y="35"/>
                    <a:pt x="16" y="32"/>
                  </a:cubicBezTo>
                  <a:cubicBezTo>
                    <a:pt x="8" y="30"/>
                    <a:pt x="4" y="21"/>
                    <a:pt x="2" y="14"/>
                  </a:cubicBezTo>
                </a:path>
              </a:pathLst>
            </a:custGeom>
            <a:solidFill>
              <a:srgbClr val="F5B8C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6" name="Freeform 4705"/>
            <p:cNvSpPr>
              <a:spLocks/>
            </p:cNvSpPr>
            <p:nvPr/>
          </p:nvSpPr>
          <p:spPr bwMode="auto">
            <a:xfrm>
              <a:off x="2745" y="2291"/>
              <a:ext cx="22" cy="90"/>
            </a:xfrm>
            <a:custGeom>
              <a:avLst/>
              <a:gdLst>
                <a:gd name="T0" fmla="*/ 18 w 15"/>
                <a:gd name="T1" fmla="*/ 0 h 60"/>
                <a:gd name="T2" fmla="*/ 9 w 15"/>
                <a:gd name="T3" fmla="*/ 63 h 60"/>
                <a:gd name="T4" fmla="*/ 32 w 15"/>
                <a:gd name="T5" fmla="*/ 135 h 60"/>
                <a:gd name="T6" fmla="*/ 9 w 15"/>
                <a:gd name="T7" fmla="*/ 93 h 60"/>
                <a:gd name="T8" fmla="*/ 1 w 15"/>
                <a:gd name="T9" fmla="*/ 54 h 60"/>
                <a:gd name="T10" fmla="*/ 18 w 15"/>
                <a:gd name="T11" fmla="*/ 3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0">
                  <a:moveTo>
                    <a:pt x="8" y="0"/>
                  </a:moveTo>
                  <a:cubicBezTo>
                    <a:pt x="6" y="10"/>
                    <a:pt x="3" y="19"/>
                    <a:pt x="4" y="28"/>
                  </a:cubicBezTo>
                  <a:cubicBezTo>
                    <a:pt x="4" y="38"/>
                    <a:pt x="9" y="52"/>
                    <a:pt x="15" y="60"/>
                  </a:cubicBezTo>
                  <a:cubicBezTo>
                    <a:pt x="9" y="58"/>
                    <a:pt x="5" y="46"/>
                    <a:pt x="4" y="41"/>
                  </a:cubicBezTo>
                  <a:cubicBezTo>
                    <a:pt x="2" y="36"/>
                    <a:pt x="1" y="30"/>
                    <a:pt x="1" y="24"/>
                  </a:cubicBezTo>
                  <a:cubicBezTo>
                    <a:pt x="0" y="16"/>
                    <a:pt x="2" y="7"/>
                    <a:pt x="8" y="1"/>
                  </a:cubicBezTo>
                </a:path>
              </a:pathLst>
            </a:custGeom>
            <a:solidFill>
              <a:srgbClr val="F5B8C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7" name="Freeform 4706"/>
            <p:cNvSpPr>
              <a:spLocks/>
            </p:cNvSpPr>
            <p:nvPr/>
          </p:nvSpPr>
          <p:spPr bwMode="auto">
            <a:xfrm>
              <a:off x="2787" y="2242"/>
              <a:ext cx="27" cy="19"/>
            </a:xfrm>
            <a:custGeom>
              <a:avLst/>
              <a:gdLst>
                <a:gd name="T0" fmla="*/ 0 w 18"/>
                <a:gd name="T1" fmla="*/ 15 h 13"/>
                <a:gd name="T2" fmla="*/ 41 w 18"/>
                <a:gd name="T3" fmla="*/ 28 h 13"/>
                <a:gd name="T4" fmla="*/ 26 w 18"/>
                <a:gd name="T5" fmla="*/ 4 h 13"/>
                <a:gd name="T6" fmla="*/ 3 w 18"/>
                <a:gd name="T7" fmla="*/ 15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13">
                  <a:moveTo>
                    <a:pt x="0" y="7"/>
                  </a:moveTo>
                  <a:cubicBezTo>
                    <a:pt x="7" y="0"/>
                    <a:pt x="16" y="5"/>
                    <a:pt x="18" y="13"/>
                  </a:cubicBezTo>
                  <a:cubicBezTo>
                    <a:pt x="18" y="9"/>
                    <a:pt x="16" y="3"/>
                    <a:pt x="11" y="2"/>
                  </a:cubicBezTo>
                  <a:cubicBezTo>
                    <a:pt x="7" y="1"/>
                    <a:pt x="3" y="3"/>
                    <a:pt x="1" y="7"/>
                  </a:cubicBezTo>
                </a:path>
              </a:pathLst>
            </a:custGeom>
            <a:solidFill>
              <a:srgbClr val="FEF7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8" name="Freeform 4707"/>
            <p:cNvSpPr>
              <a:spLocks/>
            </p:cNvSpPr>
            <p:nvPr/>
          </p:nvSpPr>
          <p:spPr bwMode="auto">
            <a:xfrm>
              <a:off x="2815" y="2440"/>
              <a:ext cx="21" cy="12"/>
            </a:xfrm>
            <a:custGeom>
              <a:avLst/>
              <a:gdLst>
                <a:gd name="T0" fmla="*/ 0 w 14"/>
                <a:gd name="T1" fmla="*/ 9 h 8"/>
                <a:gd name="T2" fmla="*/ 27 w 14"/>
                <a:gd name="T3" fmla="*/ 0 h 8"/>
                <a:gd name="T4" fmla="*/ 3 w 14"/>
                <a:gd name="T5" fmla="*/ 14 h 8"/>
                <a:gd name="T6" fmla="*/ 0 60000 65536"/>
                <a:gd name="T7" fmla="*/ 0 60000 65536"/>
                <a:gd name="T8" fmla="*/ 0 60000 65536"/>
              </a:gdLst>
              <a:ahLst/>
              <a:cxnLst>
                <a:cxn ang="T6">
                  <a:pos x="T0" y="T1"/>
                </a:cxn>
                <a:cxn ang="T7">
                  <a:pos x="T2" y="T3"/>
                </a:cxn>
                <a:cxn ang="T8">
                  <a:pos x="T4" y="T5"/>
                </a:cxn>
              </a:cxnLst>
              <a:rect l="0" t="0" r="r" b="b"/>
              <a:pathLst>
                <a:path w="14" h="8">
                  <a:moveTo>
                    <a:pt x="0" y="4"/>
                  </a:moveTo>
                  <a:cubicBezTo>
                    <a:pt x="5" y="7"/>
                    <a:pt x="10" y="6"/>
                    <a:pt x="12" y="0"/>
                  </a:cubicBezTo>
                  <a:cubicBezTo>
                    <a:pt x="14" y="5"/>
                    <a:pt x="4" y="8"/>
                    <a:pt x="1" y="6"/>
                  </a:cubicBezTo>
                </a:path>
              </a:pathLst>
            </a:custGeom>
            <a:solidFill>
              <a:srgbClr val="FEF7F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09" name="Freeform 4708"/>
            <p:cNvSpPr>
              <a:spLocks/>
            </p:cNvSpPr>
            <p:nvPr/>
          </p:nvSpPr>
          <p:spPr bwMode="auto">
            <a:xfrm>
              <a:off x="2799" y="2392"/>
              <a:ext cx="36" cy="58"/>
            </a:xfrm>
            <a:custGeom>
              <a:avLst/>
              <a:gdLst>
                <a:gd name="T0" fmla="*/ 0 w 24"/>
                <a:gd name="T1" fmla="*/ 13 h 39"/>
                <a:gd name="T2" fmla="*/ 8 w 24"/>
                <a:gd name="T3" fmla="*/ 28 h 39"/>
                <a:gd name="T4" fmla="*/ 12 w 24"/>
                <a:gd name="T5" fmla="*/ 46 h 39"/>
                <a:gd name="T6" fmla="*/ 27 w 24"/>
                <a:gd name="T7" fmla="*/ 73 h 39"/>
                <a:gd name="T8" fmla="*/ 41 w 24"/>
                <a:gd name="T9" fmla="*/ 13 h 39"/>
                <a:gd name="T10" fmla="*/ 36 w 24"/>
                <a:gd name="T11" fmla="*/ 0 h 39"/>
                <a:gd name="T12" fmla="*/ 32 w 24"/>
                <a:gd name="T13" fmla="*/ 68 h 39"/>
                <a:gd name="T14" fmla="*/ 17 w 24"/>
                <a:gd name="T15" fmla="*/ 42 h 39"/>
                <a:gd name="T16" fmla="*/ 3 w 24"/>
                <a:gd name="T17" fmla="*/ 15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39">
                  <a:moveTo>
                    <a:pt x="0" y="6"/>
                  </a:moveTo>
                  <a:cubicBezTo>
                    <a:pt x="1" y="8"/>
                    <a:pt x="2" y="11"/>
                    <a:pt x="3" y="13"/>
                  </a:cubicBezTo>
                  <a:cubicBezTo>
                    <a:pt x="4" y="16"/>
                    <a:pt x="4" y="18"/>
                    <a:pt x="5" y="21"/>
                  </a:cubicBezTo>
                  <a:cubicBezTo>
                    <a:pt x="7" y="25"/>
                    <a:pt x="8" y="31"/>
                    <a:pt x="12" y="33"/>
                  </a:cubicBezTo>
                  <a:cubicBezTo>
                    <a:pt x="24" y="39"/>
                    <a:pt x="20" y="11"/>
                    <a:pt x="18" y="6"/>
                  </a:cubicBezTo>
                  <a:cubicBezTo>
                    <a:pt x="17" y="4"/>
                    <a:pt x="17" y="2"/>
                    <a:pt x="16" y="0"/>
                  </a:cubicBezTo>
                  <a:cubicBezTo>
                    <a:pt x="17" y="4"/>
                    <a:pt x="22" y="31"/>
                    <a:pt x="14" y="31"/>
                  </a:cubicBezTo>
                  <a:cubicBezTo>
                    <a:pt x="10" y="30"/>
                    <a:pt x="8" y="22"/>
                    <a:pt x="7" y="19"/>
                  </a:cubicBezTo>
                  <a:cubicBezTo>
                    <a:pt x="6" y="16"/>
                    <a:pt x="3" y="9"/>
                    <a:pt x="1" y="7"/>
                  </a:cubicBezTo>
                </a:path>
              </a:pathLst>
            </a:custGeom>
            <a:solidFill>
              <a:srgbClr val="96445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0" name="Freeform 4709"/>
            <p:cNvSpPr>
              <a:spLocks/>
            </p:cNvSpPr>
            <p:nvPr/>
          </p:nvSpPr>
          <p:spPr bwMode="auto">
            <a:xfrm>
              <a:off x="2776" y="2254"/>
              <a:ext cx="38" cy="66"/>
            </a:xfrm>
            <a:custGeom>
              <a:avLst/>
              <a:gdLst>
                <a:gd name="T0" fmla="*/ 0 w 25"/>
                <a:gd name="T1" fmla="*/ 27 h 44"/>
                <a:gd name="T2" fmla="*/ 40 w 25"/>
                <a:gd name="T3" fmla="*/ 12 h 44"/>
                <a:gd name="T4" fmla="*/ 55 w 25"/>
                <a:gd name="T5" fmla="*/ 54 h 44"/>
                <a:gd name="T6" fmla="*/ 55 w 25"/>
                <a:gd name="T7" fmla="*/ 99 h 44"/>
                <a:gd name="T8" fmla="*/ 53 w 25"/>
                <a:gd name="T9" fmla="*/ 77 h 44"/>
                <a:gd name="T10" fmla="*/ 50 w 25"/>
                <a:gd name="T11" fmla="*/ 62 h 44"/>
                <a:gd name="T12" fmla="*/ 46 w 25"/>
                <a:gd name="T13" fmla="*/ 32 h 44"/>
                <a:gd name="T14" fmla="*/ 27 w 25"/>
                <a:gd name="T15" fmla="*/ 17 h 44"/>
                <a:gd name="T16" fmla="*/ 5 w 25"/>
                <a:gd name="T17" fmla="*/ 26 h 44"/>
                <a:gd name="T18" fmla="*/ 0 w 25"/>
                <a:gd name="T19" fmla="*/ 27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44">
                  <a:moveTo>
                    <a:pt x="0" y="12"/>
                  </a:moveTo>
                  <a:cubicBezTo>
                    <a:pt x="4" y="10"/>
                    <a:pt x="11" y="0"/>
                    <a:pt x="17" y="5"/>
                  </a:cubicBezTo>
                  <a:cubicBezTo>
                    <a:pt x="22" y="9"/>
                    <a:pt x="23" y="18"/>
                    <a:pt x="24" y="24"/>
                  </a:cubicBezTo>
                  <a:cubicBezTo>
                    <a:pt x="24" y="30"/>
                    <a:pt x="25" y="38"/>
                    <a:pt x="24" y="44"/>
                  </a:cubicBezTo>
                  <a:cubicBezTo>
                    <a:pt x="22" y="41"/>
                    <a:pt x="23" y="37"/>
                    <a:pt x="23" y="34"/>
                  </a:cubicBezTo>
                  <a:cubicBezTo>
                    <a:pt x="23" y="32"/>
                    <a:pt x="23" y="29"/>
                    <a:pt x="22" y="27"/>
                  </a:cubicBezTo>
                  <a:cubicBezTo>
                    <a:pt x="22" y="22"/>
                    <a:pt x="21" y="18"/>
                    <a:pt x="20" y="14"/>
                  </a:cubicBezTo>
                  <a:cubicBezTo>
                    <a:pt x="18" y="11"/>
                    <a:pt x="16" y="8"/>
                    <a:pt x="12" y="7"/>
                  </a:cubicBezTo>
                  <a:cubicBezTo>
                    <a:pt x="8" y="7"/>
                    <a:pt x="5" y="9"/>
                    <a:pt x="2" y="11"/>
                  </a:cubicBezTo>
                  <a:cubicBezTo>
                    <a:pt x="1" y="11"/>
                    <a:pt x="0" y="11"/>
                    <a:pt x="0" y="12"/>
                  </a:cubicBezTo>
                </a:path>
              </a:pathLst>
            </a:custGeom>
            <a:solidFill>
              <a:srgbClr val="96445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1" name="Freeform 4710"/>
            <p:cNvSpPr>
              <a:spLocks/>
            </p:cNvSpPr>
            <p:nvPr/>
          </p:nvSpPr>
          <p:spPr bwMode="auto">
            <a:xfrm>
              <a:off x="2766" y="2267"/>
              <a:ext cx="48" cy="45"/>
            </a:xfrm>
            <a:custGeom>
              <a:avLst/>
              <a:gdLst>
                <a:gd name="T0" fmla="*/ 57 w 32"/>
                <a:gd name="T1" fmla="*/ 0 h 30"/>
                <a:gd name="T2" fmla="*/ 36 w 32"/>
                <a:gd name="T3" fmla="*/ 14 h 30"/>
                <a:gd name="T4" fmla="*/ 5 w 32"/>
                <a:gd name="T5" fmla="*/ 35 h 30"/>
                <a:gd name="T6" fmla="*/ 0 w 32"/>
                <a:gd name="T7" fmla="*/ 54 h 30"/>
                <a:gd name="T8" fmla="*/ 12 w 32"/>
                <a:gd name="T9" fmla="*/ 50 h 30"/>
                <a:gd name="T10" fmla="*/ 23 w 32"/>
                <a:gd name="T11" fmla="*/ 32 h 30"/>
                <a:gd name="T12" fmla="*/ 30 w 32"/>
                <a:gd name="T13" fmla="*/ 35 h 30"/>
                <a:gd name="T14" fmla="*/ 36 w 32"/>
                <a:gd name="T15" fmla="*/ 27 h 30"/>
                <a:gd name="T16" fmla="*/ 41 w 32"/>
                <a:gd name="T17" fmla="*/ 35 h 30"/>
                <a:gd name="T18" fmla="*/ 50 w 32"/>
                <a:gd name="T19" fmla="*/ 27 h 30"/>
                <a:gd name="T20" fmla="*/ 62 w 32"/>
                <a:gd name="T21" fmla="*/ 0 h 30"/>
                <a:gd name="T22" fmla="*/ 57 w 32"/>
                <a:gd name="T23" fmla="*/ 0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 h="30">
                  <a:moveTo>
                    <a:pt x="25" y="0"/>
                  </a:moveTo>
                  <a:cubicBezTo>
                    <a:pt x="32" y="6"/>
                    <a:pt x="19" y="6"/>
                    <a:pt x="16" y="6"/>
                  </a:cubicBezTo>
                  <a:cubicBezTo>
                    <a:pt x="11" y="7"/>
                    <a:pt x="5" y="10"/>
                    <a:pt x="2" y="15"/>
                  </a:cubicBezTo>
                  <a:cubicBezTo>
                    <a:pt x="1" y="18"/>
                    <a:pt x="0" y="21"/>
                    <a:pt x="0" y="24"/>
                  </a:cubicBezTo>
                  <a:cubicBezTo>
                    <a:pt x="1" y="30"/>
                    <a:pt x="4" y="25"/>
                    <a:pt x="5" y="22"/>
                  </a:cubicBezTo>
                  <a:cubicBezTo>
                    <a:pt x="6" y="20"/>
                    <a:pt x="8" y="15"/>
                    <a:pt x="10" y="14"/>
                  </a:cubicBezTo>
                  <a:cubicBezTo>
                    <a:pt x="11" y="14"/>
                    <a:pt x="12" y="15"/>
                    <a:pt x="13" y="15"/>
                  </a:cubicBezTo>
                  <a:cubicBezTo>
                    <a:pt x="16" y="14"/>
                    <a:pt x="14" y="13"/>
                    <a:pt x="16" y="12"/>
                  </a:cubicBezTo>
                  <a:cubicBezTo>
                    <a:pt x="19" y="9"/>
                    <a:pt x="17" y="14"/>
                    <a:pt x="18" y="15"/>
                  </a:cubicBezTo>
                  <a:cubicBezTo>
                    <a:pt x="21" y="18"/>
                    <a:pt x="21" y="13"/>
                    <a:pt x="22" y="12"/>
                  </a:cubicBezTo>
                  <a:cubicBezTo>
                    <a:pt x="24" y="8"/>
                    <a:pt x="30" y="6"/>
                    <a:pt x="27" y="0"/>
                  </a:cubicBezTo>
                  <a:cubicBezTo>
                    <a:pt x="26" y="0"/>
                    <a:pt x="25" y="0"/>
                    <a:pt x="25" y="0"/>
                  </a:cubicBezTo>
                </a:path>
              </a:pathLst>
            </a:custGeom>
            <a:solidFill>
              <a:srgbClr val="96445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2" name="Freeform 4711"/>
            <p:cNvSpPr>
              <a:spLocks/>
            </p:cNvSpPr>
            <p:nvPr/>
          </p:nvSpPr>
          <p:spPr bwMode="auto">
            <a:xfrm>
              <a:off x="2791" y="2245"/>
              <a:ext cx="20" cy="10"/>
            </a:xfrm>
            <a:custGeom>
              <a:avLst/>
              <a:gdLst>
                <a:gd name="T0" fmla="*/ 0 w 13"/>
                <a:gd name="T1" fmla="*/ 6 h 7"/>
                <a:gd name="T2" fmla="*/ 17 w 13"/>
                <a:gd name="T3" fmla="*/ 4 h 7"/>
                <a:gd name="T4" fmla="*/ 31 w 13"/>
                <a:gd name="T5" fmla="*/ 14 h 7"/>
                <a:gd name="T6" fmla="*/ 17 w 13"/>
                <a:gd name="T7" fmla="*/ 0 h 7"/>
                <a:gd name="T8" fmla="*/ 0 w 13"/>
                <a:gd name="T9" fmla="*/ 6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0" y="3"/>
                  </a:moveTo>
                  <a:cubicBezTo>
                    <a:pt x="1" y="1"/>
                    <a:pt x="5" y="1"/>
                    <a:pt x="7" y="2"/>
                  </a:cubicBezTo>
                  <a:cubicBezTo>
                    <a:pt x="10" y="3"/>
                    <a:pt x="12" y="4"/>
                    <a:pt x="13" y="7"/>
                  </a:cubicBezTo>
                  <a:cubicBezTo>
                    <a:pt x="12" y="4"/>
                    <a:pt x="10" y="2"/>
                    <a:pt x="7" y="0"/>
                  </a:cubicBezTo>
                  <a:cubicBezTo>
                    <a:pt x="5" y="0"/>
                    <a:pt x="1" y="1"/>
                    <a:pt x="0"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3" name="Freeform 4712"/>
            <p:cNvSpPr>
              <a:spLocks/>
            </p:cNvSpPr>
            <p:nvPr/>
          </p:nvSpPr>
          <p:spPr bwMode="auto">
            <a:xfrm>
              <a:off x="2773" y="2354"/>
              <a:ext cx="27" cy="20"/>
            </a:xfrm>
            <a:custGeom>
              <a:avLst/>
              <a:gdLst>
                <a:gd name="T0" fmla="*/ 0 w 18"/>
                <a:gd name="T1" fmla="*/ 0 h 13"/>
                <a:gd name="T2" fmla="*/ 26 w 18"/>
                <a:gd name="T3" fmla="*/ 18 h 13"/>
                <a:gd name="T4" fmla="*/ 39 w 18"/>
                <a:gd name="T5" fmla="*/ 12 h 13"/>
                <a:gd name="T6" fmla="*/ 35 w 18"/>
                <a:gd name="T7" fmla="*/ 26 h 13"/>
                <a:gd name="T8" fmla="*/ 17 w 18"/>
                <a:gd name="T9" fmla="*/ 23 h 13"/>
                <a:gd name="T10" fmla="*/ 5 w 18"/>
                <a:gd name="T11" fmla="*/ 9 h 13"/>
                <a:gd name="T12" fmla="*/ 0 w 18"/>
                <a:gd name="T13" fmla="*/ 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13">
                  <a:moveTo>
                    <a:pt x="0" y="0"/>
                  </a:moveTo>
                  <a:cubicBezTo>
                    <a:pt x="4" y="3"/>
                    <a:pt x="7" y="6"/>
                    <a:pt x="11" y="8"/>
                  </a:cubicBezTo>
                  <a:cubicBezTo>
                    <a:pt x="14" y="9"/>
                    <a:pt x="17" y="8"/>
                    <a:pt x="17" y="5"/>
                  </a:cubicBezTo>
                  <a:cubicBezTo>
                    <a:pt x="18" y="7"/>
                    <a:pt x="17" y="10"/>
                    <a:pt x="15" y="11"/>
                  </a:cubicBezTo>
                  <a:cubicBezTo>
                    <a:pt x="12" y="13"/>
                    <a:pt x="9" y="12"/>
                    <a:pt x="7" y="10"/>
                  </a:cubicBezTo>
                  <a:cubicBezTo>
                    <a:pt x="5" y="8"/>
                    <a:pt x="3" y="6"/>
                    <a:pt x="2" y="4"/>
                  </a:cubicBezTo>
                  <a:cubicBezTo>
                    <a:pt x="1" y="3"/>
                    <a:pt x="0" y="1"/>
                    <a:pt x="0" y="1"/>
                  </a:cubicBezTo>
                </a:path>
              </a:pathLst>
            </a:custGeom>
            <a:solidFill>
              <a:srgbClr val="DE99A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4" name="Freeform 4713"/>
            <p:cNvSpPr>
              <a:spLocks/>
            </p:cNvSpPr>
            <p:nvPr/>
          </p:nvSpPr>
          <p:spPr bwMode="auto">
            <a:xfrm>
              <a:off x="2817" y="2446"/>
              <a:ext cx="15" cy="4"/>
            </a:xfrm>
            <a:custGeom>
              <a:avLst/>
              <a:gdLst>
                <a:gd name="T0" fmla="*/ 0 w 10"/>
                <a:gd name="T1" fmla="*/ 1 h 3"/>
                <a:gd name="T2" fmla="*/ 14 w 10"/>
                <a:gd name="T3" fmla="*/ 4 h 3"/>
                <a:gd name="T4" fmla="*/ 23 w 10"/>
                <a:gd name="T5" fmla="*/ 0 h 3"/>
                <a:gd name="T6" fmla="*/ 0 w 10"/>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3">
                  <a:moveTo>
                    <a:pt x="0" y="1"/>
                  </a:moveTo>
                  <a:cubicBezTo>
                    <a:pt x="2" y="2"/>
                    <a:pt x="3" y="2"/>
                    <a:pt x="6" y="2"/>
                  </a:cubicBezTo>
                  <a:cubicBezTo>
                    <a:pt x="7" y="1"/>
                    <a:pt x="8" y="0"/>
                    <a:pt x="10" y="0"/>
                  </a:cubicBezTo>
                  <a:cubicBezTo>
                    <a:pt x="10" y="2"/>
                    <a:pt x="1" y="3"/>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5" name="Freeform 4714"/>
            <p:cNvSpPr>
              <a:spLocks/>
            </p:cNvSpPr>
            <p:nvPr/>
          </p:nvSpPr>
          <p:spPr bwMode="auto">
            <a:xfrm>
              <a:off x="1003" y="3508"/>
              <a:ext cx="99" cy="37"/>
            </a:xfrm>
            <a:custGeom>
              <a:avLst/>
              <a:gdLst>
                <a:gd name="T0" fmla="*/ 0 w 66"/>
                <a:gd name="T1" fmla="*/ 55 h 25"/>
                <a:gd name="T2" fmla="*/ 30 w 66"/>
                <a:gd name="T3" fmla="*/ 44 h 25"/>
                <a:gd name="T4" fmla="*/ 66 w 66"/>
                <a:gd name="T5" fmla="*/ 33 h 25"/>
                <a:gd name="T6" fmla="*/ 116 w 66"/>
                <a:gd name="T7" fmla="*/ 22 h 25"/>
                <a:gd name="T8" fmla="*/ 140 w 66"/>
                <a:gd name="T9" fmla="*/ 9 h 25"/>
                <a:gd name="T10" fmla="*/ 149 w 66"/>
                <a:gd name="T11" fmla="*/ 0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25">
                  <a:moveTo>
                    <a:pt x="0" y="25"/>
                  </a:moveTo>
                  <a:cubicBezTo>
                    <a:pt x="5" y="25"/>
                    <a:pt x="9" y="21"/>
                    <a:pt x="13" y="20"/>
                  </a:cubicBezTo>
                  <a:cubicBezTo>
                    <a:pt x="18" y="17"/>
                    <a:pt x="24" y="16"/>
                    <a:pt x="29" y="15"/>
                  </a:cubicBezTo>
                  <a:cubicBezTo>
                    <a:pt x="37" y="13"/>
                    <a:pt x="44" y="13"/>
                    <a:pt x="51" y="10"/>
                  </a:cubicBezTo>
                  <a:cubicBezTo>
                    <a:pt x="55" y="8"/>
                    <a:pt x="59" y="7"/>
                    <a:pt x="62" y="4"/>
                  </a:cubicBezTo>
                  <a:cubicBezTo>
                    <a:pt x="63" y="3"/>
                    <a:pt x="64" y="1"/>
                    <a:pt x="66" y="0"/>
                  </a:cubicBezTo>
                </a:path>
              </a:pathLst>
            </a:custGeom>
            <a:noFill/>
            <a:ln w="9525" cap="rnd">
              <a:solidFill>
                <a:srgbClr val="343434"/>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6" name="Freeform 4715"/>
            <p:cNvSpPr>
              <a:spLocks/>
            </p:cNvSpPr>
            <p:nvPr/>
          </p:nvSpPr>
          <p:spPr bwMode="auto">
            <a:xfrm>
              <a:off x="2103" y="1082"/>
              <a:ext cx="943" cy="1751"/>
            </a:xfrm>
            <a:custGeom>
              <a:avLst/>
              <a:gdLst>
                <a:gd name="T0" fmla="*/ 1336 w 629"/>
                <a:gd name="T1" fmla="*/ 2000 h 1166"/>
                <a:gd name="T2" fmla="*/ 1277 w 629"/>
                <a:gd name="T3" fmla="*/ 1164 h 1166"/>
                <a:gd name="T4" fmla="*/ 1261 w 629"/>
                <a:gd name="T5" fmla="*/ 0 h 1166"/>
                <a:gd name="T6" fmla="*/ 1202 w 629"/>
                <a:gd name="T7" fmla="*/ 39 h 1166"/>
                <a:gd name="T8" fmla="*/ 962 w 629"/>
                <a:gd name="T9" fmla="*/ 463 h 1166"/>
                <a:gd name="T10" fmla="*/ 792 w 629"/>
                <a:gd name="T11" fmla="*/ 885 h 1166"/>
                <a:gd name="T12" fmla="*/ 357 w 629"/>
                <a:gd name="T13" fmla="*/ 1825 h 1166"/>
                <a:gd name="T14" fmla="*/ 154 w 629"/>
                <a:gd name="T15" fmla="*/ 2550 h 1166"/>
                <a:gd name="T16" fmla="*/ 432 w 629"/>
                <a:gd name="T17" fmla="*/ 2473 h 1166"/>
                <a:gd name="T18" fmla="*/ 892 w 629"/>
                <a:gd name="T19" fmla="*/ 2607 h 1166"/>
                <a:gd name="T20" fmla="*/ 1232 w 629"/>
                <a:gd name="T21" fmla="*/ 2397 h 1166"/>
                <a:gd name="T22" fmla="*/ 1354 w 629"/>
                <a:gd name="T23" fmla="*/ 2256 h 1166"/>
                <a:gd name="T24" fmla="*/ 1336 w 629"/>
                <a:gd name="T25" fmla="*/ 2000 h 11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9" h="1166">
                  <a:moveTo>
                    <a:pt x="594" y="887"/>
                  </a:moveTo>
                  <a:cubicBezTo>
                    <a:pt x="595" y="756"/>
                    <a:pt x="629" y="709"/>
                    <a:pt x="568" y="516"/>
                  </a:cubicBezTo>
                  <a:cubicBezTo>
                    <a:pt x="554" y="471"/>
                    <a:pt x="556" y="173"/>
                    <a:pt x="561" y="0"/>
                  </a:cubicBezTo>
                  <a:cubicBezTo>
                    <a:pt x="553" y="3"/>
                    <a:pt x="544" y="9"/>
                    <a:pt x="535" y="17"/>
                  </a:cubicBezTo>
                  <a:cubicBezTo>
                    <a:pt x="486" y="60"/>
                    <a:pt x="452" y="146"/>
                    <a:pt x="428" y="205"/>
                  </a:cubicBezTo>
                  <a:cubicBezTo>
                    <a:pt x="402" y="269"/>
                    <a:pt x="386" y="334"/>
                    <a:pt x="352" y="392"/>
                  </a:cubicBezTo>
                  <a:cubicBezTo>
                    <a:pt x="273" y="528"/>
                    <a:pt x="48" y="562"/>
                    <a:pt x="159" y="809"/>
                  </a:cubicBezTo>
                  <a:cubicBezTo>
                    <a:pt x="212" y="927"/>
                    <a:pt x="0" y="1006"/>
                    <a:pt x="69" y="1131"/>
                  </a:cubicBezTo>
                  <a:cubicBezTo>
                    <a:pt x="106" y="1118"/>
                    <a:pt x="146" y="1099"/>
                    <a:pt x="192" y="1097"/>
                  </a:cubicBezTo>
                  <a:cubicBezTo>
                    <a:pt x="281" y="1095"/>
                    <a:pt x="308" y="1148"/>
                    <a:pt x="397" y="1156"/>
                  </a:cubicBezTo>
                  <a:cubicBezTo>
                    <a:pt x="499" y="1166"/>
                    <a:pt x="517" y="1140"/>
                    <a:pt x="548" y="1063"/>
                  </a:cubicBezTo>
                  <a:cubicBezTo>
                    <a:pt x="562" y="1028"/>
                    <a:pt x="582" y="1033"/>
                    <a:pt x="602" y="1000"/>
                  </a:cubicBezTo>
                  <a:cubicBezTo>
                    <a:pt x="622" y="972"/>
                    <a:pt x="594" y="920"/>
                    <a:pt x="594" y="887"/>
                  </a:cubicBezTo>
                  <a:close/>
                </a:path>
              </a:pathLst>
            </a:custGeom>
            <a:solidFill>
              <a:srgbClr val="EB967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7" name="Freeform 4716"/>
            <p:cNvSpPr>
              <a:spLocks/>
            </p:cNvSpPr>
            <p:nvPr/>
          </p:nvSpPr>
          <p:spPr bwMode="auto">
            <a:xfrm>
              <a:off x="2178" y="1145"/>
              <a:ext cx="835" cy="1663"/>
            </a:xfrm>
            <a:custGeom>
              <a:avLst/>
              <a:gdLst>
                <a:gd name="T0" fmla="*/ 1180 w 557"/>
                <a:gd name="T1" fmla="*/ 1900 h 1107"/>
                <a:gd name="T2" fmla="*/ 1126 w 557"/>
                <a:gd name="T3" fmla="*/ 1106 h 1107"/>
                <a:gd name="T4" fmla="*/ 1112 w 557"/>
                <a:gd name="T5" fmla="*/ 0 h 1107"/>
                <a:gd name="T6" fmla="*/ 1058 w 557"/>
                <a:gd name="T7" fmla="*/ 39 h 1107"/>
                <a:gd name="T8" fmla="*/ 834 w 557"/>
                <a:gd name="T9" fmla="*/ 442 h 1107"/>
                <a:gd name="T10" fmla="*/ 675 w 557"/>
                <a:gd name="T11" fmla="*/ 841 h 1107"/>
                <a:gd name="T12" fmla="*/ 288 w 557"/>
                <a:gd name="T13" fmla="*/ 1740 h 1107"/>
                <a:gd name="T14" fmla="*/ 123 w 557"/>
                <a:gd name="T15" fmla="*/ 2390 h 1107"/>
                <a:gd name="T16" fmla="*/ 342 w 557"/>
                <a:gd name="T17" fmla="*/ 2351 h 1107"/>
                <a:gd name="T18" fmla="*/ 769 w 557"/>
                <a:gd name="T19" fmla="*/ 2477 h 1107"/>
                <a:gd name="T20" fmla="*/ 1085 w 557"/>
                <a:gd name="T21" fmla="*/ 2282 h 1107"/>
                <a:gd name="T22" fmla="*/ 1202 w 557"/>
                <a:gd name="T23" fmla="*/ 2138 h 1107"/>
                <a:gd name="T24" fmla="*/ 1180 w 557"/>
                <a:gd name="T25" fmla="*/ 1900 h 1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57" h="1107">
                  <a:moveTo>
                    <a:pt x="525" y="842"/>
                  </a:moveTo>
                  <a:cubicBezTo>
                    <a:pt x="526" y="718"/>
                    <a:pt x="557" y="674"/>
                    <a:pt x="501" y="490"/>
                  </a:cubicBezTo>
                  <a:cubicBezTo>
                    <a:pt x="487" y="448"/>
                    <a:pt x="490" y="165"/>
                    <a:pt x="495" y="0"/>
                  </a:cubicBezTo>
                  <a:cubicBezTo>
                    <a:pt x="487" y="4"/>
                    <a:pt x="479" y="9"/>
                    <a:pt x="471" y="17"/>
                  </a:cubicBezTo>
                  <a:cubicBezTo>
                    <a:pt x="425" y="57"/>
                    <a:pt x="393" y="139"/>
                    <a:pt x="371" y="196"/>
                  </a:cubicBezTo>
                  <a:cubicBezTo>
                    <a:pt x="347" y="256"/>
                    <a:pt x="332" y="318"/>
                    <a:pt x="300" y="373"/>
                  </a:cubicBezTo>
                  <a:cubicBezTo>
                    <a:pt x="227" y="502"/>
                    <a:pt x="24" y="536"/>
                    <a:pt x="128" y="771"/>
                  </a:cubicBezTo>
                  <a:cubicBezTo>
                    <a:pt x="177" y="883"/>
                    <a:pt x="0" y="1005"/>
                    <a:pt x="55" y="1059"/>
                  </a:cubicBezTo>
                  <a:cubicBezTo>
                    <a:pt x="89" y="1046"/>
                    <a:pt x="109" y="1043"/>
                    <a:pt x="152" y="1042"/>
                  </a:cubicBezTo>
                  <a:cubicBezTo>
                    <a:pt x="234" y="1040"/>
                    <a:pt x="259" y="1090"/>
                    <a:pt x="342" y="1098"/>
                  </a:cubicBezTo>
                  <a:cubicBezTo>
                    <a:pt x="437" y="1107"/>
                    <a:pt x="453" y="1085"/>
                    <a:pt x="483" y="1011"/>
                  </a:cubicBezTo>
                  <a:cubicBezTo>
                    <a:pt x="496" y="978"/>
                    <a:pt x="518" y="972"/>
                    <a:pt x="535" y="947"/>
                  </a:cubicBezTo>
                  <a:cubicBezTo>
                    <a:pt x="549" y="915"/>
                    <a:pt x="525" y="874"/>
                    <a:pt x="525" y="842"/>
                  </a:cubicBezTo>
                  <a:close/>
                </a:path>
              </a:pathLst>
            </a:custGeom>
            <a:solidFill>
              <a:srgbClr val="EA90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8" name="Freeform 4717"/>
            <p:cNvSpPr>
              <a:spLocks/>
            </p:cNvSpPr>
            <p:nvPr/>
          </p:nvSpPr>
          <p:spPr bwMode="auto">
            <a:xfrm>
              <a:off x="2232" y="1190"/>
              <a:ext cx="754" cy="1591"/>
            </a:xfrm>
            <a:custGeom>
              <a:avLst/>
              <a:gdLst>
                <a:gd name="T0" fmla="*/ 1063 w 503"/>
                <a:gd name="T1" fmla="*/ 1819 h 1059"/>
                <a:gd name="T2" fmla="*/ 1012 w 503"/>
                <a:gd name="T3" fmla="*/ 1059 h 1059"/>
                <a:gd name="T4" fmla="*/ 998 w 503"/>
                <a:gd name="T5" fmla="*/ 0 h 1059"/>
                <a:gd name="T6" fmla="*/ 949 w 503"/>
                <a:gd name="T7" fmla="*/ 57 h 1059"/>
                <a:gd name="T8" fmla="*/ 782 w 503"/>
                <a:gd name="T9" fmla="*/ 454 h 1059"/>
                <a:gd name="T10" fmla="*/ 612 w 503"/>
                <a:gd name="T11" fmla="*/ 823 h 1059"/>
                <a:gd name="T12" fmla="*/ 243 w 503"/>
                <a:gd name="T13" fmla="*/ 1677 h 1059"/>
                <a:gd name="T14" fmla="*/ 112 w 503"/>
                <a:gd name="T15" fmla="*/ 2275 h 1059"/>
                <a:gd name="T16" fmla="*/ 279 w 503"/>
                <a:gd name="T17" fmla="*/ 2251 h 1059"/>
                <a:gd name="T18" fmla="*/ 679 w 503"/>
                <a:gd name="T19" fmla="*/ 2369 h 1059"/>
                <a:gd name="T20" fmla="*/ 976 w 503"/>
                <a:gd name="T21" fmla="*/ 2183 h 1059"/>
                <a:gd name="T22" fmla="*/ 1084 w 503"/>
                <a:gd name="T23" fmla="*/ 2057 h 1059"/>
                <a:gd name="T24" fmla="*/ 1063 w 503"/>
                <a:gd name="T25" fmla="*/ 1819 h 10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3" h="1059">
                  <a:moveTo>
                    <a:pt x="473" y="806"/>
                  </a:moveTo>
                  <a:cubicBezTo>
                    <a:pt x="474" y="687"/>
                    <a:pt x="503" y="645"/>
                    <a:pt x="450" y="469"/>
                  </a:cubicBezTo>
                  <a:cubicBezTo>
                    <a:pt x="438" y="428"/>
                    <a:pt x="440" y="158"/>
                    <a:pt x="444" y="0"/>
                  </a:cubicBezTo>
                  <a:cubicBezTo>
                    <a:pt x="437" y="3"/>
                    <a:pt x="430" y="18"/>
                    <a:pt x="422" y="25"/>
                  </a:cubicBezTo>
                  <a:cubicBezTo>
                    <a:pt x="379" y="64"/>
                    <a:pt x="369" y="147"/>
                    <a:pt x="348" y="201"/>
                  </a:cubicBezTo>
                  <a:cubicBezTo>
                    <a:pt x="329" y="250"/>
                    <a:pt x="310" y="296"/>
                    <a:pt x="272" y="365"/>
                  </a:cubicBezTo>
                  <a:cubicBezTo>
                    <a:pt x="203" y="489"/>
                    <a:pt x="11" y="519"/>
                    <a:pt x="108" y="743"/>
                  </a:cubicBezTo>
                  <a:cubicBezTo>
                    <a:pt x="154" y="850"/>
                    <a:pt x="0" y="972"/>
                    <a:pt x="50" y="1008"/>
                  </a:cubicBezTo>
                  <a:cubicBezTo>
                    <a:pt x="82" y="997"/>
                    <a:pt x="85" y="998"/>
                    <a:pt x="124" y="997"/>
                  </a:cubicBezTo>
                  <a:cubicBezTo>
                    <a:pt x="201" y="995"/>
                    <a:pt x="225" y="1043"/>
                    <a:pt x="302" y="1050"/>
                  </a:cubicBezTo>
                  <a:cubicBezTo>
                    <a:pt x="391" y="1059"/>
                    <a:pt x="407" y="1037"/>
                    <a:pt x="434" y="967"/>
                  </a:cubicBezTo>
                  <a:cubicBezTo>
                    <a:pt x="446" y="935"/>
                    <a:pt x="462" y="936"/>
                    <a:pt x="482" y="911"/>
                  </a:cubicBezTo>
                  <a:cubicBezTo>
                    <a:pt x="499" y="885"/>
                    <a:pt x="473" y="836"/>
                    <a:pt x="473" y="806"/>
                  </a:cubicBezTo>
                  <a:close/>
                </a:path>
              </a:pathLst>
            </a:custGeom>
            <a:solidFill>
              <a:srgbClr val="E9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19" name="Freeform 4718"/>
            <p:cNvSpPr>
              <a:spLocks/>
            </p:cNvSpPr>
            <p:nvPr/>
          </p:nvSpPr>
          <p:spPr bwMode="auto">
            <a:xfrm>
              <a:off x="2286" y="1271"/>
              <a:ext cx="675" cy="1486"/>
            </a:xfrm>
            <a:custGeom>
              <a:avLst/>
              <a:gdLst>
                <a:gd name="T0" fmla="*/ 953 w 450"/>
                <a:gd name="T1" fmla="*/ 1672 h 989"/>
                <a:gd name="T2" fmla="*/ 905 w 450"/>
                <a:gd name="T3" fmla="*/ 926 h 989"/>
                <a:gd name="T4" fmla="*/ 872 w 450"/>
                <a:gd name="T5" fmla="*/ 18 h 989"/>
                <a:gd name="T6" fmla="*/ 738 w 450"/>
                <a:gd name="T7" fmla="*/ 365 h 989"/>
                <a:gd name="T8" fmla="*/ 566 w 450"/>
                <a:gd name="T9" fmla="*/ 724 h 989"/>
                <a:gd name="T10" fmla="*/ 197 w 450"/>
                <a:gd name="T11" fmla="*/ 1567 h 989"/>
                <a:gd name="T12" fmla="*/ 84 w 450"/>
                <a:gd name="T13" fmla="*/ 2095 h 989"/>
                <a:gd name="T14" fmla="*/ 252 w 450"/>
                <a:gd name="T15" fmla="*/ 2095 h 989"/>
                <a:gd name="T16" fmla="*/ 608 w 450"/>
                <a:gd name="T17" fmla="*/ 2215 h 989"/>
                <a:gd name="T18" fmla="*/ 873 w 450"/>
                <a:gd name="T19" fmla="*/ 2030 h 989"/>
                <a:gd name="T20" fmla="*/ 971 w 450"/>
                <a:gd name="T21" fmla="*/ 1904 h 989"/>
                <a:gd name="T22" fmla="*/ 953 w 450"/>
                <a:gd name="T23" fmla="*/ 1672 h 9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0" h="989">
                  <a:moveTo>
                    <a:pt x="423" y="741"/>
                  </a:moveTo>
                  <a:cubicBezTo>
                    <a:pt x="423" y="624"/>
                    <a:pt x="450" y="583"/>
                    <a:pt x="402" y="410"/>
                  </a:cubicBezTo>
                  <a:cubicBezTo>
                    <a:pt x="391" y="370"/>
                    <a:pt x="395" y="0"/>
                    <a:pt x="387" y="8"/>
                  </a:cubicBezTo>
                  <a:cubicBezTo>
                    <a:pt x="350" y="46"/>
                    <a:pt x="347" y="109"/>
                    <a:pt x="328" y="162"/>
                  </a:cubicBezTo>
                  <a:cubicBezTo>
                    <a:pt x="311" y="210"/>
                    <a:pt x="285" y="253"/>
                    <a:pt x="251" y="321"/>
                  </a:cubicBezTo>
                  <a:cubicBezTo>
                    <a:pt x="190" y="442"/>
                    <a:pt x="0" y="474"/>
                    <a:pt x="87" y="694"/>
                  </a:cubicBezTo>
                  <a:cubicBezTo>
                    <a:pt x="128" y="799"/>
                    <a:pt x="24" y="865"/>
                    <a:pt x="37" y="928"/>
                  </a:cubicBezTo>
                  <a:cubicBezTo>
                    <a:pt x="66" y="916"/>
                    <a:pt x="76" y="929"/>
                    <a:pt x="112" y="928"/>
                  </a:cubicBezTo>
                  <a:cubicBezTo>
                    <a:pt x="180" y="926"/>
                    <a:pt x="201" y="973"/>
                    <a:pt x="270" y="981"/>
                  </a:cubicBezTo>
                  <a:cubicBezTo>
                    <a:pt x="350" y="989"/>
                    <a:pt x="364" y="968"/>
                    <a:pt x="388" y="899"/>
                  </a:cubicBezTo>
                  <a:cubicBezTo>
                    <a:pt x="399" y="868"/>
                    <a:pt x="413" y="869"/>
                    <a:pt x="431" y="843"/>
                  </a:cubicBezTo>
                  <a:cubicBezTo>
                    <a:pt x="446" y="818"/>
                    <a:pt x="422" y="770"/>
                    <a:pt x="423" y="741"/>
                  </a:cubicBezTo>
                  <a:close/>
                </a:path>
              </a:pathLst>
            </a:custGeom>
            <a:solidFill>
              <a:srgbClr val="E888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0" name="Freeform 4719"/>
            <p:cNvSpPr>
              <a:spLocks/>
            </p:cNvSpPr>
            <p:nvPr/>
          </p:nvSpPr>
          <p:spPr bwMode="auto">
            <a:xfrm>
              <a:off x="2340" y="1492"/>
              <a:ext cx="583" cy="1230"/>
            </a:xfrm>
            <a:custGeom>
              <a:avLst/>
              <a:gdLst>
                <a:gd name="T0" fmla="*/ 823 w 389"/>
                <a:gd name="T1" fmla="*/ 1331 h 819"/>
                <a:gd name="T2" fmla="*/ 782 w 389"/>
                <a:gd name="T3" fmla="*/ 641 h 819"/>
                <a:gd name="T4" fmla="*/ 697 w 389"/>
                <a:gd name="T5" fmla="*/ 111 h 819"/>
                <a:gd name="T6" fmla="*/ 526 w 389"/>
                <a:gd name="T7" fmla="*/ 464 h 819"/>
                <a:gd name="T8" fmla="*/ 168 w 389"/>
                <a:gd name="T9" fmla="*/ 1232 h 819"/>
                <a:gd name="T10" fmla="*/ 72 w 389"/>
                <a:gd name="T11" fmla="*/ 1723 h 819"/>
                <a:gd name="T12" fmla="*/ 216 w 389"/>
                <a:gd name="T13" fmla="*/ 1721 h 819"/>
                <a:gd name="T14" fmla="*/ 526 w 389"/>
                <a:gd name="T15" fmla="*/ 1829 h 819"/>
                <a:gd name="T16" fmla="*/ 755 w 389"/>
                <a:gd name="T17" fmla="*/ 1660 h 819"/>
                <a:gd name="T18" fmla="*/ 838 w 389"/>
                <a:gd name="T19" fmla="*/ 1545 h 819"/>
                <a:gd name="T20" fmla="*/ 823 w 389"/>
                <a:gd name="T21" fmla="*/ 1331 h 8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9" h="819">
                  <a:moveTo>
                    <a:pt x="366" y="590"/>
                  </a:moveTo>
                  <a:cubicBezTo>
                    <a:pt x="366" y="482"/>
                    <a:pt x="389" y="444"/>
                    <a:pt x="348" y="284"/>
                  </a:cubicBezTo>
                  <a:cubicBezTo>
                    <a:pt x="339" y="248"/>
                    <a:pt x="327" y="0"/>
                    <a:pt x="310" y="49"/>
                  </a:cubicBezTo>
                  <a:cubicBezTo>
                    <a:pt x="296" y="93"/>
                    <a:pt x="263" y="144"/>
                    <a:pt x="234" y="206"/>
                  </a:cubicBezTo>
                  <a:cubicBezTo>
                    <a:pt x="180" y="318"/>
                    <a:pt x="0" y="343"/>
                    <a:pt x="75" y="546"/>
                  </a:cubicBezTo>
                  <a:cubicBezTo>
                    <a:pt x="110" y="643"/>
                    <a:pt x="35" y="702"/>
                    <a:pt x="32" y="764"/>
                  </a:cubicBezTo>
                  <a:cubicBezTo>
                    <a:pt x="57" y="754"/>
                    <a:pt x="66" y="764"/>
                    <a:pt x="96" y="763"/>
                  </a:cubicBezTo>
                  <a:cubicBezTo>
                    <a:pt x="156" y="761"/>
                    <a:pt x="174" y="804"/>
                    <a:pt x="234" y="811"/>
                  </a:cubicBezTo>
                  <a:cubicBezTo>
                    <a:pt x="302" y="819"/>
                    <a:pt x="314" y="799"/>
                    <a:pt x="336" y="736"/>
                  </a:cubicBezTo>
                  <a:cubicBezTo>
                    <a:pt x="345" y="707"/>
                    <a:pt x="357" y="708"/>
                    <a:pt x="373" y="685"/>
                  </a:cubicBezTo>
                  <a:cubicBezTo>
                    <a:pt x="386" y="661"/>
                    <a:pt x="366" y="617"/>
                    <a:pt x="366" y="590"/>
                  </a:cubicBezTo>
                  <a:close/>
                </a:path>
              </a:pathLst>
            </a:custGeom>
            <a:solidFill>
              <a:srgbClr val="E8836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1" name="Freeform 4720"/>
            <p:cNvSpPr>
              <a:spLocks/>
            </p:cNvSpPr>
            <p:nvPr/>
          </p:nvSpPr>
          <p:spPr bwMode="auto">
            <a:xfrm>
              <a:off x="2392" y="1653"/>
              <a:ext cx="486" cy="1024"/>
            </a:xfrm>
            <a:custGeom>
              <a:avLst/>
              <a:gdLst>
                <a:gd name="T0" fmla="*/ 684 w 324"/>
                <a:gd name="T1" fmla="*/ 1107 h 682"/>
                <a:gd name="T2" fmla="*/ 653 w 324"/>
                <a:gd name="T3" fmla="*/ 535 h 682"/>
                <a:gd name="T4" fmla="*/ 581 w 324"/>
                <a:gd name="T5" fmla="*/ 93 h 682"/>
                <a:gd name="T6" fmla="*/ 414 w 324"/>
                <a:gd name="T7" fmla="*/ 360 h 682"/>
                <a:gd name="T8" fmla="*/ 140 w 324"/>
                <a:gd name="T9" fmla="*/ 1029 h 682"/>
                <a:gd name="T10" fmla="*/ 59 w 324"/>
                <a:gd name="T11" fmla="*/ 1435 h 682"/>
                <a:gd name="T12" fmla="*/ 180 w 324"/>
                <a:gd name="T13" fmla="*/ 1434 h 682"/>
                <a:gd name="T14" fmla="*/ 440 w 324"/>
                <a:gd name="T15" fmla="*/ 1524 h 682"/>
                <a:gd name="T16" fmla="*/ 629 w 324"/>
                <a:gd name="T17" fmla="*/ 1381 h 682"/>
                <a:gd name="T18" fmla="*/ 701 w 324"/>
                <a:gd name="T19" fmla="*/ 1285 h 682"/>
                <a:gd name="T20" fmla="*/ 684 w 324"/>
                <a:gd name="T21" fmla="*/ 1107 h 6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4" h="682">
                  <a:moveTo>
                    <a:pt x="304" y="491"/>
                  </a:moveTo>
                  <a:cubicBezTo>
                    <a:pt x="305" y="402"/>
                    <a:pt x="324" y="370"/>
                    <a:pt x="290" y="237"/>
                  </a:cubicBezTo>
                  <a:cubicBezTo>
                    <a:pt x="282" y="207"/>
                    <a:pt x="272" y="0"/>
                    <a:pt x="258" y="41"/>
                  </a:cubicBezTo>
                  <a:cubicBezTo>
                    <a:pt x="246" y="78"/>
                    <a:pt x="209" y="108"/>
                    <a:pt x="184" y="160"/>
                  </a:cubicBezTo>
                  <a:cubicBezTo>
                    <a:pt x="140" y="253"/>
                    <a:pt x="0" y="286"/>
                    <a:pt x="62" y="456"/>
                  </a:cubicBezTo>
                  <a:cubicBezTo>
                    <a:pt x="92" y="536"/>
                    <a:pt x="29" y="585"/>
                    <a:pt x="26" y="637"/>
                  </a:cubicBezTo>
                  <a:cubicBezTo>
                    <a:pt x="47" y="628"/>
                    <a:pt x="55" y="637"/>
                    <a:pt x="80" y="636"/>
                  </a:cubicBezTo>
                  <a:cubicBezTo>
                    <a:pt x="130" y="634"/>
                    <a:pt x="145" y="670"/>
                    <a:pt x="195" y="676"/>
                  </a:cubicBezTo>
                  <a:cubicBezTo>
                    <a:pt x="252" y="682"/>
                    <a:pt x="262" y="666"/>
                    <a:pt x="279" y="613"/>
                  </a:cubicBezTo>
                  <a:cubicBezTo>
                    <a:pt x="287" y="589"/>
                    <a:pt x="297" y="590"/>
                    <a:pt x="311" y="570"/>
                  </a:cubicBezTo>
                  <a:cubicBezTo>
                    <a:pt x="321" y="551"/>
                    <a:pt x="304" y="514"/>
                    <a:pt x="304" y="491"/>
                  </a:cubicBezTo>
                  <a:close/>
                </a:path>
              </a:pathLst>
            </a:custGeom>
            <a:solidFill>
              <a:srgbClr val="E8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2" name="Freeform 4721"/>
            <p:cNvSpPr>
              <a:spLocks/>
            </p:cNvSpPr>
            <p:nvPr/>
          </p:nvSpPr>
          <p:spPr bwMode="auto">
            <a:xfrm>
              <a:off x="1746" y="2234"/>
              <a:ext cx="562" cy="641"/>
            </a:xfrm>
            <a:custGeom>
              <a:avLst/>
              <a:gdLst>
                <a:gd name="T0" fmla="*/ 546 w 375"/>
                <a:gd name="T1" fmla="*/ 44 h 427"/>
                <a:gd name="T2" fmla="*/ 292 w 375"/>
                <a:gd name="T3" fmla="*/ 377 h 427"/>
                <a:gd name="T4" fmla="*/ 90 w 375"/>
                <a:gd name="T5" fmla="*/ 670 h 427"/>
                <a:gd name="T6" fmla="*/ 19 w 375"/>
                <a:gd name="T7" fmla="*/ 811 h 427"/>
                <a:gd name="T8" fmla="*/ 172 w 375"/>
                <a:gd name="T9" fmla="*/ 919 h 427"/>
                <a:gd name="T10" fmla="*/ 334 w 375"/>
                <a:gd name="T11" fmla="*/ 959 h 427"/>
                <a:gd name="T12" fmla="*/ 575 w 375"/>
                <a:gd name="T13" fmla="*/ 854 h 427"/>
                <a:gd name="T14" fmla="*/ 764 w 375"/>
                <a:gd name="T15" fmla="*/ 498 h 427"/>
                <a:gd name="T16" fmla="*/ 787 w 375"/>
                <a:gd name="T17" fmla="*/ 116 h 427"/>
                <a:gd name="T18" fmla="*/ 676 w 375"/>
                <a:gd name="T19" fmla="*/ 5 h 427"/>
                <a:gd name="T20" fmla="*/ 537 w 375"/>
                <a:gd name="T21" fmla="*/ 53 h 4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5" h="427">
                  <a:moveTo>
                    <a:pt x="243" y="19"/>
                  </a:moveTo>
                  <a:cubicBezTo>
                    <a:pt x="187" y="38"/>
                    <a:pt x="153" y="122"/>
                    <a:pt x="130" y="167"/>
                  </a:cubicBezTo>
                  <a:cubicBezTo>
                    <a:pt x="105" y="216"/>
                    <a:pt x="78" y="255"/>
                    <a:pt x="40" y="297"/>
                  </a:cubicBezTo>
                  <a:cubicBezTo>
                    <a:pt x="24" y="314"/>
                    <a:pt x="0" y="335"/>
                    <a:pt x="9" y="360"/>
                  </a:cubicBezTo>
                  <a:cubicBezTo>
                    <a:pt x="18" y="382"/>
                    <a:pt x="55" y="400"/>
                    <a:pt x="77" y="408"/>
                  </a:cubicBezTo>
                  <a:cubicBezTo>
                    <a:pt x="101" y="417"/>
                    <a:pt x="122" y="427"/>
                    <a:pt x="149" y="426"/>
                  </a:cubicBezTo>
                  <a:cubicBezTo>
                    <a:pt x="189" y="426"/>
                    <a:pt x="227" y="401"/>
                    <a:pt x="256" y="379"/>
                  </a:cubicBezTo>
                  <a:cubicBezTo>
                    <a:pt x="310" y="337"/>
                    <a:pt x="325" y="281"/>
                    <a:pt x="340" y="221"/>
                  </a:cubicBezTo>
                  <a:cubicBezTo>
                    <a:pt x="353" y="165"/>
                    <a:pt x="375" y="106"/>
                    <a:pt x="350" y="51"/>
                  </a:cubicBezTo>
                  <a:cubicBezTo>
                    <a:pt x="341" y="30"/>
                    <a:pt x="329" y="5"/>
                    <a:pt x="301" y="2"/>
                  </a:cubicBezTo>
                  <a:cubicBezTo>
                    <a:pt x="279" y="0"/>
                    <a:pt x="254" y="11"/>
                    <a:pt x="239" y="23"/>
                  </a:cubicBezTo>
                </a:path>
              </a:pathLst>
            </a:custGeom>
            <a:solidFill>
              <a:srgbClr val="EB967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3" name="Freeform 4722"/>
            <p:cNvSpPr>
              <a:spLocks/>
            </p:cNvSpPr>
            <p:nvPr/>
          </p:nvSpPr>
          <p:spPr bwMode="auto">
            <a:xfrm>
              <a:off x="1797" y="2282"/>
              <a:ext cx="471" cy="569"/>
            </a:xfrm>
            <a:custGeom>
              <a:avLst/>
              <a:gdLst>
                <a:gd name="T0" fmla="*/ 459 w 314"/>
                <a:gd name="T1" fmla="*/ 39 h 379"/>
                <a:gd name="T2" fmla="*/ 246 w 314"/>
                <a:gd name="T3" fmla="*/ 333 h 379"/>
                <a:gd name="T4" fmla="*/ 77 w 314"/>
                <a:gd name="T5" fmla="*/ 595 h 379"/>
                <a:gd name="T6" fmla="*/ 18 w 314"/>
                <a:gd name="T7" fmla="*/ 719 h 379"/>
                <a:gd name="T8" fmla="*/ 147 w 314"/>
                <a:gd name="T9" fmla="*/ 815 h 379"/>
                <a:gd name="T10" fmla="*/ 282 w 314"/>
                <a:gd name="T11" fmla="*/ 854 h 379"/>
                <a:gd name="T12" fmla="*/ 482 w 314"/>
                <a:gd name="T13" fmla="*/ 757 h 379"/>
                <a:gd name="T14" fmla="*/ 639 w 314"/>
                <a:gd name="T15" fmla="*/ 441 h 379"/>
                <a:gd name="T16" fmla="*/ 660 w 314"/>
                <a:gd name="T17" fmla="*/ 102 h 379"/>
                <a:gd name="T18" fmla="*/ 567 w 314"/>
                <a:gd name="T19" fmla="*/ 5 h 379"/>
                <a:gd name="T20" fmla="*/ 450 w 314"/>
                <a:gd name="T21" fmla="*/ 45 h 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4" h="379">
                  <a:moveTo>
                    <a:pt x="204" y="17"/>
                  </a:moveTo>
                  <a:cubicBezTo>
                    <a:pt x="157" y="33"/>
                    <a:pt x="128" y="108"/>
                    <a:pt x="109" y="148"/>
                  </a:cubicBezTo>
                  <a:cubicBezTo>
                    <a:pt x="88" y="192"/>
                    <a:pt x="66" y="226"/>
                    <a:pt x="34" y="264"/>
                  </a:cubicBezTo>
                  <a:cubicBezTo>
                    <a:pt x="21" y="279"/>
                    <a:pt x="0" y="297"/>
                    <a:pt x="8" y="319"/>
                  </a:cubicBezTo>
                  <a:cubicBezTo>
                    <a:pt x="16" y="339"/>
                    <a:pt x="46" y="355"/>
                    <a:pt x="65" y="362"/>
                  </a:cubicBezTo>
                  <a:cubicBezTo>
                    <a:pt x="85" y="370"/>
                    <a:pt x="103" y="379"/>
                    <a:pt x="125" y="379"/>
                  </a:cubicBezTo>
                  <a:cubicBezTo>
                    <a:pt x="158" y="378"/>
                    <a:pt x="190" y="356"/>
                    <a:pt x="214" y="336"/>
                  </a:cubicBezTo>
                  <a:cubicBezTo>
                    <a:pt x="259" y="299"/>
                    <a:pt x="272" y="250"/>
                    <a:pt x="284" y="196"/>
                  </a:cubicBezTo>
                  <a:cubicBezTo>
                    <a:pt x="296" y="146"/>
                    <a:pt x="314" y="94"/>
                    <a:pt x="293" y="45"/>
                  </a:cubicBezTo>
                  <a:cubicBezTo>
                    <a:pt x="285" y="26"/>
                    <a:pt x="275" y="4"/>
                    <a:pt x="252" y="2"/>
                  </a:cubicBezTo>
                  <a:cubicBezTo>
                    <a:pt x="234" y="0"/>
                    <a:pt x="213" y="10"/>
                    <a:pt x="200" y="20"/>
                  </a:cubicBezTo>
                </a:path>
              </a:pathLst>
            </a:custGeom>
            <a:solidFill>
              <a:srgbClr val="EA907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4" name="Freeform 4723"/>
            <p:cNvSpPr>
              <a:spLocks/>
            </p:cNvSpPr>
            <p:nvPr/>
          </p:nvSpPr>
          <p:spPr bwMode="auto">
            <a:xfrm>
              <a:off x="1828" y="2318"/>
              <a:ext cx="420" cy="508"/>
            </a:xfrm>
            <a:custGeom>
              <a:avLst/>
              <a:gdLst>
                <a:gd name="T0" fmla="*/ 408 w 280"/>
                <a:gd name="T1" fmla="*/ 35 h 338"/>
                <a:gd name="T2" fmla="*/ 219 w 280"/>
                <a:gd name="T3" fmla="*/ 298 h 338"/>
                <a:gd name="T4" fmla="*/ 68 w 280"/>
                <a:gd name="T5" fmla="*/ 531 h 338"/>
                <a:gd name="T6" fmla="*/ 17 w 280"/>
                <a:gd name="T7" fmla="*/ 643 h 338"/>
                <a:gd name="T8" fmla="*/ 129 w 280"/>
                <a:gd name="T9" fmla="*/ 729 h 338"/>
                <a:gd name="T10" fmla="*/ 251 w 280"/>
                <a:gd name="T11" fmla="*/ 764 h 338"/>
                <a:gd name="T12" fmla="*/ 431 w 280"/>
                <a:gd name="T13" fmla="*/ 678 h 338"/>
                <a:gd name="T14" fmla="*/ 570 w 280"/>
                <a:gd name="T15" fmla="*/ 395 h 338"/>
                <a:gd name="T16" fmla="*/ 588 w 280"/>
                <a:gd name="T17" fmla="*/ 90 h 338"/>
                <a:gd name="T18" fmla="*/ 504 w 280"/>
                <a:gd name="T19" fmla="*/ 5 h 338"/>
                <a:gd name="T20" fmla="*/ 401 w 280"/>
                <a:gd name="T21" fmla="*/ 41 h 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0" h="338">
                  <a:moveTo>
                    <a:pt x="181" y="15"/>
                  </a:moveTo>
                  <a:cubicBezTo>
                    <a:pt x="140" y="30"/>
                    <a:pt x="114" y="97"/>
                    <a:pt x="97" y="132"/>
                  </a:cubicBezTo>
                  <a:cubicBezTo>
                    <a:pt x="78" y="171"/>
                    <a:pt x="58" y="202"/>
                    <a:pt x="30" y="235"/>
                  </a:cubicBezTo>
                  <a:cubicBezTo>
                    <a:pt x="18" y="249"/>
                    <a:pt x="0" y="265"/>
                    <a:pt x="7" y="285"/>
                  </a:cubicBezTo>
                  <a:cubicBezTo>
                    <a:pt x="13" y="303"/>
                    <a:pt x="41" y="317"/>
                    <a:pt x="57" y="323"/>
                  </a:cubicBezTo>
                  <a:cubicBezTo>
                    <a:pt x="75" y="330"/>
                    <a:pt x="91" y="338"/>
                    <a:pt x="111" y="338"/>
                  </a:cubicBezTo>
                  <a:cubicBezTo>
                    <a:pt x="141" y="337"/>
                    <a:pt x="169" y="318"/>
                    <a:pt x="191" y="300"/>
                  </a:cubicBezTo>
                  <a:cubicBezTo>
                    <a:pt x="231" y="267"/>
                    <a:pt x="242" y="223"/>
                    <a:pt x="253" y="175"/>
                  </a:cubicBezTo>
                  <a:cubicBezTo>
                    <a:pt x="263" y="131"/>
                    <a:pt x="280" y="84"/>
                    <a:pt x="261" y="40"/>
                  </a:cubicBezTo>
                  <a:cubicBezTo>
                    <a:pt x="254" y="24"/>
                    <a:pt x="245" y="4"/>
                    <a:pt x="224" y="2"/>
                  </a:cubicBezTo>
                  <a:cubicBezTo>
                    <a:pt x="208" y="0"/>
                    <a:pt x="189" y="9"/>
                    <a:pt x="178" y="18"/>
                  </a:cubicBezTo>
                </a:path>
              </a:pathLst>
            </a:custGeom>
            <a:solidFill>
              <a:srgbClr val="E9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5" name="Freeform 4724"/>
            <p:cNvSpPr>
              <a:spLocks/>
            </p:cNvSpPr>
            <p:nvPr/>
          </p:nvSpPr>
          <p:spPr bwMode="auto">
            <a:xfrm>
              <a:off x="1866" y="2354"/>
              <a:ext cx="364" cy="454"/>
            </a:xfrm>
            <a:custGeom>
              <a:avLst/>
              <a:gdLst>
                <a:gd name="T0" fmla="*/ 352 w 243"/>
                <a:gd name="T1" fmla="*/ 32 h 302"/>
                <a:gd name="T2" fmla="*/ 189 w 243"/>
                <a:gd name="T3" fmla="*/ 266 h 302"/>
                <a:gd name="T4" fmla="*/ 58 w 243"/>
                <a:gd name="T5" fmla="*/ 475 h 302"/>
                <a:gd name="T6" fmla="*/ 13 w 243"/>
                <a:gd name="T7" fmla="*/ 576 h 302"/>
                <a:gd name="T8" fmla="*/ 112 w 243"/>
                <a:gd name="T9" fmla="*/ 652 h 302"/>
                <a:gd name="T10" fmla="*/ 216 w 243"/>
                <a:gd name="T11" fmla="*/ 683 h 302"/>
                <a:gd name="T12" fmla="*/ 370 w 243"/>
                <a:gd name="T13" fmla="*/ 606 h 302"/>
                <a:gd name="T14" fmla="*/ 494 w 243"/>
                <a:gd name="T15" fmla="*/ 355 h 302"/>
                <a:gd name="T16" fmla="*/ 509 w 243"/>
                <a:gd name="T17" fmla="*/ 81 h 302"/>
                <a:gd name="T18" fmla="*/ 437 w 243"/>
                <a:gd name="T19" fmla="*/ 5 h 302"/>
                <a:gd name="T20" fmla="*/ 348 w 243"/>
                <a:gd name="T21" fmla="*/ 36 h 3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3" h="302">
                  <a:moveTo>
                    <a:pt x="157" y="14"/>
                  </a:moveTo>
                  <a:cubicBezTo>
                    <a:pt x="121" y="27"/>
                    <a:pt x="99" y="86"/>
                    <a:pt x="84" y="118"/>
                  </a:cubicBezTo>
                  <a:cubicBezTo>
                    <a:pt x="68" y="153"/>
                    <a:pt x="50" y="180"/>
                    <a:pt x="26" y="210"/>
                  </a:cubicBezTo>
                  <a:cubicBezTo>
                    <a:pt x="15" y="223"/>
                    <a:pt x="0" y="237"/>
                    <a:pt x="6" y="255"/>
                  </a:cubicBezTo>
                  <a:cubicBezTo>
                    <a:pt x="11" y="271"/>
                    <a:pt x="35" y="283"/>
                    <a:pt x="50" y="289"/>
                  </a:cubicBezTo>
                  <a:cubicBezTo>
                    <a:pt x="65" y="295"/>
                    <a:pt x="79" y="302"/>
                    <a:pt x="96" y="302"/>
                  </a:cubicBezTo>
                  <a:cubicBezTo>
                    <a:pt x="122" y="301"/>
                    <a:pt x="146" y="284"/>
                    <a:pt x="165" y="268"/>
                  </a:cubicBezTo>
                  <a:cubicBezTo>
                    <a:pt x="200" y="238"/>
                    <a:pt x="210" y="199"/>
                    <a:pt x="220" y="157"/>
                  </a:cubicBezTo>
                  <a:cubicBezTo>
                    <a:pt x="228" y="117"/>
                    <a:pt x="243" y="75"/>
                    <a:pt x="227" y="36"/>
                  </a:cubicBezTo>
                  <a:cubicBezTo>
                    <a:pt x="220" y="21"/>
                    <a:pt x="212" y="4"/>
                    <a:pt x="195" y="2"/>
                  </a:cubicBezTo>
                  <a:cubicBezTo>
                    <a:pt x="181" y="0"/>
                    <a:pt x="164" y="8"/>
                    <a:pt x="155" y="16"/>
                  </a:cubicBezTo>
                </a:path>
              </a:pathLst>
            </a:custGeom>
            <a:solidFill>
              <a:srgbClr val="E8886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6" name="Freeform 4725"/>
            <p:cNvSpPr>
              <a:spLocks/>
            </p:cNvSpPr>
            <p:nvPr/>
          </p:nvSpPr>
          <p:spPr bwMode="auto">
            <a:xfrm>
              <a:off x="1888" y="2395"/>
              <a:ext cx="320" cy="399"/>
            </a:xfrm>
            <a:custGeom>
              <a:avLst/>
              <a:gdLst>
                <a:gd name="T0" fmla="*/ 311 w 213"/>
                <a:gd name="T1" fmla="*/ 27 h 266"/>
                <a:gd name="T2" fmla="*/ 167 w 213"/>
                <a:gd name="T3" fmla="*/ 234 h 266"/>
                <a:gd name="T4" fmla="*/ 50 w 213"/>
                <a:gd name="T5" fmla="*/ 417 h 266"/>
                <a:gd name="T6" fmla="*/ 12 w 213"/>
                <a:gd name="T7" fmla="*/ 504 h 266"/>
                <a:gd name="T8" fmla="*/ 98 w 213"/>
                <a:gd name="T9" fmla="*/ 572 h 266"/>
                <a:gd name="T10" fmla="*/ 192 w 213"/>
                <a:gd name="T11" fmla="*/ 597 h 266"/>
                <a:gd name="T12" fmla="*/ 328 w 213"/>
                <a:gd name="T13" fmla="*/ 531 h 266"/>
                <a:gd name="T14" fmla="*/ 436 w 213"/>
                <a:gd name="T15" fmla="*/ 311 h 266"/>
                <a:gd name="T16" fmla="*/ 449 w 213"/>
                <a:gd name="T17" fmla="*/ 72 h 266"/>
                <a:gd name="T18" fmla="*/ 386 w 213"/>
                <a:gd name="T19" fmla="*/ 3 h 266"/>
                <a:gd name="T20" fmla="*/ 306 w 213"/>
                <a:gd name="T21" fmla="*/ 32 h 2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3" h="266">
                  <a:moveTo>
                    <a:pt x="138" y="12"/>
                  </a:moveTo>
                  <a:cubicBezTo>
                    <a:pt x="106" y="23"/>
                    <a:pt x="87" y="76"/>
                    <a:pt x="74" y="104"/>
                  </a:cubicBezTo>
                  <a:cubicBezTo>
                    <a:pt x="60" y="135"/>
                    <a:pt x="44" y="159"/>
                    <a:pt x="22" y="185"/>
                  </a:cubicBezTo>
                  <a:cubicBezTo>
                    <a:pt x="13" y="196"/>
                    <a:pt x="0" y="208"/>
                    <a:pt x="5" y="224"/>
                  </a:cubicBezTo>
                  <a:cubicBezTo>
                    <a:pt x="10" y="238"/>
                    <a:pt x="31" y="249"/>
                    <a:pt x="43" y="254"/>
                  </a:cubicBezTo>
                  <a:cubicBezTo>
                    <a:pt x="57" y="259"/>
                    <a:pt x="69" y="266"/>
                    <a:pt x="85" y="265"/>
                  </a:cubicBezTo>
                  <a:cubicBezTo>
                    <a:pt x="107" y="265"/>
                    <a:pt x="129" y="250"/>
                    <a:pt x="145" y="236"/>
                  </a:cubicBezTo>
                  <a:cubicBezTo>
                    <a:pt x="176" y="210"/>
                    <a:pt x="185" y="175"/>
                    <a:pt x="193" y="138"/>
                  </a:cubicBezTo>
                  <a:cubicBezTo>
                    <a:pt x="201" y="102"/>
                    <a:pt x="213" y="66"/>
                    <a:pt x="199" y="32"/>
                  </a:cubicBezTo>
                  <a:cubicBezTo>
                    <a:pt x="194" y="18"/>
                    <a:pt x="187" y="3"/>
                    <a:pt x="171" y="1"/>
                  </a:cubicBezTo>
                  <a:cubicBezTo>
                    <a:pt x="159" y="0"/>
                    <a:pt x="144" y="7"/>
                    <a:pt x="136" y="14"/>
                  </a:cubicBezTo>
                </a:path>
              </a:pathLst>
            </a:custGeom>
            <a:solidFill>
              <a:srgbClr val="E8836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7" name="Freeform 4726"/>
            <p:cNvSpPr>
              <a:spLocks/>
            </p:cNvSpPr>
            <p:nvPr/>
          </p:nvSpPr>
          <p:spPr bwMode="auto">
            <a:xfrm>
              <a:off x="1911" y="2437"/>
              <a:ext cx="268" cy="342"/>
            </a:xfrm>
            <a:custGeom>
              <a:avLst/>
              <a:gdLst>
                <a:gd name="T0" fmla="*/ 261 w 179"/>
                <a:gd name="T1" fmla="*/ 23 h 228"/>
                <a:gd name="T2" fmla="*/ 139 w 179"/>
                <a:gd name="T3" fmla="*/ 201 h 228"/>
                <a:gd name="T4" fmla="*/ 42 w 179"/>
                <a:gd name="T5" fmla="*/ 359 h 228"/>
                <a:gd name="T6" fmla="*/ 10 w 179"/>
                <a:gd name="T7" fmla="*/ 432 h 228"/>
                <a:gd name="T8" fmla="*/ 82 w 179"/>
                <a:gd name="T9" fmla="*/ 491 h 228"/>
                <a:gd name="T10" fmla="*/ 162 w 179"/>
                <a:gd name="T11" fmla="*/ 513 h 228"/>
                <a:gd name="T12" fmla="*/ 274 w 179"/>
                <a:gd name="T13" fmla="*/ 455 h 228"/>
                <a:gd name="T14" fmla="*/ 364 w 179"/>
                <a:gd name="T15" fmla="*/ 266 h 228"/>
                <a:gd name="T16" fmla="*/ 374 w 179"/>
                <a:gd name="T17" fmla="*/ 62 h 228"/>
                <a:gd name="T18" fmla="*/ 323 w 179"/>
                <a:gd name="T19" fmla="*/ 3 h 228"/>
                <a:gd name="T20" fmla="*/ 256 w 179"/>
                <a:gd name="T21" fmla="*/ 27 h 2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9" h="228">
                  <a:moveTo>
                    <a:pt x="116" y="10"/>
                  </a:moveTo>
                  <a:cubicBezTo>
                    <a:pt x="90" y="20"/>
                    <a:pt x="73" y="65"/>
                    <a:pt x="62" y="89"/>
                  </a:cubicBezTo>
                  <a:cubicBezTo>
                    <a:pt x="51" y="115"/>
                    <a:pt x="38" y="136"/>
                    <a:pt x="19" y="159"/>
                  </a:cubicBezTo>
                  <a:cubicBezTo>
                    <a:pt x="12" y="168"/>
                    <a:pt x="0" y="179"/>
                    <a:pt x="5" y="192"/>
                  </a:cubicBezTo>
                  <a:cubicBezTo>
                    <a:pt x="9" y="204"/>
                    <a:pt x="27" y="214"/>
                    <a:pt x="37" y="218"/>
                  </a:cubicBezTo>
                  <a:cubicBezTo>
                    <a:pt x="49" y="223"/>
                    <a:pt x="59" y="228"/>
                    <a:pt x="72" y="228"/>
                  </a:cubicBezTo>
                  <a:cubicBezTo>
                    <a:pt x="90" y="228"/>
                    <a:pt x="108" y="214"/>
                    <a:pt x="122" y="202"/>
                  </a:cubicBezTo>
                  <a:cubicBezTo>
                    <a:pt x="148" y="180"/>
                    <a:pt x="155" y="150"/>
                    <a:pt x="162" y="118"/>
                  </a:cubicBezTo>
                  <a:cubicBezTo>
                    <a:pt x="169" y="88"/>
                    <a:pt x="179" y="57"/>
                    <a:pt x="167" y="27"/>
                  </a:cubicBezTo>
                  <a:cubicBezTo>
                    <a:pt x="163" y="16"/>
                    <a:pt x="157" y="2"/>
                    <a:pt x="144" y="1"/>
                  </a:cubicBezTo>
                  <a:cubicBezTo>
                    <a:pt x="133" y="0"/>
                    <a:pt x="121" y="6"/>
                    <a:pt x="114" y="12"/>
                  </a:cubicBezTo>
                </a:path>
              </a:pathLst>
            </a:custGeom>
            <a:solidFill>
              <a:srgbClr val="E8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8" name="Freeform 4727"/>
            <p:cNvSpPr>
              <a:spLocks/>
            </p:cNvSpPr>
            <p:nvPr/>
          </p:nvSpPr>
          <p:spPr bwMode="auto">
            <a:xfrm>
              <a:off x="2485" y="968"/>
              <a:ext cx="384" cy="1980"/>
            </a:xfrm>
            <a:custGeom>
              <a:avLst/>
              <a:gdLst>
                <a:gd name="T0" fmla="*/ 360 w 256"/>
                <a:gd name="T1" fmla="*/ 0 h 1318"/>
                <a:gd name="T2" fmla="*/ 534 w 256"/>
                <a:gd name="T3" fmla="*/ 1065 h 1318"/>
                <a:gd name="T4" fmla="*/ 414 w 256"/>
                <a:gd name="T5" fmla="*/ 1528 h 1318"/>
                <a:gd name="T6" fmla="*/ 225 w 256"/>
                <a:gd name="T7" fmla="*/ 2009 h 1318"/>
                <a:gd name="T8" fmla="*/ 234 w 256"/>
                <a:gd name="T9" fmla="*/ 2614 h 1318"/>
                <a:gd name="T10" fmla="*/ 0 w 256"/>
                <a:gd name="T11" fmla="*/ 2975 h 1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6" h="1318">
                  <a:moveTo>
                    <a:pt x="160" y="0"/>
                  </a:moveTo>
                  <a:cubicBezTo>
                    <a:pt x="138" y="167"/>
                    <a:pt x="203" y="309"/>
                    <a:pt x="237" y="472"/>
                  </a:cubicBezTo>
                  <a:cubicBezTo>
                    <a:pt x="256" y="562"/>
                    <a:pt x="231" y="602"/>
                    <a:pt x="184" y="677"/>
                  </a:cubicBezTo>
                  <a:cubicBezTo>
                    <a:pt x="145" y="741"/>
                    <a:pt x="117" y="817"/>
                    <a:pt x="100" y="890"/>
                  </a:cubicBezTo>
                  <a:cubicBezTo>
                    <a:pt x="79" y="981"/>
                    <a:pt x="116" y="1068"/>
                    <a:pt x="104" y="1158"/>
                  </a:cubicBezTo>
                  <a:cubicBezTo>
                    <a:pt x="95" y="1228"/>
                    <a:pt x="43" y="1273"/>
                    <a:pt x="0" y="1318"/>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29" name="Freeform 4728"/>
            <p:cNvSpPr>
              <a:spLocks/>
            </p:cNvSpPr>
            <p:nvPr/>
          </p:nvSpPr>
          <p:spPr bwMode="auto">
            <a:xfrm>
              <a:off x="2691" y="1931"/>
              <a:ext cx="100" cy="629"/>
            </a:xfrm>
            <a:custGeom>
              <a:avLst/>
              <a:gdLst>
                <a:gd name="T0" fmla="*/ 149 w 67"/>
                <a:gd name="T1" fmla="*/ 0 h 419"/>
                <a:gd name="T2" fmla="*/ 73 w 67"/>
                <a:gd name="T3" fmla="*/ 242 h 419"/>
                <a:gd name="T4" fmla="*/ 64 w 67"/>
                <a:gd name="T5" fmla="*/ 377 h 419"/>
                <a:gd name="T6" fmla="*/ 22 w 67"/>
                <a:gd name="T7" fmla="*/ 489 h 419"/>
                <a:gd name="T8" fmla="*/ 94 w 67"/>
                <a:gd name="T9" fmla="*/ 703 h 419"/>
                <a:gd name="T10" fmla="*/ 116 w 67"/>
                <a:gd name="T11" fmla="*/ 944 h 4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7" h="419">
                  <a:moveTo>
                    <a:pt x="67" y="0"/>
                  </a:moveTo>
                  <a:cubicBezTo>
                    <a:pt x="53" y="34"/>
                    <a:pt x="34" y="70"/>
                    <a:pt x="33" y="107"/>
                  </a:cubicBezTo>
                  <a:cubicBezTo>
                    <a:pt x="32" y="127"/>
                    <a:pt x="35" y="148"/>
                    <a:pt x="29" y="167"/>
                  </a:cubicBezTo>
                  <a:cubicBezTo>
                    <a:pt x="24" y="184"/>
                    <a:pt x="14" y="199"/>
                    <a:pt x="10" y="217"/>
                  </a:cubicBezTo>
                  <a:cubicBezTo>
                    <a:pt x="0" y="258"/>
                    <a:pt x="29" y="276"/>
                    <a:pt x="42" y="312"/>
                  </a:cubicBezTo>
                  <a:cubicBezTo>
                    <a:pt x="51" y="339"/>
                    <a:pt x="33" y="402"/>
                    <a:pt x="52" y="419"/>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0" name="Freeform 4729"/>
            <p:cNvSpPr>
              <a:spLocks/>
            </p:cNvSpPr>
            <p:nvPr/>
          </p:nvSpPr>
          <p:spPr bwMode="auto">
            <a:xfrm>
              <a:off x="2740" y="2093"/>
              <a:ext cx="183" cy="221"/>
            </a:xfrm>
            <a:custGeom>
              <a:avLst/>
              <a:gdLst>
                <a:gd name="T0" fmla="*/ 0 w 122"/>
                <a:gd name="T1" fmla="*/ 0 h 147"/>
                <a:gd name="T2" fmla="*/ 14 w 122"/>
                <a:gd name="T3" fmla="*/ 86 h 147"/>
                <a:gd name="T4" fmla="*/ 108 w 122"/>
                <a:gd name="T5" fmla="*/ 167 h 147"/>
                <a:gd name="T6" fmla="*/ 215 w 122"/>
                <a:gd name="T7" fmla="*/ 230 h 147"/>
                <a:gd name="T8" fmla="*/ 275 w 122"/>
                <a:gd name="T9" fmla="*/ 332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 h="147">
                  <a:moveTo>
                    <a:pt x="0" y="0"/>
                  </a:moveTo>
                  <a:cubicBezTo>
                    <a:pt x="4" y="12"/>
                    <a:pt x="1" y="25"/>
                    <a:pt x="6" y="38"/>
                  </a:cubicBezTo>
                  <a:cubicBezTo>
                    <a:pt x="14" y="57"/>
                    <a:pt x="30" y="66"/>
                    <a:pt x="48" y="74"/>
                  </a:cubicBezTo>
                  <a:cubicBezTo>
                    <a:pt x="65" y="82"/>
                    <a:pt x="83" y="86"/>
                    <a:pt x="95" y="102"/>
                  </a:cubicBezTo>
                  <a:cubicBezTo>
                    <a:pt x="106" y="117"/>
                    <a:pt x="106" y="136"/>
                    <a:pt x="122" y="147"/>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1" name="Freeform 4730"/>
            <p:cNvSpPr>
              <a:spLocks/>
            </p:cNvSpPr>
            <p:nvPr/>
          </p:nvSpPr>
          <p:spPr bwMode="auto">
            <a:xfrm>
              <a:off x="2665" y="2270"/>
              <a:ext cx="48" cy="264"/>
            </a:xfrm>
            <a:custGeom>
              <a:avLst/>
              <a:gdLst>
                <a:gd name="T0" fmla="*/ 62 w 32"/>
                <a:gd name="T1" fmla="*/ 0 h 176"/>
                <a:gd name="T2" fmla="*/ 53 w 32"/>
                <a:gd name="T3" fmla="*/ 180 h 176"/>
                <a:gd name="T4" fmla="*/ 5 w 32"/>
                <a:gd name="T5" fmla="*/ 284 h 176"/>
                <a:gd name="T6" fmla="*/ 5 w 32"/>
                <a:gd name="T7" fmla="*/ 396 h 1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76">
                  <a:moveTo>
                    <a:pt x="27" y="0"/>
                  </a:moveTo>
                  <a:cubicBezTo>
                    <a:pt x="8" y="15"/>
                    <a:pt x="32" y="59"/>
                    <a:pt x="23" y="80"/>
                  </a:cubicBezTo>
                  <a:cubicBezTo>
                    <a:pt x="15" y="98"/>
                    <a:pt x="4" y="106"/>
                    <a:pt x="2" y="126"/>
                  </a:cubicBezTo>
                  <a:cubicBezTo>
                    <a:pt x="0" y="142"/>
                    <a:pt x="12" y="162"/>
                    <a:pt x="2" y="176"/>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2" name="Freeform 4731"/>
            <p:cNvSpPr>
              <a:spLocks/>
            </p:cNvSpPr>
            <p:nvPr/>
          </p:nvSpPr>
          <p:spPr bwMode="auto">
            <a:xfrm>
              <a:off x="2089" y="2308"/>
              <a:ext cx="548" cy="462"/>
            </a:xfrm>
            <a:custGeom>
              <a:avLst/>
              <a:gdLst>
                <a:gd name="T0" fmla="*/ 823 w 365"/>
                <a:gd name="T1" fmla="*/ 0 h 308"/>
                <a:gd name="T2" fmla="*/ 746 w 365"/>
                <a:gd name="T3" fmla="*/ 143 h 308"/>
                <a:gd name="T4" fmla="*/ 644 w 365"/>
                <a:gd name="T5" fmla="*/ 318 h 308"/>
                <a:gd name="T6" fmla="*/ 360 w 365"/>
                <a:gd name="T7" fmla="*/ 471 h 308"/>
                <a:gd name="T8" fmla="*/ 0 w 365"/>
                <a:gd name="T9" fmla="*/ 693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5" h="308">
                  <a:moveTo>
                    <a:pt x="365" y="0"/>
                  </a:moveTo>
                  <a:cubicBezTo>
                    <a:pt x="354" y="23"/>
                    <a:pt x="349" y="41"/>
                    <a:pt x="331" y="63"/>
                  </a:cubicBezTo>
                  <a:cubicBezTo>
                    <a:pt x="309" y="88"/>
                    <a:pt x="298" y="111"/>
                    <a:pt x="286" y="141"/>
                  </a:cubicBezTo>
                  <a:cubicBezTo>
                    <a:pt x="266" y="191"/>
                    <a:pt x="205" y="192"/>
                    <a:pt x="160" y="209"/>
                  </a:cubicBezTo>
                  <a:cubicBezTo>
                    <a:pt x="106" y="229"/>
                    <a:pt x="25" y="252"/>
                    <a:pt x="0" y="308"/>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3" name="Freeform 4732"/>
            <p:cNvSpPr>
              <a:spLocks/>
            </p:cNvSpPr>
            <p:nvPr/>
          </p:nvSpPr>
          <p:spPr bwMode="auto">
            <a:xfrm>
              <a:off x="2448" y="2043"/>
              <a:ext cx="277" cy="167"/>
            </a:xfrm>
            <a:custGeom>
              <a:avLst/>
              <a:gdLst>
                <a:gd name="T0" fmla="*/ 415 w 185"/>
                <a:gd name="T1" fmla="*/ 0 h 111"/>
                <a:gd name="T2" fmla="*/ 337 w 185"/>
                <a:gd name="T3" fmla="*/ 90 h 111"/>
                <a:gd name="T4" fmla="*/ 240 w 185"/>
                <a:gd name="T5" fmla="*/ 111 h 111"/>
                <a:gd name="T6" fmla="*/ 127 w 185"/>
                <a:gd name="T7" fmla="*/ 202 h 111"/>
                <a:gd name="T8" fmla="*/ 0 w 185"/>
                <a:gd name="T9" fmla="*/ 25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5" h="111">
                  <a:moveTo>
                    <a:pt x="185" y="0"/>
                  </a:moveTo>
                  <a:cubicBezTo>
                    <a:pt x="176" y="14"/>
                    <a:pt x="165" y="32"/>
                    <a:pt x="150" y="40"/>
                  </a:cubicBezTo>
                  <a:cubicBezTo>
                    <a:pt x="136" y="48"/>
                    <a:pt x="122" y="44"/>
                    <a:pt x="107" y="49"/>
                  </a:cubicBezTo>
                  <a:cubicBezTo>
                    <a:pt x="87" y="57"/>
                    <a:pt x="76" y="79"/>
                    <a:pt x="57" y="89"/>
                  </a:cubicBezTo>
                  <a:cubicBezTo>
                    <a:pt x="40" y="100"/>
                    <a:pt x="19" y="104"/>
                    <a:pt x="0" y="111"/>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4" name="Freeform 4733"/>
            <p:cNvSpPr>
              <a:spLocks/>
            </p:cNvSpPr>
            <p:nvPr/>
          </p:nvSpPr>
          <p:spPr bwMode="auto">
            <a:xfrm>
              <a:off x="2781" y="2175"/>
              <a:ext cx="163" cy="26"/>
            </a:xfrm>
            <a:custGeom>
              <a:avLst/>
              <a:gdLst>
                <a:gd name="T0" fmla="*/ 0 w 109"/>
                <a:gd name="T1" fmla="*/ 14 h 17"/>
                <a:gd name="T2" fmla="*/ 118 w 109"/>
                <a:gd name="T3" fmla="*/ 5 h 17"/>
                <a:gd name="T4" fmla="*/ 244 w 109"/>
                <a:gd name="T5" fmla="*/ 14 h 17"/>
                <a:gd name="T6" fmla="*/ 0 60000 65536"/>
                <a:gd name="T7" fmla="*/ 0 60000 65536"/>
                <a:gd name="T8" fmla="*/ 0 60000 65536"/>
              </a:gdLst>
              <a:ahLst/>
              <a:cxnLst>
                <a:cxn ang="T6">
                  <a:pos x="T0" y="T1"/>
                </a:cxn>
                <a:cxn ang="T7">
                  <a:pos x="T2" y="T3"/>
                </a:cxn>
                <a:cxn ang="T8">
                  <a:pos x="T4" y="T5"/>
                </a:cxn>
              </a:cxnLst>
              <a:rect l="0" t="0" r="r" b="b"/>
              <a:pathLst>
                <a:path w="109" h="17">
                  <a:moveTo>
                    <a:pt x="0" y="6"/>
                  </a:moveTo>
                  <a:cubicBezTo>
                    <a:pt x="14" y="17"/>
                    <a:pt x="37" y="3"/>
                    <a:pt x="53" y="2"/>
                  </a:cubicBezTo>
                  <a:cubicBezTo>
                    <a:pt x="72" y="0"/>
                    <a:pt x="90" y="6"/>
                    <a:pt x="109" y="6"/>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5" name="Freeform 4734"/>
            <p:cNvSpPr>
              <a:spLocks/>
            </p:cNvSpPr>
            <p:nvPr/>
          </p:nvSpPr>
          <p:spPr bwMode="auto">
            <a:xfrm>
              <a:off x="2467" y="2108"/>
              <a:ext cx="155" cy="40"/>
            </a:xfrm>
            <a:custGeom>
              <a:avLst/>
              <a:gdLst>
                <a:gd name="T0" fmla="*/ 233 w 103"/>
                <a:gd name="T1" fmla="*/ 6 h 27"/>
                <a:gd name="T2" fmla="*/ 117 w 103"/>
                <a:gd name="T3" fmla="*/ 37 h 27"/>
                <a:gd name="T4" fmla="*/ 0 w 103"/>
                <a:gd name="T5" fmla="*/ 40 h 27"/>
                <a:gd name="T6" fmla="*/ 0 60000 65536"/>
                <a:gd name="T7" fmla="*/ 0 60000 65536"/>
                <a:gd name="T8" fmla="*/ 0 60000 65536"/>
              </a:gdLst>
              <a:ahLst/>
              <a:cxnLst>
                <a:cxn ang="T6">
                  <a:pos x="T0" y="T1"/>
                </a:cxn>
                <a:cxn ang="T7">
                  <a:pos x="T2" y="T3"/>
                </a:cxn>
                <a:cxn ang="T8">
                  <a:pos x="T4" y="T5"/>
                </a:cxn>
              </a:cxnLst>
              <a:rect l="0" t="0" r="r" b="b"/>
              <a:pathLst>
                <a:path w="103" h="27">
                  <a:moveTo>
                    <a:pt x="103" y="3"/>
                  </a:moveTo>
                  <a:cubicBezTo>
                    <a:pt x="84" y="0"/>
                    <a:pt x="67" y="9"/>
                    <a:pt x="52" y="17"/>
                  </a:cubicBezTo>
                  <a:cubicBezTo>
                    <a:pt x="31" y="27"/>
                    <a:pt x="21" y="21"/>
                    <a:pt x="0" y="18"/>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6" name="Freeform 4735"/>
            <p:cNvSpPr>
              <a:spLocks/>
            </p:cNvSpPr>
            <p:nvPr/>
          </p:nvSpPr>
          <p:spPr bwMode="auto">
            <a:xfrm>
              <a:off x="2841" y="2144"/>
              <a:ext cx="82" cy="40"/>
            </a:xfrm>
            <a:custGeom>
              <a:avLst/>
              <a:gdLst>
                <a:gd name="T0" fmla="*/ 0 w 55"/>
                <a:gd name="T1" fmla="*/ 59 h 27"/>
                <a:gd name="T2" fmla="*/ 122 w 55"/>
                <a:gd name="T3" fmla="*/ 0 h 27"/>
                <a:gd name="T4" fmla="*/ 0 60000 65536"/>
                <a:gd name="T5" fmla="*/ 0 60000 65536"/>
              </a:gdLst>
              <a:ahLst/>
              <a:cxnLst>
                <a:cxn ang="T4">
                  <a:pos x="T0" y="T1"/>
                </a:cxn>
                <a:cxn ang="T5">
                  <a:pos x="T2" y="T3"/>
                </a:cxn>
              </a:cxnLst>
              <a:rect l="0" t="0" r="r" b="b"/>
              <a:pathLst>
                <a:path w="55" h="27">
                  <a:moveTo>
                    <a:pt x="0" y="27"/>
                  </a:moveTo>
                  <a:cubicBezTo>
                    <a:pt x="8" y="13"/>
                    <a:pt x="41" y="7"/>
                    <a:pt x="55" y="0"/>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7" name="Freeform 4736"/>
            <p:cNvSpPr>
              <a:spLocks/>
            </p:cNvSpPr>
            <p:nvPr/>
          </p:nvSpPr>
          <p:spPr bwMode="auto">
            <a:xfrm>
              <a:off x="2479" y="2160"/>
              <a:ext cx="77" cy="91"/>
            </a:xfrm>
            <a:custGeom>
              <a:avLst/>
              <a:gdLst>
                <a:gd name="T0" fmla="*/ 116 w 51"/>
                <a:gd name="T1" fmla="*/ 0 h 60"/>
                <a:gd name="T2" fmla="*/ 94 w 51"/>
                <a:gd name="T3" fmla="*/ 106 h 60"/>
                <a:gd name="T4" fmla="*/ 0 w 51"/>
                <a:gd name="T5" fmla="*/ 138 h 60"/>
                <a:gd name="T6" fmla="*/ 0 60000 65536"/>
                <a:gd name="T7" fmla="*/ 0 60000 65536"/>
                <a:gd name="T8" fmla="*/ 0 60000 65536"/>
              </a:gdLst>
              <a:ahLst/>
              <a:cxnLst>
                <a:cxn ang="T6">
                  <a:pos x="T0" y="T1"/>
                </a:cxn>
                <a:cxn ang="T7">
                  <a:pos x="T2" y="T3"/>
                </a:cxn>
                <a:cxn ang="T8">
                  <a:pos x="T4" y="T5"/>
                </a:cxn>
              </a:cxnLst>
              <a:rect l="0" t="0" r="r" b="b"/>
              <a:pathLst>
                <a:path w="51" h="60">
                  <a:moveTo>
                    <a:pt x="51" y="0"/>
                  </a:moveTo>
                  <a:cubicBezTo>
                    <a:pt x="44" y="14"/>
                    <a:pt x="51" y="34"/>
                    <a:pt x="41" y="46"/>
                  </a:cubicBezTo>
                  <a:cubicBezTo>
                    <a:pt x="30" y="60"/>
                    <a:pt x="8" y="47"/>
                    <a:pt x="0" y="60"/>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8" name="Freeform 4737"/>
            <p:cNvSpPr>
              <a:spLocks/>
            </p:cNvSpPr>
            <p:nvPr/>
          </p:nvSpPr>
          <p:spPr bwMode="auto">
            <a:xfrm>
              <a:off x="2866" y="2205"/>
              <a:ext cx="107" cy="20"/>
            </a:xfrm>
            <a:custGeom>
              <a:avLst/>
              <a:gdLst>
                <a:gd name="T0" fmla="*/ 0 w 71"/>
                <a:gd name="T1" fmla="*/ 31 h 13"/>
                <a:gd name="T2" fmla="*/ 71 w 71"/>
                <a:gd name="T3" fmla="*/ 3 h 13"/>
                <a:gd name="T4" fmla="*/ 161 w 71"/>
                <a:gd name="T5" fmla="*/ 12 h 13"/>
                <a:gd name="T6" fmla="*/ 0 60000 65536"/>
                <a:gd name="T7" fmla="*/ 0 60000 65536"/>
                <a:gd name="T8" fmla="*/ 0 60000 65536"/>
              </a:gdLst>
              <a:ahLst/>
              <a:cxnLst>
                <a:cxn ang="T6">
                  <a:pos x="T0" y="T1"/>
                </a:cxn>
                <a:cxn ang="T7">
                  <a:pos x="T2" y="T3"/>
                </a:cxn>
                <a:cxn ang="T8">
                  <a:pos x="T4" y="T5"/>
                </a:cxn>
              </a:cxnLst>
              <a:rect l="0" t="0" r="r" b="b"/>
              <a:pathLst>
                <a:path w="71" h="13">
                  <a:moveTo>
                    <a:pt x="0" y="13"/>
                  </a:moveTo>
                  <a:cubicBezTo>
                    <a:pt x="12" y="12"/>
                    <a:pt x="17" y="2"/>
                    <a:pt x="31" y="1"/>
                  </a:cubicBezTo>
                  <a:cubicBezTo>
                    <a:pt x="43" y="0"/>
                    <a:pt x="57" y="5"/>
                    <a:pt x="71" y="5"/>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39" name="Freeform 4738"/>
            <p:cNvSpPr>
              <a:spLocks/>
            </p:cNvSpPr>
            <p:nvPr/>
          </p:nvSpPr>
          <p:spPr bwMode="auto">
            <a:xfrm>
              <a:off x="1905" y="2632"/>
              <a:ext cx="375" cy="111"/>
            </a:xfrm>
            <a:custGeom>
              <a:avLst/>
              <a:gdLst>
                <a:gd name="T0" fmla="*/ 563 w 250"/>
                <a:gd name="T1" fmla="*/ 9 h 74"/>
                <a:gd name="T2" fmla="*/ 405 w 250"/>
                <a:gd name="T3" fmla="*/ 3 h 74"/>
                <a:gd name="T4" fmla="*/ 314 w 250"/>
                <a:gd name="T5" fmla="*/ 30 h 74"/>
                <a:gd name="T6" fmla="*/ 233 w 250"/>
                <a:gd name="T7" fmla="*/ 68 h 74"/>
                <a:gd name="T8" fmla="*/ 171 w 250"/>
                <a:gd name="T9" fmla="*/ 81 h 74"/>
                <a:gd name="T10" fmla="*/ 89 w 250"/>
                <a:gd name="T11" fmla="*/ 89 h 74"/>
                <a:gd name="T12" fmla="*/ 53 w 250"/>
                <a:gd name="T13" fmla="*/ 111 h 74"/>
                <a:gd name="T14" fmla="*/ 50 w 250"/>
                <a:gd name="T15" fmla="*/ 162 h 74"/>
                <a:gd name="T16" fmla="*/ 0 w 250"/>
                <a:gd name="T17" fmla="*/ 165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 h="74">
                  <a:moveTo>
                    <a:pt x="250" y="4"/>
                  </a:moveTo>
                  <a:cubicBezTo>
                    <a:pt x="226" y="10"/>
                    <a:pt x="203" y="3"/>
                    <a:pt x="180" y="1"/>
                  </a:cubicBezTo>
                  <a:cubicBezTo>
                    <a:pt x="166" y="0"/>
                    <a:pt x="151" y="9"/>
                    <a:pt x="139" y="13"/>
                  </a:cubicBezTo>
                  <a:cubicBezTo>
                    <a:pt x="124" y="18"/>
                    <a:pt x="113" y="19"/>
                    <a:pt x="103" y="30"/>
                  </a:cubicBezTo>
                  <a:cubicBezTo>
                    <a:pt x="93" y="40"/>
                    <a:pt x="89" y="41"/>
                    <a:pt x="76" y="36"/>
                  </a:cubicBezTo>
                  <a:cubicBezTo>
                    <a:pt x="61" y="31"/>
                    <a:pt x="55" y="33"/>
                    <a:pt x="39" y="39"/>
                  </a:cubicBezTo>
                  <a:cubicBezTo>
                    <a:pt x="35" y="41"/>
                    <a:pt x="25" y="45"/>
                    <a:pt x="23" y="49"/>
                  </a:cubicBezTo>
                  <a:cubicBezTo>
                    <a:pt x="20" y="55"/>
                    <a:pt x="27" y="67"/>
                    <a:pt x="22" y="72"/>
                  </a:cubicBezTo>
                  <a:cubicBezTo>
                    <a:pt x="20" y="73"/>
                    <a:pt x="3" y="74"/>
                    <a:pt x="0" y="73"/>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0" name="Freeform 4739"/>
            <p:cNvSpPr>
              <a:spLocks/>
            </p:cNvSpPr>
            <p:nvPr/>
          </p:nvSpPr>
          <p:spPr bwMode="auto">
            <a:xfrm>
              <a:off x="2361" y="2652"/>
              <a:ext cx="285" cy="174"/>
            </a:xfrm>
            <a:custGeom>
              <a:avLst/>
              <a:gdLst>
                <a:gd name="T0" fmla="*/ 428 w 190"/>
                <a:gd name="T1" fmla="*/ 0 h 116"/>
                <a:gd name="T2" fmla="*/ 413 w 190"/>
                <a:gd name="T3" fmla="*/ 68 h 116"/>
                <a:gd name="T4" fmla="*/ 342 w 190"/>
                <a:gd name="T5" fmla="*/ 93 h 116"/>
                <a:gd name="T6" fmla="*/ 306 w 190"/>
                <a:gd name="T7" fmla="*/ 147 h 116"/>
                <a:gd name="T8" fmla="*/ 233 w 190"/>
                <a:gd name="T9" fmla="*/ 165 h 116"/>
                <a:gd name="T10" fmla="*/ 180 w 190"/>
                <a:gd name="T11" fmla="*/ 188 h 116"/>
                <a:gd name="T12" fmla="*/ 113 w 190"/>
                <a:gd name="T13" fmla="*/ 219 h 116"/>
                <a:gd name="T14" fmla="*/ 63 w 190"/>
                <a:gd name="T15" fmla="*/ 257 h 116"/>
                <a:gd name="T16" fmla="*/ 0 w 190"/>
                <a:gd name="T17" fmla="*/ 261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0" h="116">
                  <a:moveTo>
                    <a:pt x="190" y="0"/>
                  </a:moveTo>
                  <a:cubicBezTo>
                    <a:pt x="190" y="9"/>
                    <a:pt x="187" y="23"/>
                    <a:pt x="183" y="30"/>
                  </a:cubicBezTo>
                  <a:cubicBezTo>
                    <a:pt x="175" y="44"/>
                    <a:pt x="165" y="38"/>
                    <a:pt x="152" y="41"/>
                  </a:cubicBezTo>
                  <a:cubicBezTo>
                    <a:pt x="135" y="44"/>
                    <a:pt x="142" y="53"/>
                    <a:pt x="136" y="65"/>
                  </a:cubicBezTo>
                  <a:cubicBezTo>
                    <a:pt x="129" y="78"/>
                    <a:pt x="116" y="73"/>
                    <a:pt x="103" y="73"/>
                  </a:cubicBezTo>
                  <a:cubicBezTo>
                    <a:pt x="87" y="72"/>
                    <a:pt x="90" y="75"/>
                    <a:pt x="80" y="83"/>
                  </a:cubicBezTo>
                  <a:cubicBezTo>
                    <a:pt x="71" y="90"/>
                    <a:pt x="58" y="89"/>
                    <a:pt x="50" y="97"/>
                  </a:cubicBezTo>
                  <a:cubicBezTo>
                    <a:pt x="41" y="105"/>
                    <a:pt x="41" y="111"/>
                    <a:pt x="28" y="114"/>
                  </a:cubicBezTo>
                  <a:cubicBezTo>
                    <a:pt x="19" y="116"/>
                    <a:pt x="9" y="114"/>
                    <a:pt x="0" y="116"/>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1" name="Freeform 4740"/>
            <p:cNvSpPr>
              <a:spLocks/>
            </p:cNvSpPr>
            <p:nvPr/>
          </p:nvSpPr>
          <p:spPr bwMode="auto">
            <a:xfrm>
              <a:off x="2332" y="2229"/>
              <a:ext cx="219" cy="182"/>
            </a:xfrm>
            <a:custGeom>
              <a:avLst/>
              <a:gdLst>
                <a:gd name="T0" fmla="*/ 318 w 146"/>
                <a:gd name="T1" fmla="*/ 0 h 121"/>
                <a:gd name="T2" fmla="*/ 329 w 146"/>
                <a:gd name="T3" fmla="*/ 41 h 121"/>
                <a:gd name="T4" fmla="*/ 306 w 146"/>
                <a:gd name="T5" fmla="*/ 161 h 121"/>
                <a:gd name="T6" fmla="*/ 278 w 146"/>
                <a:gd name="T7" fmla="*/ 206 h 121"/>
                <a:gd name="T8" fmla="*/ 194 w 146"/>
                <a:gd name="T9" fmla="*/ 233 h 121"/>
                <a:gd name="T10" fmla="*/ 129 w 146"/>
                <a:gd name="T11" fmla="*/ 193 h 121"/>
                <a:gd name="T12" fmla="*/ 104 w 146"/>
                <a:gd name="T13" fmla="*/ 239 h 121"/>
                <a:gd name="T14" fmla="*/ 62 w 146"/>
                <a:gd name="T15" fmla="*/ 242 h 121"/>
                <a:gd name="T16" fmla="*/ 45 w 146"/>
                <a:gd name="T17" fmla="*/ 266 h 121"/>
                <a:gd name="T18" fmla="*/ 0 w 146"/>
                <a:gd name="T19" fmla="*/ 260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6" h="121">
                  <a:moveTo>
                    <a:pt x="141" y="0"/>
                  </a:moveTo>
                  <a:cubicBezTo>
                    <a:pt x="140" y="7"/>
                    <a:pt x="144" y="12"/>
                    <a:pt x="146" y="18"/>
                  </a:cubicBezTo>
                  <a:cubicBezTo>
                    <a:pt x="128" y="32"/>
                    <a:pt x="134" y="52"/>
                    <a:pt x="136" y="71"/>
                  </a:cubicBezTo>
                  <a:cubicBezTo>
                    <a:pt x="137" y="82"/>
                    <a:pt x="133" y="86"/>
                    <a:pt x="123" y="91"/>
                  </a:cubicBezTo>
                  <a:cubicBezTo>
                    <a:pt x="113" y="96"/>
                    <a:pt x="97" y="107"/>
                    <a:pt x="86" y="103"/>
                  </a:cubicBezTo>
                  <a:cubicBezTo>
                    <a:pt x="77" y="100"/>
                    <a:pt x="69" y="78"/>
                    <a:pt x="57" y="85"/>
                  </a:cubicBezTo>
                  <a:cubicBezTo>
                    <a:pt x="50" y="90"/>
                    <a:pt x="54" y="102"/>
                    <a:pt x="46" y="106"/>
                  </a:cubicBezTo>
                  <a:cubicBezTo>
                    <a:pt x="41" y="108"/>
                    <a:pt x="33" y="104"/>
                    <a:pt x="27" y="107"/>
                  </a:cubicBezTo>
                  <a:cubicBezTo>
                    <a:pt x="23" y="109"/>
                    <a:pt x="23" y="116"/>
                    <a:pt x="20" y="118"/>
                  </a:cubicBezTo>
                  <a:cubicBezTo>
                    <a:pt x="13" y="121"/>
                    <a:pt x="8" y="116"/>
                    <a:pt x="0" y="115"/>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2" name="Freeform 4741"/>
            <p:cNvSpPr>
              <a:spLocks/>
            </p:cNvSpPr>
            <p:nvPr/>
          </p:nvSpPr>
          <p:spPr bwMode="auto">
            <a:xfrm>
              <a:off x="2755" y="2389"/>
              <a:ext cx="170" cy="377"/>
            </a:xfrm>
            <a:custGeom>
              <a:avLst/>
              <a:gdLst>
                <a:gd name="T0" fmla="*/ 0 w 113"/>
                <a:gd name="T1" fmla="*/ 0 h 251"/>
                <a:gd name="T2" fmla="*/ 59 w 113"/>
                <a:gd name="T3" fmla="*/ 75 h 251"/>
                <a:gd name="T4" fmla="*/ 62 w 113"/>
                <a:gd name="T5" fmla="*/ 116 h 251"/>
                <a:gd name="T6" fmla="*/ 86 w 113"/>
                <a:gd name="T7" fmla="*/ 156 h 251"/>
                <a:gd name="T8" fmla="*/ 68 w 113"/>
                <a:gd name="T9" fmla="*/ 251 h 251"/>
                <a:gd name="T10" fmla="*/ 62 w 113"/>
                <a:gd name="T11" fmla="*/ 284 h 251"/>
                <a:gd name="T12" fmla="*/ 41 w 113"/>
                <a:gd name="T13" fmla="*/ 320 h 251"/>
                <a:gd name="T14" fmla="*/ 113 w 113"/>
                <a:gd name="T15" fmla="*/ 395 h 251"/>
                <a:gd name="T16" fmla="*/ 135 w 113"/>
                <a:gd name="T17" fmla="*/ 422 h 251"/>
                <a:gd name="T18" fmla="*/ 175 w 113"/>
                <a:gd name="T19" fmla="*/ 422 h 251"/>
                <a:gd name="T20" fmla="*/ 184 w 113"/>
                <a:gd name="T21" fmla="*/ 482 h 251"/>
                <a:gd name="T22" fmla="*/ 217 w 113"/>
                <a:gd name="T23" fmla="*/ 514 h 251"/>
                <a:gd name="T24" fmla="*/ 251 w 113"/>
                <a:gd name="T25" fmla="*/ 527 h 251"/>
                <a:gd name="T26" fmla="*/ 253 w 113"/>
                <a:gd name="T27" fmla="*/ 566 h 2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3" h="251">
                  <a:moveTo>
                    <a:pt x="0" y="0"/>
                  </a:moveTo>
                  <a:cubicBezTo>
                    <a:pt x="0" y="15"/>
                    <a:pt x="24" y="15"/>
                    <a:pt x="26" y="33"/>
                  </a:cubicBezTo>
                  <a:cubicBezTo>
                    <a:pt x="27" y="40"/>
                    <a:pt x="24" y="44"/>
                    <a:pt x="27" y="51"/>
                  </a:cubicBezTo>
                  <a:cubicBezTo>
                    <a:pt x="30" y="58"/>
                    <a:pt x="35" y="63"/>
                    <a:pt x="38" y="69"/>
                  </a:cubicBezTo>
                  <a:cubicBezTo>
                    <a:pt x="48" y="88"/>
                    <a:pt x="32" y="92"/>
                    <a:pt x="30" y="111"/>
                  </a:cubicBezTo>
                  <a:cubicBezTo>
                    <a:pt x="28" y="118"/>
                    <a:pt x="30" y="121"/>
                    <a:pt x="27" y="126"/>
                  </a:cubicBezTo>
                  <a:cubicBezTo>
                    <a:pt x="22" y="133"/>
                    <a:pt x="15" y="129"/>
                    <a:pt x="18" y="142"/>
                  </a:cubicBezTo>
                  <a:cubicBezTo>
                    <a:pt x="21" y="160"/>
                    <a:pt x="41" y="161"/>
                    <a:pt x="50" y="175"/>
                  </a:cubicBezTo>
                  <a:cubicBezTo>
                    <a:pt x="54" y="182"/>
                    <a:pt x="51" y="185"/>
                    <a:pt x="60" y="187"/>
                  </a:cubicBezTo>
                  <a:cubicBezTo>
                    <a:pt x="67" y="189"/>
                    <a:pt x="71" y="181"/>
                    <a:pt x="77" y="187"/>
                  </a:cubicBezTo>
                  <a:cubicBezTo>
                    <a:pt x="82" y="193"/>
                    <a:pt x="77" y="207"/>
                    <a:pt x="81" y="214"/>
                  </a:cubicBezTo>
                  <a:cubicBezTo>
                    <a:pt x="83" y="217"/>
                    <a:pt x="93" y="225"/>
                    <a:pt x="96" y="228"/>
                  </a:cubicBezTo>
                  <a:cubicBezTo>
                    <a:pt x="101" y="231"/>
                    <a:pt x="107" y="227"/>
                    <a:pt x="111" y="234"/>
                  </a:cubicBezTo>
                  <a:cubicBezTo>
                    <a:pt x="113" y="238"/>
                    <a:pt x="112" y="246"/>
                    <a:pt x="112" y="251"/>
                  </a:cubicBezTo>
                </a:path>
              </a:pathLst>
            </a:custGeom>
            <a:noFill/>
            <a:ln w="7938"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3" name="Freeform 4742"/>
            <p:cNvSpPr>
              <a:spLocks/>
            </p:cNvSpPr>
            <p:nvPr/>
          </p:nvSpPr>
          <p:spPr bwMode="auto">
            <a:xfrm>
              <a:off x="2268" y="2444"/>
              <a:ext cx="286" cy="117"/>
            </a:xfrm>
            <a:custGeom>
              <a:avLst/>
              <a:gdLst>
                <a:gd name="T0" fmla="*/ 428 w 191"/>
                <a:gd name="T1" fmla="*/ 0 h 78"/>
                <a:gd name="T2" fmla="*/ 346 w 191"/>
                <a:gd name="T3" fmla="*/ 32 h 78"/>
                <a:gd name="T4" fmla="*/ 256 w 191"/>
                <a:gd name="T5" fmla="*/ 23 h 78"/>
                <a:gd name="T6" fmla="*/ 244 w 191"/>
                <a:gd name="T7" fmla="*/ 98 h 78"/>
                <a:gd name="T8" fmla="*/ 193 w 191"/>
                <a:gd name="T9" fmla="*/ 116 h 78"/>
                <a:gd name="T10" fmla="*/ 180 w 191"/>
                <a:gd name="T11" fmla="*/ 158 h 78"/>
                <a:gd name="T12" fmla="*/ 103 w 191"/>
                <a:gd name="T13" fmla="*/ 143 h 78"/>
                <a:gd name="T14" fmla="*/ 15 w 191"/>
                <a:gd name="T15" fmla="*/ 90 h 78"/>
                <a:gd name="T16" fmla="*/ 0 w 191"/>
                <a:gd name="T17" fmla="*/ 84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1" h="78">
                  <a:moveTo>
                    <a:pt x="191" y="0"/>
                  </a:moveTo>
                  <a:cubicBezTo>
                    <a:pt x="181" y="7"/>
                    <a:pt x="166" y="12"/>
                    <a:pt x="154" y="14"/>
                  </a:cubicBezTo>
                  <a:cubicBezTo>
                    <a:pt x="143" y="15"/>
                    <a:pt x="122" y="3"/>
                    <a:pt x="114" y="10"/>
                  </a:cubicBezTo>
                  <a:cubicBezTo>
                    <a:pt x="106" y="18"/>
                    <a:pt x="115" y="35"/>
                    <a:pt x="109" y="43"/>
                  </a:cubicBezTo>
                  <a:cubicBezTo>
                    <a:pt x="104" y="51"/>
                    <a:pt x="91" y="45"/>
                    <a:pt x="86" y="51"/>
                  </a:cubicBezTo>
                  <a:cubicBezTo>
                    <a:pt x="80" y="58"/>
                    <a:pt x="90" y="64"/>
                    <a:pt x="80" y="70"/>
                  </a:cubicBezTo>
                  <a:cubicBezTo>
                    <a:pt x="68" y="78"/>
                    <a:pt x="54" y="72"/>
                    <a:pt x="46" y="63"/>
                  </a:cubicBezTo>
                  <a:cubicBezTo>
                    <a:pt x="42" y="58"/>
                    <a:pt x="14" y="14"/>
                    <a:pt x="7" y="40"/>
                  </a:cubicBezTo>
                  <a:cubicBezTo>
                    <a:pt x="5" y="38"/>
                    <a:pt x="2" y="38"/>
                    <a:pt x="0" y="37"/>
                  </a:cubicBezTo>
                </a:path>
              </a:pathLst>
            </a:custGeom>
            <a:noFill/>
            <a:ln w="7938"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4" name="Freeform 4743"/>
            <p:cNvSpPr>
              <a:spLocks/>
            </p:cNvSpPr>
            <p:nvPr/>
          </p:nvSpPr>
          <p:spPr bwMode="auto">
            <a:xfrm>
              <a:off x="2278" y="2278"/>
              <a:ext cx="149" cy="79"/>
            </a:xfrm>
            <a:custGeom>
              <a:avLst/>
              <a:gdLst>
                <a:gd name="T0" fmla="*/ 224 w 99"/>
                <a:gd name="T1" fmla="*/ 118 h 53"/>
                <a:gd name="T2" fmla="*/ 158 w 99"/>
                <a:gd name="T3" fmla="*/ 89 h 53"/>
                <a:gd name="T4" fmla="*/ 81 w 99"/>
                <a:gd name="T5" fmla="*/ 89 h 53"/>
                <a:gd name="T6" fmla="*/ 66 w 99"/>
                <a:gd name="T7" fmla="*/ 18 h 53"/>
                <a:gd name="T8" fmla="*/ 0 w 99"/>
                <a:gd name="T9" fmla="*/ 27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53">
                  <a:moveTo>
                    <a:pt x="99" y="53"/>
                  </a:moveTo>
                  <a:cubicBezTo>
                    <a:pt x="91" y="48"/>
                    <a:pt x="81" y="41"/>
                    <a:pt x="70" y="40"/>
                  </a:cubicBezTo>
                  <a:cubicBezTo>
                    <a:pt x="61" y="39"/>
                    <a:pt x="44" y="46"/>
                    <a:pt x="36" y="40"/>
                  </a:cubicBezTo>
                  <a:cubicBezTo>
                    <a:pt x="25" y="33"/>
                    <a:pt x="36" y="16"/>
                    <a:pt x="29" y="8"/>
                  </a:cubicBezTo>
                  <a:cubicBezTo>
                    <a:pt x="22" y="0"/>
                    <a:pt x="9" y="11"/>
                    <a:pt x="0" y="12"/>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5" name="Freeform 4744"/>
            <p:cNvSpPr>
              <a:spLocks/>
            </p:cNvSpPr>
            <p:nvPr/>
          </p:nvSpPr>
          <p:spPr bwMode="auto">
            <a:xfrm>
              <a:off x="2524" y="2830"/>
              <a:ext cx="438" cy="454"/>
            </a:xfrm>
            <a:custGeom>
              <a:avLst/>
              <a:gdLst>
                <a:gd name="T0" fmla="*/ 93 w 292"/>
                <a:gd name="T1" fmla="*/ 0 h 302"/>
                <a:gd name="T2" fmla="*/ 104 w 292"/>
                <a:gd name="T3" fmla="*/ 302 h 302"/>
                <a:gd name="T4" fmla="*/ 264 w 292"/>
                <a:gd name="T5" fmla="*/ 247 h 302"/>
                <a:gd name="T6" fmla="*/ 311 w 292"/>
                <a:gd name="T7" fmla="*/ 334 h 302"/>
                <a:gd name="T8" fmla="*/ 419 w 292"/>
                <a:gd name="T9" fmla="*/ 307 h 302"/>
                <a:gd name="T10" fmla="*/ 491 w 292"/>
                <a:gd name="T11" fmla="*/ 422 h 302"/>
                <a:gd name="T12" fmla="*/ 545 w 292"/>
                <a:gd name="T13" fmla="*/ 448 h 302"/>
                <a:gd name="T14" fmla="*/ 558 w 292"/>
                <a:gd name="T15" fmla="*/ 534 h 302"/>
                <a:gd name="T16" fmla="*/ 638 w 292"/>
                <a:gd name="T17" fmla="*/ 565 h 302"/>
                <a:gd name="T18" fmla="*/ 638 w 292"/>
                <a:gd name="T19" fmla="*/ 683 h 3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2" h="302">
                  <a:moveTo>
                    <a:pt x="41" y="0"/>
                  </a:moveTo>
                  <a:cubicBezTo>
                    <a:pt x="19" y="29"/>
                    <a:pt x="0" y="115"/>
                    <a:pt x="46" y="134"/>
                  </a:cubicBezTo>
                  <a:cubicBezTo>
                    <a:pt x="73" y="146"/>
                    <a:pt x="92" y="103"/>
                    <a:pt x="117" y="109"/>
                  </a:cubicBezTo>
                  <a:cubicBezTo>
                    <a:pt x="136" y="114"/>
                    <a:pt x="123" y="139"/>
                    <a:pt x="138" y="148"/>
                  </a:cubicBezTo>
                  <a:cubicBezTo>
                    <a:pt x="153" y="137"/>
                    <a:pt x="175" y="90"/>
                    <a:pt x="186" y="136"/>
                  </a:cubicBezTo>
                  <a:cubicBezTo>
                    <a:pt x="194" y="171"/>
                    <a:pt x="176" y="176"/>
                    <a:pt x="218" y="187"/>
                  </a:cubicBezTo>
                  <a:cubicBezTo>
                    <a:pt x="234" y="191"/>
                    <a:pt x="233" y="184"/>
                    <a:pt x="242" y="198"/>
                  </a:cubicBezTo>
                  <a:cubicBezTo>
                    <a:pt x="249" y="210"/>
                    <a:pt x="243" y="224"/>
                    <a:pt x="248" y="236"/>
                  </a:cubicBezTo>
                  <a:cubicBezTo>
                    <a:pt x="254" y="249"/>
                    <a:pt x="269" y="261"/>
                    <a:pt x="283" y="250"/>
                  </a:cubicBezTo>
                  <a:cubicBezTo>
                    <a:pt x="287" y="267"/>
                    <a:pt x="292" y="288"/>
                    <a:pt x="283" y="302"/>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6" name="Freeform 4745"/>
            <p:cNvSpPr>
              <a:spLocks/>
            </p:cNvSpPr>
            <p:nvPr/>
          </p:nvSpPr>
          <p:spPr bwMode="auto">
            <a:xfrm>
              <a:off x="1873" y="2761"/>
              <a:ext cx="225" cy="160"/>
            </a:xfrm>
            <a:custGeom>
              <a:avLst/>
              <a:gdLst>
                <a:gd name="T0" fmla="*/ 338 w 150"/>
                <a:gd name="T1" fmla="*/ 0 h 106"/>
                <a:gd name="T2" fmla="*/ 302 w 150"/>
                <a:gd name="T3" fmla="*/ 109 h 106"/>
                <a:gd name="T4" fmla="*/ 230 w 150"/>
                <a:gd name="T5" fmla="*/ 116 h 106"/>
                <a:gd name="T6" fmla="*/ 179 w 150"/>
                <a:gd name="T7" fmla="*/ 157 h 106"/>
                <a:gd name="T8" fmla="*/ 156 w 150"/>
                <a:gd name="T9" fmla="*/ 193 h 106"/>
                <a:gd name="T10" fmla="*/ 75 w 150"/>
                <a:gd name="T11" fmla="*/ 169 h 106"/>
                <a:gd name="T12" fmla="*/ 0 w 150"/>
                <a:gd name="T13" fmla="*/ 242 h 1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0" h="106">
                  <a:moveTo>
                    <a:pt x="150" y="0"/>
                  </a:moveTo>
                  <a:cubicBezTo>
                    <a:pt x="140" y="13"/>
                    <a:pt x="143" y="39"/>
                    <a:pt x="134" y="48"/>
                  </a:cubicBezTo>
                  <a:cubicBezTo>
                    <a:pt x="124" y="58"/>
                    <a:pt x="112" y="49"/>
                    <a:pt x="102" y="51"/>
                  </a:cubicBezTo>
                  <a:cubicBezTo>
                    <a:pt x="85" y="54"/>
                    <a:pt x="87" y="59"/>
                    <a:pt x="79" y="69"/>
                  </a:cubicBezTo>
                  <a:cubicBezTo>
                    <a:pt x="72" y="79"/>
                    <a:pt x="83" y="81"/>
                    <a:pt x="69" y="85"/>
                  </a:cubicBezTo>
                  <a:cubicBezTo>
                    <a:pt x="56" y="90"/>
                    <a:pt x="45" y="72"/>
                    <a:pt x="33" y="74"/>
                  </a:cubicBezTo>
                  <a:cubicBezTo>
                    <a:pt x="13" y="77"/>
                    <a:pt x="20" y="104"/>
                    <a:pt x="0" y="106"/>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7" name="Freeform 4746"/>
            <p:cNvSpPr>
              <a:spLocks/>
            </p:cNvSpPr>
            <p:nvPr/>
          </p:nvSpPr>
          <p:spPr bwMode="auto">
            <a:xfrm>
              <a:off x="2307" y="2945"/>
              <a:ext cx="181" cy="96"/>
            </a:xfrm>
            <a:custGeom>
              <a:avLst/>
              <a:gdLst>
                <a:gd name="T0" fmla="*/ 271 w 121"/>
                <a:gd name="T1" fmla="*/ 0 h 64"/>
                <a:gd name="T2" fmla="*/ 215 w 121"/>
                <a:gd name="T3" fmla="*/ 32 h 64"/>
                <a:gd name="T4" fmla="*/ 144 w 121"/>
                <a:gd name="T5" fmla="*/ 72 h 64"/>
                <a:gd name="T6" fmla="*/ 108 w 121"/>
                <a:gd name="T7" fmla="*/ 71 h 64"/>
                <a:gd name="T8" fmla="*/ 121 w 121"/>
                <a:gd name="T9" fmla="*/ 140 h 64"/>
                <a:gd name="T10" fmla="*/ 28 w 121"/>
                <a:gd name="T11" fmla="*/ 107 h 64"/>
                <a:gd name="T12" fmla="*/ 4 w 121"/>
                <a:gd name="T13" fmla="*/ 143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1" h="64">
                  <a:moveTo>
                    <a:pt x="121" y="0"/>
                  </a:moveTo>
                  <a:cubicBezTo>
                    <a:pt x="109" y="13"/>
                    <a:pt x="113" y="10"/>
                    <a:pt x="96" y="14"/>
                  </a:cubicBezTo>
                  <a:cubicBezTo>
                    <a:pt x="79" y="18"/>
                    <a:pt x="58" y="3"/>
                    <a:pt x="64" y="32"/>
                  </a:cubicBezTo>
                  <a:cubicBezTo>
                    <a:pt x="60" y="31"/>
                    <a:pt x="52" y="32"/>
                    <a:pt x="48" y="31"/>
                  </a:cubicBezTo>
                  <a:cubicBezTo>
                    <a:pt x="42" y="42"/>
                    <a:pt x="51" y="51"/>
                    <a:pt x="54" y="62"/>
                  </a:cubicBezTo>
                  <a:cubicBezTo>
                    <a:pt x="40" y="64"/>
                    <a:pt x="18" y="64"/>
                    <a:pt x="13" y="47"/>
                  </a:cubicBezTo>
                  <a:cubicBezTo>
                    <a:pt x="3" y="47"/>
                    <a:pt x="0" y="53"/>
                    <a:pt x="2" y="63"/>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8" name="Freeform 4747"/>
            <p:cNvSpPr>
              <a:spLocks/>
            </p:cNvSpPr>
            <p:nvPr/>
          </p:nvSpPr>
          <p:spPr bwMode="auto">
            <a:xfrm>
              <a:off x="2644" y="3045"/>
              <a:ext cx="153" cy="229"/>
            </a:xfrm>
            <a:custGeom>
              <a:avLst/>
              <a:gdLst>
                <a:gd name="T0" fmla="*/ 135 w 102"/>
                <a:gd name="T1" fmla="*/ 0 h 152"/>
                <a:gd name="T2" fmla="*/ 158 w 102"/>
                <a:gd name="T3" fmla="*/ 89 h 152"/>
                <a:gd name="T4" fmla="*/ 125 w 102"/>
                <a:gd name="T5" fmla="*/ 196 h 152"/>
                <a:gd name="T6" fmla="*/ 23 w 102"/>
                <a:gd name="T7" fmla="*/ 224 h 152"/>
                <a:gd name="T8" fmla="*/ 80 w 102"/>
                <a:gd name="T9" fmla="*/ 264 h 152"/>
                <a:gd name="T10" fmla="*/ 107 w 102"/>
                <a:gd name="T11" fmla="*/ 268 h 152"/>
                <a:gd name="T12" fmla="*/ 90 w 102"/>
                <a:gd name="T13" fmla="*/ 309 h 152"/>
                <a:gd name="T14" fmla="*/ 153 w 102"/>
                <a:gd name="T15" fmla="*/ 295 h 152"/>
                <a:gd name="T16" fmla="*/ 230 w 102"/>
                <a:gd name="T17" fmla="*/ 300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152">
                  <a:moveTo>
                    <a:pt x="60" y="0"/>
                  </a:moveTo>
                  <a:cubicBezTo>
                    <a:pt x="61" y="22"/>
                    <a:pt x="88" y="13"/>
                    <a:pt x="70" y="39"/>
                  </a:cubicBezTo>
                  <a:cubicBezTo>
                    <a:pt x="59" y="54"/>
                    <a:pt x="27" y="68"/>
                    <a:pt x="55" y="86"/>
                  </a:cubicBezTo>
                  <a:cubicBezTo>
                    <a:pt x="45" y="92"/>
                    <a:pt x="15" y="90"/>
                    <a:pt x="10" y="99"/>
                  </a:cubicBezTo>
                  <a:cubicBezTo>
                    <a:pt x="0" y="118"/>
                    <a:pt x="29" y="113"/>
                    <a:pt x="35" y="116"/>
                  </a:cubicBezTo>
                  <a:cubicBezTo>
                    <a:pt x="39" y="118"/>
                    <a:pt x="41" y="109"/>
                    <a:pt x="47" y="118"/>
                  </a:cubicBezTo>
                  <a:cubicBezTo>
                    <a:pt x="51" y="124"/>
                    <a:pt x="37" y="132"/>
                    <a:pt x="40" y="136"/>
                  </a:cubicBezTo>
                  <a:cubicBezTo>
                    <a:pt x="48" y="152"/>
                    <a:pt x="67" y="146"/>
                    <a:pt x="68" y="130"/>
                  </a:cubicBezTo>
                  <a:cubicBezTo>
                    <a:pt x="82" y="127"/>
                    <a:pt x="87" y="142"/>
                    <a:pt x="102" y="132"/>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49" name="Freeform 4748"/>
            <p:cNvSpPr>
              <a:spLocks/>
            </p:cNvSpPr>
            <p:nvPr/>
          </p:nvSpPr>
          <p:spPr bwMode="auto">
            <a:xfrm>
              <a:off x="2152" y="2085"/>
              <a:ext cx="321" cy="122"/>
            </a:xfrm>
            <a:custGeom>
              <a:avLst/>
              <a:gdLst>
                <a:gd name="T0" fmla="*/ 482 w 214"/>
                <a:gd name="T1" fmla="*/ 77 h 81"/>
                <a:gd name="T2" fmla="*/ 360 w 214"/>
                <a:gd name="T3" fmla="*/ 48 h 81"/>
                <a:gd name="T4" fmla="*/ 315 w 214"/>
                <a:gd name="T5" fmla="*/ 17 h 81"/>
                <a:gd name="T6" fmla="*/ 284 w 214"/>
                <a:gd name="T7" fmla="*/ 93 h 81"/>
                <a:gd name="T8" fmla="*/ 228 w 214"/>
                <a:gd name="T9" fmla="*/ 86 h 81"/>
                <a:gd name="T10" fmla="*/ 212 w 214"/>
                <a:gd name="T11" fmla="*/ 107 h 81"/>
                <a:gd name="T12" fmla="*/ 158 w 214"/>
                <a:gd name="T13" fmla="*/ 86 h 81"/>
                <a:gd name="T14" fmla="*/ 104 w 214"/>
                <a:gd name="T15" fmla="*/ 84 h 81"/>
                <a:gd name="T16" fmla="*/ 68 w 214"/>
                <a:gd name="T17" fmla="*/ 122 h 81"/>
                <a:gd name="T18" fmla="*/ 9 w 214"/>
                <a:gd name="T19" fmla="*/ 149 h 81"/>
                <a:gd name="T20" fmla="*/ 0 w 214"/>
                <a:gd name="T21" fmla="*/ 184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4" h="81">
                  <a:moveTo>
                    <a:pt x="214" y="34"/>
                  </a:moveTo>
                  <a:cubicBezTo>
                    <a:pt x="196" y="28"/>
                    <a:pt x="176" y="36"/>
                    <a:pt x="160" y="21"/>
                  </a:cubicBezTo>
                  <a:cubicBezTo>
                    <a:pt x="155" y="15"/>
                    <a:pt x="152" y="0"/>
                    <a:pt x="140" y="7"/>
                  </a:cubicBezTo>
                  <a:cubicBezTo>
                    <a:pt x="129" y="13"/>
                    <a:pt x="141" y="36"/>
                    <a:pt x="126" y="41"/>
                  </a:cubicBezTo>
                  <a:cubicBezTo>
                    <a:pt x="117" y="44"/>
                    <a:pt x="110" y="35"/>
                    <a:pt x="101" y="38"/>
                  </a:cubicBezTo>
                  <a:cubicBezTo>
                    <a:pt x="99" y="39"/>
                    <a:pt x="99" y="46"/>
                    <a:pt x="94" y="47"/>
                  </a:cubicBezTo>
                  <a:cubicBezTo>
                    <a:pt x="89" y="49"/>
                    <a:pt x="75" y="41"/>
                    <a:pt x="70" y="38"/>
                  </a:cubicBezTo>
                  <a:cubicBezTo>
                    <a:pt x="62" y="34"/>
                    <a:pt x="54" y="24"/>
                    <a:pt x="46" y="37"/>
                  </a:cubicBezTo>
                  <a:cubicBezTo>
                    <a:pt x="39" y="48"/>
                    <a:pt x="50" y="56"/>
                    <a:pt x="30" y="54"/>
                  </a:cubicBezTo>
                  <a:cubicBezTo>
                    <a:pt x="37" y="76"/>
                    <a:pt x="19" y="73"/>
                    <a:pt x="4" y="66"/>
                  </a:cubicBezTo>
                  <a:cubicBezTo>
                    <a:pt x="1" y="70"/>
                    <a:pt x="0" y="76"/>
                    <a:pt x="0" y="81"/>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0" name="Freeform 4749"/>
            <p:cNvSpPr>
              <a:spLocks/>
            </p:cNvSpPr>
            <p:nvPr/>
          </p:nvSpPr>
          <p:spPr bwMode="auto">
            <a:xfrm>
              <a:off x="2208" y="2192"/>
              <a:ext cx="108" cy="98"/>
            </a:xfrm>
            <a:custGeom>
              <a:avLst/>
              <a:gdLst>
                <a:gd name="T0" fmla="*/ 162 w 72"/>
                <a:gd name="T1" fmla="*/ 148 h 65"/>
                <a:gd name="T2" fmla="*/ 89 w 72"/>
                <a:gd name="T3" fmla="*/ 63 h 65"/>
                <a:gd name="T4" fmla="*/ 81 w 72"/>
                <a:gd name="T5" fmla="*/ 84 h 65"/>
                <a:gd name="T6" fmla="*/ 0 w 72"/>
                <a:gd name="T7" fmla="*/ 44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5">
                  <a:moveTo>
                    <a:pt x="72" y="65"/>
                  </a:moveTo>
                  <a:cubicBezTo>
                    <a:pt x="64" y="49"/>
                    <a:pt x="63" y="24"/>
                    <a:pt x="39" y="28"/>
                  </a:cubicBezTo>
                  <a:cubicBezTo>
                    <a:pt x="39" y="31"/>
                    <a:pt x="36" y="34"/>
                    <a:pt x="36" y="37"/>
                  </a:cubicBezTo>
                  <a:cubicBezTo>
                    <a:pt x="24" y="38"/>
                    <a:pt x="16" y="0"/>
                    <a:pt x="0" y="19"/>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1" name="Freeform 4750"/>
            <p:cNvSpPr>
              <a:spLocks/>
            </p:cNvSpPr>
            <p:nvPr/>
          </p:nvSpPr>
          <p:spPr bwMode="auto">
            <a:xfrm>
              <a:off x="2370" y="1885"/>
              <a:ext cx="81" cy="211"/>
            </a:xfrm>
            <a:custGeom>
              <a:avLst/>
              <a:gdLst>
                <a:gd name="T0" fmla="*/ 0 w 54"/>
                <a:gd name="T1" fmla="*/ 310 h 140"/>
                <a:gd name="T2" fmla="*/ 107 w 54"/>
                <a:gd name="T3" fmla="*/ 259 h 140"/>
                <a:gd name="T4" fmla="*/ 95 w 54"/>
                <a:gd name="T5" fmla="*/ 197 h 140"/>
                <a:gd name="T6" fmla="*/ 116 w 54"/>
                <a:gd name="T7" fmla="*/ 175 h 140"/>
                <a:gd name="T8" fmla="*/ 98 w 54"/>
                <a:gd name="T9" fmla="*/ 148 h 140"/>
                <a:gd name="T10" fmla="*/ 68 w 54"/>
                <a:gd name="T11" fmla="*/ 98 h 140"/>
                <a:gd name="T12" fmla="*/ 86 w 54"/>
                <a:gd name="T13" fmla="*/ 53 h 140"/>
                <a:gd name="T14" fmla="*/ 45 w 54"/>
                <a:gd name="T15" fmla="*/ 62 h 140"/>
                <a:gd name="T16" fmla="*/ 8 w 54"/>
                <a:gd name="T17" fmla="*/ 32 h 1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40">
                  <a:moveTo>
                    <a:pt x="0" y="137"/>
                  </a:moveTo>
                  <a:cubicBezTo>
                    <a:pt x="5" y="116"/>
                    <a:pt x="43" y="140"/>
                    <a:pt x="47" y="114"/>
                  </a:cubicBezTo>
                  <a:cubicBezTo>
                    <a:pt x="49" y="105"/>
                    <a:pt x="39" y="95"/>
                    <a:pt x="42" y="87"/>
                  </a:cubicBezTo>
                  <a:cubicBezTo>
                    <a:pt x="43" y="82"/>
                    <a:pt x="50" y="82"/>
                    <a:pt x="51" y="77"/>
                  </a:cubicBezTo>
                  <a:cubicBezTo>
                    <a:pt x="54" y="66"/>
                    <a:pt x="48" y="70"/>
                    <a:pt x="43" y="65"/>
                  </a:cubicBezTo>
                  <a:cubicBezTo>
                    <a:pt x="34" y="58"/>
                    <a:pt x="25" y="56"/>
                    <a:pt x="30" y="43"/>
                  </a:cubicBezTo>
                  <a:cubicBezTo>
                    <a:pt x="32" y="38"/>
                    <a:pt x="48" y="33"/>
                    <a:pt x="38" y="23"/>
                  </a:cubicBezTo>
                  <a:cubicBezTo>
                    <a:pt x="29" y="13"/>
                    <a:pt x="28" y="29"/>
                    <a:pt x="20" y="27"/>
                  </a:cubicBezTo>
                  <a:cubicBezTo>
                    <a:pt x="12" y="25"/>
                    <a:pt x="13" y="0"/>
                    <a:pt x="3" y="14"/>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2" name="Freeform 4751"/>
            <p:cNvSpPr>
              <a:spLocks/>
            </p:cNvSpPr>
            <p:nvPr/>
          </p:nvSpPr>
          <p:spPr bwMode="auto">
            <a:xfrm>
              <a:off x="2898" y="2205"/>
              <a:ext cx="177" cy="142"/>
            </a:xfrm>
            <a:custGeom>
              <a:avLst/>
              <a:gdLst>
                <a:gd name="T0" fmla="*/ 0 w 118"/>
                <a:gd name="T1" fmla="*/ 3 h 94"/>
                <a:gd name="T2" fmla="*/ 71 w 118"/>
                <a:gd name="T3" fmla="*/ 21 h 94"/>
                <a:gd name="T4" fmla="*/ 111 w 118"/>
                <a:gd name="T5" fmla="*/ 71 h 94"/>
                <a:gd name="T6" fmla="*/ 156 w 118"/>
                <a:gd name="T7" fmla="*/ 130 h 94"/>
                <a:gd name="T8" fmla="*/ 207 w 118"/>
                <a:gd name="T9" fmla="*/ 124 h 94"/>
                <a:gd name="T10" fmla="*/ 215 w 118"/>
                <a:gd name="T11" fmla="*/ 178 h 94"/>
                <a:gd name="T12" fmla="*/ 243 w 118"/>
                <a:gd name="T13" fmla="*/ 205 h 94"/>
                <a:gd name="T14" fmla="*/ 266 w 118"/>
                <a:gd name="T15" fmla="*/ 21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8" h="94">
                  <a:moveTo>
                    <a:pt x="0" y="1"/>
                  </a:moveTo>
                  <a:cubicBezTo>
                    <a:pt x="11" y="5"/>
                    <a:pt x="22" y="0"/>
                    <a:pt x="31" y="9"/>
                  </a:cubicBezTo>
                  <a:cubicBezTo>
                    <a:pt x="39" y="16"/>
                    <a:pt x="37" y="32"/>
                    <a:pt x="49" y="31"/>
                  </a:cubicBezTo>
                  <a:cubicBezTo>
                    <a:pt x="65" y="2"/>
                    <a:pt x="66" y="54"/>
                    <a:pt x="69" y="57"/>
                  </a:cubicBezTo>
                  <a:cubicBezTo>
                    <a:pt x="78" y="65"/>
                    <a:pt x="83" y="52"/>
                    <a:pt x="92" y="54"/>
                  </a:cubicBezTo>
                  <a:cubicBezTo>
                    <a:pt x="103" y="57"/>
                    <a:pt x="95" y="69"/>
                    <a:pt x="95" y="78"/>
                  </a:cubicBezTo>
                  <a:cubicBezTo>
                    <a:pt x="103" y="77"/>
                    <a:pt x="114" y="81"/>
                    <a:pt x="108" y="90"/>
                  </a:cubicBezTo>
                  <a:cubicBezTo>
                    <a:pt x="110" y="93"/>
                    <a:pt x="114" y="94"/>
                    <a:pt x="118" y="94"/>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3" name="Freeform 4752"/>
            <p:cNvSpPr>
              <a:spLocks/>
            </p:cNvSpPr>
            <p:nvPr/>
          </p:nvSpPr>
          <p:spPr bwMode="auto">
            <a:xfrm>
              <a:off x="2917" y="2055"/>
              <a:ext cx="86" cy="90"/>
            </a:xfrm>
            <a:custGeom>
              <a:avLst/>
              <a:gdLst>
                <a:gd name="T0" fmla="*/ 0 w 57"/>
                <a:gd name="T1" fmla="*/ 135 h 60"/>
                <a:gd name="T2" fmla="*/ 35 w 57"/>
                <a:gd name="T3" fmla="*/ 77 h 60"/>
                <a:gd name="T4" fmla="*/ 80 w 57"/>
                <a:gd name="T5" fmla="*/ 86 h 60"/>
                <a:gd name="T6" fmla="*/ 89 w 57"/>
                <a:gd name="T7" fmla="*/ 35 h 60"/>
                <a:gd name="T8" fmla="*/ 130 w 57"/>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60">
                  <a:moveTo>
                    <a:pt x="0" y="60"/>
                  </a:moveTo>
                  <a:cubicBezTo>
                    <a:pt x="17" y="56"/>
                    <a:pt x="13" y="48"/>
                    <a:pt x="15" y="34"/>
                  </a:cubicBezTo>
                  <a:cubicBezTo>
                    <a:pt x="21" y="31"/>
                    <a:pt x="28" y="35"/>
                    <a:pt x="35" y="38"/>
                  </a:cubicBezTo>
                  <a:cubicBezTo>
                    <a:pt x="43" y="32"/>
                    <a:pt x="34" y="23"/>
                    <a:pt x="39" y="15"/>
                  </a:cubicBezTo>
                  <a:cubicBezTo>
                    <a:pt x="44" y="8"/>
                    <a:pt x="53" y="10"/>
                    <a:pt x="57" y="0"/>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4" name="Freeform 4753"/>
            <p:cNvSpPr>
              <a:spLocks/>
            </p:cNvSpPr>
            <p:nvPr/>
          </p:nvSpPr>
          <p:spPr bwMode="auto">
            <a:xfrm>
              <a:off x="2649" y="2528"/>
              <a:ext cx="96" cy="161"/>
            </a:xfrm>
            <a:custGeom>
              <a:avLst/>
              <a:gdLst>
                <a:gd name="T0" fmla="*/ 32 w 64"/>
                <a:gd name="T1" fmla="*/ 0 h 107"/>
                <a:gd name="T2" fmla="*/ 30 w 64"/>
                <a:gd name="T3" fmla="*/ 75 h 107"/>
                <a:gd name="T4" fmla="*/ 75 w 64"/>
                <a:gd name="T5" fmla="*/ 81 h 107"/>
                <a:gd name="T6" fmla="*/ 86 w 64"/>
                <a:gd name="T7" fmla="*/ 126 h 107"/>
                <a:gd name="T8" fmla="*/ 99 w 64"/>
                <a:gd name="T9" fmla="*/ 161 h 107"/>
                <a:gd name="T10" fmla="*/ 135 w 64"/>
                <a:gd name="T11" fmla="*/ 175 h 107"/>
                <a:gd name="T12" fmla="*/ 107 w 64"/>
                <a:gd name="T13" fmla="*/ 242 h 1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07">
                  <a:moveTo>
                    <a:pt x="14" y="0"/>
                  </a:moveTo>
                  <a:cubicBezTo>
                    <a:pt x="14" y="11"/>
                    <a:pt x="0" y="23"/>
                    <a:pt x="13" y="33"/>
                  </a:cubicBezTo>
                  <a:cubicBezTo>
                    <a:pt x="19" y="38"/>
                    <a:pt x="27" y="32"/>
                    <a:pt x="33" y="36"/>
                  </a:cubicBezTo>
                  <a:cubicBezTo>
                    <a:pt x="42" y="41"/>
                    <a:pt x="38" y="47"/>
                    <a:pt x="38" y="56"/>
                  </a:cubicBezTo>
                  <a:cubicBezTo>
                    <a:pt x="38" y="65"/>
                    <a:pt x="34" y="66"/>
                    <a:pt x="44" y="71"/>
                  </a:cubicBezTo>
                  <a:cubicBezTo>
                    <a:pt x="52" y="75"/>
                    <a:pt x="56" y="67"/>
                    <a:pt x="60" y="77"/>
                  </a:cubicBezTo>
                  <a:cubicBezTo>
                    <a:pt x="64" y="88"/>
                    <a:pt x="33" y="95"/>
                    <a:pt x="47" y="107"/>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5" name="Freeform 4754"/>
            <p:cNvSpPr>
              <a:spLocks/>
            </p:cNvSpPr>
            <p:nvPr/>
          </p:nvSpPr>
          <p:spPr bwMode="auto">
            <a:xfrm>
              <a:off x="1335" y="2733"/>
              <a:ext cx="577" cy="413"/>
            </a:xfrm>
            <a:custGeom>
              <a:avLst/>
              <a:gdLst>
                <a:gd name="T0" fmla="*/ 865 w 385"/>
                <a:gd name="T1" fmla="*/ 14 h 275"/>
                <a:gd name="T2" fmla="*/ 652 w 385"/>
                <a:gd name="T3" fmla="*/ 21 h 275"/>
                <a:gd name="T4" fmla="*/ 559 w 385"/>
                <a:gd name="T5" fmla="*/ 147 h 275"/>
                <a:gd name="T6" fmla="*/ 405 w 385"/>
                <a:gd name="T7" fmla="*/ 188 h 275"/>
                <a:gd name="T8" fmla="*/ 328 w 385"/>
                <a:gd name="T9" fmla="*/ 243 h 275"/>
                <a:gd name="T10" fmla="*/ 270 w 385"/>
                <a:gd name="T11" fmla="*/ 309 h 275"/>
                <a:gd name="T12" fmla="*/ 207 w 385"/>
                <a:gd name="T13" fmla="*/ 338 h 275"/>
                <a:gd name="T14" fmla="*/ 159 w 385"/>
                <a:gd name="T15" fmla="*/ 368 h 275"/>
                <a:gd name="T16" fmla="*/ 109 w 385"/>
                <a:gd name="T17" fmla="*/ 419 h 275"/>
                <a:gd name="T18" fmla="*/ 64 w 385"/>
                <a:gd name="T19" fmla="*/ 410 h 275"/>
                <a:gd name="T20" fmla="*/ 87 w 385"/>
                <a:gd name="T21" fmla="*/ 454 h 275"/>
                <a:gd name="T22" fmla="*/ 123 w 385"/>
                <a:gd name="T23" fmla="*/ 512 h 275"/>
                <a:gd name="T24" fmla="*/ 118 w 385"/>
                <a:gd name="T25" fmla="*/ 553 h 275"/>
                <a:gd name="T26" fmla="*/ 63 w 385"/>
                <a:gd name="T27" fmla="*/ 598 h 275"/>
                <a:gd name="T28" fmla="*/ 10 w 385"/>
                <a:gd name="T29" fmla="*/ 620 h 2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5" h="275">
                  <a:moveTo>
                    <a:pt x="385" y="6"/>
                  </a:moveTo>
                  <a:cubicBezTo>
                    <a:pt x="366" y="3"/>
                    <a:pt x="308" y="0"/>
                    <a:pt x="290" y="9"/>
                  </a:cubicBezTo>
                  <a:cubicBezTo>
                    <a:pt x="268" y="19"/>
                    <a:pt x="267" y="51"/>
                    <a:pt x="249" y="65"/>
                  </a:cubicBezTo>
                  <a:cubicBezTo>
                    <a:pt x="229" y="82"/>
                    <a:pt x="203" y="75"/>
                    <a:pt x="180" y="83"/>
                  </a:cubicBezTo>
                  <a:cubicBezTo>
                    <a:pt x="165" y="88"/>
                    <a:pt x="152" y="94"/>
                    <a:pt x="146" y="108"/>
                  </a:cubicBezTo>
                  <a:cubicBezTo>
                    <a:pt x="137" y="128"/>
                    <a:pt x="147" y="136"/>
                    <a:pt x="120" y="137"/>
                  </a:cubicBezTo>
                  <a:cubicBezTo>
                    <a:pt x="98" y="138"/>
                    <a:pt x="101" y="133"/>
                    <a:pt x="92" y="150"/>
                  </a:cubicBezTo>
                  <a:cubicBezTo>
                    <a:pt x="87" y="160"/>
                    <a:pt x="91" y="175"/>
                    <a:pt x="71" y="163"/>
                  </a:cubicBezTo>
                  <a:cubicBezTo>
                    <a:pt x="72" y="176"/>
                    <a:pt x="54" y="175"/>
                    <a:pt x="49" y="186"/>
                  </a:cubicBezTo>
                  <a:cubicBezTo>
                    <a:pt x="44" y="183"/>
                    <a:pt x="34" y="177"/>
                    <a:pt x="29" y="182"/>
                  </a:cubicBezTo>
                  <a:cubicBezTo>
                    <a:pt x="18" y="193"/>
                    <a:pt x="38" y="196"/>
                    <a:pt x="39" y="201"/>
                  </a:cubicBezTo>
                  <a:cubicBezTo>
                    <a:pt x="42" y="212"/>
                    <a:pt x="31" y="231"/>
                    <a:pt x="55" y="227"/>
                  </a:cubicBezTo>
                  <a:cubicBezTo>
                    <a:pt x="58" y="234"/>
                    <a:pt x="57" y="239"/>
                    <a:pt x="53" y="245"/>
                  </a:cubicBezTo>
                  <a:cubicBezTo>
                    <a:pt x="41" y="244"/>
                    <a:pt x="27" y="250"/>
                    <a:pt x="28" y="265"/>
                  </a:cubicBezTo>
                  <a:cubicBezTo>
                    <a:pt x="17" y="261"/>
                    <a:pt x="0" y="254"/>
                    <a:pt x="5" y="275"/>
                  </a:cubicBezTo>
                </a:path>
              </a:pathLst>
            </a:custGeom>
            <a:noFill/>
            <a:ln w="4763"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6" name="Freeform 4755"/>
            <p:cNvSpPr>
              <a:spLocks/>
            </p:cNvSpPr>
            <p:nvPr/>
          </p:nvSpPr>
          <p:spPr bwMode="auto">
            <a:xfrm>
              <a:off x="2319" y="972"/>
              <a:ext cx="478" cy="538"/>
            </a:xfrm>
            <a:custGeom>
              <a:avLst/>
              <a:gdLst>
                <a:gd name="T0" fmla="*/ 716 w 319"/>
                <a:gd name="T1" fmla="*/ 809 h 358"/>
                <a:gd name="T2" fmla="*/ 490 w 319"/>
                <a:gd name="T3" fmla="*/ 540 h 358"/>
                <a:gd name="T4" fmla="*/ 190 w 319"/>
                <a:gd name="T5" fmla="*/ 311 h 358"/>
                <a:gd name="T6" fmla="*/ 9 w 319"/>
                <a:gd name="T7" fmla="*/ 0 h 3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9" h="358">
                  <a:moveTo>
                    <a:pt x="319" y="358"/>
                  </a:moveTo>
                  <a:cubicBezTo>
                    <a:pt x="302" y="308"/>
                    <a:pt x="267" y="261"/>
                    <a:pt x="218" y="239"/>
                  </a:cubicBezTo>
                  <a:cubicBezTo>
                    <a:pt x="170" y="216"/>
                    <a:pt x="108" y="189"/>
                    <a:pt x="85" y="138"/>
                  </a:cubicBezTo>
                  <a:cubicBezTo>
                    <a:pt x="65" y="92"/>
                    <a:pt x="0" y="52"/>
                    <a:pt x="4" y="0"/>
                  </a:cubicBezTo>
                </a:path>
              </a:pathLst>
            </a:custGeom>
            <a:noFill/>
            <a:ln w="9525" cap="rnd">
              <a:solidFill>
                <a:srgbClr val="A273A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7" name="Freeform 4756"/>
            <p:cNvSpPr>
              <a:spLocks/>
            </p:cNvSpPr>
            <p:nvPr/>
          </p:nvSpPr>
          <p:spPr bwMode="auto">
            <a:xfrm>
              <a:off x="2221" y="2611"/>
              <a:ext cx="57" cy="57"/>
            </a:xfrm>
            <a:custGeom>
              <a:avLst/>
              <a:gdLst>
                <a:gd name="T0" fmla="*/ 75 w 38"/>
                <a:gd name="T1" fmla="*/ 63 h 38"/>
                <a:gd name="T2" fmla="*/ 23 w 38"/>
                <a:gd name="T3" fmla="*/ 75 h 38"/>
                <a:gd name="T4" fmla="*/ 9 w 38"/>
                <a:gd name="T5" fmla="*/ 23 h 38"/>
                <a:gd name="T6" fmla="*/ 62 w 38"/>
                <a:gd name="T7" fmla="*/ 12 h 38"/>
                <a:gd name="T8" fmla="*/ 75 w 38"/>
                <a:gd name="T9" fmla="*/ 63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8">
                  <a:moveTo>
                    <a:pt x="33" y="28"/>
                  </a:moveTo>
                  <a:cubicBezTo>
                    <a:pt x="29" y="36"/>
                    <a:pt x="18" y="38"/>
                    <a:pt x="10" y="33"/>
                  </a:cubicBezTo>
                  <a:cubicBezTo>
                    <a:pt x="2" y="29"/>
                    <a:pt x="0" y="18"/>
                    <a:pt x="4" y="10"/>
                  </a:cubicBezTo>
                  <a:cubicBezTo>
                    <a:pt x="9" y="2"/>
                    <a:pt x="19" y="0"/>
                    <a:pt x="27" y="5"/>
                  </a:cubicBezTo>
                  <a:cubicBezTo>
                    <a:pt x="35" y="9"/>
                    <a:pt x="38" y="20"/>
                    <a:pt x="3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8" name="Freeform 4757"/>
            <p:cNvSpPr>
              <a:spLocks/>
            </p:cNvSpPr>
            <p:nvPr/>
          </p:nvSpPr>
          <p:spPr bwMode="auto">
            <a:xfrm>
              <a:off x="2266" y="2577"/>
              <a:ext cx="42" cy="42"/>
            </a:xfrm>
            <a:custGeom>
              <a:avLst/>
              <a:gdLst>
                <a:gd name="T0" fmla="*/ 54 w 28"/>
                <a:gd name="T1" fmla="*/ 45 h 28"/>
                <a:gd name="T2" fmla="*/ 18 w 28"/>
                <a:gd name="T3" fmla="*/ 54 h 28"/>
                <a:gd name="T4" fmla="*/ 8 w 28"/>
                <a:gd name="T5" fmla="*/ 18 h 28"/>
                <a:gd name="T6" fmla="*/ 45 w 28"/>
                <a:gd name="T7" fmla="*/ 8 h 28"/>
                <a:gd name="T8" fmla="*/ 54 w 28"/>
                <a:gd name="T9" fmla="*/ 45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28">
                  <a:moveTo>
                    <a:pt x="24" y="20"/>
                  </a:moveTo>
                  <a:cubicBezTo>
                    <a:pt x="21" y="26"/>
                    <a:pt x="14" y="28"/>
                    <a:pt x="8" y="24"/>
                  </a:cubicBezTo>
                  <a:cubicBezTo>
                    <a:pt x="2" y="21"/>
                    <a:pt x="0" y="14"/>
                    <a:pt x="3" y="8"/>
                  </a:cubicBezTo>
                  <a:cubicBezTo>
                    <a:pt x="7" y="2"/>
                    <a:pt x="14" y="0"/>
                    <a:pt x="20" y="3"/>
                  </a:cubicBezTo>
                  <a:cubicBezTo>
                    <a:pt x="26" y="7"/>
                    <a:pt x="28" y="14"/>
                    <a:pt x="24"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759" name="Oval 4758"/>
            <p:cNvSpPr>
              <a:spLocks noChangeArrowheads="1"/>
            </p:cNvSpPr>
            <p:nvPr/>
          </p:nvSpPr>
          <p:spPr bwMode="auto">
            <a:xfrm>
              <a:off x="606" y="3314"/>
              <a:ext cx="16" cy="1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ltLang="en-US">
                <a:solidFill>
                  <a:srgbClr val="000000"/>
                </a:solidFill>
              </a:endParaRPr>
            </a:p>
          </p:txBody>
        </p:sp>
        <p:sp>
          <p:nvSpPr>
            <p:cNvPr id="4760" name="Freeform 4759"/>
            <p:cNvSpPr>
              <a:spLocks/>
            </p:cNvSpPr>
            <p:nvPr/>
          </p:nvSpPr>
          <p:spPr bwMode="auto">
            <a:xfrm>
              <a:off x="2197" y="2670"/>
              <a:ext cx="23" cy="22"/>
            </a:xfrm>
            <a:custGeom>
              <a:avLst/>
              <a:gdLst>
                <a:gd name="T0" fmla="*/ 31 w 15"/>
                <a:gd name="T1" fmla="*/ 23 h 15"/>
                <a:gd name="T2" fmla="*/ 9 w 15"/>
                <a:gd name="T3" fmla="*/ 28 h 15"/>
                <a:gd name="T4" fmla="*/ 3 w 15"/>
                <a:gd name="T5" fmla="*/ 9 h 15"/>
                <a:gd name="T6" fmla="*/ 26 w 15"/>
                <a:gd name="T7" fmla="*/ 1 h 15"/>
                <a:gd name="T8" fmla="*/ 31 w 15"/>
                <a:gd name="T9" fmla="*/ 23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3" y="11"/>
                  </a:moveTo>
                  <a:cubicBezTo>
                    <a:pt x="11" y="14"/>
                    <a:pt x="7" y="15"/>
                    <a:pt x="4" y="13"/>
                  </a:cubicBezTo>
                  <a:cubicBezTo>
                    <a:pt x="1" y="11"/>
                    <a:pt x="0" y="7"/>
                    <a:pt x="1" y="4"/>
                  </a:cubicBezTo>
                  <a:cubicBezTo>
                    <a:pt x="3" y="1"/>
                    <a:pt x="7" y="0"/>
                    <a:pt x="11" y="1"/>
                  </a:cubicBezTo>
                  <a:cubicBezTo>
                    <a:pt x="14" y="3"/>
                    <a:pt x="15" y="7"/>
                    <a:pt x="13"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grpSp>
      <p:grpSp>
        <p:nvGrpSpPr>
          <p:cNvPr id="4533" name="Group 4532"/>
          <p:cNvGrpSpPr>
            <a:grpSpLocks noChangeAspect="1"/>
          </p:cNvGrpSpPr>
          <p:nvPr/>
        </p:nvGrpSpPr>
        <p:grpSpPr bwMode="auto">
          <a:xfrm>
            <a:off x="3048000" y="1981200"/>
            <a:ext cx="446770" cy="457200"/>
            <a:chOff x="2928" y="1200"/>
            <a:chExt cx="2250" cy="1968"/>
          </a:xfrm>
        </p:grpSpPr>
        <p:sp>
          <p:nvSpPr>
            <p:cNvPr id="4534" name="Freeform 4533"/>
            <p:cNvSpPr>
              <a:spLocks/>
            </p:cNvSpPr>
            <p:nvPr/>
          </p:nvSpPr>
          <p:spPr bwMode="auto">
            <a:xfrm>
              <a:off x="2928" y="1571"/>
              <a:ext cx="343" cy="1197"/>
            </a:xfrm>
            <a:custGeom>
              <a:avLst/>
              <a:gdLst>
                <a:gd name="T0" fmla="*/ 859 w 137"/>
                <a:gd name="T1" fmla="*/ 0 h 449"/>
                <a:gd name="T2" fmla="*/ 0 w 137"/>
                <a:gd name="T3" fmla="*/ 1613 h 449"/>
                <a:gd name="T4" fmla="*/ 796 w 137"/>
                <a:gd name="T5" fmla="*/ 3183 h 449"/>
                <a:gd name="T6" fmla="*/ 801 w 137"/>
                <a:gd name="T7" fmla="*/ 3191 h 4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7" h="449">
                  <a:moveTo>
                    <a:pt x="137" y="0"/>
                  </a:moveTo>
                  <a:cubicBezTo>
                    <a:pt x="123" y="14"/>
                    <a:pt x="0" y="63"/>
                    <a:pt x="0" y="227"/>
                  </a:cubicBezTo>
                  <a:cubicBezTo>
                    <a:pt x="0" y="390"/>
                    <a:pt x="121" y="441"/>
                    <a:pt x="127" y="448"/>
                  </a:cubicBezTo>
                  <a:cubicBezTo>
                    <a:pt x="127" y="449"/>
                    <a:pt x="127" y="449"/>
                    <a:pt x="128" y="449"/>
                  </a:cubicBezTo>
                </a:path>
              </a:pathLst>
            </a:custGeom>
            <a:solidFill>
              <a:srgbClr val="F7FBF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35" name="Freeform 4534"/>
            <p:cNvSpPr>
              <a:spLocks/>
            </p:cNvSpPr>
            <p:nvPr/>
          </p:nvSpPr>
          <p:spPr bwMode="auto">
            <a:xfrm>
              <a:off x="3018" y="1696"/>
              <a:ext cx="225" cy="955"/>
            </a:xfrm>
            <a:custGeom>
              <a:avLst/>
              <a:gdLst>
                <a:gd name="T0" fmla="*/ 563 w 90"/>
                <a:gd name="T1" fmla="*/ 2548 h 358"/>
                <a:gd name="T2" fmla="*/ 0 w 90"/>
                <a:gd name="T3" fmla="*/ 1280 h 358"/>
                <a:gd name="T4" fmla="*/ 0 w 90"/>
                <a:gd name="T5" fmla="*/ 1280 h 358"/>
                <a:gd name="T6" fmla="*/ 563 w 90"/>
                <a:gd name="T7" fmla="*/ 0 h 3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0" h="358">
                  <a:moveTo>
                    <a:pt x="90" y="358"/>
                  </a:moveTo>
                  <a:cubicBezTo>
                    <a:pt x="51" y="321"/>
                    <a:pt x="0" y="268"/>
                    <a:pt x="0" y="180"/>
                  </a:cubicBezTo>
                  <a:cubicBezTo>
                    <a:pt x="0" y="180"/>
                    <a:pt x="0" y="180"/>
                    <a:pt x="0" y="180"/>
                  </a:cubicBezTo>
                  <a:cubicBezTo>
                    <a:pt x="0" y="92"/>
                    <a:pt x="50" y="38"/>
                    <a:pt x="90" y="0"/>
                  </a:cubicBezTo>
                </a:path>
              </a:pathLst>
            </a:custGeom>
            <a:solidFill>
              <a:srgbClr val="F2F1F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36" name="Freeform 4535"/>
            <p:cNvSpPr>
              <a:spLocks/>
            </p:cNvSpPr>
            <p:nvPr/>
          </p:nvSpPr>
          <p:spPr bwMode="auto">
            <a:xfrm>
              <a:off x="3203" y="1341"/>
              <a:ext cx="1498" cy="1675"/>
            </a:xfrm>
            <a:custGeom>
              <a:avLst/>
              <a:gdLst>
                <a:gd name="T0" fmla="*/ 3359 w 599"/>
                <a:gd name="T1" fmla="*/ 3643 h 628"/>
                <a:gd name="T2" fmla="*/ 3721 w 599"/>
                <a:gd name="T3" fmla="*/ 2368 h 628"/>
                <a:gd name="T4" fmla="*/ 3709 w 599"/>
                <a:gd name="T5" fmla="*/ 2056 h 628"/>
                <a:gd name="T6" fmla="*/ 3734 w 599"/>
                <a:gd name="T7" fmla="*/ 1779 h 628"/>
                <a:gd name="T8" fmla="*/ 3621 w 599"/>
                <a:gd name="T9" fmla="*/ 1523 h 628"/>
                <a:gd name="T10" fmla="*/ 3496 w 599"/>
                <a:gd name="T11" fmla="*/ 1160 h 628"/>
                <a:gd name="T12" fmla="*/ 1913 w 599"/>
                <a:gd name="T13" fmla="*/ 0 h 628"/>
                <a:gd name="T14" fmla="*/ 438 w 599"/>
                <a:gd name="T15" fmla="*/ 640 h 628"/>
                <a:gd name="T16" fmla="*/ 433 w 599"/>
                <a:gd name="T17" fmla="*/ 648 h 628"/>
                <a:gd name="T18" fmla="*/ 363 w 599"/>
                <a:gd name="T19" fmla="*/ 811 h 628"/>
                <a:gd name="T20" fmla="*/ 333 w 599"/>
                <a:gd name="T21" fmla="*/ 952 h 628"/>
                <a:gd name="T22" fmla="*/ 270 w 599"/>
                <a:gd name="T23" fmla="*/ 995 h 628"/>
                <a:gd name="T24" fmla="*/ 283 w 599"/>
                <a:gd name="T25" fmla="*/ 1080 h 628"/>
                <a:gd name="T26" fmla="*/ 225 w 599"/>
                <a:gd name="T27" fmla="*/ 1160 h 628"/>
                <a:gd name="T28" fmla="*/ 225 w 599"/>
                <a:gd name="T29" fmla="*/ 1272 h 628"/>
                <a:gd name="T30" fmla="*/ 125 w 599"/>
                <a:gd name="T31" fmla="*/ 1216 h 628"/>
                <a:gd name="T32" fmla="*/ 45 w 599"/>
                <a:gd name="T33" fmla="*/ 1379 h 628"/>
                <a:gd name="T34" fmla="*/ 38 w 599"/>
                <a:gd name="T35" fmla="*/ 1566 h 628"/>
                <a:gd name="T36" fmla="*/ 33 w 599"/>
                <a:gd name="T37" fmla="*/ 1707 h 628"/>
                <a:gd name="T38" fmla="*/ 0 w 599"/>
                <a:gd name="T39" fmla="*/ 1886 h 628"/>
                <a:gd name="T40" fmla="*/ 13 w 599"/>
                <a:gd name="T41" fmla="*/ 1891 h 628"/>
                <a:gd name="T42" fmla="*/ 300 w 599"/>
                <a:gd name="T43" fmla="*/ 1438 h 628"/>
                <a:gd name="T44" fmla="*/ 625 w 599"/>
                <a:gd name="T45" fmla="*/ 2227 h 628"/>
                <a:gd name="T46" fmla="*/ 625 w 599"/>
                <a:gd name="T47" fmla="*/ 2219 h 628"/>
                <a:gd name="T48" fmla="*/ 625 w 599"/>
                <a:gd name="T49" fmla="*/ 2227 h 628"/>
                <a:gd name="T50" fmla="*/ 625 w 599"/>
                <a:gd name="T51" fmla="*/ 2227 h 628"/>
                <a:gd name="T52" fmla="*/ 300 w 599"/>
                <a:gd name="T53" fmla="*/ 3017 h 628"/>
                <a:gd name="T54" fmla="*/ 8 w 599"/>
                <a:gd name="T55" fmla="*/ 2547 h 628"/>
                <a:gd name="T56" fmla="*/ 0 w 599"/>
                <a:gd name="T57" fmla="*/ 2561 h 628"/>
                <a:gd name="T58" fmla="*/ 33 w 599"/>
                <a:gd name="T59" fmla="*/ 2739 h 628"/>
                <a:gd name="T60" fmla="*/ 38 w 599"/>
                <a:gd name="T61" fmla="*/ 2881 h 628"/>
                <a:gd name="T62" fmla="*/ 45 w 599"/>
                <a:gd name="T63" fmla="*/ 3067 h 628"/>
                <a:gd name="T64" fmla="*/ 125 w 599"/>
                <a:gd name="T65" fmla="*/ 3230 h 628"/>
                <a:gd name="T66" fmla="*/ 238 w 599"/>
                <a:gd name="T67" fmla="*/ 3153 h 628"/>
                <a:gd name="T68" fmla="*/ 258 w 599"/>
                <a:gd name="T69" fmla="*/ 3286 h 628"/>
                <a:gd name="T70" fmla="*/ 308 w 599"/>
                <a:gd name="T71" fmla="*/ 3358 h 628"/>
                <a:gd name="T72" fmla="*/ 295 w 599"/>
                <a:gd name="T73" fmla="*/ 3443 h 628"/>
                <a:gd name="T74" fmla="*/ 333 w 599"/>
                <a:gd name="T75" fmla="*/ 3494 h 628"/>
                <a:gd name="T76" fmla="*/ 363 w 599"/>
                <a:gd name="T77" fmla="*/ 3635 h 628"/>
                <a:gd name="T78" fmla="*/ 425 w 599"/>
                <a:gd name="T79" fmla="*/ 3793 h 628"/>
                <a:gd name="T80" fmla="*/ 1913 w 599"/>
                <a:gd name="T81" fmla="*/ 4468 h 628"/>
                <a:gd name="T82" fmla="*/ 3359 w 599"/>
                <a:gd name="T83" fmla="*/ 3643 h 6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9" h="628">
                  <a:moveTo>
                    <a:pt x="537" y="512"/>
                  </a:moveTo>
                  <a:cubicBezTo>
                    <a:pt x="575" y="456"/>
                    <a:pt x="595" y="388"/>
                    <a:pt x="595" y="333"/>
                  </a:cubicBezTo>
                  <a:cubicBezTo>
                    <a:pt x="595" y="318"/>
                    <a:pt x="595" y="304"/>
                    <a:pt x="593" y="289"/>
                  </a:cubicBezTo>
                  <a:cubicBezTo>
                    <a:pt x="592" y="277"/>
                    <a:pt x="599" y="262"/>
                    <a:pt x="597" y="250"/>
                  </a:cubicBezTo>
                  <a:cubicBezTo>
                    <a:pt x="594" y="237"/>
                    <a:pt x="583" y="227"/>
                    <a:pt x="579" y="214"/>
                  </a:cubicBezTo>
                  <a:cubicBezTo>
                    <a:pt x="574" y="197"/>
                    <a:pt x="567" y="180"/>
                    <a:pt x="559" y="163"/>
                  </a:cubicBezTo>
                  <a:cubicBezTo>
                    <a:pt x="509" y="72"/>
                    <a:pt x="406" y="0"/>
                    <a:pt x="306" y="0"/>
                  </a:cubicBezTo>
                  <a:cubicBezTo>
                    <a:pt x="226" y="0"/>
                    <a:pt x="126" y="34"/>
                    <a:pt x="70" y="90"/>
                  </a:cubicBezTo>
                  <a:cubicBezTo>
                    <a:pt x="69" y="91"/>
                    <a:pt x="69" y="91"/>
                    <a:pt x="69" y="91"/>
                  </a:cubicBezTo>
                  <a:cubicBezTo>
                    <a:pt x="62" y="98"/>
                    <a:pt x="61" y="103"/>
                    <a:pt x="58" y="114"/>
                  </a:cubicBezTo>
                  <a:cubicBezTo>
                    <a:pt x="54" y="127"/>
                    <a:pt x="58" y="130"/>
                    <a:pt x="53" y="134"/>
                  </a:cubicBezTo>
                  <a:cubicBezTo>
                    <a:pt x="47" y="138"/>
                    <a:pt x="42" y="136"/>
                    <a:pt x="43" y="140"/>
                  </a:cubicBezTo>
                  <a:cubicBezTo>
                    <a:pt x="45" y="145"/>
                    <a:pt x="49" y="143"/>
                    <a:pt x="45" y="152"/>
                  </a:cubicBezTo>
                  <a:cubicBezTo>
                    <a:pt x="42" y="161"/>
                    <a:pt x="38" y="161"/>
                    <a:pt x="36" y="163"/>
                  </a:cubicBezTo>
                  <a:cubicBezTo>
                    <a:pt x="32" y="169"/>
                    <a:pt x="44" y="174"/>
                    <a:pt x="36" y="179"/>
                  </a:cubicBezTo>
                  <a:cubicBezTo>
                    <a:pt x="29" y="184"/>
                    <a:pt x="30" y="172"/>
                    <a:pt x="20" y="171"/>
                  </a:cubicBezTo>
                  <a:cubicBezTo>
                    <a:pt x="14" y="170"/>
                    <a:pt x="8" y="180"/>
                    <a:pt x="7" y="194"/>
                  </a:cubicBezTo>
                  <a:cubicBezTo>
                    <a:pt x="6" y="202"/>
                    <a:pt x="6" y="215"/>
                    <a:pt x="6" y="220"/>
                  </a:cubicBezTo>
                  <a:cubicBezTo>
                    <a:pt x="6" y="225"/>
                    <a:pt x="5" y="232"/>
                    <a:pt x="5" y="240"/>
                  </a:cubicBezTo>
                  <a:cubicBezTo>
                    <a:pt x="4" y="249"/>
                    <a:pt x="2" y="259"/>
                    <a:pt x="0" y="265"/>
                  </a:cubicBezTo>
                  <a:cubicBezTo>
                    <a:pt x="2" y="266"/>
                    <a:pt x="2" y="266"/>
                    <a:pt x="2" y="266"/>
                  </a:cubicBezTo>
                  <a:cubicBezTo>
                    <a:pt x="10" y="228"/>
                    <a:pt x="28" y="202"/>
                    <a:pt x="48" y="202"/>
                  </a:cubicBezTo>
                  <a:cubicBezTo>
                    <a:pt x="77" y="202"/>
                    <a:pt x="100" y="252"/>
                    <a:pt x="100" y="313"/>
                  </a:cubicBezTo>
                  <a:cubicBezTo>
                    <a:pt x="100" y="313"/>
                    <a:pt x="100" y="312"/>
                    <a:pt x="100" y="312"/>
                  </a:cubicBezTo>
                  <a:cubicBezTo>
                    <a:pt x="100" y="313"/>
                    <a:pt x="100" y="313"/>
                    <a:pt x="100" y="313"/>
                  </a:cubicBezTo>
                  <a:cubicBezTo>
                    <a:pt x="100" y="313"/>
                    <a:pt x="100" y="313"/>
                    <a:pt x="100" y="313"/>
                  </a:cubicBezTo>
                  <a:cubicBezTo>
                    <a:pt x="100" y="374"/>
                    <a:pt x="77" y="424"/>
                    <a:pt x="48" y="424"/>
                  </a:cubicBezTo>
                  <a:cubicBezTo>
                    <a:pt x="27" y="424"/>
                    <a:pt x="9" y="397"/>
                    <a:pt x="1" y="358"/>
                  </a:cubicBezTo>
                  <a:cubicBezTo>
                    <a:pt x="0" y="360"/>
                    <a:pt x="0" y="360"/>
                    <a:pt x="0" y="360"/>
                  </a:cubicBezTo>
                  <a:cubicBezTo>
                    <a:pt x="3" y="366"/>
                    <a:pt x="4" y="375"/>
                    <a:pt x="5" y="385"/>
                  </a:cubicBezTo>
                  <a:cubicBezTo>
                    <a:pt x="5" y="393"/>
                    <a:pt x="6" y="400"/>
                    <a:pt x="6" y="405"/>
                  </a:cubicBezTo>
                  <a:cubicBezTo>
                    <a:pt x="6" y="410"/>
                    <a:pt x="6" y="423"/>
                    <a:pt x="7" y="431"/>
                  </a:cubicBezTo>
                  <a:cubicBezTo>
                    <a:pt x="8" y="445"/>
                    <a:pt x="14" y="455"/>
                    <a:pt x="20" y="454"/>
                  </a:cubicBezTo>
                  <a:cubicBezTo>
                    <a:pt x="30" y="453"/>
                    <a:pt x="31" y="438"/>
                    <a:pt x="38" y="443"/>
                  </a:cubicBezTo>
                  <a:cubicBezTo>
                    <a:pt x="46" y="448"/>
                    <a:pt x="36" y="456"/>
                    <a:pt x="41" y="462"/>
                  </a:cubicBezTo>
                  <a:cubicBezTo>
                    <a:pt x="43" y="464"/>
                    <a:pt x="46" y="463"/>
                    <a:pt x="49" y="472"/>
                  </a:cubicBezTo>
                  <a:cubicBezTo>
                    <a:pt x="52" y="481"/>
                    <a:pt x="48" y="479"/>
                    <a:pt x="47" y="484"/>
                  </a:cubicBezTo>
                  <a:cubicBezTo>
                    <a:pt x="45" y="488"/>
                    <a:pt x="47" y="487"/>
                    <a:pt x="53" y="491"/>
                  </a:cubicBezTo>
                  <a:cubicBezTo>
                    <a:pt x="58" y="495"/>
                    <a:pt x="54" y="498"/>
                    <a:pt x="58" y="511"/>
                  </a:cubicBezTo>
                  <a:cubicBezTo>
                    <a:pt x="61" y="522"/>
                    <a:pt x="62" y="526"/>
                    <a:pt x="68" y="533"/>
                  </a:cubicBezTo>
                  <a:cubicBezTo>
                    <a:pt x="126" y="588"/>
                    <a:pt x="230" y="628"/>
                    <a:pt x="306" y="628"/>
                  </a:cubicBezTo>
                  <a:cubicBezTo>
                    <a:pt x="388" y="628"/>
                    <a:pt x="484" y="583"/>
                    <a:pt x="537" y="512"/>
                  </a:cubicBezTo>
                  <a:close/>
                </a:path>
              </a:pathLst>
            </a:custGeom>
            <a:solidFill>
              <a:srgbClr val="F2C3A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37" name="Freeform 4536"/>
            <p:cNvSpPr>
              <a:spLocks/>
            </p:cNvSpPr>
            <p:nvPr/>
          </p:nvSpPr>
          <p:spPr bwMode="auto">
            <a:xfrm>
              <a:off x="3171" y="1656"/>
              <a:ext cx="227" cy="1051"/>
            </a:xfrm>
            <a:custGeom>
              <a:avLst/>
              <a:gdLst>
                <a:gd name="T0" fmla="*/ 404 w 91"/>
                <a:gd name="T1" fmla="*/ 43 h 394"/>
                <a:gd name="T2" fmla="*/ 92 w 91"/>
                <a:gd name="T3" fmla="*/ 504 h 394"/>
                <a:gd name="T4" fmla="*/ 42 w 91"/>
                <a:gd name="T5" fmla="*/ 1131 h 394"/>
                <a:gd name="T6" fmla="*/ 92 w 91"/>
                <a:gd name="T7" fmla="*/ 2235 h 394"/>
                <a:gd name="T8" fmla="*/ 237 w 91"/>
                <a:gd name="T9" fmla="*/ 2547 h 394"/>
                <a:gd name="T10" fmla="*/ 304 w 91"/>
                <a:gd name="T11" fmla="*/ 2697 h 394"/>
                <a:gd name="T12" fmla="*/ 392 w 91"/>
                <a:gd name="T13" fmla="*/ 2769 h 394"/>
                <a:gd name="T14" fmla="*/ 437 w 91"/>
                <a:gd name="T15" fmla="*/ 2726 h 394"/>
                <a:gd name="T16" fmla="*/ 449 w 91"/>
                <a:gd name="T17" fmla="*/ 2398 h 394"/>
                <a:gd name="T18" fmla="*/ 554 w 91"/>
                <a:gd name="T19" fmla="*/ 1814 h 394"/>
                <a:gd name="T20" fmla="*/ 524 w 91"/>
                <a:gd name="T21" fmla="*/ 1038 h 394"/>
                <a:gd name="T22" fmla="*/ 516 w 91"/>
                <a:gd name="T23" fmla="*/ 747 h 394"/>
                <a:gd name="T24" fmla="*/ 424 w 91"/>
                <a:gd name="T25" fmla="*/ 504 h 394"/>
                <a:gd name="T26" fmla="*/ 429 w 91"/>
                <a:gd name="T27" fmla="*/ 72 h 394"/>
                <a:gd name="T28" fmla="*/ 392 w 91"/>
                <a:gd name="T29" fmla="*/ 13 h 3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1" h="394">
                  <a:moveTo>
                    <a:pt x="65" y="6"/>
                  </a:moveTo>
                  <a:cubicBezTo>
                    <a:pt x="43" y="27"/>
                    <a:pt x="25" y="42"/>
                    <a:pt x="15" y="71"/>
                  </a:cubicBezTo>
                  <a:cubicBezTo>
                    <a:pt x="6" y="100"/>
                    <a:pt x="8" y="129"/>
                    <a:pt x="7" y="159"/>
                  </a:cubicBezTo>
                  <a:cubicBezTo>
                    <a:pt x="4" y="211"/>
                    <a:pt x="0" y="263"/>
                    <a:pt x="15" y="314"/>
                  </a:cubicBezTo>
                  <a:cubicBezTo>
                    <a:pt x="20" y="330"/>
                    <a:pt x="32" y="342"/>
                    <a:pt x="38" y="358"/>
                  </a:cubicBezTo>
                  <a:cubicBezTo>
                    <a:pt x="41" y="368"/>
                    <a:pt x="43" y="372"/>
                    <a:pt x="49" y="379"/>
                  </a:cubicBezTo>
                  <a:cubicBezTo>
                    <a:pt x="54" y="385"/>
                    <a:pt x="56" y="394"/>
                    <a:pt x="63" y="389"/>
                  </a:cubicBezTo>
                  <a:cubicBezTo>
                    <a:pt x="68" y="386"/>
                    <a:pt x="70" y="388"/>
                    <a:pt x="70" y="383"/>
                  </a:cubicBezTo>
                  <a:cubicBezTo>
                    <a:pt x="70" y="370"/>
                    <a:pt x="69" y="350"/>
                    <a:pt x="72" y="337"/>
                  </a:cubicBezTo>
                  <a:cubicBezTo>
                    <a:pt x="79" y="312"/>
                    <a:pt x="87" y="282"/>
                    <a:pt x="89" y="255"/>
                  </a:cubicBezTo>
                  <a:cubicBezTo>
                    <a:pt x="91" y="218"/>
                    <a:pt x="84" y="183"/>
                    <a:pt x="84" y="146"/>
                  </a:cubicBezTo>
                  <a:cubicBezTo>
                    <a:pt x="84" y="133"/>
                    <a:pt x="87" y="118"/>
                    <a:pt x="83" y="105"/>
                  </a:cubicBezTo>
                  <a:cubicBezTo>
                    <a:pt x="79" y="90"/>
                    <a:pt x="69" y="87"/>
                    <a:pt x="68" y="71"/>
                  </a:cubicBezTo>
                  <a:cubicBezTo>
                    <a:pt x="67" y="60"/>
                    <a:pt x="69" y="20"/>
                    <a:pt x="69" y="10"/>
                  </a:cubicBezTo>
                  <a:cubicBezTo>
                    <a:pt x="68" y="0"/>
                    <a:pt x="61" y="12"/>
                    <a:pt x="63" y="2"/>
                  </a:cubicBezTo>
                </a:path>
              </a:pathLst>
            </a:custGeom>
            <a:solidFill>
              <a:srgbClr val="D5AC9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38" name="Freeform 4537"/>
            <p:cNvSpPr>
              <a:spLocks/>
            </p:cNvSpPr>
            <p:nvPr/>
          </p:nvSpPr>
          <p:spPr bwMode="auto">
            <a:xfrm>
              <a:off x="3218" y="2333"/>
              <a:ext cx="160" cy="171"/>
            </a:xfrm>
            <a:custGeom>
              <a:avLst/>
              <a:gdLst>
                <a:gd name="T0" fmla="*/ 0 w 64"/>
                <a:gd name="T1" fmla="*/ 315 h 64"/>
                <a:gd name="T2" fmla="*/ 88 w 64"/>
                <a:gd name="T3" fmla="*/ 350 h 64"/>
                <a:gd name="T4" fmla="*/ 233 w 64"/>
                <a:gd name="T5" fmla="*/ 444 h 64"/>
                <a:gd name="T6" fmla="*/ 400 w 64"/>
                <a:gd name="T7" fmla="*/ 294 h 64"/>
                <a:gd name="T8" fmla="*/ 275 w 64"/>
                <a:gd name="T9" fmla="*/ 315 h 64"/>
                <a:gd name="T10" fmla="*/ 108 w 64"/>
                <a:gd name="T11" fmla="*/ 184 h 64"/>
                <a:gd name="T12" fmla="*/ 33 w 64"/>
                <a:gd name="T13" fmla="*/ 43 h 64"/>
                <a:gd name="T14" fmla="*/ 0 w 64"/>
                <a:gd name="T15" fmla="*/ 0 h 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64">
                  <a:moveTo>
                    <a:pt x="0" y="44"/>
                  </a:moveTo>
                  <a:cubicBezTo>
                    <a:pt x="2" y="31"/>
                    <a:pt x="9" y="44"/>
                    <a:pt x="14" y="49"/>
                  </a:cubicBezTo>
                  <a:cubicBezTo>
                    <a:pt x="21" y="55"/>
                    <a:pt x="27" y="61"/>
                    <a:pt x="37" y="62"/>
                  </a:cubicBezTo>
                  <a:cubicBezTo>
                    <a:pt x="49" y="64"/>
                    <a:pt x="61" y="54"/>
                    <a:pt x="64" y="41"/>
                  </a:cubicBezTo>
                  <a:cubicBezTo>
                    <a:pt x="58" y="39"/>
                    <a:pt x="50" y="45"/>
                    <a:pt x="44" y="44"/>
                  </a:cubicBezTo>
                  <a:cubicBezTo>
                    <a:pt x="33" y="43"/>
                    <a:pt x="23" y="35"/>
                    <a:pt x="17" y="26"/>
                  </a:cubicBezTo>
                  <a:cubicBezTo>
                    <a:pt x="12" y="20"/>
                    <a:pt x="9" y="14"/>
                    <a:pt x="5" y="6"/>
                  </a:cubicBezTo>
                  <a:cubicBezTo>
                    <a:pt x="3" y="4"/>
                    <a:pt x="2" y="2"/>
                    <a:pt x="0" y="0"/>
                  </a:cubicBezTo>
                </a:path>
              </a:pathLst>
            </a:custGeom>
            <a:solidFill>
              <a:srgbClr val="CE9E9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39" name="Freeform 4538"/>
            <p:cNvSpPr>
              <a:spLocks/>
            </p:cNvSpPr>
            <p:nvPr/>
          </p:nvSpPr>
          <p:spPr bwMode="auto">
            <a:xfrm>
              <a:off x="3098" y="2013"/>
              <a:ext cx="183" cy="379"/>
            </a:xfrm>
            <a:custGeom>
              <a:avLst/>
              <a:gdLst>
                <a:gd name="T0" fmla="*/ 196 w 73"/>
                <a:gd name="T1" fmla="*/ 0 h 142"/>
                <a:gd name="T2" fmla="*/ 208 w 73"/>
                <a:gd name="T3" fmla="*/ 849 h 142"/>
                <a:gd name="T4" fmla="*/ 283 w 73"/>
                <a:gd name="T5" fmla="*/ 0 h 142"/>
                <a:gd name="T6" fmla="*/ 0 60000 65536"/>
                <a:gd name="T7" fmla="*/ 0 60000 65536"/>
                <a:gd name="T8" fmla="*/ 0 60000 65536"/>
              </a:gdLst>
              <a:ahLst/>
              <a:cxnLst>
                <a:cxn ang="T6">
                  <a:pos x="T0" y="T1"/>
                </a:cxn>
                <a:cxn ang="T7">
                  <a:pos x="T2" y="T3"/>
                </a:cxn>
                <a:cxn ang="T8">
                  <a:pos x="T4" y="T5"/>
                </a:cxn>
              </a:cxnLst>
              <a:rect l="0" t="0" r="r" b="b"/>
              <a:pathLst>
                <a:path w="73" h="142">
                  <a:moveTo>
                    <a:pt x="31" y="0"/>
                  </a:moveTo>
                  <a:cubicBezTo>
                    <a:pt x="11" y="25"/>
                    <a:pt x="0" y="100"/>
                    <a:pt x="33" y="119"/>
                  </a:cubicBezTo>
                  <a:cubicBezTo>
                    <a:pt x="73" y="142"/>
                    <a:pt x="59" y="18"/>
                    <a:pt x="45" y="0"/>
                  </a:cubicBezTo>
                </a:path>
              </a:pathLst>
            </a:custGeom>
            <a:solidFill>
              <a:srgbClr val="D5AC9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0" name="Freeform 4539"/>
            <p:cNvSpPr>
              <a:spLocks/>
            </p:cNvSpPr>
            <p:nvPr/>
          </p:nvSpPr>
          <p:spPr bwMode="auto">
            <a:xfrm>
              <a:off x="3151" y="2051"/>
              <a:ext cx="50" cy="112"/>
            </a:xfrm>
            <a:custGeom>
              <a:avLst/>
              <a:gdLst>
                <a:gd name="T0" fmla="*/ 113 w 20"/>
                <a:gd name="T1" fmla="*/ 128 h 42"/>
                <a:gd name="T2" fmla="*/ 20 w 20"/>
                <a:gd name="T3" fmla="*/ 299 h 42"/>
                <a:gd name="T4" fmla="*/ 33 w 20"/>
                <a:gd name="T5" fmla="*/ 141 h 42"/>
                <a:gd name="T6" fmla="*/ 63 w 20"/>
                <a:gd name="T7" fmla="*/ 56 h 42"/>
                <a:gd name="T8" fmla="*/ 125 w 20"/>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2">
                  <a:moveTo>
                    <a:pt x="18" y="18"/>
                  </a:moveTo>
                  <a:cubicBezTo>
                    <a:pt x="7" y="24"/>
                    <a:pt x="8" y="31"/>
                    <a:pt x="3" y="42"/>
                  </a:cubicBezTo>
                  <a:cubicBezTo>
                    <a:pt x="0" y="38"/>
                    <a:pt x="4" y="25"/>
                    <a:pt x="5" y="20"/>
                  </a:cubicBezTo>
                  <a:cubicBezTo>
                    <a:pt x="6" y="17"/>
                    <a:pt x="7" y="11"/>
                    <a:pt x="10" y="8"/>
                  </a:cubicBezTo>
                  <a:cubicBezTo>
                    <a:pt x="13" y="5"/>
                    <a:pt x="19" y="5"/>
                    <a:pt x="20" y="0"/>
                  </a:cubicBezTo>
                </a:path>
              </a:pathLst>
            </a:custGeom>
            <a:solidFill>
              <a:srgbClr val="CE9E94"/>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1" name="Freeform 4540"/>
            <p:cNvSpPr>
              <a:spLocks/>
            </p:cNvSpPr>
            <p:nvPr/>
          </p:nvSpPr>
          <p:spPr bwMode="auto">
            <a:xfrm>
              <a:off x="3106" y="2373"/>
              <a:ext cx="102" cy="195"/>
            </a:xfrm>
            <a:custGeom>
              <a:avLst/>
              <a:gdLst>
                <a:gd name="T0" fmla="*/ 0 w 41"/>
                <a:gd name="T1" fmla="*/ 0 h 73"/>
                <a:gd name="T2" fmla="*/ 55 w 41"/>
                <a:gd name="T3" fmla="*/ 272 h 73"/>
                <a:gd name="T4" fmla="*/ 129 w 41"/>
                <a:gd name="T5" fmla="*/ 457 h 73"/>
                <a:gd name="T6" fmla="*/ 192 w 41"/>
                <a:gd name="T7" fmla="*/ 513 h 73"/>
                <a:gd name="T8" fmla="*/ 124 w 41"/>
                <a:gd name="T9" fmla="*/ 248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73">
                  <a:moveTo>
                    <a:pt x="0" y="0"/>
                  </a:moveTo>
                  <a:cubicBezTo>
                    <a:pt x="1" y="5"/>
                    <a:pt x="5" y="22"/>
                    <a:pt x="9" y="38"/>
                  </a:cubicBezTo>
                  <a:cubicBezTo>
                    <a:pt x="11" y="48"/>
                    <a:pt x="14" y="57"/>
                    <a:pt x="21" y="64"/>
                  </a:cubicBezTo>
                  <a:cubicBezTo>
                    <a:pt x="23" y="67"/>
                    <a:pt x="28" y="73"/>
                    <a:pt x="31" y="72"/>
                  </a:cubicBezTo>
                  <a:cubicBezTo>
                    <a:pt x="41" y="70"/>
                    <a:pt x="21" y="38"/>
                    <a:pt x="20" y="35"/>
                  </a:cubicBezTo>
                </a:path>
              </a:pathLst>
            </a:custGeom>
            <a:solidFill>
              <a:srgbClr val="F2F1F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2" name="Freeform 4541"/>
            <p:cNvSpPr>
              <a:spLocks/>
            </p:cNvSpPr>
            <p:nvPr/>
          </p:nvSpPr>
          <p:spPr bwMode="auto">
            <a:xfrm>
              <a:off x="3098" y="1821"/>
              <a:ext cx="68" cy="203"/>
            </a:xfrm>
            <a:custGeom>
              <a:avLst/>
              <a:gdLst>
                <a:gd name="T0" fmla="*/ 38 w 27"/>
                <a:gd name="T1" fmla="*/ 120 h 76"/>
                <a:gd name="T2" fmla="*/ 13 w 27"/>
                <a:gd name="T3" fmla="*/ 299 h 76"/>
                <a:gd name="T4" fmla="*/ 13 w 27"/>
                <a:gd name="T5" fmla="*/ 542 h 76"/>
                <a:gd name="T6" fmla="*/ 88 w 27"/>
                <a:gd name="T7" fmla="*/ 200 h 76"/>
                <a:gd name="T8" fmla="*/ 171 w 27"/>
                <a:gd name="T9" fmla="*/ 0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76">
                  <a:moveTo>
                    <a:pt x="6" y="17"/>
                  </a:moveTo>
                  <a:cubicBezTo>
                    <a:pt x="2" y="25"/>
                    <a:pt x="2" y="34"/>
                    <a:pt x="2" y="42"/>
                  </a:cubicBezTo>
                  <a:cubicBezTo>
                    <a:pt x="2" y="54"/>
                    <a:pt x="0" y="65"/>
                    <a:pt x="2" y="76"/>
                  </a:cubicBezTo>
                  <a:cubicBezTo>
                    <a:pt x="4" y="61"/>
                    <a:pt x="9" y="43"/>
                    <a:pt x="14" y="28"/>
                  </a:cubicBezTo>
                  <a:cubicBezTo>
                    <a:pt x="17" y="18"/>
                    <a:pt x="25" y="10"/>
                    <a:pt x="27" y="0"/>
                  </a:cubicBezTo>
                </a:path>
              </a:pathLst>
            </a:custGeom>
            <a:solidFill>
              <a:srgbClr val="F2F1F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3" name="Freeform 4542"/>
            <p:cNvSpPr>
              <a:spLocks/>
            </p:cNvSpPr>
            <p:nvPr/>
          </p:nvSpPr>
          <p:spPr bwMode="auto">
            <a:xfrm>
              <a:off x="3218" y="2453"/>
              <a:ext cx="1960" cy="715"/>
            </a:xfrm>
            <a:custGeom>
              <a:avLst/>
              <a:gdLst>
                <a:gd name="T0" fmla="*/ 4900 w 784"/>
                <a:gd name="T1" fmla="*/ 227 h 268"/>
                <a:gd name="T2" fmla="*/ 4783 w 784"/>
                <a:gd name="T3" fmla="*/ 179 h 268"/>
                <a:gd name="T4" fmla="*/ 4050 w 784"/>
                <a:gd name="T5" fmla="*/ 21 h 268"/>
                <a:gd name="T6" fmla="*/ 3713 w 784"/>
                <a:gd name="T7" fmla="*/ 312 h 268"/>
                <a:gd name="T8" fmla="*/ 1858 w 784"/>
                <a:gd name="T9" fmla="*/ 1707 h 268"/>
                <a:gd name="T10" fmla="*/ 88 w 784"/>
                <a:gd name="T11" fmla="*/ 563 h 268"/>
                <a:gd name="T12" fmla="*/ 83 w 784"/>
                <a:gd name="T13" fmla="*/ 568 h 268"/>
                <a:gd name="T14" fmla="*/ 100 w 784"/>
                <a:gd name="T15" fmla="*/ 747 h 268"/>
                <a:gd name="T16" fmla="*/ 70 w 784"/>
                <a:gd name="T17" fmla="*/ 832 h 268"/>
                <a:gd name="T18" fmla="*/ 70 w 784"/>
                <a:gd name="T19" fmla="*/ 832 h 268"/>
                <a:gd name="T20" fmla="*/ 1845 w 784"/>
                <a:gd name="T21" fmla="*/ 1908 h 268"/>
                <a:gd name="T22" fmla="*/ 3883 w 784"/>
                <a:gd name="T23" fmla="*/ 406 h 268"/>
                <a:gd name="T24" fmla="*/ 4325 w 784"/>
                <a:gd name="T25" fmla="*/ 235 h 268"/>
                <a:gd name="T26" fmla="*/ 4900 w 784"/>
                <a:gd name="T27" fmla="*/ 440 h 268"/>
                <a:gd name="T28" fmla="*/ 4900 w 784"/>
                <a:gd name="T29" fmla="*/ 227 h 2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84" h="268">
                  <a:moveTo>
                    <a:pt x="784" y="32"/>
                  </a:moveTo>
                  <a:cubicBezTo>
                    <a:pt x="778" y="30"/>
                    <a:pt x="771" y="27"/>
                    <a:pt x="765" y="25"/>
                  </a:cubicBezTo>
                  <a:cubicBezTo>
                    <a:pt x="727" y="9"/>
                    <a:pt x="679" y="0"/>
                    <a:pt x="648" y="3"/>
                  </a:cubicBezTo>
                  <a:cubicBezTo>
                    <a:pt x="621" y="3"/>
                    <a:pt x="599" y="23"/>
                    <a:pt x="594" y="44"/>
                  </a:cubicBezTo>
                  <a:cubicBezTo>
                    <a:pt x="550" y="170"/>
                    <a:pt x="432" y="240"/>
                    <a:pt x="297" y="240"/>
                  </a:cubicBezTo>
                  <a:cubicBezTo>
                    <a:pt x="186" y="240"/>
                    <a:pt x="78" y="174"/>
                    <a:pt x="14" y="79"/>
                  </a:cubicBezTo>
                  <a:cubicBezTo>
                    <a:pt x="13" y="80"/>
                    <a:pt x="13" y="80"/>
                    <a:pt x="13" y="80"/>
                  </a:cubicBezTo>
                  <a:cubicBezTo>
                    <a:pt x="14" y="85"/>
                    <a:pt x="0" y="79"/>
                    <a:pt x="16" y="105"/>
                  </a:cubicBezTo>
                  <a:cubicBezTo>
                    <a:pt x="21" y="113"/>
                    <a:pt x="17" y="125"/>
                    <a:pt x="11" y="117"/>
                  </a:cubicBezTo>
                  <a:cubicBezTo>
                    <a:pt x="11" y="117"/>
                    <a:pt x="11" y="117"/>
                    <a:pt x="11" y="117"/>
                  </a:cubicBezTo>
                  <a:cubicBezTo>
                    <a:pt x="75" y="209"/>
                    <a:pt x="178" y="268"/>
                    <a:pt x="295" y="268"/>
                  </a:cubicBezTo>
                  <a:cubicBezTo>
                    <a:pt x="447" y="268"/>
                    <a:pt x="572" y="198"/>
                    <a:pt x="621" y="57"/>
                  </a:cubicBezTo>
                  <a:cubicBezTo>
                    <a:pt x="631" y="24"/>
                    <a:pt x="660" y="30"/>
                    <a:pt x="692" y="33"/>
                  </a:cubicBezTo>
                  <a:cubicBezTo>
                    <a:pt x="717" y="36"/>
                    <a:pt x="750" y="47"/>
                    <a:pt x="784" y="62"/>
                  </a:cubicBezTo>
                  <a:lnTo>
                    <a:pt x="784" y="32"/>
                  </a:lnTo>
                  <a:close/>
                </a:path>
              </a:pathLst>
            </a:custGeom>
            <a:solidFill>
              <a:srgbClr val="EFF6F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4" name="Freeform 4543"/>
            <p:cNvSpPr>
              <a:spLocks/>
            </p:cNvSpPr>
            <p:nvPr/>
          </p:nvSpPr>
          <p:spPr bwMode="auto">
            <a:xfrm>
              <a:off x="3246" y="1200"/>
              <a:ext cx="1932" cy="1088"/>
            </a:xfrm>
            <a:custGeom>
              <a:avLst/>
              <a:gdLst>
                <a:gd name="T0" fmla="*/ 4829 w 773"/>
                <a:gd name="T1" fmla="*/ 2709 h 408"/>
                <a:gd name="T2" fmla="*/ 4329 w 773"/>
                <a:gd name="T3" fmla="*/ 2581 h 408"/>
                <a:gd name="T4" fmla="*/ 4024 w 773"/>
                <a:gd name="T5" fmla="*/ 2227 h 408"/>
                <a:gd name="T6" fmla="*/ 1775 w 773"/>
                <a:gd name="T7" fmla="*/ 13 h 408"/>
                <a:gd name="T8" fmla="*/ 55 w 773"/>
                <a:gd name="T9" fmla="*/ 995 h 408"/>
                <a:gd name="T10" fmla="*/ 62 w 773"/>
                <a:gd name="T11" fmla="*/ 989 h 408"/>
                <a:gd name="T12" fmla="*/ 87 w 773"/>
                <a:gd name="T13" fmla="*/ 1045 h 408"/>
                <a:gd name="T14" fmla="*/ 12 w 773"/>
                <a:gd name="T15" fmla="*/ 1181 h 408"/>
                <a:gd name="T16" fmla="*/ 5 w 773"/>
                <a:gd name="T17" fmla="*/ 1309 h 408"/>
                <a:gd name="T18" fmla="*/ 5 w 773"/>
                <a:gd name="T19" fmla="*/ 1315 h 408"/>
                <a:gd name="T20" fmla="*/ 1787 w 773"/>
                <a:gd name="T21" fmla="*/ 179 h 408"/>
                <a:gd name="T22" fmla="*/ 3824 w 773"/>
                <a:gd name="T23" fmla="*/ 2253 h 408"/>
                <a:gd name="T24" fmla="*/ 4061 w 773"/>
                <a:gd name="T25" fmla="*/ 2653 h 408"/>
                <a:gd name="T26" fmla="*/ 4429 w 773"/>
                <a:gd name="T27" fmla="*/ 2773 h 408"/>
                <a:gd name="T28" fmla="*/ 4829 w 773"/>
                <a:gd name="T29" fmla="*/ 2901 h 408"/>
                <a:gd name="T30" fmla="*/ 4829 w 773"/>
                <a:gd name="T31" fmla="*/ 2709 h 40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73" h="408">
                  <a:moveTo>
                    <a:pt x="773" y="381"/>
                  </a:moveTo>
                  <a:cubicBezTo>
                    <a:pt x="737" y="371"/>
                    <a:pt x="708" y="365"/>
                    <a:pt x="693" y="363"/>
                  </a:cubicBezTo>
                  <a:cubicBezTo>
                    <a:pt x="660" y="357"/>
                    <a:pt x="648" y="335"/>
                    <a:pt x="644" y="313"/>
                  </a:cubicBezTo>
                  <a:cubicBezTo>
                    <a:pt x="608" y="150"/>
                    <a:pt x="484" y="4"/>
                    <a:pt x="284" y="2"/>
                  </a:cubicBezTo>
                  <a:cubicBezTo>
                    <a:pt x="173" y="0"/>
                    <a:pt x="74" y="55"/>
                    <a:pt x="9" y="140"/>
                  </a:cubicBezTo>
                  <a:cubicBezTo>
                    <a:pt x="9" y="139"/>
                    <a:pt x="10" y="139"/>
                    <a:pt x="10" y="139"/>
                  </a:cubicBezTo>
                  <a:cubicBezTo>
                    <a:pt x="12" y="137"/>
                    <a:pt x="16" y="139"/>
                    <a:pt x="14" y="147"/>
                  </a:cubicBezTo>
                  <a:cubicBezTo>
                    <a:pt x="13" y="155"/>
                    <a:pt x="4" y="155"/>
                    <a:pt x="2" y="166"/>
                  </a:cubicBezTo>
                  <a:cubicBezTo>
                    <a:pt x="0" y="175"/>
                    <a:pt x="3" y="180"/>
                    <a:pt x="1" y="184"/>
                  </a:cubicBezTo>
                  <a:cubicBezTo>
                    <a:pt x="1" y="185"/>
                    <a:pt x="1" y="185"/>
                    <a:pt x="1" y="185"/>
                  </a:cubicBezTo>
                  <a:cubicBezTo>
                    <a:pt x="65" y="90"/>
                    <a:pt x="174" y="25"/>
                    <a:pt x="286" y="25"/>
                  </a:cubicBezTo>
                  <a:cubicBezTo>
                    <a:pt x="452" y="25"/>
                    <a:pt x="578" y="165"/>
                    <a:pt x="612" y="317"/>
                  </a:cubicBezTo>
                  <a:cubicBezTo>
                    <a:pt x="614" y="334"/>
                    <a:pt x="629" y="361"/>
                    <a:pt x="650" y="373"/>
                  </a:cubicBezTo>
                  <a:cubicBezTo>
                    <a:pt x="655" y="375"/>
                    <a:pt x="689" y="386"/>
                    <a:pt x="709" y="390"/>
                  </a:cubicBezTo>
                  <a:cubicBezTo>
                    <a:pt x="721" y="392"/>
                    <a:pt x="744" y="398"/>
                    <a:pt x="773" y="408"/>
                  </a:cubicBezTo>
                  <a:lnTo>
                    <a:pt x="773" y="381"/>
                  </a:lnTo>
                  <a:close/>
                </a:path>
              </a:pathLst>
            </a:custGeom>
            <a:solidFill>
              <a:srgbClr val="EFF6F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5" name="Freeform 4544"/>
            <p:cNvSpPr>
              <a:spLocks/>
            </p:cNvSpPr>
            <p:nvPr/>
          </p:nvSpPr>
          <p:spPr bwMode="auto">
            <a:xfrm>
              <a:off x="3166" y="2283"/>
              <a:ext cx="1597" cy="810"/>
            </a:xfrm>
            <a:custGeom>
              <a:avLst/>
              <a:gdLst>
                <a:gd name="T0" fmla="*/ 117 w 639"/>
                <a:gd name="T1" fmla="*/ 789 h 304"/>
                <a:gd name="T2" fmla="*/ 100 w 639"/>
                <a:gd name="T3" fmla="*/ 789 h 304"/>
                <a:gd name="T4" fmla="*/ 217 w 639"/>
                <a:gd name="T5" fmla="*/ 1023 h 304"/>
                <a:gd name="T6" fmla="*/ 217 w 639"/>
                <a:gd name="T7" fmla="*/ 1015 h 304"/>
                <a:gd name="T8" fmla="*/ 230 w 639"/>
                <a:gd name="T9" fmla="*/ 1036 h 304"/>
                <a:gd name="T10" fmla="*/ 287 w 639"/>
                <a:gd name="T11" fmla="*/ 1130 h 304"/>
                <a:gd name="T12" fmla="*/ 312 w 639"/>
                <a:gd name="T13" fmla="*/ 1164 h 304"/>
                <a:gd name="T14" fmla="*/ 330 w 639"/>
                <a:gd name="T15" fmla="*/ 1194 h 304"/>
                <a:gd name="T16" fmla="*/ 362 w 639"/>
                <a:gd name="T17" fmla="*/ 1236 h 304"/>
                <a:gd name="T18" fmla="*/ 387 w 639"/>
                <a:gd name="T19" fmla="*/ 1271 h 304"/>
                <a:gd name="T20" fmla="*/ 405 w 639"/>
                <a:gd name="T21" fmla="*/ 1292 h 304"/>
                <a:gd name="T22" fmla="*/ 462 w 639"/>
                <a:gd name="T23" fmla="*/ 1364 h 304"/>
                <a:gd name="T24" fmla="*/ 487 w 639"/>
                <a:gd name="T25" fmla="*/ 1386 h 304"/>
                <a:gd name="T26" fmla="*/ 487 w 639"/>
                <a:gd name="T27" fmla="*/ 1391 h 304"/>
                <a:gd name="T28" fmla="*/ 512 w 639"/>
                <a:gd name="T29" fmla="*/ 1420 h 304"/>
                <a:gd name="T30" fmla="*/ 512 w 639"/>
                <a:gd name="T31" fmla="*/ 1420 h 304"/>
                <a:gd name="T32" fmla="*/ 825 w 639"/>
                <a:gd name="T33" fmla="*/ 1719 h 304"/>
                <a:gd name="T34" fmla="*/ 837 w 639"/>
                <a:gd name="T35" fmla="*/ 1732 h 304"/>
                <a:gd name="T36" fmla="*/ 912 w 639"/>
                <a:gd name="T37" fmla="*/ 1788 h 304"/>
                <a:gd name="T38" fmla="*/ 930 w 639"/>
                <a:gd name="T39" fmla="*/ 1796 h 304"/>
                <a:gd name="T40" fmla="*/ 1162 w 639"/>
                <a:gd name="T41" fmla="*/ 1945 h 304"/>
                <a:gd name="T42" fmla="*/ 1205 w 639"/>
                <a:gd name="T43" fmla="*/ 1966 h 304"/>
                <a:gd name="T44" fmla="*/ 1262 w 639"/>
                <a:gd name="T45" fmla="*/ 1996 h 304"/>
                <a:gd name="T46" fmla="*/ 1317 w 639"/>
                <a:gd name="T47" fmla="*/ 2017 h 304"/>
                <a:gd name="T48" fmla="*/ 1367 w 639"/>
                <a:gd name="T49" fmla="*/ 2038 h 304"/>
                <a:gd name="T50" fmla="*/ 1437 w 639"/>
                <a:gd name="T51" fmla="*/ 2065 h 304"/>
                <a:gd name="T52" fmla="*/ 1480 w 639"/>
                <a:gd name="T53" fmla="*/ 2081 h 304"/>
                <a:gd name="T54" fmla="*/ 1587 w 639"/>
                <a:gd name="T55" fmla="*/ 2108 h 304"/>
                <a:gd name="T56" fmla="*/ 1629 w 639"/>
                <a:gd name="T57" fmla="*/ 2116 h 304"/>
                <a:gd name="T58" fmla="*/ 1704 w 639"/>
                <a:gd name="T59" fmla="*/ 2137 h 304"/>
                <a:gd name="T60" fmla="*/ 1749 w 639"/>
                <a:gd name="T61" fmla="*/ 2145 h 304"/>
                <a:gd name="T62" fmla="*/ 1829 w 639"/>
                <a:gd name="T63" fmla="*/ 2150 h 304"/>
                <a:gd name="T64" fmla="*/ 1867 w 639"/>
                <a:gd name="T65" fmla="*/ 2158 h 304"/>
                <a:gd name="T66" fmla="*/ 1987 w 639"/>
                <a:gd name="T67" fmla="*/ 2158 h 304"/>
                <a:gd name="T68" fmla="*/ 3841 w 639"/>
                <a:gd name="T69" fmla="*/ 767 h 304"/>
                <a:gd name="T70" fmla="*/ 3991 w 639"/>
                <a:gd name="T71" fmla="*/ 538 h 304"/>
                <a:gd name="T72" fmla="*/ 3524 w 639"/>
                <a:gd name="T73" fmla="*/ 1228 h 304"/>
                <a:gd name="T74" fmla="*/ 1987 w 639"/>
                <a:gd name="T75" fmla="*/ 2060 h 304"/>
                <a:gd name="T76" fmla="*/ 575 w 639"/>
                <a:gd name="T77" fmla="*/ 1343 h 304"/>
                <a:gd name="T78" fmla="*/ 575 w 639"/>
                <a:gd name="T79" fmla="*/ 1343 h 304"/>
                <a:gd name="T80" fmla="*/ 537 w 639"/>
                <a:gd name="T81" fmla="*/ 1306 h 304"/>
                <a:gd name="T82" fmla="*/ 455 w 639"/>
                <a:gd name="T83" fmla="*/ 1122 h 304"/>
                <a:gd name="T84" fmla="*/ 425 w 639"/>
                <a:gd name="T85" fmla="*/ 981 h 304"/>
                <a:gd name="T86" fmla="*/ 387 w 639"/>
                <a:gd name="T87" fmla="*/ 930 h 304"/>
                <a:gd name="T88" fmla="*/ 400 w 639"/>
                <a:gd name="T89" fmla="*/ 845 h 304"/>
                <a:gd name="T90" fmla="*/ 350 w 639"/>
                <a:gd name="T91" fmla="*/ 773 h 304"/>
                <a:gd name="T92" fmla="*/ 330 w 639"/>
                <a:gd name="T93" fmla="*/ 639 h 304"/>
                <a:gd name="T94" fmla="*/ 217 w 639"/>
                <a:gd name="T95" fmla="*/ 717 h 304"/>
                <a:gd name="T96" fmla="*/ 137 w 639"/>
                <a:gd name="T97" fmla="*/ 554 h 304"/>
                <a:gd name="T98" fmla="*/ 130 w 639"/>
                <a:gd name="T99" fmla="*/ 370 h 304"/>
                <a:gd name="T100" fmla="*/ 125 w 639"/>
                <a:gd name="T101" fmla="*/ 226 h 304"/>
                <a:gd name="T102" fmla="*/ 75 w 639"/>
                <a:gd name="T103" fmla="*/ 29 h 304"/>
                <a:gd name="T104" fmla="*/ 12 w 639"/>
                <a:gd name="T105" fmla="*/ 149 h 304"/>
                <a:gd name="T106" fmla="*/ 37 w 639"/>
                <a:gd name="T107" fmla="*/ 298 h 304"/>
                <a:gd name="T108" fmla="*/ 30 w 639"/>
                <a:gd name="T109" fmla="*/ 354 h 304"/>
                <a:gd name="T110" fmla="*/ 67 w 639"/>
                <a:gd name="T111" fmla="*/ 434 h 304"/>
                <a:gd name="T112" fmla="*/ 50 w 639"/>
                <a:gd name="T113" fmla="*/ 498 h 304"/>
                <a:gd name="T114" fmla="*/ 87 w 639"/>
                <a:gd name="T115" fmla="*/ 568 h 304"/>
                <a:gd name="T116" fmla="*/ 87 w 639"/>
                <a:gd name="T117" fmla="*/ 661 h 304"/>
                <a:gd name="T118" fmla="*/ 137 w 639"/>
                <a:gd name="T119" fmla="*/ 738 h 304"/>
                <a:gd name="T120" fmla="*/ 117 w 639"/>
                <a:gd name="T121" fmla="*/ 789 h 30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9" h="304">
                  <a:moveTo>
                    <a:pt x="19" y="111"/>
                  </a:moveTo>
                  <a:cubicBezTo>
                    <a:pt x="16" y="111"/>
                    <a:pt x="16" y="111"/>
                    <a:pt x="16" y="111"/>
                  </a:cubicBezTo>
                  <a:cubicBezTo>
                    <a:pt x="22" y="122"/>
                    <a:pt x="28" y="133"/>
                    <a:pt x="35" y="144"/>
                  </a:cubicBezTo>
                  <a:cubicBezTo>
                    <a:pt x="35" y="143"/>
                    <a:pt x="35" y="143"/>
                    <a:pt x="35" y="143"/>
                  </a:cubicBezTo>
                  <a:cubicBezTo>
                    <a:pt x="36" y="144"/>
                    <a:pt x="36" y="145"/>
                    <a:pt x="37" y="146"/>
                  </a:cubicBezTo>
                  <a:cubicBezTo>
                    <a:pt x="40" y="150"/>
                    <a:pt x="43" y="155"/>
                    <a:pt x="46" y="159"/>
                  </a:cubicBezTo>
                  <a:cubicBezTo>
                    <a:pt x="47" y="161"/>
                    <a:pt x="49" y="163"/>
                    <a:pt x="50" y="164"/>
                  </a:cubicBezTo>
                  <a:cubicBezTo>
                    <a:pt x="51" y="166"/>
                    <a:pt x="52" y="167"/>
                    <a:pt x="53" y="168"/>
                  </a:cubicBezTo>
                  <a:cubicBezTo>
                    <a:pt x="55" y="170"/>
                    <a:pt x="57" y="172"/>
                    <a:pt x="58" y="174"/>
                  </a:cubicBezTo>
                  <a:cubicBezTo>
                    <a:pt x="60" y="176"/>
                    <a:pt x="61" y="177"/>
                    <a:pt x="62" y="179"/>
                  </a:cubicBezTo>
                  <a:cubicBezTo>
                    <a:pt x="63" y="180"/>
                    <a:pt x="64" y="181"/>
                    <a:pt x="65" y="182"/>
                  </a:cubicBezTo>
                  <a:cubicBezTo>
                    <a:pt x="68" y="185"/>
                    <a:pt x="71" y="189"/>
                    <a:pt x="74" y="192"/>
                  </a:cubicBezTo>
                  <a:cubicBezTo>
                    <a:pt x="75" y="193"/>
                    <a:pt x="76" y="194"/>
                    <a:pt x="78" y="195"/>
                  </a:cubicBezTo>
                  <a:cubicBezTo>
                    <a:pt x="78" y="195"/>
                    <a:pt x="78" y="196"/>
                    <a:pt x="78" y="196"/>
                  </a:cubicBezTo>
                  <a:cubicBezTo>
                    <a:pt x="79" y="197"/>
                    <a:pt x="80" y="198"/>
                    <a:pt x="82" y="200"/>
                  </a:cubicBezTo>
                  <a:cubicBezTo>
                    <a:pt x="82" y="200"/>
                    <a:pt x="82" y="200"/>
                    <a:pt x="82" y="200"/>
                  </a:cubicBezTo>
                  <a:cubicBezTo>
                    <a:pt x="97" y="215"/>
                    <a:pt x="114" y="229"/>
                    <a:pt x="132" y="242"/>
                  </a:cubicBezTo>
                  <a:cubicBezTo>
                    <a:pt x="133" y="243"/>
                    <a:pt x="134" y="243"/>
                    <a:pt x="134" y="244"/>
                  </a:cubicBezTo>
                  <a:cubicBezTo>
                    <a:pt x="138" y="246"/>
                    <a:pt x="142" y="249"/>
                    <a:pt x="146" y="252"/>
                  </a:cubicBezTo>
                  <a:cubicBezTo>
                    <a:pt x="147" y="252"/>
                    <a:pt x="148" y="253"/>
                    <a:pt x="149" y="253"/>
                  </a:cubicBezTo>
                  <a:cubicBezTo>
                    <a:pt x="161" y="261"/>
                    <a:pt x="174" y="268"/>
                    <a:pt x="186" y="274"/>
                  </a:cubicBezTo>
                  <a:cubicBezTo>
                    <a:pt x="188" y="275"/>
                    <a:pt x="191" y="276"/>
                    <a:pt x="193" y="277"/>
                  </a:cubicBezTo>
                  <a:cubicBezTo>
                    <a:pt x="196" y="278"/>
                    <a:pt x="199" y="279"/>
                    <a:pt x="202" y="281"/>
                  </a:cubicBezTo>
                  <a:cubicBezTo>
                    <a:pt x="205" y="282"/>
                    <a:pt x="208" y="283"/>
                    <a:pt x="211" y="284"/>
                  </a:cubicBezTo>
                  <a:cubicBezTo>
                    <a:pt x="214" y="285"/>
                    <a:pt x="216" y="286"/>
                    <a:pt x="219" y="287"/>
                  </a:cubicBezTo>
                  <a:cubicBezTo>
                    <a:pt x="223" y="288"/>
                    <a:pt x="227" y="290"/>
                    <a:pt x="230" y="291"/>
                  </a:cubicBezTo>
                  <a:cubicBezTo>
                    <a:pt x="232" y="291"/>
                    <a:pt x="235" y="292"/>
                    <a:pt x="237" y="293"/>
                  </a:cubicBezTo>
                  <a:cubicBezTo>
                    <a:pt x="243" y="294"/>
                    <a:pt x="249" y="296"/>
                    <a:pt x="254" y="297"/>
                  </a:cubicBezTo>
                  <a:cubicBezTo>
                    <a:pt x="256" y="298"/>
                    <a:pt x="259" y="298"/>
                    <a:pt x="261" y="298"/>
                  </a:cubicBezTo>
                  <a:cubicBezTo>
                    <a:pt x="265" y="299"/>
                    <a:pt x="269" y="300"/>
                    <a:pt x="273" y="301"/>
                  </a:cubicBezTo>
                  <a:cubicBezTo>
                    <a:pt x="275" y="301"/>
                    <a:pt x="278" y="301"/>
                    <a:pt x="280" y="302"/>
                  </a:cubicBezTo>
                  <a:cubicBezTo>
                    <a:pt x="284" y="302"/>
                    <a:pt x="289" y="303"/>
                    <a:pt x="293" y="303"/>
                  </a:cubicBezTo>
                  <a:cubicBezTo>
                    <a:pt x="295" y="303"/>
                    <a:pt x="297" y="303"/>
                    <a:pt x="299" y="304"/>
                  </a:cubicBezTo>
                  <a:cubicBezTo>
                    <a:pt x="305" y="304"/>
                    <a:pt x="311" y="304"/>
                    <a:pt x="318" y="304"/>
                  </a:cubicBezTo>
                  <a:cubicBezTo>
                    <a:pt x="453" y="304"/>
                    <a:pt x="571" y="234"/>
                    <a:pt x="615" y="108"/>
                  </a:cubicBezTo>
                  <a:cubicBezTo>
                    <a:pt x="618" y="95"/>
                    <a:pt x="627" y="83"/>
                    <a:pt x="639" y="76"/>
                  </a:cubicBezTo>
                  <a:cubicBezTo>
                    <a:pt x="613" y="63"/>
                    <a:pt x="583" y="147"/>
                    <a:pt x="564" y="173"/>
                  </a:cubicBezTo>
                  <a:cubicBezTo>
                    <a:pt x="507" y="249"/>
                    <a:pt x="405" y="290"/>
                    <a:pt x="318" y="290"/>
                  </a:cubicBezTo>
                  <a:cubicBezTo>
                    <a:pt x="234" y="290"/>
                    <a:pt x="152" y="250"/>
                    <a:pt x="92" y="189"/>
                  </a:cubicBezTo>
                  <a:cubicBezTo>
                    <a:pt x="92" y="189"/>
                    <a:pt x="92" y="189"/>
                    <a:pt x="92" y="189"/>
                  </a:cubicBezTo>
                  <a:cubicBezTo>
                    <a:pt x="86" y="184"/>
                    <a:pt x="86" y="184"/>
                    <a:pt x="86" y="184"/>
                  </a:cubicBezTo>
                  <a:cubicBezTo>
                    <a:pt x="77" y="175"/>
                    <a:pt x="77" y="171"/>
                    <a:pt x="73" y="158"/>
                  </a:cubicBezTo>
                  <a:cubicBezTo>
                    <a:pt x="69" y="145"/>
                    <a:pt x="73" y="142"/>
                    <a:pt x="68" y="138"/>
                  </a:cubicBezTo>
                  <a:cubicBezTo>
                    <a:pt x="62" y="134"/>
                    <a:pt x="60" y="135"/>
                    <a:pt x="62" y="131"/>
                  </a:cubicBezTo>
                  <a:cubicBezTo>
                    <a:pt x="63" y="126"/>
                    <a:pt x="67" y="128"/>
                    <a:pt x="64" y="119"/>
                  </a:cubicBezTo>
                  <a:cubicBezTo>
                    <a:pt x="61" y="110"/>
                    <a:pt x="58" y="111"/>
                    <a:pt x="56" y="109"/>
                  </a:cubicBezTo>
                  <a:cubicBezTo>
                    <a:pt x="51" y="103"/>
                    <a:pt x="61" y="95"/>
                    <a:pt x="53" y="90"/>
                  </a:cubicBezTo>
                  <a:cubicBezTo>
                    <a:pt x="46" y="85"/>
                    <a:pt x="45" y="100"/>
                    <a:pt x="35" y="101"/>
                  </a:cubicBezTo>
                  <a:cubicBezTo>
                    <a:pt x="29" y="102"/>
                    <a:pt x="23" y="92"/>
                    <a:pt x="22" y="78"/>
                  </a:cubicBezTo>
                  <a:cubicBezTo>
                    <a:pt x="21" y="70"/>
                    <a:pt x="21" y="57"/>
                    <a:pt x="21" y="52"/>
                  </a:cubicBezTo>
                  <a:cubicBezTo>
                    <a:pt x="21" y="47"/>
                    <a:pt x="20" y="40"/>
                    <a:pt x="20" y="32"/>
                  </a:cubicBezTo>
                  <a:cubicBezTo>
                    <a:pt x="19" y="20"/>
                    <a:pt x="16" y="7"/>
                    <a:pt x="12" y="4"/>
                  </a:cubicBezTo>
                  <a:cubicBezTo>
                    <a:pt x="4" y="0"/>
                    <a:pt x="5" y="7"/>
                    <a:pt x="2" y="21"/>
                  </a:cubicBezTo>
                  <a:cubicBezTo>
                    <a:pt x="0" y="36"/>
                    <a:pt x="5" y="38"/>
                    <a:pt x="6" y="42"/>
                  </a:cubicBezTo>
                  <a:cubicBezTo>
                    <a:pt x="7" y="46"/>
                    <a:pt x="3" y="46"/>
                    <a:pt x="5" y="50"/>
                  </a:cubicBezTo>
                  <a:cubicBezTo>
                    <a:pt x="6" y="55"/>
                    <a:pt x="9" y="56"/>
                    <a:pt x="11" y="61"/>
                  </a:cubicBezTo>
                  <a:cubicBezTo>
                    <a:pt x="12" y="65"/>
                    <a:pt x="7" y="64"/>
                    <a:pt x="8" y="70"/>
                  </a:cubicBezTo>
                  <a:cubicBezTo>
                    <a:pt x="9" y="75"/>
                    <a:pt x="13" y="75"/>
                    <a:pt x="14" y="80"/>
                  </a:cubicBezTo>
                  <a:cubicBezTo>
                    <a:pt x="15" y="85"/>
                    <a:pt x="13" y="87"/>
                    <a:pt x="14" y="93"/>
                  </a:cubicBezTo>
                  <a:cubicBezTo>
                    <a:pt x="15" y="99"/>
                    <a:pt x="20" y="99"/>
                    <a:pt x="22" y="104"/>
                  </a:cubicBezTo>
                  <a:cubicBezTo>
                    <a:pt x="24" y="109"/>
                    <a:pt x="24" y="111"/>
                    <a:pt x="19" y="111"/>
                  </a:cubicBezTo>
                  <a:close/>
                </a:path>
              </a:pathLst>
            </a:custGeom>
            <a:solidFill>
              <a:srgbClr val="A4214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6" name="Freeform 4545"/>
            <p:cNvSpPr>
              <a:spLocks/>
            </p:cNvSpPr>
            <p:nvPr/>
          </p:nvSpPr>
          <p:spPr bwMode="auto">
            <a:xfrm>
              <a:off x="3166" y="1267"/>
              <a:ext cx="1692" cy="920"/>
            </a:xfrm>
            <a:custGeom>
              <a:avLst/>
              <a:gdLst>
                <a:gd name="T0" fmla="*/ 4199 w 677"/>
                <a:gd name="T1" fmla="*/ 2424 h 345"/>
                <a:gd name="T2" fmla="*/ 4141 w 677"/>
                <a:gd name="T3" fmla="*/ 2360 h 345"/>
                <a:gd name="T4" fmla="*/ 4136 w 677"/>
                <a:gd name="T5" fmla="*/ 2347 h 345"/>
                <a:gd name="T6" fmla="*/ 4086 w 677"/>
                <a:gd name="T7" fmla="*/ 2269 h 345"/>
                <a:gd name="T8" fmla="*/ 4074 w 677"/>
                <a:gd name="T9" fmla="*/ 2248 h 345"/>
                <a:gd name="T10" fmla="*/ 4066 w 677"/>
                <a:gd name="T11" fmla="*/ 2219 h 345"/>
                <a:gd name="T12" fmla="*/ 4054 w 677"/>
                <a:gd name="T13" fmla="*/ 2189 h 345"/>
                <a:gd name="T14" fmla="*/ 4041 w 677"/>
                <a:gd name="T15" fmla="*/ 2168 h 345"/>
                <a:gd name="T16" fmla="*/ 4024 w 677"/>
                <a:gd name="T17" fmla="*/ 2077 h 345"/>
                <a:gd name="T18" fmla="*/ 3999 w 677"/>
                <a:gd name="T19" fmla="*/ 1971 h 345"/>
                <a:gd name="T20" fmla="*/ 1854 w 677"/>
                <a:gd name="T21" fmla="*/ 0 h 345"/>
                <a:gd name="T22" fmla="*/ 1812 w 677"/>
                <a:gd name="T23" fmla="*/ 8 h 345"/>
                <a:gd name="T24" fmla="*/ 1675 w 677"/>
                <a:gd name="T25" fmla="*/ 29 h 345"/>
                <a:gd name="T26" fmla="*/ 1600 w 677"/>
                <a:gd name="T27" fmla="*/ 43 h 345"/>
                <a:gd name="T28" fmla="*/ 1525 w 677"/>
                <a:gd name="T29" fmla="*/ 64 h 345"/>
                <a:gd name="T30" fmla="*/ 1475 w 677"/>
                <a:gd name="T31" fmla="*/ 77 h 345"/>
                <a:gd name="T32" fmla="*/ 1387 w 677"/>
                <a:gd name="T33" fmla="*/ 107 h 345"/>
                <a:gd name="T34" fmla="*/ 1350 w 677"/>
                <a:gd name="T35" fmla="*/ 120 h 345"/>
                <a:gd name="T36" fmla="*/ 1287 w 677"/>
                <a:gd name="T37" fmla="*/ 149 h 345"/>
                <a:gd name="T38" fmla="*/ 1175 w 677"/>
                <a:gd name="T39" fmla="*/ 205 h 345"/>
                <a:gd name="T40" fmla="*/ 1150 w 677"/>
                <a:gd name="T41" fmla="*/ 221 h 345"/>
                <a:gd name="T42" fmla="*/ 1105 w 677"/>
                <a:gd name="T43" fmla="*/ 243 h 345"/>
                <a:gd name="T44" fmla="*/ 1005 w 677"/>
                <a:gd name="T45" fmla="*/ 307 h 345"/>
                <a:gd name="T46" fmla="*/ 937 w 677"/>
                <a:gd name="T47" fmla="*/ 349 h 345"/>
                <a:gd name="T48" fmla="*/ 905 w 677"/>
                <a:gd name="T49" fmla="*/ 371 h 345"/>
                <a:gd name="T50" fmla="*/ 880 w 677"/>
                <a:gd name="T51" fmla="*/ 392 h 345"/>
                <a:gd name="T52" fmla="*/ 780 w 677"/>
                <a:gd name="T53" fmla="*/ 469 h 345"/>
                <a:gd name="T54" fmla="*/ 767 w 677"/>
                <a:gd name="T55" fmla="*/ 477 h 345"/>
                <a:gd name="T56" fmla="*/ 662 w 677"/>
                <a:gd name="T57" fmla="*/ 568 h 345"/>
                <a:gd name="T58" fmla="*/ 612 w 677"/>
                <a:gd name="T59" fmla="*/ 619 h 345"/>
                <a:gd name="T60" fmla="*/ 562 w 677"/>
                <a:gd name="T61" fmla="*/ 661 h 345"/>
                <a:gd name="T62" fmla="*/ 475 w 677"/>
                <a:gd name="T63" fmla="*/ 768 h 345"/>
                <a:gd name="T64" fmla="*/ 425 w 677"/>
                <a:gd name="T65" fmla="*/ 824 h 345"/>
                <a:gd name="T66" fmla="*/ 400 w 677"/>
                <a:gd name="T67" fmla="*/ 853 h 345"/>
                <a:gd name="T68" fmla="*/ 337 w 677"/>
                <a:gd name="T69" fmla="*/ 939 h 345"/>
                <a:gd name="T70" fmla="*/ 317 w 677"/>
                <a:gd name="T71" fmla="*/ 968 h 345"/>
                <a:gd name="T72" fmla="*/ 255 w 677"/>
                <a:gd name="T73" fmla="*/ 1059 h 345"/>
                <a:gd name="T74" fmla="*/ 205 w 677"/>
                <a:gd name="T75" fmla="*/ 1139 h 345"/>
                <a:gd name="T76" fmla="*/ 117 w 677"/>
                <a:gd name="T77" fmla="*/ 1344 h 345"/>
                <a:gd name="T78" fmla="*/ 87 w 677"/>
                <a:gd name="T79" fmla="*/ 1472 h 345"/>
                <a:gd name="T80" fmla="*/ 50 w 677"/>
                <a:gd name="T81" fmla="*/ 1613 h 345"/>
                <a:gd name="T82" fmla="*/ 30 w 677"/>
                <a:gd name="T83" fmla="*/ 1779 h 345"/>
                <a:gd name="T84" fmla="*/ 12 w 677"/>
                <a:gd name="T85" fmla="*/ 1984 h 345"/>
                <a:gd name="T86" fmla="*/ 125 w 677"/>
                <a:gd name="T87" fmla="*/ 1907 h 345"/>
                <a:gd name="T88" fmla="*/ 137 w 677"/>
                <a:gd name="T89" fmla="*/ 1579 h 345"/>
                <a:gd name="T90" fmla="*/ 317 w 677"/>
                <a:gd name="T91" fmla="*/ 1472 h 345"/>
                <a:gd name="T92" fmla="*/ 375 w 677"/>
                <a:gd name="T93" fmla="*/ 1280 h 345"/>
                <a:gd name="T94" fmla="*/ 425 w 677"/>
                <a:gd name="T95" fmla="*/ 1152 h 345"/>
                <a:gd name="T96" fmla="*/ 530 w 677"/>
                <a:gd name="T97" fmla="*/ 840 h 345"/>
                <a:gd name="T98" fmla="*/ 1987 w 677"/>
                <a:gd name="T99" fmla="*/ 99 h 345"/>
                <a:gd name="T100" fmla="*/ 4229 w 677"/>
                <a:gd name="T101" fmla="*/ 2453 h 345"/>
                <a:gd name="T102" fmla="*/ 4199 w 677"/>
                <a:gd name="T103" fmla="*/ 2424 h 34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77" h="345">
                  <a:moveTo>
                    <a:pt x="672" y="341"/>
                  </a:moveTo>
                  <a:cubicBezTo>
                    <a:pt x="672" y="341"/>
                    <a:pt x="672" y="341"/>
                    <a:pt x="672" y="341"/>
                  </a:cubicBezTo>
                  <a:cubicBezTo>
                    <a:pt x="669" y="338"/>
                    <a:pt x="666" y="335"/>
                    <a:pt x="663" y="332"/>
                  </a:cubicBezTo>
                  <a:cubicBezTo>
                    <a:pt x="663" y="332"/>
                    <a:pt x="663" y="332"/>
                    <a:pt x="663" y="332"/>
                  </a:cubicBezTo>
                  <a:cubicBezTo>
                    <a:pt x="663" y="331"/>
                    <a:pt x="662" y="331"/>
                    <a:pt x="662" y="330"/>
                  </a:cubicBezTo>
                  <a:cubicBezTo>
                    <a:pt x="662" y="330"/>
                    <a:pt x="662" y="330"/>
                    <a:pt x="662" y="330"/>
                  </a:cubicBezTo>
                  <a:cubicBezTo>
                    <a:pt x="659" y="327"/>
                    <a:pt x="657" y="323"/>
                    <a:pt x="654" y="319"/>
                  </a:cubicBezTo>
                  <a:cubicBezTo>
                    <a:pt x="654" y="319"/>
                    <a:pt x="654" y="319"/>
                    <a:pt x="654" y="319"/>
                  </a:cubicBezTo>
                  <a:cubicBezTo>
                    <a:pt x="654" y="318"/>
                    <a:pt x="653" y="317"/>
                    <a:pt x="652" y="316"/>
                  </a:cubicBezTo>
                  <a:cubicBezTo>
                    <a:pt x="652" y="316"/>
                    <a:pt x="652" y="316"/>
                    <a:pt x="652" y="316"/>
                  </a:cubicBezTo>
                  <a:cubicBezTo>
                    <a:pt x="652" y="315"/>
                    <a:pt x="651" y="313"/>
                    <a:pt x="651" y="312"/>
                  </a:cubicBezTo>
                  <a:cubicBezTo>
                    <a:pt x="651" y="312"/>
                    <a:pt x="651" y="312"/>
                    <a:pt x="651" y="312"/>
                  </a:cubicBezTo>
                  <a:cubicBezTo>
                    <a:pt x="650" y="311"/>
                    <a:pt x="649" y="310"/>
                    <a:pt x="649" y="308"/>
                  </a:cubicBezTo>
                  <a:cubicBezTo>
                    <a:pt x="649" y="308"/>
                    <a:pt x="649" y="308"/>
                    <a:pt x="649" y="308"/>
                  </a:cubicBezTo>
                  <a:cubicBezTo>
                    <a:pt x="648" y="307"/>
                    <a:pt x="648" y="306"/>
                    <a:pt x="647" y="305"/>
                  </a:cubicBezTo>
                  <a:cubicBezTo>
                    <a:pt x="647" y="305"/>
                    <a:pt x="647" y="305"/>
                    <a:pt x="647" y="305"/>
                  </a:cubicBezTo>
                  <a:cubicBezTo>
                    <a:pt x="647" y="305"/>
                    <a:pt x="647" y="304"/>
                    <a:pt x="647" y="304"/>
                  </a:cubicBezTo>
                  <a:cubicBezTo>
                    <a:pt x="645" y="300"/>
                    <a:pt x="644" y="296"/>
                    <a:pt x="644" y="292"/>
                  </a:cubicBezTo>
                  <a:cubicBezTo>
                    <a:pt x="643" y="288"/>
                    <a:pt x="641" y="283"/>
                    <a:pt x="640" y="279"/>
                  </a:cubicBezTo>
                  <a:cubicBezTo>
                    <a:pt x="640" y="278"/>
                    <a:pt x="640" y="278"/>
                    <a:pt x="640" y="277"/>
                  </a:cubicBezTo>
                  <a:cubicBezTo>
                    <a:pt x="601" y="131"/>
                    <a:pt x="478" y="0"/>
                    <a:pt x="318" y="0"/>
                  </a:cubicBezTo>
                  <a:cubicBezTo>
                    <a:pt x="311" y="0"/>
                    <a:pt x="304" y="0"/>
                    <a:pt x="297" y="0"/>
                  </a:cubicBezTo>
                  <a:cubicBezTo>
                    <a:pt x="297" y="0"/>
                    <a:pt x="297" y="0"/>
                    <a:pt x="297" y="0"/>
                  </a:cubicBezTo>
                  <a:cubicBezTo>
                    <a:pt x="295" y="0"/>
                    <a:pt x="292" y="1"/>
                    <a:pt x="290" y="1"/>
                  </a:cubicBezTo>
                  <a:cubicBezTo>
                    <a:pt x="285" y="1"/>
                    <a:pt x="281" y="2"/>
                    <a:pt x="276" y="3"/>
                  </a:cubicBezTo>
                  <a:cubicBezTo>
                    <a:pt x="274" y="3"/>
                    <a:pt x="271" y="3"/>
                    <a:pt x="268" y="4"/>
                  </a:cubicBezTo>
                  <a:cubicBezTo>
                    <a:pt x="266" y="4"/>
                    <a:pt x="264" y="5"/>
                    <a:pt x="262" y="5"/>
                  </a:cubicBezTo>
                  <a:cubicBezTo>
                    <a:pt x="260" y="5"/>
                    <a:pt x="258" y="6"/>
                    <a:pt x="256" y="6"/>
                  </a:cubicBezTo>
                  <a:cubicBezTo>
                    <a:pt x="253" y="7"/>
                    <a:pt x="250" y="8"/>
                    <a:pt x="247" y="8"/>
                  </a:cubicBezTo>
                  <a:cubicBezTo>
                    <a:pt x="246" y="9"/>
                    <a:pt x="245" y="9"/>
                    <a:pt x="244" y="9"/>
                  </a:cubicBezTo>
                  <a:cubicBezTo>
                    <a:pt x="243" y="9"/>
                    <a:pt x="242" y="9"/>
                    <a:pt x="241" y="10"/>
                  </a:cubicBezTo>
                  <a:cubicBezTo>
                    <a:pt x="240" y="10"/>
                    <a:pt x="238" y="11"/>
                    <a:pt x="236" y="11"/>
                  </a:cubicBezTo>
                  <a:cubicBezTo>
                    <a:pt x="233" y="12"/>
                    <a:pt x="230" y="13"/>
                    <a:pt x="227" y="14"/>
                  </a:cubicBezTo>
                  <a:cubicBezTo>
                    <a:pt x="226" y="14"/>
                    <a:pt x="224" y="15"/>
                    <a:pt x="222" y="15"/>
                  </a:cubicBezTo>
                  <a:cubicBezTo>
                    <a:pt x="221" y="16"/>
                    <a:pt x="219" y="16"/>
                    <a:pt x="218" y="17"/>
                  </a:cubicBezTo>
                  <a:cubicBezTo>
                    <a:pt x="217" y="17"/>
                    <a:pt x="217" y="17"/>
                    <a:pt x="216" y="17"/>
                  </a:cubicBezTo>
                  <a:cubicBezTo>
                    <a:pt x="213" y="18"/>
                    <a:pt x="210" y="20"/>
                    <a:pt x="207" y="21"/>
                  </a:cubicBezTo>
                  <a:cubicBezTo>
                    <a:pt x="206" y="21"/>
                    <a:pt x="206" y="21"/>
                    <a:pt x="206" y="21"/>
                  </a:cubicBezTo>
                  <a:cubicBezTo>
                    <a:pt x="203" y="23"/>
                    <a:pt x="199" y="24"/>
                    <a:pt x="196" y="25"/>
                  </a:cubicBezTo>
                  <a:cubicBezTo>
                    <a:pt x="193" y="26"/>
                    <a:pt x="190" y="28"/>
                    <a:pt x="188" y="29"/>
                  </a:cubicBezTo>
                  <a:cubicBezTo>
                    <a:pt x="187" y="29"/>
                    <a:pt x="187" y="29"/>
                    <a:pt x="187" y="29"/>
                  </a:cubicBezTo>
                  <a:cubicBezTo>
                    <a:pt x="186" y="30"/>
                    <a:pt x="185" y="30"/>
                    <a:pt x="184" y="31"/>
                  </a:cubicBezTo>
                  <a:cubicBezTo>
                    <a:pt x="183" y="31"/>
                    <a:pt x="181" y="32"/>
                    <a:pt x="180" y="33"/>
                  </a:cubicBezTo>
                  <a:cubicBezTo>
                    <a:pt x="179" y="33"/>
                    <a:pt x="178" y="33"/>
                    <a:pt x="177" y="34"/>
                  </a:cubicBezTo>
                  <a:cubicBezTo>
                    <a:pt x="174" y="35"/>
                    <a:pt x="172" y="37"/>
                    <a:pt x="169" y="38"/>
                  </a:cubicBezTo>
                  <a:cubicBezTo>
                    <a:pt x="166" y="40"/>
                    <a:pt x="163" y="41"/>
                    <a:pt x="161" y="43"/>
                  </a:cubicBezTo>
                  <a:cubicBezTo>
                    <a:pt x="160" y="43"/>
                    <a:pt x="159" y="43"/>
                    <a:pt x="159" y="44"/>
                  </a:cubicBezTo>
                  <a:cubicBezTo>
                    <a:pt x="156" y="45"/>
                    <a:pt x="153" y="47"/>
                    <a:pt x="150" y="49"/>
                  </a:cubicBezTo>
                  <a:cubicBezTo>
                    <a:pt x="149" y="49"/>
                    <a:pt x="149" y="50"/>
                    <a:pt x="148" y="50"/>
                  </a:cubicBezTo>
                  <a:cubicBezTo>
                    <a:pt x="147" y="51"/>
                    <a:pt x="146" y="51"/>
                    <a:pt x="145" y="52"/>
                  </a:cubicBezTo>
                  <a:cubicBezTo>
                    <a:pt x="145" y="52"/>
                    <a:pt x="144" y="52"/>
                    <a:pt x="143" y="53"/>
                  </a:cubicBezTo>
                  <a:cubicBezTo>
                    <a:pt x="143" y="53"/>
                    <a:pt x="142" y="54"/>
                    <a:pt x="141" y="55"/>
                  </a:cubicBezTo>
                  <a:cubicBezTo>
                    <a:pt x="138" y="56"/>
                    <a:pt x="135" y="58"/>
                    <a:pt x="132" y="60"/>
                  </a:cubicBezTo>
                  <a:cubicBezTo>
                    <a:pt x="130" y="62"/>
                    <a:pt x="127" y="64"/>
                    <a:pt x="125" y="66"/>
                  </a:cubicBezTo>
                  <a:cubicBezTo>
                    <a:pt x="125" y="66"/>
                    <a:pt x="124" y="66"/>
                    <a:pt x="124" y="66"/>
                  </a:cubicBezTo>
                  <a:cubicBezTo>
                    <a:pt x="124" y="66"/>
                    <a:pt x="124" y="66"/>
                    <a:pt x="123" y="67"/>
                  </a:cubicBezTo>
                  <a:cubicBezTo>
                    <a:pt x="120" y="69"/>
                    <a:pt x="118" y="71"/>
                    <a:pt x="115" y="73"/>
                  </a:cubicBezTo>
                  <a:cubicBezTo>
                    <a:pt x="112" y="75"/>
                    <a:pt x="109" y="77"/>
                    <a:pt x="106" y="80"/>
                  </a:cubicBezTo>
                  <a:cubicBezTo>
                    <a:pt x="104" y="82"/>
                    <a:pt x="101" y="84"/>
                    <a:pt x="99" y="86"/>
                  </a:cubicBezTo>
                  <a:cubicBezTo>
                    <a:pt x="98" y="87"/>
                    <a:pt x="98" y="87"/>
                    <a:pt x="98" y="87"/>
                  </a:cubicBezTo>
                  <a:cubicBezTo>
                    <a:pt x="95" y="89"/>
                    <a:pt x="93" y="91"/>
                    <a:pt x="91" y="93"/>
                  </a:cubicBezTo>
                  <a:cubicBezTo>
                    <a:pt x="91" y="93"/>
                    <a:pt x="91" y="93"/>
                    <a:pt x="90" y="93"/>
                  </a:cubicBezTo>
                  <a:cubicBezTo>
                    <a:pt x="88" y="96"/>
                    <a:pt x="85" y="98"/>
                    <a:pt x="83" y="101"/>
                  </a:cubicBezTo>
                  <a:cubicBezTo>
                    <a:pt x="81" y="103"/>
                    <a:pt x="78" y="105"/>
                    <a:pt x="76" y="108"/>
                  </a:cubicBezTo>
                  <a:cubicBezTo>
                    <a:pt x="76" y="108"/>
                    <a:pt x="75" y="108"/>
                    <a:pt x="75" y="108"/>
                  </a:cubicBezTo>
                  <a:cubicBezTo>
                    <a:pt x="73" y="111"/>
                    <a:pt x="70" y="113"/>
                    <a:pt x="68" y="116"/>
                  </a:cubicBezTo>
                  <a:cubicBezTo>
                    <a:pt x="68" y="116"/>
                    <a:pt x="68" y="116"/>
                    <a:pt x="68" y="116"/>
                  </a:cubicBezTo>
                  <a:cubicBezTo>
                    <a:pt x="67" y="118"/>
                    <a:pt x="65" y="119"/>
                    <a:pt x="64" y="120"/>
                  </a:cubicBezTo>
                  <a:cubicBezTo>
                    <a:pt x="63" y="122"/>
                    <a:pt x="62" y="123"/>
                    <a:pt x="61" y="124"/>
                  </a:cubicBezTo>
                  <a:cubicBezTo>
                    <a:pt x="58" y="127"/>
                    <a:pt x="56" y="129"/>
                    <a:pt x="54" y="132"/>
                  </a:cubicBezTo>
                  <a:cubicBezTo>
                    <a:pt x="54" y="132"/>
                    <a:pt x="54" y="132"/>
                    <a:pt x="54" y="132"/>
                  </a:cubicBezTo>
                  <a:cubicBezTo>
                    <a:pt x="53" y="134"/>
                    <a:pt x="52" y="135"/>
                    <a:pt x="51" y="136"/>
                  </a:cubicBezTo>
                  <a:cubicBezTo>
                    <a:pt x="50" y="138"/>
                    <a:pt x="48" y="139"/>
                    <a:pt x="47" y="140"/>
                  </a:cubicBezTo>
                  <a:cubicBezTo>
                    <a:pt x="45" y="143"/>
                    <a:pt x="43" y="146"/>
                    <a:pt x="41" y="149"/>
                  </a:cubicBezTo>
                  <a:cubicBezTo>
                    <a:pt x="38" y="153"/>
                    <a:pt x="36" y="156"/>
                    <a:pt x="33" y="160"/>
                  </a:cubicBezTo>
                  <a:cubicBezTo>
                    <a:pt x="33" y="160"/>
                    <a:pt x="33" y="160"/>
                    <a:pt x="33" y="160"/>
                  </a:cubicBezTo>
                  <a:cubicBezTo>
                    <a:pt x="27" y="169"/>
                    <a:pt x="21" y="179"/>
                    <a:pt x="16" y="189"/>
                  </a:cubicBezTo>
                  <a:cubicBezTo>
                    <a:pt x="19" y="189"/>
                    <a:pt x="19" y="189"/>
                    <a:pt x="19" y="189"/>
                  </a:cubicBezTo>
                  <a:cubicBezTo>
                    <a:pt x="24" y="189"/>
                    <a:pt x="24" y="191"/>
                    <a:pt x="22" y="196"/>
                  </a:cubicBezTo>
                  <a:cubicBezTo>
                    <a:pt x="20" y="201"/>
                    <a:pt x="15" y="202"/>
                    <a:pt x="14" y="207"/>
                  </a:cubicBezTo>
                  <a:cubicBezTo>
                    <a:pt x="13" y="213"/>
                    <a:pt x="15" y="212"/>
                    <a:pt x="14" y="216"/>
                  </a:cubicBezTo>
                  <a:cubicBezTo>
                    <a:pt x="13" y="221"/>
                    <a:pt x="9" y="221"/>
                    <a:pt x="8" y="227"/>
                  </a:cubicBezTo>
                  <a:cubicBezTo>
                    <a:pt x="7" y="232"/>
                    <a:pt x="12" y="235"/>
                    <a:pt x="11" y="239"/>
                  </a:cubicBezTo>
                  <a:cubicBezTo>
                    <a:pt x="9" y="244"/>
                    <a:pt x="6" y="245"/>
                    <a:pt x="5" y="250"/>
                  </a:cubicBezTo>
                  <a:cubicBezTo>
                    <a:pt x="3" y="254"/>
                    <a:pt x="7" y="254"/>
                    <a:pt x="6" y="258"/>
                  </a:cubicBezTo>
                  <a:cubicBezTo>
                    <a:pt x="5" y="262"/>
                    <a:pt x="0" y="264"/>
                    <a:pt x="2" y="279"/>
                  </a:cubicBezTo>
                  <a:cubicBezTo>
                    <a:pt x="5" y="293"/>
                    <a:pt x="4" y="301"/>
                    <a:pt x="11" y="297"/>
                  </a:cubicBezTo>
                  <a:cubicBezTo>
                    <a:pt x="16" y="294"/>
                    <a:pt x="19" y="280"/>
                    <a:pt x="20" y="268"/>
                  </a:cubicBezTo>
                  <a:cubicBezTo>
                    <a:pt x="20" y="260"/>
                    <a:pt x="21" y="253"/>
                    <a:pt x="21" y="248"/>
                  </a:cubicBezTo>
                  <a:cubicBezTo>
                    <a:pt x="21" y="243"/>
                    <a:pt x="21" y="230"/>
                    <a:pt x="22" y="222"/>
                  </a:cubicBezTo>
                  <a:cubicBezTo>
                    <a:pt x="23" y="208"/>
                    <a:pt x="29" y="198"/>
                    <a:pt x="35" y="199"/>
                  </a:cubicBezTo>
                  <a:cubicBezTo>
                    <a:pt x="45" y="200"/>
                    <a:pt x="44" y="212"/>
                    <a:pt x="51" y="207"/>
                  </a:cubicBezTo>
                  <a:cubicBezTo>
                    <a:pt x="59" y="202"/>
                    <a:pt x="47" y="197"/>
                    <a:pt x="51" y="191"/>
                  </a:cubicBezTo>
                  <a:cubicBezTo>
                    <a:pt x="53" y="189"/>
                    <a:pt x="57" y="189"/>
                    <a:pt x="60" y="180"/>
                  </a:cubicBezTo>
                  <a:cubicBezTo>
                    <a:pt x="64" y="171"/>
                    <a:pt x="60" y="173"/>
                    <a:pt x="58" y="168"/>
                  </a:cubicBezTo>
                  <a:cubicBezTo>
                    <a:pt x="57" y="164"/>
                    <a:pt x="62" y="166"/>
                    <a:pt x="68" y="162"/>
                  </a:cubicBezTo>
                  <a:cubicBezTo>
                    <a:pt x="73" y="158"/>
                    <a:pt x="69" y="155"/>
                    <a:pt x="73" y="142"/>
                  </a:cubicBezTo>
                  <a:cubicBezTo>
                    <a:pt x="77" y="130"/>
                    <a:pt x="77" y="126"/>
                    <a:pt x="85" y="118"/>
                  </a:cubicBezTo>
                  <a:cubicBezTo>
                    <a:pt x="87" y="115"/>
                    <a:pt x="89" y="113"/>
                    <a:pt x="89" y="113"/>
                  </a:cubicBezTo>
                  <a:cubicBezTo>
                    <a:pt x="150" y="53"/>
                    <a:pt x="232" y="14"/>
                    <a:pt x="318" y="14"/>
                  </a:cubicBezTo>
                  <a:cubicBezTo>
                    <a:pt x="424" y="14"/>
                    <a:pt x="533" y="82"/>
                    <a:pt x="587" y="181"/>
                  </a:cubicBezTo>
                  <a:cubicBezTo>
                    <a:pt x="617" y="237"/>
                    <a:pt x="629" y="344"/>
                    <a:pt x="677" y="345"/>
                  </a:cubicBezTo>
                  <a:cubicBezTo>
                    <a:pt x="676" y="344"/>
                    <a:pt x="675" y="343"/>
                    <a:pt x="673" y="342"/>
                  </a:cubicBezTo>
                  <a:cubicBezTo>
                    <a:pt x="673" y="342"/>
                    <a:pt x="672" y="341"/>
                    <a:pt x="672" y="341"/>
                  </a:cubicBezTo>
                  <a:close/>
                </a:path>
              </a:pathLst>
            </a:custGeom>
            <a:solidFill>
              <a:srgbClr val="A4214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7" name="Freeform 4546"/>
            <p:cNvSpPr>
              <a:spLocks/>
            </p:cNvSpPr>
            <p:nvPr/>
          </p:nvSpPr>
          <p:spPr bwMode="auto">
            <a:xfrm>
              <a:off x="3083" y="1771"/>
              <a:ext cx="143" cy="808"/>
            </a:xfrm>
            <a:custGeom>
              <a:avLst/>
              <a:gdLst>
                <a:gd name="T0" fmla="*/ 326 w 57"/>
                <a:gd name="T1" fmla="*/ 2155 h 303"/>
                <a:gd name="T2" fmla="*/ 346 w 57"/>
                <a:gd name="T3" fmla="*/ 2104 h 303"/>
                <a:gd name="T4" fmla="*/ 296 w 57"/>
                <a:gd name="T5" fmla="*/ 2027 h 303"/>
                <a:gd name="T6" fmla="*/ 296 w 57"/>
                <a:gd name="T7" fmla="*/ 1933 h 303"/>
                <a:gd name="T8" fmla="*/ 258 w 57"/>
                <a:gd name="T9" fmla="*/ 1864 h 303"/>
                <a:gd name="T10" fmla="*/ 276 w 57"/>
                <a:gd name="T11" fmla="*/ 1800 h 303"/>
                <a:gd name="T12" fmla="*/ 238 w 57"/>
                <a:gd name="T13" fmla="*/ 1720 h 303"/>
                <a:gd name="T14" fmla="*/ 246 w 57"/>
                <a:gd name="T15" fmla="*/ 1664 h 303"/>
                <a:gd name="T16" fmla="*/ 221 w 57"/>
                <a:gd name="T17" fmla="*/ 1515 h 303"/>
                <a:gd name="T18" fmla="*/ 263 w 57"/>
                <a:gd name="T19" fmla="*/ 1387 h 303"/>
                <a:gd name="T20" fmla="*/ 251 w 57"/>
                <a:gd name="T21" fmla="*/ 776 h 303"/>
                <a:gd name="T22" fmla="*/ 221 w 57"/>
                <a:gd name="T23" fmla="*/ 640 h 303"/>
                <a:gd name="T24" fmla="*/ 246 w 57"/>
                <a:gd name="T25" fmla="*/ 491 h 303"/>
                <a:gd name="T26" fmla="*/ 238 w 57"/>
                <a:gd name="T27" fmla="*/ 435 h 303"/>
                <a:gd name="T28" fmla="*/ 276 w 57"/>
                <a:gd name="T29" fmla="*/ 355 h 303"/>
                <a:gd name="T30" fmla="*/ 258 w 57"/>
                <a:gd name="T31" fmla="*/ 269 h 303"/>
                <a:gd name="T32" fmla="*/ 296 w 57"/>
                <a:gd name="T33" fmla="*/ 192 h 303"/>
                <a:gd name="T34" fmla="*/ 296 w 57"/>
                <a:gd name="T35" fmla="*/ 128 h 303"/>
                <a:gd name="T36" fmla="*/ 346 w 57"/>
                <a:gd name="T37" fmla="*/ 51 h 303"/>
                <a:gd name="T38" fmla="*/ 326 w 57"/>
                <a:gd name="T39" fmla="*/ 0 h 303"/>
                <a:gd name="T40" fmla="*/ 309 w 57"/>
                <a:gd name="T41" fmla="*/ 0 h 303"/>
                <a:gd name="T42" fmla="*/ 0 w 57"/>
                <a:gd name="T43" fmla="*/ 1096 h 303"/>
                <a:gd name="T44" fmla="*/ 326 w 57"/>
                <a:gd name="T45" fmla="*/ 2155 h 3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7" h="303">
                  <a:moveTo>
                    <a:pt x="52" y="303"/>
                  </a:moveTo>
                  <a:cubicBezTo>
                    <a:pt x="57" y="303"/>
                    <a:pt x="57" y="301"/>
                    <a:pt x="55" y="296"/>
                  </a:cubicBezTo>
                  <a:cubicBezTo>
                    <a:pt x="53" y="291"/>
                    <a:pt x="48" y="291"/>
                    <a:pt x="47" y="285"/>
                  </a:cubicBezTo>
                  <a:cubicBezTo>
                    <a:pt x="46" y="279"/>
                    <a:pt x="48" y="277"/>
                    <a:pt x="47" y="272"/>
                  </a:cubicBezTo>
                  <a:cubicBezTo>
                    <a:pt x="46" y="267"/>
                    <a:pt x="42" y="267"/>
                    <a:pt x="41" y="262"/>
                  </a:cubicBezTo>
                  <a:cubicBezTo>
                    <a:pt x="40" y="256"/>
                    <a:pt x="45" y="257"/>
                    <a:pt x="44" y="253"/>
                  </a:cubicBezTo>
                  <a:cubicBezTo>
                    <a:pt x="42" y="248"/>
                    <a:pt x="39" y="247"/>
                    <a:pt x="38" y="242"/>
                  </a:cubicBezTo>
                  <a:cubicBezTo>
                    <a:pt x="36" y="238"/>
                    <a:pt x="40" y="238"/>
                    <a:pt x="39" y="234"/>
                  </a:cubicBezTo>
                  <a:cubicBezTo>
                    <a:pt x="38" y="230"/>
                    <a:pt x="33" y="228"/>
                    <a:pt x="35" y="213"/>
                  </a:cubicBezTo>
                  <a:cubicBezTo>
                    <a:pt x="38" y="201"/>
                    <a:pt x="37" y="194"/>
                    <a:pt x="42" y="195"/>
                  </a:cubicBezTo>
                  <a:cubicBezTo>
                    <a:pt x="23" y="185"/>
                    <a:pt x="27" y="122"/>
                    <a:pt x="40" y="109"/>
                  </a:cubicBezTo>
                  <a:cubicBezTo>
                    <a:pt x="37" y="107"/>
                    <a:pt x="37" y="100"/>
                    <a:pt x="35" y="90"/>
                  </a:cubicBezTo>
                  <a:cubicBezTo>
                    <a:pt x="33" y="75"/>
                    <a:pt x="38" y="73"/>
                    <a:pt x="39" y="69"/>
                  </a:cubicBezTo>
                  <a:cubicBezTo>
                    <a:pt x="40" y="65"/>
                    <a:pt x="36" y="65"/>
                    <a:pt x="38" y="61"/>
                  </a:cubicBezTo>
                  <a:cubicBezTo>
                    <a:pt x="39" y="56"/>
                    <a:pt x="42" y="55"/>
                    <a:pt x="44" y="50"/>
                  </a:cubicBezTo>
                  <a:cubicBezTo>
                    <a:pt x="45" y="46"/>
                    <a:pt x="40" y="43"/>
                    <a:pt x="41" y="38"/>
                  </a:cubicBezTo>
                  <a:cubicBezTo>
                    <a:pt x="42" y="32"/>
                    <a:pt x="46" y="32"/>
                    <a:pt x="47" y="27"/>
                  </a:cubicBezTo>
                  <a:cubicBezTo>
                    <a:pt x="48" y="23"/>
                    <a:pt x="46" y="24"/>
                    <a:pt x="47" y="18"/>
                  </a:cubicBezTo>
                  <a:cubicBezTo>
                    <a:pt x="48" y="13"/>
                    <a:pt x="53" y="12"/>
                    <a:pt x="55" y="7"/>
                  </a:cubicBezTo>
                  <a:cubicBezTo>
                    <a:pt x="57" y="2"/>
                    <a:pt x="57" y="0"/>
                    <a:pt x="52" y="0"/>
                  </a:cubicBezTo>
                  <a:cubicBezTo>
                    <a:pt x="49" y="0"/>
                    <a:pt x="49" y="0"/>
                    <a:pt x="49" y="0"/>
                  </a:cubicBezTo>
                  <a:cubicBezTo>
                    <a:pt x="34" y="13"/>
                    <a:pt x="0" y="60"/>
                    <a:pt x="0" y="154"/>
                  </a:cubicBezTo>
                  <a:cubicBezTo>
                    <a:pt x="0" y="262"/>
                    <a:pt x="52" y="303"/>
                    <a:pt x="52" y="303"/>
                  </a:cubicBezTo>
                  <a:close/>
                </a:path>
              </a:pathLst>
            </a:custGeom>
            <a:solidFill>
              <a:srgbClr val="81B6D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8" name="Freeform 4547"/>
            <p:cNvSpPr>
              <a:spLocks/>
            </p:cNvSpPr>
            <p:nvPr/>
          </p:nvSpPr>
          <p:spPr bwMode="auto">
            <a:xfrm>
              <a:off x="3381" y="1304"/>
              <a:ext cx="1797" cy="1752"/>
            </a:xfrm>
            <a:custGeom>
              <a:avLst/>
              <a:gdLst>
                <a:gd name="T0" fmla="*/ 4491 w 719"/>
                <a:gd name="T1" fmla="*/ 2624 h 657"/>
                <a:gd name="T2" fmla="*/ 4091 w 719"/>
                <a:gd name="T3" fmla="*/ 2496 h 657"/>
                <a:gd name="T4" fmla="*/ 3724 w 719"/>
                <a:gd name="T5" fmla="*/ 2376 h 657"/>
                <a:gd name="T6" fmla="*/ 3661 w 719"/>
                <a:gd name="T7" fmla="*/ 2325 h 657"/>
                <a:gd name="T8" fmla="*/ 3661 w 719"/>
                <a:gd name="T9" fmla="*/ 2325 h 657"/>
                <a:gd name="T10" fmla="*/ 3666 w 719"/>
                <a:gd name="T11" fmla="*/ 2333 h 657"/>
                <a:gd name="T12" fmla="*/ 3691 w 719"/>
                <a:gd name="T13" fmla="*/ 2355 h 657"/>
                <a:gd name="T14" fmla="*/ 3129 w 719"/>
                <a:gd name="T15" fmla="*/ 1187 h 657"/>
                <a:gd name="T16" fmla="*/ 1450 w 719"/>
                <a:gd name="T17" fmla="*/ 0 h 657"/>
                <a:gd name="T18" fmla="*/ 17 w 719"/>
                <a:gd name="T19" fmla="*/ 704 h 657"/>
                <a:gd name="T20" fmla="*/ 0 w 719"/>
                <a:gd name="T21" fmla="*/ 725 h 657"/>
                <a:gd name="T22" fmla="*/ 5 w 719"/>
                <a:gd name="T23" fmla="*/ 725 h 657"/>
                <a:gd name="T24" fmla="*/ 1467 w 719"/>
                <a:gd name="T25" fmla="*/ 99 h 657"/>
                <a:gd name="T26" fmla="*/ 3049 w 719"/>
                <a:gd name="T27" fmla="*/ 1259 h 657"/>
                <a:gd name="T28" fmla="*/ 3174 w 719"/>
                <a:gd name="T29" fmla="*/ 1621 h 657"/>
                <a:gd name="T30" fmla="*/ 3287 w 719"/>
                <a:gd name="T31" fmla="*/ 1877 h 657"/>
                <a:gd name="T32" fmla="*/ 3262 w 719"/>
                <a:gd name="T33" fmla="*/ 2155 h 657"/>
                <a:gd name="T34" fmla="*/ 3274 w 719"/>
                <a:gd name="T35" fmla="*/ 2467 h 657"/>
                <a:gd name="T36" fmla="*/ 2912 w 719"/>
                <a:gd name="T37" fmla="*/ 3741 h 657"/>
                <a:gd name="T38" fmla="*/ 1467 w 719"/>
                <a:gd name="T39" fmla="*/ 4565 h 657"/>
                <a:gd name="T40" fmla="*/ 25 w 719"/>
                <a:gd name="T41" fmla="*/ 3939 h 657"/>
                <a:gd name="T42" fmla="*/ 25 w 719"/>
                <a:gd name="T43" fmla="*/ 3939 h 657"/>
                <a:gd name="T44" fmla="*/ 37 w 719"/>
                <a:gd name="T45" fmla="*/ 3955 h 657"/>
                <a:gd name="T46" fmla="*/ 37 w 719"/>
                <a:gd name="T47" fmla="*/ 3955 h 657"/>
                <a:gd name="T48" fmla="*/ 1450 w 719"/>
                <a:gd name="T49" fmla="*/ 4672 h 657"/>
                <a:gd name="T50" fmla="*/ 2987 w 719"/>
                <a:gd name="T51" fmla="*/ 3840 h 657"/>
                <a:gd name="T52" fmla="*/ 3454 w 719"/>
                <a:gd name="T53" fmla="*/ 3149 h 657"/>
                <a:gd name="T54" fmla="*/ 3454 w 719"/>
                <a:gd name="T55" fmla="*/ 3149 h 657"/>
                <a:gd name="T56" fmla="*/ 3641 w 719"/>
                <a:gd name="T57" fmla="*/ 3085 h 657"/>
                <a:gd name="T58" fmla="*/ 4374 w 719"/>
                <a:gd name="T59" fmla="*/ 3243 h 657"/>
                <a:gd name="T60" fmla="*/ 4491 w 719"/>
                <a:gd name="T61" fmla="*/ 3293 h 657"/>
                <a:gd name="T62" fmla="*/ 4491 w 719"/>
                <a:gd name="T63" fmla="*/ 2624 h 6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19" h="657">
                  <a:moveTo>
                    <a:pt x="719" y="369"/>
                  </a:moveTo>
                  <a:cubicBezTo>
                    <a:pt x="690" y="359"/>
                    <a:pt x="667" y="353"/>
                    <a:pt x="655" y="351"/>
                  </a:cubicBezTo>
                  <a:cubicBezTo>
                    <a:pt x="635" y="347"/>
                    <a:pt x="601" y="336"/>
                    <a:pt x="596" y="334"/>
                  </a:cubicBezTo>
                  <a:cubicBezTo>
                    <a:pt x="592" y="332"/>
                    <a:pt x="589" y="329"/>
                    <a:pt x="586" y="327"/>
                  </a:cubicBezTo>
                  <a:cubicBezTo>
                    <a:pt x="586" y="327"/>
                    <a:pt x="586" y="327"/>
                    <a:pt x="586" y="327"/>
                  </a:cubicBezTo>
                  <a:cubicBezTo>
                    <a:pt x="586" y="327"/>
                    <a:pt x="587" y="328"/>
                    <a:pt x="587" y="328"/>
                  </a:cubicBezTo>
                  <a:cubicBezTo>
                    <a:pt x="589" y="329"/>
                    <a:pt x="590" y="330"/>
                    <a:pt x="591" y="331"/>
                  </a:cubicBezTo>
                  <a:cubicBezTo>
                    <a:pt x="543" y="330"/>
                    <a:pt x="531" y="223"/>
                    <a:pt x="501" y="167"/>
                  </a:cubicBezTo>
                  <a:cubicBezTo>
                    <a:pt x="447" y="68"/>
                    <a:pt x="338" y="0"/>
                    <a:pt x="232" y="0"/>
                  </a:cubicBezTo>
                  <a:cubicBezTo>
                    <a:pt x="146" y="0"/>
                    <a:pt x="64" y="39"/>
                    <a:pt x="3" y="99"/>
                  </a:cubicBezTo>
                  <a:cubicBezTo>
                    <a:pt x="3" y="99"/>
                    <a:pt x="2" y="100"/>
                    <a:pt x="0" y="102"/>
                  </a:cubicBezTo>
                  <a:cubicBezTo>
                    <a:pt x="0" y="102"/>
                    <a:pt x="1" y="102"/>
                    <a:pt x="1" y="102"/>
                  </a:cubicBezTo>
                  <a:cubicBezTo>
                    <a:pt x="58" y="47"/>
                    <a:pt x="156" y="14"/>
                    <a:pt x="235" y="14"/>
                  </a:cubicBezTo>
                  <a:cubicBezTo>
                    <a:pt x="335" y="14"/>
                    <a:pt x="438" y="86"/>
                    <a:pt x="488" y="177"/>
                  </a:cubicBezTo>
                  <a:cubicBezTo>
                    <a:pt x="496" y="194"/>
                    <a:pt x="503" y="211"/>
                    <a:pt x="508" y="228"/>
                  </a:cubicBezTo>
                  <a:cubicBezTo>
                    <a:pt x="512" y="241"/>
                    <a:pt x="523" y="251"/>
                    <a:pt x="526" y="264"/>
                  </a:cubicBezTo>
                  <a:cubicBezTo>
                    <a:pt x="528" y="276"/>
                    <a:pt x="521" y="291"/>
                    <a:pt x="522" y="303"/>
                  </a:cubicBezTo>
                  <a:cubicBezTo>
                    <a:pt x="524" y="318"/>
                    <a:pt x="524" y="332"/>
                    <a:pt x="524" y="347"/>
                  </a:cubicBezTo>
                  <a:cubicBezTo>
                    <a:pt x="524" y="402"/>
                    <a:pt x="504" y="470"/>
                    <a:pt x="466" y="526"/>
                  </a:cubicBezTo>
                  <a:cubicBezTo>
                    <a:pt x="413" y="597"/>
                    <a:pt x="317" y="642"/>
                    <a:pt x="235" y="642"/>
                  </a:cubicBezTo>
                  <a:cubicBezTo>
                    <a:pt x="162" y="642"/>
                    <a:pt x="63" y="605"/>
                    <a:pt x="4" y="554"/>
                  </a:cubicBezTo>
                  <a:cubicBezTo>
                    <a:pt x="4" y="554"/>
                    <a:pt x="4" y="554"/>
                    <a:pt x="4" y="554"/>
                  </a:cubicBezTo>
                  <a:cubicBezTo>
                    <a:pt x="6" y="556"/>
                    <a:pt x="6" y="556"/>
                    <a:pt x="6" y="556"/>
                  </a:cubicBezTo>
                  <a:cubicBezTo>
                    <a:pt x="6" y="556"/>
                    <a:pt x="6" y="556"/>
                    <a:pt x="6" y="556"/>
                  </a:cubicBezTo>
                  <a:cubicBezTo>
                    <a:pt x="66" y="617"/>
                    <a:pt x="148" y="657"/>
                    <a:pt x="232" y="657"/>
                  </a:cubicBezTo>
                  <a:cubicBezTo>
                    <a:pt x="319" y="657"/>
                    <a:pt x="421" y="616"/>
                    <a:pt x="478" y="540"/>
                  </a:cubicBezTo>
                  <a:cubicBezTo>
                    <a:pt x="497" y="514"/>
                    <a:pt x="527" y="430"/>
                    <a:pt x="553" y="443"/>
                  </a:cubicBezTo>
                  <a:cubicBezTo>
                    <a:pt x="553" y="443"/>
                    <a:pt x="553" y="443"/>
                    <a:pt x="553" y="443"/>
                  </a:cubicBezTo>
                  <a:cubicBezTo>
                    <a:pt x="562" y="437"/>
                    <a:pt x="572" y="434"/>
                    <a:pt x="583" y="434"/>
                  </a:cubicBezTo>
                  <a:cubicBezTo>
                    <a:pt x="614" y="431"/>
                    <a:pt x="662" y="440"/>
                    <a:pt x="700" y="456"/>
                  </a:cubicBezTo>
                  <a:cubicBezTo>
                    <a:pt x="706" y="458"/>
                    <a:pt x="713" y="461"/>
                    <a:pt x="719" y="463"/>
                  </a:cubicBezTo>
                  <a:lnTo>
                    <a:pt x="719" y="369"/>
                  </a:lnTo>
                  <a:close/>
                </a:path>
              </a:pathLst>
            </a:custGeom>
            <a:solidFill>
              <a:srgbClr val="EC795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49" name="Freeform 4548"/>
            <p:cNvSpPr>
              <a:spLocks/>
            </p:cNvSpPr>
            <p:nvPr/>
          </p:nvSpPr>
          <p:spPr bwMode="auto">
            <a:xfrm>
              <a:off x="3973" y="2304"/>
              <a:ext cx="693" cy="691"/>
            </a:xfrm>
            <a:custGeom>
              <a:avLst/>
              <a:gdLst>
                <a:gd name="T0" fmla="*/ 1734 w 277"/>
                <a:gd name="T1" fmla="*/ 0 h 259"/>
                <a:gd name="T2" fmla="*/ 1396 w 277"/>
                <a:gd name="T3" fmla="*/ 1046 h 259"/>
                <a:gd name="T4" fmla="*/ 0 w 277"/>
                <a:gd name="T5" fmla="*/ 1844 h 259"/>
                <a:gd name="T6" fmla="*/ 1734 w 277"/>
                <a:gd name="T7" fmla="*/ 0 h 2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7" h="259">
                  <a:moveTo>
                    <a:pt x="277" y="0"/>
                  </a:moveTo>
                  <a:cubicBezTo>
                    <a:pt x="272" y="48"/>
                    <a:pt x="254" y="102"/>
                    <a:pt x="223" y="147"/>
                  </a:cubicBezTo>
                  <a:cubicBezTo>
                    <a:pt x="171" y="216"/>
                    <a:pt x="79" y="259"/>
                    <a:pt x="0" y="259"/>
                  </a:cubicBezTo>
                  <a:cubicBezTo>
                    <a:pt x="69" y="249"/>
                    <a:pt x="226" y="204"/>
                    <a:pt x="277" y="0"/>
                  </a:cubicBezTo>
                  <a:close/>
                </a:path>
              </a:pathLst>
            </a:custGeom>
            <a:solidFill>
              <a:srgbClr val="EDA98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0" name="Freeform 4549"/>
            <p:cNvSpPr>
              <a:spLocks/>
            </p:cNvSpPr>
            <p:nvPr/>
          </p:nvSpPr>
          <p:spPr bwMode="auto">
            <a:xfrm>
              <a:off x="3196" y="1880"/>
              <a:ext cx="257" cy="592"/>
            </a:xfrm>
            <a:custGeom>
              <a:avLst/>
              <a:gdLst>
                <a:gd name="T0" fmla="*/ 641 w 103"/>
                <a:gd name="T1" fmla="*/ 789 h 222"/>
                <a:gd name="T2" fmla="*/ 317 w 103"/>
                <a:gd name="T3" fmla="*/ 0 h 222"/>
                <a:gd name="T4" fmla="*/ 0 w 103"/>
                <a:gd name="T5" fmla="*/ 789 h 222"/>
                <a:gd name="T6" fmla="*/ 0 w 103"/>
                <a:gd name="T7" fmla="*/ 781 h 222"/>
                <a:gd name="T8" fmla="*/ 317 w 103"/>
                <a:gd name="T9" fmla="*/ 1579 h 222"/>
                <a:gd name="T10" fmla="*/ 641 w 103"/>
                <a:gd name="T11" fmla="*/ 781 h 222"/>
                <a:gd name="T12" fmla="*/ 641 w 103"/>
                <a:gd name="T13" fmla="*/ 789 h 2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222">
                  <a:moveTo>
                    <a:pt x="103" y="111"/>
                  </a:moveTo>
                  <a:cubicBezTo>
                    <a:pt x="103" y="50"/>
                    <a:pt x="80" y="0"/>
                    <a:pt x="51" y="0"/>
                  </a:cubicBezTo>
                  <a:cubicBezTo>
                    <a:pt x="23" y="0"/>
                    <a:pt x="0" y="50"/>
                    <a:pt x="0" y="111"/>
                  </a:cubicBezTo>
                  <a:cubicBezTo>
                    <a:pt x="0" y="110"/>
                    <a:pt x="0" y="110"/>
                    <a:pt x="0" y="110"/>
                  </a:cubicBezTo>
                  <a:cubicBezTo>
                    <a:pt x="0" y="172"/>
                    <a:pt x="23" y="222"/>
                    <a:pt x="51" y="222"/>
                  </a:cubicBezTo>
                  <a:cubicBezTo>
                    <a:pt x="80" y="222"/>
                    <a:pt x="103" y="172"/>
                    <a:pt x="103" y="110"/>
                  </a:cubicBezTo>
                  <a:lnTo>
                    <a:pt x="103" y="111"/>
                  </a:lnTo>
                  <a:close/>
                </a:path>
              </a:pathLst>
            </a:custGeom>
            <a:solidFill>
              <a:srgbClr val="5B74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1" name="Freeform 4550"/>
            <p:cNvSpPr>
              <a:spLocks/>
            </p:cNvSpPr>
            <p:nvPr/>
          </p:nvSpPr>
          <p:spPr bwMode="auto">
            <a:xfrm>
              <a:off x="3196" y="1880"/>
              <a:ext cx="257" cy="592"/>
            </a:xfrm>
            <a:custGeom>
              <a:avLst/>
              <a:gdLst>
                <a:gd name="T0" fmla="*/ 641 w 103"/>
                <a:gd name="T1" fmla="*/ 789 h 222"/>
                <a:gd name="T2" fmla="*/ 317 w 103"/>
                <a:gd name="T3" fmla="*/ 0 h 222"/>
                <a:gd name="T4" fmla="*/ 0 w 103"/>
                <a:gd name="T5" fmla="*/ 789 h 222"/>
                <a:gd name="T6" fmla="*/ 0 w 103"/>
                <a:gd name="T7" fmla="*/ 781 h 222"/>
                <a:gd name="T8" fmla="*/ 317 w 103"/>
                <a:gd name="T9" fmla="*/ 1579 h 222"/>
                <a:gd name="T10" fmla="*/ 641 w 103"/>
                <a:gd name="T11" fmla="*/ 781 h 222"/>
                <a:gd name="T12" fmla="*/ 641 w 103"/>
                <a:gd name="T13" fmla="*/ 789 h 2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222">
                  <a:moveTo>
                    <a:pt x="103" y="111"/>
                  </a:moveTo>
                  <a:cubicBezTo>
                    <a:pt x="103" y="50"/>
                    <a:pt x="80" y="0"/>
                    <a:pt x="51" y="0"/>
                  </a:cubicBezTo>
                  <a:cubicBezTo>
                    <a:pt x="23" y="0"/>
                    <a:pt x="0" y="50"/>
                    <a:pt x="0" y="111"/>
                  </a:cubicBezTo>
                  <a:cubicBezTo>
                    <a:pt x="0" y="110"/>
                    <a:pt x="0" y="110"/>
                    <a:pt x="0" y="110"/>
                  </a:cubicBezTo>
                  <a:cubicBezTo>
                    <a:pt x="0" y="172"/>
                    <a:pt x="23" y="222"/>
                    <a:pt x="51" y="222"/>
                  </a:cubicBezTo>
                  <a:cubicBezTo>
                    <a:pt x="80" y="222"/>
                    <a:pt x="103" y="172"/>
                    <a:pt x="103" y="110"/>
                  </a:cubicBezTo>
                  <a:lnTo>
                    <a:pt x="103" y="111"/>
                  </a:lnTo>
                  <a:close/>
                </a:path>
              </a:pathLst>
            </a:custGeom>
            <a:solidFill>
              <a:srgbClr val="E2C2B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2" name="Freeform 4551"/>
            <p:cNvSpPr>
              <a:spLocks/>
            </p:cNvSpPr>
            <p:nvPr/>
          </p:nvSpPr>
          <p:spPr bwMode="auto">
            <a:xfrm>
              <a:off x="3241" y="1987"/>
              <a:ext cx="167" cy="378"/>
            </a:xfrm>
            <a:custGeom>
              <a:avLst/>
              <a:gdLst>
                <a:gd name="T0" fmla="*/ 204 w 67"/>
                <a:gd name="T1" fmla="*/ 0 h 142"/>
                <a:gd name="T2" fmla="*/ 416 w 67"/>
                <a:gd name="T3" fmla="*/ 503 h 142"/>
                <a:gd name="T4" fmla="*/ 416 w 67"/>
                <a:gd name="T5" fmla="*/ 503 h 142"/>
                <a:gd name="T6" fmla="*/ 204 w 67"/>
                <a:gd name="T7" fmla="*/ 1006 h 142"/>
                <a:gd name="T8" fmla="*/ 0 w 67"/>
                <a:gd name="T9" fmla="*/ 503 h 142"/>
                <a:gd name="T10" fmla="*/ 0 w 67"/>
                <a:gd name="T11" fmla="*/ 503 h 142"/>
                <a:gd name="T12" fmla="*/ 204 w 67"/>
                <a:gd name="T13" fmla="*/ 0 h 1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142">
                  <a:moveTo>
                    <a:pt x="33" y="0"/>
                  </a:moveTo>
                  <a:cubicBezTo>
                    <a:pt x="52" y="0"/>
                    <a:pt x="67" y="32"/>
                    <a:pt x="67" y="71"/>
                  </a:cubicBezTo>
                  <a:cubicBezTo>
                    <a:pt x="67" y="71"/>
                    <a:pt x="67" y="71"/>
                    <a:pt x="67" y="71"/>
                  </a:cubicBezTo>
                  <a:cubicBezTo>
                    <a:pt x="67" y="110"/>
                    <a:pt x="52" y="142"/>
                    <a:pt x="33" y="142"/>
                  </a:cubicBezTo>
                  <a:cubicBezTo>
                    <a:pt x="15" y="142"/>
                    <a:pt x="0" y="110"/>
                    <a:pt x="0" y="71"/>
                  </a:cubicBezTo>
                  <a:cubicBezTo>
                    <a:pt x="0" y="71"/>
                    <a:pt x="0" y="71"/>
                    <a:pt x="0" y="71"/>
                  </a:cubicBezTo>
                  <a:cubicBezTo>
                    <a:pt x="0" y="32"/>
                    <a:pt x="15" y="0"/>
                    <a:pt x="33" y="0"/>
                  </a:cubicBezTo>
                  <a:close/>
                </a:path>
              </a:pathLst>
            </a:custGeom>
            <a:solidFill>
              <a:srgbClr val="E7CDC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3" name="Freeform 4552"/>
            <p:cNvSpPr>
              <a:spLocks/>
            </p:cNvSpPr>
            <p:nvPr/>
          </p:nvSpPr>
          <p:spPr bwMode="auto">
            <a:xfrm>
              <a:off x="3271" y="2056"/>
              <a:ext cx="105" cy="240"/>
            </a:xfrm>
            <a:custGeom>
              <a:avLst/>
              <a:gdLst>
                <a:gd name="T0" fmla="*/ 133 w 42"/>
                <a:gd name="T1" fmla="*/ 0 h 90"/>
                <a:gd name="T2" fmla="*/ 263 w 42"/>
                <a:gd name="T3" fmla="*/ 320 h 90"/>
                <a:gd name="T4" fmla="*/ 263 w 42"/>
                <a:gd name="T5" fmla="*/ 320 h 90"/>
                <a:gd name="T6" fmla="*/ 133 w 42"/>
                <a:gd name="T7" fmla="*/ 640 h 90"/>
                <a:gd name="T8" fmla="*/ 0 w 42"/>
                <a:gd name="T9" fmla="*/ 320 h 90"/>
                <a:gd name="T10" fmla="*/ 0 w 42"/>
                <a:gd name="T11" fmla="*/ 320 h 90"/>
                <a:gd name="T12" fmla="*/ 133 w 42"/>
                <a:gd name="T13" fmla="*/ 0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90">
                  <a:moveTo>
                    <a:pt x="21" y="0"/>
                  </a:moveTo>
                  <a:cubicBezTo>
                    <a:pt x="33" y="0"/>
                    <a:pt x="42" y="20"/>
                    <a:pt x="42" y="45"/>
                  </a:cubicBezTo>
                  <a:cubicBezTo>
                    <a:pt x="42" y="45"/>
                    <a:pt x="42" y="45"/>
                    <a:pt x="42" y="45"/>
                  </a:cubicBezTo>
                  <a:cubicBezTo>
                    <a:pt x="42" y="70"/>
                    <a:pt x="33" y="90"/>
                    <a:pt x="21" y="90"/>
                  </a:cubicBezTo>
                  <a:cubicBezTo>
                    <a:pt x="10" y="90"/>
                    <a:pt x="0" y="70"/>
                    <a:pt x="0" y="45"/>
                  </a:cubicBezTo>
                  <a:cubicBezTo>
                    <a:pt x="0" y="45"/>
                    <a:pt x="0" y="45"/>
                    <a:pt x="0" y="45"/>
                  </a:cubicBezTo>
                  <a:cubicBezTo>
                    <a:pt x="0" y="20"/>
                    <a:pt x="10" y="0"/>
                    <a:pt x="21" y="0"/>
                  </a:cubicBezTo>
                  <a:close/>
                </a:path>
              </a:pathLst>
            </a:custGeom>
            <a:solidFill>
              <a:srgbClr val="EAD4D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4" name="Freeform 4553"/>
            <p:cNvSpPr>
              <a:spLocks/>
            </p:cNvSpPr>
            <p:nvPr/>
          </p:nvSpPr>
          <p:spPr bwMode="auto">
            <a:xfrm>
              <a:off x="3253" y="2021"/>
              <a:ext cx="123" cy="307"/>
            </a:xfrm>
            <a:custGeom>
              <a:avLst/>
              <a:gdLst>
                <a:gd name="T0" fmla="*/ 183 w 49"/>
                <a:gd name="T1" fmla="*/ 0 h 115"/>
                <a:gd name="T2" fmla="*/ 0 w 49"/>
                <a:gd name="T3" fmla="*/ 414 h 115"/>
                <a:gd name="T4" fmla="*/ 0 w 49"/>
                <a:gd name="T5" fmla="*/ 406 h 115"/>
                <a:gd name="T6" fmla="*/ 183 w 49"/>
                <a:gd name="T7" fmla="*/ 820 h 115"/>
                <a:gd name="T8" fmla="*/ 20 w 49"/>
                <a:gd name="T9" fmla="*/ 422 h 115"/>
                <a:gd name="T10" fmla="*/ 196 w 49"/>
                <a:gd name="T11" fmla="*/ 29 h 115"/>
                <a:gd name="T12" fmla="*/ 309 w 49"/>
                <a:gd name="T13" fmla="*/ 128 h 115"/>
                <a:gd name="T14" fmla="*/ 183 w 49"/>
                <a:gd name="T15" fmla="*/ 0 h 1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9" h="115">
                  <a:moveTo>
                    <a:pt x="29" y="0"/>
                  </a:moveTo>
                  <a:cubicBezTo>
                    <a:pt x="13" y="0"/>
                    <a:pt x="0" y="26"/>
                    <a:pt x="0" y="58"/>
                  </a:cubicBezTo>
                  <a:cubicBezTo>
                    <a:pt x="0" y="57"/>
                    <a:pt x="0" y="57"/>
                    <a:pt x="0" y="57"/>
                  </a:cubicBezTo>
                  <a:cubicBezTo>
                    <a:pt x="0" y="89"/>
                    <a:pt x="13" y="115"/>
                    <a:pt x="29" y="115"/>
                  </a:cubicBezTo>
                  <a:cubicBezTo>
                    <a:pt x="16" y="114"/>
                    <a:pt x="3" y="94"/>
                    <a:pt x="3" y="59"/>
                  </a:cubicBezTo>
                  <a:cubicBezTo>
                    <a:pt x="4" y="25"/>
                    <a:pt x="19" y="3"/>
                    <a:pt x="31" y="4"/>
                  </a:cubicBezTo>
                  <a:cubicBezTo>
                    <a:pt x="44" y="6"/>
                    <a:pt x="49" y="18"/>
                    <a:pt x="49" y="18"/>
                  </a:cubicBezTo>
                  <a:cubicBezTo>
                    <a:pt x="45" y="10"/>
                    <a:pt x="38" y="0"/>
                    <a:pt x="29" y="0"/>
                  </a:cubicBezTo>
                  <a:close/>
                </a:path>
              </a:pathLst>
            </a:custGeom>
            <a:solidFill>
              <a:srgbClr val="E3C5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5" name="Freeform 4554"/>
            <p:cNvSpPr>
              <a:spLocks/>
            </p:cNvSpPr>
            <p:nvPr/>
          </p:nvSpPr>
          <p:spPr bwMode="auto">
            <a:xfrm>
              <a:off x="3273" y="2053"/>
              <a:ext cx="88" cy="243"/>
            </a:xfrm>
            <a:custGeom>
              <a:avLst/>
              <a:gdLst>
                <a:gd name="T0" fmla="*/ 126 w 35"/>
                <a:gd name="T1" fmla="*/ 0 h 91"/>
                <a:gd name="T2" fmla="*/ 0 w 35"/>
                <a:gd name="T3" fmla="*/ 328 h 91"/>
                <a:gd name="T4" fmla="*/ 0 w 35"/>
                <a:gd name="T5" fmla="*/ 328 h 91"/>
                <a:gd name="T6" fmla="*/ 126 w 35"/>
                <a:gd name="T7" fmla="*/ 649 h 91"/>
                <a:gd name="T8" fmla="*/ 13 w 35"/>
                <a:gd name="T9" fmla="*/ 336 h 91"/>
                <a:gd name="T10" fmla="*/ 138 w 35"/>
                <a:gd name="T11" fmla="*/ 21 h 91"/>
                <a:gd name="T12" fmla="*/ 221 w 35"/>
                <a:gd name="T13" fmla="*/ 107 h 91"/>
                <a:gd name="T14" fmla="*/ 126 w 35"/>
                <a:gd name="T15" fmla="*/ 0 h 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91">
                  <a:moveTo>
                    <a:pt x="20" y="0"/>
                  </a:moveTo>
                  <a:cubicBezTo>
                    <a:pt x="9" y="0"/>
                    <a:pt x="0" y="21"/>
                    <a:pt x="0" y="46"/>
                  </a:cubicBezTo>
                  <a:cubicBezTo>
                    <a:pt x="0" y="46"/>
                    <a:pt x="0" y="46"/>
                    <a:pt x="0" y="46"/>
                  </a:cubicBezTo>
                  <a:cubicBezTo>
                    <a:pt x="0" y="71"/>
                    <a:pt x="9" y="91"/>
                    <a:pt x="20" y="91"/>
                  </a:cubicBezTo>
                  <a:cubicBezTo>
                    <a:pt x="12" y="91"/>
                    <a:pt x="2" y="75"/>
                    <a:pt x="2" y="47"/>
                  </a:cubicBezTo>
                  <a:cubicBezTo>
                    <a:pt x="3" y="20"/>
                    <a:pt x="14" y="2"/>
                    <a:pt x="22" y="3"/>
                  </a:cubicBezTo>
                  <a:cubicBezTo>
                    <a:pt x="31" y="4"/>
                    <a:pt x="35" y="15"/>
                    <a:pt x="35" y="15"/>
                  </a:cubicBezTo>
                  <a:cubicBezTo>
                    <a:pt x="32" y="8"/>
                    <a:pt x="27" y="0"/>
                    <a:pt x="20" y="0"/>
                  </a:cubicBezTo>
                  <a:close/>
                </a:path>
              </a:pathLst>
            </a:custGeom>
            <a:solidFill>
              <a:srgbClr val="E3C5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6" name="Freeform 4555"/>
            <p:cNvSpPr>
              <a:spLocks/>
            </p:cNvSpPr>
            <p:nvPr/>
          </p:nvSpPr>
          <p:spPr bwMode="auto">
            <a:xfrm>
              <a:off x="3288" y="2093"/>
              <a:ext cx="60" cy="163"/>
            </a:xfrm>
            <a:custGeom>
              <a:avLst/>
              <a:gdLst>
                <a:gd name="T0" fmla="*/ 88 w 24"/>
                <a:gd name="T1" fmla="*/ 0 h 61"/>
                <a:gd name="T2" fmla="*/ 0 w 24"/>
                <a:gd name="T3" fmla="*/ 222 h 61"/>
                <a:gd name="T4" fmla="*/ 0 w 24"/>
                <a:gd name="T5" fmla="*/ 214 h 61"/>
                <a:gd name="T6" fmla="*/ 88 w 24"/>
                <a:gd name="T7" fmla="*/ 436 h 61"/>
                <a:gd name="T8" fmla="*/ 20 w 24"/>
                <a:gd name="T9" fmla="*/ 222 h 61"/>
                <a:gd name="T10" fmla="*/ 100 w 24"/>
                <a:gd name="T11" fmla="*/ 21 h 61"/>
                <a:gd name="T12" fmla="*/ 150 w 24"/>
                <a:gd name="T13" fmla="*/ 64 h 61"/>
                <a:gd name="T14" fmla="*/ 88 w 24"/>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61">
                  <a:moveTo>
                    <a:pt x="14" y="0"/>
                  </a:moveTo>
                  <a:cubicBezTo>
                    <a:pt x="7" y="0"/>
                    <a:pt x="0" y="14"/>
                    <a:pt x="0" y="31"/>
                  </a:cubicBezTo>
                  <a:cubicBezTo>
                    <a:pt x="0" y="30"/>
                    <a:pt x="0" y="30"/>
                    <a:pt x="0" y="30"/>
                  </a:cubicBezTo>
                  <a:cubicBezTo>
                    <a:pt x="0" y="47"/>
                    <a:pt x="7" y="61"/>
                    <a:pt x="14" y="61"/>
                  </a:cubicBezTo>
                  <a:cubicBezTo>
                    <a:pt x="8" y="61"/>
                    <a:pt x="3" y="50"/>
                    <a:pt x="3" y="31"/>
                  </a:cubicBezTo>
                  <a:cubicBezTo>
                    <a:pt x="4" y="13"/>
                    <a:pt x="10" y="2"/>
                    <a:pt x="16" y="3"/>
                  </a:cubicBezTo>
                  <a:cubicBezTo>
                    <a:pt x="22" y="3"/>
                    <a:pt x="24" y="9"/>
                    <a:pt x="24" y="9"/>
                  </a:cubicBezTo>
                  <a:cubicBezTo>
                    <a:pt x="22" y="5"/>
                    <a:pt x="19" y="0"/>
                    <a:pt x="14" y="0"/>
                  </a:cubicBezTo>
                  <a:close/>
                </a:path>
              </a:pathLst>
            </a:custGeom>
            <a:solidFill>
              <a:srgbClr val="E7CDC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7" name="Freeform 4556"/>
            <p:cNvSpPr>
              <a:spLocks/>
            </p:cNvSpPr>
            <p:nvPr/>
          </p:nvSpPr>
          <p:spPr bwMode="auto">
            <a:xfrm>
              <a:off x="3243" y="1984"/>
              <a:ext cx="135" cy="368"/>
            </a:xfrm>
            <a:custGeom>
              <a:avLst/>
              <a:gdLst>
                <a:gd name="T0" fmla="*/ 0 w 54"/>
                <a:gd name="T1" fmla="*/ 520 h 138"/>
                <a:gd name="T2" fmla="*/ 120 w 54"/>
                <a:gd name="T3" fmla="*/ 981 h 138"/>
                <a:gd name="T4" fmla="*/ 20 w 54"/>
                <a:gd name="T5" fmla="*/ 525 h 138"/>
                <a:gd name="T6" fmla="*/ 208 w 54"/>
                <a:gd name="T7" fmla="*/ 29 h 138"/>
                <a:gd name="T8" fmla="*/ 338 w 54"/>
                <a:gd name="T9" fmla="*/ 171 h 138"/>
                <a:gd name="T10" fmla="*/ 200 w 54"/>
                <a:gd name="T11" fmla="*/ 0 h 138"/>
                <a:gd name="T12" fmla="*/ 0 w 54"/>
                <a:gd name="T13" fmla="*/ 520 h 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138">
                  <a:moveTo>
                    <a:pt x="0" y="73"/>
                  </a:moveTo>
                  <a:cubicBezTo>
                    <a:pt x="0" y="101"/>
                    <a:pt x="8" y="126"/>
                    <a:pt x="19" y="138"/>
                  </a:cubicBezTo>
                  <a:cubicBezTo>
                    <a:pt x="9" y="127"/>
                    <a:pt x="3" y="105"/>
                    <a:pt x="3" y="74"/>
                  </a:cubicBezTo>
                  <a:cubicBezTo>
                    <a:pt x="3" y="31"/>
                    <a:pt x="19" y="3"/>
                    <a:pt x="33" y="4"/>
                  </a:cubicBezTo>
                  <a:cubicBezTo>
                    <a:pt x="46" y="6"/>
                    <a:pt x="54" y="24"/>
                    <a:pt x="54" y="24"/>
                  </a:cubicBezTo>
                  <a:cubicBezTo>
                    <a:pt x="50" y="13"/>
                    <a:pt x="42" y="0"/>
                    <a:pt x="32" y="0"/>
                  </a:cubicBezTo>
                  <a:cubicBezTo>
                    <a:pt x="15" y="0"/>
                    <a:pt x="0" y="33"/>
                    <a:pt x="0" y="73"/>
                  </a:cubicBezTo>
                  <a:close/>
                </a:path>
              </a:pathLst>
            </a:custGeom>
            <a:solidFill>
              <a:srgbClr val="E3C5B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8" name="Freeform 4557"/>
            <p:cNvSpPr>
              <a:spLocks/>
            </p:cNvSpPr>
            <p:nvPr/>
          </p:nvSpPr>
          <p:spPr bwMode="auto">
            <a:xfrm>
              <a:off x="4786" y="2397"/>
              <a:ext cx="392" cy="120"/>
            </a:xfrm>
            <a:custGeom>
              <a:avLst/>
              <a:gdLst>
                <a:gd name="T0" fmla="*/ 979 w 157"/>
                <a:gd name="T1" fmla="*/ 269 h 45"/>
                <a:gd name="T2" fmla="*/ 0 w 157"/>
                <a:gd name="T3" fmla="*/ 136 h 45"/>
                <a:gd name="T4" fmla="*/ 979 w 157"/>
                <a:gd name="T5" fmla="*/ 320 h 45"/>
                <a:gd name="T6" fmla="*/ 979 w 157"/>
                <a:gd name="T7" fmla="*/ 269 h 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7" h="45">
                  <a:moveTo>
                    <a:pt x="157" y="38"/>
                  </a:moveTo>
                  <a:cubicBezTo>
                    <a:pt x="108" y="15"/>
                    <a:pt x="51" y="0"/>
                    <a:pt x="0" y="19"/>
                  </a:cubicBezTo>
                  <a:cubicBezTo>
                    <a:pt x="27" y="13"/>
                    <a:pt x="72" y="9"/>
                    <a:pt x="157" y="45"/>
                  </a:cubicBezTo>
                  <a:lnTo>
                    <a:pt x="157" y="38"/>
                  </a:lnTo>
                  <a:close/>
                </a:path>
              </a:pathLst>
            </a:custGeom>
            <a:solidFill>
              <a:srgbClr val="DB493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59" name="Freeform 4558"/>
            <p:cNvSpPr>
              <a:spLocks/>
            </p:cNvSpPr>
            <p:nvPr/>
          </p:nvSpPr>
          <p:spPr bwMode="auto">
            <a:xfrm>
              <a:off x="3126" y="2128"/>
              <a:ext cx="55" cy="184"/>
            </a:xfrm>
            <a:custGeom>
              <a:avLst/>
              <a:gdLst>
                <a:gd name="T0" fmla="*/ 20 w 22"/>
                <a:gd name="T1" fmla="*/ 13 h 69"/>
                <a:gd name="T2" fmla="*/ 13 w 22"/>
                <a:gd name="T3" fmla="*/ 221 h 69"/>
                <a:gd name="T4" fmla="*/ 58 w 22"/>
                <a:gd name="T5" fmla="*/ 371 h 69"/>
                <a:gd name="T6" fmla="*/ 113 w 22"/>
                <a:gd name="T7" fmla="*/ 483 h 69"/>
                <a:gd name="T8" fmla="*/ 138 w 22"/>
                <a:gd name="T9" fmla="*/ 427 h 69"/>
                <a:gd name="T10" fmla="*/ 108 w 22"/>
                <a:gd name="T11" fmla="*/ 405 h 69"/>
                <a:gd name="T12" fmla="*/ 83 w 22"/>
                <a:gd name="T13" fmla="*/ 349 h 69"/>
                <a:gd name="T14" fmla="*/ 63 w 22"/>
                <a:gd name="T15" fmla="*/ 213 h 69"/>
                <a:gd name="T16" fmla="*/ 70 w 22"/>
                <a:gd name="T17" fmla="*/ 93 h 69"/>
                <a:gd name="T18" fmla="*/ 58 w 22"/>
                <a:gd name="T19" fmla="*/ 21 h 69"/>
                <a:gd name="T20" fmla="*/ 33 w 22"/>
                <a:gd name="T21" fmla="*/ 21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69">
                  <a:moveTo>
                    <a:pt x="3" y="2"/>
                  </a:moveTo>
                  <a:cubicBezTo>
                    <a:pt x="0" y="8"/>
                    <a:pt x="2" y="24"/>
                    <a:pt x="2" y="31"/>
                  </a:cubicBezTo>
                  <a:cubicBezTo>
                    <a:pt x="3" y="37"/>
                    <a:pt x="6" y="46"/>
                    <a:pt x="9" y="52"/>
                  </a:cubicBezTo>
                  <a:cubicBezTo>
                    <a:pt x="11" y="55"/>
                    <a:pt x="15" y="66"/>
                    <a:pt x="18" y="68"/>
                  </a:cubicBezTo>
                  <a:cubicBezTo>
                    <a:pt x="21" y="69"/>
                    <a:pt x="22" y="63"/>
                    <a:pt x="22" y="60"/>
                  </a:cubicBezTo>
                  <a:cubicBezTo>
                    <a:pt x="21" y="59"/>
                    <a:pt x="18" y="58"/>
                    <a:pt x="17" y="57"/>
                  </a:cubicBezTo>
                  <a:cubicBezTo>
                    <a:pt x="16" y="54"/>
                    <a:pt x="14" y="51"/>
                    <a:pt x="13" y="49"/>
                  </a:cubicBezTo>
                  <a:cubicBezTo>
                    <a:pt x="11" y="43"/>
                    <a:pt x="10" y="36"/>
                    <a:pt x="10" y="30"/>
                  </a:cubicBezTo>
                  <a:cubicBezTo>
                    <a:pt x="9" y="25"/>
                    <a:pt x="10" y="18"/>
                    <a:pt x="11" y="13"/>
                  </a:cubicBezTo>
                  <a:cubicBezTo>
                    <a:pt x="11" y="10"/>
                    <a:pt x="10" y="5"/>
                    <a:pt x="9" y="3"/>
                  </a:cubicBezTo>
                  <a:cubicBezTo>
                    <a:pt x="7" y="4"/>
                    <a:pt x="6" y="0"/>
                    <a:pt x="5" y="3"/>
                  </a:cubicBezTo>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60" name="Freeform 4559"/>
            <p:cNvSpPr>
              <a:spLocks/>
            </p:cNvSpPr>
            <p:nvPr/>
          </p:nvSpPr>
          <p:spPr bwMode="auto">
            <a:xfrm>
              <a:off x="3138" y="2032"/>
              <a:ext cx="40" cy="131"/>
            </a:xfrm>
            <a:custGeom>
              <a:avLst/>
              <a:gdLst>
                <a:gd name="T0" fmla="*/ 8 w 16"/>
                <a:gd name="T1" fmla="*/ 222 h 49"/>
                <a:gd name="T2" fmla="*/ 25 w 16"/>
                <a:gd name="T3" fmla="*/ 115 h 49"/>
                <a:gd name="T4" fmla="*/ 58 w 16"/>
                <a:gd name="T5" fmla="*/ 35 h 49"/>
                <a:gd name="T6" fmla="*/ 95 w 16"/>
                <a:gd name="T7" fmla="*/ 78 h 49"/>
                <a:gd name="T8" fmla="*/ 70 w 16"/>
                <a:gd name="T9" fmla="*/ 158 h 49"/>
                <a:gd name="T10" fmla="*/ 50 w 16"/>
                <a:gd name="T11" fmla="*/ 222 h 49"/>
                <a:gd name="T12" fmla="*/ 33 w 16"/>
                <a:gd name="T13" fmla="*/ 350 h 49"/>
                <a:gd name="T14" fmla="*/ 20 w 16"/>
                <a:gd name="T15" fmla="*/ 278 h 49"/>
                <a:gd name="T16" fmla="*/ 0 w 16"/>
                <a:gd name="T17" fmla="*/ 21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 y="31"/>
                  </a:moveTo>
                  <a:cubicBezTo>
                    <a:pt x="3" y="28"/>
                    <a:pt x="3" y="20"/>
                    <a:pt x="4" y="16"/>
                  </a:cubicBezTo>
                  <a:cubicBezTo>
                    <a:pt x="5" y="12"/>
                    <a:pt x="6" y="8"/>
                    <a:pt x="9" y="5"/>
                  </a:cubicBezTo>
                  <a:cubicBezTo>
                    <a:pt x="13" y="0"/>
                    <a:pt x="16" y="7"/>
                    <a:pt x="15" y="11"/>
                  </a:cubicBezTo>
                  <a:cubicBezTo>
                    <a:pt x="15" y="14"/>
                    <a:pt x="12" y="19"/>
                    <a:pt x="11" y="22"/>
                  </a:cubicBezTo>
                  <a:cubicBezTo>
                    <a:pt x="10" y="25"/>
                    <a:pt x="9" y="28"/>
                    <a:pt x="8" y="31"/>
                  </a:cubicBezTo>
                  <a:cubicBezTo>
                    <a:pt x="7" y="37"/>
                    <a:pt x="7" y="44"/>
                    <a:pt x="5" y="49"/>
                  </a:cubicBezTo>
                  <a:cubicBezTo>
                    <a:pt x="4" y="46"/>
                    <a:pt x="4" y="42"/>
                    <a:pt x="3" y="39"/>
                  </a:cubicBezTo>
                  <a:cubicBezTo>
                    <a:pt x="2" y="36"/>
                    <a:pt x="0" y="34"/>
                    <a:pt x="0" y="30"/>
                  </a:cubicBezTo>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61" name="Freeform 4560"/>
            <p:cNvSpPr>
              <a:spLocks noEditPoints="1"/>
            </p:cNvSpPr>
            <p:nvPr/>
          </p:nvSpPr>
          <p:spPr bwMode="auto">
            <a:xfrm>
              <a:off x="3338" y="1341"/>
              <a:ext cx="1363" cy="1675"/>
            </a:xfrm>
            <a:custGeom>
              <a:avLst/>
              <a:gdLst>
                <a:gd name="T0" fmla="*/ 3284 w 545"/>
                <a:gd name="T1" fmla="*/ 1523 h 628"/>
                <a:gd name="T2" fmla="*/ 1576 w 545"/>
                <a:gd name="T3" fmla="*/ 0 h 628"/>
                <a:gd name="T4" fmla="*/ 95 w 545"/>
                <a:gd name="T5" fmla="*/ 648 h 628"/>
                <a:gd name="T6" fmla="*/ 13 w 545"/>
                <a:gd name="T7" fmla="*/ 904 h 628"/>
                <a:gd name="T8" fmla="*/ 13 w 545"/>
                <a:gd name="T9" fmla="*/ 990 h 628"/>
                <a:gd name="T10" fmla="*/ 8 w 545"/>
                <a:gd name="T11" fmla="*/ 1344 h 628"/>
                <a:gd name="T12" fmla="*/ 25 w 545"/>
                <a:gd name="T13" fmla="*/ 1422 h 628"/>
                <a:gd name="T14" fmla="*/ 33 w 545"/>
                <a:gd name="T15" fmla="*/ 1430 h 628"/>
                <a:gd name="T16" fmla="*/ 288 w 545"/>
                <a:gd name="T17" fmla="*/ 2227 h 628"/>
                <a:gd name="T18" fmla="*/ 288 w 545"/>
                <a:gd name="T19" fmla="*/ 2227 h 628"/>
                <a:gd name="T20" fmla="*/ 100 w 545"/>
                <a:gd name="T21" fmla="*/ 2945 h 628"/>
                <a:gd name="T22" fmla="*/ 33 w 545"/>
                <a:gd name="T23" fmla="*/ 3238 h 628"/>
                <a:gd name="T24" fmla="*/ 25 w 545"/>
                <a:gd name="T25" fmla="*/ 3307 h 628"/>
                <a:gd name="T26" fmla="*/ 20 w 545"/>
                <a:gd name="T27" fmla="*/ 3366 h 628"/>
                <a:gd name="T28" fmla="*/ 20 w 545"/>
                <a:gd name="T29" fmla="*/ 3430 h 628"/>
                <a:gd name="T30" fmla="*/ 20 w 545"/>
                <a:gd name="T31" fmla="*/ 3457 h 628"/>
                <a:gd name="T32" fmla="*/ 20 w 545"/>
                <a:gd name="T33" fmla="*/ 3563 h 628"/>
                <a:gd name="T34" fmla="*/ 25 w 545"/>
                <a:gd name="T35" fmla="*/ 3635 h 628"/>
                <a:gd name="T36" fmla="*/ 1576 w 545"/>
                <a:gd name="T37" fmla="*/ 4468 h 628"/>
                <a:gd name="T38" fmla="*/ 3384 w 545"/>
                <a:gd name="T39" fmla="*/ 2368 h 628"/>
                <a:gd name="T40" fmla="*/ 3396 w 545"/>
                <a:gd name="T41" fmla="*/ 1779 h 628"/>
                <a:gd name="T42" fmla="*/ 3321 w 545"/>
                <a:gd name="T43" fmla="*/ 2368 h 628"/>
                <a:gd name="T44" fmla="*/ 1576 w 545"/>
                <a:gd name="T45" fmla="*/ 4390 h 628"/>
                <a:gd name="T46" fmla="*/ 95 w 545"/>
                <a:gd name="T47" fmla="*/ 3643 h 628"/>
                <a:gd name="T48" fmla="*/ 75 w 545"/>
                <a:gd name="T49" fmla="*/ 3542 h 628"/>
                <a:gd name="T50" fmla="*/ 163 w 545"/>
                <a:gd name="T51" fmla="*/ 2982 h 628"/>
                <a:gd name="T52" fmla="*/ 100 w 545"/>
                <a:gd name="T53" fmla="*/ 1408 h 628"/>
                <a:gd name="T54" fmla="*/ 75 w 545"/>
                <a:gd name="T55" fmla="*/ 904 h 628"/>
                <a:gd name="T56" fmla="*/ 95 w 545"/>
                <a:gd name="T57" fmla="*/ 803 h 628"/>
                <a:gd name="T58" fmla="*/ 138 w 545"/>
                <a:gd name="T59" fmla="*/ 704 h 628"/>
                <a:gd name="T60" fmla="*/ 188 w 545"/>
                <a:gd name="T61" fmla="*/ 648 h 628"/>
                <a:gd name="T62" fmla="*/ 3096 w 545"/>
                <a:gd name="T63" fmla="*/ 1203 h 628"/>
                <a:gd name="T64" fmla="*/ 3284 w 545"/>
                <a:gd name="T65" fmla="*/ 1678 h 628"/>
                <a:gd name="T66" fmla="*/ 3326 w 545"/>
                <a:gd name="T67" fmla="*/ 1814 h 628"/>
                <a:gd name="T68" fmla="*/ 3309 w 545"/>
                <a:gd name="T69" fmla="*/ 2035 h 6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45" h="628">
                  <a:moveTo>
                    <a:pt x="543" y="250"/>
                  </a:moveTo>
                  <a:cubicBezTo>
                    <a:pt x="540" y="237"/>
                    <a:pt x="529" y="227"/>
                    <a:pt x="525" y="214"/>
                  </a:cubicBezTo>
                  <a:cubicBezTo>
                    <a:pt x="520" y="197"/>
                    <a:pt x="513" y="180"/>
                    <a:pt x="505" y="163"/>
                  </a:cubicBezTo>
                  <a:cubicBezTo>
                    <a:pt x="455" y="72"/>
                    <a:pt x="352" y="0"/>
                    <a:pt x="252" y="0"/>
                  </a:cubicBezTo>
                  <a:cubicBezTo>
                    <a:pt x="172" y="0"/>
                    <a:pt x="72" y="34"/>
                    <a:pt x="16" y="90"/>
                  </a:cubicBezTo>
                  <a:cubicBezTo>
                    <a:pt x="15" y="91"/>
                    <a:pt x="15" y="91"/>
                    <a:pt x="15" y="91"/>
                  </a:cubicBezTo>
                  <a:cubicBezTo>
                    <a:pt x="8" y="98"/>
                    <a:pt x="7" y="103"/>
                    <a:pt x="4" y="114"/>
                  </a:cubicBezTo>
                  <a:cubicBezTo>
                    <a:pt x="2" y="120"/>
                    <a:pt x="2" y="124"/>
                    <a:pt x="2" y="127"/>
                  </a:cubicBezTo>
                  <a:cubicBezTo>
                    <a:pt x="2" y="128"/>
                    <a:pt x="2" y="128"/>
                    <a:pt x="2" y="128"/>
                  </a:cubicBezTo>
                  <a:cubicBezTo>
                    <a:pt x="2" y="130"/>
                    <a:pt x="2" y="134"/>
                    <a:pt x="2" y="139"/>
                  </a:cubicBezTo>
                  <a:cubicBezTo>
                    <a:pt x="2" y="139"/>
                    <a:pt x="2" y="139"/>
                    <a:pt x="2" y="139"/>
                  </a:cubicBezTo>
                  <a:cubicBezTo>
                    <a:pt x="1" y="155"/>
                    <a:pt x="0" y="181"/>
                    <a:pt x="1" y="189"/>
                  </a:cubicBezTo>
                  <a:cubicBezTo>
                    <a:pt x="1" y="193"/>
                    <a:pt x="2" y="196"/>
                    <a:pt x="4" y="199"/>
                  </a:cubicBezTo>
                  <a:cubicBezTo>
                    <a:pt x="4" y="199"/>
                    <a:pt x="4" y="200"/>
                    <a:pt x="4" y="200"/>
                  </a:cubicBezTo>
                  <a:cubicBezTo>
                    <a:pt x="4" y="200"/>
                    <a:pt x="4" y="201"/>
                    <a:pt x="5" y="201"/>
                  </a:cubicBezTo>
                  <a:cubicBezTo>
                    <a:pt x="5" y="201"/>
                    <a:pt x="5" y="201"/>
                    <a:pt x="5" y="201"/>
                  </a:cubicBezTo>
                  <a:cubicBezTo>
                    <a:pt x="5" y="203"/>
                    <a:pt x="6" y="204"/>
                    <a:pt x="7" y="205"/>
                  </a:cubicBezTo>
                  <a:cubicBezTo>
                    <a:pt x="29" y="217"/>
                    <a:pt x="46" y="261"/>
                    <a:pt x="46" y="313"/>
                  </a:cubicBezTo>
                  <a:cubicBezTo>
                    <a:pt x="46" y="313"/>
                    <a:pt x="46" y="312"/>
                    <a:pt x="46" y="312"/>
                  </a:cubicBezTo>
                  <a:cubicBezTo>
                    <a:pt x="46" y="313"/>
                    <a:pt x="46" y="313"/>
                    <a:pt x="46" y="313"/>
                  </a:cubicBezTo>
                  <a:cubicBezTo>
                    <a:pt x="46" y="313"/>
                    <a:pt x="46" y="313"/>
                    <a:pt x="46" y="313"/>
                  </a:cubicBezTo>
                  <a:cubicBezTo>
                    <a:pt x="46" y="358"/>
                    <a:pt x="34" y="396"/>
                    <a:pt x="16" y="414"/>
                  </a:cubicBezTo>
                  <a:cubicBezTo>
                    <a:pt x="15" y="417"/>
                    <a:pt x="14" y="420"/>
                    <a:pt x="14" y="422"/>
                  </a:cubicBezTo>
                  <a:cubicBezTo>
                    <a:pt x="11" y="434"/>
                    <a:pt x="8" y="445"/>
                    <a:pt x="5" y="455"/>
                  </a:cubicBezTo>
                  <a:cubicBezTo>
                    <a:pt x="5" y="458"/>
                    <a:pt x="4" y="462"/>
                    <a:pt x="4" y="465"/>
                  </a:cubicBezTo>
                  <a:cubicBezTo>
                    <a:pt x="4" y="465"/>
                    <a:pt x="4" y="465"/>
                    <a:pt x="4" y="465"/>
                  </a:cubicBezTo>
                  <a:cubicBezTo>
                    <a:pt x="3" y="466"/>
                    <a:pt x="3" y="466"/>
                    <a:pt x="3" y="467"/>
                  </a:cubicBezTo>
                  <a:cubicBezTo>
                    <a:pt x="3" y="469"/>
                    <a:pt x="3" y="471"/>
                    <a:pt x="3" y="473"/>
                  </a:cubicBezTo>
                  <a:cubicBezTo>
                    <a:pt x="3" y="474"/>
                    <a:pt x="3" y="475"/>
                    <a:pt x="3" y="476"/>
                  </a:cubicBezTo>
                  <a:cubicBezTo>
                    <a:pt x="3" y="478"/>
                    <a:pt x="3" y="480"/>
                    <a:pt x="3" y="482"/>
                  </a:cubicBezTo>
                  <a:cubicBezTo>
                    <a:pt x="3" y="483"/>
                    <a:pt x="3" y="484"/>
                    <a:pt x="3" y="485"/>
                  </a:cubicBezTo>
                  <a:cubicBezTo>
                    <a:pt x="3" y="485"/>
                    <a:pt x="3" y="486"/>
                    <a:pt x="3" y="486"/>
                  </a:cubicBezTo>
                  <a:cubicBezTo>
                    <a:pt x="3" y="486"/>
                    <a:pt x="3" y="486"/>
                    <a:pt x="3" y="486"/>
                  </a:cubicBezTo>
                  <a:cubicBezTo>
                    <a:pt x="3" y="492"/>
                    <a:pt x="3" y="497"/>
                    <a:pt x="3" y="501"/>
                  </a:cubicBezTo>
                  <a:cubicBezTo>
                    <a:pt x="3" y="503"/>
                    <a:pt x="2" y="503"/>
                    <a:pt x="2" y="504"/>
                  </a:cubicBezTo>
                  <a:cubicBezTo>
                    <a:pt x="2" y="506"/>
                    <a:pt x="3" y="508"/>
                    <a:pt x="4" y="511"/>
                  </a:cubicBezTo>
                  <a:cubicBezTo>
                    <a:pt x="7" y="522"/>
                    <a:pt x="8" y="526"/>
                    <a:pt x="14" y="533"/>
                  </a:cubicBezTo>
                  <a:cubicBezTo>
                    <a:pt x="72" y="588"/>
                    <a:pt x="176" y="628"/>
                    <a:pt x="252" y="628"/>
                  </a:cubicBezTo>
                  <a:cubicBezTo>
                    <a:pt x="334" y="628"/>
                    <a:pt x="430" y="583"/>
                    <a:pt x="483" y="512"/>
                  </a:cubicBezTo>
                  <a:cubicBezTo>
                    <a:pt x="521" y="456"/>
                    <a:pt x="541" y="388"/>
                    <a:pt x="541" y="333"/>
                  </a:cubicBezTo>
                  <a:cubicBezTo>
                    <a:pt x="541" y="318"/>
                    <a:pt x="541" y="304"/>
                    <a:pt x="539" y="289"/>
                  </a:cubicBezTo>
                  <a:cubicBezTo>
                    <a:pt x="538" y="277"/>
                    <a:pt x="545" y="262"/>
                    <a:pt x="543" y="250"/>
                  </a:cubicBezTo>
                  <a:close/>
                  <a:moveTo>
                    <a:pt x="529" y="290"/>
                  </a:moveTo>
                  <a:cubicBezTo>
                    <a:pt x="530" y="304"/>
                    <a:pt x="531" y="318"/>
                    <a:pt x="531" y="333"/>
                  </a:cubicBezTo>
                  <a:cubicBezTo>
                    <a:pt x="531" y="389"/>
                    <a:pt x="510" y="454"/>
                    <a:pt x="475" y="506"/>
                  </a:cubicBezTo>
                  <a:cubicBezTo>
                    <a:pt x="425" y="571"/>
                    <a:pt x="334" y="617"/>
                    <a:pt x="252" y="617"/>
                  </a:cubicBezTo>
                  <a:cubicBezTo>
                    <a:pt x="177" y="617"/>
                    <a:pt x="76" y="577"/>
                    <a:pt x="22" y="526"/>
                  </a:cubicBezTo>
                  <a:cubicBezTo>
                    <a:pt x="18" y="522"/>
                    <a:pt x="17" y="520"/>
                    <a:pt x="15" y="512"/>
                  </a:cubicBezTo>
                  <a:cubicBezTo>
                    <a:pt x="14" y="508"/>
                    <a:pt x="14" y="508"/>
                    <a:pt x="14" y="508"/>
                  </a:cubicBezTo>
                  <a:cubicBezTo>
                    <a:pt x="13" y="503"/>
                    <a:pt x="12" y="501"/>
                    <a:pt x="12" y="498"/>
                  </a:cubicBezTo>
                  <a:cubicBezTo>
                    <a:pt x="12" y="495"/>
                    <a:pt x="12" y="472"/>
                    <a:pt x="13" y="463"/>
                  </a:cubicBezTo>
                  <a:cubicBezTo>
                    <a:pt x="17" y="445"/>
                    <a:pt x="19" y="425"/>
                    <a:pt x="26" y="419"/>
                  </a:cubicBezTo>
                  <a:cubicBezTo>
                    <a:pt x="44" y="398"/>
                    <a:pt x="57" y="360"/>
                    <a:pt x="57" y="313"/>
                  </a:cubicBezTo>
                  <a:cubicBezTo>
                    <a:pt x="57" y="258"/>
                    <a:pt x="40" y="214"/>
                    <a:pt x="16" y="198"/>
                  </a:cubicBezTo>
                  <a:cubicBezTo>
                    <a:pt x="3" y="178"/>
                    <a:pt x="8" y="156"/>
                    <a:pt x="10" y="137"/>
                  </a:cubicBezTo>
                  <a:cubicBezTo>
                    <a:pt x="12" y="133"/>
                    <a:pt x="12" y="130"/>
                    <a:pt x="12" y="127"/>
                  </a:cubicBezTo>
                  <a:cubicBezTo>
                    <a:pt x="12" y="124"/>
                    <a:pt x="13" y="122"/>
                    <a:pt x="14" y="117"/>
                  </a:cubicBezTo>
                  <a:cubicBezTo>
                    <a:pt x="15" y="113"/>
                    <a:pt x="15" y="113"/>
                    <a:pt x="15" y="113"/>
                  </a:cubicBezTo>
                  <a:cubicBezTo>
                    <a:pt x="18" y="105"/>
                    <a:pt x="18" y="103"/>
                    <a:pt x="23" y="98"/>
                  </a:cubicBezTo>
                  <a:cubicBezTo>
                    <a:pt x="22" y="98"/>
                    <a:pt x="22" y="98"/>
                    <a:pt x="22" y="99"/>
                  </a:cubicBezTo>
                  <a:cubicBezTo>
                    <a:pt x="26" y="95"/>
                    <a:pt x="26" y="94"/>
                    <a:pt x="30" y="91"/>
                  </a:cubicBezTo>
                  <a:cubicBezTo>
                    <a:pt x="30" y="91"/>
                    <a:pt x="30" y="91"/>
                    <a:pt x="30" y="91"/>
                  </a:cubicBezTo>
                  <a:cubicBezTo>
                    <a:pt x="83" y="44"/>
                    <a:pt x="172" y="11"/>
                    <a:pt x="252" y="11"/>
                  </a:cubicBezTo>
                  <a:cubicBezTo>
                    <a:pt x="345" y="11"/>
                    <a:pt x="445" y="76"/>
                    <a:pt x="495" y="169"/>
                  </a:cubicBezTo>
                  <a:cubicBezTo>
                    <a:pt x="503" y="183"/>
                    <a:pt x="510" y="200"/>
                    <a:pt x="515" y="217"/>
                  </a:cubicBezTo>
                  <a:cubicBezTo>
                    <a:pt x="517" y="225"/>
                    <a:pt x="521" y="231"/>
                    <a:pt x="525" y="236"/>
                  </a:cubicBezTo>
                  <a:cubicBezTo>
                    <a:pt x="528" y="242"/>
                    <a:pt x="531" y="247"/>
                    <a:pt x="532" y="252"/>
                  </a:cubicBezTo>
                  <a:cubicBezTo>
                    <a:pt x="532" y="253"/>
                    <a:pt x="532" y="254"/>
                    <a:pt x="532" y="255"/>
                  </a:cubicBezTo>
                  <a:cubicBezTo>
                    <a:pt x="532" y="259"/>
                    <a:pt x="532" y="264"/>
                    <a:pt x="531" y="269"/>
                  </a:cubicBezTo>
                  <a:cubicBezTo>
                    <a:pt x="530" y="275"/>
                    <a:pt x="529" y="280"/>
                    <a:pt x="529" y="286"/>
                  </a:cubicBezTo>
                  <a:cubicBezTo>
                    <a:pt x="529" y="287"/>
                    <a:pt x="529" y="289"/>
                    <a:pt x="529" y="290"/>
                  </a:cubicBezTo>
                  <a:close/>
                </a:path>
              </a:pathLst>
            </a:custGeom>
            <a:solidFill>
              <a:srgbClr val="EFB4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62" name="Freeform 4561"/>
            <p:cNvSpPr>
              <a:spLocks/>
            </p:cNvSpPr>
            <p:nvPr/>
          </p:nvSpPr>
          <p:spPr bwMode="auto">
            <a:xfrm>
              <a:off x="3358" y="1368"/>
              <a:ext cx="620" cy="1085"/>
            </a:xfrm>
            <a:custGeom>
              <a:avLst/>
              <a:gdLst>
                <a:gd name="T0" fmla="*/ 195 w 248"/>
                <a:gd name="T1" fmla="*/ 491 h 407"/>
                <a:gd name="T2" fmla="*/ 0 w 248"/>
                <a:gd name="T3" fmla="*/ 1010 h 407"/>
                <a:gd name="T4" fmla="*/ 0 w 248"/>
                <a:gd name="T5" fmla="*/ 1096 h 407"/>
                <a:gd name="T6" fmla="*/ 100 w 248"/>
                <a:gd name="T7" fmla="*/ 1400 h 407"/>
                <a:gd name="T8" fmla="*/ 283 w 248"/>
                <a:gd name="T9" fmla="*/ 2154 h 407"/>
                <a:gd name="T10" fmla="*/ 113 w 248"/>
                <a:gd name="T11" fmla="*/ 2892 h 407"/>
                <a:gd name="T12" fmla="*/ 113 w 248"/>
                <a:gd name="T13" fmla="*/ 2892 h 407"/>
                <a:gd name="T14" fmla="*/ 325 w 248"/>
                <a:gd name="T15" fmla="*/ 2154 h 407"/>
                <a:gd name="T16" fmla="*/ 325 w 248"/>
                <a:gd name="T17" fmla="*/ 2154 h 407"/>
                <a:gd name="T18" fmla="*/ 325 w 248"/>
                <a:gd name="T19" fmla="*/ 2146 h 407"/>
                <a:gd name="T20" fmla="*/ 325 w 248"/>
                <a:gd name="T21" fmla="*/ 2146 h 407"/>
                <a:gd name="T22" fmla="*/ 133 w 248"/>
                <a:gd name="T23" fmla="*/ 1365 h 407"/>
                <a:gd name="T24" fmla="*/ 45 w 248"/>
                <a:gd name="T25" fmla="*/ 1096 h 407"/>
                <a:gd name="T26" fmla="*/ 45 w 248"/>
                <a:gd name="T27" fmla="*/ 1010 h 407"/>
                <a:gd name="T28" fmla="*/ 220 w 248"/>
                <a:gd name="T29" fmla="*/ 533 h 407"/>
                <a:gd name="T30" fmla="*/ 1550 w 248"/>
                <a:gd name="T31" fmla="*/ 0 h 407"/>
                <a:gd name="T32" fmla="*/ 1550 w 248"/>
                <a:gd name="T33" fmla="*/ 0 h 407"/>
                <a:gd name="T34" fmla="*/ 195 w 248"/>
                <a:gd name="T35" fmla="*/ 491 h 4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8" h="407">
                  <a:moveTo>
                    <a:pt x="31" y="69"/>
                  </a:moveTo>
                  <a:cubicBezTo>
                    <a:pt x="6" y="89"/>
                    <a:pt x="1" y="111"/>
                    <a:pt x="0" y="142"/>
                  </a:cubicBezTo>
                  <a:cubicBezTo>
                    <a:pt x="0" y="147"/>
                    <a:pt x="0" y="151"/>
                    <a:pt x="0" y="154"/>
                  </a:cubicBezTo>
                  <a:cubicBezTo>
                    <a:pt x="0" y="177"/>
                    <a:pt x="3" y="184"/>
                    <a:pt x="16" y="197"/>
                  </a:cubicBezTo>
                  <a:cubicBezTo>
                    <a:pt x="34" y="218"/>
                    <a:pt x="45" y="258"/>
                    <a:pt x="45" y="303"/>
                  </a:cubicBezTo>
                  <a:cubicBezTo>
                    <a:pt x="45" y="345"/>
                    <a:pt x="35" y="386"/>
                    <a:pt x="18" y="407"/>
                  </a:cubicBezTo>
                  <a:cubicBezTo>
                    <a:pt x="18" y="407"/>
                    <a:pt x="18" y="407"/>
                    <a:pt x="18" y="407"/>
                  </a:cubicBezTo>
                  <a:cubicBezTo>
                    <a:pt x="36" y="384"/>
                    <a:pt x="52" y="347"/>
                    <a:pt x="52" y="303"/>
                  </a:cubicBezTo>
                  <a:cubicBezTo>
                    <a:pt x="52" y="303"/>
                    <a:pt x="52" y="303"/>
                    <a:pt x="52" y="303"/>
                  </a:cubicBezTo>
                  <a:cubicBezTo>
                    <a:pt x="52" y="302"/>
                    <a:pt x="52" y="302"/>
                    <a:pt x="52" y="302"/>
                  </a:cubicBezTo>
                  <a:cubicBezTo>
                    <a:pt x="52" y="302"/>
                    <a:pt x="52" y="302"/>
                    <a:pt x="52" y="302"/>
                  </a:cubicBezTo>
                  <a:cubicBezTo>
                    <a:pt x="52" y="256"/>
                    <a:pt x="40" y="214"/>
                    <a:pt x="21" y="192"/>
                  </a:cubicBezTo>
                  <a:cubicBezTo>
                    <a:pt x="10" y="181"/>
                    <a:pt x="7" y="176"/>
                    <a:pt x="7" y="154"/>
                  </a:cubicBezTo>
                  <a:cubicBezTo>
                    <a:pt x="7" y="151"/>
                    <a:pt x="7" y="147"/>
                    <a:pt x="7" y="142"/>
                  </a:cubicBezTo>
                  <a:cubicBezTo>
                    <a:pt x="8" y="108"/>
                    <a:pt x="15" y="91"/>
                    <a:pt x="35" y="75"/>
                  </a:cubicBezTo>
                  <a:cubicBezTo>
                    <a:pt x="53" y="61"/>
                    <a:pt x="146" y="0"/>
                    <a:pt x="248" y="0"/>
                  </a:cubicBezTo>
                  <a:cubicBezTo>
                    <a:pt x="248" y="0"/>
                    <a:pt x="248" y="0"/>
                    <a:pt x="248" y="0"/>
                  </a:cubicBezTo>
                  <a:cubicBezTo>
                    <a:pt x="144" y="0"/>
                    <a:pt x="49" y="55"/>
                    <a:pt x="31" y="69"/>
                  </a:cubicBezTo>
                  <a:close/>
                </a:path>
              </a:pathLst>
            </a:custGeom>
            <a:solidFill>
              <a:srgbClr val="F9E0D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63" name="Freeform 4562"/>
            <p:cNvSpPr>
              <a:spLocks/>
            </p:cNvSpPr>
            <p:nvPr/>
          </p:nvSpPr>
          <p:spPr bwMode="auto">
            <a:xfrm>
              <a:off x="2931" y="1712"/>
              <a:ext cx="185" cy="451"/>
            </a:xfrm>
            <a:custGeom>
              <a:avLst/>
              <a:gdLst>
                <a:gd name="T0" fmla="*/ 463 w 74"/>
                <a:gd name="T1" fmla="*/ 0 h 169"/>
                <a:gd name="T2" fmla="*/ 25 w 74"/>
                <a:gd name="T3" fmla="*/ 1204 h 169"/>
                <a:gd name="T4" fmla="*/ 463 w 74"/>
                <a:gd name="T5" fmla="*/ 0 h 169"/>
                <a:gd name="T6" fmla="*/ 0 60000 65536"/>
                <a:gd name="T7" fmla="*/ 0 60000 65536"/>
                <a:gd name="T8" fmla="*/ 0 60000 65536"/>
              </a:gdLst>
              <a:ahLst/>
              <a:cxnLst>
                <a:cxn ang="T6">
                  <a:pos x="T0" y="T1"/>
                </a:cxn>
                <a:cxn ang="T7">
                  <a:pos x="T2" y="T3"/>
                </a:cxn>
                <a:cxn ang="T8">
                  <a:pos x="T4" y="T5"/>
                </a:cxn>
              </a:cxnLst>
              <a:rect l="0" t="0" r="r" b="b"/>
              <a:pathLst>
                <a:path w="74" h="169">
                  <a:moveTo>
                    <a:pt x="74" y="0"/>
                  </a:moveTo>
                  <a:cubicBezTo>
                    <a:pt x="55" y="15"/>
                    <a:pt x="0" y="89"/>
                    <a:pt x="4" y="169"/>
                  </a:cubicBezTo>
                  <a:cubicBezTo>
                    <a:pt x="7" y="143"/>
                    <a:pt x="23" y="62"/>
                    <a:pt x="7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64" name="Oval 4563"/>
            <p:cNvSpPr>
              <a:spLocks noChangeArrowheads="1"/>
            </p:cNvSpPr>
            <p:nvPr/>
          </p:nvSpPr>
          <p:spPr bwMode="auto">
            <a:xfrm>
              <a:off x="3428" y="1600"/>
              <a:ext cx="43" cy="4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ltLang="en-US">
                <a:solidFill>
                  <a:srgbClr val="000000"/>
                </a:solidFill>
              </a:endParaRPr>
            </a:p>
          </p:txBody>
        </p:sp>
        <p:sp>
          <p:nvSpPr>
            <p:cNvPr id="4565" name="Oval 4564"/>
            <p:cNvSpPr>
              <a:spLocks noChangeArrowheads="1"/>
            </p:cNvSpPr>
            <p:nvPr/>
          </p:nvSpPr>
          <p:spPr bwMode="auto">
            <a:xfrm>
              <a:off x="3476" y="1587"/>
              <a:ext cx="17" cy="1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ltLang="en-US">
                <a:solidFill>
                  <a:srgbClr val="000000"/>
                </a:solidFill>
              </a:endParaRPr>
            </a:p>
          </p:txBody>
        </p:sp>
        <p:sp>
          <p:nvSpPr>
            <p:cNvPr id="4566" name="Oval 4565"/>
            <p:cNvSpPr>
              <a:spLocks noChangeArrowheads="1"/>
            </p:cNvSpPr>
            <p:nvPr/>
          </p:nvSpPr>
          <p:spPr bwMode="auto">
            <a:xfrm>
              <a:off x="3411" y="1643"/>
              <a:ext cx="22"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ltLang="en-US">
                <a:solidFill>
                  <a:srgbClr val="000000"/>
                </a:solidFill>
              </a:endParaRPr>
            </a:p>
          </p:txBody>
        </p:sp>
        <p:sp>
          <p:nvSpPr>
            <p:cNvPr id="4567" name="Freeform 4566"/>
            <p:cNvSpPr>
              <a:spLocks/>
            </p:cNvSpPr>
            <p:nvPr/>
          </p:nvSpPr>
          <p:spPr bwMode="auto">
            <a:xfrm>
              <a:off x="3338" y="2443"/>
              <a:ext cx="43" cy="213"/>
            </a:xfrm>
            <a:custGeom>
              <a:avLst/>
              <a:gdLst>
                <a:gd name="T0" fmla="*/ 109 w 17"/>
                <a:gd name="T1" fmla="*/ 0 h 80"/>
                <a:gd name="T2" fmla="*/ 8 w 17"/>
                <a:gd name="T3" fmla="*/ 567 h 80"/>
                <a:gd name="T4" fmla="*/ 0 60000 65536"/>
                <a:gd name="T5" fmla="*/ 0 60000 65536"/>
              </a:gdLst>
              <a:ahLst/>
              <a:cxnLst>
                <a:cxn ang="T4">
                  <a:pos x="T0" y="T1"/>
                </a:cxn>
                <a:cxn ang="T5">
                  <a:pos x="T2" y="T3"/>
                </a:cxn>
              </a:cxnLst>
              <a:rect l="0" t="0" r="r" b="b"/>
              <a:pathLst>
                <a:path w="17" h="80">
                  <a:moveTo>
                    <a:pt x="17" y="0"/>
                  </a:moveTo>
                  <a:cubicBezTo>
                    <a:pt x="13" y="7"/>
                    <a:pt x="0" y="52"/>
                    <a:pt x="1" y="80"/>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68" name="Freeform 4567"/>
            <p:cNvSpPr>
              <a:spLocks/>
            </p:cNvSpPr>
            <p:nvPr/>
          </p:nvSpPr>
          <p:spPr bwMode="auto">
            <a:xfrm>
              <a:off x="3326" y="2469"/>
              <a:ext cx="12" cy="126"/>
            </a:xfrm>
            <a:custGeom>
              <a:avLst/>
              <a:gdLst>
                <a:gd name="T0" fmla="*/ 29 w 5"/>
                <a:gd name="T1" fmla="*/ 0 h 47"/>
                <a:gd name="T2" fmla="*/ 0 w 5"/>
                <a:gd name="T3" fmla="*/ 338 h 47"/>
                <a:gd name="T4" fmla="*/ 0 60000 65536"/>
                <a:gd name="T5" fmla="*/ 0 60000 65536"/>
              </a:gdLst>
              <a:ahLst/>
              <a:cxnLst>
                <a:cxn ang="T4">
                  <a:pos x="T0" y="T1"/>
                </a:cxn>
                <a:cxn ang="T5">
                  <a:pos x="T2" y="T3"/>
                </a:cxn>
              </a:cxnLst>
              <a:rect l="0" t="0" r="r" b="b"/>
              <a:pathLst>
                <a:path w="5" h="47">
                  <a:moveTo>
                    <a:pt x="5" y="0"/>
                  </a:moveTo>
                  <a:cubicBezTo>
                    <a:pt x="5" y="8"/>
                    <a:pt x="0" y="47"/>
                    <a:pt x="0" y="47"/>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69" name="Line 253"/>
            <p:cNvSpPr>
              <a:spLocks noChangeShapeType="1"/>
            </p:cNvSpPr>
            <p:nvPr/>
          </p:nvSpPr>
          <p:spPr bwMode="auto">
            <a:xfrm flipH="1">
              <a:off x="3303" y="2472"/>
              <a:ext cx="5" cy="56"/>
            </a:xfrm>
            <a:prstGeom prst="line">
              <a:avLst/>
            </a:prstGeom>
            <a:noFill/>
            <a:ln w="7938" cap="rnd">
              <a:solidFill>
                <a:srgbClr val="FFFFFF"/>
              </a:solidFill>
              <a:round/>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0" name="Freeform 4569"/>
            <p:cNvSpPr>
              <a:spLocks/>
            </p:cNvSpPr>
            <p:nvPr/>
          </p:nvSpPr>
          <p:spPr bwMode="auto">
            <a:xfrm>
              <a:off x="3273" y="2448"/>
              <a:ext cx="10" cy="80"/>
            </a:xfrm>
            <a:custGeom>
              <a:avLst/>
              <a:gdLst>
                <a:gd name="T0" fmla="*/ 0 w 4"/>
                <a:gd name="T1" fmla="*/ 0 h 30"/>
                <a:gd name="T2" fmla="*/ 25 w 4"/>
                <a:gd name="T3" fmla="*/ 213 h 30"/>
                <a:gd name="T4" fmla="*/ 0 60000 65536"/>
                <a:gd name="T5" fmla="*/ 0 60000 65536"/>
              </a:gdLst>
              <a:ahLst/>
              <a:cxnLst>
                <a:cxn ang="T4">
                  <a:pos x="T0" y="T1"/>
                </a:cxn>
                <a:cxn ang="T5">
                  <a:pos x="T2" y="T3"/>
                </a:cxn>
              </a:cxnLst>
              <a:rect l="0" t="0" r="r" b="b"/>
              <a:pathLst>
                <a:path w="4" h="30">
                  <a:moveTo>
                    <a:pt x="0" y="0"/>
                  </a:moveTo>
                  <a:cubicBezTo>
                    <a:pt x="4" y="7"/>
                    <a:pt x="4" y="30"/>
                    <a:pt x="4" y="30"/>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1" name="Freeform 4570"/>
            <p:cNvSpPr>
              <a:spLocks/>
            </p:cNvSpPr>
            <p:nvPr/>
          </p:nvSpPr>
          <p:spPr bwMode="auto">
            <a:xfrm>
              <a:off x="3273" y="1808"/>
              <a:ext cx="10" cy="91"/>
            </a:xfrm>
            <a:custGeom>
              <a:avLst/>
              <a:gdLst>
                <a:gd name="T0" fmla="*/ 0 w 4"/>
                <a:gd name="T1" fmla="*/ 0 h 34"/>
                <a:gd name="T2" fmla="*/ 20 w 4"/>
                <a:gd name="T3" fmla="*/ 244 h 34"/>
                <a:gd name="T4" fmla="*/ 0 60000 65536"/>
                <a:gd name="T5" fmla="*/ 0 60000 65536"/>
              </a:gdLst>
              <a:ahLst/>
              <a:cxnLst>
                <a:cxn ang="T4">
                  <a:pos x="T0" y="T1"/>
                </a:cxn>
                <a:cxn ang="T5">
                  <a:pos x="T2" y="T3"/>
                </a:cxn>
              </a:cxnLst>
              <a:rect l="0" t="0" r="r" b="b"/>
              <a:pathLst>
                <a:path w="4" h="34">
                  <a:moveTo>
                    <a:pt x="0" y="0"/>
                  </a:moveTo>
                  <a:cubicBezTo>
                    <a:pt x="4" y="7"/>
                    <a:pt x="3" y="31"/>
                    <a:pt x="3" y="34"/>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2" name="Line 256"/>
            <p:cNvSpPr>
              <a:spLocks noChangeShapeType="1"/>
            </p:cNvSpPr>
            <p:nvPr/>
          </p:nvSpPr>
          <p:spPr bwMode="auto">
            <a:xfrm>
              <a:off x="3301" y="1811"/>
              <a:ext cx="1" cy="72"/>
            </a:xfrm>
            <a:prstGeom prst="line">
              <a:avLst/>
            </a:prstGeom>
            <a:noFill/>
            <a:ln w="7938" cap="rnd">
              <a:solidFill>
                <a:srgbClr val="FFFFFF"/>
              </a:solidFill>
              <a:round/>
              <a:headEnd/>
              <a:tailEnd/>
            </a:ln>
            <a:extLst>
              <a:ext uri="{909E8E84-426E-40dd-AFC4-6F175D3DCCD1}">
                <a14:hiddenFill xmlns:a14="http://schemas.microsoft.com/office/drawing/2010/main">
                  <a:no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3" name="Freeform 4572"/>
            <p:cNvSpPr>
              <a:spLocks/>
            </p:cNvSpPr>
            <p:nvPr/>
          </p:nvSpPr>
          <p:spPr bwMode="auto">
            <a:xfrm>
              <a:off x="3321" y="1731"/>
              <a:ext cx="1" cy="149"/>
            </a:xfrm>
            <a:custGeom>
              <a:avLst/>
              <a:gdLst>
                <a:gd name="T0" fmla="*/ 0 w 1"/>
                <a:gd name="T1" fmla="*/ 0 h 56"/>
                <a:gd name="T2" fmla="*/ 0 w 1"/>
                <a:gd name="T3" fmla="*/ 396 h 56"/>
                <a:gd name="T4" fmla="*/ 0 60000 65536"/>
                <a:gd name="T5" fmla="*/ 0 60000 65536"/>
              </a:gdLst>
              <a:ahLst/>
              <a:cxnLst>
                <a:cxn ang="T4">
                  <a:pos x="T0" y="T1"/>
                </a:cxn>
                <a:cxn ang="T5">
                  <a:pos x="T2" y="T3"/>
                </a:cxn>
              </a:cxnLst>
              <a:rect l="0" t="0" r="r" b="b"/>
              <a:pathLst>
                <a:path w="1" h="56">
                  <a:moveTo>
                    <a:pt x="0" y="0"/>
                  </a:moveTo>
                  <a:cubicBezTo>
                    <a:pt x="0" y="9"/>
                    <a:pt x="0" y="56"/>
                    <a:pt x="0" y="56"/>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4" name="Freeform 4573"/>
            <p:cNvSpPr>
              <a:spLocks/>
            </p:cNvSpPr>
            <p:nvPr/>
          </p:nvSpPr>
          <p:spPr bwMode="auto">
            <a:xfrm>
              <a:off x="3328" y="1685"/>
              <a:ext cx="30" cy="206"/>
            </a:xfrm>
            <a:custGeom>
              <a:avLst/>
              <a:gdLst>
                <a:gd name="T0" fmla="*/ 45 w 12"/>
                <a:gd name="T1" fmla="*/ 0 h 77"/>
                <a:gd name="T2" fmla="*/ 75 w 12"/>
                <a:gd name="T3" fmla="*/ 551 h 77"/>
                <a:gd name="T4" fmla="*/ 0 60000 65536"/>
                <a:gd name="T5" fmla="*/ 0 60000 65536"/>
              </a:gdLst>
              <a:ahLst/>
              <a:cxnLst>
                <a:cxn ang="T4">
                  <a:pos x="T0" y="T1"/>
                </a:cxn>
                <a:cxn ang="T5">
                  <a:pos x="T2" y="T3"/>
                </a:cxn>
              </a:cxnLst>
              <a:rect l="0" t="0" r="r" b="b"/>
              <a:pathLst>
                <a:path w="12" h="77">
                  <a:moveTo>
                    <a:pt x="7" y="0"/>
                  </a:moveTo>
                  <a:cubicBezTo>
                    <a:pt x="5" y="10"/>
                    <a:pt x="0" y="60"/>
                    <a:pt x="12" y="77"/>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5" name="Freeform 4574"/>
            <p:cNvSpPr>
              <a:spLocks/>
            </p:cNvSpPr>
            <p:nvPr/>
          </p:nvSpPr>
          <p:spPr bwMode="auto">
            <a:xfrm>
              <a:off x="3018" y="1696"/>
              <a:ext cx="225" cy="480"/>
            </a:xfrm>
            <a:custGeom>
              <a:avLst/>
              <a:gdLst>
                <a:gd name="T0" fmla="*/ 0 w 90"/>
                <a:gd name="T1" fmla="*/ 1280 h 180"/>
                <a:gd name="T2" fmla="*/ 563 w 90"/>
                <a:gd name="T3" fmla="*/ 0 h 180"/>
                <a:gd name="T4" fmla="*/ 0 60000 65536"/>
                <a:gd name="T5" fmla="*/ 0 60000 65536"/>
              </a:gdLst>
              <a:ahLst/>
              <a:cxnLst>
                <a:cxn ang="T4">
                  <a:pos x="T0" y="T1"/>
                </a:cxn>
                <a:cxn ang="T5">
                  <a:pos x="T2" y="T3"/>
                </a:cxn>
              </a:cxnLst>
              <a:rect l="0" t="0" r="r" b="b"/>
              <a:pathLst>
                <a:path w="90" h="180">
                  <a:moveTo>
                    <a:pt x="0" y="180"/>
                  </a:moveTo>
                  <a:cubicBezTo>
                    <a:pt x="0" y="92"/>
                    <a:pt x="50" y="38"/>
                    <a:pt x="90" y="0"/>
                  </a:cubicBezTo>
                </a:path>
              </a:pathLst>
            </a:custGeom>
            <a:noFill/>
            <a:ln w="7938" cap="flat">
              <a:solidFill>
                <a:srgbClr val="0053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6" name="Freeform 4575"/>
            <p:cNvSpPr>
              <a:spLocks/>
            </p:cNvSpPr>
            <p:nvPr/>
          </p:nvSpPr>
          <p:spPr bwMode="auto">
            <a:xfrm>
              <a:off x="3018" y="2176"/>
              <a:ext cx="225" cy="475"/>
            </a:xfrm>
            <a:custGeom>
              <a:avLst/>
              <a:gdLst>
                <a:gd name="T0" fmla="*/ 563 w 90"/>
                <a:gd name="T1" fmla="*/ 1268 h 178"/>
                <a:gd name="T2" fmla="*/ 0 w 90"/>
                <a:gd name="T3" fmla="*/ 0 h 178"/>
                <a:gd name="T4" fmla="*/ 0 w 90"/>
                <a:gd name="T5" fmla="*/ 0 h 178"/>
                <a:gd name="T6" fmla="*/ 0 60000 65536"/>
                <a:gd name="T7" fmla="*/ 0 60000 65536"/>
                <a:gd name="T8" fmla="*/ 0 60000 65536"/>
              </a:gdLst>
              <a:ahLst/>
              <a:cxnLst>
                <a:cxn ang="T6">
                  <a:pos x="T0" y="T1"/>
                </a:cxn>
                <a:cxn ang="T7">
                  <a:pos x="T2" y="T3"/>
                </a:cxn>
                <a:cxn ang="T8">
                  <a:pos x="T4" y="T5"/>
                </a:cxn>
              </a:cxnLst>
              <a:rect l="0" t="0" r="r" b="b"/>
              <a:pathLst>
                <a:path w="90" h="178">
                  <a:moveTo>
                    <a:pt x="90" y="178"/>
                  </a:moveTo>
                  <a:cubicBezTo>
                    <a:pt x="51" y="141"/>
                    <a:pt x="0" y="88"/>
                    <a:pt x="0" y="0"/>
                  </a:cubicBezTo>
                  <a:cubicBezTo>
                    <a:pt x="0" y="0"/>
                    <a:pt x="0" y="0"/>
                    <a:pt x="0" y="0"/>
                  </a:cubicBezTo>
                </a:path>
              </a:pathLst>
            </a:custGeom>
            <a:noFill/>
            <a:ln w="7938" cap="flat">
              <a:solidFill>
                <a:srgbClr val="00535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7" name="Freeform 4576"/>
            <p:cNvSpPr>
              <a:spLocks/>
            </p:cNvSpPr>
            <p:nvPr/>
          </p:nvSpPr>
          <p:spPr bwMode="auto">
            <a:xfrm>
              <a:off x="3128" y="2080"/>
              <a:ext cx="33" cy="88"/>
            </a:xfrm>
            <a:custGeom>
              <a:avLst/>
              <a:gdLst>
                <a:gd name="T0" fmla="*/ 8 w 13"/>
                <a:gd name="T1" fmla="*/ 192 h 33"/>
                <a:gd name="T2" fmla="*/ 76 w 13"/>
                <a:gd name="T3" fmla="*/ 0 h 33"/>
                <a:gd name="T4" fmla="*/ 46 w 13"/>
                <a:gd name="T5" fmla="*/ 235 h 33"/>
                <a:gd name="T6" fmla="*/ 0 60000 65536"/>
                <a:gd name="T7" fmla="*/ 0 60000 65536"/>
                <a:gd name="T8" fmla="*/ 0 60000 65536"/>
              </a:gdLst>
              <a:ahLst/>
              <a:cxnLst>
                <a:cxn ang="T6">
                  <a:pos x="T0" y="T1"/>
                </a:cxn>
                <a:cxn ang="T7">
                  <a:pos x="T2" y="T3"/>
                </a:cxn>
                <a:cxn ang="T8">
                  <a:pos x="T4" y="T5"/>
                </a:cxn>
              </a:cxnLst>
              <a:rect l="0" t="0" r="r" b="b"/>
              <a:pathLst>
                <a:path w="13" h="33">
                  <a:moveTo>
                    <a:pt x="1" y="27"/>
                  </a:moveTo>
                  <a:cubicBezTo>
                    <a:pt x="0" y="20"/>
                    <a:pt x="5" y="3"/>
                    <a:pt x="12" y="0"/>
                  </a:cubicBezTo>
                  <a:cubicBezTo>
                    <a:pt x="13" y="10"/>
                    <a:pt x="8" y="23"/>
                    <a:pt x="7" y="33"/>
                  </a:cubicBezTo>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8" name="Freeform 4577"/>
            <p:cNvSpPr>
              <a:spLocks/>
            </p:cNvSpPr>
            <p:nvPr/>
          </p:nvSpPr>
          <p:spPr bwMode="auto">
            <a:xfrm>
              <a:off x="3141" y="1859"/>
              <a:ext cx="27" cy="186"/>
            </a:xfrm>
            <a:custGeom>
              <a:avLst/>
              <a:gdLst>
                <a:gd name="T0" fmla="*/ 61 w 11"/>
                <a:gd name="T1" fmla="*/ 0 h 70"/>
                <a:gd name="T2" fmla="*/ 54 w 11"/>
                <a:gd name="T3" fmla="*/ 128 h 70"/>
                <a:gd name="T4" fmla="*/ 42 w 11"/>
                <a:gd name="T5" fmla="*/ 247 h 70"/>
                <a:gd name="T6" fmla="*/ 29 w 11"/>
                <a:gd name="T7" fmla="*/ 367 h 70"/>
                <a:gd name="T8" fmla="*/ 25 w 11"/>
                <a:gd name="T9" fmla="*/ 494 h 70"/>
                <a:gd name="T10" fmla="*/ 0 w 11"/>
                <a:gd name="T11" fmla="*/ 367 h 70"/>
                <a:gd name="T12" fmla="*/ 25 w 11"/>
                <a:gd name="T13" fmla="*/ 260 h 70"/>
                <a:gd name="T14" fmla="*/ 25 w 11"/>
                <a:gd name="T15" fmla="*/ 154 h 70"/>
                <a:gd name="T16" fmla="*/ 49 w 11"/>
                <a:gd name="T17" fmla="*/ 43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70">
                  <a:moveTo>
                    <a:pt x="10" y="0"/>
                  </a:moveTo>
                  <a:cubicBezTo>
                    <a:pt x="10" y="6"/>
                    <a:pt x="11" y="11"/>
                    <a:pt x="9" y="18"/>
                  </a:cubicBezTo>
                  <a:cubicBezTo>
                    <a:pt x="7" y="24"/>
                    <a:pt x="9" y="29"/>
                    <a:pt x="7" y="35"/>
                  </a:cubicBezTo>
                  <a:cubicBezTo>
                    <a:pt x="5" y="42"/>
                    <a:pt x="4" y="45"/>
                    <a:pt x="5" y="52"/>
                  </a:cubicBezTo>
                  <a:cubicBezTo>
                    <a:pt x="5" y="58"/>
                    <a:pt x="3" y="64"/>
                    <a:pt x="4" y="70"/>
                  </a:cubicBezTo>
                  <a:cubicBezTo>
                    <a:pt x="1" y="65"/>
                    <a:pt x="0" y="57"/>
                    <a:pt x="0" y="52"/>
                  </a:cubicBezTo>
                  <a:cubicBezTo>
                    <a:pt x="0" y="46"/>
                    <a:pt x="3" y="42"/>
                    <a:pt x="4" y="37"/>
                  </a:cubicBezTo>
                  <a:cubicBezTo>
                    <a:pt x="4" y="31"/>
                    <a:pt x="1" y="29"/>
                    <a:pt x="4" y="22"/>
                  </a:cubicBezTo>
                  <a:cubicBezTo>
                    <a:pt x="5" y="17"/>
                    <a:pt x="6" y="11"/>
                    <a:pt x="8" y="6"/>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79" name="Freeform 4578"/>
            <p:cNvSpPr>
              <a:spLocks/>
            </p:cNvSpPr>
            <p:nvPr/>
          </p:nvSpPr>
          <p:spPr bwMode="auto">
            <a:xfrm>
              <a:off x="3111" y="1992"/>
              <a:ext cx="30" cy="77"/>
            </a:xfrm>
            <a:custGeom>
              <a:avLst/>
              <a:gdLst>
                <a:gd name="T0" fmla="*/ 20 w 12"/>
                <a:gd name="T1" fmla="*/ 0 h 29"/>
                <a:gd name="T2" fmla="*/ 70 w 12"/>
                <a:gd name="T3" fmla="*/ 112 h 29"/>
                <a:gd name="T4" fmla="*/ 70 w 12"/>
                <a:gd name="T5" fmla="*/ 204 h 29"/>
                <a:gd name="T6" fmla="*/ 0 w 12"/>
                <a:gd name="T7" fmla="*/ 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9">
                  <a:moveTo>
                    <a:pt x="3" y="0"/>
                  </a:moveTo>
                  <a:cubicBezTo>
                    <a:pt x="4" y="7"/>
                    <a:pt x="8" y="10"/>
                    <a:pt x="11" y="16"/>
                  </a:cubicBezTo>
                  <a:cubicBezTo>
                    <a:pt x="12" y="20"/>
                    <a:pt x="10" y="24"/>
                    <a:pt x="11" y="29"/>
                  </a:cubicBezTo>
                  <a:cubicBezTo>
                    <a:pt x="6" y="21"/>
                    <a:pt x="2" y="9"/>
                    <a:pt x="0" y="1"/>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0" name="Freeform 4579"/>
            <p:cNvSpPr>
              <a:spLocks/>
            </p:cNvSpPr>
            <p:nvPr/>
          </p:nvSpPr>
          <p:spPr bwMode="auto">
            <a:xfrm>
              <a:off x="3098" y="2053"/>
              <a:ext cx="35" cy="51"/>
            </a:xfrm>
            <a:custGeom>
              <a:avLst/>
              <a:gdLst>
                <a:gd name="T0" fmla="*/ 20 w 14"/>
                <a:gd name="T1" fmla="*/ 0 h 19"/>
                <a:gd name="T2" fmla="*/ 83 w 14"/>
                <a:gd name="T3" fmla="*/ 64 h 19"/>
                <a:gd name="T4" fmla="*/ 75 w 14"/>
                <a:gd name="T5" fmla="*/ 137 h 19"/>
                <a:gd name="T6" fmla="*/ 0 w 14"/>
                <a:gd name="T7" fmla="*/ 13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9">
                  <a:moveTo>
                    <a:pt x="3" y="0"/>
                  </a:moveTo>
                  <a:cubicBezTo>
                    <a:pt x="5" y="5"/>
                    <a:pt x="11" y="6"/>
                    <a:pt x="13" y="9"/>
                  </a:cubicBezTo>
                  <a:cubicBezTo>
                    <a:pt x="14" y="13"/>
                    <a:pt x="12" y="15"/>
                    <a:pt x="12" y="19"/>
                  </a:cubicBezTo>
                  <a:cubicBezTo>
                    <a:pt x="8" y="15"/>
                    <a:pt x="5" y="3"/>
                    <a:pt x="0" y="2"/>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1" name="Freeform 4580"/>
            <p:cNvSpPr>
              <a:spLocks/>
            </p:cNvSpPr>
            <p:nvPr/>
          </p:nvSpPr>
          <p:spPr bwMode="auto">
            <a:xfrm>
              <a:off x="3091" y="2099"/>
              <a:ext cx="35" cy="50"/>
            </a:xfrm>
            <a:custGeom>
              <a:avLst/>
              <a:gdLst>
                <a:gd name="T0" fmla="*/ 25 w 14"/>
                <a:gd name="T1" fmla="*/ 0 h 19"/>
                <a:gd name="T2" fmla="*/ 75 w 14"/>
                <a:gd name="T3" fmla="*/ 55 h 19"/>
                <a:gd name="T4" fmla="*/ 70 w 14"/>
                <a:gd name="T5" fmla="*/ 132 h 19"/>
                <a:gd name="T6" fmla="*/ 50 w 14"/>
                <a:gd name="T7" fmla="*/ 47 h 19"/>
                <a:gd name="T8" fmla="*/ 20 w 14"/>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9">
                  <a:moveTo>
                    <a:pt x="4" y="0"/>
                  </a:moveTo>
                  <a:cubicBezTo>
                    <a:pt x="5" y="6"/>
                    <a:pt x="11" y="4"/>
                    <a:pt x="12" y="8"/>
                  </a:cubicBezTo>
                  <a:cubicBezTo>
                    <a:pt x="14" y="13"/>
                    <a:pt x="8" y="14"/>
                    <a:pt x="11" y="19"/>
                  </a:cubicBezTo>
                  <a:cubicBezTo>
                    <a:pt x="9" y="15"/>
                    <a:pt x="10" y="11"/>
                    <a:pt x="8" y="7"/>
                  </a:cubicBezTo>
                  <a:cubicBezTo>
                    <a:pt x="7" y="4"/>
                    <a:pt x="0" y="4"/>
                    <a:pt x="3" y="0"/>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2" name="Freeform 4581"/>
            <p:cNvSpPr>
              <a:spLocks/>
            </p:cNvSpPr>
            <p:nvPr/>
          </p:nvSpPr>
          <p:spPr bwMode="auto">
            <a:xfrm>
              <a:off x="3096" y="2213"/>
              <a:ext cx="35" cy="24"/>
            </a:xfrm>
            <a:custGeom>
              <a:avLst/>
              <a:gdLst>
                <a:gd name="T0" fmla="*/ 0 w 14"/>
                <a:gd name="T1" fmla="*/ 56 h 9"/>
                <a:gd name="T2" fmla="*/ 70 w 14"/>
                <a:gd name="T3" fmla="*/ 0 h 9"/>
                <a:gd name="T4" fmla="*/ 45 w 14"/>
                <a:gd name="T5" fmla="*/ 43 h 9"/>
                <a:gd name="T6" fmla="*/ 20 w 14"/>
                <a:gd name="T7" fmla="*/ 56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9">
                  <a:moveTo>
                    <a:pt x="0" y="8"/>
                  </a:moveTo>
                  <a:cubicBezTo>
                    <a:pt x="6" y="7"/>
                    <a:pt x="7" y="1"/>
                    <a:pt x="11" y="0"/>
                  </a:cubicBezTo>
                  <a:cubicBezTo>
                    <a:pt x="14" y="3"/>
                    <a:pt x="11" y="6"/>
                    <a:pt x="7" y="6"/>
                  </a:cubicBezTo>
                  <a:cubicBezTo>
                    <a:pt x="7" y="8"/>
                    <a:pt x="5" y="9"/>
                    <a:pt x="3" y="8"/>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3" name="Freeform 4582"/>
            <p:cNvSpPr>
              <a:spLocks/>
            </p:cNvSpPr>
            <p:nvPr/>
          </p:nvSpPr>
          <p:spPr bwMode="auto">
            <a:xfrm>
              <a:off x="3091" y="2163"/>
              <a:ext cx="30" cy="53"/>
            </a:xfrm>
            <a:custGeom>
              <a:avLst/>
              <a:gdLst>
                <a:gd name="T0" fmla="*/ 0 w 12"/>
                <a:gd name="T1" fmla="*/ 140 h 20"/>
                <a:gd name="T2" fmla="*/ 25 w 12"/>
                <a:gd name="T3" fmla="*/ 98 h 20"/>
                <a:gd name="T4" fmla="*/ 63 w 12"/>
                <a:gd name="T5" fmla="*/ 90 h 20"/>
                <a:gd name="T6" fmla="*/ 63 w 12"/>
                <a:gd name="T7" fmla="*/ 0 h 20"/>
                <a:gd name="T8" fmla="*/ 58 w 12"/>
                <a:gd name="T9" fmla="*/ 56 h 20"/>
                <a:gd name="T10" fmla="*/ 25 w 12"/>
                <a:gd name="T11" fmla="*/ 106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0">
                  <a:moveTo>
                    <a:pt x="0" y="20"/>
                  </a:moveTo>
                  <a:cubicBezTo>
                    <a:pt x="3" y="19"/>
                    <a:pt x="2" y="16"/>
                    <a:pt x="4" y="14"/>
                  </a:cubicBezTo>
                  <a:cubicBezTo>
                    <a:pt x="6" y="13"/>
                    <a:pt x="8" y="15"/>
                    <a:pt x="10" y="13"/>
                  </a:cubicBezTo>
                  <a:cubicBezTo>
                    <a:pt x="12" y="11"/>
                    <a:pt x="11" y="2"/>
                    <a:pt x="10" y="0"/>
                  </a:cubicBezTo>
                  <a:cubicBezTo>
                    <a:pt x="7" y="2"/>
                    <a:pt x="10" y="5"/>
                    <a:pt x="9" y="8"/>
                  </a:cubicBezTo>
                  <a:cubicBezTo>
                    <a:pt x="8" y="11"/>
                    <a:pt x="4" y="10"/>
                    <a:pt x="4" y="15"/>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4" name="Freeform 4583"/>
            <p:cNvSpPr>
              <a:spLocks/>
            </p:cNvSpPr>
            <p:nvPr/>
          </p:nvSpPr>
          <p:spPr bwMode="auto">
            <a:xfrm>
              <a:off x="3093" y="2149"/>
              <a:ext cx="15" cy="14"/>
            </a:xfrm>
            <a:custGeom>
              <a:avLst/>
              <a:gdLst>
                <a:gd name="T0" fmla="*/ 0 w 6"/>
                <a:gd name="T1" fmla="*/ 8 h 5"/>
                <a:gd name="T2" fmla="*/ 38 w 6"/>
                <a:gd name="T3" fmla="*/ 22 h 5"/>
                <a:gd name="T4" fmla="*/ 0 w 6"/>
                <a:gd name="T5" fmla="*/ 39 h 5"/>
                <a:gd name="T6" fmla="*/ 0 60000 65536"/>
                <a:gd name="T7" fmla="*/ 0 60000 65536"/>
                <a:gd name="T8" fmla="*/ 0 60000 65536"/>
              </a:gdLst>
              <a:ahLst/>
              <a:cxnLst>
                <a:cxn ang="T6">
                  <a:pos x="T0" y="T1"/>
                </a:cxn>
                <a:cxn ang="T7">
                  <a:pos x="T2" y="T3"/>
                </a:cxn>
                <a:cxn ang="T8">
                  <a:pos x="T4" y="T5"/>
                </a:cxn>
              </a:cxnLst>
              <a:rect l="0" t="0" r="r" b="b"/>
              <a:pathLst>
                <a:path w="6" h="5">
                  <a:moveTo>
                    <a:pt x="0" y="1"/>
                  </a:moveTo>
                  <a:cubicBezTo>
                    <a:pt x="3" y="0"/>
                    <a:pt x="6" y="1"/>
                    <a:pt x="6" y="3"/>
                  </a:cubicBezTo>
                  <a:cubicBezTo>
                    <a:pt x="4" y="4"/>
                    <a:pt x="1" y="4"/>
                    <a:pt x="0" y="5"/>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5" name="Freeform 4584"/>
            <p:cNvSpPr>
              <a:spLocks/>
            </p:cNvSpPr>
            <p:nvPr/>
          </p:nvSpPr>
          <p:spPr bwMode="auto">
            <a:xfrm>
              <a:off x="3098" y="2232"/>
              <a:ext cx="35" cy="91"/>
            </a:xfrm>
            <a:custGeom>
              <a:avLst/>
              <a:gdLst>
                <a:gd name="T0" fmla="*/ 0 w 14"/>
                <a:gd name="T1" fmla="*/ 158 h 34"/>
                <a:gd name="T2" fmla="*/ 88 w 14"/>
                <a:gd name="T3" fmla="*/ 64 h 34"/>
                <a:gd name="T4" fmla="*/ 45 w 14"/>
                <a:gd name="T5" fmla="*/ 150 h 34"/>
                <a:gd name="T6" fmla="*/ 25 w 14"/>
                <a:gd name="T7" fmla="*/ 244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34">
                  <a:moveTo>
                    <a:pt x="0" y="22"/>
                  </a:moveTo>
                  <a:cubicBezTo>
                    <a:pt x="3" y="20"/>
                    <a:pt x="8" y="0"/>
                    <a:pt x="14" y="9"/>
                  </a:cubicBezTo>
                  <a:cubicBezTo>
                    <a:pt x="9" y="11"/>
                    <a:pt x="9" y="17"/>
                    <a:pt x="7" y="21"/>
                  </a:cubicBezTo>
                  <a:cubicBezTo>
                    <a:pt x="6" y="25"/>
                    <a:pt x="5" y="29"/>
                    <a:pt x="4" y="34"/>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6" name="Freeform 4585"/>
            <p:cNvSpPr>
              <a:spLocks/>
            </p:cNvSpPr>
            <p:nvPr/>
          </p:nvSpPr>
          <p:spPr bwMode="auto">
            <a:xfrm>
              <a:off x="3138" y="2309"/>
              <a:ext cx="30" cy="174"/>
            </a:xfrm>
            <a:custGeom>
              <a:avLst/>
              <a:gdLst>
                <a:gd name="T0" fmla="*/ 50 w 12"/>
                <a:gd name="T1" fmla="*/ 0 h 65"/>
                <a:gd name="T2" fmla="*/ 33 w 12"/>
                <a:gd name="T3" fmla="*/ 128 h 65"/>
                <a:gd name="T4" fmla="*/ 45 w 12"/>
                <a:gd name="T5" fmla="*/ 244 h 65"/>
                <a:gd name="T6" fmla="*/ 70 w 12"/>
                <a:gd name="T7" fmla="*/ 351 h 65"/>
                <a:gd name="T8" fmla="*/ 70 w 12"/>
                <a:gd name="T9" fmla="*/ 466 h 65"/>
                <a:gd name="T10" fmla="*/ 38 w 12"/>
                <a:gd name="T11" fmla="*/ 351 h 65"/>
                <a:gd name="T12" fmla="*/ 0 w 12"/>
                <a:gd name="T13" fmla="*/ 257 h 65"/>
                <a:gd name="T14" fmla="*/ 8 w 12"/>
                <a:gd name="T15" fmla="*/ 150 h 65"/>
                <a:gd name="T16" fmla="*/ 38 w 12"/>
                <a:gd name="T17" fmla="*/ 43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5">
                  <a:moveTo>
                    <a:pt x="8" y="0"/>
                  </a:moveTo>
                  <a:cubicBezTo>
                    <a:pt x="8" y="6"/>
                    <a:pt x="5" y="12"/>
                    <a:pt x="5" y="18"/>
                  </a:cubicBezTo>
                  <a:cubicBezTo>
                    <a:pt x="5" y="23"/>
                    <a:pt x="8" y="29"/>
                    <a:pt x="7" y="34"/>
                  </a:cubicBezTo>
                  <a:cubicBezTo>
                    <a:pt x="7" y="42"/>
                    <a:pt x="10" y="43"/>
                    <a:pt x="11" y="49"/>
                  </a:cubicBezTo>
                  <a:cubicBezTo>
                    <a:pt x="12" y="54"/>
                    <a:pt x="11" y="60"/>
                    <a:pt x="11" y="65"/>
                  </a:cubicBezTo>
                  <a:cubicBezTo>
                    <a:pt x="7" y="61"/>
                    <a:pt x="8" y="54"/>
                    <a:pt x="6" y="49"/>
                  </a:cubicBezTo>
                  <a:cubicBezTo>
                    <a:pt x="4" y="44"/>
                    <a:pt x="0" y="41"/>
                    <a:pt x="0" y="36"/>
                  </a:cubicBezTo>
                  <a:cubicBezTo>
                    <a:pt x="1" y="31"/>
                    <a:pt x="1" y="26"/>
                    <a:pt x="1" y="21"/>
                  </a:cubicBezTo>
                  <a:cubicBezTo>
                    <a:pt x="1" y="14"/>
                    <a:pt x="6" y="11"/>
                    <a:pt x="6" y="6"/>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7" name="Freeform 4586"/>
            <p:cNvSpPr>
              <a:spLocks/>
            </p:cNvSpPr>
            <p:nvPr/>
          </p:nvSpPr>
          <p:spPr bwMode="auto">
            <a:xfrm>
              <a:off x="3118" y="2272"/>
              <a:ext cx="50" cy="96"/>
            </a:xfrm>
            <a:custGeom>
              <a:avLst/>
              <a:gdLst>
                <a:gd name="T0" fmla="*/ 25 w 20"/>
                <a:gd name="T1" fmla="*/ 256 h 36"/>
                <a:gd name="T2" fmla="*/ 33 w 20"/>
                <a:gd name="T3" fmla="*/ 0 h 36"/>
                <a:gd name="T4" fmla="*/ 50 w 20"/>
                <a:gd name="T5" fmla="*/ 51 h 36"/>
                <a:gd name="T6" fmla="*/ 33 w 20"/>
                <a:gd name="T7" fmla="*/ 85 h 36"/>
                <a:gd name="T8" fmla="*/ 25 w 20"/>
                <a:gd name="T9" fmla="*/ 171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36">
                  <a:moveTo>
                    <a:pt x="4" y="36"/>
                  </a:moveTo>
                  <a:cubicBezTo>
                    <a:pt x="0" y="23"/>
                    <a:pt x="20" y="8"/>
                    <a:pt x="5" y="0"/>
                  </a:cubicBezTo>
                  <a:cubicBezTo>
                    <a:pt x="6" y="2"/>
                    <a:pt x="8" y="4"/>
                    <a:pt x="8" y="7"/>
                  </a:cubicBezTo>
                  <a:cubicBezTo>
                    <a:pt x="8" y="8"/>
                    <a:pt x="5" y="10"/>
                    <a:pt x="5" y="12"/>
                  </a:cubicBezTo>
                  <a:cubicBezTo>
                    <a:pt x="5" y="16"/>
                    <a:pt x="6" y="19"/>
                    <a:pt x="4" y="24"/>
                  </a:cubicBezTo>
                </a:path>
              </a:pathLst>
            </a:custGeom>
            <a:solidFill>
              <a:srgbClr val="B4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8" name="Freeform 4587"/>
            <p:cNvSpPr>
              <a:spLocks/>
            </p:cNvSpPr>
            <p:nvPr/>
          </p:nvSpPr>
          <p:spPr bwMode="auto">
            <a:xfrm>
              <a:off x="3106" y="2229"/>
              <a:ext cx="30" cy="72"/>
            </a:xfrm>
            <a:custGeom>
              <a:avLst/>
              <a:gdLst>
                <a:gd name="T0" fmla="*/ 0 w 12"/>
                <a:gd name="T1" fmla="*/ 107 h 27"/>
                <a:gd name="T2" fmla="*/ 70 w 12"/>
                <a:gd name="T3" fmla="*/ 72 h 27"/>
                <a:gd name="T4" fmla="*/ 25 w 12"/>
                <a:gd name="T5" fmla="*/ 192 h 27"/>
                <a:gd name="T6" fmla="*/ 45 w 12"/>
                <a:gd name="T7" fmla="*/ 77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7">
                  <a:moveTo>
                    <a:pt x="0" y="15"/>
                  </a:moveTo>
                  <a:cubicBezTo>
                    <a:pt x="2" y="13"/>
                    <a:pt x="11" y="0"/>
                    <a:pt x="11" y="10"/>
                  </a:cubicBezTo>
                  <a:cubicBezTo>
                    <a:pt x="12" y="15"/>
                    <a:pt x="3" y="20"/>
                    <a:pt x="4" y="27"/>
                  </a:cubicBezTo>
                  <a:cubicBezTo>
                    <a:pt x="5" y="22"/>
                    <a:pt x="8" y="15"/>
                    <a:pt x="7" y="11"/>
                  </a:cubicBezTo>
                </a:path>
              </a:pathLst>
            </a:custGeom>
            <a:solidFill>
              <a:srgbClr val="3E9E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89" name="Freeform 4588"/>
            <p:cNvSpPr>
              <a:spLocks/>
            </p:cNvSpPr>
            <p:nvPr/>
          </p:nvSpPr>
          <p:spPr bwMode="auto">
            <a:xfrm>
              <a:off x="3128" y="2264"/>
              <a:ext cx="25" cy="53"/>
            </a:xfrm>
            <a:custGeom>
              <a:avLst/>
              <a:gdLst>
                <a:gd name="T0" fmla="*/ 0 w 10"/>
                <a:gd name="T1" fmla="*/ 111 h 20"/>
                <a:gd name="T2" fmla="*/ 45 w 10"/>
                <a:gd name="T3" fmla="*/ 29 h 20"/>
                <a:gd name="T4" fmla="*/ 20 w 10"/>
                <a:gd name="T5" fmla="*/ 140 h 20"/>
                <a:gd name="T6" fmla="*/ 20 w 10"/>
                <a:gd name="T7" fmla="*/ 72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0">
                  <a:moveTo>
                    <a:pt x="0" y="16"/>
                  </a:moveTo>
                  <a:cubicBezTo>
                    <a:pt x="0" y="14"/>
                    <a:pt x="3" y="0"/>
                    <a:pt x="7" y="4"/>
                  </a:cubicBezTo>
                  <a:cubicBezTo>
                    <a:pt x="10" y="8"/>
                    <a:pt x="5" y="17"/>
                    <a:pt x="3" y="20"/>
                  </a:cubicBezTo>
                  <a:cubicBezTo>
                    <a:pt x="5" y="17"/>
                    <a:pt x="5" y="13"/>
                    <a:pt x="3" y="10"/>
                  </a:cubicBezTo>
                </a:path>
              </a:pathLst>
            </a:custGeom>
            <a:solidFill>
              <a:srgbClr val="3E9E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0" name="Freeform 4589"/>
            <p:cNvSpPr>
              <a:spLocks/>
            </p:cNvSpPr>
            <p:nvPr/>
          </p:nvSpPr>
          <p:spPr bwMode="auto">
            <a:xfrm>
              <a:off x="3108" y="2168"/>
              <a:ext cx="23" cy="35"/>
            </a:xfrm>
            <a:custGeom>
              <a:avLst/>
              <a:gdLst>
                <a:gd name="T0" fmla="*/ 13 w 9"/>
                <a:gd name="T1" fmla="*/ 0 h 13"/>
                <a:gd name="T2" fmla="*/ 0 w 9"/>
                <a:gd name="T3" fmla="*/ 86 h 13"/>
                <a:gd name="T4" fmla="*/ 13 w 9"/>
                <a:gd name="T5" fmla="*/ 22 h 13"/>
                <a:gd name="T6" fmla="*/ 0 60000 65536"/>
                <a:gd name="T7" fmla="*/ 0 60000 65536"/>
                <a:gd name="T8" fmla="*/ 0 60000 65536"/>
              </a:gdLst>
              <a:ahLst/>
              <a:cxnLst>
                <a:cxn ang="T6">
                  <a:pos x="T0" y="T1"/>
                </a:cxn>
                <a:cxn ang="T7">
                  <a:pos x="T2" y="T3"/>
                </a:cxn>
                <a:cxn ang="T8">
                  <a:pos x="T4" y="T5"/>
                </a:cxn>
              </a:cxnLst>
              <a:rect l="0" t="0" r="r" b="b"/>
              <a:pathLst>
                <a:path w="9" h="13">
                  <a:moveTo>
                    <a:pt x="2" y="0"/>
                  </a:moveTo>
                  <a:cubicBezTo>
                    <a:pt x="4" y="3"/>
                    <a:pt x="9" y="13"/>
                    <a:pt x="0" y="12"/>
                  </a:cubicBezTo>
                  <a:cubicBezTo>
                    <a:pt x="4" y="10"/>
                    <a:pt x="3" y="6"/>
                    <a:pt x="2" y="3"/>
                  </a:cubicBezTo>
                </a:path>
              </a:pathLst>
            </a:custGeom>
            <a:solidFill>
              <a:srgbClr val="3E9E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1" name="Freeform 4590"/>
            <p:cNvSpPr>
              <a:spLocks/>
            </p:cNvSpPr>
            <p:nvPr/>
          </p:nvSpPr>
          <p:spPr bwMode="auto">
            <a:xfrm>
              <a:off x="3113" y="2123"/>
              <a:ext cx="13" cy="24"/>
            </a:xfrm>
            <a:custGeom>
              <a:avLst/>
              <a:gdLst>
                <a:gd name="T0" fmla="*/ 8 w 5"/>
                <a:gd name="T1" fmla="*/ 64 h 9"/>
                <a:gd name="T2" fmla="*/ 0 w 5"/>
                <a:gd name="T3" fmla="*/ 0 h 9"/>
                <a:gd name="T4" fmla="*/ 0 60000 65536"/>
                <a:gd name="T5" fmla="*/ 0 60000 65536"/>
              </a:gdLst>
              <a:ahLst/>
              <a:cxnLst>
                <a:cxn ang="T4">
                  <a:pos x="T0" y="T1"/>
                </a:cxn>
                <a:cxn ang="T5">
                  <a:pos x="T2" y="T3"/>
                </a:cxn>
              </a:cxnLst>
              <a:rect l="0" t="0" r="r" b="b"/>
              <a:pathLst>
                <a:path w="5" h="9">
                  <a:moveTo>
                    <a:pt x="1" y="9"/>
                  </a:moveTo>
                  <a:cubicBezTo>
                    <a:pt x="5" y="7"/>
                    <a:pt x="5" y="2"/>
                    <a:pt x="0" y="0"/>
                  </a:cubicBezTo>
                </a:path>
              </a:pathLst>
            </a:custGeom>
            <a:solidFill>
              <a:srgbClr val="3E9E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2" name="Freeform 4591"/>
            <p:cNvSpPr>
              <a:spLocks/>
            </p:cNvSpPr>
            <p:nvPr/>
          </p:nvSpPr>
          <p:spPr bwMode="auto">
            <a:xfrm>
              <a:off x="3126" y="2075"/>
              <a:ext cx="7" cy="32"/>
            </a:xfrm>
            <a:custGeom>
              <a:avLst/>
              <a:gdLst>
                <a:gd name="T0" fmla="*/ 0 w 3"/>
                <a:gd name="T1" fmla="*/ 85 h 12"/>
                <a:gd name="T2" fmla="*/ 0 w 3"/>
                <a:gd name="T3" fmla="*/ 0 h 12"/>
                <a:gd name="T4" fmla="*/ 0 60000 65536"/>
                <a:gd name="T5" fmla="*/ 0 60000 65536"/>
              </a:gdLst>
              <a:ahLst/>
              <a:cxnLst>
                <a:cxn ang="T4">
                  <a:pos x="T0" y="T1"/>
                </a:cxn>
                <a:cxn ang="T5">
                  <a:pos x="T2" y="T3"/>
                </a:cxn>
              </a:cxnLst>
              <a:rect l="0" t="0" r="r" b="b"/>
              <a:pathLst>
                <a:path w="3" h="12">
                  <a:moveTo>
                    <a:pt x="0" y="12"/>
                  </a:moveTo>
                  <a:cubicBezTo>
                    <a:pt x="3" y="9"/>
                    <a:pt x="3" y="3"/>
                    <a:pt x="0" y="0"/>
                  </a:cubicBezTo>
                </a:path>
              </a:pathLst>
            </a:custGeom>
            <a:solidFill>
              <a:srgbClr val="3E9E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3" name="Freeform 4592"/>
            <p:cNvSpPr>
              <a:spLocks/>
            </p:cNvSpPr>
            <p:nvPr/>
          </p:nvSpPr>
          <p:spPr bwMode="auto">
            <a:xfrm>
              <a:off x="3126" y="2037"/>
              <a:ext cx="20" cy="40"/>
            </a:xfrm>
            <a:custGeom>
              <a:avLst/>
              <a:gdLst>
                <a:gd name="T0" fmla="*/ 20 w 8"/>
                <a:gd name="T1" fmla="*/ 0 h 15"/>
                <a:gd name="T2" fmla="*/ 33 w 8"/>
                <a:gd name="T3" fmla="*/ 107 h 15"/>
                <a:gd name="T4" fmla="*/ 0 w 8"/>
                <a:gd name="T5" fmla="*/ 51 h 15"/>
                <a:gd name="T6" fmla="*/ 0 60000 65536"/>
                <a:gd name="T7" fmla="*/ 0 60000 65536"/>
                <a:gd name="T8" fmla="*/ 0 60000 65536"/>
              </a:gdLst>
              <a:ahLst/>
              <a:cxnLst>
                <a:cxn ang="T6">
                  <a:pos x="T0" y="T1"/>
                </a:cxn>
                <a:cxn ang="T7">
                  <a:pos x="T2" y="T3"/>
                </a:cxn>
                <a:cxn ang="T8">
                  <a:pos x="T4" y="T5"/>
                </a:cxn>
              </a:cxnLst>
              <a:rect l="0" t="0" r="r" b="b"/>
              <a:pathLst>
                <a:path w="8" h="15">
                  <a:moveTo>
                    <a:pt x="3" y="0"/>
                  </a:moveTo>
                  <a:cubicBezTo>
                    <a:pt x="4" y="6"/>
                    <a:pt x="8" y="9"/>
                    <a:pt x="5" y="15"/>
                  </a:cubicBezTo>
                  <a:cubicBezTo>
                    <a:pt x="2" y="14"/>
                    <a:pt x="0" y="10"/>
                    <a:pt x="0" y="7"/>
                  </a:cubicBezTo>
                </a:path>
              </a:pathLst>
            </a:custGeom>
            <a:solidFill>
              <a:srgbClr val="3E9E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4" name="Freeform 4593"/>
            <p:cNvSpPr>
              <a:spLocks/>
            </p:cNvSpPr>
            <p:nvPr/>
          </p:nvSpPr>
          <p:spPr bwMode="auto">
            <a:xfrm>
              <a:off x="3138" y="1992"/>
              <a:ext cx="25" cy="48"/>
            </a:xfrm>
            <a:custGeom>
              <a:avLst/>
              <a:gdLst>
                <a:gd name="T0" fmla="*/ 0 w 10"/>
                <a:gd name="T1" fmla="*/ 35 h 18"/>
                <a:gd name="T2" fmla="*/ 33 w 10"/>
                <a:gd name="T3" fmla="*/ 128 h 18"/>
                <a:gd name="T4" fmla="*/ 45 w 10"/>
                <a:gd name="T5" fmla="*/ 0 h 18"/>
                <a:gd name="T6" fmla="*/ 33 w 10"/>
                <a:gd name="T7" fmla="*/ 72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8">
                  <a:moveTo>
                    <a:pt x="0" y="5"/>
                  </a:moveTo>
                  <a:cubicBezTo>
                    <a:pt x="0" y="10"/>
                    <a:pt x="1" y="15"/>
                    <a:pt x="5" y="18"/>
                  </a:cubicBezTo>
                  <a:cubicBezTo>
                    <a:pt x="10" y="14"/>
                    <a:pt x="7" y="6"/>
                    <a:pt x="7" y="0"/>
                  </a:cubicBezTo>
                  <a:cubicBezTo>
                    <a:pt x="7" y="3"/>
                    <a:pt x="7" y="7"/>
                    <a:pt x="5" y="10"/>
                  </a:cubicBezTo>
                </a:path>
              </a:pathLst>
            </a:custGeom>
            <a:solidFill>
              <a:srgbClr val="3E9ED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5" name="Freeform 4594"/>
            <p:cNvSpPr>
              <a:spLocks/>
            </p:cNvSpPr>
            <p:nvPr/>
          </p:nvSpPr>
          <p:spPr bwMode="auto">
            <a:xfrm>
              <a:off x="3093" y="2232"/>
              <a:ext cx="33" cy="24"/>
            </a:xfrm>
            <a:custGeom>
              <a:avLst/>
              <a:gdLst>
                <a:gd name="T0" fmla="*/ 0 w 13"/>
                <a:gd name="T1" fmla="*/ 43 h 9"/>
                <a:gd name="T2" fmla="*/ 76 w 13"/>
                <a:gd name="T3" fmla="*/ 0 h 9"/>
                <a:gd name="T4" fmla="*/ 13 w 13"/>
                <a:gd name="T5" fmla="*/ 64 h 9"/>
                <a:gd name="T6" fmla="*/ 0 60000 65536"/>
                <a:gd name="T7" fmla="*/ 0 60000 65536"/>
                <a:gd name="T8" fmla="*/ 0 60000 65536"/>
              </a:gdLst>
              <a:ahLst/>
              <a:cxnLst>
                <a:cxn ang="T6">
                  <a:pos x="T0" y="T1"/>
                </a:cxn>
                <a:cxn ang="T7">
                  <a:pos x="T2" y="T3"/>
                </a:cxn>
                <a:cxn ang="T8">
                  <a:pos x="T4" y="T5"/>
                </a:cxn>
              </a:cxnLst>
              <a:rect l="0" t="0" r="r" b="b"/>
              <a:pathLst>
                <a:path w="13" h="9">
                  <a:moveTo>
                    <a:pt x="0" y="6"/>
                  </a:moveTo>
                  <a:cubicBezTo>
                    <a:pt x="3" y="3"/>
                    <a:pt x="8" y="2"/>
                    <a:pt x="12" y="0"/>
                  </a:cubicBezTo>
                  <a:cubicBezTo>
                    <a:pt x="13" y="5"/>
                    <a:pt x="6" y="6"/>
                    <a:pt x="2" y="9"/>
                  </a:cubicBezTo>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6" name="Freeform 4595"/>
            <p:cNvSpPr>
              <a:spLocks/>
            </p:cNvSpPr>
            <p:nvPr/>
          </p:nvSpPr>
          <p:spPr bwMode="auto">
            <a:xfrm>
              <a:off x="3138" y="2304"/>
              <a:ext cx="18" cy="48"/>
            </a:xfrm>
            <a:custGeom>
              <a:avLst/>
              <a:gdLst>
                <a:gd name="T0" fmla="*/ 0 w 7"/>
                <a:gd name="T1" fmla="*/ 128 h 18"/>
                <a:gd name="T2" fmla="*/ 46 w 7"/>
                <a:gd name="T3" fmla="*/ 0 h 18"/>
                <a:gd name="T4" fmla="*/ 39 w 7"/>
                <a:gd name="T5" fmla="*/ 35 h 18"/>
                <a:gd name="T6" fmla="*/ 0 60000 65536"/>
                <a:gd name="T7" fmla="*/ 0 60000 65536"/>
                <a:gd name="T8" fmla="*/ 0 60000 65536"/>
              </a:gdLst>
              <a:ahLst/>
              <a:cxnLst>
                <a:cxn ang="T6">
                  <a:pos x="T0" y="T1"/>
                </a:cxn>
                <a:cxn ang="T7">
                  <a:pos x="T2" y="T3"/>
                </a:cxn>
                <a:cxn ang="T8">
                  <a:pos x="T4" y="T5"/>
                </a:cxn>
              </a:cxnLst>
              <a:rect l="0" t="0" r="r" b="b"/>
              <a:pathLst>
                <a:path w="7" h="18">
                  <a:moveTo>
                    <a:pt x="0" y="18"/>
                  </a:moveTo>
                  <a:cubicBezTo>
                    <a:pt x="4" y="12"/>
                    <a:pt x="1" y="4"/>
                    <a:pt x="7" y="0"/>
                  </a:cubicBezTo>
                  <a:cubicBezTo>
                    <a:pt x="7" y="1"/>
                    <a:pt x="7" y="3"/>
                    <a:pt x="6" y="5"/>
                  </a:cubicBezTo>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7" name="Freeform 4596"/>
            <p:cNvSpPr>
              <a:spLocks/>
            </p:cNvSpPr>
            <p:nvPr/>
          </p:nvSpPr>
          <p:spPr bwMode="auto">
            <a:xfrm>
              <a:off x="3098" y="2080"/>
              <a:ext cx="38" cy="40"/>
            </a:xfrm>
            <a:custGeom>
              <a:avLst/>
              <a:gdLst>
                <a:gd name="T0" fmla="*/ 0 w 15"/>
                <a:gd name="T1" fmla="*/ 43 h 15"/>
                <a:gd name="T2" fmla="*/ 51 w 15"/>
                <a:gd name="T3" fmla="*/ 99 h 15"/>
                <a:gd name="T4" fmla="*/ 76 w 15"/>
                <a:gd name="T5" fmla="*/ 72 h 15"/>
                <a:gd name="T6" fmla="*/ 25 w 15"/>
                <a:gd name="T7" fmla="*/ 56 h 15"/>
                <a:gd name="T8" fmla="*/ 0 w 15"/>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0" y="6"/>
                  </a:moveTo>
                  <a:cubicBezTo>
                    <a:pt x="1" y="8"/>
                    <a:pt x="5" y="14"/>
                    <a:pt x="8" y="14"/>
                  </a:cubicBezTo>
                  <a:cubicBezTo>
                    <a:pt x="11" y="15"/>
                    <a:pt x="15" y="14"/>
                    <a:pt x="12" y="10"/>
                  </a:cubicBezTo>
                  <a:cubicBezTo>
                    <a:pt x="11" y="9"/>
                    <a:pt x="6" y="9"/>
                    <a:pt x="4" y="8"/>
                  </a:cubicBezTo>
                  <a:cubicBezTo>
                    <a:pt x="2" y="6"/>
                    <a:pt x="1" y="3"/>
                    <a:pt x="0" y="0"/>
                  </a:cubicBezTo>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8" name="Freeform 4597"/>
            <p:cNvSpPr>
              <a:spLocks/>
            </p:cNvSpPr>
            <p:nvPr/>
          </p:nvSpPr>
          <p:spPr bwMode="auto">
            <a:xfrm>
              <a:off x="3123" y="1973"/>
              <a:ext cx="25" cy="78"/>
            </a:xfrm>
            <a:custGeom>
              <a:avLst/>
              <a:gdLst>
                <a:gd name="T0" fmla="*/ 38 w 10"/>
                <a:gd name="T1" fmla="*/ 0 h 29"/>
                <a:gd name="T2" fmla="*/ 33 w 10"/>
                <a:gd name="T3" fmla="*/ 102 h 29"/>
                <a:gd name="T4" fmla="*/ 58 w 10"/>
                <a:gd name="T5" fmla="*/ 202 h 29"/>
                <a:gd name="T6" fmla="*/ 0 w 10"/>
                <a:gd name="T7" fmla="*/ 22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9">
                  <a:moveTo>
                    <a:pt x="6" y="0"/>
                  </a:moveTo>
                  <a:cubicBezTo>
                    <a:pt x="5" y="4"/>
                    <a:pt x="5" y="10"/>
                    <a:pt x="5" y="14"/>
                  </a:cubicBezTo>
                  <a:cubicBezTo>
                    <a:pt x="6" y="19"/>
                    <a:pt x="10" y="24"/>
                    <a:pt x="9" y="28"/>
                  </a:cubicBezTo>
                  <a:cubicBezTo>
                    <a:pt x="2" y="29"/>
                    <a:pt x="0" y="8"/>
                    <a:pt x="0" y="3"/>
                  </a:cubicBezTo>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599" name="Freeform 4598"/>
            <p:cNvSpPr>
              <a:spLocks/>
            </p:cNvSpPr>
            <p:nvPr/>
          </p:nvSpPr>
          <p:spPr bwMode="auto">
            <a:xfrm>
              <a:off x="3131" y="2027"/>
              <a:ext cx="15" cy="26"/>
            </a:xfrm>
            <a:custGeom>
              <a:avLst/>
              <a:gdLst>
                <a:gd name="T0" fmla="*/ 0 w 6"/>
                <a:gd name="T1" fmla="*/ 26 h 10"/>
                <a:gd name="T2" fmla="*/ 38 w 6"/>
                <a:gd name="T3" fmla="*/ 55 h 10"/>
                <a:gd name="T4" fmla="*/ 25 w 6"/>
                <a:gd name="T5" fmla="*/ 0 h 10"/>
                <a:gd name="T6" fmla="*/ 0 60000 65536"/>
                <a:gd name="T7" fmla="*/ 0 60000 65536"/>
                <a:gd name="T8" fmla="*/ 0 60000 65536"/>
              </a:gdLst>
              <a:ahLst/>
              <a:cxnLst>
                <a:cxn ang="T6">
                  <a:pos x="T0" y="T1"/>
                </a:cxn>
                <a:cxn ang="T7">
                  <a:pos x="T2" y="T3"/>
                </a:cxn>
                <a:cxn ang="T8">
                  <a:pos x="T4" y="T5"/>
                </a:cxn>
              </a:cxnLst>
              <a:rect l="0" t="0" r="r" b="b"/>
              <a:pathLst>
                <a:path w="6" h="10">
                  <a:moveTo>
                    <a:pt x="0" y="4"/>
                  </a:moveTo>
                  <a:cubicBezTo>
                    <a:pt x="1" y="7"/>
                    <a:pt x="3" y="10"/>
                    <a:pt x="6" y="8"/>
                  </a:cubicBezTo>
                  <a:cubicBezTo>
                    <a:pt x="6" y="6"/>
                    <a:pt x="5" y="3"/>
                    <a:pt x="4" y="0"/>
                  </a:cubicBezTo>
                </a:path>
              </a:pathLst>
            </a:custGeom>
            <a:solidFill>
              <a:srgbClr val="0071B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0" name="Freeform 4599"/>
            <p:cNvSpPr>
              <a:spLocks/>
            </p:cNvSpPr>
            <p:nvPr/>
          </p:nvSpPr>
          <p:spPr bwMode="auto">
            <a:xfrm>
              <a:off x="3111" y="2099"/>
              <a:ext cx="20" cy="26"/>
            </a:xfrm>
            <a:custGeom>
              <a:avLst/>
              <a:gdLst>
                <a:gd name="T0" fmla="*/ 0 w 8"/>
                <a:gd name="T1" fmla="*/ 34 h 10"/>
                <a:gd name="T2" fmla="*/ 50 w 8"/>
                <a:gd name="T3" fmla="*/ 34 h 10"/>
                <a:gd name="T4" fmla="*/ 0 w 8"/>
                <a:gd name="T5" fmla="*/ 0 h 10"/>
                <a:gd name="T6" fmla="*/ 0 60000 65536"/>
                <a:gd name="T7" fmla="*/ 0 60000 65536"/>
                <a:gd name="T8" fmla="*/ 0 60000 65536"/>
              </a:gdLst>
              <a:ahLst/>
              <a:cxnLst>
                <a:cxn ang="T6">
                  <a:pos x="T0" y="T1"/>
                </a:cxn>
                <a:cxn ang="T7">
                  <a:pos x="T2" y="T3"/>
                </a:cxn>
                <a:cxn ang="T8">
                  <a:pos x="T4" y="T5"/>
                </a:cxn>
              </a:cxnLst>
              <a:rect l="0" t="0" r="r" b="b"/>
              <a:pathLst>
                <a:path w="8" h="10">
                  <a:moveTo>
                    <a:pt x="0" y="5"/>
                  </a:moveTo>
                  <a:cubicBezTo>
                    <a:pt x="2" y="6"/>
                    <a:pt x="8" y="10"/>
                    <a:pt x="8" y="5"/>
                  </a:cubicBezTo>
                  <a:cubicBezTo>
                    <a:pt x="8" y="3"/>
                    <a:pt x="1" y="1"/>
                    <a:pt x="0" y="0"/>
                  </a:cubicBezTo>
                </a:path>
              </a:pathLst>
            </a:custGeom>
            <a:solidFill>
              <a:srgbClr val="0071B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1" name="Freeform 4600"/>
            <p:cNvSpPr>
              <a:spLocks/>
            </p:cNvSpPr>
            <p:nvPr/>
          </p:nvSpPr>
          <p:spPr bwMode="auto">
            <a:xfrm>
              <a:off x="3103" y="2237"/>
              <a:ext cx="23" cy="16"/>
            </a:xfrm>
            <a:custGeom>
              <a:avLst/>
              <a:gdLst>
                <a:gd name="T0" fmla="*/ 0 w 9"/>
                <a:gd name="T1" fmla="*/ 8 h 6"/>
                <a:gd name="T2" fmla="*/ 59 w 9"/>
                <a:gd name="T3" fmla="*/ 8 h 6"/>
                <a:gd name="T4" fmla="*/ 20 w 9"/>
                <a:gd name="T5" fmla="*/ 43 h 6"/>
                <a:gd name="T6" fmla="*/ 0 60000 65536"/>
                <a:gd name="T7" fmla="*/ 0 60000 65536"/>
                <a:gd name="T8" fmla="*/ 0 60000 65536"/>
              </a:gdLst>
              <a:ahLst/>
              <a:cxnLst>
                <a:cxn ang="T6">
                  <a:pos x="T0" y="T1"/>
                </a:cxn>
                <a:cxn ang="T7">
                  <a:pos x="T2" y="T3"/>
                </a:cxn>
                <a:cxn ang="T8">
                  <a:pos x="T4" y="T5"/>
                </a:cxn>
              </a:cxnLst>
              <a:rect l="0" t="0" r="r" b="b"/>
              <a:pathLst>
                <a:path w="9" h="6">
                  <a:moveTo>
                    <a:pt x="0" y="1"/>
                  </a:moveTo>
                  <a:cubicBezTo>
                    <a:pt x="3" y="1"/>
                    <a:pt x="6" y="0"/>
                    <a:pt x="9" y="1"/>
                  </a:cubicBezTo>
                  <a:cubicBezTo>
                    <a:pt x="7" y="3"/>
                    <a:pt x="5" y="5"/>
                    <a:pt x="3" y="6"/>
                  </a:cubicBezTo>
                </a:path>
              </a:pathLst>
            </a:custGeom>
            <a:solidFill>
              <a:srgbClr val="0071B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2" name="Freeform 4601"/>
            <p:cNvSpPr>
              <a:spLocks/>
            </p:cNvSpPr>
            <p:nvPr/>
          </p:nvSpPr>
          <p:spPr bwMode="auto">
            <a:xfrm>
              <a:off x="3143" y="2299"/>
              <a:ext cx="13" cy="21"/>
            </a:xfrm>
            <a:custGeom>
              <a:avLst/>
              <a:gdLst>
                <a:gd name="T0" fmla="*/ 0 w 5"/>
                <a:gd name="T1" fmla="*/ 55 h 8"/>
                <a:gd name="T2" fmla="*/ 34 w 5"/>
                <a:gd name="T3" fmla="*/ 0 h 8"/>
                <a:gd name="T4" fmla="*/ 34 w 5"/>
                <a:gd name="T5" fmla="*/ 34 h 8"/>
                <a:gd name="T6" fmla="*/ 0 60000 65536"/>
                <a:gd name="T7" fmla="*/ 0 60000 65536"/>
                <a:gd name="T8" fmla="*/ 0 60000 65536"/>
              </a:gdLst>
              <a:ahLst/>
              <a:cxnLst>
                <a:cxn ang="T6">
                  <a:pos x="T0" y="T1"/>
                </a:cxn>
                <a:cxn ang="T7">
                  <a:pos x="T2" y="T3"/>
                </a:cxn>
                <a:cxn ang="T8">
                  <a:pos x="T4" y="T5"/>
                </a:cxn>
              </a:cxnLst>
              <a:rect l="0" t="0" r="r" b="b"/>
              <a:pathLst>
                <a:path w="5" h="8">
                  <a:moveTo>
                    <a:pt x="0" y="8"/>
                  </a:moveTo>
                  <a:cubicBezTo>
                    <a:pt x="3" y="6"/>
                    <a:pt x="2" y="2"/>
                    <a:pt x="5" y="0"/>
                  </a:cubicBezTo>
                  <a:cubicBezTo>
                    <a:pt x="5" y="1"/>
                    <a:pt x="5" y="3"/>
                    <a:pt x="5" y="5"/>
                  </a:cubicBezTo>
                </a:path>
              </a:pathLst>
            </a:custGeom>
            <a:solidFill>
              <a:srgbClr val="0071B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3" name="Freeform 4602"/>
            <p:cNvSpPr>
              <a:spLocks/>
            </p:cNvSpPr>
            <p:nvPr/>
          </p:nvSpPr>
          <p:spPr bwMode="auto">
            <a:xfrm>
              <a:off x="3138" y="2045"/>
              <a:ext cx="33" cy="99"/>
            </a:xfrm>
            <a:custGeom>
              <a:avLst/>
              <a:gdLst>
                <a:gd name="T0" fmla="*/ 71 w 13"/>
                <a:gd name="T1" fmla="*/ 0 h 37"/>
                <a:gd name="T2" fmla="*/ 51 w 13"/>
                <a:gd name="T3" fmla="*/ 120 h 37"/>
                <a:gd name="T4" fmla="*/ 20 w 13"/>
                <a:gd name="T5" fmla="*/ 265 h 37"/>
                <a:gd name="T6" fmla="*/ 71 w 13"/>
                <a:gd name="T7" fmla="*/ 8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37">
                  <a:moveTo>
                    <a:pt x="11" y="0"/>
                  </a:moveTo>
                  <a:cubicBezTo>
                    <a:pt x="13" y="6"/>
                    <a:pt x="9" y="12"/>
                    <a:pt x="8" y="17"/>
                  </a:cubicBezTo>
                  <a:cubicBezTo>
                    <a:pt x="6" y="24"/>
                    <a:pt x="4" y="31"/>
                    <a:pt x="3" y="37"/>
                  </a:cubicBezTo>
                  <a:cubicBezTo>
                    <a:pt x="3" y="31"/>
                    <a:pt x="0" y="2"/>
                    <a:pt x="11" y="1"/>
                  </a:cubicBezTo>
                </a:path>
              </a:pathLst>
            </a:custGeom>
            <a:solidFill>
              <a:srgbClr val="0071B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4" name="Freeform 4603"/>
            <p:cNvSpPr>
              <a:spLocks/>
            </p:cNvSpPr>
            <p:nvPr/>
          </p:nvSpPr>
          <p:spPr bwMode="auto">
            <a:xfrm>
              <a:off x="3146" y="2227"/>
              <a:ext cx="27" cy="72"/>
            </a:xfrm>
            <a:custGeom>
              <a:avLst/>
              <a:gdLst>
                <a:gd name="T0" fmla="*/ 0 w 11"/>
                <a:gd name="T1" fmla="*/ 72 h 27"/>
                <a:gd name="T2" fmla="*/ 29 w 11"/>
                <a:gd name="T3" fmla="*/ 157 h 27"/>
                <a:gd name="T4" fmla="*/ 61 w 11"/>
                <a:gd name="T5" fmla="*/ 157 h 27"/>
                <a:gd name="T6" fmla="*/ 17 w 11"/>
                <a:gd name="T7" fmla="*/ 77 h 27"/>
                <a:gd name="T8" fmla="*/ 5 w 11"/>
                <a:gd name="T9" fmla="*/ 0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7">
                  <a:moveTo>
                    <a:pt x="0" y="10"/>
                  </a:moveTo>
                  <a:cubicBezTo>
                    <a:pt x="0" y="14"/>
                    <a:pt x="2" y="19"/>
                    <a:pt x="5" y="22"/>
                  </a:cubicBezTo>
                  <a:cubicBezTo>
                    <a:pt x="7" y="25"/>
                    <a:pt x="11" y="27"/>
                    <a:pt x="10" y="22"/>
                  </a:cubicBezTo>
                  <a:cubicBezTo>
                    <a:pt x="10" y="20"/>
                    <a:pt x="4" y="14"/>
                    <a:pt x="3" y="11"/>
                  </a:cubicBezTo>
                  <a:cubicBezTo>
                    <a:pt x="2" y="7"/>
                    <a:pt x="1" y="4"/>
                    <a:pt x="1" y="0"/>
                  </a:cubicBezTo>
                </a:path>
              </a:pathLst>
            </a:custGeom>
            <a:solidFill>
              <a:srgbClr val="0071B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5" name="Freeform 4604"/>
            <p:cNvSpPr>
              <a:spLocks/>
            </p:cNvSpPr>
            <p:nvPr/>
          </p:nvSpPr>
          <p:spPr bwMode="auto">
            <a:xfrm>
              <a:off x="3133" y="1925"/>
              <a:ext cx="15" cy="107"/>
            </a:xfrm>
            <a:custGeom>
              <a:avLst/>
              <a:gdLst>
                <a:gd name="T0" fmla="*/ 13 w 6"/>
                <a:gd name="T1" fmla="*/ 0 h 40"/>
                <a:gd name="T2" fmla="*/ 0 w 6"/>
                <a:gd name="T3" fmla="*/ 150 h 40"/>
                <a:gd name="T4" fmla="*/ 38 w 6"/>
                <a:gd name="T5" fmla="*/ 286 h 40"/>
                <a:gd name="T6" fmla="*/ 0 60000 65536"/>
                <a:gd name="T7" fmla="*/ 0 60000 65536"/>
                <a:gd name="T8" fmla="*/ 0 60000 65536"/>
              </a:gdLst>
              <a:ahLst/>
              <a:cxnLst>
                <a:cxn ang="T6">
                  <a:pos x="T0" y="T1"/>
                </a:cxn>
                <a:cxn ang="T7">
                  <a:pos x="T2" y="T3"/>
                </a:cxn>
                <a:cxn ang="T8">
                  <a:pos x="T4" y="T5"/>
                </a:cxn>
              </a:cxnLst>
              <a:rect l="0" t="0" r="r" b="b"/>
              <a:pathLst>
                <a:path w="6" h="40">
                  <a:moveTo>
                    <a:pt x="2" y="0"/>
                  </a:moveTo>
                  <a:cubicBezTo>
                    <a:pt x="5" y="7"/>
                    <a:pt x="1" y="14"/>
                    <a:pt x="0" y="21"/>
                  </a:cubicBezTo>
                  <a:cubicBezTo>
                    <a:pt x="0" y="27"/>
                    <a:pt x="2" y="35"/>
                    <a:pt x="6" y="4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6" name="Freeform 4605"/>
            <p:cNvSpPr>
              <a:spLocks/>
            </p:cNvSpPr>
            <p:nvPr/>
          </p:nvSpPr>
          <p:spPr bwMode="auto">
            <a:xfrm>
              <a:off x="3106" y="2040"/>
              <a:ext cx="30" cy="48"/>
            </a:xfrm>
            <a:custGeom>
              <a:avLst/>
              <a:gdLst>
                <a:gd name="T0" fmla="*/ 0 w 12"/>
                <a:gd name="T1" fmla="*/ 0 h 18"/>
                <a:gd name="T2" fmla="*/ 33 w 12"/>
                <a:gd name="T3" fmla="*/ 35 h 18"/>
                <a:gd name="T4" fmla="*/ 45 w 12"/>
                <a:gd name="T5" fmla="*/ 72 h 18"/>
                <a:gd name="T6" fmla="*/ 70 w 12"/>
                <a:gd name="T7" fmla="*/ 128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8">
                  <a:moveTo>
                    <a:pt x="0" y="0"/>
                  </a:moveTo>
                  <a:cubicBezTo>
                    <a:pt x="1" y="3"/>
                    <a:pt x="3" y="3"/>
                    <a:pt x="5" y="5"/>
                  </a:cubicBezTo>
                  <a:cubicBezTo>
                    <a:pt x="6" y="6"/>
                    <a:pt x="6" y="8"/>
                    <a:pt x="7" y="10"/>
                  </a:cubicBezTo>
                  <a:cubicBezTo>
                    <a:pt x="8" y="11"/>
                    <a:pt x="12" y="15"/>
                    <a:pt x="11" y="18"/>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7" name="Freeform 4606"/>
            <p:cNvSpPr>
              <a:spLocks/>
            </p:cNvSpPr>
            <p:nvPr/>
          </p:nvSpPr>
          <p:spPr bwMode="auto">
            <a:xfrm>
              <a:off x="3098" y="2099"/>
              <a:ext cx="53" cy="24"/>
            </a:xfrm>
            <a:custGeom>
              <a:avLst/>
              <a:gdLst>
                <a:gd name="T0" fmla="*/ 0 w 21"/>
                <a:gd name="T1" fmla="*/ 64 h 9"/>
                <a:gd name="T2" fmla="*/ 71 w 21"/>
                <a:gd name="T3" fmla="*/ 0 h 9"/>
                <a:gd name="T4" fmla="*/ 0 60000 65536"/>
                <a:gd name="T5" fmla="*/ 0 60000 65536"/>
              </a:gdLst>
              <a:ahLst/>
              <a:cxnLst>
                <a:cxn ang="T4">
                  <a:pos x="T0" y="T1"/>
                </a:cxn>
                <a:cxn ang="T5">
                  <a:pos x="T2" y="T3"/>
                </a:cxn>
              </a:cxnLst>
              <a:rect l="0" t="0" r="r" b="b"/>
              <a:pathLst>
                <a:path w="21" h="9">
                  <a:moveTo>
                    <a:pt x="0" y="9"/>
                  </a:moveTo>
                  <a:cubicBezTo>
                    <a:pt x="3" y="9"/>
                    <a:pt x="21" y="8"/>
                    <a:pt x="11"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8" name="Freeform 4607"/>
            <p:cNvSpPr>
              <a:spLocks/>
            </p:cNvSpPr>
            <p:nvPr/>
          </p:nvSpPr>
          <p:spPr bwMode="auto">
            <a:xfrm>
              <a:off x="3093" y="2155"/>
              <a:ext cx="30" cy="61"/>
            </a:xfrm>
            <a:custGeom>
              <a:avLst/>
              <a:gdLst>
                <a:gd name="T0" fmla="*/ 0 w 12"/>
                <a:gd name="T1" fmla="*/ 42 h 23"/>
                <a:gd name="T2" fmla="*/ 63 w 12"/>
                <a:gd name="T3" fmla="*/ 72 h 23"/>
                <a:gd name="T4" fmla="*/ 25 w 12"/>
                <a:gd name="T5" fmla="*/ 162 h 23"/>
                <a:gd name="T6" fmla="*/ 0 60000 65536"/>
                <a:gd name="T7" fmla="*/ 0 60000 65536"/>
                <a:gd name="T8" fmla="*/ 0 60000 65536"/>
              </a:gdLst>
              <a:ahLst/>
              <a:cxnLst>
                <a:cxn ang="T6">
                  <a:pos x="T0" y="T1"/>
                </a:cxn>
                <a:cxn ang="T7">
                  <a:pos x="T2" y="T3"/>
                </a:cxn>
                <a:cxn ang="T8">
                  <a:pos x="T4" y="T5"/>
                </a:cxn>
              </a:cxnLst>
              <a:rect l="0" t="0" r="r" b="b"/>
              <a:pathLst>
                <a:path w="12" h="23">
                  <a:moveTo>
                    <a:pt x="0" y="6"/>
                  </a:moveTo>
                  <a:cubicBezTo>
                    <a:pt x="7" y="0"/>
                    <a:pt x="9" y="4"/>
                    <a:pt x="10" y="10"/>
                  </a:cubicBezTo>
                  <a:cubicBezTo>
                    <a:pt x="12" y="19"/>
                    <a:pt x="8" y="17"/>
                    <a:pt x="4" y="23"/>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09" name="Freeform 4608"/>
            <p:cNvSpPr>
              <a:spLocks/>
            </p:cNvSpPr>
            <p:nvPr/>
          </p:nvSpPr>
          <p:spPr bwMode="auto">
            <a:xfrm>
              <a:off x="3098" y="2245"/>
              <a:ext cx="40" cy="86"/>
            </a:xfrm>
            <a:custGeom>
              <a:avLst/>
              <a:gdLst>
                <a:gd name="T0" fmla="*/ 0 w 16"/>
                <a:gd name="T1" fmla="*/ 51 h 32"/>
                <a:gd name="T2" fmla="*/ 63 w 16"/>
                <a:gd name="T3" fmla="*/ 0 h 32"/>
                <a:gd name="T4" fmla="*/ 75 w 16"/>
                <a:gd name="T5" fmla="*/ 73 h 32"/>
                <a:gd name="T6" fmla="*/ 38 w 16"/>
                <a:gd name="T7" fmla="*/ 231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32">
                  <a:moveTo>
                    <a:pt x="0" y="7"/>
                  </a:moveTo>
                  <a:cubicBezTo>
                    <a:pt x="3" y="6"/>
                    <a:pt x="7" y="0"/>
                    <a:pt x="10" y="0"/>
                  </a:cubicBezTo>
                  <a:cubicBezTo>
                    <a:pt x="16" y="1"/>
                    <a:pt x="14" y="7"/>
                    <a:pt x="12" y="10"/>
                  </a:cubicBezTo>
                  <a:cubicBezTo>
                    <a:pt x="10" y="16"/>
                    <a:pt x="4" y="27"/>
                    <a:pt x="6" y="32"/>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0" name="Freeform 4609"/>
            <p:cNvSpPr>
              <a:spLocks/>
            </p:cNvSpPr>
            <p:nvPr/>
          </p:nvSpPr>
          <p:spPr bwMode="auto">
            <a:xfrm>
              <a:off x="3136" y="2299"/>
              <a:ext cx="27" cy="90"/>
            </a:xfrm>
            <a:custGeom>
              <a:avLst/>
              <a:gdLst>
                <a:gd name="T0" fmla="*/ 5 w 11"/>
                <a:gd name="T1" fmla="*/ 56 h 34"/>
                <a:gd name="T2" fmla="*/ 49 w 11"/>
                <a:gd name="T3" fmla="*/ 0 h 34"/>
                <a:gd name="T4" fmla="*/ 49 w 11"/>
                <a:gd name="T5" fmla="*/ 106 h 34"/>
                <a:gd name="T6" fmla="*/ 54 w 11"/>
                <a:gd name="T7" fmla="*/ 161 h 34"/>
                <a:gd name="T8" fmla="*/ 61 w 11"/>
                <a:gd name="T9" fmla="*/ 238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34">
                  <a:moveTo>
                    <a:pt x="1" y="8"/>
                  </a:moveTo>
                  <a:cubicBezTo>
                    <a:pt x="0" y="3"/>
                    <a:pt x="3" y="0"/>
                    <a:pt x="8" y="0"/>
                  </a:cubicBezTo>
                  <a:cubicBezTo>
                    <a:pt x="11" y="7"/>
                    <a:pt x="8" y="9"/>
                    <a:pt x="8" y="15"/>
                  </a:cubicBezTo>
                  <a:cubicBezTo>
                    <a:pt x="8" y="18"/>
                    <a:pt x="9" y="21"/>
                    <a:pt x="9" y="23"/>
                  </a:cubicBezTo>
                  <a:cubicBezTo>
                    <a:pt x="9" y="27"/>
                    <a:pt x="9" y="30"/>
                    <a:pt x="10" y="34"/>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1" name="Freeform 4610"/>
            <p:cNvSpPr>
              <a:spLocks/>
            </p:cNvSpPr>
            <p:nvPr/>
          </p:nvSpPr>
          <p:spPr bwMode="auto">
            <a:xfrm>
              <a:off x="3103" y="2136"/>
              <a:ext cx="18" cy="13"/>
            </a:xfrm>
            <a:custGeom>
              <a:avLst/>
              <a:gdLst>
                <a:gd name="T0" fmla="*/ 0 w 7"/>
                <a:gd name="T1" fmla="*/ 34 h 5"/>
                <a:gd name="T2" fmla="*/ 46 w 7"/>
                <a:gd name="T3" fmla="*/ 0 h 5"/>
                <a:gd name="T4" fmla="*/ 0 60000 65536"/>
                <a:gd name="T5" fmla="*/ 0 60000 65536"/>
              </a:gdLst>
              <a:ahLst/>
              <a:cxnLst>
                <a:cxn ang="T4">
                  <a:pos x="T0" y="T1"/>
                </a:cxn>
                <a:cxn ang="T5">
                  <a:pos x="T2" y="T3"/>
                </a:cxn>
              </a:cxnLst>
              <a:rect l="0" t="0" r="r" b="b"/>
              <a:pathLst>
                <a:path w="7" h="5">
                  <a:moveTo>
                    <a:pt x="0" y="5"/>
                  </a:moveTo>
                  <a:cubicBezTo>
                    <a:pt x="3" y="4"/>
                    <a:pt x="7" y="4"/>
                    <a:pt x="7" y="0"/>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2" name="Freeform 4611"/>
            <p:cNvSpPr>
              <a:spLocks/>
            </p:cNvSpPr>
            <p:nvPr/>
          </p:nvSpPr>
          <p:spPr bwMode="auto">
            <a:xfrm>
              <a:off x="3153" y="1968"/>
              <a:ext cx="3" cy="35"/>
            </a:xfrm>
            <a:custGeom>
              <a:avLst/>
              <a:gdLst>
                <a:gd name="T0" fmla="*/ 9 w 1"/>
                <a:gd name="T1" fmla="*/ 0 h 13"/>
                <a:gd name="T2" fmla="*/ 0 w 1"/>
                <a:gd name="T3" fmla="*/ 94 h 13"/>
                <a:gd name="T4" fmla="*/ 0 60000 65536"/>
                <a:gd name="T5" fmla="*/ 0 60000 65536"/>
              </a:gdLst>
              <a:ahLst/>
              <a:cxnLst>
                <a:cxn ang="T4">
                  <a:pos x="T0" y="T1"/>
                </a:cxn>
                <a:cxn ang="T5">
                  <a:pos x="T2" y="T3"/>
                </a:cxn>
              </a:cxnLst>
              <a:rect l="0" t="0" r="r" b="b"/>
              <a:pathLst>
                <a:path w="1" h="13">
                  <a:moveTo>
                    <a:pt x="1" y="0"/>
                  </a:moveTo>
                  <a:cubicBezTo>
                    <a:pt x="0" y="4"/>
                    <a:pt x="0" y="8"/>
                    <a:pt x="0" y="13"/>
                  </a:cubicBezTo>
                </a:path>
              </a:pathLst>
            </a:custGeom>
            <a:noFill/>
            <a:ln w="31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3" name="Freeform 4612"/>
            <p:cNvSpPr>
              <a:spLocks noEditPoints="1"/>
            </p:cNvSpPr>
            <p:nvPr/>
          </p:nvSpPr>
          <p:spPr bwMode="auto">
            <a:xfrm>
              <a:off x="3166" y="1771"/>
              <a:ext cx="85" cy="298"/>
            </a:xfrm>
            <a:custGeom>
              <a:avLst/>
              <a:gdLst>
                <a:gd name="T0" fmla="*/ 200 w 34"/>
                <a:gd name="T1" fmla="*/ 51 h 112"/>
                <a:gd name="T2" fmla="*/ 195 w 34"/>
                <a:gd name="T3" fmla="*/ 13 h 112"/>
                <a:gd name="T4" fmla="*/ 145 w 34"/>
                <a:gd name="T5" fmla="*/ 13 h 112"/>
                <a:gd name="T6" fmla="*/ 145 w 34"/>
                <a:gd name="T7" fmla="*/ 13 h 112"/>
                <a:gd name="T8" fmla="*/ 138 w 34"/>
                <a:gd name="T9" fmla="*/ 51 h 112"/>
                <a:gd name="T10" fmla="*/ 88 w 34"/>
                <a:gd name="T11" fmla="*/ 128 h 112"/>
                <a:gd name="T12" fmla="*/ 88 w 34"/>
                <a:gd name="T13" fmla="*/ 192 h 112"/>
                <a:gd name="T14" fmla="*/ 50 w 34"/>
                <a:gd name="T15" fmla="*/ 269 h 112"/>
                <a:gd name="T16" fmla="*/ 70 w 34"/>
                <a:gd name="T17" fmla="*/ 354 h 112"/>
                <a:gd name="T18" fmla="*/ 33 w 34"/>
                <a:gd name="T19" fmla="*/ 431 h 112"/>
                <a:gd name="T20" fmla="*/ 38 w 34"/>
                <a:gd name="T21" fmla="*/ 490 h 112"/>
                <a:gd name="T22" fmla="*/ 13 w 34"/>
                <a:gd name="T23" fmla="*/ 636 h 112"/>
                <a:gd name="T24" fmla="*/ 70 w 34"/>
                <a:gd name="T25" fmla="*/ 764 h 112"/>
                <a:gd name="T26" fmla="*/ 125 w 34"/>
                <a:gd name="T27" fmla="*/ 559 h 112"/>
                <a:gd name="T28" fmla="*/ 133 w 34"/>
                <a:gd name="T29" fmla="*/ 418 h 112"/>
                <a:gd name="T30" fmla="*/ 138 w 34"/>
                <a:gd name="T31" fmla="*/ 234 h 112"/>
                <a:gd name="T32" fmla="*/ 208 w 34"/>
                <a:gd name="T33" fmla="*/ 72 h 112"/>
                <a:gd name="T34" fmla="*/ 213 w 34"/>
                <a:gd name="T35" fmla="*/ 51 h 112"/>
                <a:gd name="T36" fmla="*/ 200 w 34"/>
                <a:gd name="T37" fmla="*/ 51 h 112"/>
                <a:gd name="T38" fmla="*/ 100 w 34"/>
                <a:gd name="T39" fmla="*/ 0 h 112"/>
                <a:gd name="T40" fmla="*/ 100 w 34"/>
                <a:gd name="T41" fmla="*/ 0 h 112"/>
                <a:gd name="T42" fmla="*/ 100 w 34"/>
                <a:gd name="T43" fmla="*/ 0 h 1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4" h="112">
                  <a:moveTo>
                    <a:pt x="32" y="7"/>
                  </a:moveTo>
                  <a:cubicBezTo>
                    <a:pt x="32" y="6"/>
                    <a:pt x="31" y="4"/>
                    <a:pt x="31" y="2"/>
                  </a:cubicBezTo>
                  <a:cubicBezTo>
                    <a:pt x="28" y="6"/>
                    <a:pt x="24" y="7"/>
                    <a:pt x="23" y="2"/>
                  </a:cubicBezTo>
                  <a:cubicBezTo>
                    <a:pt x="23" y="2"/>
                    <a:pt x="23" y="2"/>
                    <a:pt x="23" y="2"/>
                  </a:cubicBezTo>
                  <a:cubicBezTo>
                    <a:pt x="23" y="3"/>
                    <a:pt x="23" y="5"/>
                    <a:pt x="22" y="7"/>
                  </a:cubicBezTo>
                  <a:cubicBezTo>
                    <a:pt x="20" y="12"/>
                    <a:pt x="15" y="13"/>
                    <a:pt x="14" y="18"/>
                  </a:cubicBezTo>
                  <a:cubicBezTo>
                    <a:pt x="13" y="24"/>
                    <a:pt x="15" y="23"/>
                    <a:pt x="14" y="27"/>
                  </a:cubicBezTo>
                  <a:cubicBezTo>
                    <a:pt x="13" y="32"/>
                    <a:pt x="9" y="32"/>
                    <a:pt x="8" y="38"/>
                  </a:cubicBezTo>
                  <a:cubicBezTo>
                    <a:pt x="7" y="43"/>
                    <a:pt x="12" y="46"/>
                    <a:pt x="11" y="50"/>
                  </a:cubicBezTo>
                  <a:cubicBezTo>
                    <a:pt x="9" y="55"/>
                    <a:pt x="6" y="56"/>
                    <a:pt x="5" y="61"/>
                  </a:cubicBezTo>
                  <a:cubicBezTo>
                    <a:pt x="3" y="65"/>
                    <a:pt x="7" y="65"/>
                    <a:pt x="6" y="69"/>
                  </a:cubicBezTo>
                  <a:cubicBezTo>
                    <a:pt x="5" y="73"/>
                    <a:pt x="0" y="75"/>
                    <a:pt x="2" y="90"/>
                  </a:cubicBezTo>
                  <a:cubicBezTo>
                    <a:pt x="5" y="104"/>
                    <a:pt x="4" y="112"/>
                    <a:pt x="11" y="108"/>
                  </a:cubicBezTo>
                  <a:cubicBezTo>
                    <a:pt x="16" y="105"/>
                    <a:pt x="19" y="91"/>
                    <a:pt x="20" y="79"/>
                  </a:cubicBezTo>
                  <a:cubicBezTo>
                    <a:pt x="20" y="71"/>
                    <a:pt x="21" y="64"/>
                    <a:pt x="21" y="59"/>
                  </a:cubicBezTo>
                  <a:cubicBezTo>
                    <a:pt x="21" y="54"/>
                    <a:pt x="21" y="41"/>
                    <a:pt x="22" y="33"/>
                  </a:cubicBezTo>
                  <a:cubicBezTo>
                    <a:pt x="23" y="21"/>
                    <a:pt x="28" y="11"/>
                    <a:pt x="33" y="10"/>
                  </a:cubicBezTo>
                  <a:cubicBezTo>
                    <a:pt x="33" y="9"/>
                    <a:pt x="33" y="8"/>
                    <a:pt x="34" y="7"/>
                  </a:cubicBezTo>
                  <a:cubicBezTo>
                    <a:pt x="33" y="7"/>
                    <a:pt x="32" y="7"/>
                    <a:pt x="32" y="7"/>
                  </a:cubicBezTo>
                  <a:close/>
                  <a:moveTo>
                    <a:pt x="16" y="0"/>
                  </a:moveTo>
                  <a:cubicBezTo>
                    <a:pt x="16" y="0"/>
                    <a:pt x="16" y="0"/>
                    <a:pt x="16" y="0"/>
                  </a:cubicBezTo>
                  <a:cubicBezTo>
                    <a:pt x="16" y="0"/>
                    <a:pt x="16" y="0"/>
                    <a:pt x="16" y="0"/>
                  </a:cubicBezTo>
                  <a:close/>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4" name="Freeform 4613"/>
            <p:cNvSpPr>
              <a:spLocks/>
            </p:cNvSpPr>
            <p:nvPr/>
          </p:nvSpPr>
          <p:spPr bwMode="auto">
            <a:xfrm>
              <a:off x="3166" y="2283"/>
              <a:ext cx="77" cy="288"/>
            </a:xfrm>
            <a:custGeom>
              <a:avLst/>
              <a:gdLst>
                <a:gd name="T0" fmla="*/ 30 w 31"/>
                <a:gd name="T1" fmla="*/ 355 h 108"/>
                <a:gd name="T2" fmla="*/ 67 w 31"/>
                <a:gd name="T3" fmla="*/ 435 h 108"/>
                <a:gd name="T4" fmla="*/ 50 w 31"/>
                <a:gd name="T5" fmla="*/ 499 h 108"/>
                <a:gd name="T6" fmla="*/ 87 w 31"/>
                <a:gd name="T7" fmla="*/ 568 h 108"/>
                <a:gd name="T8" fmla="*/ 87 w 31"/>
                <a:gd name="T9" fmla="*/ 661 h 108"/>
                <a:gd name="T10" fmla="*/ 137 w 31"/>
                <a:gd name="T11" fmla="*/ 739 h 108"/>
                <a:gd name="T12" fmla="*/ 142 w 31"/>
                <a:gd name="T13" fmla="*/ 755 h 108"/>
                <a:gd name="T14" fmla="*/ 154 w 31"/>
                <a:gd name="T15" fmla="*/ 739 h 108"/>
                <a:gd name="T16" fmla="*/ 179 w 31"/>
                <a:gd name="T17" fmla="*/ 768 h 108"/>
                <a:gd name="T18" fmla="*/ 191 w 31"/>
                <a:gd name="T19" fmla="*/ 717 h 108"/>
                <a:gd name="T20" fmla="*/ 137 w 31"/>
                <a:gd name="T21" fmla="*/ 555 h 108"/>
                <a:gd name="T22" fmla="*/ 129 w 31"/>
                <a:gd name="T23" fmla="*/ 371 h 108"/>
                <a:gd name="T24" fmla="*/ 124 w 31"/>
                <a:gd name="T25" fmla="*/ 227 h 108"/>
                <a:gd name="T26" fmla="*/ 75 w 31"/>
                <a:gd name="T27" fmla="*/ 29 h 108"/>
                <a:gd name="T28" fmla="*/ 12 w 31"/>
                <a:gd name="T29" fmla="*/ 149 h 108"/>
                <a:gd name="T30" fmla="*/ 37 w 31"/>
                <a:gd name="T31" fmla="*/ 299 h 108"/>
                <a:gd name="T32" fmla="*/ 30 w 31"/>
                <a:gd name="T33" fmla="*/ 355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08">
                  <a:moveTo>
                    <a:pt x="5" y="50"/>
                  </a:moveTo>
                  <a:cubicBezTo>
                    <a:pt x="6" y="55"/>
                    <a:pt x="9" y="56"/>
                    <a:pt x="11" y="61"/>
                  </a:cubicBezTo>
                  <a:cubicBezTo>
                    <a:pt x="12" y="65"/>
                    <a:pt x="7" y="64"/>
                    <a:pt x="8" y="70"/>
                  </a:cubicBezTo>
                  <a:cubicBezTo>
                    <a:pt x="9" y="75"/>
                    <a:pt x="13" y="75"/>
                    <a:pt x="14" y="80"/>
                  </a:cubicBezTo>
                  <a:cubicBezTo>
                    <a:pt x="15" y="85"/>
                    <a:pt x="13" y="87"/>
                    <a:pt x="14" y="93"/>
                  </a:cubicBezTo>
                  <a:cubicBezTo>
                    <a:pt x="15" y="99"/>
                    <a:pt x="20" y="99"/>
                    <a:pt x="22" y="104"/>
                  </a:cubicBezTo>
                  <a:cubicBezTo>
                    <a:pt x="22" y="105"/>
                    <a:pt x="23" y="106"/>
                    <a:pt x="23" y="106"/>
                  </a:cubicBezTo>
                  <a:cubicBezTo>
                    <a:pt x="23" y="106"/>
                    <a:pt x="24" y="105"/>
                    <a:pt x="25" y="104"/>
                  </a:cubicBezTo>
                  <a:cubicBezTo>
                    <a:pt x="26" y="105"/>
                    <a:pt x="28" y="107"/>
                    <a:pt x="29" y="108"/>
                  </a:cubicBezTo>
                  <a:cubicBezTo>
                    <a:pt x="28" y="105"/>
                    <a:pt x="30" y="103"/>
                    <a:pt x="31" y="101"/>
                  </a:cubicBezTo>
                  <a:cubicBezTo>
                    <a:pt x="27" y="98"/>
                    <a:pt x="23" y="89"/>
                    <a:pt x="22" y="78"/>
                  </a:cubicBezTo>
                  <a:cubicBezTo>
                    <a:pt x="21" y="70"/>
                    <a:pt x="21" y="57"/>
                    <a:pt x="21" y="52"/>
                  </a:cubicBezTo>
                  <a:cubicBezTo>
                    <a:pt x="21" y="47"/>
                    <a:pt x="20" y="40"/>
                    <a:pt x="20" y="32"/>
                  </a:cubicBezTo>
                  <a:cubicBezTo>
                    <a:pt x="19" y="20"/>
                    <a:pt x="16" y="7"/>
                    <a:pt x="12" y="4"/>
                  </a:cubicBezTo>
                  <a:cubicBezTo>
                    <a:pt x="4" y="0"/>
                    <a:pt x="5" y="7"/>
                    <a:pt x="2" y="21"/>
                  </a:cubicBezTo>
                  <a:cubicBezTo>
                    <a:pt x="0" y="36"/>
                    <a:pt x="5" y="38"/>
                    <a:pt x="6" y="42"/>
                  </a:cubicBezTo>
                  <a:cubicBezTo>
                    <a:pt x="7" y="46"/>
                    <a:pt x="3" y="46"/>
                    <a:pt x="5" y="50"/>
                  </a:cubicBezTo>
                  <a:close/>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5" name="Freeform 4614"/>
            <p:cNvSpPr>
              <a:spLocks/>
            </p:cNvSpPr>
            <p:nvPr/>
          </p:nvSpPr>
          <p:spPr bwMode="auto">
            <a:xfrm>
              <a:off x="3211" y="1915"/>
              <a:ext cx="227" cy="520"/>
            </a:xfrm>
            <a:custGeom>
              <a:avLst/>
              <a:gdLst>
                <a:gd name="T0" fmla="*/ 279 w 91"/>
                <a:gd name="T1" fmla="*/ 0 h 195"/>
                <a:gd name="T2" fmla="*/ 566 w 91"/>
                <a:gd name="T3" fmla="*/ 696 h 195"/>
                <a:gd name="T4" fmla="*/ 566 w 91"/>
                <a:gd name="T5" fmla="*/ 691 h 195"/>
                <a:gd name="T6" fmla="*/ 279 w 91"/>
                <a:gd name="T7" fmla="*/ 1387 h 195"/>
                <a:gd name="T8" fmla="*/ 0 w 91"/>
                <a:gd name="T9" fmla="*/ 691 h 195"/>
                <a:gd name="T10" fmla="*/ 0 w 91"/>
                <a:gd name="T11" fmla="*/ 696 h 195"/>
                <a:gd name="T12" fmla="*/ 279 w 91"/>
                <a:gd name="T13" fmla="*/ 0 h 1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 h="195">
                  <a:moveTo>
                    <a:pt x="45" y="0"/>
                  </a:moveTo>
                  <a:cubicBezTo>
                    <a:pt x="71" y="0"/>
                    <a:pt x="91" y="44"/>
                    <a:pt x="91" y="98"/>
                  </a:cubicBezTo>
                  <a:cubicBezTo>
                    <a:pt x="91" y="97"/>
                    <a:pt x="91" y="97"/>
                    <a:pt x="91" y="97"/>
                  </a:cubicBezTo>
                  <a:cubicBezTo>
                    <a:pt x="91" y="151"/>
                    <a:pt x="71" y="195"/>
                    <a:pt x="45" y="195"/>
                  </a:cubicBezTo>
                  <a:cubicBezTo>
                    <a:pt x="20" y="195"/>
                    <a:pt x="0" y="151"/>
                    <a:pt x="0" y="97"/>
                  </a:cubicBezTo>
                  <a:cubicBezTo>
                    <a:pt x="0" y="98"/>
                    <a:pt x="0" y="98"/>
                    <a:pt x="0" y="98"/>
                  </a:cubicBezTo>
                  <a:cubicBezTo>
                    <a:pt x="0" y="44"/>
                    <a:pt x="20" y="0"/>
                    <a:pt x="45" y="0"/>
                  </a:cubicBezTo>
                  <a:close/>
                </a:path>
              </a:pathLst>
            </a:custGeom>
            <a:noFill/>
            <a:ln w="3175" cap="flat">
              <a:solidFill>
                <a:srgbClr val="F0DDD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6" name="Freeform 4615"/>
            <p:cNvSpPr>
              <a:spLocks/>
            </p:cNvSpPr>
            <p:nvPr/>
          </p:nvSpPr>
          <p:spPr bwMode="auto">
            <a:xfrm>
              <a:off x="3226" y="1949"/>
              <a:ext cx="197" cy="451"/>
            </a:xfrm>
            <a:custGeom>
              <a:avLst/>
              <a:gdLst>
                <a:gd name="T0" fmla="*/ 242 w 79"/>
                <a:gd name="T1" fmla="*/ 0 h 169"/>
                <a:gd name="T2" fmla="*/ 491 w 79"/>
                <a:gd name="T3" fmla="*/ 606 h 169"/>
                <a:gd name="T4" fmla="*/ 491 w 79"/>
                <a:gd name="T5" fmla="*/ 598 h 169"/>
                <a:gd name="T6" fmla="*/ 242 w 79"/>
                <a:gd name="T7" fmla="*/ 1204 h 169"/>
                <a:gd name="T8" fmla="*/ 0 w 79"/>
                <a:gd name="T9" fmla="*/ 598 h 169"/>
                <a:gd name="T10" fmla="*/ 0 w 79"/>
                <a:gd name="T11" fmla="*/ 606 h 169"/>
                <a:gd name="T12" fmla="*/ 242 w 79"/>
                <a:gd name="T13" fmla="*/ 0 h 1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169">
                  <a:moveTo>
                    <a:pt x="39" y="0"/>
                  </a:moveTo>
                  <a:cubicBezTo>
                    <a:pt x="61" y="0"/>
                    <a:pt x="79" y="38"/>
                    <a:pt x="79" y="85"/>
                  </a:cubicBezTo>
                  <a:cubicBezTo>
                    <a:pt x="79" y="84"/>
                    <a:pt x="79" y="84"/>
                    <a:pt x="79" y="84"/>
                  </a:cubicBezTo>
                  <a:cubicBezTo>
                    <a:pt x="79" y="131"/>
                    <a:pt x="61" y="169"/>
                    <a:pt x="39" y="169"/>
                  </a:cubicBezTo>
                  <a:cubicBezTo>
                    <a:pt x="18" y="169"/>
                    <a:pt x="0" y="131"/>
                    <a:pt x="0" y="84"/>
                  </a:cubicBezTo>
                  <a:cubicBezTo>
                    <a:pt x="0" y="85"/>
                    <a:pt x="0" y="85"/>
                    <a:pt x="0" y="85"/>
                  </a:cubicBezTo>
                  <a:cubicBezTo>
                    <a:pt x="0" y="38"/>
                    <a:pt x="18" y="0"/>
                    <a:pt x="39" y="0"/>
                  </a:cubicBezTo>
                  <a:close/>
                </a:path>
              </a:pathLst>
            </a:custGeom>
            <a:noFill/>
            <a:ln w="3175" cap="flat">
              <a:solidFill>
                <a:srgbClr val="F0DDD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7" name="Freeform 4616"/>
            <p:cNvSpPr>
              <a:spLocks/>
            </p:cNvSpPr>
            <p:nvPr/>
          </p:nvSpPr>
          <p:spPr bwMode="auto">
            <a:xfrm>
              <a:off x="3256" y="2021"/>
              <a:ext cx="137" cy="310"/>
            </a:xfrm>
            <a:custGeom>
              <a:avLst/>
              <a:gdLst>
                <a:gd name="T0" fmla="*/ 167 w 55"/>
                <a:gd name="T1" fmla="*/ 0 h 116"/>
                <a:gd name="T2" fmla="*/ 341 w 55"/>
                <a:gd name="T3" fmla="*/ 414 h 116"/>
                <a:gd name="T4" fmla="*/ 341 w 55"/>
                <a:gd name="T5" fmla="*/ 414 h 116"/>
                <a:gd name="T6" fmla="*/ 167 w 55"/>
                <a:gd name="T7" fmla="*/ 828 h 116"/>
                <a:gd name="T8" fmla="*/ 0 w 55"/>
                <a:gd name="T9" fmla="*/ 414 h 116"/>
                <a:gd name="T10" fmla="*/ 0 w 55"/>
                <a:gd name="T11" fmla="*/ 414 h 116"/>
                <a:gd name="T12" fmla="*/ 167 w 55"/>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116">
                  <a:moveTo>
                    <a:pt x="27" y="0"/>
                  </a:moveTo>
                  <a:cubicBezTo>
                    <a:pt x="42" y="0"/>
                    <a:pt x="55" y="26"/>
                    <a:pt x="55" y="58"/>
                  </a:cubicBezTo>
                  <a:cubicBezTo>
                    <a:pt x="55" y="58"/>
                    <a:pt x="55" y="58"/>
                    <a:pt x="55" y="58"/>
                  </a:cubicBezTo>
                  <a:cubicBezTo>
                    <a:pt x="55" y="90"/>
                    <a:pt x="42" y="116"/>
                    <a:pt x="27" y="116"/>
                  </a:cubicBezTo>
                  <a:cubicBezTo>
                    <a:pt x="12" y="116"/>
                    <a:pt x="0" y="90"/>
                    <a:pt x="0" y="58"/>
                  </a:cubicBezTo>
                  <a:cubicBezTo>
                    <a:pt x="0" y="58"/>
                    <a:pt x="0" y="58"/>
                    <a:pt x="0" y="58"/>
                  </a:cubicBezTo>
                  <a:cubicBezTo>
                    <a:pt x="0" y="26"/>
                    <a:pt x="12" y="0"/>
                    <a:pt x="27" y="0"/>
                  </a:cubicBezTo>
                  <a:close/>
                </a:path>
              </a:pathLst>
            </a:custGeom>
            <a:noFill/>
            <a:ln w="3175" cap="flat">
              <a:solidFill>
                <a:srgbClr val="F0DDD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8" name="Freeform 4617"/>
            <p:cNvSpPr>
              <a:spLocks/>
            </p:cNvSpPr>
            <p:nvPr/>
          </p:nvSpPr>
          <p:spPr bwMode="auto">
            <a:xfrm>
              <a:off x="3271" y="2056"/>
              <a:ext cx="105" cy="240"/>
            </a:xfrm>
            <a:custGeom>
              <a:avLst/>
              <a:gdLst>
                <a:gd name="T0" fmla="*/ 133 w 42"/>
                <a:gd name="T1" fmla="*/ 0 h 90"/>
                <a:gd name="T2" fmla="*/ 263 w 42"/>
                <a:gd name="T3" fmla="*/ 320 h 90"/>
                <a:gd name="T4" fmla="*/ 263 w 42"/>
                <a:gd name="T5" fmla="*/ 320 h 90"/>
                <a:gd name="T6" fmla="*/ 133 w 42"/>
                <a:gd name="T7" fmla="*/ 640 h 90"/>
                <a:gd name="T8" fmla="*/ 0 w 42"/>
                <a:gd name="T9" fmla="*/ 320 h 90"/>
                <a:gd name="T10" fmla="*/ 0 w 42"/>
                <a:gd name="T11" fmla="*/ 320 h 90"/>
                <a:gd name="T12" fmla="*/ 133 w 42"/>
                <a:gd name="T13" fmla="*/ 0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90">
                  <a:moveTo>
                    <a:pt x="21" y="0"/>
                  </a:moveTo>
                  <a:cubicBezTo>
                    <a:pt x="33" y="0"/>
                    <a:pt x="42" y="20"/>
                    <a:pt x="42" y="45"/>
                  </a:cubicBezTo>
                  <a:cubicBezTo>
                    <a:pt x="42" y="45"/>
                    <a:pt x="42" y="45"/>
                    <a:pt x="42" y="45"/>
                  </a:cubicBezTo>
                  <a:cubicBezTo>
                    <a:pt x="42" y="69"/>
                    <a:pt x="33" y="90"/>
                    <a:pt x="21" y="90"/>
                  </a:cubicBezTo>
                  <a:cubicBezTo>
                    <a:pt x="10" y="90"/>
                    <a:pt x="0" y="69"/>
                    <a:pt x="0" y="45"/>
                  </a:cubicBezTo>
                  <a:cubicBezTo>
                    <a:pt x="0" y="45"/>
                    <a:pt x="0" y="45"/>
                    <a:pt x="0" y="45"/>
                  </a:cubicBezTo>
                  <a:cubicBezTo>
                    <a:pt x="0" y="20"/>
                    <a:pt x="10" y="0"/>
                    <a:pt x="21" y="0"/>
                  </a:cubicBezTo>
                  <a:close/>
                </a:path>
              </a:pathLst>
            </a:custGeom>
            <a:noFill/>
            <a:ln w="3175" cap="flat">
              <a:solidFill>
                <a:srgbClr val="F0DDD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19" name="Freeform 4618"/>
            <p:cNvSpPr>
              <a:spLocks/>
            </p:cNvSpPr>
            <p:nvPr/>
          </p:nvSpPr>
          <p:spPr bwMode="auto">
            <a:xfrm>
              <a:off x="3288" y="2091"/>
              <a:ext cx="73" cy="168"/>
            </a:xfrm>
            <a:custGeom>
              <a:avLst/>
              <a:gdLst>
                <a:gd name="T0" fmla="*/ 88 w 29"/>
                <a:gd name="T1" fmla="*/ 0 h 63"/>
                <a:gd name="T2" fmla="*/ 184 w 29"/>
                <a:gd name="T3" fmla="*/ 227 h 63"/>
                <a:gd name="T4" fmla="*/ 184 w 29"/>
                <a:gd name="T5" fmla="*/ 227 h 63"/>
                <a:gd name="T6" fmla="*/ 88 w 29"/>
                <a:gd name="T7" fmla="*/ 448 h 63"/>
                <a:gd name="T8" fmla="*/ 0 w 29"/>
                <a:gd name="T9" fmla="*/ 227 h 63"/>
                <a:gd name="T10" fmla="*/ 0 w 29"/>
                <a:gd name="T11" fmla="*/ 227 h 63"/>
                <a:gd name="T12" fmla="*/ 88 w 29"/>
                <a:gd name="T13" fmla="*/ 0 h 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63">
                  <a:moveTo>
                    <a:pt x="14" y="0"/>
                  </a:moveTo>
                  <a:cubicBezTo>
                    <a:pt x="23" y="0"/>
                    <a:pt x="29" y="14"/>
                    <a:pt x="29" y="32"/>
                  </a:cubicBezTo>
                  <a:cubicBezTo>
                    <a:pt x="29" y="32"/>
                    <a:pt x="29" y="32"/>
                    <a:pt x="29" y="32"/>
                  </a:cubicBezTo>
                  <a:cubicBezTo>
                    <a:pt x="29" y="49"/>
                    <a:pt x="23" y="63"/>
                    <a:pt x="14" y="63"/>
                  </a:cubicBezTo>
                  <a:cubicBezTo>
                    <a:pt x="6" y="63"/>
                    <a:pt x="0" y="49"/>
                    <a:pt x="0" y="32"/>
                  </a:cubicBezTo>
                  <a:cubicBezTo>
                    <a:pt x="0" y="32"/>
                    <a:pt x="0" y="32"/>
                    <a:pt x="0" y="32"/>
                  </a:cubicBezTo>
                  <a:cubicBezTo>
                    <a:pt x="0" y="14"/>
                    <a:pt x="6" y="0"/>
                    <a:pt x="14" y="0"/>
                  </a:cubicBezTo>
                  <a:close/>
                </a:path>
              </a:pathLst>
            </a:custGeom>
            <a:noFill/>
            <a:ln w="3175" cap="flat">
              <a:solidFill>
                <a:srgbClr val="F0DDD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0" name="Freeform 4619"/>
            <p:cNvSpPr>
              <a:spLocks/>
            </p:cNvSpPr>
            <p:nvPr/>
          </p:nvSpPr>
          <p:spPr bwMode="auto">
            <a:xfrm>
              <a:off x="3303" y="2125"/>
              <a:ext cx="43" cy="99"/>
            </a:xfrm>
            <a:custGeom>
              <a:avLst/>
              <a:gdLst>
                <a:gd name="T0" fmla="*/ 0 w 17"/>
                <a:gd name="T1" fmla="*/ 136 h 37"/>
                <a:gd name="T2" fmla="*/ 51 w 17"/>
                <a:gd name="T3" fmla="*/ 0 h 37"/>
                <a:gd name="T4" fmla="*/ 109 w 17"/>
                <a:gd name="T5" fmla="*/ 136 h 37"/>
                <a:gd name="T6" fmla="*/ 109 w 17"/>
                <a:gd name="T7" fmla="*/ 136 h 37"/>
                <a:gd name="T8" fmla="*/ 51 w 17"/>
                <a:gd name="T9" fmla="*/ 265 h 37"/>
                <a:gd name="T10" fmla="*/ 0 w 17"/>
                <a:gd name="T11" fmla="*/ 136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37">
                  <a:moveTo>
                    <a:pt x="0" y="19"/>
                  </a:moveTo>
                  <a:cubicBezTo>
                    <a:pt x="0" y="9"/>
                    <a:pt x="4" y="0"/>
                    <a:pt x="8" y="0"/>
                  </a:cubicBezTo>
                  <a:cubicBezTo>
                    <a:pt x="13" y="0"/>
                    <a:pt x="17" y="9"/>
                    <a:pt x="17" y="19"/>
                  </a:cubicBezTo>
                  <a:cubicBezTo>
                    <a:pt x="17" y="19"/>
                    <a:pt x="17" y="19"/>
                    <a:pt x="17" y="19"/>
                  </a:cubicBezTo>
                  <a:cubicBezTo>
                    <a:pt x="17" y="29"/>
                    <a:pt x="13" y="37"/>
                    <a:pt x="8" y="37"/>
                  </a:cubicBezTo>
                  <a:cubicBezTo>
                    <a:pt x="4" y="37"/>
                    <a:pt x="0" y="29"/>
                    <a:pt x="0" y="19"/>
                  </a:cubicBezTo>
                  <a:close/>
                </a:path>
              </a:pathLst>
            </a:custGeom>
            <a:noFill/>
            <a:ln w="3175" cap="flat">
              <a:solidFill>
                <a:srgbClr val="F0DDD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1" name="Freeform 4620"/>
            <p:cNvSpPr>
              <a:spLocks/>
            </p:cNvSpPr>
            <p:nvPr/>
          </p:nvSpPr>
          <p:spPr bwMode="auto">
            <a:xfrm>
              <a:off x="3218" y="2651"/>
              <a:ext cx="53" cy="130"/>
            </a:xfrm>
            <a:custGeom>
              <a:avLst/>
              <a:gdLst>
                <a:gd name="T0" fmla="*/ 76 w 21"/>
                <a:gd name="T1" fmla="*/ 310 h 49"/>
                <a:gd name="T2" fmla="*/ 101 w 21"/>
                <a:gd name="T3" fmla="*/ 218 h 49"/>
                <a:gd name="T4" fmla="*/ 83 w 21"/>
                <a:gd name="T5" fmla="*/ 42 h 49"/>
                <a:gd name="T6" fmla="*/ 63 w 21"/>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 h="49">
                  <a:moveTo>
                    <a:pt x="12" y="44"/>
                  </a:moveTo>
                  <a:cubicBezTo>
                    <a:pt x="17" y="49"/>
                    <a:pt x="21" y="39"/>
                    <a:pt x="16" y="31"/>
                  </a:cubicBezTo>
                  <a:cubicBezTo>
                    <a:pt x="0" y="5"/>
                    <a:pt x="14" y="11"/>
                    <a:pt x="13" y="6"/>
                  </a:cubicBezTo>
                  <a:cubicBezTo>
                    <a:pt x="10" y="0"/>
                    <a:pt x="10" y="0"/>
                    <a:pt x="10" y="0"/>
                  </a:cubicBezTo>
                </a:path>
              </a:pathLst>
            </a:custGeom>
            <a:noFill/>
            <a:ln w="3175" cap="flat">
              <a:solidFill>
                <a:srgbClr val="58585A"/>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2" name="Freeform 4621"/>
            <p:cNvSpPr>
              <a:spLocks/>
            </p:cNvSpPr>
            <p:nvPr/>
          </p:nvSpPr>
          <p:spPr bwMode="auto">
            <a:xfrm>
              <a:off x="2928" y="1571"/>
              <a:ext cx="343" cy="1197"/>
            </a:xfrm>
            <a:custGeom>
              <a:avLst/>
              <a:gdLst>
                <a:gd name="T0" fmla="*/ 859 w 137"/>
                <a:gd name="T1" fmla="*/ 0 h 449"/>
                <a:gd name="T2" fmla="*/ 0 w 137"/>
                <a:gd name="T3" fmla="*/ 1613 h 449"/>
                <a:gd name="T4" fmla="*/ 796 w 137"/>
                <a:gd name="T5" fmla="*/ 3183 h 449"/>
                <a:gd name="T6" fmla="*/ 801 w 137"/>
                <a:gd name="T7" fmla="*/ 3191 h 4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7" h="449">
                  <a:moveTo>
                    <a:pt x="137" y="0"/>
                  </a:moveTo>
                  <a:cubicBezTo>
                    <a:pt x="123" y="14"/>
                    <a:pt x="0" y="63"/>
                    <a:pt x="0" y="227"/>
                  </a:cubicBezTo>
                  <a:cubicBezTo>
                    <a:pt x="0" y="390"/>
                    <a:pt x="121" y="441"/>
                    <a:pt x="127" y="448"/>
                  </a:cubicBezTo>
                  <a:cubicBezTo>
                    <a:pt x="127" y="449"/>
                    <a:pt x="127" y="449"/>
                    <a:pt x="128" y="449"/>
                  </a:cubicBezTo>
                </a:path>
              </a:pathLst>
            </a:custGeom>
            <a:noFill/>
            <a:ln w="7938" cap="flat">
              <a:solidFill>
                <a:srgbClr val="58585A"/>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3" name="Freeform 4622"/>
            <p:cNvSpPr>
              <a:spLocks/>
            </p:cNvSpPr>
            <p:nvPr/>
          </p:nvSpPr>
          <p:spPr bwMode="auto">
            <a:xfrm>
              <a:off x="3243" y="1565"/>
              <a:ext cx="43" cy="131"/>
            </a:xfrm>
            <a:custGeom>
              <a:avLst/>
              <a:gdLst>
                <a:gd name="T0" fmla="*/ 0 w 17"/>
                <a:gd name="T1" fmla="*/ 350 h 49"/>
                <a:gd name="T2" fmla="*/ 20 w 17"/>
                <a:gd name="T3" fmla="*/ 209 h 49"/>
                <a:gd name="T4" fmla="*/ 96 w 17"/>
                <a:gd name="T5" fmla="*/ 72 h 49"/>
                <a:gd name="T6" fmla="*/ 71 w 17"/>
                <a:gd name="T7" fmla="*/ 13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49">
                  <a:moveTo>
                    <a:pt x="0" y="49"/>
                  </a:moveTo>
                  <a:cubicBezTo>
                    <a:pt x="6" y="45"/>
                    <a:pt x="0" y="40"/>
                    <a:pt x="3" y="29"/>
                  </a:cubicBezTo>
                  <a:cubicBezTo>
                    <a:pt x="5" y="18"/>
                    <a:pt x="14" y="18"/>
                    <a:pt x="15" y="10"/>
                  </a:cubicBezTo>
                  <a:cubicBezTo>
                    <a:pt x="17" y="2"/>
                    <a:pt x="13" y="0"/>
                    <a:pt x="11" y="2"/>
                  </a:cubicBezTo>
                </a:path>
              </a:pathLst>
            </a:custGeom>
            <a:noFill/>
            <a:ln w="3175" cap="flat">
              <a:solidFill>
                <a:srgbClr val="58585A"/>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4" name="Freeform 4623"/>
            <p:cNvSpPr>
              <a:spLocks/>
            </p:cNvSpPr>
            <p:nvPr/>
          </p:nvSpPr>
          <p:spPr bwMode="auto">
            <a:xfrm>
              <a:off x="3246" y="2517"/>
              <a:ext cx="1932" cy="651"/>
            </a:xfrm>
            <a:custGeom>
              <a:avLst/>
              <a:gdLst>
                <a:gd name="T0" fmla="*/ 0 w 773"/>
                <a:gd name="T1" fmla="*/ 662 h 244"/>
                <a:gd name="T2" fmla="*/ 0 w 773"/>
                <a:gd name="T3" fmla="*/ 662 h 244"/>
                <a:gd name="T4" fmla="*/ 1775 w 773"/>
                <a:gd name="T5" fmla="*/ 1737 h 244"/>
                <a:gd name="T6" fmla="*/ 3812 w 773"/>
                <a:gd name="T7" fmla="*/ 235 h 244"/>
                <a:gd name="T8" fmla="*/ 4254 w 773"/>
                <a:gd name="T9" fmla="*/ 64 h 244"/>
                <a:gd name="T10" fmla="*/ 4829 w 773"/>
                <a:gd name="T11" fmla="*/ 269 h 2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73" h="244">
                  <a:moveTo>
                    <a:pt x="0" y="93"/>
                  </a:moveTo>
                  <a:cubicBezTo>
                    <a:pt x="0" y="93"/>
                    <a:pt x="0" y="93"/>
                    <a:pt x="0" y="93"/>
                  </a:cubicBezTo>
                  <a:cubicBezTo>
                    <a:pt x="64" y="185"/>
                    <a:pt x="167" y="244"/>
                    <a:pt x="284" y="244"/>
                  </a:cubicBezTo>
                  <a:cubicBezTo>
                    <a:pt x="436" y="244"/>
                    <a:pt x="561" y="174"/>
                    <a:pt x="610" y="33"/>
                  </a:cubicBezTo>
                  <a:cubicBezTo>
                    <a:pt x="620" y="0"/>
                    <a:pt x="649" y="6"/>
                    <a:pt x="681" y="9"/>
                  </a:cubicBezTo>
                  <a:cubicBezTo>
                    <a:pt x="706" y="12"/>
                    <a:pt x="740" y="23"/>
                    <a:pt x="773" y="38"/>
                  </a:cubicBezTo>
                </a:path>
              </a:pathLst>
            </a:custGeom>
            <a:noFill/>
            <a:ln w="7938" cap="flat">
              <a:solidFill>
                <a:srgbClr val="58585A"/>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5" name="Freeform 4624"/>
            <p:cNvSpPr>
              <a:spLocks/>
            </p:cNvSpPr>
            <p:nvPr/>
          </p:nvSpPr>
          <p:spPr bwMode="auto">
            <a:xfrm>
              <a:off x="3268" y="1200"/>
              <a:ext cx="1910" cy="1016"/>
            </a:xfrm>
            <a:custGeom>
              <a:avLst/>
              <a:gdLst>
                <a:gd name="T0" fmla="*/ 4775 w 764"/>
                <a:gd name="T1" fmla="*/ 2709 h 381"/>
                <a:gd name="T2" fmla="*/ 4275 w 764"/>
                <a:gd name="T3" fmla="*/ 2581 h 381"/>
                <a:gd name="T4" fmla="*/ 3970 w 764"/>
                <a:gd name="T5" fmla="*/ 2227 h 381"/>
                <a:gd name="T6" fmla="*/ 1720 w 764"/>
                <a:gd name="T7" fmla="*/ 13 h 381"/>
                <a:gd name="T8" fmla="*/ 0 w 764"/>
                <a:gd name="T9" fmla="*/ 995 h 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381">
                  <a:moveTo>
                    <a:pt x="764" y="381"/>
                  </a:moveTo>
                  <a:cubicBezTo>
                    <a:pt x="728" y="371"/>
                    <a:pt x="699" y="365"/>
                    <a:pt x="684" y="363"/>
                  </a:cubicBezTo>
                  <a:cubicBezTo>
                    <a:pt x="651" y="357"/>
                    <a:pt x="639" y="335"/>
                    <a:pt x="635" y="313"/>
                  </a:cubicBezTo>
                  <a:cubicBezTo>
                    <a:pt x="599" y="150"/>
                    <a:pt x="475" y="4"/>
                    <a:pt x="275" y="2"/>
                  </a:cubicBezTo>
                  <a:cubicBezTo>
                    <a:pt x="164" y="0"/>
                    <a:pt x="65" y="55"/>
                    <a:pt x="0" y="140"/>
                  </a:cubicBezTo>
                </a:path>
              </a:pathLst>
            </a:custGeom>
            <a:noFill/>
            <a:ln w="7938" cap="flat">
              <a:solidFill>
                <a:srgbClr val="58585A"/>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6" name="Freeform 4625"/>
            <p:cNvSpPr>
              <a:spLocks/>
            </p:cNvSpPr>
            <p:nvPr/>
          </p:nvSpPr>
          <p:spPr bwMode="auto">
            <a:xfrm>
              <a:off x="3166" y="2283"/>
              <a:ext cx="1597" cy="810"/>
            </a:xfrm>
            <a:custGeom>
              <a:avLst/>
              <a:gdLst>
                <a:gd name="T0" fmla="*/ 117 w 639"/>
                <a:gd name="T1" fmla="*/ 789 h 304"/>
                <a:gd name="T2" fmla="*/ 100 w 639"/>
                <a:gd name="T3" fmla="*/ 789 h 304"/>
                <a:gd name="T4" fmla="*/ 217 w 639"/>
                <a:gd name="T5" fmla="*/ 1023 h 304"/>
                <a:gd name="T6" fmla="*/ 217 w 639"/>
                <a:gd name="T7" fmla="*/ 1015 h 304"/>
                <a:gd name="T8" fmla="*/ 230 w 639"/>
                <a:gd name="T9" fmla="*/ 1036 h 304"/>
                <a:gd name="T10" fmla="*/ 287 w 639"/>
                <a:gd name="T11" fmla="*/ 1130 h 304"/>
                <a:gd name="T12" fmla="*/ 312 w 639"/>
                <a:gd name="T13" fmla="*/ 1164 h 304"/>
                <a:gd name="T14" fmla="*/ 330 w 639"/>
                <a:gd name="T15" fmla="*/ 1194 h 304"/>
                <a:gd name="T16" fmla="*/ 362 w 639"/>
                <a:gd name="T17" fmla="*/ 1236 h 304"/>
                <a:gd name="T18" fmla="*/ 387 w 639"/>
                <a:gd name="T19" fmla="*/ 1271 h 304"/>
                <a:gd name="T20" fmla="*/ 405 w 639"/>
                <a:gd name="T21" fmla="*/ 1292 h 304"/>
                <a:gd name="T22" fmla="*/ 462 w 639"/>
                <a:gd name="T23" fmla="*/ 1364 h 304"/>
                <a:gd name="T24" fmla="*/ 487 w 639"/>
                <a:gd name="T25" fmla="*/ 1386 h 304"/>
                <a:gd name="T26" fmla="*/ 487 w 639"/>
                <a:gd name="T27" fmla="*/ 1391 h 304"/>
                <a:gd name="T28" fmla="*/ 512 w 639"/>
                <a:gd name="T29" fmla="*/ 1420 h 304"/>
                <a:gd name="T30" fmla="*/ 512 w 639"/>
                <a:gd name="T31" fmla="*/ 1420 h 304"/>
                <a:gd name="T32" fmla="*/ 825 w 639"/>
                <a:gd name="T33" fmla="*/ 1719 h 304"/>
                <a:gd name="T34" fmla="*/ 837 w 639"/>
                <a:gd name="T35" fmla="*/ 1732 h 304"/>
                <a:gd name="T36" fmla="*/ 912 w 639"/>
                <a:gd name="T37" fmla="*/ 1788 h 304"/>
                <a:gd name="T38" fmla="*/ 930 w 639"/>
                <a:gd name="T39" fmla="*/ 1796 h 304"/>
                <a:gd name="T40" fmla="*/ 1162 w 639"/>
                <a:gd name="T41" fmla="*/ 1945 h 304"/>
                <a:gd name="T42" fmla="*/ 1205 w 639"/>
                <a:gd name="T43" fmla="*/ 1966 h 304"/>
                <a:gd name="T44" fmla="*/ 1262 w 639"/>
                <a:gd name="T45" fmla="*/ 1996 h 304"/>
                <a:gd name="T46" fmla="*/ 1317 w 639"/>
                <a:gd name="T47" fmla="*/ 2017 h 304"/>
                <a:gd name="T48" fmla="*/ 1367 w 639"/>
                <a:gd name="T49" fmla="*/ 2038 h 304"/>
                <a:gd name="T50" fmla="*/ 1437 w 639"/>
                <a:gd name="T51" fmla="*/ 2065 h 304"/>
                <a:gd name="T52" fmla="*/ 1480 w 639"/>
                <a:gd name="T53" fmla="*/ 2081 h 304"/>
                <a:gd name="T54" fmla="*/ 1587 w 639"/>
                <a:gd name="T55" fmla="*/ 2108 h 304"/>
                <a:gd name="T56" fmla="*/ 1629 w 639"/>
                <a:gd name="T57" fmla="*/ 2116 h 304"/>
                <a:gd name="T58" fmla="*/ 1704 w 639"/>
                <a:gd name="T59" fmla="*/ 2137 h 304"/>
                <a:gd name="T60" fmla="*/ 1749 w 639"/>
                <a:gd name="T61" fmla="*/ 2145 h 304"/>
                <a:gd name="T62" fmla="*/ 1829 w 639"/>
                <a:gd name="T63" fmla="*/ 2150 h 304"/>
                <a:gd name="T64" fmla="*/ 1867 w 639"/>
                <a:gd name="T65" fmla="*/ 2158 h 304"/>
                <a:gd name="T66" fmla="*/ 1987 w 639"/>
                <a:gd name="T67" fmla="*/ 2158 h 304"/>
                <a:gd name="T68" fmla="*/ 3841 w 639"/>
                <a:gd name="T69" fmla="*/ 767 h 304"/>
                <a:gd name="T70" fmla="*/ 3991 w 639"/>
                <a:gd name="T71" fmla="*/ 538 h 304"/>
                <a:gd name="T72" fmla="*/ 3524 w 639"/>
                <a:gd name="T73" fmla="*/ 1228 h 304"/>
                <a:gd name="T74" fmla="*/ 1987 w 639"/>
                <a:gd name="T75" fmla="*/ 2060 h 304"/>
                <a:gd name="T76" fmla="*/ 575 w 639"/>
                <a:gd name="T77" fmla="*/ 1343 h 304"/>
                <a:gd name="T78" fmla="*/ 575 w 639"/>
                <a:gd name="T79" fmla="*/ 1343 h 304"/>
                <a:gd name="T80" fmla="*/ 537 w 639"/>
                <a:gd name="T81" fmla="*/ 1306 h 304"/>
                <a:gd name="T82" fmla="*/ 455 w 639"/>
                <a:gd name="T83" fmla="*/ 1122 h 304"/>
                <a:gd name="T84" fmla="*/ 425 w 639"/>
                <a:gd name="T85" fmla="*/ 981 h 304"/>
                <a:gd name="T86" fmla="*/ 387 w 639"/>
                <a:gd name="T87" fmla="*/ 930 h 304"/>
                <a:gd name="T88" fmla="*/ 400 w 639"/>
                <a:gd name="T89" fmla="*/ 845 h 304"/>
                <a:gd name="T90" fmla="*/ 350 w 639"/>
                <a:gd name="T91" fmla="*/ 773 h 304"/>
                <a:gd name="T92" fmla="*/ 330 w 639"/>
                <a:gd name="T93" fmla="*/ 639 h 304"/>
                <a:gd name="T94" fmla="*/ 217 w 639"/>
                <a:gd name="T95" fmla="*/ 717 h 304"/>
                <a:gd name="T96" fmla="*/ 137 w 639"/>
                <a:gd name="T97" fmla="*/ 554 h 304"/>
                <a:gd name="T98" fmla="*/ 130 w 639"/>
                <a:gd name="T99" fmla="*/ 370 h 304"/>
                <a:gd name="T100" fmla="*/ 125 w 639"/>
                <a:gd name="T101" fmla="*/ 226 h 304"/>
                <a:gd name="T102" fmla="*/ 75 w 639"/>
                <a:gd name="T103" fmla="*/ 29 h 304"/>
                <a:gd name="T104" fmla="*/ 12 w 639"/>
                <a:gd name="T105" fmla="*/ 149 h 304"/>
                <a:gd name="T106" fmla="*/ 37 w 639"/>
                <a:gd name="T107" fmla="*/ 298 h 304"/>
                <a:gd name="T108" fmla="*/ 30 w 639"/>
                <a:gd name="T109" fmla="*/ 354 h 304"/>
                <a:gd name="T110" fmla="*/ 67 w 639"/>
                <a:gd name="T111" fmla="*/ 434 h 304"/>
                <a:gd name="T112" fmla="*/ 50 w 639"/>
                <a:gd name="T113" fmla="*/ 498 h 304"/>
                <a:gd name="T114" fmla="*/ 87 w 639"/>
                <a:gd name="T115" fmla="*/ 568 h 304"/>
                <a:gd name="T116" fmla="*/ 87 w 639"/>
                <a:gd name="T117" fmla="*/ 661 h 304"/>
                <a:gd name="T118" fmla="*/ 137 w 639"/>
                <a:gd name="T119" fmla="*/ 738 h 304"/>
                <a:gd name="T120" fmla="*/ 117 w 639"/>
                <a:gd name="T121" fmla="*/ 789 h 30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9" h="304">
                  <a:moveTo>
                    <a:pt x="19" y="111"/>
                  </a:moveTo>
                  <a:cubicBezTo>
                    <a:pt x="16" y="111"/>
                    <a:pt x="16" y="111"/>
                    <a:pt x="16" y="111"/>
                  </a:cubicBezTo>
                  <a:cubicBezTo>
                    <a:pt x="22" y="122"/>
                    <a:pt x="28" y="133"/>
                    <a:pt x="35" y="144"/>
                  </a:cubicBezTo>
                  <a:cubicBezTo>
                    <a:pt x="35" y="143"/>
                    <a:pt x="35" y="143"/>
                    <a:pt x="35" y="143"/>
                  </a:cubicBezTo>
                  <a:cubicBezTo>
                    <a:pt x="36" y="144"/>
                    <a:pt x="36" y="145"/>
                    <a:pt x="37" y="146"/>
                  </a:cubicBezTo>
                  <a:cubicBezTo>
                    <a:pt x="40" y="150"/>
                    <a:pt x="43" y="155"/>
                    <a:pt x="46" y="159"/>
                  </a:cubicBezTo>
                  <a:cubicBezTo>
                    <a:pt x="47" y="161"/>
                    <a:pt x="49" y="163"/>
                    <a:pt x="50" y="164"/>
                  </a:cubicBezTo>
                  <a:cubicBezTo>
                    <a:pt x="51" y="166"/>
                    <a:pt x="52" y="167"/>
                    <a:pt x="53" y="168"/>
                  </a:cubicBezTo>
                  <a:cubicBezTo>
                    <a:pt x="55" y="170"/>
                    <a:pt x="57" y="172"/>
                    <a:pt x="58" y="174"/>
                  </a:cubicBezTo>
                  <a:cubicBezTo>
                    <a:pt x="60" y="176"/>
                    <a:pt x="61" y="177"/>
                    <a:pt x="62" y="179"/>
                  </a:cubicBezTo>
                  <a:cubicBezTo>
                    <a:pt x="63" y="180"/>
                    <a:pt x="64" y="181"/>
                    <a:pt x="65" y="182"/>
                  </a:cubicBezTo>
                  <a:cubicBezTo>
                    <a:pt x="68" y="185"/>
                    <a:pt x="71" y="189"/>
                    <a:pt x="74" y="192"/>
                  </a:cubicBezTo>
                  <a:cubicBezTo>
                    <a:pt x="75" y="193"/>
                    <a:pt x="76" y="194"/>
                    <a:pt x="78" y="195"/>
                  </a:cubicBezTo>
                  <a:cubicBezTo>
                    <a:pt x="78" y="195"/>
                    <a:pt x="78" y="196"/>
                    <a:pt x="78" y="196"/>
                  </a:cubicBezTo>
                  <a:cubicBezTo>
                    <a:pt x="79" y="197"/>
                    <a:pt x="80" y="198"/>
                    <a:pt x="82" y="200"/>
                  </a:cubicBezTo>
                  <a:cubicBezTo>
                    <a:pt x="82" y="200"/>
                    <a:pt x="82" y="200"/>
                    <a:pt x="82" y="200"/>
                  </a:cubicBezTo>
                  <a:cubicBezTo>
                    <a:pt x="97" y="215"/>
                    <a:pt x="114" y="229"/>
                    <a:pt x="132" y="242"/>
                  </a:cubicBezTo>
                  <a:cubicBezTo>
                    <a:pt x="133" y="243"/>
                    <a:pt x="134" y="243"/>
                    <a:pt x="134" y="244"/>
                  </a:cubicBezTo>
                  <a:cubicBezTo>
                    <a:pt x="138" y="246"/>
                    <a:pt x="142" y="249"/>
                    <a:pt x="146" y="252"/>
                  </a:cubicBezTo>
                  <a:cubicBezTo>
                    <a:pt x="147" y="252"/>
                    <a:pt x="148" y="253"/>
                    <a:pt x="149" y="253"/>
                  </a:cubicBezTo>
                  <a:cubicBezTo>
                    <a:pt x="161" y="261"/>
                    <a:pt x="174" y="268"/>
                    <a:pt x="186" y="274"/>
                  </a:cubicBezTo>
                  <a:cubicBezTo>
                    <a:pt x="188" y="275"/>
                    <a:pt x="191" y="276"/>
                    <a:pt x="193" y="277"/>
                  </a:cubicBezTo>
                  <a:cubicBezTo>
                    <a:pt x="196" y="278"/>
                    <a:pt x="199" y="279"/>
                    <a:pt x="202" y="281"/>
                  </a:cubicBezTo>
                  <a:cubicBezTo>
                    <a:pt x="205" y="282"/>
                    <a:pt x="208" y="283"/>
                    <a:pt x="211" y="284"/>
                  </a:cubicBezTo>
                  <a:cubicBezTo>
                    <a:pt x="214" y="285"/>
                    <a:pt x="216" y="286"/>
                    <a:pt x="219" y="287"/>
                  </a:cubicBezTo>
                  <a:cubicBezTo>
                    <a:pt x="223" y="288"/>
                    <a:pt x="227" y="290"/>
                    <a:pt x="230" y="291"/>
                  </a:cubicBezTo>
                  <a:cubicBezTo>
                    <a:pt x="232" y="291"/>
                    <a:pt x="235" y="292"/>
                    <a:pt x="237" y="293"/>
                  </a:cubicBezTo>
                  <a:cubicBezTo>
                    <a:pt x="243" y="294"/>
                    <a:pt x="249" y="296"/>
                    <a:pt x="254" y="297"/>
                  </a:cubicBezTo>
                  <a:cubicBezTo>
                    <a:pt x="256" y="298"/>
                    <a:pt x="259" y="298"/>
                    <a:pt x="261" y="298"/>
                  </a:cubicBezTo>
                  <a:cubicBezTo>
                    <a:pt x="265" y="299"/>
                    <a:pt x="269" y="300"/>
                    <a:pt x="273" y="301"/>
                  </a:cubicBezTo>
                  <a:cubicBezTo>
                    <a:pt x="275" y="301"/>
                    <a:pt x="278" y="301"/>
                    <a:pt x="280" y="302"/>
                  </a:cubicBezTo>
                  <a:cubicBezTo>
                    <a:pt x="284" y="302"/>
                    <a:pt x="289" y="303"/>
                    <a:pt x="293" y="303"/>
                  </a:cubicBezTo>
                  <a:cubicBezTo>
                    <a:pt x="295" y="303"/>
                    <a:pt x="297" y="303"/>
                    <a:pt x="299" y="304"/>
                  </a:cubicBezTo>
                  <a:cubicBezTo>
                    <a:pt x="305" y="304"/>
                    <a:pt x="311" y="304"/>
                    <a:pt x="318" y="304"/>
                  </a:cubicBezTo>
                  <a:cubicBezTo>
                    <a:pt x="453" y="304"/>
                    <a:pt x="571" y="234"/>
                    <a:pt x="615" y="108"/>
                  </a:cubicBezTo>
                  <a:cubicBezTo>
                    <a:pt x="618" y="95"/>
                    <a:pt x="627" y="83"/>
                    <a:pt x="639" y="76"/>
                  </a:cubicBezTo>
                  <a:cubicBezTo>
                    <a:pt x="613" y="63"/>
                    <a:pt x="583" y="147"/>
                    <a:pt x="564" y="173"/>
                  </a:cubicBezTo>
                  <a:cubicBezTo>
                    <a:pt x="507" y="249"/>
                    <a:pt x="405" y="290"/>
                    <a:pt x="318" y="290"/>
                  </a:cubicBezTo>
                  <a:cubicBezTo>
                    <a:pt x="234" y="290"/>
                    <a:pt x="152" y="250"/>
                    <a:pt x="92" y="189"/>
                  </a:cubicBezTo>
                  <a:cubicBezTo>
                    <a:pt x="92" y="189"/>
                    <a:pt x="92" y="189"/>
                    <a:pt x="92" y="189"/>
                  </a:cubicBezTo>
                  <a:cubicBezTo>
                    <a:pt x="86" y="184"/>
                    <a:pt x="86" y="184"/>
                    <a:pt x="86" y="184"/>
                  </a:cubicBezTo>
                  <a:cubicBezTo>
                    <a:pt x="77" y="175"/>
                    <a:pt x="77" y="171"/>
                    <a:pt x="73" y="158"/>
                  </a:cubicBezTo>
                  <a:cubicBezTo>
                    <a:pt x="69" y="145"/>
                    <a:pt x="73" y="142"/>
                    <a:pt x="68" y="138"/>
                  </a:cubicBezTo>
                  <a:cubicBezTo>
                    <a:pt x="62" y="134"/>
                    <a:pt x="60" y="135"/>
                    <a:pt x="62" y="131"/>
                  </a:cubicBezTo>
                  <a:cubicBezTo>
                    <a:pt x="63" y="126"/>
                    <a:pt x="67" y="128"/>
                    <a:pt x="64" y="119"/>
                  </a:cubicBezTo>
                  <a:cubicBezTo>
                    <a:pt x="61" y="110"/>
                    <a:pt x="58" y="111"/>
                    <a:pt x="56" y="109"/>
                  </a:cubicBezTo>
                  <a:cubicBezTo>
                    <a:pt x="51" y="103"/>
                    <a:pt x="61" y="95"/>
                    <a:pt x="53" y="90"/>
                  </a:cubicBezTo>
                  <a:cubicBezTo>
                    <a:pt x="46" y="85"/>
                    <a:pt x="45" y="100"/>
                    <a:pt x="35" y="101"/>
                  </a:cubicBezTo>
                  <a:cubicBezTo>
                    <a:pt x="29" y="102"/>
                    <a:pt x="23" y="92"/>
                    <a:pt x="22" y="78"/>
                  </a:cubicBezTo>
                  <a:cubicBezTo>
                    <a:pt x="21" y="70"/>
                    <a:pt x="21" y="57"/>
                    <a:pt x="21" y="52"/>
                  </a:cubicBezTo>
                  <a:cubicBezTo>
                    <a:pt x="21" y="47"/>
                    <a:pt x="20" y="40"/>
                    <a:pt x="20" y="32"/>
                  </a:cubicBezTo>
                  <a:cubicBezTo>
                    <a:pt x="19" y="20"/>
                    <a:pt x="16" y="7"/>
                    <a:pt x="12" y="4"/>
                  </a:cubicBezTo>
                  <a:cubicBezTo>
                    <a:pt x="4" y="0"/>
                    <a:pt x="5" y="7"/>
                    <a:pt x="2" y="21"/>
                  </a:cubicBezTo>
                  <a:cubicBezTo>
                    <a:pt x="0" y="36"/>
                    <a:pt x="5" y="38"/>
                    <a:pt x="6" y="42"/>
                  </a:cubicBezTo>
                  <a:cubicBezTo>
                    <a:pt x="7" y="46"/>
                    <a:pt x="3" y="46"/>
                    <a:pt x="5" y="50"/>
                  </a:cubicBezTo>
                  <a:cubicBezTo>
                    <a:pt x="6" y="55"/>
                    <a:pt x="9" y="56"/>
                    <a:pt x="11" y="61"/>
                  </a:cubicBezTo>
                  <a:cubicBezTo>
                    <a:pt x="12" y="65"/>
                    <a:pt x="7" y="64"/>
                    <a:pt x="8" y="70"/>
                  </a:cubicBezTo>
                  <a:cubicBezTo>
                    <a:pt x="9" y="75"/>
                    <a:pt x="13" y="75"/>
                    <a:pt x="14" y="80"/>
                  </a:cubicBezTo>
                  <a:cubicBezTo>
                    <a:pt x="15" y="85"/>
                    <a:pt x="13" y="87"/>
                    <a:pt x="14" y="93"/>
                  </a:cubicBezTo>
                  <a:cubicBezTo>
                    <a:pt x="15" y="99"/>
                    <a:pt x="20" y="99"/>
                    <a:pt x="22" y="104"/>
                  </a:cubicBezTo>
                  <a:cubicBezTo>
                    <a:pt x="24" y="109"/>
                    <a:pt x="24" y="111"/>
                    <a:pt x="19" y="11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7" name="Freeform 4626"/>
            <p:cNvSpPr>
              <a:spLocks/>
            </p:cNvSpPr>
            <p:nvPr/>
          </p:nvSpPr>
          <p:spPr bwMode="auto">
            <a:xfrm>
              <a:off x="3141" y="1771"/>
              <a:ext cx="85" cy="808"/>
            </a:xfrm>
            <a:custGeom>
              <a:avLst/>
              <a:gdLst>
                <a:gd name="T0" fmla="*/ 183 w 34"/>
                <a:gd name="T1" fmla="*/ 2155 h 303"/>
                <a:gd name="T2" fmla="*/ 200 w 34"/>
                <a:gd name="T3" fmla="*/ 2104 h 303"/>
                <a:gd name="T4" fmla="*/ 150 w 34"/>
                <a:gd name="T5" fmla="*/ 2027 h 303"/>
                <a:gd name="T6" fmla="*/ 150 w 34"/>
                <a:gd name="T7" fmla="*/ 1933 h 303"/>
                <a:gd name="T8" fmla="*/ 113 w 34"/>
                <a:gd name="T9" fmla="*/ 1864 h 303"/>
                <a:gd name="T10" fmla="*/ 133 w 34"/>
                <a:gd name="T11" fmla="*/ 1800 h 303"/>
                <a:gd name="T12" fmla="*/ 95 w 34"/>
                <a:gd name="T13" fmla="*/ 1720 h 303"/>
                <a:gd name="T14" fmla="*/ 100 w 34"/>
                <a:gd name="T15" fmla="*/ 1664 h 303"/>
                <a:gd name="T16" fmla="*/ 75 w 34"/>
                <a:gd name="T17" fmla="*/ 1515 h 303"/>
                <a:gd name="T18" fmla="*/ 120 w 34"/>
                <a:gd name="T19" fmla="*/ 1387 h 303"/>
                <a:gd name="T20" fmla="*/ 108 w 34"/>
                <a:gd name="T21" fmla="*/ 776 h 303"/>
                <a:gd name="T22" fmla="*/ 75 w 34"/>
                <a:gd name="T23" fmla="*/ 640 h 303"/>
                <a:gd name="T24" fmla="*/ 100 w 34"/>
                <a:gd name="T25" fmla="*/ 491 h 303"/>
                <a:gd name="T26" fmla="*/ 95 w 34"/>
                <a:gd name="T27" fmla="*/ 435 h 303"/>
                <a:gd name="T28" fmla="*/ 133 w 34"/>
                <a:gd name="T29" fmla="*/ 355 h 303"/>
                <a:gd name="T30" fmla="*/ 113 w 34"/>
                <a:gd name="T31" fmla="*/ 269 h 303"/>
                <a:gd name="T32" fmla="*/ 150 w 34"/>
                <a:gd name="T33" fmla="*/ 192 h 303"/>
                <a:gd name="T34" fmla="*/ 150 w 34"/>
                <a:gd name="T35" fmla="*/ 128 h 303"/>
                <a:gd name="T36" fmla="*/ 200 w 34"/>
                <a:gd name="T37" fmla="*/ 51 h 303"/>
                <a:gd name="T38" fmla="*/ 183 w 34"/>
                <a:gd name="T39" fmla="*/ 0 h 303"/>
                <a:gd name="T40" fmla="*/ 163 w 34"/>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03">
                  <a:moveTo>
                    <a:pt x="29" y="303"/>
                  </a:moveTo>
                  <a:cubicBezTo>
                    <a:pt x="34" y="303"/>
                    <a:pt x="34" y="301"/>
                    <a:pt x="32" y="296"/>
                  </a:cubicBezTo>
                  <a:cubicBezTo>
                    <a:pt x="30" y="291"/>
                    <a:pt x="25" y="291"/>
                    <a:pt x="24" y="285"/>
                  </a:cubicBezTo>
                  <a:cubicBezTo>
                    <a:pt x="23" y="279"/>
                    <a:pt x="25" y="277"/>
                    <a:pt x="24" y="272"/>
                  </a:cubicBezTo>
                  <a:cubicBezTo>
                    <a:pt x="23" y="267"/>
                    <a:pt x="19" y="267"/>
                    <a:pt x="18" y="262"/>
                  </a:cubicBezTo>
                  <a:cubicBezTo>
                    <a:pt x="17" y="256"/>
                    <a:pt x="22" y="257"/>
                    <a:pt x="21" y="253"/>
                  </a:cubicBezTo>
                  <a:cubicBezTo>
                    <a:pt x="19" y="248"/>
                    <a:pt x="16" y="247"/>
                    <a:pt x="15" y="242"/>
                  </a:cubicBezTo>
                  <a:cubicBezTo>
                    <a:pt x="13" y="238"/>
                    <a:pt x="17" y="238"/>
                    <a:pt x="16" y="234"/>
                  </a:cubicBezTo>
                  <a:cubicBezTo>
                    <a:pt x="15" y="230"/>
                    <a:pt x="10" y="228"/>
                    <a:pt x="12" y="213"/>
                  </a:cubicBezTo>
                  <a:cubicBezTo>
                    <a:pt x="15" y="201"/>
                    <a:pt x="14" y="194"/>
                    <a:pt x="19" y="195"/>
                  </a:cubicBezTo>
                  <a:cubicBezTo>
                    <a:pt x="0" y="185"/>
                    <a:pt x="4" y="122"/>
                    <a:pt x="17" y="109"/>
                  </a:cubicBezTo>
                  <a:cubicBezTo>
                    <a:pt x="14" y="107"/>
                    <a:pt x="14" y="100"/>
                    <a:pt x="12" y="90"/>
                  </a:cubicBezTo>
                  <a:cubicBezTo>
                    <a:pt x="10" y="75"/>
                    <a:pt x="15" y="73"/>
                    <a:pt x="16" y="69"/>
                  </a:cubicBezTo>
                  <a:cubicBezTo>
                    <a:pt x="17" y="65"/>
                    <a:pt x="13" y="65"/>
                    <a:pt x="15" y="61"/>
                  </a:cubicBezTo>
                  <a:cubicBezTo>
                    <a:pt x="16" y="56"/>
                    <a:pt x="19" y="55"/>
                    <a:pt x="21" y="50"/>
                  </a:cubicBezTo>
                  <a:cubicBezTo>
                    <a:pt x="22" y="46"/>
                    <a:pt x="17" y="43"/>
                    <a:pt x="18" y="38"/>
                  </a:cubicBezTo>
                  <a:cubicBezTo>
                    <a:pt x="19" y="32"/>
                    <a:pt x="23" y="32"/>
                    <a:pt x="24" y="27"/>
                  </a:cubicBezTo>
                  <a:cubicBezTo>
                    <a:pt x="25" y="23"/>
                    <a:pt x="23" y="24"/>
                    <a:pt x="24" y="18"/>
                  </a:cubicBezTo>
                  <a:cubicBezTo>
                    <a:pt x="25" y="13"/>
                    <a:pt x="30" y="12"/>
                    <a:pt x="32" y="7"/>
                  </a:cubicBezTo>
                  <a:cubicBezTo>
                    <a:pt x="34" y="2"/>
                    <a:pt x="34" y="0"/>
                    <a:pt x="29" y="0"/>
                  </a:cubicBezTo>
                  <a:cubicBezTo>
                    <a:pt x="26" y="0"/>
                    <a:pt x="26" y="0"/>
                    <a:pt x="26" y="0"/>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8" name="Freeform 4627"/>
            <p:cNvSpPr>
              <a:spLocks/>
            </p:cNvSpPr>
            <p:nvPr/>
          </p:nvSpPr>
          <p:spPr bwMode="auto">
            <a:xfrm>
              <a:off x="3166" y="1267"/>
              <a:ext cx="1692" cy="920"/>
            </a:xfrm>
            <a:custGeom>
              <a:avLst/>
              <a:gdLst>
                <a:gd name="T0" fmla="*/ 4199 w 677"/>
                <a:gd name="T1" fmla="*/ 2424 h 345"/>
                <a:gd name="T2" fmla="*/ 4141 w 677"/>
                <a:gd name="T3" fmla="*/ 2360 h 345"/>
                <a:gd name="T4" fmla="*/ 4136 w 677"/>
                <a:gd name="T5" fmla="*/ 2347 h 345"/>
                <a:gd name="T6" fmla="*/ 4086 w 677"/>
                <a:gd name="T7" fmla="*/ 2269 h 345"/>
                <a:gd name="T8" fmla="*/ 4074 w 677"/>
                <a:gd name="T9" fmla="*/ 2248 h 345"/>
                <a:gd name="T10" fmla="*/ 4066 w 677"/>
                <a:gd name="T11" fmla="*/ 2219 h 345"/>
                <a:gd name="T12" fmla="*/ 4054 w 677"/>
                <a:gd name="T13" fmla="*/ 2189 h 345"/>
                <a:gd name="T14" fmla="*/ 4041 w 677"/>
                <a:gd name="T15" fmla="*/ 2168 h 345"/>
                <a:gd name="T16" fmla="*/ 4024 w 677"/>
                <a:gd name="T17" fmla="*/ 2077 h 345"/>
                <a:gd name="T18" fmla="*/ 3999 w 677"/>
                <a:gd name="T19" fmla="*/ 1971 h 345"/>
                <a:gd name="T20" fmla="*/ 1854 w 677"/>
                <a:gd name="T21" fmla="*/ 0 h 345"/>
                <a:gd name="T22" fmla="*/ 1812 w 677"/>
                <a:gd name="T23" fmla="*/ 8 h 345"/>
                <a:gd name="T24" fmla="*/ 1675 w 677"/>
                <a:gd name="T25" fmla="*/ 29 h 345"/>
                <a:gd name="T26" fmla="*/ 1600 w 677"/>
                <a:gd name="T27" fmla="*/ 43 h 345"/>
                <a:gd name="T28" fmla="*/ 1525 w 677"/>
                <a:gd name="T29" fmla="*/ 64 h 345"/>
                <a:gd name="T30" fmla="*/ 1475 w 677"/>
                <a:gd name="T31" fmla="*/ 77 h 345"/>
                <a:gd name="T32" fmla="*/ 1387 w 677"/>
                <a:gd name="T33" fmla="*/ 107 h 345"/>
                <a:gd name="T34" fmla="*/ 1350 w 677"/>
                <a:gd name="T35" fmla="*/ 120 h 345"/>
                <a:gd name="T36" fmla="*/ 1287 w 677"/>
                <a:gd name="T37" fmla="*/ 149 h 345"/>
                <a:gd name="T38" fmla="*/ 1175 w 677"/>
                <a:gd name="T39" fmla="*/ 205 h 345"/>
                <a:gd name="T40" fmla="*/ 1150 w 677"/>
                <a:gd name="T41" fmla="*/ 221 h 345"/>
                <a:gd name="T42" fmla="*/ 1105 w 677"/>
                <a:gd name="T43" fmla="*/ 243 h 345"/>
                <a:gd name="T44" fmla="*/ 1005 w 677"/>
                <a:gd name="T45" fmla="*/ 307 h 345"/>
                <a:gd name="T46" fmla="*/ 937 w 677"/>
                <a:gd name="T47" fmla="*/ 349 h 345"/>
                <a:gd name="T48" fmla="*/ 905 w 677"/>
                <a:gd name="T49" fmla="*/ 371 h 345"/>
                <a:gd name="T50" fmla="*/ 880 w 677"/>
                <a:gd name="T51" fmla="*/ 392 h 345"/>
                <a:gd name="T52" fmla="*/ 780 w 677"/>
                <a:gd name="T53" fmla="*/ 469 h 345"/>
                <a:gd name="T54" fmla="*/ 767 w 677"/>
                <a:gd name="T55" fmla="*/ 477 h 345"/>
                <a:gd name="T56" fmla="*/ 662 w 677"/>
                <a:gd name="T57" fmla="*/ 568 h 345"/>
                <a:gd name="T58" fmla="*/ 612 w 677"/>
                <a:gd name="T59" fmla="*/ 619 h 345"/>
                <a:gd name="T60" fmla="*/ 562 w 677"/>
                <a:gd name="T61" fmla="*/ 661 h 345"/>
                <a:gd name="T62" fmla="*/ 475 w 677"/>
                <a:gd name="T63" fmla="*/ 768 h 345"/>
                <a:gd name="T64" fmla="*/ 425 w 677"/>
                <a:gd name="T65" fmla="*/ 824 h 345"/>
                <a:gd name="T66" fmla="*/ 400 w 677"/>
                <a:gd name="T67" fmla="*/ 853 h 345"/>
                <a:gd name="T68" fmla="*/ 337 w 677"/>
                <a:gd name="T69" fmla="*/ 939 h 345"/>
                <a:gd name="T70" fmla="*/ 317 w 677"/>
                <a:gd name="T71" fmla="*/ 968 h 345"/>
                <a:gd name="T72" fmla="*/ 255 w 677"/>
                <a:gd name="T73" fmla="*/ 1059 h 345"/>
                <a:gd name="T74" fmla="*/ 205 w 677"/>
                <a:gd name="T75" fmla="*/ 1139 h 345"/>
                <a:gd name="T76" fmla="*/ 117 w 677"/>
                <a:gd name="T77" fmla="*/ 1344 h 345"/>
                <a:gd name="T78" fmla="*/ 87 w 677"/>
                <a:gd name="T79" fmla="*/ 1472 h 345"/>
                <a:gd name="T80" fmla="*/ 50 w 677"/>
                <a:gd name="T81" fmla="*/ 1613 h 345"/>
                <a:gd name="T82" fmla="*/ 30 w 677"/>
                <a:gd name="T83" fmla="*/ 1779 h 345"/>
                <a:gd name="T84" fmla="*/ 12 w 677"/>
                <a:gd name="T85" fmla="*/ 1984 h 345"/>
                <a:gd name="T86" fmla="*/ 125 w 677"/>
                <a:gd name="T87" fmla="*/ 1907 h 345"/>
                <a:gd name="T88" fmla="*/ 137 w 677"/>
                <a:gd name="T89" fmla="*/ 1579 h 345"/>
                <a:gd name="T90" fmla="*/ 317 w 677"/>
                <a:gd name="T91" fmla="*/ 1472 h 345"/>
                <a:gd name="T92" fmla="*/ 375 w 677"/>
                <a:gd name="T93" fmla="*/ 1280 h 345"/>
                <a:gd name="T94" fmla="*/ 425 w 677"/>
                <a:gd name="T95" fmla="*/ 1152 h 345"/>
                <a:gd name="T96" fmla="*/ 530 w 677"/>
                <a:gd name="T97" fmla="*/ 840 h 345"/>
                <a:gd name="T98" fmla="*/ 1987 w 677"/>
                <a:gd name="T99" fmla="*/ 99 h 345"/>
                <a:gd name="T100" fmla="*/ 4229 w 677"/>
                <a:gd name="T101" fmla="*/ 2453 h 345"/>
                <a:gd name="T102" fmla="*/ 4199 w 677"/>
                <a:gd name="T103" fmla="*/ 2424 h 34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77" h="345">
                  <a:moveTo>
                    <a:pt x="672" y="341"/>
                  </a:moveTo>
                  <a:cubicBezTo>
                    <a:pt x="672" y="341"/>
                    <a:pt x="672" y="341"/>
                    <a:pt x="672" y="341"/>
                  </a:cubicBezTo>
                  <a:cubicBezTo>
                    <a:pt x="669" y="338"/>
                    <a:pt x="666" y="335"/>
                    <a:pt x="663" y="332"/>
                  </a:cubicBezTo>
                  <a:cubicBezTo>
                    <a:pt x="663" y="332"/>
                    <a:pt x="663" y="332"/>
                    <a:pt x="663" y="332"/>
                  </a:cubicBezTo>
                  <a:cubicBezTo>
                    <a:pt x="663" y="331"/>
                    <a:pt x="662" y="331"/>
                    <a:pt x="662" y="330"/>
                  </a:cubicBezTo>
                  <a:cubicBezTo>
                    <a:pt x="662" y="330"/>
                    <a:pt x="662" y="330"/>
                    <a:pt x="662" y="330"/>
                  </a:cubicBezTo>
                  <a:cubicBezTo>
                    <a:pt x="659" y="327"/>
                    <a:pt x="657" y="323"/>
                    <a:pt x="654" y="319"/>
                  </a:cubicBezTo>
                  <a:cubicBezTo>
                    <a:pt x="654" y="319"/>
                    <a:pt x="654" y="319"/>
                    <a:pt x="654" y="319"/>
                  </a:cubicBezTo>
                  <a:cubicBezTo>
                    <a:pt x="654" y="318"/>
                    <a:pt x="653" y="317"/>
                    <a:pt x="652" y="316"/>
                  </a:cubicBezTo>
                  <a:cubicBezTo>
                    <a:pt x="652" y="316"/>
                    <a:pt x="652" y="316"/>
                    <a:pt x="652" y="316"/>
                  </a:cubicBezTo>
                  <a:cubicBezTo>
                    <a:pt x="652" y="315"/>
                    <a:pt x="651" y="313"/>
                    <a:pt x="651" y="312"/>
                  </a:cubicBezTo>
                  <a:cubicBezTo>
                    <a:pt x="651" y="312"/>
                    <a:pt x="651" y="312"/>
                    <a:pt x="651" y="312"/>
                  </a:cubicBezTo>
                  <a:cubicBezTo>
                    <a:pt x="650" y="311"/>
                    <a:pt x="649" y="310"/>
                    <a:pt x="649" y="308"/>
                  </a:cubicBezTo>
                  <a:cubicBezTo>
                    <a:pt x="649" y="308"/>
                    <a:pt x="649" y="308"/>
                    <a:pt x="649" y="308"/>
                  </a:cubicBezTo>
                  <a:cubicBezTo>
                    <a:pt x="648" y="307"/>
                    <a:pt x="648" y="306"/>
                    <a:pt x="647" y="305"/>
                  </a:cubicBezTo>
                  <a:cubicBezTo>
                    <a:pt x="647" y="305"/>
                    <a:pt x="647" y="305"/>
                    <a:pt x="647" y="305"/>
                  </a:cubicBezTo>
                  <a:cubicBezTo>
                    <a:pt x="647" y="305"/>
                    <a:pt x="647" y="304"/>
                    <a:pt x="647" y="304"/>
                  </a:cubicBezTo>
                  <a:cubicBezTo>
                    <a:pt x="645" y="300"/>
                    <a:pt x="644" y="296"/>
                    <a:pt x="644" y="292"/>
                  </a:cubicBezTo>
                  <a:cubicBezTo>
                    <a:pt x="643" y="288"/>
                    <a:pt x="641" y="283"/>
                    <a:pt x="640" y="279"/>
                  </a:cubicBezTo>
                  <a:cubicBezTo>
                    <a:pt x="640" y="278"/>
                    <a:pt x="640" y="278"/>
                    <a:pt x="640" y="277"/>
                  </a:cubicBezTo>
                  <a:cubicBezTo>
                    <a:pt x="601" y="131"/>
                    <a:pt x="478" y="0"/>
                    <a:pt x="318" y="0"/>
                  </a:cubicBezTo>
                  <a:cubicBezTo>
                    <a:pt x="311" y="0"/>
                    <a:pt x="304" y="0"/>
                    <a:pt x="297" y="0"/>
                  </a:cubicBezTo>
                  <a:cubicBezTo>
                    <a:pt x="297" y="0"/>
                    <a:pt x="297" y="0"/>
                    <a:pt x="297" y="0"/>
                  </a:cubicBezTo>
                  <a:cubicBezTo>
                    <a:pt x="295" y="0"/>
                    <a:pt x="292" y="1"/>
                    <a:pt x="290" y="1"/>
                  </a:cubicBezTo>
                  <a:cubicBezTo>
                    <a:pt x="285" y="1"/>
                    <a:pt x="281" y="2"/>
                    <a:pt x="276" y="3"/>
                  </a:cubicBezTo>
                  <a:cubicBezTo>
                    <a:pt x="274" y="3"/>
                    <a:pt x="271" y="3"/>
                    <a:pt x="268" y="4"/>
                  </a:cubicBezTo>
                  <a:cubicBezTo>
                    <a:pt x="266" y="4"/>
                    <a:pt x="264" y="5"/>
                    <a:pt x="262" y="5"/>
                  </a:cubicBezTo>
                  <a:cubicBezTo>
                    <a:pt x="260" y="5"/>
                    <a:pt x="258" y="6"/>
                    <a:pt x="256" y="6"/>
                  </a:cubicBezTo>
                  <a:cubicBezTo>
                    <a:pt x="253" y="7"/>
                    <a:pt x="250" y="8"/>
                    <a:pt x="247" y="8"/>
                  </a:cubicBezTo>
                  <a:cubicBezTo>
                    <a:pt x="246" y="9"/>
                    <a:pt x="245" y="9"/>
                    <a:pt x="244" y="9"/>
                  </a:cubicBezTo>
                  <a:cubicBezTo>
                    <a:pt x="243" y="9"/>
                    <a:pt x="242" y="9"/>
                    <a:pt x="241" y="10"/>
                  </a:cubicBezTo>
                  <a:cubicBezTo>
                    <a:pt x="240" y="10"/>
                    <a:pt x="238" y="11"/>
                    <a:pt x="236" y="11"/>
                  </a:cubicBezTo>
                  <a:cubicBezTo>
                    <a:pt x="233" y="12"/>
                    <a:pt x="230" y="13"/>
                    <a:pt x="227" y="14"/>
                  </a:cubicBezTo>
                  <a:cubicBezTo>
                    <a:pt x="226" y="14"/>
                    <a:pt x="224" y="15"/>
                    <a:pt x="222" y="15"/>
                  </a:cubicBezTo>
                  <a:cubicBezTo>
                    <a:pt x="221" y="16"/>
                    <a:pt x="219" y="16"/>
                    <a:pt x="218" y="17"/>
                  </a:cubicBezTo>
                  <a:cubicBezTo>
                    <a:pt x="217" y="17"/>
                    <a:pt x="217" y="17"/>
                    <a:pt x="216" y="17"/>
                  </a:cubicBezTo>
                  <a:cubicBezTo>
                    <a:pt x="213" y="18"/>
                    <a:pt x="210" y="20"/>
                    <a:pt x="207" y="21"/>
                  </a:cubicBezTo>
                  <a:cubicBezTo>
                    <a:pt x="206" y="21"/>
                    <a:pt x="206" y="21"/>
                    <a:pt x="206" y="21"/>
                  </a:cubicBezTo>
                  <a:cubicBezTo>
                    <a:pt x="203" y="23"/>
                    <a:pt x="199" y="24"/>
                    <a:pt x="196" y="25"/>
                  </a:cubicBezTo>
                  <a:cubicBezTo>
                    <a:pt x="193" y="26"/>
                    <a:pt x="190" y="28"/>
                    <a:pt x="188" y="29"/>
                  </a:cubicBezTo>
                  <a:cubicBezTo>
                    <a:pt x="187" y="29"/>
                    <a:pt x="187" y="29"/>
                    <a:pt x="187" y="29"/>
                  </a:cubicBezTo>
                  <a:cubicBezTo>
                    <a:pt x="186" y="30"/>
                    <a:pt x="185" y="30"/>
                    <a:pt x="184" y="31"/>
                  </a:cubicBezTo>
                  <a:cubicBezTo>
                    <a:pt x="183" y="31"/>
                    <a:pt x="181" y="32"/>
                    <a:pt x="180" y="33"/>
                  </a:cubicBezTo>
                  <a:cubicBezTo>
                    <a:pt x="179" y="33"/>
                    <a:pt x="178" y="33"/>
                    <a:pt x="177" y="34"/>
                  </a:cubicBezTo>
                  <a:cubicBezTo>
                    <a:pt x="174" y="35"/>
                    <a:pt x="172" y="37"/>
                    <a:pt x="169" y="38"/>
                  </a:cubicBezTo>
                  <a:cubicBezTo>
                    <a:pt x="166" y="40"/>
                    <a:pt x="163" y="41"/>
                    <a:pt x="161" y="43"/>
                  </a:cubicBezTo>
                  <a:cubicBezTo>
                    <a:pt x="160" y="43"/>
                    <a:pt x="159" y="43"/>
                    <a:pt x="159" y="44"/>
                  </a:cubicBezTo>
                  <a:cubicBezTo>
                    <a:pt x="156" y="45"/>
                    <a:pt x="153" y="47"/>
                    <a:pt x="150" y="49"/>
                  </a:cubicBezTo>
                  <a:cubicBezTo>
                    <a:pt x="149" y="49"/>
                    <a:pt x="149" y="50"/>
                    <a:pt x="148" y="50"/>
                  </a:cubicBezTo>
                  <a:cubicBezTo>
                    <a:pt x="147" y="51"/>
                    <a:pt x="146" y="51"/>
                    <a:pt x="145" y="52"/>
                  </a:cubicBezTo>
                  <a:cubicBezTo>
                    <a:pt x="145" y="52"/>
                    <a:pt x="144" y="52"/>
                    <a:pt x="143" y="53"/>
                  </a:cubicBezTo>
                  <a:cubicBezTo>
                    <a:pt x="143" y="53"/>
                    <a:pt x="142" y="54"/>
                    <a:pt x="141" y="55"/>
                  </a:cubicBezTo>
                  <a:cubicBezTo>
                    <a:pt x="138" y="56"/>
                    <a:pt x="135" y="58"/>
                    <a:pt x="132" y="60"/>
                  </a:cubicBezTo>
                  <a:cubicBezTo>
                    <a:pt x="130" y="62"/>
                    <a:pt x="127" y="64"/>
                    <a:pt x="125" y="66"/>
                  </a:cubicBezTo>
                  <a:cubicBezTo>
                    <a:pt x="125" y="66"/>
                    <a:pt x="124" y="66"/>
                    <a:pt x="124" y="66"/>
                  </a:cubicBezTo>
                  <a:cubicBezTo>
                    <a:pt x="124" y="66"/>
                    <a:pt x="124" y="66"/>
                    <a:pt x="123" y="67"/>
                  </a:cubicBezTo>
                  <a:cubicBezTo>
                    <a:pt x="120" y="69"/>
                    <a:pt x="118" y="71"/>
                    <a:pt x="115" y="73"/>
                  </a:cubicBezTo>
                  <a:cubicBezTo>
                    <a:pt x="112" y="75"/>
                    <a:pt x="109" y="77"/>
                    <a:pt x="106" y="80"/>
                  </a:cubicBezTo>
                  <a:cubicBezTo>
                    <a:pt x="104" y="82"/>
                    <a:pt x="101" y="84"/>
                    <a:pt x="99" y="86"/>
                  </a:cubicBezTo>
                  <a:cubicBezTo>
                    <a:pt x="98" y="87"/>
                    <a:pt x="98" y="87"/>
                    <a:pt x="98" y="87"/>
                  </a:cubicBezTo>
                  <a:cubicBezTo>
                    <a:pt x="95" y="89"/>
                    <a:pt x="93" y="91"/>
                    <a:pt x="91" y="93"/>
                  </a:cubicBezTo>
                  <a:cubicBezTo>
                    <a:pt x="91" y="93"/>
                    <a:pt x="91" y="93"/>
                    <a:pt x="90" y="93"/>
                  </a:cubicBezTo>
                  <a:cubicBezTo>
                    <a:pt x="88" y="96"/>
                    <a:pt x="85" y="98"/>
                    <a:pt x="83" y="101"/>
                  </a:cubicBezTo>
                  <a:cubicBezTo>
                    <a:pt x="81" y="103"/>
                    <a:pt x="78" y="105"/>
                    <a:pt x="76" y="108"/>
                  </a:cubicBezTo>
                  <a:cubicBezTo>
                    <a:pt x="76" y="108"/>
                    <a:pt x="75" y="108"/>
                    <a:pt x="75" y="108"/>
                  </a:cubicBezTo>
                  <a:cubicBezTo>
                    <a:pt x="73" y="111"/>
                    <a:pt x="70" y="113"/>
                    <a:pt x="68" y="116"/>
                  </a:cubicBezTo>
                  <a:cubicBezTo>
                    <a:pt x="68" y="116"/>
                    <a:pt x="68" y="116"/>
                    <a:pt x="68" y="116"/>
                  </a:cubicBezTo>
                  <a:cubicBezTo>
                    <a:pt x="67" y="118"/>
                    <a:pt x="65" y="119"/>
                    <a:pt x="64" y="120"/>
                  </a:cubicBezTo>
                  <a:cubicBezTo>
                    <a:pt x="63" y="122"/>
                    <a:pt x="62" y="123"/>
                    <a:pt x="61" y="124"/>
                  </a:cubicBezTo>
                  <a:cubicBezTo>
                    <a:pt x="58" y="127"/>
                    <a:pt x="56" y="129"/>
                    <a:pt x="54" y="132"/>
                  </a:cubicBezTo>
                  <a:cubicBezTo>
                    <a:pt x="54" y="132"/>
                    <a:pt x="54" y="132"/>
                    <a:pt x="54" y="132"/>
                  </a:cubicBezTo>
                  <a:cubicBezTo>
                    <a:pt x="53" y="134"/>
                    <a:pt x="52" y="135"/>
                    <a:pt x="51" y="136"/>
                  </a:cubicBezTo>
                  <a:cubicBezTo>
                    <a:pt x="50" y="138"/>
                    <a:pt x="48" y="139"/>
                    <a:pt x="47" y="140"/>
                  </a:cubicBezTo>
                  <a:cubicBezTo>
                    <a:pt x="45" y="143"/>
                    <a:pt x="43" y="146"/>
                    <a:pt x="41" y="149"/>
                  </a:cubicBezTo>
                  <a:cubicBezTo>
                    <a:pt x="38" y="153"/>
                    <a:pt x="36" y="156"/>
                    <a:pt x="33" y="160"/>
                  </a:cubicBezTo>
                  <a:cubicBezTo>
                    <a:pt x="33" y="160"/>
                    <a:pt x="33" y="160"/>
                    <a:pt x="33" y="160"/>
                  </a:cubicBezTo>
                  <a:cubicBezTo>
                    <a:pt x="27" y="169"/>
                    <a:pt x="21" y="179"/>
                    <a:pt x="16" y="189"/>
                  </a:cubicBezTo>
                  <a:cubicBezTo>
                    <a:pt x="19" y="189"/>
                    <a:pt x="19" y="189"/>
                    <a:pt x="19" y="189"/>
                  </a:cubicBezTo>
                  <a:cubicBezTo>
                    <a:pt x="24" y="189"/>
                    <a:pt x="24" y="191"/>
                    <a:pt x="22" y="196"/>
                  </a:cubicBezTo>
                  <a:cubicBezTo>
                    <a:pt x="20" y="201"/>
                    <a:pt x="15" y="202"/>
                    <a:pt x="14" y="207"/>
                  </a:cubicBezTo>
                  <a:cubicBezTo>
                    <a:pt x="13" y="213"/>
                    <a:pt x="15" y="212"/>
                    <a:pt x="14" y="216"/>
                  </a:cubicBezTo>
                  <a:cubicBezTo>
                    <a:pt x="13" y="221"/>
                    <a:pt x="9" y="221"/>
                    <a:pt x="8" y="227"/>
                  </a:cubicBezTo>
                  <a:cubicBezTo>
                    <a:pt x="7" y="232"/>
                    <a:pt x="12" y="235"/>
                    <a:pt x="11" y="239"/>
                  </a:cubicBezTo>
                  <a:cubicBezTo>
                    <a:pt x="9" y="244"/>
                    <a:pt x="6" y="245"/>
                    <a:pt x="5" y="250"/>
                  </a:cubicBezTo>
                  <a:cubicBezTo>
                    <a:pt x="3" y="254"/>
                    <a:pt x="7" y="254"/>
                    <a:pt x="6" y="258"/>
                  </a:cubicBezTo>
                  <a:cubicBezTo>
                    <a:pt x="5" y="262"/>
                    <a:pt x="0" y="264"/>
                    <a:pt x="2" y="279"/>
                  </a:cubicBezTo>
                  <a:cubicBezTo>
                    <a:pt x="5" y="293"/>
                    <a:pt x="4" y="301"/>
                    <a:pt x="11" y="297"/>
                  </a:cubicBezTo>
                  <a:cubicBezTo>
                    <a:pt x="16" y="294"/>
                    <a:pt x="19" y="280"/>
                    <a:pt x="20" y="268"/>
                  </a:cubicBezTo>
                  <a:cubicBezTo>
                    <a:pt x="20" y="260"/>
                    <a:pt x="21" y="253"/>
                    <a:pt x="21" y="248"/>
                  </a:cubicBezTo>
                  <a:cubicBezTo>
                    <a:pt x="21" y="243"/>
                    <a:pt x="21" y="230"/>
                    <a:pt x="22" y="222"/>
                  </a:cubicBezTo>
                  <a:cubicBezTo>
                    <a:pt x="23" y="208"/>
                    <a:pt x="29" y="198"/>
                    <a:pt x="35" y="199"/>
                  </a:cubicBezTo>
                  <a:cubicBezTo>
                    <a:pt x="45" y="200"/>
                    <a:pt x="44" y="212"/>
                    <a:pt x="51" y="207"/>
                  </a:cubicBezTo>
                  <a:cubicBezTo>
                    <a:pt x="59" y="202"/>
                    <a:pt x="47" y="197"/>
                    <a:pt x="51" y="191"/>
                  </a:cubicBezTo>
                  <a:cubicBezTo>
                    <a:pt x="53" y="189"/>
                    <a:pt x="57" y="189"/>
                    <a:pt x="60" y="180"/>
                  </a:cubicBezTo>
                  <a:cubicBezTo>
                    <a:pt x="64" y="171"/>
                    <a:pt x="60" y="173"/>
                    <a:pt x="58" y="168"/>
                  </a:cubicBezTo>
                  <a:cubicBezTo>
                    <a:pt x="57" y="164"/>
                    <a:pt x="62" y="166"/>
                    <a:pt x="68" y="162"/>
                  </a:cubicBezTo>
                  <a:cubicBezTo>
                    <a:pt x="73" y="158"/>
                    <a:pt x="69" y="155"/>
                    <a:pt x="73" y="142"/>
                  </a:cubicBezTo>
                  <a:cubicBezTo>
                    <a:pt x="77" y="130"/>
                    <a:pt x="77" y="126"/>
                    <a:pt x="85" y="118"/>
                  </a:cubicBezTo>
                  <a:cubicBezTo>
                    <a:pt x="87" y="115"/>
                    <a:pt x="89" y="113"/>
                    <a:pt x="89" y="113"/>
                  </a:cubicBezTo>
                  <a:cubicBezTo>
                    <a:pt x="150" y="53"/>
                    <a:pt x="232" y="14"/>
                    <a:pt x="318" y="14"/>
                  </a:cubicBezTo>
                  <a:cubicBezTo>
                    <a:pt x="424" y="14"/>
                    <a:pt x="533" y="82"/>
                    <a:pt x="587" y="181"/>
                  </a:cubicBezTo>
                  <a:cubicBezTo>
                    <a:pt x="617" y="237"/>
                    <a:pt x="629" y="344"/>
                    <a:pt x="677" y="345"/>
                  </a:cubicBezTo>
                  <a:cubicBezTo>
                    <a:pt x="676" y="344"/>
                    <a:pt x="675" y="343"/>
                    <a:pt x="673" y="342"/>
                  </a:cubicBezTo>
                  <a:cubicBezTo>
                    <a:pt x="673" y="342"/>
                    <a:pt x="672" y="341"/>
                    <a:pt x="672" y="341"/>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29" name="Freeform 4628"/>
            <p:cNvSpPr>
              <a:spLocks/>
            </p:cNvSpPr>
            <p:nvPr/>
          </p:nvSpPr>
          <p:spPr bwMode="auto">
            <a:xfrm>
              <a:off x="3083" y="1771"/>
              <a:ext cx="130" cy="808"/>
            </a:xfrm>
            <a:custGeom>
              <a:avLst/>
              <a:gdLst>
                <a:gd name="T0" fmla="*/ 308 w 52"/>
                <a:gd name="T1" fmla="*/ 0 h 303"/>
                <a:gd name="T2" fmla="*/ 0 w 52"/>
                <a:gd name="T3" fmla="*/ 1096 h 303"/>
                <a:gd name="T4" fmla="*/ 325 w 52"/>
                <a:gd name="T5" fmla="*/ 2155 h 303"/>
                <a:gd name="T6" fmla="*/ 0 60000 65536"/>
                <a:gd name="T7" fmla="*/ 0 60000 65536"/>
                <a:gd name="T8" fmla="*/ 0 60000 65536"/>
              </a:gdLst>
              <a:ahLst/>
              <a:cxnLst>
                <a:cxn ang="T6">
                  <a:pos x="T0" y="T1"/>
                </a:cxn>
                <a:cxn ang="T7">
                  <a:pos x="T2" y="T3"/>
                </a:cxn>
                <a:cxn ang="T8">
                  <a:pos x="T4" y="T5"/>
                </a:cxn>
              </a:cxnLst>
              <a:rect l="0" t="0" r="r" b="b"/>
              <a:pathLst>
                <a:path w="52" h="303">
                  <a:moveTo>
                    <a:pt x="49" y="0"/>
                  </a:moveTo>
                  <a:cubicBezTo>
                    <a:pt x="34" y="13"/>
                    <a:pt x="0" y="60"/>
                    <a:pt x="0" y="154"/>
                  </a:cubicBezTo>
                  <a:cubicBezTo>
                    <a:pt x="0" y="262"/>
                    <a:pt x="52" y="303"/>
                    <a:pt x="52" y="303"/>
                  </a:cubicBezTo>
                </a:path>
              </a:pathLst>
            </a:custGeom>
            <a:noFill/>
            <a:ln w="7938" cap="flat">
              <a:solidFill>
                <a:srgbClr val="58585A"/>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0" name="Freeform 4629"/>
            <p:cNvSpPr>
              <a:spLocks/>
            </p:cNvSpPr>
            <p:nvPr/>
          </p:nvSpPr>
          <p:spPr bwMode="auto">
            <a:xfrm>
              <a:off x="3381" y="1304"/>
              <a:ext cx="1797" cy="1752"/>
            </a:xfrm>
            <a:custGeom>
              <a:avLst/>
              <a:gdLst>
                <a:gd name="T0" fmla="*/ 4491 w 719"/>
                <a:gd name="T1" fmla="*/ 2624 h 657"/>
                <a:gd name="T2" fmla="*/ 4091 w 719"/>
                <a:gd name="T3" fmla="*/ 2496 h 657"/>
                <a:gd name="T4" fmla="*/ 3724 w 719"/>
                <a:gd name="T5" fmla="*/ 2376 h 657"/>
                <a:gd name="T6" fmla="*/ 3661 w 719"/>
                <a:gd name="T7" fmla="*/ 2325 h 657"/>
                <a:gd name="T8" fmla="*/ 3661 w 719"/>
                <a:gd name="T9" fmla="*/ 2325 h 657"/>
                <a:gd name="T10" fmla="*/ 3666 w 719"/>
                <a:gd name="T11" fmla="*/ 2333 h 657"/>
                <a:gd name="T12" fmla="*/ 3691 w 719"/>
                <a:gd name="T13" fmla="*/ 2355 h 657"/>
                <a:gd name="T14" fmla="*/ 3129 w 719"/>
                <a:gd name="T15" fmla="*/ 1187 h 657"/>
                <a:gd name="T16" fmla="*/ 1450 w 719"/>
                <a:gd name="T17" fmla="*/ 0 h 657"/>
                <a:gd name="T18" fmla="*/ 17 w 719"/>
                <a:gd name="T19" fmla="*/ 704 h 657"/>
                <a:gd name="T20" fmla="*/ 0 w 719"/>
                <a:gd name="T21" fmla="*/ 725 h 657"/>
                <a:gd name="T22" fmla="*/ 5 w 719"/>
                <a:gd name="T23" fmla="*/ 725 h 657"/>
                <a:gd name="T24" fmla="*/ 1467 w 719"/>
                <a:gd name="T25" fmla="*/ 99 h 657"/>
                <a:gd name="T26" fmla="*/ 3049 w 719"/>
                <a:gd name="T27" fmla="*/ 1259 h 657"/>
                <a:gd name="T28" fmla="*/ 3174 w 719"/>
                <a:gd name="T29" fmla="*/ 1621 h 657"/>
                <a:gd name="T30" fmla="*/ 3287 w 719"/>
                <a:gd name="T31" fmla="*/ 1877 h 657"/>
                <a:gd name="T32" fmla="*/ 3262 w 719"/>
                <a:gd name="T33" fmla="*/ 2155 h 657"/>
                <a:gd name="T34" fmla="*/ 3274 w 719"/>
                <a:gd name="T35" fmla="*/ 2467 h 657"/>
                <a:gd name="T36" fmla="*/ 2912 w 719"/>
                <a:gd name="T37" fmla="*/ 3741 h 657"/>
                <a:gd name="T38" fmla="*/ 1467 w 719"/>
                <a:gd name="T39" fmla="*/ 4565 h 657"/>
                <a:gd name="T40" fmla="*/ 25 w 719"/>
                <a:gd name="T41" fmla="*/ 3939 h 657"/>
                <a:gd name="T42" fmla="*/ 25 w 719"/>
                <a:gd name="T43" fmla="*/ 3939 h 657"/>
                <a:gd name="T44" fmla="*/ 37 w 719"/>
                <a:gd name="T45" fmla="*/ 3955 h 657"/>
                <a:gd name="T46" fmla="*/ 37 w 719"/>
                <a:gd name="T47" fmla="*/ 3955 h 657"/>
                <a:gd name="T48" fmla="*/ 1450 w 719"/>
                <a:gd name="T49" fmla="*/ 4672 h 657"/>
                <a:gd name="T50" fmla="*/ 2987 w 719"/>
                <a:gd name="T51" fmla="*/ 3840 h 657"/>
                <a:gd name="T52" fmla="*/ 3454 w 719"/>
                <a:gd name="T53" fmla="*/ 3149 h 657"/>
                <a:gd name="T54" fmla="*/ 3454 w 719"/>
                <a:gd name="T55" fmla="*/ 3149 h 657"/>
                <a:gd name="T56" fmla="*/ 3641 w 719"/>
                <a:gd name="T57" fmla="*/ 3085 h 657"/>
                <a:gd name="T58" fmla="*/ 4374 w 719"/>
                <a:gd name="T59" fmla="*/ 3243 h 657"/>
                <a:gd name="T60" fmla="*/ 4491 w 719"/>
                <a:gd name="T61" fmla="*/ 3293 h 657"/>
                <a:gd name="T62" fmla="*/ 4491 w 719"/>
                <a:gd name="T63" fmla="*/ 2624 h 6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19" h="657">
                  <a:moveTo>
                    <a:pt x="719" y="369"/>
                  </a:moveTo>
                  <a:cubicBezTo>
                    <a:pt x="690" y="359"/>
                    <a:pt x="667" y="353"/>
                    <a:pt x="655" y="351"/>
                  </a:cubicBezTo>
                  <a:cubicBezTo>
                    <a:pt x="635" y="347"/>
                    <a:pt x="601" y="336"/>
                    <a:pt x="596" y="334"/>
                  </a:cubicBezTo>
                  <a:cubicBezTo>
                    <a:pt x="592" y="332"/>
                    <a:pt x="589" y="329"/>
                    <a:pt x="586" y="327"/>
                  </a:cubicBezTo>
                  <a:cubicBezTo>
                    <a:pt x="586" y="327"/>
                    <a:pt x="586" y="327"/>
                    <a:pt x="586" y="327"/>
                  </a:cubicBezTo>
                  <a:cubicBezTo>
                    <a:pt x="586" y="327"/>
                    <a:pt x="587" y="328"/>
                    <a:pt x="587" y="328"/>
                  </a:cubicBezTo>
                  <a:cubicBezTo>
                    <a:pt x="589" y="329"/>
                    <a:pt x="590" y="330"/>
                    <a:pt x="591" y="331"/>
                  </a:cubicBezTo>
                  <a:cubicBezTo>
                    <a:pt x="543" y="330"/>
                    <a:pt x="531" y="223"/>
                    <a:pt x="501" y="167"/>
                  </a:cubicBezTo>
                  <a:cubicBezTo>
                    <a:pt x="447" y="68"/>
                    <a:pt x="338" y="0"/>
                    <a:pt x="232" y="0"/>
                  </a:cubicBezTo>
                  <a:cubicBezTo>
                    <a:pt x="146" y="0"/>
                    <a:pt x="64" y="39"/>
                    <a:pt x="3" y="99"/>
                  </a:cubicBezTo>
                  <a:cubicBezTo>
                    <a:pt x="3" y="99"/>
                    <a:pt x="2" y="100"/>
                    <a:pt x="0" y="102"/>
                  </a:cubicBezTo>
                  <a:cubicBezTo>
                    <a:pt x="0" y="102"/>
                    <a:pt x="1" y="102"/>
                    <a:pt x="1" y="102"/>
                  </a:cubicBezTo>
                  <a:cubicBezTo>
                    <a:pt x="58" y="47"/>
                    <a:pt x="156" y="14"/>
                    <a:pt x="235" y="14"/>
                  </a:cubicBezTo>
                  <a:cubicBezTo>
                    <a:pt x="335" y="14"/>
                    <a:pt x="438" y="86"/>
                    <a:pt x="488" y="177"/>
                  </a:cubicBezTo>
                  <a:cubicBezTo>
                    <a:pt x="496" y="194"/>
                    <a:pt x="503" y="211"/>
                    <a:pt x="508" y="228"/>
                  </a:cubicBezTo>
                  <a:cubicBezTo>
                    <a:pt x="512" y="241"/>
                    <a:pt x="523" y="251"/>
                    <a:pt x="526" y="264"/>
                  </a:cubicBezTo>
                  <a:cubicBezTo>
                    <a:pt x="528" y="276"/>
                    <a:pt x="521" y="291"/>
                    <a:pt x="522" y="303"/>
                  </a:cubicBezTo>
                  <a:cubicBezTo>
                    <a:pt x="524" y="318"/>
                    <a:pt x="524" y="332"/>
                    <a:pt x="524" y="347"/>
                  </a:cubicBezTo>
                  <a:cubicBezTo>
                    <a:pt x="524" y="402"/>
                    <a:pt x="504" y="470"/>
                    <a:pt x="466" y="526"/>
                  </a:cubicBezTo>
                  <a:cubicBezTo>
                    <a:pt x="413" y="597"/>
                    <a:pt x="317" y="642"/>
                    <a:pt x="235" y="642"/>
                  </a:cubicBezTo>
                  <a:cubicBezTo>
                    <a:pt x="162" y="642"/>
                    <a:pt x="63" y="605"/>
                    <a:pt x="4" y="554"/>
                  </a:cubicBezTo>
                  <a:cubicBezTo>
                    <a:pt x="4" y="554"/>
                    <a:pt x="4" y="554"/>
                    <a:pt x="4" y="554"/>
                  </a:cubicBezTo>
                  <a:cubicBezTo>
                    <a:pt x="6" y="556"/>
                    <a:pt x="6" y="556"/>
                    <a:pt x="6" y="556"/>
                  </a:cubicBezTo>
                  <a:cubicBezTo>
                    <a:pt x="6" y="556"/>
                    <a:pt x="6" y="556"/>
                    <a:pt x="6" y="556"/>
                  </a:cubicBezTo>
                  <a:cubicBezTo>
                    <a:pt x="66" y="617"/>
                    <a:pt x="148" y="657"/>
                    <a:pt x="232" y="657"/>
                  </a:cubicBezTo>
                  <a:cubicBezTo>
                    <a:pt x="319" y="657"/>
                    <a:pt x="421" y="616"/>
                    <a:pt x="478" y="540"/>
                  </a:cubicBezTo>
                  <a:cubicBezTo>
                    <a:pt x="497" y="514"/>
                    <a:pt x="527" y="430"/>
                    <a:pt x="553" y="443"/>
                  </a:cubicBezTo>
                  <a:cubicBezTo>
                    <a:pt x="553" y="443"/>
                    <a:pt x="553" y="443"/>
                    <a:pt x="553" y="443"/>
                  </a:cubicBezTo>
                  <a:cubicBezTo>
                    <a:pt x="562" y="437"/>
                    <a:pt x="572" y="434"/>
                    <a:pt x="583" y="434"/>
                  </a:cubicBezTo>
                  <a:cubicBezTo>
                    <a:pt x="614" y="431"/>
                    <a:pt x="662" y="440"/>
                    <a:pt x="700" y="456"/>
                  </a:cubicBezTo>
                  <a:cubicBezTo>
                    <a:pt x="706" y="458"/>
                    <a:pt x="713" y="461"/>
                    <a:pt x="719" y="463"/>
                  </a:cubicBezTo>
                  <a:cubicBezTo>
                    <a:pt x="719" y="369"/>
                    <a:pt x="719" y="369"/>
                    <a:pt x="719" y="369"/>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1" name="Freeform 4630"/>
            <p:cNvSpPr>
              <a:spLocks noEditPoints="1"/>
            </p:cNvSpPr>
            <p:nvPr/>
          </p:nvSpPr>
          <p:spPr bwMode="auto">
            <a:xfrm>
              <a:off x="3206" y="1267"/>
              <a:ext cx="1972" cy="1826"/>
            </a:xfrm>
            <a:custGeom>
              <a:avLst/>
              <a:gdLst>
                <a:gd name="T0" fmla="*/ 4529 w 789"/>
                <a:gd name="T1" fmla="*/ 2594 h 685"/>
                <a:gd name="T2" fmla="*/ 4099 w 789"/>
                <a:gd name="T3" fmla="*/ 2423 h 685"/>
                <a:gd name="T4" fmla="*/ 4036 w 789"/>
                <a:gd name="T5" fmla="*/ 2346 h 685"/>
                <a:gd name="T6" fmla="*/ 3986 w 789"/>
                <a:gd name="T7" fmla="*/ 2266 h 685"/>
                <a:gd name="T8" fmla="*/ 3974 w 789"/>
                <a:gd name="T9" fmla="*/ 2245 h 685"/>
                <a:gd name="T10" fmla="*/ 3966 w 789"/>
                <a:gd name="T11" fmla="*/ 2218 h 685"/>
                <a:gd name="T12" fmla="*/ 3954 w 789"/>
                <a:gd name="T13" fmla="*/ 2189 h 685"/>
                <a:gd name="T14" fmla="*/ 3942 w 789"/>
                <a:gd name="T15" fmla="*/ 2159 h 685"/>
                <a:gd name="T16" fmla="*/ 3899 w 789"/>
                <a:gd name="T17" fmla="*/ 1983 h 685"/>
                <a:gd name="T18" fmla="*/ 1887 w 789"/>
                <a:gd name="T19" fmla="*/ 0 h 685"/>
                <a:gd name="T20" fmla="*/ 1755 w 789"/>
                <a:gd name="T21" fmla="*/ 0 h 685"/>
                <a:gd name="T22" fmla="*/ 1625 w 789"/>
                <a:gd name="T23" fmla="*/ 21 h 685"/>
                <a:gd name="T24" fmla="*/ 1537 w 789"/>
                <a:gd name="T25" fmla="*/ 35 h 685"/>
                <a:gd name="T26" fmla="*/ 1442 w 789"/>
                <a:gd name="T27" fmla="*/ 56 h 685"/>
                <a:gd name="T28" fmla="*/ 1405 w 789"/>
                <a:gd name="T29" fmla="*/ 72 h 685"/>
                <a:gd name="T30" fmla="*/ 1317 w 789"/>
                <a:gd name="T31" fmla="*/ 99 h 685"/>
                <a:gd name="T32" fmla="*/ 1262 w 789"/>
                <a:gd name="T33" fmla="*/ 120 h 685"/>
                <a:gd name="T34" fmla="*/ 1192 w 789"/>
                <a:gd name="T35" fmla="*/ 149 h 685"/>
                <a:gd name="T36" fmla="*/ 1125 w 789"/>
                <a:gd name="T37" fmla="*/ 179 h 685"/>
                <a:gd name="T38" fmla="*/ 1067 w 789"/>
                <a:gd name="T39" fmla="*/ 205 h 685"/>
                <a:gd name="T40" fmla="*/ 1025 w 789"/>
                <a:gd name="T41" fmla="*/ 235 h 685"/>
                <a:gd name="T42" fmla="*/ 955 w 789"/>
                <a:gd name="T43" fmla="*/ 269 h 685"/>
                <a:gd name="T44" fmla="*/ 892 w 789"/>
                <a:gd name="T45" fmla="*/ 312 h 685"/>
                <a:gd name="T46" fmla="*/ 825 w 789"/>
                <a:gd name="T47" fmla="*/ 355 h 685"/>
                <a:gd name="T48" fmla="*/ 792 w 789"/>
                <a:gd name="T49" fmla="*/ 376 h 685"/>
                <a:gd name="T50" fmla="*/ 725 w 789"/>
                <a:gd name="T51" fmla="*/ 427 h 685"/>
                <a:gd name="T52" fmla="*/ 675 w 789"/>
                <a:gd name="T53" fmla="*/ 469 h 685"/>
                <a:gd name="T54" fmla="*/ 617 w 789"/>
                <a:gd name="T55" fmla="*/ 520 h 685"/>
                <a:gd name="T56" fmla="*/ 517 w 789"/>
                <a:gd name="T57" fmla="*/ 610 h 685"/>
                <a:gd name="T58" fmla="*/ 467 w 789"/>
                <a:gd name="T59" fmla="*/ 661 h 685"/>
                <a:gd name="T60" fmla="*/ 417 w 789"/>
                <a:gd name="T61" fmla="*/ 717 h 685"/>
                <a:gd name="T62" fmla="*/ 367 w 789"/>
                <a:gd name="T63" fmla="*/ 768 h 685"/>
                <a:gd name="T64" fmla="*/ 325 w 789"/>
                <a:gd name="T65" fmla="*/ 824 h 685"/>
                <a:gd name="T66" fmla="*/ 280 w 789"/>
                <a:gd name="T67" fmla="*/ 882 h 685"/>
                <a:gd name="T68" fmla="*/ 237 w 789"/>
                <a:gd name="T69" fmla="*/ 938 h 685"/>
                <a:gd name="T70" fmla="*/ 192 w 789"/>
                <a:gd name="T71" fmla="*/ 994 h 685"/>
                <a:gd name="T72" fmla="*/ 105 w 789"/>
                <a:gd name="T73" fmla="*/ 1138 h 685"/>
                <a:gd name="T74" fmla="*/ 0 w 789"/>
                <a:gd name="T75" fmla="*/ 1344 h 685"/>
                <a:gd name="T76" fmla="*/ 0 w 789"/>
                <a:gd name="T77" fmla="*/ 3497 h 685"/>
                <a:gd name="T78" fmla="*/ 117 w 789"/>
                <a:gd name="T79" fmla="*/ 3724 h 685"/>
                <a:gd name="T80" fmla="*/ 187 w 789"/>
                <a:gd name="T81" fmla="*/ 3836 h 685"/>
                <a:gd name="T82" fmla="*/ 230 w 789"/>
                <a:gd name="T83" fmla="*/ 3900 h 685"/>
                <a:gd name="T84" fmla="*/ 287 w 789"/>
                <a:gd name="T85" fmla="*/ 3980 h 685"/>
                <a:gd name="T86" fmla="*/ 362 w 789"/>
                <a:gd name="T87" fmla="*/ 4071 h 685"/>
                <a:gd name="T88" fmla="*/ 387 w 789"/>
                <a:gd name="T89" fmla="*/ 4100 h 685"/>
                <a:gd name="T90" fmla="*/ 725 w 789"/>
                <a:gd name="T91" fmla="*/ 4428 h 685"/>
                <a:gd name="T92" fmla="*/ 812 w 789"/>
                <a:gd name="T93" fmla="*/ 4497 h 685"/>
                <a:gd name="T94" fmla="*/ 1062 w 789"/>
                <a:gd name="T95" fmla="*/ 4654 h 685"/>
                <a:gd name="T96" fmla="*/ 1162 w 789"/>
                <a:gd name="T97" fmla="*/ 4705 h 685"/>
                <a:gd name="T98" fmla="*/ 1267 w 789"/>
                <a:gd name="T99" fmla="*/ 4748 h 685"/>
                <a:gd name="T100" fmla="*/ 1380 w 789"/>
                <a:gd name="T101" fmla="*/ 4790 h 685"/>
                <a:gd name="T102" fmla="*/ 1530 w 789"/>
                <a:gd name="T103" fmla="*/ 4825 h 685"/>
                <a:gd name="T104" fmla="*/ 1650 w 789"/>
                <a:gd name="T105" fmla="*/ 4854 h 685"/>
                <a:gd name="T106" fmla="*/ 1767 w 789"/>
                <a:gd name="T107" fmla="*/ 4868 h 685"/>
                <a:gd name="T108" fmla="*/ 3742 w 789"/>
                <a:gd name="T109" fmla="*/ 3476 h 685"/>
                <a:gd name="T110" fmla="*/ 3892 w 789"/>
                <a:gd name="T111" fmla="*/ 3247 h 685"/>
                <a:gd name="T112" fmla="*/ 4811 w 789"/>
                <a:gd name="T113" fmla="*/ 3340 h 6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9" h="685">
                  <a:moveTo>
                    <a:pt x="789" y="383"/>
                  </a:moveTo>
                  <a:cubicBezTo>
                    <a:pt x="760" y="373"/>
                    <a:pt x="737" y="367"/>
                    <a:pt x="725" y="365"/>
                  </a:cubicBezTo>
                  <a:cubicBezTo>
                    <a:pt x="705" y="361"/>
                    <a:pt x="671" y="350"/>
                    <a:pt x="666" y="348"/>
                  </a:cubicBezTo>
                  <a:cubicBezTo>
                    <a:pt x="662" y="346"/>
                    <a:pt x="659" y="343"/>
                    <a:pt x="656" y="341"/>
                  </a:cubicBezTo>
                  <a:cubicBezTo>
                    <a:pt x="653" y="338"/>
                    <a:pt x="650" y="335"/>
                    <a:pt x="647" y="332"/>
                  </a:cubicBezTo>
                  <a:cubicBezTo>
                    <a:pt x="647" y="331"/>
                    <a:pt x="646" y="331"/>
                    <a:pt x="646" y="330"/>
                  </a:cubicBezTo>
                  <a:cubicBezTo>
                    <a:pt x="643" y="327"/>
                    <a:pt x="641" y="323"/>
                    <a:pt x="638" y="319"/>
                  </a:cubicBezTo>
                  <a:cubicBezTo>
                    <a:pt x="638" y="319"/>
                    <a:pt x="638" y="319"/>
                    <a:pt x="638" y="319"/>
                  </a:cubicBezTo>
                  <a:cubicBezTo>
                    <a:pt x="638" y="318"/>
                    <a:pt x="637" y="317"/>
                    <a:pt x="636" y="316"/>
                  </a:cubicBezTo>
                  <a:cubicBezTo>
                    <a:pt x="636" y="316"/>
                    <a:pt x="636" y="316"/>
                    <a:pt x="636" y="316"/>
                  </a:cubicBezTo>
                  <a:cubicBezTo>
                    <a:pt x="636" y="315"/>
                    <a:pt x="635" y="313"/>
                    <a:pt x="635" y="312"/>
                  </a:cubicBezTo>
                  <a:cubicBezTo>
                    <a:pt x="635" y="312"/>
                    <a:pt x="635" y="312"/>
                    <a:pt x="635" y="312"/>
                  </a:cubicBezTo>
                  <a:cubicBezTo>
                    <a:pt x="634" y="311"/>
                    <a:pt x="633" y="310"/>
                    <a:pt x="633" y="308"/>
                  </a:cubicBezTo>
                  <a:cubicBezTo>
                    <a:pt x="633" y="308"/>
                    <a:pt x="633" y="308"/>
                    <a:pt x="633" y="308"/>
                  </a:cubicBezTo>
                  <a:cubicBezTo>
                    <a:pt x="632" y="307"/>
                    <a:pt x="632" y="306"/>
                    <a:pt x="631" y="305"/>
                  </a:cubicBezTo>
                  <a:cubicBezTo>
                    <a:pt x="631" y="305"/>
                    <a:pt x="631" y="304"/>
                    <a:pt x="631" y="304"/>
                  </a:cubicBezTo>
                  <a:cubicBezTo>
                    <a:pt x="629" y="300"/>
                    <a:pt x="628" y="296"/>
                    <a:pt x="628" y="292"/>
                  </a:cubicBezTo>
                  <a:cubicBezTo>
                    <a:pt x="627" y="288"/>
                    <a:pt x="625" y="283"/>
                    <a:pt x="624" y="279"/>
                  </a:cubicBezTo>
                  <a:cubicBezTo>
                    <a:pt x="624" y="278"/>
                    <a:pt x="624" y="278"/>
                    <a:pt x="624" y="277"/>
                  </a:cubicBezTo>
                  <a:cubicBezTo>
                    <a:pt x="585" y="131"/>
                    <a:pt x="462" y="0"/>
                    <a:pt x="302" y="0"/>
                  </a:cubicBezTo>
                  <a:cubicBezTo>
                    <a:pt x="295" y="0"/>
                    <a:pt x="288" y="0"/>
                    <a:pt x="281" y="0"/>
                  </a:cubicBezTo>
                  <a:cubicBezTo>
                    <a:pt x="281" y="0"/>
                    <a:pt x="281" y="0"/>
                    <a:pt x="281" y="0"/>
                  </a:cubicBezTo>
                  <a:cubicBezTo>
                    <a:pt x="279" y="0"/>
                    <a:pt x="276" y="1"/>
                    <a:pt x="274" y="1"/>
                  </a:cubicBezTo>
                  <a:cubicBezTo>
                    <a:pt x="269" y="1"/>
                    <a:pt x="265" y="2"/>
                    <a:pt x="260" y="3"/>
                  </a:cubicBezTo>
                  <a:cubicBezTo>
                    <a:pt x="258" y="3"/>
                    <a:pt x="255" y="3"/>
                    <a:pt x="252" y="4"/>
                  </a:cubicBezTo>
                  <a:cubicBezTo>
                    <a:pt x="250" y="4"/>
                    <a:pt x="248" y="5"/>
                    <a:pt x="246" y="5"/>
                  </a:cubicBezTo>
                  <a:cubicBezTo>
                    <a:pt x="244" y="5"/>
                    <a:pt x="242" y="6"/>
                    <a:pt x="240" y="6"/>
                  </a:cubicBezTo>
                  <a:cubicBezTo>
                    <a:pt x="237" y="7"/>
                    <a:pt x="234" y="8"/>
                    <a:pt x="231" y="8"/>
                  </a:cubicBezTo>
                  <a:cubicBezTo>
                    <a:pt x="230" y="9"/>
                    <a:pt x="229" y="9"/>
                    <a:pt x="228" y="9"/>
                  </a:cubicBezTo>
                  <a:cubicBezTo>
                    <a:pt x="227" y="9"/>
                    <a:pt x="226" y="9"/>
                    <a:pt x="225" y="10"/>
                  </a:cubicBezTo>
                  <a:cubicBezTo>
                    <a:pt x="224" y="10"/>
                    <a:pt x="222" y="11"/>
                    <a:pt x="220" y="11"/>
                  </a:cubicBezTo>
                  <a:cubicBezTo>
                    <a:pt x="217" y="12"/>
                    <a:pt x="214" y="13"/>
                    <a:pt x="211" y="14"/>
                  </a:cubicBezTo>
                  <a:cubicBezTo>
                    <a:pt x="210" y="14"/>
                    <a:pt x="208" y="15"/>
                    <a:pt x="206" y="15"/>
                  </a:cubicBezTo>
                  <a:cubicBezTo>
                    <a:pt x="205" y="16"/>
                    <a:pt x="203" y="16"/>
                    <a:pt x="202" y="17"/>
                  </a:cubicBezTo>
                  <a:cubicBezTo>
                    <a:pt x="201" y="17"/>
                    <a:pt x="201" y="17"/>
                    <a:pt x="200" y="17"/>
                  </a:cubicBezTo>
                  <a:cubicBezTo>
                    <a:pt x="197" y="18"/>
                    <a:pt x="194" y="20"/>
                    <a:pt x="191" y="21"/>
                  </a:cubicBezTo>
                  <a:cubicBezTo>
                    <a:pt x="190" y="21"/>
                    <a:pt x="190" y="21"/>
                    <a:pt x="190" y="21"/>
                  </a:cubicBezTo>
                  <a:cubicBezTo>
                    <a:pt x="187" y="23"/>
                    <a:pt x="183" y="24"/>
                    <a:pt x="180" y="25"/>
                  </a:cubicBezTo>
                  <a:cubicBezTo>
                    <a:pt x="177" y="26"/>
                    <a:pt x="174" y="28"/>
                    <a:pt x="172" y="29"/>
                  </a:cubicBezTo>
                  <a:cubicBezTo>
                    <a:pt x="171" y="29"/>
                    <a:pt x="171" y="29"/>
                    <a:pt x="171" y="29"/>
                  </a:cubicBezTo>
                  <a:cubicBezTo>
                    <a:pt x="170" y="30"/>
                    <a:pt x="169" y="30"/>
                    <a:pt x="168" y="31"/>
                  </a:cubicBezTo>
                  <a:cubicBezTo>
                    <a:pt x="167" y="31"/>
                    <a:pt x="165" y="32"/>
                    <a:pt x="164" y="33"/>
                  </a:cubicBezTo>
                  <a:cubicBezTo>
                    <a:pt x="163" y="33"/>
                    <a:pt x="162" y="33"/>
                    <a:pt x="161" y="34"/>
                  </a:cubicBezTo>
                  <a:cubicBezTo>
                    <a:pt x="158" y="35"/>
                    <a:pt x="156" y="37"/>
                    <a:pt x="153" y="38"/>
                  </a:cubicBezTo>
                  <a:cubicBezTo>
                    <a:pt x="150" y="40"/>
                    <a:pt x="147" y="41"/>
                    <a:pt x="145" y="43"/>
                  </a:cubicBezTo>
                  <a:cubicBezTo>
                    <a:pt x="144" y="43"/>
                    <a:pt x="143" y="43"/>
                    <a:pt x="143" y="44"/>
                  </a:cubicBezTo>
                  <a:cubicBezTo>
                    <a:pt x="140" y="45"/>
                    <a:pt x="137" y="47"/>
                    <a:pt x="134" y="49"/>
                  </a:cubicBezTo>
                  <a:cubicBezTo>
                    <a:pt x="133" y="49"/>
                    <a:pt x="133" y="50"/>
                    <a:pt x="132" y="50"/>
                  </a:cubicBezTo>
                  <a:cubicBezTo>
                    <a:pt x="129" y="52"/>
                    <a:pt x="129" y="52"/>
                    <a:pt x="129" y="52"/>
                  </a:cubicBezTo>
                  <a:cubicBezTo>
                    <a:pt x="129" y="52"/>
                    <a:pt x="128" y="52"/>
                    <a:pt x="127" y="53"/>
                  </a:cubicBezTo>
                  <a:cubicBezTo>
                    <a:pt x="127" y="53"/>
                    <a:pt x="126" y="54"/>
                    <a:pt x="125" y="55"/>
                  </a:cubicBezTo>
                  <a:cubicBezTo>
                    <a:pt x="122" y="56"/>
                    <a:pt x="119" y="58"/>
                    <a:pt x="116" y="60"/>
                  </a:cubicBezTo>
                  <a:cubicBezTo>
                    <a:pt x="114" y="62"/>
                    <a:pt x="111" y="64"/>
                    <a:pt x="109" y="66"/>
                  </a:cubicBezTo>
                  <a:cubicBezTo>
                    <a:pt x="109" y="66"/>
                    <a:pt x="108" y="66"/>
                    <a:pt x="108" y="66"/>
                  </a:cubicBezTo>
                  <a:cubicBezTo>
                    <a:pt x="108" y="66"/>
                    <a:pt x="108" y="66"/>
                    <a:pt x="107" y="67"/>
                  </a:cubicBezTo>
                  <a:cubicBezTo>
                    <a:pt x="104" y="69"/>
                    <a:pt x="102" y="71"/>
                    <a:pt x="99" y="73"/>
                  </a:cubicBezTo>
                  <a:cubicBezTo>
                    <a:pt x="96" y="75"/>
                    <a:pt x="93" y="77"/>
                    <a:pt x="90" y="80"/>
                  </a:cubicBezTo>
                  <a:cubicBezTo>
                    <a:pt x="88" y="82"/>
                    <a:pt x="85" y="84"/>
                    <a:pt x="83" y="86"/>
                  </a:cubicBezTo>
                  <a:cubicBezTo>
                    <a:pt x="82" y="87"/>
                    <a:pt x="82" y="87"/>
                    <a:pt x="82" y="87"/>
                  </a:cubicBezTo>
                  <a:cubicBezTo>
                    <a:pt x="79" y="89"/>
                    <a:pt x="77" y="91"/>
                    <a:pt x="75" y="93"/>
                  </a:cubicBezTo>
                  <a:cubicBezTo>
                    <a:pt x="75" y="93"/>
                    <a:pt x="75" y="93"/>
                    <a:pt x="74" y="93"/>
                  </a:cubicBezTo>
                  <a:cubicBezTo>
                    <a:pt x="72" y="96"/>
                    <a:pt x="69" y="98"/>
                    <a:pt x="67" y="101"/>
                  </a:cubicBezTo>
                  <a:cubicBezTo>
                    <a:pt x="65" y="103"/>
                    <a:pt x="62" y="105"/>
                    <a:pt x="60" y="108"/>
                  </a:cubicBezTo>
                  <a:cubicBezTo>
                    <a:pt x="60" y="108"/>
                    <a:pt x="59" y="108"/>
                    <a:pt x="59" y="108"/>
                  </a:cubicBezTo>
                  <a:cubicBezTo>
                    <a:pt x="57" y="111"/>
                    <a:pt x="54" y="113"/>
                    <a:pt x="52" y="116"/>
                  </a:cubicBezTo>
                  <a:cubicBezTo>
                    <a:pt x="52" y="116"/>
                    <a:pt x="52" y="116"/>
                    <a:pt x="52" y="116"/>
                  </a:cubicBezTo>
                  <a:cubicBezTo>
                    <a:pt x="51" y="118"/>
                    <a:pt x="49" y="119"/>
                    <a:pt x="48" y="120"/>
                  </a:cubicBezTo>
                  <a:cubicBezTo>
                    <a:pt x="47" y="122"/>
                    <a:pt x="46" y="123"/>
                    <a:pt x="45" y="124"/>
                  </a:cubicBezTo>
                  <a:cubicBezTo>
                    <a:pt x="42" y="127"/>
                    <a:pt x="40" y="129"/>
                    <a:pt x="38" y="132"/>
                  </a:cubicBezTo>
                  <a:cubicBezTo>
                    <a:pt x="38" y="132"/>
                    <a:pt x="38" y="132"/>
                    <a:pt x="38" y="132"/>
                  </a:cubicBezTo>
                  <a:cubicBezTo>
                    <a:pt x="37" y="134"/>
                    <a:pt x="36" y="135"/>
                    <a:pt x="35" y="136"/>
                  </a:cubicBezTo>
                  <a:cubicBezTo>
                    <a:pt x="34" y="138"/>
                    <a:pt x="32" y="139"/>
                    <a:pt x="31" y="140"/>
                  </a:cubicBezTo>
                  <a:cubicBezTo>
                    <a:pt x="29" y="143"/>
                    <a:pt x="27" y="146"/>
                    <a:pt x="25" y="149"/>
                  </a:cubicBezTo>
                  <a:cubicBezTo>
                    <a:pt x="22" y="153"/>
                    <a:pt x="20" y="156"/>
                    <a:pt x="17" y="160"/>
                  </a:cubicBezTo>
                  <a:cubicBezTo>
                    <a:pt x="17" y="160"/>
                    <a:pt x="17" y="160"/>
                    <a:pt x="17" y="160"/>
                  </a:cubicBezTo>
                  <a:cubicBezTo>
                    <a:pt x="11" y="169"/>
                    <a:pt x="5" y="179"/>
                    <a:pt x="0" y="189"/>
                  </a:cubicBezTo>
                  <a:moveTo>
                    <a:pt x="3" y="492"/>
                  </a:moveTo>
                  <a:cubicBezTo>
                    <a:pt x="0" y="492"/>
                    <a:pt x="0" y="492"/>
                    <a:pt x="0" y="492"/>
                  </a:cubicBezTo>
                  <a:cubicBezTo>
                    <a:pt x="6" y="503"/>
                    <a:pt x="12" y="514"/>
                    <a:pt x="19" y="525"/>
                  </a:cubicBezTo>
                  <a:cubicBezTo>
                    <a:pt x="19" y="524"/>
                    <a:pt x="19" y="524"/>
                    <a:pt x="19" y="524"/>
                  </a:cubicBezTo>
                  <a:cubicBezTo>
                    <a:pt x="20" y="525"/>
                    <a:pt x="20" y="526"/>
                    <a:pt x="21" y="527"/>
                  </a:cubicBezTo>
                  <a:cubicBezTo>
                    <a:pt x="24" y="531"/>
                    <a:pt x="27" y="536"/>
                    <a:pt x="30" y="540"/>
                  </a:cubicBezTo>
                  <a:cubicBezTo>
                    <a:pt x="31" y="542"/>
                    <a:pt x="33" y="544"/>
                    <a:pt x="34" y="545"/>
                  </a:cubicBezTo>
                  <a:cubicBezTo>
                    <a:pt x="35" y="547"/>
                    <a:pt x="36" y="548"/>
                    <a:pt x="37" y="549"/>
                  </a:cubicBezTo>
                  <a:cubicBezTo>
                    <a:pt x="39" y="551"/>
                    <a:pt x="41" y="553"/>
                    <a:pt x="42" y="555"/>
                  </a:cubicBezTo>
                  <a:cubicBezTo>
                    <a:pt x="44" y="557"/>
                    <a:pt x="45" y="558"/>
                    <a:pt x="46" y="560"/>
                  </a:cubicBezTo>
                  <a:cubicBezTo>
                    <a:pt x="47" y="561"/>
                    <a:pt x="48" y="562"/>
                    <a:pt x="49" y="563"/>
                  </a:cubicBezTo>
                  <a:cubicBezTo>
                    <a:pt x="52" y="566"/>
                    <a:pt x="55" y="570"/>
                    <a:pt x="58" y="573"/>
                  </a:cubicBezTo>
                  <a:cubicBezTo>
                    <a:pt x="59" y="574"/>
                    <a:pt x="60" y="575"/>
                    <a:pt x="62" y="576"/>
                  </a:cubicBezTo>
                  <a:cubicBezTo>
                    <a:pt x="62" y="576"/>
                    <a:pt x="62" y="577"/>
                    <a:pt x="62" y="577"/>
                  </a:cubicBezTo>
                  <a:cubicBezTo>
                    <a:pt x="63" y="578"/>
                    <a:pt x="64" y="579"/>
                    <a:pt x="66" y="581"/>
                  </a:cubicBezTo>
                  <a:cubicBezTo>
                    <a:pt x="81" y="596"/>
                    <a:pt x="98" y="610"/>
                    <a:pt x="116" y="623"/>
                  </a:cubicBezTo>
                  <a:cubicBezTo>
                    <a:pt x="117" y="624"/>
                    <a:pt x="118" y="624"/>
                    <a:pt x="118" y="625"/>
                  </a:cubicBezTo>
                  <a:cubicBezTo>
                    <a:pt x="122" y="627"/>
                    <a:pt x="126" y="630"/>
                    <a:pt x="130" y="633"/>
                  </a:cubicBezTo>
                  <a:cubicBezTo>
                    <a:pt x="131" y="633"/>
                    <a:pt x="132" y="634"/>
                    <a:pt x="133" y="634"/>
                  </a:cubicBezTo>
                  <a:cubicBezTo>
                    <a:pt x="145" y="642"/>
                    <a:pt x="158" y="649"/>
                    <a:pt x="170" y="655"/>
                  </a:cubicBezTo>
                  <a:cubicBezTo>
                    <a:pt x="172" y="656"/>
                    <a:pt x="175" y="657"/>
                    <a:pt x="177" y="658"/>
                  </a:cubicBezTo>
                  <a:cubicBezTo>
                    <a:pt x="180" y="659"/>
                    <a:pt x="183" y="660"/>
                    <a:pt x="186" y="662"/>
                  </a:cubicBezTo>
                  <a:cubicBezTo>
                    <a:pt x="189" y="663"/>
                    <a:pt x="192" y="664"/>
                    <a:pt x="195" y="665"/>
                  </a:cubicBezTo>
                  <a:cubicBezTo>
                    <a:pt x="198" y="666"/>
                    <a:pt x="200" y="667"/>
                    <a:pt x="203" y="668"/>
                  </a:cubicBezTo>
                  <a:cubicBezTo>
                    <a:pt x="207" y="669"/>
                    <a:pt x="211" y="671"/>
                    <a:pt x="214" y="672"/>
                  </a:cubicBezTo>
                  <a:cubicBezTo>
                    <a:pt x="216" y="672"/>
                    <a:pt x="219" y="673"/>
                    <a:pt x="221" y="674"/>
                  </a:cubicBezTo>
                  <a:cubicBezTo>
                    <a:pt x="227" y="675"/>
                    <a:pt x="233" y="677"/>
                    <a:pt x="238" y="678"/>
                  </a:cubicBezTo>
                  <a:cubicBezTo>
                    <a:pt x="240" y="679"/>
                    <a:pt x="243" y="679"/>
                    <a:pt x="245" y="679"/>
                  </a:cubicBezTo>
                  <a:cubicBezTo>
                    <a:pt x="249" y="680"/>
                    <a:pt x="253" y="681"/>
                    <a:pt x="257" y="682"/>
                  </a:cubicBezTo>
                  <a:cubicBezTo>
                    <a:pt x="259" y="682"/>
                    <a:pt x="262" y="682"/>
                    <a:pt x="264" y="683"/>
                  </a:cubicBezTo>
                  <a:cubicBezTo>
                    <a:pt x="268" y="683"/>
                    <a:pt x="273" y="684"/>
                    <a:pt x="277" y="684"/>
                  </a:cubicBezTo>
                  <a:cubicBezTo>
                    <a:pt x="279" y="684"/>
                    <a:pt x="281" y="684"/>
                    <a:pt x="283" y="685"/>
                  </a:cubicBezTo>
                  <a:cubicBezTo>
                    <a:pt x="289" y="685"/>
                    <a:pt x="295" y="685"/>
                    <a:pt x="302" y="685"/>
                  </a:cubicBezTo>
                  <a:cubicBezTo>
                    <a:pt x="437" y="685"/>
                    <a:pt x="555" y="615"/>
                    <a:pt x="599" y="489"/>
                  </a:cubicBezTo>
                  <a:cubicBezTo>
                    <a:pt x="602" y="476"/>
                    <a:pt x="611" y="464"/>
                    <a:pt x="623" y="457"/>
                  </a:cubicBezTo>
                  <a:cubicBezTo>
                    <a:pt x="623" y="457"/>
                    <a:pt x="623" y="457"/>
                    <a:pt x="623" y="457"/>
                  </a:cubicBezTo>
                  <a:cubicBezTo>
                    <a:pt x="632" y="451"/>
                    <a:pt x="642" y="448"/>
                    <a:pt x="653" y="448"/>
                  </a:cubicBezTo>
                  <a:cubicBezTo>
                    <a:pt x="684" y="445"/>
                    <a:pt x="732" y="454"/>
                    <a:pt x="770" y="470"/>
                  </a:cubicBezTo>
                  <a:cubicBezTo>
                    <a:pt x="776" y="472"/>
                    <a:pt x="783" y="475"/>
                    <a:pt x="789" y="477"/>
                  </a:cubicBezTo>
                </a:path>
              </a:pathLst>
            </a:custGeom>
            <a:noFill/>
            <a:ln w="7938" cap="flat">
              <a:solidFill>
                <a:srgbClr val="58585A"/>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2" name="Freeform 4631"/>
            <p:cNvSpPr>
              <a:spLocks/>
            </p:cNvSpPr>
            <p:nvPr/>
          </p:nvSpPr>
          <p:spPr bwMode="auto">
            <a:xfrm>
              <a:off x="4266" y="1685"/>
              <a:ext cx="150" cy="286"/>
            </a:xfrm>
            <a:custGeom>
              <a:avLst/>
              <a:gdLst>
                <a:gd name="T0" fmla="*/ 158 w 60"/>
                <a:gd name="T1" fmla="*/ 0 h 107"/>
                <a:gd name="T2" fmla="*/ 213 w 60"/>
                <a:gd name="T3" fmla="*/ 142 h 107"/>
                <a:gd name="T4" fmla="*/ 238 w 60"/>
                <a:gd name="T5" fmla="*/ 222 h 107"/>
                <a:gd name="T6" fmla="*/ 288 w 60"/>
                <a:gd name="T7" fmla="*/ 329 h 107"/>
                <a:gd name="T8" fmla="*/ 300 w 60"/>
                <a:gd name="T9" fmla="*/ 358 h 107"/>
                <a:gd name="T10" fmla="*/ 338 w 60"/>
                <a:gd name="T11" fmla="*/ 486 h 107"/>
                <a:gd name="T12" fmla="*/ 345 w 60"/>
                <a:gd name="T13" fmla="*/ 580 h 107"/>
                <a:gd name="T14" fmla="*/ 350 w 60"/>
                <a:gd name="T15" fmla="*/ 687 h 107"/>
                <a:gd name="T16" fmla="*/ 375 w 60"/>
                <a:gd name="T17" fmla="*/ 764 h 107"/>
                <a:gd name="T18" fmla="*/ 0 w 60"/>
                <a:gd name="T19" fmla="*/ 679 h 1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107">
                  <a:moveTo>
                    <a:pt x="25" y="0"/>
                  </a:moveTo>
                  <a:cubicBezTo>
                    <a:pt x="34" y="20"/>
                    <a:pt x="34" y="20"/>
                    <a:pt x="34" y="20"/>
                  </a:cubicBezTo>
                  <a:cubicBezTo>
                    <a:pt x="34" y="20"/>
                    <a:pt x="38" y="31"/>
                    <a:pt x="38" y="31"/>
                  </a:cubicBezTo>
                  <a:cubicBezTo>
                    <a:pt x="41" y="36"/>
                    <a:pt x="44" y="41"/>
                    <a:pt x="46" y="46"/>
                  </a:cubicBezTo>
                  <a:cubicBezTo>
                    <a:pt x="47" y="47"/>
                    <a:pt x="47" y="48"/>
                    <a:pt x="48" y="50"/>
                  </a:cubicBezTo>
                  <a:cubicBezTo>
                    <a:pt x="51" y="56"/>
                    <a:pt x="53" y="62"/>
                    <a:pt x="54" y="68"/>
                  </a:cubicBezTo>
                  <a:cubicBezTo>
                    <a:pt x="55" y="72"/>
                    <a:pt x="55" y="77"/>
                    <a:pt x="55" y="81"/>
                  </a:cubicBezTo>
                  <a:cubicBezTo>
                    <a:pt x="55" y="86"/>
                    <a:pt x="54" y="91"/>
                    <a:pt x="56" y="96"/>
                  </a:cubicBezTo>
                  <a:cubicBezTo>
                    <a:pt x="57" y="100"/>
                    <a:pt x="58" y="103"/>
                    <a:pt x="60" y="107"/>
                  </a:cubicBezTo>
                  <a:cubicBezTo>
                    <a:pt x="44" y="98"/>
                    <a:pt x="21" y="98"/>
                    <a:pt x="0" y="95"/>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3" name="Freeform 4632"/>
            <p:cNvSpPr>
              <a:spLocks/>
            </p:cNvSpPr>
            <p:nvPr/>
          </p:nvSpPr>
          <p:spPr bwMode="auto">
            <a:xfrm>
              <a:off x="4336" y="1701"/>
              <a:ext cx="37" cy="64"/>
            </a:xfrm>
            <a:custGeom>
              <a:avLst/>
              <a:gdLst>
                <a:gd name="T0" fmla="*/ 91 w 15"/>
                <a:gd name="T1" fmla="*/ 171 h 24"/>
                <a:gd name="T2" fmla="*/ 86 w 15"/>
                <a:gd name="T3" fmla="*/ 163 h 24"/>
                <a:gd name="T4" fmla="*/ 49 w 15"/>
                <a:gd name="T5" fmla="*/ 99 h 24"/>
                <a:gd name="T6" fmla="*/ 0 w 15"/>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4">
                  <a:moveTo>
                    <a:pt x="15" y="24"/>
                  </a:moveTo>
                  <a:cubicBezTo>
                    <a:pt x="15" y="23"/>
                    <a:pt x="15" y="23"/>
                    <a:pt x="14" y="23"/>
                  </a:cubicBezTo>
                  <a:cubicBezTo>
                    <a:pt x="8" y="14"/>
                    <a:pt x="8" y="14"/>
                    <a:pt x="8" y="14"/>
                  </a:cubicBezTo>
                  <a:cubicBezTo>
                    <a:pt x="0" y="0"/>
                    <a:pt x="0" y="0"/>
                    <a:pt x="0" y="0"/>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4" name="Freeform 4633"/>
            <p:cNvSpPr>
              <a:spLocks/>
            </p:cNvSpPr>
            <p:nvPr/>
          </p:nvSpPr>
          <p:spPr bwMode="auto">
            <a:xfrm>
              <a:off x="4376" y="1779"/>
              <a:ext cx="190" cy="309"/>
            </a:xfrm>
            <a:custGeom>
              <a:avLst/>
              <a:gdLst>
                <a:gd name="T0" fmla="*/ 450 w 76"/>
                <a:gd name="T1" fmla="*/ 306 h 116"/>
                <a:gd name="T2" fmla="*/ 420 w 76"/>
                <a:gd name="T3" fmla="*/ 461 h 116"/>
                <a:gd name="T4" fmla="*/ 420 w 76"/>
                <a:gd name="T5" fmla="*/ 525 h 116"/>
                <a:gd name="T6" fmla="*/ 475 w 76"/>
                <a:gd name="T7" fmla="*/ 823 h 116"/>
                <a:gd name="T8" fmla="*/ 370 w 76"/>
                <a:gd name="T9" fmla="*/ 738 h 116"/>
                <a:gd name="T10" fmla="*/ 195 w 76"/>
                <a:gd name="T11" fmla="*/ 581 h 116"/>
                <a:gd name="T12" fmla="*/ 195 w 76"/>
                <a:gd name="T13" fmla="*/ 581 h 116"/>
                <a:gd name="T14" fmla="*/ 175 w 76"/>
                <a:gd name="T15" fmla="*/ 559 h 116"/>
                <a:gd name="T16" fmla="*/ 100 w 76"/>
                <a:gd name="T17" fmla="*/ 426 h 116"/>
                <a:gd name="T18" fmla="*/ 100 w 76"/>
                <a:gd name="T19" fmla="*/ 328 h 116"/>
                <a:gd name="T20" fmla="*/ 95 w 76"/>
                <a:gd name="T21" fmla="*/ 226 h 116"/>
                <a:gd name="T22" fmla="*/ 58 w 76"/>
                <a:gd name="T23" fmla="*/ 99 h 116"/>
                <a:gd name="T24" fmla="*/ 58 w 76"/>
                <a:gd name="T25" fmla="*/ 99 h 116"/>
                <a:gd name="T26" fmla="*/ 50 w 76"/>
                <a:gd name="T27" fmla="*/ 93 h 116"/>
                <a:gd name="T28" fmla="*/ 0 w 76"/>
                <a:gd name="T29" fmla="*/ 0 h 1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6" h="116">
                  <a:moveTo>
                    <a:pt x="72" y="43"/>
                  </a:moveTo>
                  <a:cubicBezTo>
                    <a:pt x="71" y="48"/>
                    <a:pt x="66" y="59"/>
                    <a:pt x="67" y="65"/>
                  </a:cubicBezTo>
                  <a:cubicBezTo>
                    <a:pt x="67" y="74"/>
                    <a:pt x="67" y="74"/>
                    <a:pt x="67" y="74"/>
                  </a:cubicBezTo>
                  <a:cubicBezTo>
                    <a:pt x="67" y="86"/>
                    <a:pt x="68" y="101"/>
                    <a:pt x="76" y="116"/>
                  </a:cubicBezTo>
                  <a:cubicBezTo>
                    <a:pt x="70" y="112"/>
                    <a:pt x="65" y="108"/>
                    <a:pt x="59" y="104"/>
                  </a:cubicBezTo>
                  <a:cubicBezTo>
                    <a:pt x="49" y="97"/>
                    <a:pt x="39" y="90"/>
                    <a:pt x="31" y="82"/>
                  </a:cubicBezTo>
                  <a:cubicBezTo>
                    <a:pt x="31" y="82"/>
                    <a:pt x="31" y="82"/>
                    <a:pt x="31" y="82"/>
                  </a:cubicBezTo>
                  <a:cubicBezTo>
                    <a:pt x="30" y="81"/>
                    <a:pt x="29" y="80"/>
                    <a:pt x="28" y="79"/>
                  </a:cubicBezTo>
                  <a:cubicBezTo>
                    <a:pt x="23" y="73"/>
                    <a:pt x="19" y="67"/>
                    <a:pt x="16" y="60"/>
                  </a:cubicBezTo>
                  <a:cubicBezTo>
                    <a:pt x="15" y="56"/>
                    <a:pt x="15" y="51"/>
                    <a:pt x="16" y="46"/>
                  </a:cubicBezTo>
                  <a:cubicBezTo>
                    <a:pt x="16" y="42"/>
                    <a:pt x="16" y="37"/>
                    <a:pt x="15" y="32"/>
                  </a:cubicBezTo>
                  <a:cubicBezTo>
                    <a:pt x="14" y="26"/>
                    <a:pt x="11" y="20"/>
                    <a:pt x="9" y="14"/>
                  </a:cubicBezTo>
                  <a:cubicBezTo>
                    <a:pt x="9" y="14"/>
                    <a:pt x="9" y="14"/>
                    <a:pt x="9" y="14"/>
                  </a:cubicBezTo>
                  <a:cubicBezTo>
                    <a:pt x="9" y="13"/>
                    <a:pt x="8" y="13"/>
                    <a:pt x="8" y="13"/>
                  </a:cubicBezTo>
                  <a:cubicBezTo>
                    <a:pt x="8" y="11"/>
                    <a:pt x="0" y="1"/>
                    <a:pt x="0" y="0"/>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5" name="Freeform 4634"/>
            <p:cNvSpPr>
              <a:spLocks/>
            </p:cNvSpPr>
            <p:nvPr/>
          </p:nvSpPr>
          <p:spPr bwMode="auto">
            <a:xfrm>
              <a:off x="4356" y="1904"/>
              <a:ext cx="820" cy="827"/>
            </a:xfrm>
            <a:custGeom>
              <a:avLst/>
              <a:gdLst>
                <a:gd name="T0" fmla="*/ 0 w 328"/>
                <a:gd name="T1" fmla="*/ 2206 h 310"/>
                <a:gd name="T2" fmla="*/ 95 w 328"/>
                <a:gd name="T3" fmla="*/ 2078 h 310"/>
                <a:gd name="T4" fmla="*/ 150 w 328"/>
                <a:gd name="T5" fmla="*/ 1971 h 310"/>
                <a:gd name="T6" fmla="*/ 150 w 328"/>
                <a:gd name="T7" fmla="*/ 1971 h 310"/>
                <a:gd name="T8" fmla="*/ 245 w 328"/>
                <a:gd name="T9" fmla="*/ 1779 h 310"/>
                <a:gd name="T10" fmla="*/ 388 w 328"/>
                <a:gd name="T11" fmla="*/ 1531 h 310"/>
                <a:gd name="T12" fmla="*/ 495 w 328"/>
                <a:gd name="T13" fmla="*/ 1425 h 310"/>
                <a:gd name="T14" fmla="*/ 670 w 328"/>
                <a:gd name="T15" fmla="*/ 1203 h 310"/>
                <a:gd name="T16" fmla="*/ 970 w 328"/>
                <a:gd name="T17" fmla="*/ 1016 h 310"/>
                <a:gd name="T18" fmla="*/ 1208 w 328"/>
                <a:gd name="T19" fmla="*/ 1067 h 310"/>
                <a:gd name="T20" fmla="*/ 1463 w 328"/>
                <a:gd name="T21" fmla="*/ 1147 h 310"/>
                <a:gd name="T22" fmla="*/ 1645 w 328"/>
                <a:gd name="T23" fmla="*/ 1224 h 310"/>
                <a:gd name="T24" fmla="*/ 2050 w 328"/>
                <a:gd name="T25" fmla="*/ 1353 h 310"/>
                <a:gd name="T26" fmla="*/ 2050 w 328"/>
                <a:gd name="T27" fmla="*/ 1281 h 310"/>
                <a:gd name="T28" fmla="*/ 1650 w 328"/>
                <a:gd name="T29" fmla="*/ 1152 h 310"/>
                <a:gd name="T30" fmla="*/ 1475 w 328"/>
                <a:gd name="T31" fmla="*/ 1088 h 310"/>
                <a:gd name="T32" fmla="*/ 1220 w 328"/>
                <a:gd name="T33" fmla="*/ 1011 h 310"/>
                <a:gd name="T34" fmla="*/ 1070 w 328"/>
                <a:gd name="T35" fmla="*/ 990 h 310"/>
                <a:gd name="T36" fmla="*/ 975 w 328"/>
                <a:gd name="T37" fmla="*/ 968 h 310"/>
                <a:gd name="T38" fmla="*/ 675 w 328"/>
                <a:gd name="T39" fmla="*/ 662 h 310"/>
                <a:gd name="T40" fmla="*/ 613 w 328"/>
                <a:gd name="T41" fmla="*/ 576 h 310"/>
                <a:gd name="T42" fmla="*/ 620 w 328"/>
                <a:gd name="T43" fmla="*/ 576 h 310"/>
                <a:gd name="T44" fmla="*/ 500 w 328"/>
                <a:gd name="T45" fmla="*/ 192 h 310"/>
                <a:gd name="T46" fmla="*/ 495 w 328"/>
                <a:gd name="T47" fmla="*/ 128 h 310"/>
                <a:gd name="T48" fmla="*/ 495 w 328"/>
                <a:gd name="T49" fmla="*/ 0 h 3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8" h="310">
                  <a:moveTo>
                    <a:pt x="0" y="310"/>
                  </a:moveTo>
                  <a:cubicBezTo>
                    <a:pt x="6" y="304"/>
                    <a:pt x="12" y="298"/>
                    <a:pt x="15" y="292"/>
                  </a:cubicBezTo>
                  <a:cubicBezTo>
                    <a:pt x="18" y="287"/>
                    <a:pt x="20" y="282"/>
                    <a:pt x="24" y="277"/>
                  </a:cubicBezTo>
                  <a:cubicBezTo>
                    <a:pt x="24" y="277"/>
                    <a:pt x="24" y="277"/>
                    <a:pt x="24" y="277"/>
                  </a:cubicBezTo>
                  <a:cubicBezTo>
                    <a:pt x="30" y="269"/>
                    <a:pt x="35" y="259"/>
                    <a:pt x="39" y="250"/>
                  </a:cubicBezTo>
                  <a:cubicBezTo>
                    <a:pt x="45" y="238"/>
                    <a:pt x="51" y="225"/>
                    <a:pt x="62" y="215"/>
                  </a:cubicBezTo>
                  <a:cubicBezTo>
                    <a:pt x="67" y="209"/>
                    <a:pt x="73" y="205"/>
                    <a:pt x="79" y="200"/>
                  </a:cubicBezTo>
                  <a:cubicBezTo>
                    <a:pt x="90" y="192"/>
                    <a:pt x="101" y="184"/>
                    <a:pt x="107" y="169"/>
                  </a:cubicBezTo>
                  <a:cubicBezTo>
                    <a:pt x="114" y="151"/>
                    <a:pt x="124" y="138"/>
                    <a:pt x="155" y="143"/>
                  </a:cubicBezTo>
                  <a:cubicBezTo>
                    <a:pt x="166" y="147"/>
                    <a:pt x="176" y="149"/>
                    <a:pt x="193" y="150"/>
                  </a:cubicBezTo>
                  <a:cubicBezTo>
                    <a:pt x="205" y="151"/>
                    <a:pt x="220" y="156"/>
                    <a:pt x="234" y="161"/>
                  </a:cubicBezTo>
                  <a:cubicBezTo>
                    <a:pt x="243" y="165"/>
                    <a:pt x="254" y="169"/>
                    <a:pt x="263" y="172"/>
                  </a:cubicBezTo>
                  <a:cubicBezTo>
                    <a:pt x="287" y="177"/>
                    <a:pt x="305" y="181"/>
                    <a:pt x="328" y="190"/>
                  </a:cubicBezTo>
                  <a:cubicBezTo>
                    <a:pt x="328" y="180"/>
                    <a:pt x="328" y="180"/>
                    <a:pt x="328" y="180"/>
                  </a:cubicBezTo>
                  <a:cubicBezTo>
                    <a:pt x="305" y="172"/>
                    <a:pt x="288" y="168"/>
                    <a:pt x="264" y="162"/>
                  </a:cubicBezTo>
                  <a:cubicBezTo>
                    <a:pt x="255" y="160"/>
                    <a:pt x="246" y="156"/>
                    <a:pt x="236" y="153"/>
                  </a:cubicBezTo>
                  <a:cubicBezTo>
                    <a:pt x="222" y="148"/>
                    <a:pt x="208" y="142"/>
                    <a:pt x="195" y="142"/>
                  </a:cubicBezTo>
                  <a:cubicBezTo>
                    <a:pt x="186" y="141"/>
                    <a:pt x="178" y="140"/>
                    <a:pt x="171" y="139"/>
                  </a:cubicBezTo>
                  <a:cubicBezTo>
                    <a:pt x="167" y="138"/>
                    <a:pt x="157" y="136"/>
                    <a:pt x="156" y="136"/>
                  </a:cubicBezTo>
                  <a:cubicBezTo>
                    <a:pt x="137" y="129"/>
                    <a:pt x="124" y="118"/>
                    <a:pt x="108" y="93"/>
                  </a:cubicBezTo>
                  <a:cubicBezTo>
                    <a:pt x="105" y="89"/>
                    <a:pt x="102" y="85"/>
                    <a:pt x="98" y="81"/>
                  </a:cubicBezTo>
                  <a:cubicBezTo>
                    <a:pt x="99" y="81"/>
                    <a:pt x="99" y="81"/>
                    <a:pt x="99" y="81"/>
                  </a:cubicBezTo>
                  <a:cubicBezTo>
                    <a:pt x="81" y="62"/>
                    <a:pt x="80" y="44"/>
                    <a:pt x="80" y="27"/>
                  </a:cubicBezTo>
                  <a:cubicBezTo>
                    <a:pt x="79" y="18"/>
                    <a:pt x="79" y="18"/>
                    <a:pt x="79" y="18"/>
                  </a:cubicBezTo>
                  <a:cubicBezTo>
                    <a:pt x="78" y="13"/>
                    <a:pt x="78" y="5"/>
                    <a:pt x="79" y="0"/>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6" name="Freeform 4635"/>
            <p:cNvSpPr>
              <a:spLocks/>
            </p:cNvSpPr>
            <p:nvPr/>
          </p:nvSpPr>
          <p:spPr bwMode="auto">
            <a:xfrm>
              <a:off x="4111" y="2680"/>
              <a:ext cx="270" cy="115"/>
            </a:xfrm>
            <a:custGeom>
              <a:avLst/>
              <a:gdLst>
                <a:gd name="T0" fmla="*/ 0 w 108"/>
                <a:gd name="T1" fmla="*/ 308 h 43"/>
                <a:gd name="T2" fmla="*/ 313 w 108"/>
                <a:gd name="T3" fmla="*/ 136 h 43"/>
                <a:gd name="T4" fmla="*/ 408 w 108"/>
                <a:gd name="T5" fmla="*/ 115 h 43"/>
                <a:gd name="T6" fmla="*/ 638 w 108"/>
                <a:gd name="T7" fmla="*/ 35 h 43"/>
                <a:gd name="T8" fmla="*/ 675 w 108"/>
                <a:gd name="T9" fmla="*/ 0 h 43"/>
                <a:gd name="T10" fmla="*/ 620 w 108"/>
                <a:gd name="T11" fmla="*/ 128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8" h="43">
                  <a:moveTo>
                    <a:pt x="0" y="43"/>
                  </a:moveTo>
                  <a:cubicBezTo>
                    <a:pt x="15" y="32"/>
                    <a:pt x="32" y="24"/>
                    <a:pt x="50" y="19"/>
                  </a:cubicBezTo>
                  <a:cubicBezTo>
                    <a:pt x="65" y="16"/>
                    <a:pt x="65" y="16"/>
                    <a:pt x="65" y="16"/>
                  </a:cubicBezTo>
                  <a:cubicBezTo>
                    <a:pt x="77" y="14"/>
                    <a:pt x="89" y="12"/>
                    <a:pt x="102" y="5"/>
                  </a:cubicBezTo>
                  <a:cubicBezTo>
                    <a:pt x="104" y="3"/>
                    <a:pt x="106" y="2"/>
                    <a:pt x="108" y="0"/>
                  </a:cubicBezTo>
                  <a:cubicBezTo>
                    <a:pt x="105" y="6"/>
                    <a:pt x="104" y="13"/>
                    <a:pt x="99" y="18"/>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7" name="Freeform 4636"/>
            <p:cNvSpPr>
              <a:spLocks/>
            </p:cNvSpPr>
            <p:nvPr/>
          </p:nvSpPr>
          <p:spPr bwMode="auto">
            <a:xfrm>
              <a:off x="4026" y="2744"/>
              <a:ext cx="132" cy="48"/>
            </a:xfrm>
            <a:custGeom>
              <a:avLst/>
              <a:gdLst>
                <a:gd name="T0" fmla="*/ 0 w 53"/>
                <a:gd name="T1" fmla="*/ 51 h 18"/>
                <a:gd name="T2" fmla="*/ 329 w 53"/>
                <a:gd name="T3" fmla="*/ 21 h 18"/>
                <a:gd name="T4" fmla="*/ 212 w 53"/>
                <a:gd name="T5" fmla="*/ 128 h 18"/>
                <a:gd name="T6" fmla="*/ 0 60000 65536"/>
                <a:gd name="T7" fmla="*/ 0 60000 65536"/>
                <a:gd name="T8" fmla="*/ 0 60000 65536"/>
              </a:gdLst>
              <a:ahLst/>
              <a:cxnLst>
                <a:cxn ang="T6">
                  <a:pos x="T0" y="T1"/>
                </a:cxn>
                <a:cxn ang="T7">
                  <a:pos x="T2" y="T3"/>
                </a:cxn>
                <a:cxn ang="T8">
                  <a:pos x="T4" y="T5"/>
                </a:cxn>
              </a:cxnLst>
              <a:rect l="0" t="0" r="r" b="b"/>
              <a:pathLst>
                <a:path w="53" h="18">
                  <a:moveTo>
                    <a:pt x="0" y="7"/>
                  </a:moveTo>
                  <a:cubicBezTo>
                    <a:pt x="17" y="3"/>
                    <a:pt x="36" y="0"/>
                    <a:pt x="53" y="3"/>
                  </a:cubicBezTo>
                  <a:cubicBezTo>
                    <a:pt x="46" y="7"/>
                    <a:pt x="41" y="14"/>
                    <a:pt x="34" y="18"/>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8" name="Freeform 4637"/>
            <p:cNvSpPr>
              <a:spLocks/>
            </p:cNvSpPr>
            <p:nvPr/>
          </p:nvSpPr>
          <p:spPr bwMode="auto">
            <a:xfrm>
              <a:off x="4018" y="1939"/>
              <a:ext cx="685" cy="826"/>
            </a:xfrm>
            <a:custGeom>
              <a:avLst/>
              <a:gdLst>
                <a:gd name="T0" fmla="*/ 620 w 274"/>
                <a:gd name="T1" fmla="*/ 0 h 310"/>
                <a:gd name="T2" fmla="*/ 1050 w 274"/>
                <a:gd name="T3" fmla="*/ 163 h 310"/>
                <a:gd name="T4" fmla="*/ 1245 w 274"/>
                <a:gd name="T5" fmla="*/ 341 h 310"/>
                <a:gd name="T6" fmla="*/ 1495 w 274"/>
                <a:gd name="T7" fmla="*/ 589 h 310"/>
                <a:gd name="T8" fmla="*/ 1713 w 274"/>
                <a:gd name="T9" fmla="*/ 874 h 310"/>
                <a:gd name="T10" fmla="*/ 1483 w 274"/>
                <a:gd name="T11" fmla="*/ 1092 h 310"/>
                <a:gd name="T12" fmla="*/ 1320 w 274"/>
                <a:gd name="T13" fmla="*/ 1300 h 310"/>
                <a:gd name="T14" fmla="*/ 1208 w 274"/>
                <a:gd name="T15" fmla="*/ 1407 h 310"/>
                <a:gd name="T16" fmla="*/ 1063 w 274"/>
                <a:gd name="T17" fmla="*/ 1668 h 310"/>
                <a:gd name="T18" fmla="*/ 850 w 274"/>
                <a:gd name="T19" fmla="*/ 1974 h 310"/>
                <a:gd name="T20" fmla="*/ 633 w 274"/>
                <a:gd name="T21" fmla="*/ 2060 h 310"/>
                <a:gd name="T22" fmla="*/ 538 w 274"/>
                <a:gd name="T23" fmla="*/ 2081 h 310"/>
                <a:gd name="T24" fmla="*/ 425 w 274"/>
                <a:gd name="T25" fmla="*/ 2124 h 310"/>
                <a:gd name="T26" fmla="*/ 333 w 274"/>
                <a:gd name="T27" fmla="*/ 2129 h 310"/>
                <a:gd name="T28" fmla="*/ 0 w 274"/>
                <a:gd name="T29" fmla="*/ 2201 h 3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4" h="310">
                  <a:moveTo>
                    <a:pt x="99" y="0"/>
                  </a:moveTo>
                  <a:cubicBezTo>
                    <a:pt x="125" y="3"/>
                    <a:pt x="151" y="9"/>
                    <a:pt x="168" y="23"/>
                  </a:cubicBezTo>
                  <a:cubicBezTo>
                    <a:pt x="176" y="32"/>
                    <a:pt x="188" y="40"/>
                    <a:pt x="199" y="48"/>
                  </a:cubicBezTo>
                  <a:cubicBezTo>
                    <a:pt x="214" y="58"/>
                    <a:pt x="230" y="68"/>
                    <a:pt x="239" y="83"/>
                  </a:cubicBezTo>
                  <a:cubicBezTo>
                    <a:pt x="251" y="102"/>
                    <a:pt x="261" y="116"/>
                    <a:pt x="274" y="123"/>
                  </a:cubicBezTo>
                  <a:cubicBezTo>
                    <a:pt x="248" y="124"/>
                    <a:pt x="242" y="143"/>
                    <a:pt x="237" y="154"/>
                  </a:cubicBezTo>
                  <a:cubicBezTo>
                    <a:pt x="232" y="168"/>
                    <a:pt x="222" y="175"/>
                    <a:pt x="211" y="183"/>
                  </a:cubicBezTo>
                  <a:cubicBezTo>
                    <a:pt x="205" y="188"/>
                    <a:pt x="199" y="192"/>
                    <a:pt x="193" y="198"/>
                  </a:cubicBezTo>
                  <a:cubicBezTo>
                    <a:pt x="182" y="209"/>
                    <a:pt x="176" y="222"/>
                    <a:pt x="170" y="235"/>
                  </a:cubicBezTo>
                  <a:cubicBezTo>
                    <a:pt x="162" y="252"/>
                    <a:pt x="154" y="268"/>
                    <a:pt x="136" y="278"/>
                  </a:cubicBezTo>
                  <a:cubicBezTo>
                    <a:pt x="125" y="285"/>
                    <a:pt x="113" y="287"/>
                    <a:pt x="101" y="290"/>
                  </a:cubicBezTo>
                  <a:cubicBezTo>
                    <a:pt x="86" y="293"/>
                    <a:pt x="86" y="293"/>
                    <a:pt x="86" y="293"/>
                  </a:cubicBezTo>
                  <a:cubicBezTo>
                    <a:pt x="80" y="294"/>
                    <a:pt x="74" y="296"/>
                    <a:pt x="68" y="299"/>
                  </a:cubicBezTo>
                  <a:cubicBezTo>
                    <a:pt x="66" y="300"/>
                    <a:pt x="56" y="300"/>
                    <a:pt x="53" y="300"/>
                  </a:cubicBezTo>
                  <a:cubicBezTo>
                    <a:pt x="36" y="298"/>
                    <a:pt x="17" y="306"/>
                    <a:pt x="0" y="310"/>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39" name="Freeform 4638"/>
            <p:cNvSpPr>
              <a:spLocks/>
            </p:cNvSpPr>
            <p:nvPr/>
          </p:nvSpPr>
          <p:spPr bwMode="auto">
            <a:xfrm>
              <a:off x="4246" y="1768"/>
              <a:ext cx="212" cy="123"/>
            </a:xfrm>
            <a:custGeom>
              <a:avLst/>
              <a:gdLst>
                <a:gd name="T0" fmla="*/ 504 w 85"/>
                <a:gd name="T1" fmla="*/ 179 h 46"/>
                <a:gd name="T2" fmla="*/ 529 w 85"/>
                <a:gd name="T3" fmla="*/ 329 h 46"/>
                <a:gd name="T4" fmla="*/ 399 w 85"/>
                <a:gd name="T5" fmla="*/ 251 h 46"/>
                <a:gd name="T6" fmla="*/ 354 w 85"/>
                <a:gd name="T7" fmla="*/ 222 h 46"/>
                <a:gd name="T8" fmla="*/ 254 w 85"/>
                <a:gd name="T9" fmla="*/ 166 h 46"/>
                <a:gd name="T10" fmla="*/ 254 w 85"/>
                <a:gd name="T11" fmla="*/ 166 h 46"/>
                <a:gd name="T12" fmla="*/ 249 w 85"/>
                <a:gd name="T13" fmla="*/ 158 h 46"/>
                <a:gd name="T14" fmla="*/ 0 w 85"/>
                <a:gd name="T15" fmla="*/ 0 h 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5" h="46">
                  <a:moveTo>
                    <a:pt x="81" y="25"/>
                  </a:moveTo>
                  <a:cubicBezTo>
                    <a:pt x="83" y="32"/>
                    <a:pt x="83" y="40"/>
                    <a:pt x="85" y="46"/>
                  </a:cubicBezTo>
                  <a:cubicBezTo>
                    <a:pt x="78" y="42"/>
                    <a:pt x="72" y="38"/>
                    <a:pt x="64" y="35"/>
                  </a:cubicBezTo>
                  <a:cubicBezTo>
                    <a:pt x="57" y="31"/>
                    <a:pt x="57" y="31"/>
                    <a:pt x="57" y="31"/>
                  </a:cubicBezTo>
                  <a:cubicBezTo>
                    <a:pt x="52" y="29"/>
                    <a:pt x="46" y="26"/>
                    <a:pt x="41" y="23"/>
                  </a:cubicBezTo>
                  <a:cubicBezTo>
                    <a:pt x="41" y="23"/>
                    <a:pt x="41" y="23"/>
                    <a:pt x="41" y="23"/>
                  </a:cubicBezTo>
                  <a:cubicBezTo>
                    <a:pt x="40" y="23"/>
                    <a:pt x="40" y="23"/>
                    <a:pt x="40" y="22"/>
                  </a:cubicBezTo>
                  <a:cubicBezTo>
                    <a:pt x="27" y="15"/>
                    <a:pt x="12" y="10"/>
                    <a:pt x="0" y="0"/>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0" name="Freeform 4639"/>
            <p:cNvSpPr>
              <a:spLocks/>
            </p:cNvSpPr>
            <p:nvPr/>
          </p:nvSpPr>
          <p:spPr bwMode="auto">
            <a:xfrm>
              <a:off x="4101" y="1835"/>
              <a:ext cx="1075" cy="1058"/>
            </a:xfrm>
            <a:custGeom>
              <a:avLst/>
              <a:gdLst>
                <a:gd name="T0" fmla="*/ 0 w 430"/>
                <a:gd name="T1" fmla="*/ 2820 h 397"/>
                <a:gd name="T2" fmla="*/ 258 w 430"/>
                <a:gd name="T3" fmla="*/ 2628 h 397"/>
                <a:gd name="T4" fmla="*/ 288 w 430"/>
                <a:gd name="T5" fmla="*/ 2577 h 397"/>
                <a:gd name="T6" fmla="*/ 608 w 430"/>
                <a:gd name="T7" fmla="*/ 2257 h 397"/>
                <a:gd name="T8" fmla="*/ 608 w 430"/>
                <a:gd name="T9" fmla="*/ 2257 h 397"/>
                <a:gd name="T10" fmla="*/ 733 w 430"/>
                <a:gd name="T11" fmla="*/ 2236 h 397"/>
                <a:gd name="T12" fmla="*/ 958 w 430"/>
                <a:gd name="T13" fmla="*/ 1988 h 397"/>
                <a:gd name="T14" fmla="*/ 1000 w 430"/>
                <a:gd name="T15" fmla="*/ 1903 h 397"/>
                <a:gd name="T16" fmla="*/ 1145 w 430"/>
                <a:gd name="T17" fmla="*/ 1732 h 397"/>
                <a:gd name="T18" fmla="*/ 1300 w 430"/>
                <a:gd name="T19" fmla="*/ 1527 h 397"/>
                <a:gd name="T20" fmla="*/ 1313 w 430"/>
                <a:gd name="T21" fmla="*/ 1514 h 397"/>
                <a:gd name="T22" fmla="*/ 1550 w 430"/>
                <a:gd name="T23" fmla="*/ 1285 h 397"/>
                <a:gd name="T24" fmla="*/ 1925 w 430"/>
                <a:gd name="T25" fmla="*/ 1356 h 397"/>
                <a:gd name="T26" fmla="*/ 2688 w 430"/>
                <a:gd name="T27" fmla="*/ 1612 h 397"/>
                <a:gd name="T28" fmla="*/ 2688 w 430"/>
                <a:gd name="T29" fmla="*/ 1535 h 397"/>
                <a:gd name="T30" fmla="*/ 1933 w 430"/>
                <a:gd name="T31" fmla="*/ 1293 h 397"/>
                <a:gd name="T32" fmla="*/ 1775 w 430"/>
                <a:gd name="T33" fmla="*/ 1250 h 397"/>
                <a:gd name="T34" fmla="*/ 1645 w 430"/>
                <a:gd name="T35" fmla="*/ 1215 h 397"/>
                <a:gd name="T36" fmla="*/ 1538 w 430"/>
                <a:gd name="T37" fmla="*/ 994 h 397"/>
                <a:gd name="T38" fmla="*/ 1500 w 430"/>
                <a:gd name="T39" fmla="*/ 866 h 397"/>
                <a:gd name="T40" fmla="*/ 1233 w 430"/>
                <a:gd name="T41" fmla="*/ 562 h 397"/>
                <a:gd name="T42" fmla="*/ 1100 w 430"/>
                <a:gd name="T43" fmla="*/ 448 h 397"/>
                <a:gd name="T44" fmla="*/ 1013 w 430"/>
                <a:gd name="T45" fmla="*/ 312 h 397"/>
                <a:gd name="T46" fmla="*/ 970 w 430"/>
                <a:gd name="T47" fmla="*/ 243 h 397"/>
                <a:gd name="T48" fmla="*/ 925 w 430"/>
                <a:gd name="T49" fmla="*/ 184 h 397"/>
                <a:gd name="T50" fmla="*/ 925 w 430"/>
                <a:gd name="T51" fmla="*/ 184 h 397"/>
                <a:gd name="T52" fmla="*/ 870 w 430"/>
                <a:gd name="T53" fmla="*/ 0 h 3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30" h="397">
                  <a:moveTo>
                    <a:pt x="0" y="397"/>
                  </a:moveTo>
                  <a:cubicBezTo>
                    <a:pt x="15" y="392"/>
                    <a:pt x="31" y="382"/>
                    <a:pt x="41" y="370"/>
                  </a:cubicBezTo>
                  <a:cubicBezTo>
                    <a:pt x="46" y="363"/>
                    <a:pt x="46" y="363"/>
                    <a:pt x="46" y="363"/>
                  </a:cubicBezTo>
                  <a:cubicBezTo>
                    <a:pt x="61" y="346"/>
                    <a:pt x="78" y="327"/>
                    <a:pt x="97" y="318"/>
                  </a:cubicBezTo>
                  <a:cubicBezTo>
                    <a:pt x="97" y="318"/>
                    <a:pt x="97" y="318"/>
                    <a:pt x="97" y="318"/>
                  </a:cubicBezTo>
                  <a:cubicBezTo>
                    <a:pt x="103" y="317"/>
                    <a:pt x="110" y="317"/>
                    <a:pt x="117" y="315"/>
                  </a:cubicBezTo>
                  <a:cubicBezTo>
                    <a:pt x="135" y="309"/>
                    <a:pt x="144" y="294"/>
                    <a:pt x="153" y="280"/>
                  </a:cubicBezTo>
                  <a:cubicBezTo>
                    <a:pt x="160" y="268"/>
                    <a:pt x="160" y="268"/>
                    <a:pt x="160" y="268"/>
                  </a:cubicBezTo>
                  <a:cubicBezTo>
                    <a:pt x="167" y="259"/>
                    <a:pt x="175" y="251"/>
                    <a:pt x="183" y="244"/>
                  </a:cubicBezTo>
                  <a:cubicBezTo>
                    <a:pt x="192" y="235"/>
                    <a:pt x="202" y="226"/>
                    <a:pt x="208" y="215"/>
                  </a:cubicBezTo>
                  <a:cubicBezTo>
                    <a:pt x="210" y="213"/>
                    <a:pt x="210" y="213"/>
                    <a:pt x="210" y="213"/>
                  </a:cubicBezTo>
                  <a:cubicBezTo>
                    <a:pt x="220" y="194"/>
                    <a:pt x="226" y="185"/>
                    <a:pt x="248" y="181"/>
                  </a:cubicBezTo>
                  <a:cubicBezTo>
                    <a:pt x="269" y="177"/>
                    <a:pt x="294" y="187"/>
                    <a:pt x="308" y="191"/>
                  </a:cubicBezTo>
                  <a:cubicBezTo>
                    <a:pt x="351" y="205"/>
                    <a:pt x="393" y="220"/>
                    <a:pt x="430" y="227"/>
                  </a:cubicBezTo>
                  <a:cubicBezTo>
                    <a:pt x="430" y="216"/>
                    <a:pt x="430" y="216"/>
                    <a:pt x="430" y="216"/>
                  </a:cubicBezTo>
                  <a:cubicBezTo>
                    <a:pt x="393" y="209"/>
                    <a:pt x="351" y="195"/>
                    <a:pt x="309" y="182"/>
                  </a:cubicBezTo>
                  <a:cubicBezTo>
                    <a:pt x="302" y="180"/>
                    <a:pt x="293" y="177"/>
                    <a:pt x="284" y="176"/>
                  </a:cubicBezTo>
                  <a:cubicBezTo>
                    <a:pt x="276" y="174"/>
                    <a:pt x="263" y="171"/>
                    <a:pt x="263" y="171"/>
                  </a:cubicBezTo>
                  <a:cubicBezTo>
                    <a:pt x="255" y="168"/>
                    <a:pt x="250" y="153"/>
                    <a:pt x="246" y="140"/>
                  </a:cubicBezTo>
                  <a:cubicBezTo>
                    <a:pt x="245" y="133"/>
                    <a:pt x="243" y="126"/>
                    <a:pt x="240" y="122"/>
                  </a:cubicBezTo>
                  <a:cubicBezTo>
                    <a:pt x="230" y="102"/>
                    <a:pt x="213" y="90"/>
                    <a:pt x="197" y="79"/>
                  </a:cubicBezTo>
                  <a:cubicBezTo>
                    <a:pt x="190" y="74"/>
                    <a:pt x="183" y="69"/>
                    <a:pt x="176" y="63"/>
                  </a:cubicBezTo>
                  <a:cubicBezTo>
                    <a:pt x="169" y="58"/>
                    <a:pt x="165" y="51"/>
                    <a:pt x="162" y="44"/>
                  </a:cubicBezTo>
                  <a:cubicBezTo>
                    <a:pt x="155" y="34"/>
                    <a:pt x="155" y="34"/>
                    <a:pt x="155" y="34"/>
                  </a:cubicBezTo>
                  <a:cubicBezTo>
                    <a:pt x="153" y="31"/>
                    <a:pt x="151" y="28"/>
                    <a:pt x="148" y="26"/>
                  </a:cubicBezTo>
                  <a:cubicBezTo>
                    <a:pt x="148" y="26"/>
                    <a:pt x="148" y="26"/>
                    <a:pt x="148" y="26"/>
                  </a:cubicBezTo>
                  <a:cubicBezTo>
                    <a:pt x="147" y="17"/>
                    <a:pt x="142" y="9"/>
                    <a:pt x="139" y="0"/>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1" name="Freeform 4640"/>
            <p:cNvSpPr>
              <a:spLocks/>
            </p:cNvSpPr>
            <p:nvPr/>
          </p:nvSpPr>
          <p:spPr bwMode="auto">
            <a:xfrm>
              <a:off x="4021" y="2675"/>
              <a:ext cx="295" cy="218"/>
            </a:xfrm>
            <a:custGeom>
              <a:avLst/>
              <a:gdLst>
                <a:gd name="T0" fmla="*/ 0 w 118"/>
                <a:gd name="T1" fmla="*/ 0 h 82"/>
                <a:gd name="T2" fmla="*/ 388 w 118"/>
                <a:gd name="T3" fmla="*/ 106 h 82"/>
                <a:gd name="T4" fmla="*/ 570 w 118"/>
                <a:gd name="T5" fmla="*/ 56 h 82"/>
                <a:gd name="T6" fmla="*/ 613 w 118"/>
                <a:gd name="T7" fmla="*/ 43 h 82"/>
                <a:gd name="T8" fmla="*/ 738 w 118"/>
                <a:gd name="T9" fmla="*/ 21 h 82"/>
                <a:gd name="T10" fmla="*/ 470 w 118"/>
                <a:gd name="T11" fmla="*/ 319 h 82"/>
                <a:gd name="T12" fmla="*/ 433 w 118"/>
                <a:gd name="T13" fmla="*/ 367 h 82"/>
                <a:gd name="T14" fmla="*/ 208 w 118"/>
                <a:gd name="T15" fmla="*/ 580 h 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8" h="82">
                  <a:moveTo>
                    <a:pt x="0" y="0"/>
                  </a:moveTo>
                  <a:cubicBezTo>
                    <a:pt x="18" y="18"/>
                    <a:pt x="40" y="19"/>
                    <a:pt x="62" y="15"/>
                  </a:cubicBezTo>
                  <a:cubicBezTo>
                    <a:pt x="73" y="14"/>
                    <a:pt x="81" y="11"/>
                    <a:pt x="91" y="8"/>
                  </a:cubicBezTo>
                  <a:cubicBezTo>
                    <a:pt x="98" y="6"/>
                    <a:pt x="98" y="6"/>
                    <a:pt x="98" y="6"/>
                  </a:cubicBezTo>
                  <a:cubicBezTo>
                    <a:pt x="104" y="4"/>
                    <a:pt x="111" y="3"/>
                    <a:pt x="118" y="3"/>
                  </a:cubicBezTo>
                  <a:cubicBezTo>
                    <a:pt x="102" y="14"/>
                    <a:pt x="87" y="30"/>
                    <a:pt x="75" y="45"/>
                  </a:cubicBezTo>
                  <a:cubicBezTo>
                    <a:pt x="69" y="52"/>
                    <a:pt x="69" y="52"/>
                    <a:pt x="69" y="52"/>
                  </a:cubicBezTo>
                  <a:cubicBezTo>
                    <a:pt x="59" y="63"/>
                    <a:pt x="47" y="77"/>
                    <a:pt x="33" y="82"/>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2" name="Freeform 4641"/>
            <p:cNvSpPr>
              <a:spLocks/>
            </p:cNvSpPr>
            <p:nvPr/>
          </p:nvSpPr>
          <p:spPr bwMode="auto">
            <a:xfrm>
              <a:off x="4018" y="2672"/>
              <a:ext cx="238" cy="43"/>
            </a:xfrm>
            <a:custGeom>
              <a:avLst/>
              <a:gdLst>
                <a:gd name="T0" fmla="*/ 596 w 95"/>
                <a:gd name="T1" fmla="*/ 22 h 16"/>
                <a:gd name="T2" fmla="*/ 564 w 95"/>
                <a:gd name="T3" fmla="*/ 30 h 16"/>
                <a:gd name="T4" fmla="*/ 388 w 95"/>
                <a:gd name="T5" fmla="*/ 81 h 16"/>
                <a:gd name="T6" fmla="*/ 0 w 95"/>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16">
                  <a:moveTo>
                    <a:pt x="95" y="3"/>
                  </a:moveTo>
                  <a:cubicBezTo>
                    <a:pt x="90" y="4"/>
                    <a:pt x="90" y="4"/>
                    <a:pt x="90" y="4"/>
                  </a:cubicBezTo>
                  <a:cubicBezTo>
                    <a:pt x="81" y="7"/>
                    <a:pt x="72" y="10"/>
                    <a:pt x="62" y="11"/>
                  </a:cubicBezTo>
                  <a:cubicBezTo>
                    <a:pt x="42" y="15"/>
                    <a:pt x="17" y="16"/>
                    <a:pt x="0" y="0"/>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3" name="Freeform 4642"/>
            <p:cNvSpPr>
              <a:spLocks/>
            </p:cNvSpPr>
            <p:nvPr/>
          </p:nvSpPr>
          <p:spPr bwMode="auto">
            <a:xfrm>
              <a:off x="4256" y="1819"/>
              <a:ext cx="487" cy="861"/>
            </a:xfrm>
            <a:custGeom>
              <a:avLst/>
              <a:gdLst>
                <a:gd name="T0" fmla="*/ 0 w 195"/>
                <a:gd name="T1" fmla="*/ 0 h 323"/>
                <a:gd name="T2" fmla="*/ 212 w 195"/>
                <a:gd name="T3" fmla="*/ 56 h 323"/>
                <a:gd name="T4" fmla="*/ 317 w 195"/>
                <a:gd name="T5" fmla="*/ 120 h 323"/>
                <a:gd name="T6" fmla="*/ 362 w 195"/>
                <a:gd name="T7" fmla="*/ 141 h 323"/>
                <a:gd name="T8" fmla="*/ 554 w 195"/>
                <a:gd name="T9" fmla="*/ 307 h 323"/>
                <a:gd name="T10" fmla="*/ 592 w 195"/>
                <a:gd name="T11" fmla="*/ 376 h 323"/>
                <a:gd name="T12" fmla="*/ 692 w 195"/>
                <a:gd name="T13" fmla="*/ 520 h 323"/>
                <a:gd name="T14" fmla="*/ 824 w 195"/>
                <a:gd name="T15" fmla="*/ 632 h 323"/>
                <a:gd name="T16" fmla="*/ 1086 w 195"/>
                <a:gd name="T17" fmla="*/ 925 h 323"/>
                <a:gd name="T18" fmla="*/ 1124 w 195"/>
                <a:gd name="T19" fmla="*/ 1045 h 323"/>
                <a:gd name="T20" fmla="*/ 1216 w 195"/>
                <a:gd name="T21" fmla="*/ 1272 h 323"/>
                <a:gd name="T22" fmla="*/ 1154 w 195"/>
                <a:gd name="T23" fmla="*/ 1280 h 323"/>
                <a:gd name="T24" fmla="*/ 892 w 195"/>
                <a:gd name="T25" fmla="*/ 1535 h 323"/>
                <a:gd name="T26" fmla="*/ 887 w 195"/>
                <a:gd name="T27" fmla="*/ 1549 h 323"/>
                <a:gd name="T28" fmla="*/ 729 w 195"/>
                <a:gd name="T29" fmla="*/ 1754 h 323"/>
                <a:gd name="T30" fmla="*/ 587 w 195"/>
                <a:gd name="T31" fmla="*/ 1925 h 323"/>
                <a:gd name="T32" fmla="*/ 542 w 195"/>
                <a:gd name="T33" fmla="*/ 2010 h 323"/>
                <a:gd name="T34" fmla="*/ 337 w 195"/>
                <a:gd name="T35" fmla="*/ 2244 h 323"/>
                <a:gd name="T36" fmla="*/ 175 w 195"/>
                <a:gd name="T37" fmla="*/ 2282 h 323"/>
                <a:gd name="T38" fmla="*/ 42 w 195"/>
                <a:gd name="T39" fmla="*/ 2295 h 323"/>
                <a:gd name="T40" fmla="*/ 42 w 195"/>
                <a:gd name="T41" fmla="*/ 2287 h 3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5" h="323">
                  <a:moveTo>
                    <a:pt x="0" y="0"/>
                  </a:moveTo>
                  <a:cubicBezTo>
                    <a:pt x="11" y="1"/>
                    <a:pt x="23" y="5"/>
                    <a:pt x="34" y="8"/>
                  </a:cubicBezTo>
                  <a:cubicBezTo>
                    <a:pt x="40" y="11"/>
                    <a:pt x="46" y="14"/>
                    <a:pt x="51" y="17"/>
                  </a:cubicBezTo>
                  <a:cubicBezTo>
                    <a:pt x="58" y="20"/>
                    <a:pt x="58" y="20"/>
                    <a:pt x="58" y="20"/>
                  </a:cubicBezTo>
                  <a:cubicBezTo>
                    <a:pt x="70" y="26"/>
                    <a:pt x="82" y="32"/>
                    <a:pt x="89" y="43"/>
                  </a:cubicBezTo>
                  <a:cubicBezTo>
                    <a:pt x="95" y="53"/>
                    <a:pt x="95" y="53"/>
                    <a:pt x="95" y="53"/>
                  </a:cubicBezTo>
                  <a:cubicBezTo>
                    <a:pt x="99" y="60"/>
                    <a:pt x="103" y="67"/>
                    <a:pt x="111" y="73"/>
                  </a:cubicBezTo>
                  <a:cubicBezTo>
                    <a:pt x="118" y="79"/>
                    <a:pt x="125" y="84"/>
                    <a:pt x="132" y="89"/>
                  </a:cubicBezTo>
                  <a:cubicBezTo>
                    <a:pt x="149" y="100"/>
                    <a:pt x="165" y="111"/>
                    <a:pt x="174" y="130"/>
                  </a:cubicBezTo>
                  <a:cubicBezTo>
                    <a:pt x="176" y="134"/>
                    <a:pt x="178" y="141"/>
                    <a:pt x="180" y="147"/>
                  </a:cubicBezTo>
                  <a:cubicBezTo>
                    <a:pt x="183" y="160"/>
                    <a:pt x="187" y="174"/>
                    <a:pt x="195" y="179"/>
                  </a:cubicBezTo>
                  <a:cubicBezTo>
                    <a:pt x="192" y="180"/>
                    <a:pt x="188" y="180"/>
                    <a:pt x="185" y="180"/>
                  </a:cubicBezTo>
                  <a:cubicBezTo>
                    <a:pt x="161" y="185"/>
                    <a:pt x="154" y="198"/>
                    <a:pt x="143" y="216"/>
                  </a:cubicBezTo>
                  <a:cubicBezTo>
                    <a:pt x="142" y="218"/>
                    <a:pt x="142" y="218"/>
                    <a:pt x="142" y="218"/>
                  </a:cubicBezTo>
                  <a:cubicBezTo>
                    <a:pt x="136" y="229"/>
                    <a:pt x="127" y="238"/>
                    <a:pt x="117" y="247"/>
                  </a:cubicBezTo>
                  <a:cubicBezTo>
                    <a:pt x="109" y="254"/>
                    <a:pt x="101" y="262"/>
                    <a:pt x="94" y="271"/>
                  </a:cubicBezTo>
                  <a:cubicBezTo>
                    <a:pt x="87" y="283"/>
                    <a:pt x="87" y="283"/>
                    <a:pt x="87" y="283"/>
                  </a:cubicBezTo>
                  <a:cubicBezTo>
                    <a:pt x="78" y="297"/>
                    <a:pt x="70" y="311"/>
                    <a:pt x="54" y="316"/>
                  </a:cubicBezTo>
                  <a:cubicBezTo>
                    <a:pt x="45" y="319"/>
                    <a:pt x="37" y="321"/>
                    <a:pt x="28" y="321"/>
                  </a:cubicBezTo>
                  <a:cubicBezTo>
                    <a:pt x="23" y="321"/>
                    <a:pt x="12" y="322"/>
                    <a:pt x="7" y="323"/>
                  </a:cubicBezTo>
                  <a:cubicBezTo>
                    <a:pt x="7" y="322"/>
                    <a:pt x="7" y="322"/>
                    <a:pt x="7" y="322"/>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4" name="Freeform 4643"/>
            <p:cNvSpPr>
              <a:spLocks/>
            </p:cNvSpPr>
            <p:nvPr/>
          </p:nvSpPr>
          <p:spPr bwMode="auto">
            <a:xfrm>
              <a:off x="4241" y="1768"/>
              <a:ext cx="62" cy="51"/>
            </a:xfrm>
            <a:custGeom>
              <a:avLst/>
              <a:gdLst>
                <a:gd name="T0" fmla="*/ 0 w 25"/>
                <a:gd name="T1" fmla="*/ 0 h 19"/>
                <a:gd name="T2" fmla="*/ 154 w 25"/>
                <a:gd name="T3" fmla="*/ 137 h 19"/>
                <a:gd name="T4" fmla="*/ 37 w 25"/>
                <a:gd name="T5" fmla="*/ 129 h 19"/>
                <a:gd name="T6" fmla="*/ 0 60000 65536"/>
                <a:gd name="T7" fmla="*/ 0 60000 65536"/>
                <a:gd name="T8" fmla="*/ 0 60000 65536"/>
              </a:gdLst>
              <a:ahLst/>
              <a:cxnLst>
                <a:cxn ang="T6">
                  <a:pos x="T0" y="T1"/>
                </a:cxn>
                <a:cxn ang="T7">
                  <a:pos x="T2" y="T3"/>
                </a:cxn>
                <a:cxn ang="T8">
                  <a:pos x="T4" y="T5"/>
                </a:cxn>
              </a:cxnLst>
              <a:rect l="0" t="0" r="r" b="b"/>
              <a:pathLst>
                <a:path w="25" h="19">
                  <a:moveTo>
                    <a:pt x="0" y="0"/>
                  </a:moveTo>
                  <a:cubicBezTo>
                    <a:pt x="9" y="6"/>
                    <a:pt x="16" y="13"/>
                    <a:pt x="25" y="19"/>
                  </a:cubicBezTo>
                  <a:cubicBezTo>
                    <a:pt x="19" y="18"/>
                    <a:pt x="12" y="19"/>
                    <a:pt x="6" y="18"/>
                  </a:cubicBezTo>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5" name="Freeform 4644"/>
            <p:cNvSpPr>
              <a:spLocks/>
            </p:cNvSpPr>
            <p:nvPr/>
          </p:nvSpPr>
          <p:spPr bwMode="auto">
            <a:xfrm>
              <a:off x="3773" y="1501"/>
              <a:ext cx="1403" cy="1432"/>
            </a:xfrm>
            <a:custGeom>
              <a:avLst/>
              <a:gdLst>
                <a:gd name="T0" fmla="*/ 2934 w 561"/>
                <a:gd name="T1" fmla="*/ 2163 h 537"/>
                <a:gd name="T2" fmla="*/ 2526 w 561"/>
                <a:gd name="T3" fmla="*/ 2061 h 537"/>
                <a:gd name="T4" fmla="*/ 2133 w 561"/>
                <a:gd name="T5" fmla="*/ 1736 h 537"/>
                <a:gd name="T6" fmla="*/ 2076 w 561"/>
                <a:gd name="T7" fmla="*/ 1651 h 537"/>
                <a:gd name="T8" fmla="*/ 1951 w 561"/>
                <a:gd name="T9" fmla="*/ 1203 h 537"/>
                <a:gd name="T10" fmla="*/ 1963 w 561"/>
                <a:gd name="T11" fmla="*/ 925 h 537"/>
                <a:gd name="T12" fmla="*/ 1788 w 561"/>
                <a:gd name="T13" fmla="*/ 611 h 537"/>
                <a:gd name="T14" fmla="*/ 1851 w 561"/>
                <a:gd name="T15" fmla="*/ 739 h 537"/>
                <a:gd name="T16" fmla="*/ 1933 w 561"/>
                <a:gd name="T17" fmla="*/ 1080 h 537"/>
                <a:gd name="T18" fmla="*/ 1926 w 561"/>
                <a:gd name="T19" fmla="*/ 1267 h 537"/>
                <a:gd name="T20" fmla="*/ 1876 w 561"/>
                <a:gd name="T21" fmla="*/ 1480 h 537"/>
                <a:gd name="T22" fmla="*/ 1701 w 561"/>
                <a:gd name="T23" fmla="*/ 1323 h 537"/>
                <a:gd name="T24" fmla="*/ 1608 w 561"/>
                <a:gd name="T25" fmla="*/ 1165 h 537"/>
                <a:gd name="T26" fmla="*/ 1601 w 561"/>
                <a:gd name="T27" fmla="*/ 968 h 537"/>
                <a:gd name="T28" fmla="*/ 1563 w 561"/>
                <a:gd name="T29" fmla="*/ 840 h 537"/>
                <a:gd name="T30" fmla="*/ 1551 w 561"/>
                <a:gd name="T31" fmla="*/ 803 h 537"/>
                <a:gd name="T32" fmla="*/ 1571 w 561"/>
                <a:gd name="T33" fmla="*/ 248 h 537"/>
                <a:gd name="T34" fmla="*/ 1526 w 561"/>
                <a:gd name="T35" fmla="*/ 456 h 537"/>
                <a:gd name="T36" fmla="*/ 1496 w 561"/>
                <a:gd name="T37" fmla="*/ 696 h 537"/>
                <a:gd name="T38" fmla="*/ 1433 w 561"/>
                <a:gd name="T39" fmla="*/ 555 h 537"/>
                <a:gd name="T40" fmla="*/ 925 w 561"/>
                <a:gd name="T41" fmla="*/ 0 h 537"/>
                <a:gd name="T42" fmla="*/ 1433 w 561"/>
                <a:gd name="T43" fmla="*/ 632 h 537"/>
                <a:gd name="T44" fmla="*/ 1521 w 561"/>
                <a:gd name="T45" fmla="*/ 819 h 537"/>
                <a:gd name="T46" fmla="*/ 1571 w 561"/>
                <a:gd name="T47" fmla="*/ 973 h 537"/>
                <a:gd name="T48" fmla="*/ 1583 w 561"/>
                <a:gd name="T49" fmla="*/ 1173 h 537"/>
                <a:gd name="T50" fmla="*/ 1250 w 561"/>
                <a:gd name="T51" fmla="*/ 1152 h 537"/>
                <a:gd name="T52" fmla="*/ 688 w 561"/>
                <a:gd name="T53" fmla="*/ 904 h 537"/>
                <a:gd name="T54" fmla="*/ 1663 w 561"/>
                <a:gd name="T55" fmla="*/ 1331 h 537"/>
                <a:gd name="T56" fmla="*/ 2108 w 561"/>
                <a:gd name="T57" fmla="*/ 1757 h 537"/>
                <a:gd name="T58" fmla="*/ 2096 w 561"/>
                <a:gd name="T59" fmla="*/ 2261 h 537"/>
                <a:gd name="T60" fmla="*/ 1821 w 561"/>
                <a:gd name="T61" fmla="*/ 2573 h 537"/>
                <a:gd name="T62" fmla="*/ 1463 w 561"/>
                <a:gd name="T63" fmla="*/ 3144 h 537"/>
                <a:gd name="T64" fmla="*/ 1150 w 561"/>
                <a:gd name="T65" fmla="*/ 3251 h 537"/>
                <a:gd name="T66" fmla="*/ 945 w 561"/>
                <a:gd name="T67" fmla="*/ 3299 h 537"/>
                <a:gd name="T68" fmla="*/ 550 w 561"/>
                <a:gd name="T69" fmla="*/ 3371 h 537"/>
                <a:gd name="T70" fmla="*/ 188 w 561"/>
                <a:gd name="T71" fmla="*/ 3221 h 537"/>
                <a:gd name="T72" fmla="*/ 633 w 561"/>
                <a:gd name="T73" fmla="*/ 3379 h 537"/>
                <a:gd name="T74" fmla="*/ 845 w 561"/>
                <a:gd name="T75" fmla="*/ 3427 h 537"/>
                <a:gd name="T76" fmla="*/ 0 w 561"/>
                <a:gd name="T77" fmla="*/ 3613 h 537"/>
                <a:gd name="T78" fmla="*/ 795 w 561"/>
                <a:gd name="T79" fmla="*/ 3507 h 537"/>
                <a:gd name="T80" fmla="*/ 1158 w 561"/>
                <a:gd name="T81" fmla="*/ 3277 h 537"/>
                <a:gd name="T82" fmla="*/ 1483 w 561"/>
                <a:gd name="T83" fmla="*/ 3179 h 537"/>
                <a:gd name="T84" fmla="*/ 1458 w 561"/>
                <a:gd name="T85" fmla="*/ 3256 h 537"/>
                <a:gd name="T86" fmla="*/ 1288 w 561"/>
                <a:gd name="T87" fmla="*/ 3549 h 537"/>
                <a:gd name="T88" fmla="*/ 1458 w 561"/>
                <a:gd name="T89" fmla="*/ 3307 h 537"/>
                <a:gd name="T90" fmla="*/ 1551 w 561"/>
                <a:gd name="T91" fmla="*/ 3149 h 537"/>
                <a:gd name="T92" fmla="*/ 1608 w 561"/>
                <a:gd name="T93" fmla="*/ 3043 h 537"/>
                <a:gd name="T94" fmla="*/ 1846 w 561"/>
                <a:gd name="T95" fmla="*/ 2603 h 537"/>
                <a:gd name="T96" fmla="*/ 2126 w 561"/>
                <a:gd name="T97" fmla="*/ 2275 h 537"/>
                <a:gd name="T98" fmla="*/ 2663 w 561"/>
                <a:gd name="T99" fmla="*/ 2141 h 537"/>
                <a:gd name="T100" fmla="*/ 3101 w 561"/>
                <a:gd name="T101" fmla="*/ 2296 h 537"/>
                <a:gd name="T102" fmla="*/ 3509 w 561"/>
                <a:gd name="T103" fmla="*/ 2355 h 5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61" h="537">
                  <a:moveTo>
                    <a:pt x="497" y="313"/>
                  </a:moveTo>
                  <a:cubicBezTo>
                    <a:pt x="488" y="311"/>
                    <a:pt x="479" y="307"/>
                    <a:pt x="469" y="304"/>
                  </a:cubicBezTo>
                  <a:cubicBezTo>
                    <a:pt x="455" y="299"/>
                    <a:pt x="441" y="293"/>
                    <a:pt x="428" y="293"/>
                  </a:cubicBezTo>
                  <a:cubicBezTo>
                    <a:pt x="419" y="292"/>
                    <a:pt x="411" y="291"/>
                    <a:pt x="404" y="290"/>
                  </a:cubicBezTo>
                  <a:cubicBezTo>
                    <a:pt x="400" y="289"/>
                    <a:pt x="390" y="287"/>
                    <a:pt x="389" y="287"/>
                  </a:cubicBezTo>
                  <a:cubicBezTo>
                    <a:pt x="370" y="280"/>
                    <a:pt x="357" y="269"/>
                    <a:pt x="341" y="244"/>
                  </a:cubicBezTo>
                  <a:cubicBezTo>
                    <a:pt x="338" y="240"/>
                    <a:pt x="335" y="236"/>
                    <a:pt x="331" y="232"/>
                  </a:cubicBezTo>
                  <a:cubicBezTo>
                    <a:pt x="332" y="232"/>
                    <a:pt x="332" y="232"/>
                    <a:pt x="332" y="232"/>
                  </a:cubicBezTo>
                  <a:cubicBezTo>
                    <a:pt x="314" y="213"/>
                    <a:pt x="313" y="195"/>
                    <a:pt x="313" y="178"/>
                  </a:cubicBezTo>
                  <a:cubicBezTo>
                    <a:pt x="312" y="169"/>
                    <a:pt x="312" y="169"/>
                    <a:pt x="312" y="169"/>
                  </a:cubicBezTo>
                  <a:cubicBezTo>
                    <a:pt x="312" y="164"/>
                    <a:pt x="313" y="159"/>
                    <a:pt x="314" y="153"/>
                  </a:cubicBezTo>
                  <a:cubicBezTo>
                    <a:pt x="315" y="146"/>
                    <a:pt x="316" y="139"/>
                    <a:pt x="314" y="130"/>
                  </a:cubicBezTo>
                  <a:cubicBezTo>
                    <a:pt x="312" y="119"/>
                    <a:pt x="304" y="108"/>
                    <a:pt x="297" y="98"/>
                  </a:cubicBezTo>
                  <a:cubicBezTo>
                    <a:pt x="286" y="86"/>
                    <a:pt x="286" y="86"/>
                    <a:pt x="286" y="86"/>
                  </a:cubicBezTo>
                  <a:cubicBezTo>
                    <a:pt x="286" y="86"/>
                    <a:pt x="286" y="86"/>
                    <a:pt x="286" y="86"/>
                  </a:cubicBezTo>
                  <a:cubicBezTo>
                    <a:pt x="296" y="104"/>
                    <a:pt x="296" y="104"/>
                    <a:pt x="296" y="104"/>
                  </a:cubicBezTo>
                  <a:cubicBezTo>
                    <a:pt x="304" y="114"/>
                    <a:pt x="307" y="121"/>
                    <a:pt x="310" y="132"/>
                  </a:cubicBezTo>
                  <a:cubicBezTo>
                    <a:pt x="311" y="139"/>
                    <a:pt x="310" y="145"/>
                    <a:pt x="309" y="152"/>
                  </a:cubicBezTo>
                  <a:cubicBezTo>
                    <a:pt x="308" y="158"/>
                    <a:pt x="307" y="163"/>
                    <a:pt x="308" y="169"/>
                  </a:cubicBezTo>
                  <a:cubicBezTo>
                    <a:pt x="308" y="178"/>
                    <a:pt x="308" y="178"/>
                    <a:pt x="308" y="178"/>
                  </a:cubicBezTo>
                  <a:cubicBezTo>
                    <a:pt x="308" y="190"/>
                    <a:pt x="309" y="205"/>
                    <a:pt x="317" y="220"/>
                  </a:cubicBezTo>
                  <a:cubicBezTo>
                    <a:pt x="311" y="216"/>
                    <a:pt x="306" y="212"/>
                    <a:pt x="300" y="208"/>
                  </a:cubicBezTo>
                  <a:cubicBezTo>
                    <a:pt x="290" y="201"/>
                    <a:pt x="280" y="194"/>
                    <a:pt x="272" y="186"/>
                  </a:cubicBezTo>
                  <a:cubicBezTo>
                    <a:pt x="272" y="186"/>
                    <a:pt x="272" y="186"/>
                    <a:pt x="272" y="186"/>
                  </a:cubicBezTo>
                  <a:cubicBezTo>
                    <a:pt x="271" y="185"/>
                    <a:pt x="270" y="184"/>
                    <a:pt x="269" y="183"/>
                  </a:cubicBezTo>
                  <a:cubicBezTo>
                    <a:pt x="264" y="177"/>
                    <a:pt x="260" y="171"/>
                    <a:pt x="257" y="164"/>
                  </a:cubicBezTo>
                  <a:cubicBezTo>
                    <a:pt x="256" y="160"/>
                    <a:pt x="256" y="155"/>
                    <a:pt x="257" y="150"/>
                  </a:cubicBezTo>
                  <a:cubicBezTo>
                    <a:pt x="257" y="146"/>
                    <a:pt x="257" y="141"/>
                    <a:pt x="256" y="136"/>
                  </a:cubicBezTo>
                  <a:cubicBezTo>
                    <a:pt x="255" y="130"/>
                    <a:pt x="252" y="124"/>
                    <a:pt x="250" y="118"/>
                  </a:cubicBezTo>
                  <a:cubicBezTo>
                    <a:pt x="250" y="118"/>
                    <a:pt x="250" y="118"/>
                    <a:pt x="250" y="118"/>
                  </a:cubicBezTo>
                  <a:cubicBezTo>
                    <a:pt x="250" y="117"/>
                    <a:pt x="249" y="117"/>
                    <a:pt x="249" y="117"/>
                  </a:cubicBezTo>
                  <a:cubicBezTo>
                    <a:pt x="249" y="115"/>
                    <a:pt x="248" y="114"/>
                    <a:pt x="248" y="113"/>
                  </a:cubicBezTo>
                  <a:cubicBezTo>
                    <a:pt x="242" y="100"/>
                    <a:pt x="246" y="82"/>
                    <a:pt x="249" y="65"/>
                  </a:cubicBezTo>
                  <a:cubicBezTo>
                    <a:pt x="251" y="54"/>
                    <a:pt x="251" y="44"/>
                    <a:pt x="251" y="35"/>
                  </a:cubicBezTo>
                  <a:cubicBezTo>
                    <a:pt x="251" y="35"/>
                    <a:pt x="251" y="35"/>
                    <a:pt x="251" y="35"/>
                  </a:cubicBezTo>
                  <a:cubicBezTo>
                    <a:pt x="251" y="44"/>
                    <a:pt x="246" y="54"/>
                    <a:pt x="244" y="64"/>
                  </a:cubicBezTo>
                  <a:cubicBezTo>
                    <a:pt x="242" y="76"/>
                    <a:pt x="240" y="88"/>
                    <a:pt x="240" y="99"/>
                  </a:cubicBezTo>
                  <a:cubicBezTo>
                    <a:pt x="240" y="98"/>
                    <a:pt x="240" y="98"/>
                    <a:pt x="239" y="98"/>
                  </a:cubicBezTo>
                  <a:cubicBezTo>
                    <a:pt x="234" y="87"/>
                    <a:pt x="234" y="87"/>
                    <a:pt x="234" y="87"/>
                  </a:cubicBezTo>
                  <a:cubicBezTo>
                    <a:pt x="229" y="78"/>
                    <a:pt x="229" y="78"/>
                    <a:pt x="229" y="78"/>
                  </a:cubicBezTo>
                  <a:cubicBezTo>
                    <a:pt x="211" y="43"/>
                    <a:pt x="191" y="6"/>
                    <a:pt x="148" y="0"/>
                  </a:cubicBezTo>
                  <a:cubicBezTo>
                    <a:pt x="148" y="0"/>
                    <a:pt x="148" y="0"/>
                    <a:pt x="148" y="0"/>
                  </a:cubicBezTo>
                  <a:cubicBezTo>
                    <a:pt x="189" y="5"/>
                    <a:pt x="208" y="46"/>
                    <a:pt x="225" y="80"/>
                  </a:cubicBezTo>
                  <a:cubicBezTo>
                    <a:pt x="229" y="89"/>
                    <a:pt x="229" y="89"/>
                    <a:pt x="229" y="89"/>
                  </a:cubicBezTo>
                  <a:cubicBezTo>
                    <a:pt x="229" y="89"/>
                    <a:pt x="235" y="100"/>
                    <a:pt x="235" y="100"/>
                  </a:cubicBezTo>
                  <a:cubicBezTo>
                    <a:pt x="238" y="105"/>
                    <a:pt x="241" y="110"/>
                    <a:pt x="243" y="115"/>
                  </a:cubicBezTo>
                  <a:cubicBezTo>
                    <a:pt x="244" y="116"/>
                    <a:pt x="244" y="117"/>
                    <a:pt x="245" y="119"/>
                  </a:cubicBezTo>
                  <a:cubicBezTo>
                    <a:pt x="248" y="125"/>
                    <a:pt x="250" y="131"/>
                    <a:pt x="251" y="137"/>
                  </a:cubicBezTo>
                  <a:cubicBezTo>
                    <a:pt x="252" y="141"/>
                    <a:pt x="252" y="146"/>
                    <a:pt x="252" y="150"/>
                  </a:cubicBezTo>
                  <a:cubicBezTo>
                    <a:pt x="252" y="155"/>
                    <a:pt x="251" y="160"/>
                    <a:pt x="253" y="165"/>
                  </a:cubicBezTo>
                  <a:cubicBezTo>
                    <a:pt x="254" y="169"/>
                    <a:pt x="255" y="172"/>
                    <a:pt x="257" y="176"/>
                  </a:cubicBezTo>
                  <a:cubicBezTo>
                    <a:pt x="241" y="167"/>
                    <a:pt x="221" y="165"/>
                    <a:pt x="200" y="162"/>
                  </a:cubicBezTo>
                  <a:cubicBezTo>
                    <a:pt x="166" y="158"/>
                    <a:pt x="130" y="155"/>
                    <a:pt x="110" y="127"/>
                  </a:cubicBezTo>
                  <a:cubicBezTo>
                    <a:pt x="110" y="127"/>
                    <a:pt x="110" y="127"/>
                    <a:pt x="110" y="127"/>
                  </a:cubicBezTo>
                  <a:cubicBezTo>
                    <a:pt x="131" y="157"/>
                    <a:pt x="165" y="162"/>
                    <a:pt x="199" y="167"/>
                  </a:cubicBezTo>
                  <a:cubicBezTo>
                    <a:pt x="225" y="170"/>
                    <a:pt x="249" y="173"/>
                    <a:pt x="266" y="187"/>
                  </a:cubicBezTo>
                  <a:cubicBezTo>
                    <a:pt x="274" y="196"/>
                    <a:pt x="286" y="204"/>
                    <a:pt x="297" y="212"/>
                  </a:cubicBezTo>
                  <a:cubicBezTo>
                    <a:pt x="312" y="222"/>
                    <a:pt x="328" y="232"/>
                    <a:pt x="337" y="247"/>
                  </a:cubicBezTo>
                  <a:cubicBezTo>
                    <a:pt x="349" y="266"/>
                    <a:pt x="359" y="280"/>
                    <a:pt x="372" y="287"/>
                  </a:cubicBezTo>
                  <a:cubicBezTo>
                    <a:pt x="346" y="288"/>
                    <a:pt x="340" y="307"/>
                    <a:pt x="335" y="318"/>
                  </a:cubicBezTo>
                  <a:cubicBezTo>
                    <a:pt x="330" y="332"/>
                    <a:pt x="320" y="339"/>
                    <a:pt x="309" y="347"/>
                  </a:cubicBezTo>
                  <a:cubicBezTo>
                    <a:pt x="303" y="352"/>
                    <a:pt x="297" y="356"/>
                    <a:pt x="291" y="362"/>
                  </a:cubicBezTo>
                  <a:cubicBezTo>
                    <a:pt x="280" y="373"/>
                    <a:pt x="274" y="386"/>
                    <a:pt x="268" y="399"/>
                  </a:cubicBezTo>
                  <a:cubicBezTo>
                    <a:pt x="260" y="416"/>
                    <a:pt x="252" y="432"/>
                    <a:pt x="234" y="442"/>
                  </a:cubicBezTo>
                  <a:cubicBezTo>
                    <a:pt x="223" y="449"/>
                    <a:pt x="211" y="451"/>
                    <a:pt x="199" y="454"/>
                  </a:cubicBezTo>
                  <a:cubicBezTo>
                    <a:pt x="184" y="457"/>
                    <a:pt x="184" y="457"/>
                    <a:pt x="184" y="457"/>
                  </a:cubicBezTo>
                  <a:cubicBezTo>
                    <a:pt x="178" y="458"/>
                    <a:pt x="172" y="460"/>
                    <a:pt x="166" y="463"/>
                  </a:cubicBezTo>
                  <a:cubicBezTo>
                    <a:pt x="164" y="464"/>
                    <a:pt x="154" y="464"/>
                    <a:pt x="151" y="464"/>
                  </a:cubicBezTo>
                  <a:cubicBezTo>
                    <a:pt x="134" y="462"/>
                    <a:pt x="116" y="466"/>
                    <a:pt x="100" y="471"/>
                  </a:cubicBezTo>
                  <a:cubicBezTo>
                    <a:pt x="88" y="474"/>
                    <a:pt x="88" y="474"/>
                    <a:pt x="88" y="474"/>
                  </a:cubicBezTo>
                  <a:cubicBezTo>
                    <a:pt x="54" y="482"/>
                    <a:pt x="43" y="473"/>
                    <a:pt x="30" y="453"/>
                  </a:cubicBezTo>
                  <a:cubicBezTo>
                    <a:pt x="30" y="453"/>
                    <a:pt x="30" y="453"/>
                    <a:pt x="30" y="453"/>
                  </a:cubicBezTo>
                  <a:cubicBezTo>
                    <a:pt x="44" y="474"/>
                    <a:pt x="52" y="487"/>
                    <a:pt x="90" y="479"/>
                  </a:cubicBezTo>
                  <a:cubicBezTo>
                    <a:pt x="101" y="475"/>
                    <a:pt x="101" y="475"/>
                    <a:pt x="101" y="475"/>
                  </a:cubicBezTo>
                  <a:cubicBezTo>
                    <a:pt x="118" y="471"/>
                    <a:pt x="137" y="466"/>
                    <a:pt x="154" y="469"/>
                  </a:cubicBezTo>
                  <a:cubicBezTo>
                    <a:pt x="147" y="473"/>
                    <a:pt x="141" y="478"/>
                    <a:pt x="135" y="482"/>
                  </a:cubicBezTo>
                  <a:cubicBezTo>
                    <a:pt x="124" y="489"/>
                    <a:pt x="124" y="489"/>
                    <a:pt x="124" y="489"/>
                  </a:cubicBezTo>
                  <a:cubicBezTo>
                    <a:pt x="90" y="512"/>
                    <a:pt x="39" y="535"/>
                    <a:pt x="0" y="508"/>
                  </a:cubicBezTo>
                  <a:cubicBezTo>
                    <a:pt x="0" y="508"/>
                    <a:pt x="0" y="508"/>
                    <a:pt x="0" y="508"/>
                  </a:cubicBezTo>
                  <a:cubicBezTo>
                    <a:pt x="41" y="537"/>
                    <a:pt x="91" y="517"/>
                    <a:pt x="127" y="493"/>
                  </a:cubicBezTo>
                  <a:cubicBezTo>
                    <a:pt x="137" y="486"/>
                    <a:pt x="137" y="486"/>
                    <a:pt x="137" y="486"/>
                  </a:cubicBezTo>
                  <a:cubicBezTo>
                    <a:pt x="153" y="476"/>
                    <a:pt x="167" y="466"/>
                    <a:pt x="185" y="461"/>
                  </a:cubicBezTo>
                  <a:cubicBezTo>
                    <a:pt x="200" y="458"/>
                    <a:pt x="200" y="458"/>
                    <a:pt x="200" y="458"/>
                  </a:cubicBezTo>
                  <a:cubicBezTo>
                    <a:pt x="212" y="456"/>
                    <a:pt x="224" y="454"/>
                    <a:pt x="237" y="447"/>
                  </a:cubicBezTo>
                  <a:cubicBezTo>
                    <a:pt x="239" y="445"/>
                    <a:pt x="241" y="444"/>
                    <a:pt x="243" y="442"/>
                  </a:cubicBezTo>
                  <a:cubicBezTo>
                    <a:pt x="240" y="448"/>
                    <a:pt x="238" y="453"/>
                    <a:pt x="233" y="458"/>
                  </a:cubicBezTo>
                  <a:cubicBezTo>
                    <a:pt x="229" y="462"/>
                    <a:pt x="229" y="462"/>
                    <a:pt x="229" y="462"/>
                  </a:cubicBezTo>
                  <a:cubicBezTo>
                    <a:pt x="219" y="474"/>
                    <a:pt x="213" y="484"/>
                    <a:pt x="206" y="499"/>
                  </a:cubicBezTo>
                  <a:cubicBezTo>
                    <a:pt x="206" y="499"/>
                    <a:pt x="206" y="499"/>
                    <a:pt x="206" y="499"/>
                  </a:cubicBezTo>
                  <a:cubicBezTo>
                    <a:pt x="213" y="484"/>
                    <a:pt x="223" y="477"/>
                    <a:pt x="233" y="465"/>
                  </a:cubicBezTo>
                  <a:cubicBezTo>
                    <a:pt x="237" y="461"/>
                    <a:pt x="237" y="461"/>
                    <a:pt x="237" y="461"/>
                  </a:cubicBezTo>
                  <a:cubicBezTo>
                    <a:pt x="242" y="455"/>
                    <a:pt x="245" y="449"/>
                    <a:pt x="248" y="443"/>
                  </a:cubicBezTo>
                  <a:cubicBezTo>
                    <a:pt x="251" y="438"/>
                    <a:pt x="253" y="433"/>
                    <a:pt x="257" y="428"/>
                  </a:cubicBezTo>
                  <a:cubicBezTo>
                    <a:pt x="257" y="428"/>
                    <a:pt x="257" y="428"/>
                    <a:pt x="257" y="428"/>
                  </a:cubicBezTo>
                  <a:cubicBezTo>
                    <a:pt x="263" y="420"/>
                    <a:pt x="268" y="410"/>
                    <a:pt x="272" y="401"/>
                  </a:cubicBezTo>
                  <a:cubicBezTo>
                    <a:pt x="278" y="389"/>
                    <a:pt x="284" y="376"/>
                    <a:pt x="295" y="366"/>
                  </a:cubicBezTo>
                  <a:cubicBezTo>
                    <a:pt x="300" y="360"/>
                    <a:pt x="306" y="356"/>
                    <a:pt x="312" y="351"/>
                  </a:cubicBezTo>
                  <a:cubicBezTo>
                    <a:pt x="323" y="343"/>
                    <a:pt x="334" y="335"/>
                    <a:pt x="340" y="320"/>
                  </a:cubicBezTo>
                  <a:cubicBezTo>
                    <a:pt x="347" y="302"/>
                    <a:pt x="357" y="289"/>
                    <a:pt x="388" y="294"/>
                  </a:cubicBezTo>
                  <a:cubicBezTo>
                    <a:pt x="399" y="298"/>
                    <a:pt x="409" y="300"/>
                    <a:pt x="426" y="301"/>
                  </a:cubicBezTo>
                  <a:cubicBezTo>
                    <a:pt x="438" y="302"/>
                    <a:pt x="453" y="307"/>
                    <a:pt x="467" y="312"/>
                  </a:cubicBezTo>
                  <a:cubicBezTo>
                    <a:pt x="476" y="316"/>
                    <a:pt x="487" y="320"/>
                    <a:pt x="496" y="323"/>
                  </a:cubicBezTo>
                  <a:cubicBezTo>
                    <a:pt x="520" y="328"/>
                    <a:pt x="538" y="332"/>
                    <a:pt x="561" y="341"/>
                  </a:cubicBezTo>
                  <a:cubicBezTo>
                    <a:pt x="561" y="331"/>
                    <a:pt x="561" y="331"/>
                    <a:pt x="561" y="331"/>
                  </a:cubicBezTo>
                  <a:cubicBezTo>
                    <a:pt x="538" y="323"/>
                    <a:pt x="521" y="319"/>
                    <a:pt x="497" y="313"/>
                  </a:cubicBezTo>
                  <a:close/>
                </a:path>
              </a:pathLst>
            </a:custGeom>
            <a:solidFill>
              <a:srgbClr val="D2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6" name="Freeform 4645"/>
            <p:cNvSpPr>
              <a:spLocks/>
            </p:cNvSpPr>
            <p:nvPr/>
          </p:nvSpPr>
          <p:spPr bwMode="auto">
            <a:xfrm>
              <a:off x="3838" y="1675"/>
              <a:ext cx="1338" cy="1253"/>
            </a:xfrm>
            <a:custGeom>
              <a:avLst/>
              <a:gdLst>
                <a:gd name="T0" fmla="*/ 2433 w 535"/>
                <a:gd name="T1" fmla="*/ 1677 h 470"/>
                <a:gd name="T2" fmla="*/ 2196 w 535"/>
                <a:gd name="T3" fmla="*/ 1421 h 470"/>
                <a:gd name="T4" fmla="*/ 1888 w 535"/>
                <a:gd name="T5" fmla="*/ 989 h 470"/>
                <a:gd name="T6" fmla="*/ 1671 w 535"/>
                <a:gd name="T7" fmla="*/ 738 h 470"/>
                <a:gd name="T8" fmla="*/ 1583 w 535"/>
                <a:gd name="T9" fmla="*/ 611 h 470"/>
                <a:gd name="T10" fmla="*/ 1546 w 535"/>
                <a:gd name="T11" fmla="*/ 427 h 470"/>
                <a:gd name="T12" fmla="*/ 1521 w 535"/>
                <a:gd name="T13" fmla="*/ 29 h 470"/>
                <a:gd name="T14" fmla="*/ 1551 w 535"/>
                <a:gd name="T15" fmla="*/ 576 h 470"/>
                <a:gd name="T16" fmla="*/ 1376 w 535"/>
                <a:gd name="T17" fmla="*/ 469 h 470"/>
                <a:gd name="T18" fmla="*/ 1275 w 535"/>
                <a:gd name="T19" fmla="*/ 413 h 470"/>
                <a:gd name="T20" fmla="*/ 1025 w 535"/>
                <a:gd name="T21" fmla="*/ 235 h 470"/>
                <a:gd name="T22" fmla="*/ 813 w 535"/>
                <a:gd name="T23" fmla="*/ 0 h 470"/>
                <a:gd name="T24" fmla="*/ 875 w 535"/>
                <a:gd name="T25" fmla="*/ 99 h 470"/>
                <a:gd name="T26" fmla="*/ 1163 w 535"/>
                <a:gd name="T27" fmla="*/ 384 h 470"/>
                <a:gd name="T28" fmla="*/ 788 w 535"/>
                <a:gd name="T29" fmla="*/ 312 h 470"/>
                <a:gd name="T30" fmla="*/ 1058 w 535"/>
                <a:gd name="T31" fmla="*/ 397 h 470"/>
                <a:gd name="T32" fmla="*/ 1363 w 535"/>
                <a:gd name="T33" fmla="*/ 504 h 470"/>
                <a:gd name="T34" fmla="*/ 1601 w 535"/>
                <a:gd name="T35" fmla="*/ 690 h 470"/>
                <a:gd name="T36" fmla="*/ 1738 w 535"/>
                <a:gd name="T37" fmla="*/ 904 h 470"/>
                <a:gd name="T38" fmla="*/ 2133 w 535"/>
                <a:gd name="T39" fmla="*/ 1309 h 470"/>
                <a:gd name="T40" fmla="*/ 2263 w 535"/>
                <a:gd name="T41" fmla="*/ 1656 h 470"/>
                <a:gd name="T42" fmla="*/ 1938 w 535"/>
                <a:gd name="T43" fmla="*/ 1919 h 470"/>
                <a:gd name="T44" fmla="*/ 1776 w 535"/>
                <a:gd name="T45" fmla="*/ 2138 h 470"/>
                <a:gd name="T46" fmla="*/ 1588 w 535"/>
                <a:gd name="T47" fmla="*/ 2394 h 470"/>
                <a:gd name="T48" fmla="*/ 1220 w 535"/>
                <a:gd name="T49" fmla="*/ 2650 h 470"/>
                <a:gd name="T50" fmla="*/ 688 w 535"/>
                <a:gd name="T51" fmla="*/ 2423 h 470"/>
                <a:gd name="T52" fmla="*/ 1045 w 535"/>
                <a:gd name="T53" fmla="*/ 2679 h 470"/>
                <a:gd name="T54" fmla="*/ 838 w 535"/>
                <a:gd name="T55" fmla="*/ 2735 h 470"/>
                <a:gd name="T56" fmla="*/ 433 w 535"/>
                <a:gd name="T57" fmla="*/ 2607 h 470"/>
                <a:gd name="T58" fmla="*/ 0 w 535"/>
                <a:gd name="T59" fmla="*/ 2317 h 470"/>
                <a:gd name="T60" fmla="*/ 445 w 535"/>
                <a:gd name="T61" fmla="*/ 2671 h 470"/>
                <a:gd name="T62" fmla="*/ 1025 w 535"/>
                <a:gd name="T63" fmla="*/ 2722 h 470"/>
                <a:gd name="T64" fmla="*/ 1195 w 535"/>
                <a:gd name="T65" fmla="*/ 2687 h 470"/>
                <a:gd name="T66" fmla="*/ 888 w 535"/>
                <a:gd name="T67" fmla="*/ 3034 h 470"/>
                <a:gd name="T68" fmla="*/ 550 w 535"/>
                <a:gd name="T69" fmla="*/ 3263 h 470"/>
                <a:gd name="T70" fmla="*/ 375 w 535"/>
                <a:gd name="T71" fmla="*/ 3340 h 470"/>
                <a:gd name="T72" fmla="*/ 675 w 535"/>
                <a:gd name="T73" fmla="*/ 3263 h 470"/>
                <a:gd name="T74" fmla="*/ 945 w 535"/>
                <a:gd name="T75" fmla="*/ 3007 h 470"/>
                <a:gd name="T76" fmla="*/ 1263 w 535"/>
                <a:gd name="T77" fmla="*/ 2687 h 470"/>
                <a:gd name="T78" fmla="*/ 1613 w 535"/>
                <a:gd name="T79" fmla="*/ 2415 h 470"/>
                <a:gd name="T80" fmla="*/ 1801 w 535"/>
                <a:gd name="T81" fmla="*/ 2159 h 470"/>
                <a:gd name="T82" fmla="*/ 1971 w 535"/>
                <a:gd name="T83" fmla="*/ 1941 h 470"/>
                <a:gd name="T84" fmla="*/ 2583 w 535"/>
                <a:gd name="T85" fmla="*/ 1784 h 470"/>
                <a:gd name="T86" fmla="*/ 3346 w 535"/>
                <a:gd name="T87" fmla="*/ 1962 h 4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35" h="470">
                  <a:moveTo>
                    <a:pt x="414" y="242"/>
                  </a:moveTo>
                  <a:cubicBezTo>
                    <a:pt x="407" y="240"/>
                    <a:pt x="398" y="237"/>
                    <a:pt x="389" y="236"/>
                  </a:cubicBezTo>
                  <a:cubicBezTo>
                    <a:pt x="381" y="234"/>
                    <a:pt x="368" y="231"/>
                    <a:pt x="368" y="231"/>
                  </a:cubicBezTo>
                  <a:cubicBezTo>
                    <a:pt x="360" y="228"/>
                    <a:pt x="355" y="213"/>
                    <a:pt x="351" y="200"/>
                  </a:cubicBezTo>
                  <a:cubicBezTo>
                    <a:pt x="350" y="193"/>
                    <a:pt x="348" y="186"/>
                    <a:pt x="345" y="182"/>
                  </a:cubicBezTo>
                  <a:cubicBezTo>
                    <a:pt x="335" y="162"/>
                    <a:pt x="318" y="150"/>
                    <a:pt x="302" y="139"/>
                  </a:cubicBezTo>
                  <a:cubicBezTo>
                    <a:pt x="295" y="134"/>
                    <a:pt x="288" y="129"/>
                    <a:pt x="281" y="123"/>
                  </a:cubicBezTo>
                  <a:cubicBezTo>
                    <a:pt x="274" y="118"/>
                    <a:pt x="270" y="111"/>
                    <a:pt x="267" y="104"/>
                  </a:cubicBezTo>
                  <a:cubicBezTo>
                    <a:pt x="260" y="94"/>
                    <a:pt x="260" y="94"/>
                    <a:pt x="260" y="94"/>
                  </a:cubicBezTo>
                  <a:cubicBezTo>
                    <a:pt x="258" y="91"/>
                    <a:pt x="256" y="88"/>
                    <a:pt x="253" y="86"/>
                  </a:cubicBezTo>
                  <a:cubicBezTo>
                    <a:pt x="253" y="86"/>
                    <a:pt x="253" y="86"/>
                    <a:pt x="253" y="86"/>
                  </a:cubicBezTo>
                  <a:cubicBezTo>
                    <a:pt x="252" y="77"/>
                    <a:pt x="249" y="69"/>
                    <a:pt x="247" y="60"/>
                  </a:cubicBezTo>
                  <a:cubicBezTo>
                    <a:pt x="240" y="41"/>
                    <a:pt x="232" y="20"/>
                    <a:pt x="243" y="4"/>
                  </a:cubicBezTo>
                  <a:cubicBezTo>
                    <a:pt x="243" y="4"/>
                    <a:pt x="243" y="4"/>
                    <a:pt x="243" y="4"/>
                  </a:cubicBezTo>
                  <a:cubicBezTo>
                    <a:pt x="231" y="22"/>
                    <a:pt x="236" y="42"/>
                    <a:pt x="242" y="61"/>
                  </a:cubicBezTo>
                  <a:cubicBezTo>
                    <a:pt x="244" y="68"/>
                    <a:pt x="246" y="75"/>
                    <a:pt x="248" y="81"/>
                  </a:cubicBezTo>
                  <a:cubicBezTo>
                    <a:pt x="241" y="77"/>
                    <a:pt x="235" y="73"/>
                    <a:pt x="227" y="70"/>
                  </a:cubicBezTo>
                  <a:cubicBezTo>
                    <a:pt x="220" y="66"/>
                    <a:pt x="220" y="66"/>
                    <a:pt x="220" y="66"/>
                  </a:cubicBezTo>
                  <a:cubicBezTo>
                    <a:pt x="215" y="64"/>
                    <a:pt x="209" y="61"/>
                    <a:pt x="204" y="58"/>
                  </a:cubicBezTo>
                  <a:cubicBezTo>
                    <a:pt x="204" y="58"/>
                    <a:pt x="204" y="58"/>
                    <a:pt x="204" y="58"/>
                  </a:cubicBezTo>
                  <a:cubicBezTo>
                    <a:pt x="203" y="58"/>
                    <a:pt x="203" y="58"/>
                    <a:pt x="203" y="57"/>
                  </a:cubicBezTo>
                  <a:cubicBezTo>
                    <a:pt x="190" y="50"/>
                    <a:pt x="176" y="42"/>
                    <a:pt x="164" y="33"/>
                  </a:cubicBezTo>
                  <a:cubicBezTo>
                    <a:pt x="156" y="26"/>
                    <a:pt x="150" y="22"/>
                    <a:pt x="143" y="14"/>
                  </a:cubicBezTo>
                  <a:cubicBezTo>
                    <a:pt x="130" y="0"/>
                    <a:pt x="130" y="0"/>
                    <a:pt x="130" y="0"/>
                  </a:cubicBezTo>
                  <a:cubicBezTo>
                    <a:pt x="130" y="0"/>
                    <a:pt x="130" y="0"/>
                    <a:pt x="130" y="0"/>
                  </a:cubicBezTo>
                  <a:cubicBezTo>
                    <a:pt x="140" y="14"/>
                    <a:pt x="140" y="14"/>
                    <a:pt x="140" y="14"/>
                  </a:cubicBezTo>
                  <a:cubicBezTo>
                    <a:pt x="146" y="22"/>
                    <a:pt x="152" y="30"/>
                    <a:pt x="161" y="37"/>
                  </a:cubicBezTo>
                  <a:cubicBezTo>
                    <a:pt x="169" y="43"/>
                    <a:pt x="177" y="48"/>
                    <a:pt x="186" y="54"/>
                  </a:cubicBezTo>
                  <a:cubicBezTo>
                    <a:pt x="180" y="53"/>
                    <a:pt x="175" y="52"/>
                    <a:pt x="169" y="51"/>
                  </a:cubicBezTo>
                  <a:cubicBezTo>
                    <a:pt x="155" y="50"/>
                    <a:pt x="139" y="50"/>
                    <a:pt x="126" y="44"/>
                  </a:cubicBezTo>
                  <a:cubicBezTo>
                    <a:pt x="126" y="44"/>
                    <a:pt x="126" y="44"/>
                    <a:pt x="126" y="44"/>
                  </a:cubicBezTo>
                  <a:cubicBezTo>
                    <a:pt x="140" y="51"/>
                    <a:pt x="154" y="55"/>
                    <a:pt x="169" y="56"/>
                  </a:cubicBezTo>
                  <a:cubicBezTo>
                    <a:pt x="180" y="57"/>
                    <a:pt x="190" y="59"/>
                    <a:pt x="201" y="62"/>
                  </a:cubicBezTo>
                  <a:cubicBezTo>
                    <a:pt x="207" y="65"/>
                    <a:pt x="213" y="68"/>
                    <a:pt x="218" y="71"/>
                  </a:cubicBezTo>
                  <a:cubicBezTo>
                    <a:pt x="225" y="74"/>
                    <a:pt x="225" y="74"/>
                    <a:pt x="225" y="74"/>
                  </a:cubicBezTo>
                  <a:cubicBezTo>
                    <a:pt x="237" y="80"/>
                    <a:pt x="249" y="86"/>
                    <a:pt x="256" y="97"/>
                  </a:cubicBezTo>
                  <a:cubicBezTo>
                    <a:pt x="262" y="107"/>
                    <a:pt x="262" y="107"/>
                    <a:pt x="262" y="107"/>
                  </a:cubicBezTo>
                  <a:cubicBezTo>
                    <a:pt x="266" y="114"/>
                    <a:pt x="270" y="121"/>
                    <a:pt x="278" y="127"/>
                  </a:cubicBezTo>
                  <a:cubicBezTo>
                    <a:pt x="285" y="133"/>
                    <a:pt x="292" y="138"/>
                    <a:pt x="299" y="143"/>
                  </a:cubicBezTo>
                  <a:cubicBezTo>
                    <a:pt x="316" y="154"/>
                    <a:pt x="332" y="165"/>
                    <a:pt x="341" y="184"/>
                  </a:cubicBezTo>
                  <a:cubicBezTo>
                    <a:pt x="343" y="188"/>
                    <a:pt x="345" y="195"/>
                    <a:pt x="347" y="201"/>
                  </a:cubicBezTo>
                  <a:cubicBezTo>
                    <a:pt x="350" y="214"/>
                    <a:pt x="354" y="228"/>
                    <a:pt x="362" y="233"/>
                  </a:cubicBezTo>
                  <a:cubicBezTo>
                    <a:pt x="359" y="234"/>
                    <a:pt x="355" y="234"/>
                    <a:pt x="352" y="234"/>
                  </a:cubicBezTo>
                  <a:cubicBezTo>
                    <a:pt x="328" y="239"/>
                    <a:pt x="321" y="252"/>
                    <a:pt x="310" y="270"/>
                  </a:cubicBezTo>
                  <a:cubicBezTo>
                    <a:pt x="309" y="272"/>
                    <a:pt x="309" y="272"/>
                    <a:pt x="309" y="272"/>
                  </a:cubicBezTo>
                  <a:cubicBezTo>
                    <a:pt x="303" y="283"/>
                    <a:pt x="294" y="292"/>
                    <a:pt x="284" y="301"/>
                  </a:cubicBezTo>
                  <a:cubicBezTo>
                    <a:pt x="276" y="308"/>
                    <a:pt x="268" y="316"/>
                    <a:pt x="261" y="325"/>
                  </a:cubicBezTo>
                  <a:cubicBezTo>
                    <a:pt x="254" y="337"/>
                    <a:pt x="254" y="337"/>
                    <a:pt x="254" y="337"/>
                  </a:cubicBezTo>
                  <a:cubicBezTo>
                    <a:pt x="245" y="351"/>
                    <a:pt x="237" y="365"/>
                    <a:pt x="221" y="370"/>
                  </a:cubicBezTo>
                  <a:cubicBezTo>
                    <a:pt x="212" y="373"/>
                    <a:pt x="203" y="373"/>
                    <a:pt x="195" y="373"/>
                  </a:cubicBezTo>
                  <a:cubicBezTo>
                    <a:pt x="190" y="373"/>
                    <a:pt x="180" y="373"/>
                    <a:pt x="180" y="373"/>
                  </a:cubicBezTo>
                  <a:cubicBezTo>
                    <a:pt x="155" y="371"/>
                    <a:pt x="118" y="367"/>
                    <a:pt x="110" y="341"/>
                  </a:cubicBezTo>
                  <a:cubicBezTo>
                    <a:pt x="110" y="341"/>
                    <a:pt x="110" y="341"/>
                    <a:pt x="110" y="341"/>
                  </a:cubicBezTo>
                  <a:cubicBezTo>
                    <a:pt x="118" y="365"/>
                    <a:pt x="142" y="374"/>
                    <a:pt x="167" y="377"/>
                  </a:cubicBezTo>
                  <a:cubicBezTo>
                    <a:pt x="162" y="378"/>
                    <a:pt x="162" y="378"/>
                    <a:pt x="162" y="378"/>
                  </a:cubicBezTo>
                  <a:cubicBezTo>
                    <a:pt x="153" y="381"/>
                    <a:pt x="144" y="384"/>
                    <a:pt x="134" y="385"/>
                  </a:cubicBezTo>
                  <a:cubicBezTo>
                    <a:pt x="114" y="389"/>
                    <a:pt x="91" y="389"/>
                    <a:pt x="75" y="373"/>
                  </a:cubicBezTo>
                  <a:cubicBezTo>
                    <a:pt x="69" y="367"/>
                    <a:pt x="69" y="367"/>
                    <a:pt x="69" y="367"/>
                  </a:cubicBezTo>
                  <a:cubicBezTo>
                    <a:pt x="50" y="348"/>
                    <a:pt x="31" y="332"/>
                    <a:pt x="0" y="326"/>
                  </a:cubicBezTo>
                  <a:cubicBezTo>
                    <a:pt x="0" y="326"/>
                    <a:pt x="0" y="326"/>
                    <a:pt x="0" y="326"/>
                  </a:cubicBezTo>
                  <a:cubicBezTo>
                    <a:pt x="30" y="332"/>
                    <a:pt x="46" y="351"/>
                    <a:pt x="66" y="371"/>
                  </a:cubicBezTo>
                  <a:cubicBezTo>
                    <a:pt x="71" y="376"/>
                    <a:pt x="71" y="376"/>
                    <a:pt x="71" y="376"/>
                  </a:cubicBezTo>
                  <a:cubicBezTo>
                    <a:pt x="89" y="394"/>
                    <a:pt x="113" y="394"/>
                    <a:pt x="135" y="390"/>
                  </a:cubicBezTo>
                  <a:cubicBezTo>
                    <a:pt x="146" y="389"/>
                    <a:pt x="154" y="386"/>
                    <a:pt x="164" y="383"/>
                  </a:cubicBezTo>
                  <a:cubicBezTo>
                    <a:pt x="171" y="381"/>
                    <a:pt x="171" y="381"/>
                    <a:pt x="171" y="381"/>
                  </a:cubicBezTo>
                  <a:cubicBezTo>
                    <a:pt x="177" y="379"/>
                    <a:pt x="184" y="378"/>
                    <a:pt x="191" y="378"/>
                  </a:cubicBezTo>
                  <a:cubicBezTo>
                    <a:pt x="175" y="389"/>
                    <a:pt x="160" y="405"/>
                    <a:pt x="148" y="420"/>
                  </a:cubicBezTo>
                  <a:cubicBezTo>
                    <a:pt x="142" y="427"/>
                    <a:pt x="142" y="427"/>
                    <a:pt x="142" y="427"/>
                  </a:cubicBezTo>
                  <a:cubicBezTo>
                    <a:pt x="132" y="438"/>
                    <a:pt x="120" y="450"/>
                    <a:pt x="106" y="454"/>
                  </a:cubicBezTo>
                  <a:cubicBezTo>
                    <a:pt x="88" y="459"/>
                    <a:pt x="88" y="459"/>
                    <a:pt x="88" y="459"/>
                  </a:cubicBezTo>
                  <a:cubicBezTo>
                    <a:pt x="78" y="461"/>
                    <a:pt x="70" y="466"/>
                    <a:pt x="60" y="470"/>
                  </a:cubicBezTo>
                  <a:cubicBezTo>
                    <a:pt x="60" y="470"/>
                    <a:pt x="60" y="470"/>
                    <a:pt x="60" y="470"/>
                  </a:cubicBezTo>
                  <a:cubicBezTo>
                    <a:pt x="69" y="466"/>
                    <a:pt x="79" y="466"/>
                    <a:pt x="89" y="464"/>
                  </a:cubicBezTo>
                  <a:cubicBezTo>
                    <a:pt x="108" y="459"/>
                    <a:pt x="108" y="459"/>
                    <a:pt x="108" y="459"/>
                  </a:cubicBezTo>
                  <a:cubicBezTo>
                    <a:pt x="123" y="454"/>
                    <a:pt x="136" y="442"/>
                    <a:pt x="146" y="430"/>
                  </a:cubicBezTo>
                  <a:cubicBezTo>
                    <a:pt x="151" y="423"/>
                    <a:pt x="151" y="423"/>
                    <a:pt x="151" y="423"/>
                  </a:cubicBezTo>
                  <a:cubicBezTo>
                    <a:pt x="166" y="406"/>
                    <a:pt x="183" y="387"/>
                    <a:pt x="202" y="378"/>
                  </a:cubicBezTo>
                  <a:cubicBezTo>
                    <a:pt x="202" y="378"/>
                    <a:pt x="202" y="378"/>
                    <a:pt x="202" y="378"/>
                  </a:cubicBezTo>
                  <a:cubicBezTo>
                    <a:pt x="208" y="377"/>
                    <a:pt x="215" y="377"/>
                    <a:pt x="222" y="375"/>
                  </a:cubicBezTo>
                  <a:cubicBezTo>
                    <a:pt x="240" y="369"/>
                    <a:pt x="249" y="354"/>
                    <a:pt x="258" y="340"/>
                  </a:cubicBezTo>
                  <a:cubicBezTo>
                    <a:pt x="265" y="328"/>
                    <a:pt x="265" y="328"/>
                    <a:pt x="265" y="328"/>
                  </a:cubicBezTo>
                  <a:cubicBezTo>
                    <a:pt x="272" y="319"/>
                    <a:pt x="280" y="311"/>
                    <a:pt x="288" y="304"/>
                  </a:cubicBezTo>
                  <a:cubicBezTo>
                    <a:pt x="297" y="295"/>
                    <a:pt x="307" y="286"/>
                    <a:pt x="313" y="275"/>
                  </a:cubicBezTo>
                  <a:cubicBezTo>
                    <a:pt x="315" y="273"/>
                    <a:pt x="315" y="273"/>
                    <a:pt x="315" y="273"/>
                  </a:cubicBezTo>
                  <a:cubicBezTo>
                    <a:pt x="325" y="254"/>
                    <a:pt x="331" y="245"/>
                    <a:pt x="353" y="241"/>
                  </a:cubicBezTo>
                  <a:cubicBezTo>
                    <a:pt x="374" y="237"/>
                    <a:pt x="399" y="247"/>
                    <a:pt x="413" y="251"/>
                  </a:cubicBezTo>
                  <a:cubicBezTo>
                    <a:pt x="456" y="265"/>
                    <a:pt x="498" y="280"/>
                    <a:pt x="535" y="287"/>
                  </a:cubicBezTo>
                  <a:cubicBezTo>
                    <a:pt x="535" y="276"/>
                    <a:pt x="535" y="276"/>
                    <a:pt x="535" y="276"/>
                  </a:cubicBezTo>
                  <a:cubicBezTo>
                    <a:pt x="498" y="269"/>
                    <a:pt x="456" y="255"/>
                    <a:pt x="414" y="242"/>
                  </a:cubicBezTo>
                  <a:close/>
                </a:path>
              </a:pathLst>
            </a:custGeom>
            <a:solidFill>
              <a:srgbClr val="008BC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7" name="Freeform 4646"/>
            <p:cNvSpPr>
              <a:spLocks/>
            </p:cNvSpPr>
            <p:nvPr/>
          </p:nvSpPr>
          <p:spPr bwMode="auto">
            <a:xfrm>
              <a:off x="3196" y="1880"/>
              <a:ext cx="257" cy="592"/>
            </a:xfrm>
            <a:custGeom>
              <a:avLst/>
              <a:gdLst>
                <a:gd name="T0" fmla="*/ 641 w 103"/>
                <a:gd name="T1" fmla="*/ 789 h 222"/>
                <a:gd name="T2" fmla="*/ 317 w 103"/>
                <a:gd name="T3" fmla="*/ 0 h 222"/>
                <a:gd name="T4" fmla="*/ 0 w 103"/>
                <a:gd name="T5" fmla="*/ 789 h 222"/>
                <a:gd name="T6" fmla="*/ 0 w 103"/>
                <a:gd name="T7" fmla="*/ 781 h 222"/>
                <a:gd name="T8" fmla="*/ 317 w 103"/>
                <a:gd name="T9" fmla="*/ 1579 h 222"/>
                <a:gd name="T10" fmla="*/ 641 w 103"/>
                <a:gd name="T11" fmla="*/ 781 h 222"/>
                <a:gd name="T12" fmla="*/ 641 w 103"/>
                <a:gd name="T13" fmla="*/ 789 h 2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222">
                  <a:moveTo>
                    <a:pt x="103" y="111"/>
                  </a:moveTo>
                  <a:cubicBezTo>
                    <a:pt x="103" y="50"/>
                    <a:pt x="80" y="0"/>
                    <a:pt x="51" y="0"/>
                  </a:cubicBezTo>
                  <a:cubicBezTo>
                    <a:pt x="23" y="0"/>
                    <a:pt x="0" y="50"/>
                    <a:pt x="0" y="111"/>
                  </a:cubicBezTo>
                  <a:cubicBezTo>
                    <a:pt x="0" y="110"/>
                    <a:pt x="0" y="110"/>
                    <a:pt x="0" y="110"/>
                  </a:cubicBezTo>
                  <a:cubicBezTo>
                    <a:pt x="0" y="172"/>
                    <a:pt x="23" y="222"/>
                    <a:pt x="51" y="222"/>
                  </a:cubicBezTo>
                  <a:cubicBezTo>
                    <a:pt x="80" y="222"/>
                    <a:pt x="103" y="172"/>
                    <a:pt x="103" y="110"/>
                  </a:cubicBezTo>
                  <a:lnTo>
                    <a:pt x="103" y="111"/>
                  </a:ln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8" name="Freeform 4647"/>
            <p:cNvSpPr>
              <a:spLocks/>
            </p:cNvSpPr>
            <p:nvPr/>
          </p:nvSpPr>
          <p:spPr bwMode="auto">
            <a:xfrm>
              <a:off x="3241" y="1987"/>
              <a:ext cx="167" cy="378"/>
            </a:xfrm>
            <a:custGeom>
              <a:avLst/>
              <a:gdLst>
                <a:gd name="T0" fmla="*/ 204 w 67"/>
                <a:gd name="T1" fmla="*/ 0 h 142"/>
                <a:gd name="T2" fmla="*/ 416 w 67"/>
                <a:gd name="T3" fmla="*/ 503 h 142"/>
                <a:gd name="T4" fmla="*/ 416 w 67"/>
                <a:gd name="T5" fmla="*/ 503 h 142"/>
                <a:gd name="T6" fmla="*/ 204 w 67"/>
                <a:gd name="T7" fmla="*/ 1006 h 142"/>
                <a:gd name="T8" fmla="*/ 0 w 67"/>
                <a:gd name="T9" fmla="*/ 503 h 142"/>
                <a:gd name="T10" fmla="*/ 0 w 67"/>
                <a:gd name="T11" fmla="*/ 503 h 142"/>
                <a:gd name="T12" fmla="*/ 204 w 67"/>
                <a:gd name="T13" fmla="*/ 0 h 1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142">
                  <a:moveTo>
                    <a:pt x="33" y="0"/>
                  </a:moveTo>
                  <a:cubicBezTo>
                    <a:pt x="52" y="0"/>
                    <a:pt x="67" y="32"/>
                    <a:pt x="67" y="71"/>
                  </a:cubicBezTo>
                  <a:cubicBezTo>
                    <a:pt x="67" y="71"/>
                    <a:pt x="67" y="71"/>
                    <a:pt x="67" y="71"/>
                  </a:cubicBezTo>
                  <a:cubicBezTo>
                    <a:pt x="67" y="110"/>
                    <a:pt x="52" y="142"/>
                    <a:pt x="33" y="142"/>
                  </a:cubicBezTo>
                  <a:cubicBezTo>
                    <a:pt x="15" y="142"/>
                    <a:pt x="0" y="110"/>
                    <a:pt x="0" y="71"/>
                  </a:cubicBezTo>
                  <a:cubicBezTo>
                    <a:pt x="0" y="71"/>
                    <a:pt x="0" y="71"/>
                    <a:pt x="0" y="71"/>
                  </a:cubicBezTo>
                  <a:cubicBezTo>
                    <a:pt x="0" y="32"/>
                    <a:pt x="15" y="0"/>
                    <a:pt x="33" y="0"/>
                  </a:cubicBezTo>
                  <a:close/>
                </a:path>
              </a:pathLst>
            </a:custGeom>
            <a:noFill/>
            <a:ln w="3175" cap="flat">
              <a:solidFill>
                <a:srgbClr val="F0DDD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49" name="Freeform 4648"/>
            <p:cNvSpPr>
              <a:spLocks/>
            </p:cNvSpPr>
            <p:nvPr/>
          </p:nvSpPr>
          <p:spPr bwMode="auto">
            <a:xfrm>
              <a:off x="3211" y="1845"/>
              <a:ext cx="200" cy="286"/>
            </a:xfrm>
            <a:custGeom>
              <a:avLst/>
              <a:gdLst>
                <a:gd name="T0" fmla="*/ 0 w 80"/>
                <a:gd name="T1" fmla="*/ 764 h 107"/>
                <a:gd name="T2" fmla="*/ 295 w 80"/>
                <a:gd name="T3" fmla="*/ 158 h 107"/>
                <a:gd name="T4" fmla="*/ 488 w 80"/>
                <a:gd name="T5" fmla="*/ 385 h 107"/>
                <a:gd name="T6" fmla="*/ 483 w 80"/>
                <a:gd name="T7" fmla="*/ 380 h 107"/>
                <a:gd name="T8" fmla="*/ 0 w 80"/>
                <a:gd name="T9" fmla="*/ 764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107">
                  <a:moveTo>
                    <a:pt x="0" y="107"/>
                  </a:moveTo>
                  <a:cubicBezTo>
                    <a:pt x="3" y="58"/>
                    <a:pt x="23" y="20"/>
                    <a:pt x="47" y="22"/>
                  </a:cubicBezTo>
                  <a:cubicBezTo>
                    <a:pt x="72" y="25"/>
                    <a:pt x="78" y="54"/>
                    <a:pt x="78" y="54"/>
                  </a:cubicBezTo>
                  <a:cubicBezTo>
                    <a:pt x="80" y="61"/>
                    <a:pt x="80" y="58"/>
                    <a:pt x="77" y="53"/>
                  </a:cubicBezTo>
                  <a:cubicBezTo>
                    <a:pt x="68" y="37"/>
                    <a:pt x="24" y="0"/>
                    <a:pt x="0" y="107"/>
                  </a:cubicBezTo>
                  <a:close/>
                </a:path>
              </a:pathLst>
            </a:custGeom>
            <a:solidFill>
              <a:srgbClr val="F3E5E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50" name="Freeform 4649"/>
            <p:cNvSpPr>
              <a:spLocks/>
            </p:cNvSpPr>
            <p:nvPr/>
          </p:nvSpPr>
          <p:spPr bwMode="auto">
            <a:xfrm>
              <a:off x="3233" y="1877"/>
              <a:ext cx="150" cy="147"/>
            </a:xfrm>
            <a:custGeom>
              <a:avLst/>
              <a:gdLst>
                <a:gd name="T0" fmla="*/ 0 w 60"/>
                <a:gd name="T1" fmla="*/ 393 h 55"/>
                <a:gd name="T2" fmla="*/ 245 w 60"/>
                <a:gd name="T3" fmla="*/ 86 h 55"/>
                <a:gd name="T4" fmla="*/ 375 w 60"/>
                <a:gd name="T5" fmla="*/ 179 h 55"/>
                <a:gd name="T6" fmla="*/ 0 w 60"/>
                <a:gd name="T7" fmla="*/ 393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 h="55">
                  <a:moveTo>
                    <a:pt x="0" y="55"/>
                  </a:moveTo>
                  <a:cubicBezTo>
                    <a:pt x="6" y="32"/>
                    <a:pt x="22" y="11"/>
                    <a:pt x="39" y="12"/>
                  </a:cubicBezTo>
                  <a:cubicBezTo>
                    <a:pt x="54" y="13"/>
                    <a:pt x="60" y="25"/>
                    <a:pt x="60" y="25"/>
                  </a:cubicBezTo>
                  <a:cubicBezTo>
                    <a:pt x="52" y="14"/>
                    <a:pt x="22" y="0"/>
                    <a:pt x="0"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51" name="Freeform 4650"/>
            <p:cNvSpPr>
              <a:spLocks/>
            </p:cNvSpPr>
            <p:nvPr/>
          </p:nvSpPr>
          <p:spPr bwMode="auto">
            <a:xfrm>
              <a:off x="3248" y="2331"/>
              <a:ext cx="168" cy="186"/>
            </a:xfrm>
            <a:custGeom>
              <a:avLst/>
              <a:gdLst>
                <a:gd name="T0" fmla="*/ 0 w 67"/>
                <a:gd name="T1" fmla="*/ 98 h 70"/>
                <a:gd name="T2" fmla="*/ 421 w 67"/>
                <a:gd name="T3" fmla="*/ 0 h 70"/>
                <a:gd name="T4" fmla="*/ 0 w 67"/>
                <a:gd name="T5" fmla="*/ 98 h 70"/>
                <a:gd name="T6" fmla="*/ 0 60000 65536"/>
                <a:gd name="T7" fmla="*/ 0 60000 65536"/>
                <a:gd name="T8" fmla="*/ 0 60000 65536"/>
              </a:gdLst>
              <a:ahLst/>
              <a:cxnLst>
                <a:cxn ang="T6">
                  <a:pos x="T0" y="T1"/>
                </a:cxn>
                <a:cxn ang="T7">
                  <a:pos x="T2" y="T3"/>
                </a:cxn>
                <a:cxn ang="T8">
                  <a:pos x="T4" y="T5"/>
                </a:cxn>
              </a:cxnLst>
              <a:rect l="0" t="0" r="r" b="b"/>
              <a:pathLst>
                <a:path w="67" h="70">
                  <a:moveTo>
                    <a:pt x="0" y="14"/>
                  </a:moveTo>
                  <a:cubicBezTo>
                    <a:pt x="7" y="30"/>
                    <a:pt x="40" y="70"/>
                    <a:pt x="67" y="0"/>
                  </a:cubicBezTo>
                  <a:cubicBezTo>
                    <a:pt x="57" y="19"/>
                    <a:pt x="31" y="57"/>
                    <a:pt x="0" y="14"/>
                  </a:cubicBezTo>
                  <a:close/>
                </a:path>
              </a:pathLst>
            </a:custGeom>
            <a:solidFill>
              <a:srgbClr val="F5E8E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52" name="Freeform 4651"/>
            <p:cNvSpPr>
              <a:spLocks/>
            </p:cNvSpPr>
            <p:nvPr/>
          </p:nvSpPr>
          <p:spPr bwMode="auto">
            <a:xfrm>
              <a:off x="3333" y="2416"/>
              <a:ext cx="18" cy="16"/>
            </a:xfrm>
            <a:custGeom>
              <a:avLst/>
              <a:gdLst>
                <a:gd name="T0" fmla="*/ 0 w 7"/>
                <a:gd name="T1" fmla="*/ 21 h 6"/>
                <a:gd name="T2" fmla="*/ 0 w 7"/>
                <a:gd name="T3" fmla="*/ 35 h 6"/>
                <a:gd name="T4" fmla="*/ 46 w 7"/>
                <a:gd name="T5" fmla="*/ 35 h 6"/>
                <a:gd name="T6" fmla="*/ 46 w 7"/>
                <a:gd name="T7" fmla="*/ 13 h 6"/>
                <a:gd name="T8" fmla="*/ 39 w 7"/>
                <a:gd name="T9" fmla="*/ 8 h 6"/>
                <a:gd name="T10" fmla="*/ 13 w 7"/>
                <a:gd name="T11" fmla="*/ 8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
                  <a:moveTo>
                    <a:pt x="0" y="3"/>
                  </a:moveTo>
                  <a:cubicBezTo>
                    <a:pt x="0" y="4"/>
                    <a:pt x="0" y="4"/>
                    <a:pt x="0" y="5"/>
                  </a:cubicBezTo>
                  <a:cubicBezTo>
                    <a:pt x="2" y="6"/>
                    <a:pt x="5" y="5"/>
                    <a:pt x="7" y="5"/>
                  </a:cubicBezTo>
                  <a:cubicBezTo>
                    <a:pt x="7" y="4"/>
                    <a:pt x="7" y="3"/>
                    <a:pt x="7" y="2"/>
                  </a:cubicBezTo>
                  <a:cubicBezTo>
                    <a:pt x="7" y="2"/>
                    <a:pt x="6" y="1"/>
                    <a:pt x="6" y="1"/>
                  </a:cubicBezTo>
                  <a:cubicBezTo>
                    <a:pt x="5" y="0"/>
                    <a:pt x="3" y="1"/>
                    <a:pt x="2"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53" name="Freeform 4652"/>
            <p:cNvSpPr>
              <a:spLocks/>
            </p:cNvSpPr>
            <p:nvPr/>
          </p:nvSpPr>
          <p:spPr bwMode="auto">
            <a:xfrm>
              <a:off x="3351" y="2411"/>
              <a:ext cx="15" cy="10"/>
            </a:xfrm>
            <a:custGeom>
              <a:avLst/>
              <a:gdLst>
                <a:gd name="T0" fmla="*/ 25 w 6"/>
                <a:gd name="T1" fmla="*/ 0 h 4"/>
                <a:gd name="T2" fmla="*/ 20 w 6"/>
                <a:gd name="T3" fmla="*/ 25 h 4"/>
                <a:gd name="T4" fmla="*/ 33 w 6"/>
                <a:gd name="T5" fmla="*/ 20 h 4"/>
                <a:gd name="T6" fmla="*/ 33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4" y="0"/>
                  </a:moveTo>
                  <a:cubicBezTo>
                    <a:pt x="2" y="1"/>
                    <a:pt x="0" y="3"/>
                    <a:pt x="3" y="4"/>
                  </a:cubicBezTo>
                  <a:cubicBezTo>
                    <a:pt x="4" y="4"/>
                    <a:pt x="5" y="4"/>
                    <a:pt x="5" y="3"/>
                  </a:cubicBezTo>
                  <a:cubicBezTo>
                    <a:pt x="6" y="2"/>
                    <a:pt x="5" y="1"/>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sp>
          <p:nvSpPr>
            <p:cNvPr id="4654" name="Freeform 4653"/>
            <p:cNvSpPr>
              <a:spLocks/>
            </p:cNvSpPr>
            <p:nvPr/>
          </p:nvSpPr>
          <p:spPr bwMode="auto">
            <a:xfrm>
              <a:off x="3316" y="2421"/>
              <a:ext cx="12" cy="14"/>
            </a:xfrm>
            <a:custGeom>
              <a:avLst/>
              <a:gdLst>
                <a:gd name="T0" fmla="*/ 24 w 5"/>
                <a:gd name="T1" fmla="*/ 8 h 5"/>
                <a:gd name="T2" fmla="*/ 5 w 5"/>
                <a:gd name="T3" fmla="*/ 8 h 5"/>
                <a:gd name="T4" fmla="*/ 17 w 5"/>
                <a:gd name="T5" fmla="*/ 31 h 5"/>
                <a:gd name="T6" fmla="*/ 29 w 5"/>
                <a:gd name="T7" fmla="*/ 8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4" y="1"/>
                  </a:moveTo>
                  <a:cubicBezTo>
                    <a:pt x="3" y="0"/>
                    <a:pt x="1" y="1"/>
                    <a:pt x="1" y="1"/>
                  </a:cubicBezTo>
                  <a:cubicBezTo>
                    <a:pt x="0" y="3"/>
                    <a:pt x="1" y="3"/>
                    <a:pt x="3" y="4"/>
                  </a:cubicBezTo>
                  <a:cubicBezTo>
                    <a:pt x="5" y="5"/>
                    <a:pt x="5" y="3"/>
                    <a:pt x="5"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US">
                <a:solidFill>
                  <a:srgbClr val="000000"/>
                </a:solidFill>
              </a:endParaRPr>
            </a:p>
          </p:txBody>
        </p:sp>
      </p:grpSp>
    </p:spTree>
    <p:extLst>
      <p:ext uri="{BB962C8B-B14F-4D97-AF65-F5344CB8AC3E}">
        <p14:creationId xmlns:p14="http://schemas.microsoft.com/office/powerpoint/2010/main" val="3654135079"/>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Learning Objectives: Diabetes</a:t>
            </a:r>
            <a:endParaRPr lang="en-US" dirty="0"/>
          </a:p>
        </p:txBody>
      </p:sp>
      <p:sp>
        <p:nvSpPr>
          <p:cNvPr id="3" name="Content Placeholder 2"/>
          <p:cNvSpPr>
            <a:spLocks noGrp="1"/>
          </p:cNvSpPr>
          <p:nvPr>
            <p:ph idx="1"/>
          </p:nvPr>
        </p:nvSpPr>
        <p:spPr/>
        <p:txBody>
          <a:bodyPr>
            <a:normAutofit/>
          </a:bodyPr>
          <a:lstStyle/>
          <a:p>
            <a:r>
              <a:rPr lang="en-US" dirty="0" smtClean="0">
                <a:solidFill>
                  <a:srgbClr val="A6A6A6"/>
                </a:solidFill>
              </a:rPr>
              <a:t>Symptoms</a:t>
            </a:r>
            <a:r>
              <a:rPr lang="en-US" dirty="0">
                <a:solidFill>
                  <a:srgbClr val="A6A6A6"/>
                </a:solidFill>
              </a:rPr>
              <a:t> </a:t>
            </a:r>
            <a:r>
              <a:rPr lang="en-US" dirty="0" smtClean="0">
                <a:solidFill>
                  <a:srgbClr val="A6A6A6"/>
                </a:solidFill>
              </a:rPr>
              <a:t>and Complications</a:t>
            </a:r>
          </a:p>
          <a:p>
            <a:r>
              <a:rPr lang="en-US" dirty="0" smtClean="0"/>
              <a:t>Diagnosis and Monitoring </a:t>
            </a:r>
            <a:endParaRPr lang="en-US" dirty="0"/>
          </a:p>
          <a:p>
            <a:r>
              <a:rPr lang="en-US" dirty="0" smtClean="0">
                <a:solidFill>
                  <a:srgbClr val="A6A6A6"/>
                </a:solidFill>
              </a:rPr>
              <a:t>Treatment strategies</a:t>
            </a:r>
          </a:p>
          <a:p>
            <a:endParaRPr lang="en-US" dirty="0"/>
          </a:p>
        </p:txBody>
      </p:sp>
    </p:spTree>
    <p:extLst>
      <p:ext uri="{BB962C8B-B14F-4D97-AF65-F5344CB8AC3E}">
        <p14:creationId xmlns:p14="http://schemas.microsoft.com/office/powerpoint/2010/main" val="329989530"/>
      </p:ext>
    </p:extLst>
  </p:cSld>
  <p:clrMapOvr>
    <a:masterClrMapping/>
  </p:clrMapOvr>
</p:sld>
</file>

<file path=ppt/theme/theme1.xml><?xml version="1.0" encoding="utf-8"?>
<a:theme xmlns:a="http://schemas.openxmlformats.org/drawingml/2006/main" name="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pdb-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70736</TotalTime>
  <Words>3256</Words>
  <Application>Microsoft Macintosh PowerPoint</Application>
  <PresentationFormat>On-screen Show (4:3)</PresentationFormat>
  <Paragraphs>558</Paragraphs>
  <Slides>33</Slides>
  <Notes>28</Notes>
  <HiddenSlides>0</HiddenSlides>
  <MMClips>0</MMClips>
  <ScaleCrop>false</ScaleCrop>
  <HeadingPairs>
    <vt:vector size="4" baseType="variant">
      <vt:variant>
        <vt:lpstr>Theme</vt:lpstr>
      </vt:variant>
      <vt:variant>
        <vt:i4>3</vt:i4>
      </vt:variant>
      <vt:variant>
        <vt:lpstr>Slide Titles</vt:lpstr>
      </vt:variant>
      <vt:variant>
        <vt:i4>33</vt:i4>
      </vt:variant>
    </vt:vector>
  </HeadingPairs>
  <TitlesOfParts>
    <vt:vector size="36" baseType="lpstr">
      <vt:lpstr>Custom Design</vt:lpstr>
      <vt:lpstr>pdb-template</vt:lpstr>
      <vt:lpstr>1_Custom Design</vt:lpstr>
      <vt:lpstr>Managing Diabetes: Complications, Diagnosis and Treatments</vt:lpstr>
      <vt:lpstr>Learning Objectives: Diabetes</vt:lpstr>
      <vt:lpstr>Learning Objectives: Diabetes</vt:lpstr>
      <vt:lpstr>Diabetes Symptoms</vt:lpstr>
      <vt:lpstr>Uncontrolled Diabetes</vt:lpstr>
      <vt:lpstr>Diabetic Ketoacidosis</vt:lpstr>
      <vt:lpstr>High Blood Glucose and AGE</vt:lpstr>
      <vt:lpstr>Diabetes Complications</vt:lpstr>
      <vt:lpstr>Learning Objectives: Diabetes</vt:lpstr>
      <vt:lpstr>Diagnosis: Diabetes</vt:lpstr>
      <vt:lpstr>Basis for Measuring Blood Glucose</vt:lpstr>
      <vt:lpstr>Basis for the HbA1c Test</vt:lpstr>
      <vt:lpstr>Diabetes: Population Studies </vt:lpstr>
      <vt:lpstr>Goals for Treating Diabetes </vt:lpstr>
      <vt:lpstr>Learning Objectives: Diabetes</vt:lpstr>
      <vt:lpstr>Treating Type 1 Diabetes</vt:lpstr>
      <vt:lpstr>Designer Insulins</vt:lpstr>
      <vt:lpstr>Treating Type 2 Diabetes -1</vt:lpstr>
      <vt:lpstr>Treating Type 2 Diabetes -2</vt:lpstr>
      <vt:lpstr>Glucose Homeostasis</vt:lpstr>
      <vt:lpstr>Current Treatment Approaches</vt:lpstr>
      <vt:lpstr>Type 2 Diabetes Treatments</vt:lpstr>
      <vt:lpstr>Biguanide</vt:lpstr>
      <vt:lpstr>Sulfonylurea</vt:lpstr>
      <vt:lpstr>Thiazolinidiones</vt:lpstr>
      <vt:lpstr>DPP4 Inhibitors</vt:lpstr>
      <vt:lpstr>GLP-1 Analogs</vt:lpstr>
      <vt:lpstr>Glucosidase Inhibitors</vt:lpstr>
      <vt:lpstr>SGLT 2 Inhibitor</vt:lpstr>
      <vt:lpstr>Selecting Drug(s) for Treatment</vt:lpstr>
      <vt:lpstr>Plan for Selecting T2DM Drugs</vt:lpstr>
      <vt:lpstr>Individuals with Diabetes Need …</vt:lpstr>
      <vt:lpstr>Summary: Diabetes</vt:lpstr>
    </vt:vector>
  </TitlesOfParts>
  <Manager/>
  <Company/>
  <LinksUpToDate>false</LinksUpToDate>
  <SharedDoc>false</SharedDoc>
  <HyperlinkBase/>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Manage DM</dc:title>
  <dc:subject/>
  <dc:creator>SD</dc:creator>
  <cp:keywords/>
  <dc:description/>
  <cp:lastModifiedBy>pdb</cp:lastModifiedBy>
  <cp:revision>349</cp:revision>
  <dcterms:created xsi:type="dcterms:W3CDTF">2016-07-06T12:56:20Z</dcterms:created>
  <dcterms:modified xsi:type="dcterms:W3CDTF">2016-11-14T04:53:47Z</dcterms:modified>
  <cp:category/>
</cp:coreProperties>
</file>